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5.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7.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8.xml" ContentType="application/vnd.openxmlformats-officedocument.theme+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 id="2147483720" r:id="rId2"/>
    <p:sldMasterId id="2147483705" r:id="rId3"/>
    <p:sldMasterId id="2147483746" r:id="rId4"/>
    <p:sldMasterId id="2147483789" r:id="rId5"/>
    <p:sldMasterId id="2147483974" r:id="rId6"/>
    <p:sldMasterId id="2147483995" r:id="rId7"/>
    <p:sldMasterId id="2147484016" r:id="rId8"/>
    <p:sldMasterId id="2147484037" r:id="rId9"/>
  </p:sldMasterIdLst>
  <p:notesMasterIdLst>
    <p:notesMasterId r:id="rId21"/>
  </p:notesMasterIdLst>
  <p:handoutMasterIdLst>
    <p:handoutMasterId r:id="rId22"/>
  </p:handoutMasterIdLst>
  <p:sldIdLst>
    <p:sldId id="256" r:id="rId10"/>
    <p:sldId id="257" r:id="rId11"/>
    <p:sldId id="258" r:id="rId12"/>
    <p:sldId id="260" r:id="rId13"/>
    <p:sldId id="261" r:id="rId14"/>
    <p:sldId id="262" r:id="rId15"/>
    <p:sldId id="263" r:id="rId16"/>
    <p:sldId id="264" r:id="rId17"/>
    <p:sldId id="265" r:id="rId18"/>
    <p:sldId id="266" r:id="rId19"/>
    <p:sldId id="267"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F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69484" autoAdjust="0"/>
  </p:normalViewPr>
  <p:slideViewPr>
    <p:cSldViewPr snapToGrid="0" showGuides="1">
      <p:cViewPr varScale="1">
        <p:scale>
          <a:sx n="34" d="100"/>
          <a:sy n="34" d="100"/>
        </p:scale>
        <p:origin x="1332" y="4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6" d="100"/>
          <a:sy n="86" d="100"/>
        </p:scale>
        <p:origin x="3786"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presProps" Target="presProps.xml"/><Relationship Id="rId10" Type="http://schemas.openxmlformats.org/officeDocument/2006/relationships/slide" Target="slides/slide1.xml"/><Relationship Id="rId19" Type="http://schemas.openxmlformats.org/officeDocument/2006/relationships/slide" Target="slides/slide10.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0372D8D-FB06-49F8-80F3-966BA7A33CAB}" type="datetimeFigureOut">
              <a:rPr lang="en-GB" smtClean="0"/>
              <a:t>06/09/2017</a:t>
            </a:fld>
            <a:endParaRPr lang="en-GB"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C465D6-E927-4CD6-BB6D-7C5E4BEAA1EF}" type="slidenum">
              <a:rPr lang="en-GB" smtClean="0"/>
              <a:t>‹#›</a:t>
            </a:fld>
            <a:endParaRPr lang="en-GB" dirty="0"/>
          </a:p>
        </p:txBody>
      </p:sp>
    </p:spTree>
    <p:extLst>
      <p:ext uri="{BB962C8B-B14F-4D97-AF65-F5344CB8AC3E}">
        <p14:creationId xmlns:p14="http://schemas.microsoft.com/office/powerpoint/2010/main" val="3288008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192B64-956F-4AA1-9D00-91265D8096D4}" type="datetimeFigureOut">
              <a:rPr lang="en-GB" smtClean="0"/>
              <a:t>06/09/2017</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CC1D15-B5DE-4BD5-A4FB-8CE7A139D482}" type="slidenum">
              <a:rPr lang="en-GB" smtClean="0"/>
              <a:t>‹#›</a:t>
            </a:fld>
            <a:endParaRPr lang="en-GB"/>
          </a:p>
        </p:txBody>
      </p:sp>
    </p:spTree>
    <p:extLst>
      <p:ext uri="{BB962C8B-B14F-4D97-AF65-F5344CB8AC3E}">
        <p14:creationId xmlns:p14="http://schemas.microsoft.com/office/powerpoint/2010/main" val="3854015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All conduct is economic conduct; all spheres of existence are framed and measured by economic terms and metrics, even when those spheres are not directly monetized (p.10). (Brown, 2015)</a:t>
            </a:r>
          </a:p>
          <a:p>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3</a:t>
            </a:fld>
            <a:endParaRPr lang="en-GB"/>
          </a:p>
        </p:txBody>
      </p:sp>
    </p:spTree>
    <p:extLst>
      <p:ext uri="{BB962C8B-B14F-4D97-AF65-F5344CB8AC3E}">
        <p14:creationId xmlns:p14="http://schemas.microsoft.com/office/powerpoint/2010/main" val="27318444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4</a:t>
            </a:fld>
            <a:endParaRPr lang="en-GB"/>
          </a:p>
        </p:txBody>
      </p:sp>
    </p:spTree>
    <p:extLst>
      <p:ext uri="{BB962C8B-B14F-4D97-AF65-F5344CB8AC3E}">
        <p14:creationId xmlns:p14="http://schemas.microsoft.com/office/powerpoint/2010/main" val="5873924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5</a:t>
            </a:fld>
            <a:endParaRPr lang="en-GB"/>
          </a:p>
        </p:txBody>
      </p:sp>
    </p:spTree>
    <p:extLst>
      <p:ext uri="{BB962C8B-B14F-4D97-AF65-F5344CB8AC3E}">
        <p14:creationId xmlns:p14="http://schemas.microsoft.com/office/powerpoint/2010/main" val="963219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smtClean="0"/>
              <a:t>Each interview, whilst having the same key questions, also provided space for respondents to voice their experiences and interpretations of the contemporary UK Doctorate.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 inquirer and the subject of the inquiry are interlocked in such a way that the findings of an investigation are the literal creation of the inquiry process” (Koch, 1999:26).</a:t>
            </a:r>
          </a:p>
          <a:p>
            <a:endParaRPr lang="en-GB" dirty="0" smtClean="0"/>
          </a:p>
          <a:p>
            <a:r>
              <a:rPr lang="en-GB" sz="1200" b="0" i="0" u="none" strike="noStrike" kern="1200" baseline="0" dirty="0" smtClean="0">
                <a:solidFill>
                  <a:schemeClr val="tx1"/>
                </a:solidFill>
                <a:latin typeface="+mn-lt"/>
                <a:ea typeface="+mn-ea"/>
                <a:cs typeface="+mn-cs"/>
              </a:rPr>
              <a:t>The problematics of </a:t>
            </a:r>
            <a:r>
              <a:rPr lang="en-US" sz="1200" b="0" i="0" u="none" strike="noStrike" kern="1200" baseline="0" dirty="0" smtClean="0">
                <a:solidFill>
                  <a:schemeClr val="tx1"/>
                </a:solidFill>
                <a:latin typeface="+mn-lt"/>
                <a:ea typeface="+mn-ea"/>
                <a:cs typeface="+mn-cs"/>
              </a:rPr>
              <a:t>interviewing as follows: (1) personal relations and expectations position everyone</a:t>
            </a:r>
          </a:p>
          <a:p>
            <a:r>
              <a:rPr lang="en-US" sz="1200" b="0" i="0" u="none" strike="noStrike" kern="1200" baseline="0" dirty="0" smtClean="0">
                <a:solidFill>
                  <a:schemeClr val="tx1"/>
                </a:solidFill>
                <a:latin typeface="+mn-lt"/>
                <a:ea typeface="+mn-ea"/>
                <a:cs typeface="+mn-cs"/>
              </a:rPr>
              <a:t>in the interview; Often things you don’t fully pick up at the time, but on reflection after the interview and in relation to the transcript – jump out (Maggie McClure, 2013, the wonder of data) Interview A – ‘Is it okay?’; ‘I’m not sure I’ve given you what you wanted there?’; ‘Is that the kind of thing you wanted?’, ‘Is that the kind of thing you’re after?’, ‘is that what you’re after?’, ‘I’m not sure I’ve answered that right?’, ‘That’s not very clear, is it?’</a:t>
            </a:r>
          </a:p>
          <a:p>
            <a:endParaRPr lang="en-US" sz="1200" b="0"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smtClean="0"/>
              <a:t>Illusio</a:t>
            </a:r>
            <a:r>
              <a:rPr lang="en-US" dirty="0" smtClean="0"/>
              <a:t> = investing in the game involves </a:t>
            </a:r>
            <a:r>
              <a:rPr lang="en-US" dirty="0" err="1" smtClean="0"/>
              <a:t>performativities</a:t>
            </a:r>
            <a:r>
              <a:rPr lang="en-US" dirty="0" smtClean="0"/>
              <a:t> (Colley,</a:t>
            </a:r>
            <a:r>
              <a:rPr lang="en-US" baseline="0" dirty="0" smtClean="0"/>
              <a:t> 2015)</a:t>
            </a:r>
            <a:endParaRPr lang="en-US" dirty="0" smtClean="0"/>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(2) the motivation for the research affects what the researcher learns;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(3) the same material generates accounts that emphasize different things;</a:t>
            </a:r>
          </a:p>
          <a:p>
            <a:endParaRPr lang="en-GB" dirty="0" smtClean="0"/>
          </a:p>
          <a:p>
            <a:r>
              <a:rPr lang="en-GB" dirty="0" smtClean="0"/>
              <a:t>Implicated</a:t>
            </a:r>
            <a:r>
              <a:rPr lang="en-GB" baseline="0" dirty="0" smtClean="0"/>
              <a:t> Research - </a:t>
            </a:r>
            <a:r>
              <a:rPr lang="en-GB" sz="1200" b="0" i="0" u="none" strike="noStrike" kern="1200" baseline="0" dirty="0" smtClean="0">
                <a:solidFill>
                  <a:schemeClr val="tx1"/>
                </a:solidFill>
                <a:latin typeface="+mn-lt"/>
                <a:ea typeface="+mn-ea"/>
                <a:cs typeface="+mn-cs"/>
              </a:rPr>
              <a:t>Foucault’s (2008:16) </a:t>
            </a:r>
            <a:r>
              <a:rPr lang="en-US" sz="1200" b="0" i="0" u="none" strike="noStrike" kern="1200" baseline="0" dirty="0" smtClean="0">
                <a:solidFill>
                  <a:schemeClr val="tx1"/>
                </a:solidFill>
                <a:latin typeface="+mn-lt"/>
                <a:ea typeface="+mn-ea"/>
                <a:cs typeface="+mn-cs"/>
              </a:rPr>
              <a:t>analysis of neoliberalism contends that it is distinguished by ‘a state under the supervision of the market rather than a market supervised by the state’ to the extent that a market economy functions as the ‘principle, form and model’ (p.17) of the state. The crucial characteristic of the model is competition rather than free </a:t>
            </a:r>
            <a:r>
              <a:rPr lang="en-GB" sz="1200" b="0" i="0" u="none" strike="noStrike" kern="1200" baseline="0" dirty="0" smtClean="0">
                <a:solidFill>
                  <a:schemeClr val="tx1"/>
                </a:solidFill>
                <a:latin typeface="+mn-lt"/>
                <a:ea typeface="+mn-ea"/>
                <a:cs typeface="+mn-cs"/>
              </a:rPr>
              <a:t>exchange (</a:t>
            </a:r>
            <a:r>
              <a:rPr lang="en-GB" sz="1200" b="0" i="0" u="none" strike="noStrike" kern="1200" baseline="0" dirty="0" err="1" smtClean="0">
                <a:solidFill>
                  <a:schemeClr val="tx1"/>
                </a:solidFill>
                <a:latin typeface="+mn-lt"/>
                <a:ea typeface="+mn-ea"/>
                <a:cs typeface="+mn-cs"/>
              </a:rPr>
              <a:t>Gane</a:t>
            </a:r>
            <a:r>
              <a:rPr lang="en-GB" sz="1200" b="0" i="0" u="none" strike="noStrike" kern="1200" baseline="0" dirty="0" smtClean="0">
                <a:solidFill>
                  <a:schemeClr val="tx1"/>
                </a:solidFill>
                <a:latin typeface="+mn-lt"/>
                <a:ea typeface="+mn-ea"/>
                <a:cs typeface="+mn-cs"/>
              </a:rPr>
              <a:t> 2012).</a:t>
            </a:r>
            <a:endParaRPr lang="en-GB" dirty="0" smtClean="0"/>
          </a:p>
          <a:p>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6</a:t>
            </a:fld>
            <a:endParaRPr lang="en-GB"/>
          </a:p>
        </p:txBody>
      </p:sp>
    </p:spTree>
    <p:extLst>
      <p:ext uri="{BB962C8B-B14F-4D97-AF65-F5344CB8AC3E}">
        <p14:creationId xmlns:p14="http://schemas.microsoft.com/office/powerpoint/2010/main" val="36592199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Deem </a:t>
            </a:r>
            <a:r>
              <a:rPr lang="mr-IN" sz="1200" kern="12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 Manager Academics ‘asserting their right to manage over both academics and other staff’,</a:t>
            </a:r>
            <a:r>
              <a:rPr lang="en-US" sz="1200" kern="1200" baseline="0" dirty="0" smtClean="0">
                <a:solidFill>
                  <a:schemeClr val="tx1"/>
                </a:solidFill>
                <a:effectLst/>
                <a:latin typeface="+mn-lt"/>
                <a:ea typeface="+mn-ea"/>
                <a:cs typeface="+mn-cs"/>
              </a:rPr>
              <a:t> new </a:t>
            </a:r>
            <a:r>
              <a:rPr lang="en-US" sz="1200" kern="1200" baseline="0" dirty="0" err="1" smtClean="0">
                <a:solidFill>
                  <a:schemeClr val="tx1"/>
                </a:solidFill>
                <a:effectLst/>
                <a:latin typeface="+mn-lt"/>
                <a:ea typeface="+mn-ea"/>
                <a:cs typeface="+mn-cs"/>
              </a:rPr>
              <a:t>managerialism</a:t>
            </a:r>
            <a:endParaRPr lang="en-US" dirty="0" smtClean="0"/>
          </a:p>
          <a:p>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7</a:t>
            </a:fld>
            <a:endParaRPr lang="en-GB"/>
          </a:p>
        </p:txBody>
      </p:sp>
    </p:spTree>
    <p:extLst>
      <p:ext uri="{BB962C8B-B14F-4D97-AF65-F5344CB8AC3E}">
        <p14:creationId xmlns:p14="http://schemas.microsoft.com/office/powerpoint/2010/main" val="8388505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Deem </a:t>
            </a:r>
            <a:r>
              <a:rPr lang="mr-IN" sz="1200" kern="12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 Manager Academics ‘asserting their right to manage over both academics and other staff’,</a:t>
            </a:r>
            <a:r>
              <a:rPr lang="en-US" sz="1200" kern="1200" baseline="0" dirty="0" smtClean="0">
                <a:solidFill>
                  <a:schemeClr val="tx1"/>
                </a:solidFill>
                <a:effectLst/>
                <a:latin typeface="+mn-lt"/>
                <a:ea typeface="+mn-ea"/>
                <a:cs typeface="+mn-cs"/>
              </a:rPr>
              <a:t> new </a:t>
            </a:r>
            <a:r>
              <a:rPr lang="en-US" sz="1200" kern="1200" baseline="0" dirty="0" err="1" smtClean="0">
                <a:solidFill>
                  <a:schemeClr val="tx1"/>
                </a:solidFill>
                <a:effectLst/>
                <a:latin typeface="+mn-lt"/>
                <a:ea typeface="+mn-ea"/>
                <a:cs typeface="+mn-cs"/>
              </a:rPr>
              <a:t>managerialism</a:t>
            </a:r>
            <a:endParaRPr lang="en-US" dirty="0" smtClean="0"/>
          </a:p>
          <a:p>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8</a:t>
            </a:fld>
            <a:endParaRPr lang="en-GB"/>
          </a:p>
        </p:txBody>
      </p:sp>
    </p:spTree>
    <p:extLst>
      <p:ext uri="{BB962C8B-B14F-4D97-AF65-F5344CB8AC3E}">
        <p14:creationId xmlns:p14="http://schemas.microsoft.com/office/powerpoint/2010/main" val="28626809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Role</a:t>
            </a:r>
            <a:r>
              <a:rPr lang="en-US" baseline="0" dirty="0" smtClean="0"/>
              <a:t> being played, key part of the audit society, but in ‘making palatable’ they become policy actors in their own right.</a:t>
            </a:r>
          </a:p>
          <a:p>
            <a:endParaRPr lang="en-US" baseline="0" dirty="0" smtClean="0"/>
          </a:p>
          <a:p>
            <a:r>
              <a:rPr lang="en-US" sz="1200" kern="1200" dirty="0" smtClean="0">
                <a:solidFill>
                  <a:schemeClr val="tx1"/>
                </a:solidFill>
                <a:effectLst/>
                <a:latin typeface="+mn-lt"/>
                <a:ea typeface="+mn-ea"/>
                <a:cs typeface="+mn-cs"/>
              </a:rPr>
              <a:t>‘street-level bureaucrats’ (</a:t>
            </a:r>
            <a:r>
              <a:rPr lang="en-US" sz="1200" kern="1200" dirty="0" err="1" smtClean="0">
                <a:solidFill>
                  <a:schemeClr val="tx1"/>
                </a:solidFill>
                <a:effectLst/>
                <a:latin typeface="+mn-lt"/>
                <a:ea typeface="+mn-ea"/>
                <a:cs typeface="+mn-cs"/>
              </a:rPr>
              <a:t>Lipsky</a:t>
            </a:r>
            <a:r>
              <a:rPr lang="en-US" sz="1200" kern="1200" dirty="0" smtClean="0">
                <a:solidFill>
                  <a:schemeClr val="tx1"/>
                </a:solidFill>
                <a:effectLst/>
                <a:latin typeface="+mn-lt"/>
                <a:ea typeface="+mn-ea"/>
                <a:cs typeface="+mn-cs"/>
              </a:rPr>
              <a:t>, 1980) exhibiting a complex coagulation of complicity and resistance</a:t>
            </a:r>
            <a:endParaRPr lang="en-US" baseline="0" dirty="0" smtClean="0"/>
          </a:p>
          <a:p>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9</a:t>
            </a:fld>
            <a:endParaRPr lang="en-GB"/>
          </a:p>
        </p:txBody>
      </p:sp>
    </p:spTree>
    <p:extLst>
      <p:ext uri="{BB962C8B-B14F-4D97-AF65-F5344CB8AC3E}">
        <p14:creationId xmlns:p14="http://schemas.microsoft.com/office/powerpoint/2010/main" val="16771907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Role</a:t>
            </a:r>
            <a:r>
              <a:rPr lang="en-US" baseline="0" dirty="0" smtClean="0"/>
              <a:t> being played, key part of the audit society, but in ‘making palatable’ they become policy actors in their own right.</a:t>
            </a:r>
          </a:p>
          <a:p>
            <a:endParaRPr lang="en-US" baseline="0" dirty="0" smtClean="0"/>
          </a:p>
          <a:p>
            <a:r>
              <a:rPr lang="en-US" sz="1200" kern="1200" dirty="0" smtClean="0">
                <a:solidFill>
                  <a:schemeClr val="tx1"/>
                </a:solidFill>
                <a:effectLst/>
                <a:latin typeface="+mn-lt"/>
                <a:ea typeface="+mn-ea"/>
                <a:cs typeface="+mn-cs"/>
              </a:rPr>
              <a:t>‘street-level bureaucrats’ (</a:t>
            </a:r>
            <a:r>
              <a:rPr lang="en-US" sz="1200" kern="1200" dirty="0" err="1" smtClean="0">
                <a:solidFill>
                  <a:schemeClr val="tx1"/>
                </a:solidFill>
                <a:effectLst/>
                <a:latin typeface="+mn-lt"/>
                <a:ea typeface="+mn-ea"/>
                <a:cs typeface="+mn-cs"/>
              </a:rPr>
              <a:t>Lipsky</a:t>
            </a:r>
            <a:r>
              <a:rPr lang="en-US" sz="1200" kern="1200" dirty="0" smtClean="0">
                <a:solidFill>
                  <a:schemeClr val="tx1"/>
                </a:solidFill>
                <a:effectLst/>
                <a:latin typeface="+mn-lt"/>
                <a:ea typeface="+mn-ea"/>
                <a:cs typeface="+mn-cs"/>
              </a:rPr>
              <a:t>, 1980) exhibiting a complex coagulation of complicity and resistance</a:t>
            </a:r>
            <a:endParaRPr lang="en-US" baseline="0" dirty="0" smtClean="0"/>
          </a:p>
          <a:p>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10</a:t>
            </a:fld>
            <a:endParaRPr lang="en-GB"/>
          </a:p>
        </p:txBody>
      </p:sp>
    </p:spTree>
    <p:extLst>
      <p:ext uri="{BB962C8B-B14F-4D97-AF65-F5344CB8AC3E}">
        <p14:creationId xmlns:p14="http://schemas.microsoft.com/office/powerpoint/2010/main" val="18475549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UoS cobalt">
    <p:spTree>
      <p:nvGrpSpPr>
        <p:cNvPr id="1" name=""/>
        <p:cNvGrpSpPr/>
        <p:nvPr/>
      </p:nvGrpSpPr>
      <p:grpSpPr>
        <a:xfrm>
          <a:off x="0" y="0"/>
          <a:ext cx="0" cy="0"/>
          <a:chOff x="0" y="0"/>
          <a:chExt cx="0" cy="0"/>
        </a:xfrm>
      </p:grpSpPr>
      <p:sp>
        <p:nvSpPr>
          <p:cNvPr id="5" name="Rectangle 4"/>
          <p:cNvSpPr/>
          <p:nvPr userDrawn="1"/>
        </p:nvSpPr>
        <p:spPr>
          <a:xfrm>
            <a:off x="88901" y="88900"/>
            <a:ext cx="8966199" cy="6680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4"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Tree>
    <p:extLst>
      <p:ext uri="{BB962C8B-B14F-4D97-AF65-F5344CB8AC3E}">
        <p14:creationId xmlns:p14="http://schemas.microsoft.com/office/powerpoint/2010/main" val="6893246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oS turquoise">
    <p:spTree>
      <p:nvGrpSpPr>
        <p:cNvPr id="1" name=""/>
        <p:cNvGrpSpPr/>
        <p:nvPr/>
      </p:nvGrpSpPr>
      <p:grpSpPr>
        <a:xfrm>
          <a:off x="0" y="0"/>
          <a:ext cx="0" cy="0"/>
          <a:chOff x="0" y="0"/>
          <a:chExt cx="0" cy="0"/>
        </a:xfrm>
      </p:grpSpPr>
      <p:sp>
        <p:nvSpPr>
          <p:cNvPr id="5" name="Rectangle 4"/>
          <p:cNvSpPr/>
          <p:nvPr userDrawn="1"/>
        </p:nvSpPr>
        <p:spPr>
          <a:xfrm>
            <a:off x="88901" y="88901"/>
            <a:ext cx="8966200" cy="668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4" name="Picture 2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25"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6"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21388095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UoS orange">
    <p:spTree>
      <p:nvGrpSpPr>
        <p:cNvPr id="1" name=""/>
        <p:cNvGrpSpPr/>
        <p:nvPr/>
      </p:nvGrpSpPr>
      <p:grpSpPr>
        <a:xfrm>
          <a:off x="0" y="0"/>
          <a:ext cx="0" cy="0"/>
          <a:chOff x="0" y="0"/>
          <a:chExt cx="0" cy="0"/>
        </a:xfrm>
      </p:grpSpPr>
      <p:sp>
        <p:nvSpPr>
          <p:cNvPr id="5" name="Rectangle 4"/>
          <p:cNvSpPr/>
          <p:nvPr userDrawn="1"/>
        </p:nvSpPr>
        <p:spPr>
          <a:xfrm>
            <a:off x="88901" y="88900"/>
            <a:ext cx="8966200" cy="66801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4" name="Picture 2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25"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6"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83905698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UoS powder blue">
    <p:spTree>
      <p:nvGrpSpPr>
        <p:cNvPr id="1" name=""/>
        <p:cNvGrpSpPr/>
        <p:nvPr/>
      </p:nvGrpSpPr>
      <p:grpSpPr>
        <a:xfrm>
          <a:off x="0" y="0"/>
          <a:ext cx="0" cy="0"/>
          <a:chOff x="0" y="0"/>
          <a:chExt cx="0" cy="0"/>
        </a:xfrm>
      </p:grpSpPr>
      <p:sp>
        <p:nvSpPr>
          <p:cNvPr id="5" name="Rectangle 4"/>
          <p:cNvSpPr/>
          <p:nvPr userDrawn="1"/>
        </p:nvSpPr>
        <p:spPr>
          <a:xfrm>
            <a:off x="88901" y="88900"/>
            <a:ext cx="8966199" cy="6680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19"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0"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8274639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UoS grape">
    <p:spTree>
      <p:nvGrpSpPr>
        <p:cNvPr id="1" name=""/>
        <p:cNvGrpSpPr/>
        <p:nvPr/>
      </p:nvGrpSpPr>
      <p:grpSpPr>
        <a:xfrm>
          <a:off x="0" y="0"/>
          <a:ext cx="0" cy="0"/>
          <a:chOff x="0" y="0"/>
          <a:chExt cx="0" cy="0"/>
        </a:xfrm>
      </p:grpSpPr>
      <p:sp>
        <p:nvSpPr>
          <p:cNvPr id="5" name="Rectangle 4"/>
          <p:cNvSpPr/>
          <p:nvPr userDrawn="1"/>
        </p:nvSpPr>
        <p:spPr>
          <a:xfrm>
            <a:off x="88901" y="88900"/>
            <a:ext cx="8966199" cy="6680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18"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19"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360540437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UoS customise">
    <p:spTree>
      <p:nvGrpSpPr>
        <p:cNvPr id="1" name=""/>
        <p:cNvGrpSpPr/>
        <p:nvPr/>
      </p:nvGrpSpPr>
      <p:grpSpPr>
        <a:xfrm>
          <a:off x="0" y="0"/>
          <a:ext cx="0" cy="0"/>
          <a:chOff x="0" y="0"/>
          <a:chExt cx="0" cy="0"/>
        </a:xfrm>
      </p:grpSpPr>
      <p:sp>
        <p:nvSpPr>
          <p:cNvPr id="15" name="Picture Placeholder 12"/>
          <p:cNvSpPr>
            <a:spLocks noGrp="1"/>
          </p:cNvSpPr>
          <p:nvPr>
            <p:ph type="pic" sz="quarter" idx="11" hasCustomPrompt="1"/>
          </p:nvPr>
        </p:nvSpPr>
        <p:spPr>
          <a:xfrm>
            <a:off x="88899" y="88900"/>
            <a:ext cx="8959057" cy="6679101"/>
          </a:xfrm>
          <a:prstGeom prst="rect">
            <a:avLst/>
          </a:prstGeom>
          <a:solidFill>
            <a:schemeClr val="bg1">
              <a:lumMod val="85000"/>
            </a:schemeClr>
          </a:solidFill>
        </p:spPr>
        <p:txBody>
          <a:bodyPr tIns="2088000"/>
          <a:lstStyle>
            <a:lvl1pPr marL="0" indent="0" algn="ctr">
              <a:buNone/>
              <a:defRPr baseline="0">
                <a:solidFill>
                  <a:schemeClr val="bg1">
                    <a:lumMod val="65000"/>
                  </a:schemeClr>
                </a:solidFill>
              </a:defRPr>
            </a:lvl1pPr>
          </a:lstStyle>
          <a:p>
            <a:r>
              <a:rPr lang="en-GB" dirty="0" smtClean="0"/>
              <a:t>Drag your image here</a:t>
            </a:r>
            <a:endParaRPr lang="en-GB" dirty="0"/>
          </a:p>
        </p:txBody>
      </p:sp>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sp>
        <p:nvSpPr>
          <p:cNvPr id="29"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0"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90963346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ogo">
    <p:bg>
      <p:bgPr>
        <a:solidFill>
          <a:schemeClr val="bg2"/>
        </a:solidFill>
        <a:effectLst/>
      </p:bgPr>
    </p:bg>
    <p:spTree>
      <p:nvGrpSpPr>
        <p:cNvPr id="1" name=""/>
        <p:cNvGrpSpPr/>
        <p:nvPr/>
      </p:nvGrpSpPr>
      <p:grpSpPr>
        <a:xfrm>
          <a:off x="0" y="0"/>
          <a:ext cx="0" cy="0"/>
          <a:chOff x="0" y="0"/>
          <a:chExt cx="0" cy="0"/>
        </a:xfrm>
      </p:grpSpPr>
      <p:grpSp>
        <p:nvGrpSpPr>
          <p:cNvPr id="3" name="Group 2"/>
          <p:cNvGrpSpPr/>
          <p:nvPr userDrawn="1"/>
        </p:nvGrpSpPr>
        <p:grpSpPr>
          <a:xfrm>
            <a:off x="0" y="0"/>
            <a:ext cx="9144000" cy="6858000"/>
            <a:chOff x="0" y="0"/>
            <a:chExt cx="9144000" cy="6858000"/>
          </a:xfrm>
        </p:grpSpPr>
        <p:sp>
          <p:nvSpPr>
            <p:cNvPr id="2" name="Rectangle 1"/>
            <p:cNvSpPr/>
            <p:nvPr userDrawn="1"/>
          </p:nvSpPr>
          <p:spPr>
            <a:xfrm>
              <a:off x="0" y="0"/>
              <a:ext cx="9144000" cy="685800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grpSp>
      <p:pic>
        <p:nvPicPr>
          <p:cNvPr id="14" name="Picture 13"/>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rot="12385447">
            <a:off x="4935738" y="4442902"/>
            <a:ext cx="622961" cy="940549"/>
          </a:xfrm>
          <a:prstGeom prst="rect">
            <a:avLst/>
          </a:prstGeom>
        </p:spPr>
      </p:pic>
      <p:sp>
        <p:nvSpPr>
          <p:cNvPr id="16" name="Subtitle 2"/>
          <p:cNvSpPr txBox="1">
            <a:spLocks/>
          </p:cNvSpPr>
          <p:nvPr userDrawn="1"/>
        </p:nvSpPr>
        <p:spPr>
          <a:xfrm>
            <a:off x="5813435" y="4467732"/>
            <a:ext cx="1580796" cy="1005200"/>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en-GB" sz="800" spc="0" dirty="0" smtClean="0">
                <a:solidFill>
                  <a:schemeClr val="tx1"/>
                </a:solidFill>
              </a:rPr>
              <a:t>Copy and paste</a:t>
            </a:r>
            <a:r>
              <a:rPr lang="en-GB" sz="800" spc="0" baseline="0" dirty="0" smtClean="0">
                <a:solidFill>
                  <a:schemeClr val="tx1"/>
                </a:solidFill>
              </a:rPr>
              <a:t> this logo onto your customised title slide</a:t>
            </a:r>
            <a:endParaRPr lang="en-GB" sz="800" spc="0" dirty="0">
              <a:solidFill>
                <a:schemeClr val="tx1"/>
              </a:solidFill>
            </a:endParaRPr>
          </a:p>
        </p:txBody>
      </p:sp>
    </p:spTree>
    <p:extLst>
      <p:ext uri="{BB962C8B-B14F-4D97-AF65-F5344CB8AC3E}">
        <p14:creationId xmlns:p14="http://schemas.microsoft.com/office/powerpoint/2010/main" val="380593889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UoS aerial">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a:extLst>
              <a:ext uri="{28A0092B-C50C-407E-A947-70E740481C1C}">
                <a14:useLocalDpi xmlns:a14="http://schemas.microsoft.com/office/drawing/2010/main" val="0"/>
              </a:ext>
            </a:extLst>
          </a:blip>
          <a:srcRect l="21875" r="2890"/>
          <a:stretch/>
        </p:blipFill>
        <p:spPr>
          <a:xfrm>
            <a:off x="19050" y="0"/>
            <a:ext cx="9172575" cy="6858000"/>
          </a:xfrm>
          <a:prstGeom prst="rect">
            <a:avLst/>
          </a:prstGeom>
        </p:spPr>
      </p:pic>
      <p:grpSp>
        <p:nvGrpSpPr>
          <p:cNvPr id="23" name="Group 22"/>
          <p:cNvGrpSpPr/>
          <p:nvPr userDrawn="1"/>
        </p:nvGrpSpPr>
        <p:grpSpPr>
          <a:xfrm>
            <a:off x="-7145" y="-84667"/>
            <a:ext cx="9265445" cy="7027334"/>
            <a:chOff x="-9526" y="-84667"/>
            <a:chExt cx="12353925" cy="7027334"/>
          </a:xfrm>
        </p:grpSpPr>
        <p:sp>
          <p:nvSpPr>
            <p:cNvPr id="24" name="Rectangle 23"/>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a:off x="9525" y="6769077"/>
              <a:ext cx="12192000" cy="17359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7" name="Rectangle 26"/>
            <p:cNvSpPr/>
            <p:nvPr/>
          </p:nvSpPr>
          <p:spPr>
            <a:xfrm rot="5400000">
              <a:off x="8773622" y="3287224"/>
              <a:ext cx="6870621" cy="2709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30" name="Picture 2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31"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2"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17914710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UoS aerial">
    <p:spTree>
      <p:nvGrpSpPr>
        <p:cNvPr id="1" name=""/>
        <p:cNvGrpSpPr/>
        <p:nvPr/>
      </p:nvGrpSpPr>
      <p:grpSpPr>
        <a:xfrm>
          <a:off x="0" y="0"/>
          <a:ext cx="0" cy="0"/>
          <a:chOff x="0" y="0"/>
          <a:chExt cx="0" cy="0"/>
        </a:xfrm>
      </p:grpSpPr>
      <p:pic>
        <p:nvPicPr>
          <p:cNvPr id="35" name="Picture 34"/>
          <p:cNvPicPr>
            <a:picLocks noChangeAspect="1"/>
          </p:cNvPicPr>
          <p:nvPr userDrawn="1"/>
        </p:nvPicPr>
        <p:blipFill rotWithShape="1">
          <a:blip r:embed="rId2">
            <a:extLst>
              <a:ext uri="{28A0092B-C50C-407E-A947-70E740481C1C}">
                <a14:useLocalDpi xmlns:a14="http://schemas.microsoft.com/office/drawing/2010/main" val="0"/>
              </a:ext>
            </a:extLst>
          </a:blip>
          <a:srcRect l="13672" r="11718"/>
          <a:stretch/>
        </p:blipFill>
        <p:spPr>
          <a:xfrm>
            <a:off x="-1" y="0"/>
            <a:ext cx="9096375" cy="6858000"/>
          </a:xfrm>
          <a:prstGeom prst="rect">
            <a:avLst/>
          </a:prstGeom>
        </p:spPr>
      </p:pic>
      <p:grpSp>
        <p:nvGrpSpPr>
          <p:cNvPr id="28" name="Group 27"/>
          <p:cNvGrpSpPr/>
          <p:nvPr userDrawn="1"/>
        </p:nvGrpSpPr>
        <p:grpSpPr>
          <a:xfrm>
            <a:off x="-7145" y="-84666"/>
            <a:ext cx="9255919" cy="7027333"/>
            <a:chOff x="-9526" y="-84666"/>
            <a:chExt cx="12341224" cy="7027333"/>
          </a:xfrm>
        </p:grpSpPr>
        <p:sp>
          <p:nvSpPr>
            <p:cNvPr id="29" name="Rectangle 28"/>
            <p:cNvSpPr/>
            <p:nvPr/>
          </p:nvSpPr>
          <p:spPr>
            <a:xfrm>
              <a:off x="-9526" y="-84666"/>
              <a:ext cx="12192000" cy="17356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30" name="Rectangle 29"/>
            <p:cNvSpPr/>
            <p:nvPr/>
          </p:nvSpPr>
          <p:spPr>
            <a:xfrm>
              <a:off x="9525" y="6769077"/>
              <a:ext cx="12192000" cy="17359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31" name="Rectangle 3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32" name="Rectangle 31"/>
            <p:cNvSpPr/>
            <p:nvPr/>
          </p:nvSpPr>
          <p:spPr>
            <a:xfrm rot="5400000">
              <a:off x="8767271" y="3293574"/>
              <a:ext cx="6870621" cy="2582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34" name="Picture 3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36"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7"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90327776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UoS library">
    <p:spTree>
      <p:nvGrpSpPr>
        <p:cNvPr id="1" name=""/>
        <p:cNvGrpSpPr/>
        <p:nvPr/>
      </p:nvGrpSpPr>
      <p:grpSpPr>
        <a:xfrm>
          <a:off x="0" y="0"/>
          <a:ext cx="0" cy="0"/>
          <a:chOff x="0" y="0"/>
          <a:chExt cx="0" cy="0"/>
        </a:xfrm>
      </p:grpSpPr>
      <p:pic>
        <p:nvPicPr>
          <p:cNvPr id="30" name="Picture 29"/>
          <p:cNvPicPr>
            <a:picLocks noChangeAspect="1"/>
          </p:cNvPicPr>
          <p:nvPr userDrawn="1"/>
        </p:nvPicPr>
        <p:blipFill rotWithShape="1">
          <a:blip r:embed="rId2" cstate="print">
            <a:extLst>
              <a:ext uri="{28A0092B-C50C-407E-A947-70E740481C1C}">
                <a14:useLocalDpi xmlns:a14="http://schemas.microsoft.com/office/drawing/2010/main" val="0"/>
              </a:ext>
            </a:extLst>
          </a:blip>
          <a:srcRect l="15059" r="9954"/>
          <a:stretch/>
        </p:blipFill>
        <p:spPr>
          <a:xfrm>
            <a:off x="28575" y="-10819"/>
            <a:ext cx="9210676" cy="6822781"/>
          </a:xfrm>
          <a:prstGeom prst="rect">
            <a:avLst/>
          </a:prstGeom>
        </p:spPr>
      </p:pic>
      <p:grpSp>
        <p:nvGrpSpPr>
          <p:cNvPr id="23" name="Group 22"/>
          <p:cNvGrpSpPr/>
          <p:nvPr userDrawn="1"/>
        </p:nvGrpSpPr>
        <p:grpSpPr>
          <a:xfrm>
            <a:off x="-7145" y="-84667"/>
            <a:ext cx="9246395" cy="6943744"/>
            <a:chOff x="-9526" y="-84667"/>
            <a:chExt cx="12328525" cy="6943744"/>
          </a:xfrm>
        </p:grpSpPr>
        <p:sp>
          <p:nvSpPr>
            <p:cNvPr id="24" name="Rectangle 23"/>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a:off x="9525"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7" name="Rectangle 26"/>
            <p:cNvSpPr/>
            <p:nvPr/>
          </p:nvSpPr>
          <p:spPr>
            <a:xfrm rot="5400000">
              <a:off x="8760922" y="3299924"/>
              <a:ext cx="6870621" cy="2455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9" name="Picture 2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31"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2"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965074426"/>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UoS library">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a:extLst>
              <a:ext uri="{28A0092B-C50C-407E-A947-70E740481C1C}">
                <a14:useLocalDpi xmlns:a14="http://schemas.microsoft.com/office/drawing/2010/main" val="0"/>
              </a:ext>
            </a:extLst>
          </a:blip>
          <a:srcRect l="15378" r="8995"/>
          <a:stretch/>
        </p:blipFill>
        <p:spPr>
          <a:xfrm>
            <a:off x="19050" y="38180"/>
            <a:ext cx="9124950" cy="6787008"/>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8" name="Picture 2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30"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1"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260428119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UoS staircase">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cstate="print">
            <a:extLst>
              <a:ext uri="{28A0092B-C50C-407E-A947-70E740481C1C}">
                <a14:useLocalDpi xmlns:a14="http://schemas.microsoft.com/office/drawing/2010/main" val="0"/>
              </a:ext>
            </a:extLst>
          </a:blip>
          <a:srcRect l="11616" r="13634"/>
          <a:stretch/>
        </p:blipFill>
        <p:spPr>
          <a:xfrm>
            <a:off x="9525" y="20093"/>
            <a:ext cx="9086850" cy="6799807"/>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8" name="Picture 2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30"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1"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3722806617"/>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UoS staircase">
    <p:spTree>
      <p:nvGrpSpPr>
        <p:cNvPr id="1" name=""/>
        <p:cNvGrpSpPr/>
        <p:nvPr/>
      </p:nvGrpSpPr>
      <p:grpSpPr>
        <a:xfrm>
          <a:off x="0" y="0"/>
          <a:ext cx="0" cy="0"/>
          <a:chOff x="0" y="0"/>
          <a:chExt cx="0" cy="0"/>
        </a:xfrm>
      </p:grpSpPr>
      <p:pic>
        <p:nvPicPr>
          <p:cNvPr id="31" name="Picture 30"/>
          <p:cNvPicPr>
            <a:picLocks noChangeAspect="1"/>
          </p:cNvPicPr>
          <p:nvPr userDrawn="1"/>
        </p:nvPicPr>
        <p:blipFill rotWithShape="1">
          <a:blip r:embed="rId2">
            <a:extLst>
              <a:ext uri="{28A0092B-C50C-407E-A947-70E740481C1C}">
                <a14:useLocalDpi xmlns:a14="http://schemas.microsoft.com/office/drawing/2010/main" val="0"/>
              </a:ext>
            </a:extLst>
          </a:blip>
          <a:srcRect l="12555" t="7210" r="17517" b="-57"/>
          <a:stretch/>
        </p:blipFill>
        <p:spPr>
          <a:xfrm>
            <a:off x="19049" y="71436"/>
            <a:ext cx="9124951" cy="6815139"/>
          </a:xfrm>
          <a:prstGeom prst="rect">
            <a:avLst/>
          </a:prstGeom>
        </p:spPr>
      </p:pic>
      <p:grpSp>
        <p:nvGrpSpPr>
          <p:cNvPr id="24" name="Group 23"/>
          <p:cNvGrpSpPr/>
          <p:nvPr userDrawn="1"/>
        </p:nvGrpSpPr>
        <p:grpSpPr>
          <a:xfrm>
            <a:off x="-7145" y="-84667"/>
            <a:ext cx="9236869" cy="7032702"/>
            <a:chOff x="-9526" y="-84667"/>
            <a:chExt cx="12315824" cy="7032702"/>
          </a:xfrm>
        </p:grpSpPr>
        <p:sp>
          <p:nvSpPr>
            <p:cNvPr id="25" name="Rectangle 24"/>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7" name="Rectangle 26"/>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8" name="Rectangle 27"/>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30" name="Picture 2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32"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3"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4072945415"/>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UoS cobalt">
    <p:spTree>
      <p:nvGrpSpPr>
        <p:cNvPr id="1" name=""/>
        <p:cNvGrpSpPr/>
        <p:nvPr/>
      </p:nvGrpSpPr>
      <p:grpSpPr>
        <a:xfrm>
          <a:off x="0" y="0"/>
          <a:ext cx="0" cy="0"/>
          <a:chOff x="0" y="0"/>
          <a:chExt cx="0" cy="0"/>
        </a:xfrm>
      </p:grpSpPr>
      <p:sp>
        <p:nvSpPr>
          <p:cNvPr id="5" name="Rectangle 4"/>
          <p:cNvSpPr/>
          <p:nvPr userDrawn="1"/>
        </p:nvSpPr>
        <p:spPr>
          <a:xfrm>
            <a:off x="88901" y="78456"/>
            <a:ext cx="8966198" cy="66906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17"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Tree>
    <p:extLst>
      <p:ext uri="{BB962C8B-B14F-4D97-AF65-F5344CB8AC3E}">
        <p14:creationId xmlns:p14="http://schemas.microsoft.com/office/powerpoint/2010/main" val="4195924660"/>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UoS turquois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4051354073"/>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UoS orang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783223118"/>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UoS powder blu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2145858738"/>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UoS grap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3060574527"/>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UoS customise">
    <p:spTree>
      <p:nvGrpSpPr>
        <p:cNvPr id="1" name=""/>
        <p:cNvGrpSpPr/>
        <p:nvPr/>
      </p:nvGrpSpPr>
      <p:grpSpPr>
        <a:xfrm>
          <a:off x="0" y="0"/>
          <a:ext cx="0" cy="0"/>
          <a:chOff x="0" y="0"/>
          <a:chExt cx="0" cy="0"/>
        </a:xfrm>
      </p:grpSpPr>
      <p:sp>
        <p:nvSpPr>
          <p:cNvPr id="15" name="Picture Placeholder 12"/>
          <p:cNvSpPr>
            <a:spLocks noGrp="1"/>
          </p:cNvSpPr>
          <p:nvPr>
            <p:ph type="pic" sz="quarter" idx="11" hasCustomPrompt="1"/>
          </p:nvPr>
        </p:nvSpPr>
        <p:spPr>
          <a:xfrm>
            <a:off x="88899" y="88900"/>
            <a:ext cx="8994377" cy="6704422"/>
          </a:xfrm>
          <a:prstGeom prst="rect">
            <a:avLst/>
          </a:prstGeom>
          <a:solidFill>
            <a:schemeClr val="bg1">
              <a:lumMod val="85000"/>
            </a:schemeClr>
          </a:solidFill>
        </p:spPr>
        <p:txBody>
          <a:bodyPr tIns="2088000"/>
          <a:lstStyle>
            <a:lvl1pPr marL="0" indent="0" algn="ctr">
              <a:buNone/>
              <a:defRPr baseline="0">
                <a:solidFill>
                  <a:schemeClr val="bg1">
                    <a:lumMod val="65000"/>
                  </a:schemeClr>
                </a:solidFill>
              </a:defRPr>
            </a:lvl1pPr>
          </a:lstStyle>
          <a:p>
            <a:r>
              <a:rPr lang="en-GB" dirty="0" smtClean="0"/>
              <a:t>Drag your image here</a:t>
            </a:r>
            <a:endParaRPr lang="en-GB" dirty="0"/>
          </a:p>
        </p:txBody>
      </p:sp>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grpSp>
        <p:nvGrpSpPr>
          <p:cNvPr id="21" name="Group 20"/>
          <p:cNvGrpSpPr/>
          <p:nvPr userDrawn="1"/>
        </p:nvGrpSpPr>
        <p:grpSpPr>
          <a:xfrm>
            <a:off x="-7145" y="-84667"/>
            <a:ext cx="9236869" cy="7032702"/>
            <a:chOff x="-9526" y="-84667"/>
            <a:chExt cx="12315824" cy="7032702"/>
          </a:xfrm>
        </p:grpSpPr>
        <p:sp>
          <p:nvSpPr>
            <p:cNvPr id="22" name="Rectangle 21"/>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3" name="Rectangle 22"/>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sp>
        <p:nvSpPr>
          <p:cNvPr id="28" name="Picture Placeholder 4"/>
          <p:cNvSpPr>
            <a:spLocks noGrp="1"/>
          </p:cNvSpPr>
          <p:nvPr>
            <p:ph type="pic" sz="quarter" idx="12" hasCustomPrompt="1"/>
          </p:nvPr>
        </p:nvSpPr>
        <p:spPr>
          <a:xfrm>
            <a:off x="4045276" y="445155"/>
            <a:ext cx="1072824" cy="933418"/>
          </a:xfrm>
          <a:prstGeom prst="rect">
            <a:avLst/>
          </a:prstGeom>
        </p:spPr>
        <p:txBody>
          <a:bodyPr/>
          <a:lstStyle>
            <a:lvl1pPr marL="0" indent="0" algn="ctr">
              <a:buNone/>
              <a:defRPr sz="1050" b="0">
                <a:solidFill>
                  <a:schemeClr val="bg1"/>
                </a:solidFill>
              </a:defRPr>
            </a:lvl1pPr>
          </a:lstStyle>
          <a:p>
            <a:r>
              <a:rPr lang="en-GB" dirty="0" smtClean="0"/>
              <a:t>Logo</a:t>
            </a:r>
            <a:endParaRPr lang="en-GB" dirty="0"/>
          </a:p>
        </p:txBody>
      </p:sp>
      <p:sp>
        <p:nvSpPr>
          <p:cNvPr id="29"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0"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2048191761"/>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Logo">
    <p:bg>
      <p:bgPr>
        <a:solidFill>
          <a:schemeClr val="bg2"/>
        </a:solidFill>
        <a:effectLst/>
      </p:bgPr>
    </p:bg>
    <p:spTree>
      <p:nvGrpSpPr>
        <p:cNvPr id="1" name=""/>
        <p:cNvGrpSpPr/>
        <p:nvPr/>
      </p:nvGrpSpPr>
      <p:grpSpPr>
        <a:xfrm>
          <a:off x="0" y="0"/>
          <a:ext cx="0" cy="0"/>
          <a:chOff x="0" y="0"/>
          <a:chExt cx="0" cy="0"/>
        </a:xfrm>
      </p:grpSpPr>
      <p:grpSp>
        <p:nvGrpSpPr>
          <p:cNvPr id="4" name="Group 3"/>
          <p:cNvGrpSpPr/>
          <p:nvPr userDrawn="1"/>
        </p:nvGrpSpPr>
        <p:grpSpPr>
          <a:xfrm>
            <a:off x="0" y="0"/>
            <a:ext cx="9144000" cy="6858000"/>
            <a:chOff x="0" y="0"/>
            <a:chExt cx="9144000" cy="6858000"/>
          </a:xfrm>
        </p:grpSpPr>
        <p:sp>
          <p:nvSpPr>
            <p:cNvPr id="2" name="Rectangle 1"/>
            <p:cNvSpPr/>
            <p:nvPr userDrawn="1"/>
          </p:nvSpPr>
          <p:spPr>
            <a:xfrm>
              <a:off x="0" y="0"/>
              <a:ext cx="9144000" cy="685800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4"/>
              <a:ext cx="1072823" cy="942921"/>
            </a:xfrm>
            <a:prstGeom prst="rect">
              <a:avLst/>
            </a:prstGeom>
          </p:spPr>
        </p:pic>
      </p:grpSp>
      <p:pic>
        <p:nvPicPr>
          <p:cNvPr id="7" name="Picture 6"/>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rot="9214553" flipV="1">
            <a:off x="4723002" y="1477556"/>
            <a:ext cx="622961" cy="940549"/>
          </a:xfrm>
          <a:prstGeom prst="rect">
            <a:avLst/>
          </a:prstGeom>
        </p:spPr>
      </p:pic>
      <p:sp>
        <p:nvSpPr>
          <p:cNvPr id="8" name="Subtitle 2"/>
          <p:cNvSpPr txBox="1">
            <a:spLocks/>
          </p:cNvSpPr>
          <p:nvPr userDrawn="1"/>
        </p:nvSpPr>
        <p:spPr>
          <a:xfrm>
            <a:off x="5600699" y="2095052"/>
            <a:ext cx="1580796" cy="412534"/>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en-GB" sz="800" spc="0" dirty="0" smtClean="0">
                <a:solidFill>
                  <a:schemeClr val="tx1"/>
                </a:solidFill>
              </a:rPr>
              <a:t>Copy and paste</a:t>
            </a:r>
            <a:r>
              <a:rPr lang="en-GB" sz="800" spc="0" baseline="0" dirty="0" smtClean="0">
                <a:solidFill>
                  <a:schemeClr val="tx1"/>
                </a:solidFill>
              </a:rPr>
              <a:t> this logo onto your customised title slide</a:t>
            </a:r>
            <a:endParaRPr lang="en-GB" sz="800" spc="0" dirty="0">
              <a:solidFill>
                <a:schemeClr val="tx1"/>
              </a:solidFill>
            </a:endParaRPr>
          </a:p>
        </p:txBody>
      </p:sp>
    </p:spTree>
    <p:extLst>
      <p:ext uri="{BB962C8B-B14F-4D97-AF65-F5344CB8AC3E}">
        <p14:creationId xmlns:p14="http://schemas.microsoft.com/office/powerpoint/2010/main" val="2038843769"/>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UoS aerial">
    <p:spTree>
      <p:nvGrpSpPr>
        <p:cNvPr id="1" name=""/>
        <p:cNvGrpSpPr/>
        <p:nvPr/>
      </p:nvGrpSpPr>
      <p:grpSpPr>
        <a:xfrm>
          <a:off x="0" y="0"/>
          <a:ext cx="0" cy="0"/>
          <a:chOff x="0" y="0"/>
          <a:chExt cx="0" cy="0"/>
        </a:xfrm>
      </p:grpSpPr>
      <p:pic>
        <p:nvPicPr>
          <p:cNvPr id="25" name="Picture 24"/>
          <p:cNvPicPr>
            <a:picLocks noChangeAspect="1"/>
          </p:cNvPicPr>
          <p:nvPr userDrawn="1"/>
        </p:nvPicPr>
        <p:blipFill rotWithShape="1">
          <a:blip r:embed="rId2">
            <a:extLst>
              <a:ext uri="{28A0092B-C50C-407E-A947-70E740481C1C}">
                <a14:useLocalDpi xmlns:a14="http://schemas.microsoft.com/office/drawing/2010/main" val="0"/>
              </a:ext>
            </a:extLst>
          </a:blip>
          <a:srcRect l="21875" r="2890"/>
          <a:stretch/>
        </p:blipFill>
        <p:spPr>
          <a:xfrm>
            <a:off x="19050" y="0"/>
            <a:ext cx="9172575" cy="6858000"/>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26"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7"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800603139"/>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UoS library">
    <p:spTree>
      <p:nvGrpSpPr>
        <p:cNvPr id="1" name=""/>
        <p:cNvGrpSpPr/>
        <p:nvPr/>
      </p:nvGrpSpPr>
      <p:grpSpPr>
        <a:xfrm>
          <a:off x="0" y="0"/>
          <a:ext cx="0" cy="0"/>
          <a:chOff x="0" y="0"/>
          <a:chExt cx="0" cy="0"/>
        </a:xfrm>
      </p:grpSpPr>
      <p:pic>
        <p:nvPicPr>
          <p:cNvPr id="25" name="Picture 24"/>
          <p:cNvPicPr>
            <a:picLocks noChangeAspect="1"/>
          </p:cNvPicPr>
          <p:nvPr userDrawn="1"/>
        </p:nvPicPr>
        <p:blipFill rotWithShape="1">
          <a:blip r:embed="rId2">
            <a:extLst>
              <a:ext uri="{28A0092B-C50C-407E-A947-70E740481C1C}">
                <a14:useLocalDpi xmlns:a14="http://schemas.microsoft.com/office/drawing/2010/main" val="0"/>
              </a:ext>
            </a:extLst>
          </a:blip>
          <a:srcRect l="13672" r="11718"/>
          <a:stretch/>
        </p:blipFill>
        <p:spPr>
          <a:xfrm>
            <a:off x="-1" y="0"/>
            <a:ext cx="9096375" cy="6858000"/>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26"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7"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3124266637"/>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UoS library">
    <p:spTree>
      <p:nvGrpSpPr>
        <p:cNvPr id="1" name=""/>
        <p:cNvGrpSpPr/>
        <p:nvPr/>
      </p:nvGrpSpPr>
      <p:grpSpPr>
        <a:xfrm>
          <a:off x="0" y="0"/>
          <a:ext cx="0" cy="0"/>
          <a:chOff x="0" y="0"/>
          <a:chExt cx="0" cy="0"/>
        </a:xfrm>
      </p:grpSpPr>
      <p:pic>
        <p:nvPicPr>
          <p:cNvPr id="26" name="Picture 25"/>
          <p:cNvPicPr>
            <a:picLocks noChangeAspect="1"/>
          </p:cNvPicPr>
          <p:nvPr userDrawn="1"/>
        </p:nvPicPr>
        <p:blipFill rotWithShape="1">
          <a:blip r:embed="rId2" cstate="print">
            <a:extLst>
              <a:ext uri="{28A0092B-C50C-407E-A947-70E740481C1C}">
                <a14:useLocalDpi xmlns:a14="http://schemas.microsoft.com/office/drawing/2010/main" val="0"/>
              </a:ext>
            </a:extLst>
          </a:blip>
          <a:srcRect l="15059" r="9954"/>
          <a:stretch/>
        </p:blipFill>
        <p:spPr>
          <a:xfrm>
            <a:off x="28575" y="-10819"/>
            <a:ext cx="9210676" cy="6822781"/>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27"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8"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982244191"/>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UoS library">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a:extLst>
              <a:ext uri="{28A0092B-C50C-407E-A947-70E740481C1C}">
                <a14:useLocalDpi xmlns:a14="http://schemas.microsoft.com/office/drawing/2010/main" val="0"/>
              </a:ext>
            </a:extLst>
          </a:blip>
          <a:srcRect l="15378" r="8995"/>
          <a:stretch/>
        </p:blipFill>
        <p:spPr>
          <a:xfrm>
            <a:off x="19050" y="38180"/>
            <a:ext cx="9124950" cy="6787008"/>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8" name="Picture 2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30"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1"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481411654"/>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UoS beach">
    <p:spTree>
      <p:nvGrpSpPr>
        <p:cNvPr id="1" name=""/>
        <p:cNvGrpSpPr/>
        <p:nvPr/>
      </p:nvGrpSpPr>
      <p:grpSpPr>
        <a:xfrm>
          <a:off x="0" y="0"/>
          <a:ext cx="0" cy="0"/>
          <a:chOff x="0" y="0"/>
          <a:chExt cx="0" cy="0"/>
        </a:xfrm>
      </p:grpSpPr>
      <p:pic>
        <p:nvPicPr>
          <p:cNvPr id="26" name="Picture 25"/>
          <p:cNvPicPr>
            <a:picLocks noChangeAspect="1"/>
          </p:cNvPicPr>
          <p:nvPr userDrawn="1"/>
        </p:nvPicPr>
        <p:blipFill rotWithShape="1">
          <a:blip r:embed="rId2" cstate="print">
            <a:extLst>
              <a:ext uri="{28A0092B-C50C-407E-A947-70E740481C1C}">
                <a14:useLocalDpi xmlns:a14="http://schemas.microsoft.com/office/drawing/2010/main" val="0"/>
              </a:ext>
            </a:extLst>
          </a:blip>
          <a:srcRect l="11616" r="13634"/>
          <a:stretch/>
        </p:blipFill>
        <p:spPr>
          <a:xfrm>
            <a:off x="9525" y="20093"/>
            <a:ext cx="9086850" cy="6799807"/>
          </a:xfrm>
          <a:prstGeom prst="rect">
            <a:avLst/>
          </a:prstGeom>
        </p:spPr>
      </p:pic>
      <p:grpSp>
        <p:nvGrpSpPr>
          <p:cNvPr id="19" name="Group 18"/>
          <p:cNvGrpSpPr/>
          <p:nvPr userDrawn="1"/>
        </p:nvGrpSpPr>
        <p:grpSpPr>
          <a:xfrm>
            <a:off x="-7145" y="-84667"/>
            <a:ext cx="9236869" cy="7032702"/>
            <a:chOff x="-9526" y="-84667"/>
            <a:chExt cx="12315824" cy="7032702"/>
          </a:xfrm>
        </p:grpSpPr>
        <p:sp>
          <p:nvSpPr>
            <p:cNvPr id="20" name="Rectangle 19"/>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3" name="Rectangle 22"/>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27"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8"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2525011447"/>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UoS library">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l="12555" t="7210" r="17517" b="-57"/>
          <a:stretch/>
        </p:blipFill>
        <p:spPr>
          <a:xfrm>
            <a:off x="19049" y="71436"/>
            <a:ext cx="9124951" cy="6815139"/>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25"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6"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067065884"/>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50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6" name="Picture 2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819374403"/>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userDrawn="1">
          <p15:clr>
            <a:srgbClr val="FBAE40"/>
          </p15:clr>
        </p15:guide>
        <p15:guide id="2" pos="2857" userDrawn="1">
          <p15:clr>
            <a:srgbClr val="FBAE40"/>
          </p15:clr>
        </p15:guide>
        <p15:guide id="3" pos="2903"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245885584"/>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901826069"/>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smtClean="0"/>
              <a:t>Click to insert content</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690737921"/>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3475" userDrawn="1">
          <p15:clr>
            <a:srgbClr val="FBAE40"/>
          </p15:clr>
        </p15:guide>
        <p15:guide id="2" pos="2914" userDrawn="1">
          <p15:clr>
            <a:srgbClr val="FBAE40"/>
          </p15:clr>
        </p15:guide>
        <p15:guide id="3" pos="5432"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023699461"/>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723884599"/>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50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80581470"/>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36427652"/>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758341269"/>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67218832"/>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08869894"/>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819237953"/>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9" name="Rectangle 8"/>
          <p:cNvSpPr/>
          <p:nvPr userDrawn="1"/>
        </p:nvSpPr>
        <p:spPr>
          <a:xfrm>
            <a:off x="4620435" y="1436275"/>
            <a:ext cx="4434668" cy="532525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838816317"/>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045020518"/>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490706725"/>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userDrawn="1">
          <p15:clr>
            <a:srgbClr val="FBAE40"/>
          </p15:clr>
        </p15:guide>
        <p15:guide id="2" pos="2857" userDrawn="1">
          <p15:clr>
            <a:srgbClr val="FBAE40"/>
          </p15:clr>
        </p15:guide>
        <p15:guide id="3" pos="2903" userDrawn="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25642270"/>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Tree>
    <p:extLst>
      <p:ext uri="{BB962C8B-B14F-4D97-AF65-F5344CB8AC3E}">
        <p14:creationId xmlns:p14="http://schemas.microsoft.com/office/powerpoint/2010/main" val="242645902"/>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8" y="88900"/>
            <a:ext cx="8970662"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1492069915"/>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930748724"/>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6" y="88900"/>
            <a:ext cx="8966207"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Tree>
    <p:extLst>
      <p:ext uri="{BB962C8B-B14F-4D97-AF65-F5344CB8AC3E}">
        <p14:creationId xmlns:p14="http://schemas.microsoft.com/office/powerpoint/2010/main" val="1570653509"/>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6" name="Picture 2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44089193"/>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00069914"/>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157111544"/>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smtClean="0"/>
              <a:t>Click to insert content</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02781012"/>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01326116"/>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69957426"/>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957722088"/>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594715712"/>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113310041"/>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32078224"/>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439337498"/>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28143158"/>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9" name="Rectangle 8"/>
          <p:cNvSpPr/>
          <p:nvPr userDrawn="1"/>
        </p:nvSpPr>
        <p:spPr>
          <a:xfrm>
            <a:off x="4620435" y="1436275"/>
            <a:ext cx="4434668" cy="53252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1443142241"/>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443546244"/>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4667" y="1435101"/>
            <a:ext cx="4446869"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1918861420"/>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172886163"/>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Tree>
    <p:extLst>
      <p:ext uri="{BB962C8B-B14F-4D97-AF65-F5344CB8AC3E}">
        <p14:creationId xmlns:p14="http://schemas.microsoft.com/office/powerpoint/2010/main" val="1455020590"/>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8" y="88900"/>
            <a:ext cx="8970662"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1986712115"/>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3641038783"/>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6" y="88900"/>
            <a:ext cx="8966207"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Tree>
    <p:extLst>
      <p:ext uri="{BB962C8B-B14F-4D97-AF65-F5344CB8AC3E}">
        <p14:creationId xmlns:p14="http://schemas.microsoft.com/office/powerpoint/2010/main" val="2740326532"/>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6" name="Picture 2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45127704"/>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569982577"/>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730655557"/>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smtClean="0"/>
              <a:t>Click to insert content</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414037635"/>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34146102"/>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844452144"/>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705607146"/>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665987873"/>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316516793"/>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382532407"/>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401831173"/>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3282776368"/>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9" name="Rectangle 8"/>
          <p:cNvSpPr/>
          <p:nvPr userDrawn="1"/>
        </p:nvSpPr>
        <p:spPr>
          <a:xfrm>
            <a:off x="4620435" y="1436275"/>
            <a:ext cx="4434668" cy="53252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05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949979005"/>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148158754"/>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2910452565"/>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561815252"/>
      </p:ext>
    </p:extLst>
  </p:cSld>
  <p:clrMapOvr>
    <a:masterClrMapping/>
  </p:clrMapOvr>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Tree>
    <p:extLst>
      <p:ext uri="{BB962C8B-B14F-4D97-AF65-F5344CB8AC3E}">
        <p14:creationId xmlns:p14="http://schemas.microsoft.com/office/powerpoint/2010/main" val="1727771531"/>
      </p:ext>
    </p:extLst>
  </p:cSld>
  <p:clrMapOvr>
    <a:masterClrMapping/>
  </p:clrMapOvr>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8" y="88900"/>
            <a:ext cx="8970662"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839305729"/>
      </p:ext>
    </p:extLst>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4266446390"/>
      </p:ext>
    </p:extLst>
  </p:cSld>
  <p:clrMapOvr>
    <a:masterClrMapping/>
  </p:clrMapOvr>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6" y="88900"/>
            <a:ext cx="8966207"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Tree>
    <p:extLst>
      <p:ext uri="{BB962C8B-B14F-4D97-AF65-F5344CB8AC3E}">
        <p14:creationId xmlns:p14="http://schemas.microsoft.com/office/powerpoint/2010/main" val="3046002470"/>
      </p:ext>
    </p:extLst>
  </p:cSld>
  <p:clrMapOvr>
    <a:masterClrMapping/>
  </p:clrMapOvr>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6" name="Picture 2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404073733"/>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255342944"/>
      </p:ext>
    </p:extLst>
  </p:cSld>
  <p:clrMapOvr>
    <a:masterClrMapping/>
  </p:clrMapOvr>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038180042"/>
      </p:ext>
    </p:extLst>
  </p:cSld>
  <p:clrMapOvr>
    <a:masterClrMapping/>
  </p:clrMapOvr>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smtClean="0"/>
              <a:t>Click to insert content</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09560545"/>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545729560"/>
      </p:ext>
    </p:extLst>
  </p:cSld>
  <p:clrMapOvr>
    <a:masterClrMapping/>
  </p:clrMapOvr>
  <p:timing>
    <p:tnLst>
      <p:par>
        <p:cT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792579090"/>
      </p:ext>
    </p:extLst>
  </p:cSld>
  <p:clrMapOvr>
    <a:masterClrMapping/>
  </p:clrMapOvr>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28376488"/>
      </p:ext>
    </p:extLst>
  </p:cSld>
  <p:clrMapOvr>
    <a:masterClrMapping/>
  </p:clrMapOvr>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65328958"/>
      </p:ext>
    </p:extLst>
  </p:cSld>
  <p:clrMapOvr>
    <a:masterClrMapping/>
  </p:clrMapOvr>
  <p:timing>
    <p:tnLst>
      <p:par>
        <p:cTn id="1" dur="indefinite" restart="never" nodeType="tmRoot"/>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159503845"/>
      </p:ext>
    </p:extLst>
  </p:cSld>
  <p:clrMapOvr>
    <a:masterClrMapping/>
  </p:clrMapOvr>
  <p:timing>
    <p:tnLst>
      <p:par>
        <p:cT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877053368"/>
      </p:ext>
    </p:extLst>
  </p:cSld>
  <p:clrMapOvr>
    <a:masterClrMapping/>
  </p:clrMapOvr>
  <p:timing>
    <p:tnLst>
      <p:par>
        <p:cT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35467329"/>
      </p:ext>
    </p:extLst>
  </p:cSld>
  <p:clrMapOvr>
    <a:masterClrMapping/>
  </p:clrMapOvr>
  <p:timing>
    <p:tnLst>
      <p:par>
        <p:cT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217245436"/>
      </p:ext>
    </p:extLst>
  </p:cSld>
  <p:clrMapOvr>
    <a:masterClrMapping/>
  </p:clrMapOvr>
  <p:timing>
    <p:tnLst>
      <p:par>
        <p:cT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9" name="Rectangle 8"/>
          <p:cNvSpPr/>
          <p:nvPr userDrawn="1"/>
        </p:nvSpPr>
        <p:spPr>
          <a:xfrm>
            <a:off x="4620435" y="1436275"/>
            <a:ext cx="4434668" cy="532525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2161286878"/>
      </p:ext>
    </p:extLst>
  </p:cSld>
  <p:clrMapOvr>
    <a:masterClrMapping/>
  </p:clrMapOvr>
  <p:timing>
    <p:tnLst>
      <p:par>
        <p:cTn id="1" dur="indefinite" restart="never" nodeType="tmRoot"/>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1172241968"/>
      </p:ext>
    </p:extLst>
  </p:cSld>
  <p:clrMapOvr>
    <a:masterClrMapping/>
  </p:clrMapOvr>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538224293"/>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21100852"/>
      </p:ext>
    </p:extLst>
  </p:cSld>
  <p:clrMapOvr>
    <a:masterClrMapping/>
  </p:clrMapOvr>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Tree>
    <p:extLst>
      <p:ext uri="{BB962C8B-B14F-4D97-AF65-F5344CB8AC3E}">
        <p14:creationId xmlns:p14="http://schemas.microsoft.com/office/powerpoint/2010/main" val="4012858626"/>
      </p:ext>
    </p:extLst>
  </p:cSld>
  <p:clrMapOvr>
    <a:masterClrMapping/>
  </p:clrMapOvr>
  <p:timing>
    <p:tnLst>
      <p:par>
        <p:cTn id="1" dur="indefinite" restart="never" nodeType="tmRoot"/>
      </p:par>
    </p:tn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8" y="88900"/>
            <a:ext cx="8970662"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4274068855"/>
      </p:ext>
    </p:extLst>
  </p:cSld>
  <p:clrMapOvr>
    <a:masterClrMapping/>
  </p:clrMapOvr>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3195484430"/>
      </p:ext>
    </p:extLst>
  </p:cSld>
  <p:clrMapOvr>
    <a:masterClrMapping/>
  </p:clrMapOvr>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6" y="88900"/>
            <a:ext cx="8966207"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Tree>
    <p:extLst>
      <p:ext uri="{BB962C8B-B14F-4D97-AF65-F5344CB8AC3E}">
        <p14:creationId xmlns:p14="http://schemas.microsoft.com/office/powerpoint/2010/main" val="3987844000"/>
      </p:ext>
    </p:extLst>
  </p:cSld>
  <p:clrMapOvr>
    <a:masterClrMapping/>
  </p:clrMapOvr>
  <p:timing>
    <p:tnLst>
      <p:par>
        <p:cTn id="1" dur="indefinite" restart="never" nodeType="tmRoot"/>
      </p:par>
    </p:tn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UoS beach">
    <p:spTree>
      <p:nvGrpSpPr>
        <p:cNvPr id="1" name=""/>
        <p:cNvGrpSpPr/>
        <p:nvPr/>
      </p:nvGrpSpPr>
      <p:grpSpPr>
        <a:xfrm>
          <a:off x="0" y="0"/>
          <a:ext cx="0" cy="0"/>
          <a:chOff x="0" y="0"/>
          <a:chExt cx="0" cy="0"/>
        </a:xfrm>
      </p:grpSpPr>
      <p:pic>
        <p:nvPicPr>
          <p:cNvPr id="26" name="Picture 25"/>
          <p:cNvPicPr>
            <a:picLocks noChangeAspect="1"/>
          </p:cNvPicPr>
          <p:nvPr userDrawn="1"/>
        </p:nvPicPr>
        <p:blipFill rotWithShape="1">
          <a:blip r:embed="rId2" cstate="print">
            <a:extLst>
              <a:ext uri="{28A0092B-C50C-407E-A947-70E740481C1C}">
                <a14:useLocalDpi xmlns:a14="http://schemas.microsoft.com/office/drawing/2010/main" val="0"/>
              </a:ext>
            </a:extLst>
          </a:blip>
          <a:srcRect l="11616" r="13634"/>
          <a:stretch/>
        </p:blipFill>
        <p:spPr>
          <a:xfrm>
            <a:off x="9525" y="20093"/>
            <a:ext cx="9086850" cy="6799807"/>
          </a:xfrm>
          <a:prstGeom prst="rect">
            <a:avLst/>
          </a:prstGeom>
        </p:spPr>
      </p:pic>
      <p:grpSp>
        <p:nvGrpSpPr>
          <p:cNvPr id="19" name="Group 18"/>
          <p:cNvGrpSpPr/>
          <p:nvPr userDrawn="1"/>
        </p:nvGrpSpPr>
        <p:grpSpPr>
          <a:xfrm>
            <a:off x="-7145" y="-84667"/>
            <a:ext cx="9236869" cy="7032702"/>
            <a:chOff x="-9526" y="-84667"/>
            <a:chExt cx="12315824" cy="7032702"/>
          </a:xfrm>
        </p:grpSpPr>
        <p:sp>
          <p:nvSpPr>
            <p:cNvPr id="20" name="Rectangle 19"/>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3" name="Rectangle 22"/>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27"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8"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2704795574"/>
      </p:ext>
    </p:extLst>
  </p:cSld>
  <p:clrMapOvr>
    <a:masterClrMapping/>
  </p:clrMapOvr>
  <p:timing>
    <p:tnLst>
      <p:par>
        <p:cTn id="1" dur="indefinite" restart="never" nodeType="tmRoot"/>
      </p:par>
    </p:tn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6" name="Picture 2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025377134"/>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70512596"/>
      </p:ext>
    </p:extLst>
  </p:cSld>
  <p:clrMapOvr>
    <a:masterClrMapping/>
  </p:clrMapOvr>
  <p:timing>
    <p:tnLst>
      <p:par>
        <p:cTn id="1" dur="indefinite" restart="never" nodeType="tmRoot"/>
      </p:par>
    </p:tnLst>
  </p:timing>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076894570"/>
      </p:ext>
    </p:extLst>
  </p:cSld>
  <p:clrMapOvr>
    <a:masterClrMapping/>
  </p:clrMapOvr>
  <p:timing>
    <p:tnLst>
      <p:par>
        <p:cTn id="1" dur="indefinite" restart="never" nodeType="tmRoot"/>
      </p:par>
    </p:tnLst>
  </p:timing>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smtClean="0"/>
              <a:t>Click to insert content</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879177888"/>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629899759"/>
      </p:ext>
    </p:extLst>
  </p:cSld>
  <p:clrMapOvr>
    <a:masterClrMapping/>
  </p:clrMapOvr>
  <p:timing>
    <p:tnLst>
      <p:par>
        <p:cTn id="1" dur="indefinite" restart="never" nodeType="tmRoot"/>
      </p:par>
    </p:tn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864052185"/>
      </p:ext>
    </p:extLst>
  </p:cSld>
  <p:clrMapOvr>
    <a:masterClrMapping/>
  </p:clrMapOvr>
  <p:timing>
    <p:tnLst>
      <p:par>
        <p:cTn id="1" dur="indefinite" restart="never" nodeType="tmRoot"/>
      </p:par>
    </p:tn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562900048"/>
      </p:ext>
    </p:extLst>
  </p:cSld>
  <p:clrMapOvr>
    <a:masterClrMapping/>
  </p:clrMapOvr>
  <p:timing>
    <p:tnLst>
      <p:par>
        <p:cTn id="1" dur="indefinite" restart="never" nodeType="tmRoot"/>
      </p:par>
    </p:tn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56610081"/>
      </p:ext>
    </p:extLst>
  </p:cSld>
  <p:clrMapOvr>
    <a:masterClrMapping/>
  </p:clrMapOvr>
  <p:timing>
    <p:tnLst>
      <p:par>
        <p:cT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212131906"/>
      </p:ext>
    </p:extLst>
  </p:cSld>
  <p:clrMapOvr>
    <a:masterClrMapping/>
  </p:clrMapOvr>
  <p:timing>
    <p:tnLst>
      <p:par>
        <p:cTn id="1" dur="indefinite" restart="never" nodeType="tmRoot"/>
      </p:par>
    </p:tn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33035025"/>
      </p:ext>
    </p:extLst>
  </p:cSld>
  <p:clrMapOvr>
    <a:masterClrMapping/>
  </p:clrMapOvr>
  <p:timing>
    <p:tnLst>
      <p:par>
        <p:cTn id="1" dur="indefinite" restart="never" nodeType="tmRoot"/>
      </p:par>
    </p:tn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568217452"/>
      </p:ext>
    </p:extLst>
  </p:cSld>
  <p:clrMapOvr>
    <a:masterClrMapping/>
  </p:clrMapOvr>
  <p:timing>
    <p:tnLst>
      <p:par>
        <p:cTn id="1" dur="indefinite" restart="never" nodeType="tmRoot"/>
      </p:par>
    </p:tn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987741648"/>
      </p:ext>
    </p:extLst>
  </p:cSld>
  <p:clrMapOvr>
    <a:masterClrMapping/>
  </p:clrMapOvr>
  <p:timing>
    <p:tnLst>
      <p:par>
        <p:cTn id="1" dur="indefinite" restart="never" nodeType="tmRoot"/>
      </p:par>
    </p:tn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9" name="Rectangle 8"/>
          <p:cNvSpPr/>
          <p:nvPr userDrawn="1"/>
        </p:nvSpPr>
        <p:spPr>
          <a:xfrm>
            <a:off x="4620435" y="1436275"/>
            <a:ext cx="4434668" cy="532525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18719495"/>
      </p:ext>
    </p:extLst>
  </p:cSld>
  <p:clrMapOvr>
    <a:masterClrMapping/>
  </p:clrMapOvr>
  <p:timing>
    <p:tnLst>
      <p:par>
        <p:cTn id="1" dur="indefinite" restart="never" nodeType="tmRoot"/>
      </p:par>
    </p:tn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923776518"/>
      </p:ext>
    </p:extLst>
  </p:cSld>
  <p:clrMapOvr>
    <a:masterClrMapping/>
  </p:clrMapOvr>
  <p:timing>
    <p:tnLst>
      <p:par>
        <p:cTn id="1" dur="indefinite" restart="never" nodeType="tmRoot"/>
      </p:par>
    </p:tn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2237039520"/>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282393691"/>
      </p:ext>
    </p:extLst>
  </p:cSld>
  <p:clrMapOvr>
    <a:masterClrMapping/>
  </p:clrMapOvr>
  <p:timing>
    <p:tnLst>
      <p:par>
        <p:cTn id="1" dur="indefinite" restart="never" nodeType="tmRoot"/>
      </p:par>
    </p:tn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Tree>
    <p:extLst>
      <p:ext uri="{BB962C8B-B14F-4D97-AF65-F5344CB8AC3E}">
        <p14:creationId xmlns:p14="http://schemas.microsoft.com/office/powerpoint/2010/main" val="160699826"/>
      </p:ext>
    </p:extLst>
  </p:cSld>
  <p:clrMapOvr>
    <a:masterClrMapping/>
  </p:clrMapOvr>
  <p:timing>
    <p:tnLst>
      <p:par>
        <p:cTn id="1" dur="indefinite" restart="never" nodeType="tmRoot"/>
      </p:par>
    </p:tnLst>
  </p:timing>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8" y="88900"/>
            <a:ext cx="8970662"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382362560"/>
      </p:ext>
    </p:extLst>
  </p:cSld>
  <p:clrMapOvr>
    <a:masterClrMapping/>
  </p:clrMapOvr>
  <p:timing>
    <p:tnLst>
      <p:par>
        <p:cTn id="1" dur="indefinite" restart="never" nodeType="tmRoot"/>
      </p:par>
    </p:tn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1565487527"/>
      </p:ext>
    </p:extLst>
  </p:cSld>
  <p:clrMapOvr>
    <a:masterClrMapping/>
  </p:clrMapOvr>
  <p:timing>
    <p:tnLst>
      <p:par>
        <p:cTn id="1" dur="indefinite" restart="never" nodeType="tmRoot"/>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6" y="88900"/>
            <a:ext cx="8966207"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Tree>
    <p:extLst>
      <p:ext uri="{BB962C8B-B14F-4D97-AF65-F5344CB8AC3E}">
        <p14:creationId xmlns:p14="http://schemas.microsoft.com/office/powerpoint/2010/main" val="410901727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3.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3" Type="http://schemas.openxmlformats.org/officeDocument/2006/relationships/slideLayout" Target="../slideLayouts/slideLayout29.xml"/><Relationship Id="rId21" Type="http://schemas.openxmlformats.org/officeDocument/2006/relationships/theme" Target="../theme/theme5.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18" Type="http://schemas.openxmlformats.org/officeDocument/2006/relationships/slideLayout" Target="../slideLayouts/slideLayout64.xml"/><Relationship Id="rId3" Type="http://schemas.openxmlformats.org/officeDocument/2006/relationships/slideLayout" Target="../slideLayouts/slideLayout49.xml"/><Relationship Id="rId21" Type="http://schemas.openxmlformats.org/officeDocument/2006/relationships/theme" Target="../theme/theme6.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20" Type="http://schemas.openxmlformats.org/officeDocument/2006/relationships/slideLayout" Target="../slideLayouts/slideLayout66.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10" Type="http://schemas.openxmlformats.org/officeDocument/2006/relationships/slideLayout" Target="../slideLayouts/slideLayout56.xml"/><Relationship Id="rId19" Type="http://schemas.openxmlformats.org/officeDocument/2006/relationships/slideLayout" Target="../slideLayouts/slideLayout65.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18" Type="http://schemas.openxmlformats.org/officeDocument/2006/relationships/slideLayout" Target="../slideLayouts/slideLayout84.xml"/><Relationship Id="rId3" Type="http://schemas.openxmlformats.org/officeDocument/2006/relationships/slideLayout" Target="../slideLayouts/slideLayout69.xml"/><Relationship Id="rId21" Type="http://schemas.openxmlformats.org/officeDocument/2006/relationships/theme" Target="../theme/theme7.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17" Type="http://schemas.openxmlformats.org/officeDocument/2006/relationships/slideLayout" Target="../slideLayouts/slideLayout83.xml"/><Relationship Id="rId2" Type="http://schemas.openxmlformats.org/officeDocument/2006/relationships/slideLayout" Target="../slideLayouts/slideLayout68.xml"/><Relationship Id="rId16" Type="http://schemas.openxmlformats.org/officeDocument/2006/relationships/slideLayout" Target="../slideLayouts/slideLayout82.xml"/><Relationship Id="rId20" Type="http://schemas.openxmlformats.org/officeDocument/2006/relationships/slideLayout" Target="../slideLayouts/slideLayout86.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slideLayout" Target="../slideLayouts/slideLayout81.xml"/><Relationship Id="rId10" Type="http://schemas.openxmlformats.org/officeDocument/2006/relationships/slideLayout" Target="../slideLayouts/slideLayout76.xml"/><Relationship Id="rId19" Type="http://schemas.openxmlformats.org/officeDocument/2006/relationships/slideLayout" Target="../slideLayouts/slideLayout85.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4.xml"/><Relationship Id="rId13" Type="http://schemas.openxmlformats.org/officeDocument/2006/relationships/slideLayout" Target="../slideLayouts/slideLayout99.xml"/><Relationship Id="rId18" Type="http://schemas.openxmlformats.org/officeDocument/2006/relationships/slideLayout" Target="../slideLayouts/slideLayout104.xml"/><Relationship Id="rId3" Type="http://schemas.openxmlformats.org/officeDocument/2006/relationships/slideLayout" Target="../slideLayouts/slideLayout89.xml"/><Relationship Id="rId21" Type="http://schemas.openxmlformats.org/officeDocument/2006/relationships/slideLayout" Target="../slideLayouts/slideLayout107.xml"/><Relationship Id="rId7" Type="http://schemas.openxmlformats.org/officeDocument/2006/relationships/slideLayout" Target="../slideLayouts/slideLayout93.xml"/><Relationship Id="rId12" Type="http://schemas.openxmlformats.org/officeDocument/2006/relationships/slideLayout" Target="../slideLayouts/slideLayout98.xml"/><Relationship Id="rId17" Type="http://schemas.openxmlformats.org/officeDocument/2006/relationships/slideLayout" Target="../slideLayouts/slideLayout103.xml"/><Relationship Id="rId2" Type="http://schemas.openxmlformats.org/officeDocument/2006/relationships/slideLayout" Target="../slideLayouts/slideLayout88.xml"/><Relationship Id="rId16" Type="http://schemas.openxmlformats.org/officeDocument/2006/relationships/slideLayout" Target="../slideLayouts/slideLayout102.xml"/><Relationship Id="rId20" Type="http://schemas.openxmlformats.org/officeDocument/2006/relationships/slideLayout" Target="../slideLayouts/slideLayout106.xml"/><Relationship Id="rId1" Type="http://schemas.openxmlformats.org/officeDocument/2006/relationships/slideLayout" Target="../slideLayouts/slideLayout87.xml"/><Relationship Id="rId6" Type="http://schemas.openxmlformats.org/officeDocument/2006/relationships/slideLayout" Target="../slideLayouts/slideLayout92.xml"/><Relationship Id="rId11" Type="http://schemas.openxmlformats.org/officeDocument/2006/relationships/slideLayout" Target="../slideLayouts/slideLayout97.xml"/><Relationship Id="rId5" Type="http://schemas.openxmlformats.org/officeDocument/2006/relationships/slideLayout" Target="../slideLayouts/slideLayout91.xml"/><Relationship Id="rId15" Type="http://schemas.openxmlformats.org/officeDocument/2006/relationships/slideLayout" Target="../slideLayouts/slideLayout101.xml"/><Relationship Id="rId10" Type="http://schemas.openxmlformats.org/officeDocument/2006/relationships/slideLayout" Target="../slideLayouts/slideLayout96.xml"/><Relationship Id="rId19" Type="http://schemas.openxmlformats.org/officeDocument/2006/relationships/slideLayout" Target="../slideLayouts/slideLayout105.xml"/><Relationship Id="rId4" Type="http://schemas.openxmlformats.org/officeDocument/2006/relationships/slideLayout" Target="../slideLayouts/slideLayout90.xml"/><Relationship Id="rId9" Type="http://schemas.openxmlformats.org/officeDocument/2006/relationships/slideLayout" Target="../slideLayouts/slideLayout95.xml"/><Relationship Id="rId14" Type="http://schemas.openxmlformats.org/officeDocument/2006/relationships/slideLayout" Target="../slideLayouts/slideLayout100.xml"/><Relationship Id="rId22"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5.xml"/><Relationship Id="rId13" Type="http://schemas.openxmlformats.org/officeDocument/2006/relationships/slideLayout" Target="../slideLayouts/slideLayout120.xml"/><Relationship Id="rId18" Type="http://schemas.openxmlformats.org/officeDocument/2006/relationships/slideLayout" Target="../slideLayouts/slideLayout125.xml"/><Relationship Id="rId3" Type="http://schemas.openxmlformats.org/officeDocument/2006/relationships/slideLayout" Target="../slideLayouts/slideLayout110.xml"/><Relationship Id="rId21" Type="http://schemas.openxmlformats.org/officeDocument/2006/relationships/theme" Target="../theme/theme9.xml"/><Relationship Id="rId7" Type="http://schemas.openxmlformats.org/officeDocument/2006/relationships/slideLayout" Target="../slideLayouts/slideLayout114.xml"/><Relationship Id="rId12" Type="http://schemas.openxmlformats.org/officeDocument/2006/relationships/slideLayout" Target="../slideLayouts/slideLayout119.xml"/><Relationship Id="rId17" Type="http://schemas.openxmlformats.org/officeDocument/2006/relationships/slideLayout" Target="../slideLayouts/slideLayout124.xml"/><Relationship Id="rId2" Type="http://schemas.openxmlformats.org/officeDocument/2006/relationships/slideLayout" Target="../slideLayouts/slideLayout109.xml"/><Relationship Id="rId16" Type="http://schemas.openxmlformats.org/officeDocument/2006/relationships/slideLayout" Target="../slideLayouts/slideLayout123.xml"/><Relationship Id="rId20" Type="http://schemas.openxmlformats.org/officeDocument/2006/relationships/slideLayout" Target="../slideLayouts/slideLayout127.xml"/><Relationship Id="rId1" Type="http://schemas.openxmlformats.org/officeDocument/2006/relationships/slideLayout" Target="../slideLayouts/slideLayout108.xml"/><Relationship Id="rId6" Type="http://schemas.openxmlformats.org/officeDocument/2006/relationships/slideLayout" Target="../slideLayouts/slideLayout113.xml"/><Relationship Id="rId11" Type="http://schemas.openxmlformats.org/officeDocument/2006/relationships/slideLayout" Target="../slideLayouts/slideLayout118.xml"/><Relationship Id="rId5" Type="http://schemas.openxmlformats.org/officeDocument/2006/relationships/slideLayout" Target="../slideLayouts/slideLayout112.xml"/><Relationship Id="rId15" Type="http://schemas.openxmlformats.org/officeDocument/2006/relationships/slideLayout" Target="../slideLayouts/slideLayout122.xml"/><Relationship Id="rId10" Type="http://schemas.openxmlformats.org/officeDocument/2006/relationships/slideLayout" Target="../slideLayouts/slideLayout117.xml"/><Relationship Id="rId19" Type="http://schemas.openxmlformats.org/officeDocument/2006/relationships/slideLayout" Target="../slideLayouts/slideLayout126.xml"/><Relationship Id="rId4" Type="http://schemas.openxmlformats.org/officeDocument/2006/relationships/slideLayout" Target="../slideLayouts/slideLayout111.xml"/><Relationship Id="rId9" Type="http://schemas.openxmlformats.org/officeDocument/2006/relationships/slideLayout" Target="../slideLayouts/slideLayout116.xml"/><Relationship Id="rId14" Type="http://schemas.openxmlformats.org/officeDocument/2006/relationships/slideLayout" Target="../slideLayouts/slideLayout1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8135800"/>
      </p:ext>
    </p:extLst>
  </p:cSld>
  <p:clrMap bg1="lt1" tx1="dk1" bg2="lt2" tx2="dk2" accent1="accent1" accent2="accent2" accent3="accent3" accent4="accent4" accent5="accent5" accent6="accent6" hlink="hlink" folHlink="folHlink"/>
  <p:sldLayoutIdLst>
    <p:sldLayoutId id="2147483674" r:id="rId1"/>
    <p:sldLayoutId id="2147483695" r:id="rId2"/>
    <p:sldLayoutId id="2147483717" r:id="rId3"/>
    <p:sldLayoutId id="2147483718" r:id="rId4"/>
    <p:sldLayoutId id="2147483719" r:id="rId5"/>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0131259"/>
      </p:ext>
    </p:extLst>
  </p:cSld>
  <p:clrMap bg1="lt1" tx1="dk1" bg2="lt2" tx2="dk2" accent1="accent1" accent2="accent2" accent3="accent3" accent4="accent4" accent5="accent5" accent6="accent6" hlink="hlink" folHlink="folHlink"/>
  <p:sldLayoutIdLst>
    <p:sldLayoutId id="2147483729" r:id="rId1"/>
    <p:sldLayoutId id="2147484058" r:id="rId2"/>
    <p:sldLayoutId id="2147483726" r:id="rId3"/>
    <p:sldLayoutId id="2147483879" r:id="rId4"/>
    <p:sldLayoutId id="2147483698" r:id="rId5"/>
    <p:sldLayoutId id="2147483884" r:id="rId6"/>
    <p:sldLayoutId id="2147483728" r:id="rId7"/>
    <p:sldLayoutId id="2147483882" r:id="rId8"/>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4757442"/>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51" r:id="rId3"/>
    <p:sldLayoutId id="2147483752" r:id="rId4"/>
    <p:sldLayoutId id="2147483753" r:id="rId5"/>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983594"/>
      </p:ext>
    </p:extLst>
  </p:cSld>
  <p:clrMap bg1="lt1" tx1="dk1" bg2="lt2" tx2="dk2" accent1="accent1" accent2="accent2" accent3="accent3" accent4="accent4" accent5="accent5" accent6="accent6" hlink="hlink" folHlink="folHlink"/>
  <p:sldLayoutIdLst>
    <p:sldLayoutId id="2147483785" r:id="rId1"/>
    <p:sldLayoutId id="2147484059" r:id="rId2"/>
    <p:sldLayoutId id="2147483749" r:id="rId3"/>
    <p:sldLayoutId id="2147483880" r:id="rId4"/>
    <p:sldLayoutId id="2147483750" r:id="rId5"/>
    <p:sldLayoutId id="2147483883" r:id="rId6"/>
    <p:sldLayoutId id="2147483786" r:id="rId7"/>
    <p:sldLayoutId id="2147483881" r:id="rId8"/>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2292975"/>
      </p:ext>
    </p:extLst>
  </p:cSld>
  <p:clrMap bg1="lt1" tx1="dk1" bg2="lt2" tx2="dk2" accent1="accent1" accent2="accent2" accent3="accent3" accent4="accent4" accent5="accent5" accent6="accent6" hlink="hlink" folHlink="folHlink"/>
  <p:sldLayoutIdLst>
    <p:sldLayoutId id="2147483900" r:id="rId1"/>
    <p:sldLayoutId id="2147483890" r:id="rId2"/>
    <p:sldLayoutId id="2147483889" r:id="rId3"/>
    <p:sldLayoutId id="2147483791" r:id="rId4"/>
    <p:sldLayoutId id="2147483793" r:id="rId5"/>
    <p:sldLayoutId id="2147483794" r:id="rId6"/>
    <p:sldLayoutId id="2147483795" r:id="rId7"/>
    <p:sldLayoutId id="2147483796" r:id="rId8"/>
    <p:sldLayoutId id="2147483895" r:id="rId9"/>
    <p:sldLayoutId id="2147483901" r:id="rId10"/>
    <p:sldLayoutId id="2147483805" r:id="rId11"/>
    <p:sldLayoutId id="2147483973" r:id="rId12"/>
    <p:sldLayoutId id="2147483959" r:id="rId13"/>
    <p:sldLayoutId id="2147483960" r:id="rId14"/>
    <p:sldLayoutId id="2147483961" r:id="rId15"/>
    <p:sldLayoutId id="2147483962" r:id="rId16"/>
    <p:sldLayoutId id="2147483963" r:id="rId17"/>
    <p:sldLayoutId id="2147483964" r:id="rId18"/>
    <p:sldLayoutId id="2147483965" r:id="rId19"/>
    <p:sldLayoutId id="2147483966" r:id="rId20"/>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9220024"/>
      </p:ext>
    </p:extLst>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 id="2147483986" r:id="rId12"/>
    <p:sldLayoutId id="2147483987" r:id="rId13"/>
    <p:sldLayoutId id="2147483988" r:id="rId14"/>
    <p:sldLayoutId id="2147483989" r:id="rId15"/>
    <p:sldLayoutId id="2147483990" r:id="rId16"/>
    <p:sldLayoutId id="2147483991" r:id="rId17"/>
    <p:sldLayoutId id="2147483992" r:id="rId18"/>
    <p:sldLayoutId id="2147483993" r:id="rId19"/>
    <p:sldLayoutId id="2147483994" r:id="rId20"/>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8640113"/>
      </p:ext>
    </p:extLst>
  </p:cSld>
  <p:clrMap bg1="lt1" tx1="dk1" bg2="lt2" tx2="dk2" accent1="accent1" accent2="accent2" accent3="accent3" accent4="accent4" accent5="accent5" accent6="accent6" hlink="hlink" folHlink="folHlink"/>
  <p:sldLayoutIdLst>
    <p:sldLayoutId id="2147483996" r:id="rId1"/>
    <p:sldLayoutId id="2147483997" r:id="rId2"/>
    <p:sldLayoutId id="2147483998" r:id="rId3"/>
    <p:sldLayoutId id="2147483999" r:id="rId4"/>
    <p:sldLayoutId id="2147484000" r:id="rId5"/>
    <p:sldLayoutId id="2147484001" r:id="rId6"/>
    <p:sldLayoutId id="2147484002" r:id="rId7"/>
    <p:sldLayoutId id="2147484003" r:id="rId8"/>
    <p:sldLayoutId id="2147484004" r:id="rId9"/>
    <p:sldLayoutId id="2147484005" r:id="rId10"/>
    <p:sldLayoutId id="2147484006" r:id="rId11"/>
    <p:sldLayoutId id="2147484007" r:id="rId12"/>
    <p:sldLayoutId id="2147484008" r:id="rId13"/>
    <p:sldLayoutId id="2147484009" r:id="rId14"/>
    <p:sldLayoutId id="2147484010" r:id="rId15"/>
    <p:sldLayoutId id="2147484011" r:id="rId16"/>
    <p:sldLayoutId id="2147484012" r:id="rId17"/>
    <p:sldLayoutId id="2147484013" r:id="rId18"/>
    <p:sldLayoutId id="2147484014" r:id="rId19"/>
    <p:sldLayoutId id="2147484015" r:id="rId20"/>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1418103"/>
      </p:ext>
    </p:extLst>
  </p:cSld>
  <p:clrMap bg1="lt1" tx1="dk1" bg2="lt2" tx2="dk2" accent1="accent1" accent2="accent2" accent3="accent3" accent4="accent4" accent5="accent5" accent6="accent6" hlink="hlink" folHlink="folHlink"/>
  <p:sldLayoutIdLst>
    <p:sldLayoutId id="2147484017" r:id="rId1"/>
    <p:sldLayoutId id="2147484018" r:id="rId2"/>
    <p:sldLayoutId id="2147484019" r:id="rId3"/>
    <p:sldLayoutId id="2147484020" r:id="rId4"/>
    <p:sldLayoutId id="2147484021" r:id="rId5"/>
    <p:sldLayoutId id="2147484022" r:id="rId6"/>
    <p:sldLayoutId id="2147484023" r:id="rId7"/>
    <p:sldLayoutId id="2147484024" r:id="rId8"/>
    <p:sldLayoutId id="2147484025" r:id="rId9"/>
    <p:sldLayoutId id="2147484026" r:id="rId10"/>
    <p:sldLayoutId id="2147484027" r:id="rId11"/>
    <p:sldLayoutId id="2147484028" r:id="rId12"/>
    <p:sldLayoutId id="2147484029" r:id="rId13"/>
    <p:sldLayoutId id="2147484030" r:id="rId14"/>
    <p:sldLayoutId id="2147484031" r:id="rId15"/>
    <p:sldLayoutId id="2147484032" r:id="rId16"/>
    <p:sldLayoutId id="2147484033" r:id="rId17"/>
    <p:sldLayoutId id="2147484034" r:id="rId18"/>
    <p:sldLayoutId id="2147484035" r:id="rId19"/>
    <p:sldLayoutId id="2147484036" r:id="rId20"/>
    <p:sldLayoutId id="2147484060" r:id="rId21"/>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9421854"/>
      </p:ext>
    </p:extLst>
  </p:cSld>
  <p:clrMap bg1="lt1" tx1="dk1" bg2="lt2" tx2="dk2" accent1="accent1" accent2="accent2" accent3="accent3" accent4="accent4" accent5="accent5" accent6="accent6" hlink="hlink" folHlink="folHlink"/>
  <p:sldLayoutIdLst>
    <p:sldLayoutId id="2147484038" r:id="rId1"/>
    <p:sldLayoutId id="2147484039" r:id="rId2"/>
    <p:sldLayoutId id="2147484040" r:id="rId3"/>
    <p:sldLayoutId id="2147484041" r:id="rId4"/>
    <p:sldLayoutId id="2147484042" r:id="rId5"/>
    <p:sldLayoutId id="2147484043" r:id="rId6"/>
    <p:sldLayoutId id="2147484044" r:id="rId7"/>
    <p:sldLayoutId id="2147484045" r:id="rId8"/>
    <p:sldLayoutId id="2147484046" r:id="rId9"/>
    <p:sldLayoutId id="2147484047" r:id="rId10"/>
    <p:sldLayoutId id="2147484048" r:id="rId11"/>
    <p:sldLayoutId id="2147484049" r:id="rId12"/>
    <p:sldLayoutId id="2147484050" r:id="rId13"/>
    <p:sldLayoutId id="2147484051" r:id="rId14"/>
    <p:sldLayoutId id="2147484052" r:id="rId15"/>
    <p:sldLayoutId id="2147484053" r:id="rId16"/>
    <p:sldLayoutId id="2147484054" r:id="rId17"/>
    <p:sldLayoutId id="2147484055" r:id="rId18"/>
    <p:sldLayoutId id="2147484056" r:id="rId19"/>
    <p:sldLayoutId id="2147484057" r:id="rId20"/>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8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1143000" y="3588832"/>
            <a:ext cx="6858000" cy="624580"/>
          </a:xfrm>
        </p:spPr>
        <p:txBody>
          <a:bodyPr/>
          <a:lstStyle/>
          <a:p>
            <a:r>
              <a:rPr lang="en-GB" sz="2000" b="1" dirty="0" smtClean="0"/>
              <a:t>Professor Louise Morley</a:t>
            </a:r>
            <a:endParaRPr lang="en-GB" sz="2000" b="1" dirty="0"/>
          </a:p>
        </p:txBody>
      </p:sp>
      <p:sp>
        <p:nvSpPr>
          <p:cNvPr id="4" name="Title 3"/>
          <p:cNvSpPr>
            <a:spLocks noGrp="1"/>
          </p:cNvSpPr>
          <p:nvPr>
            <p:ph type="ctrTitle"/>
          </p:nvPr>
        </p:nvSpPr>
        <p:spPr/>
        <p:txBody>
          <a:bodyPr>
            <a:normAutofit fontScale="90000"/>
          </a:bodyPr>
          <a:lstStyle/>
          <a:p>
            <a:r>
              <a:rPr lang="en-US" b="1" dirty="0"/>
              <a:t/>
            </a:r>
            <a:br>
              <a:rPr lang="en-US" b="1" dirty="0"/>
            </a:br>
            <a:r>
              <a:rPr lang="en-US" sz="4000" b="1" dirty="0" smtClean="0"/>
              <a:t>Gender, Neoliberalism and Research in the Global Knowledge Economy</a:t>
            </a:r>
            <a:endParaRPr lang="en-GB" sz="4000" b="1" dirty="0"/>
          </a:p>
        </p:txBody>
      </p:sp>
      <p:sp>
        <p:nvSpPr>
          <p:cNvPr id="6" name="Subtitle 4"/>
          <p:cNvSpPr txBox="1">
            <a:spLocks/>
          </p:cNvSpPr>
          <p:nvPr/>
        </p:nvSpPr>
        <p:spPr>
          <a:xfrm>
            <a:off x="1142999" y="253521"/>
            <a:ext cx="6858000" cy="315118"/>
          </a:xfrm>
          <a:prstGeom prst="rect">
            <a:avLst/>
          </a:prstGeom>
        </p:spPr>
        <p:txBody>
          <a:bodyPr anchor="t"/>
          <a:lstStyle>
            <a:lvl1pPr marL="0" indent="0" algn="ctr" defTabSz="685800" rtl="0" eaLnBrk="1" latinLnBrk="0" hangingPunct="1">
              <a:lnSpc>
                <a:spcPct val="90000"/>
              </a:lnSpc>
              <a:spcBef>
                <a:spcPts val="750"/>
              </a:spcBef>
              <a:buFont typeface="Arial" panose="020B0604020202020204" pitchFamily="34" charset="0"/>
              <a:buNone/>
              <a:defRPr sz="1200" kern="1200" spc="83" baseline="0">
                <a:solidFill>
                  <a:schemeClr val="bg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GB" dirty="0" smtClean="0"/>
              <a:t>CENTRE FOR HIGHER EDUCATION AND EQUITY RESEARCH</a:t>
            </a:r>
            <a:endParaRPr lang="en-GB" dirty="0"/>
          </a:p>
        </p:txBody>
      </p:sp>
    </p:spTree>
    <p:extLst>
      <p:ext uri="{BB962C8B-B14F-4D97-AF65-F5344CB8AC3E}">
        <p14:creationId xmlns:p14="http://schemas.microsoft.com/office/powerpoint/2010/main" val="14615943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1143000" y="3575580"/>
            <a:ext cx="6858000" cy="315118"/>
          </a:xfrm>
        </p:spPr>
        <p:txBody>
          <a:bodyPr/>
          <a:lstStyle/>
          <a:p>
            <a:r>
              <a:rPr lang="en-GB" dirty="0"/>
              <a:t>Paul </a:t>
            </a:r>
            <a:r>
              <a:rPr lang="en-GB" dirty="0" smtClean="0"/>
              <a:t>Roberts (</a:t>
            </a:r>
            <a:r>
              <a:rPr lang="en-GB" dirty="0" err="1" smtClean="0"/>
              <a:t>EdD</a:t>
            </a:r>
            <a:r>
              <a:rPr lang="en-GB" dirty="0" smtClean="0"/>
              <a:t> Candidate)</a:t>
            </a:r>
            <a:endParaRPr lang="en-GB" dirty="0"/>
          </a:p>
        </p:txBody>
      </p:sp>
      <p:sp>
        <p:nvSpPr>
          <p:cNvPr id="4" name="Title 3"/>
          <p:cNvSpPr>
            <a:spLocks noGrp="1"/>
          </p:cNvSpPr>
          <p:nvPr>
            <p:ph type="ctrTitle"/>
          </p:nvPr>
        </p:nvSpPr>
        <p:spPr/>
        <p:txBody>
          <a:bodyPr>
            <a:normAutofit fontScale="90000"/>
          </a:bodyPr>
          <a:lstStyle/>
          <a:p>
            <a:r>
              <a:rPr lang="en-GB" dirty="0"/>
              <a:t>Graduate School Managers: Captured Minds?</a:t>
            </a:r>
          </a:p>
        </p:txBody>
      </p:sp>
      <p:sp>
        <p:nvSpPr>
          <p:cNvPr id="6" name="Subtitle 4"/>
          <p:cNvSpPr txBox="1">
            <a:spLocks/>
          </p:cNvSpPr>
          <p:nvPr/>
        </p:nvSpPr>
        <p:spPr>
          <a:xfrm>
            <a:off x="1142999" y="253521"/>
            <a:ext cx="6858000" cy="315118"/>
          </a:xfrm>
          <a:prstGeom prst="rect">
            <a:avLst/>
          </a:prstGeom>
        </p:spPr>
        <p:txBody>
          <a:bodyPr anchor="t"/>
          <a:lstStyle>
            <a:lvl1pPr marL="0" indent="0" algn="ctr" defTabSz="685800" rtl="0" eaLnBrk="1" latinLnBrk="0" hangingPunct="1">
              <a:lnSpc>
                <a:spcPct val="90000"/>
              </a:lnSpc>
              <a:spcBef>
                <a:spcPts val="750"/>
              </a:spcBef>
              <a:buFont typeface="Arial" panose="020B0604020202020204" pitchFamily="34" charset="0"/>
              <a:buNone/>
              <a:defRPr sz="1200" kern="1200" spc="83" baseline="0">
                <a:solidFill>
                  <a:schemeClr val="bg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GB" dirty="0" smtClean="0"/>
              <a:t>CENTRE FOR HIGHER EDUCATION AND EQUITY RESEARCH</a:t>
            </a:r>
            <a:endParaRPr lang="en-GB" dirty="0"/>
          </a:p>
        </p:txBody>
      </p:sp>
    </p:spTree>
    <p:extLst>
      <p:ext uri="{BB962C8B-B14F-4D97-AF65-F5344CB8AC3E}">
        <p14:creationId xmlns:p14="http://schemas.microsoft.com/office/powerpoint/2010/main" val="32560103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585399" y="607101"/>
            <a:ext cx="7958526" cy="536413"/>
          </a:xfrm>
        </p:spPr>
        <p:txBody>
          <a:bodyPr>
            <a:normAutofit fontScale="55000" lnSpcReduction="20000"/>
          </a:bodyPr>
          <a:lstStyle/>
          <a:p>
            <a:r>
              <a:rPr lang="en-GB" dirty="0" smtClean="0"/>
              <a:t>The Doctorate in the Neo-Liberal University</a:t>
            </a:r>
            <a:endParaRPr lang="en-GB" dirty="0"/>
          </a:p>
        </p:txBody>
      </p:sp>
      <p:sp>
        <p:nvSpPr>
          <p:cNvPr id="6" name="Subtitle 4"/>
          <p:cNvSpPr txBox="1">
            <a:spLocks/>
          </p:cNvSpPr>
          <p:nvPr/>
        </p:nvSpPr>
        <p:spPr>
          <a:xfrm>
            <a:off x="1142999" y="253521"/>
            <a:ext cx="6858000" cy="315118"/>
          </a:xfrm>
          <a:prstGeom prst="rect">
            <a:avLst/>
          </a:prstGeom>
        </p:spPr>
        <p:txBody>
          <a:bodyPr anchor="t"/>
          <a:lstStyle>
            <a:lvl1pPr marL="0" indent="0" algn="ctr" defTabSz="685800" rtl="0" eaLnBrk="1" latinLnBrk="0" hangingPunct="1">
              <a:lnSpc>
                <a:spcPct val="90000"/>
              </a:lnSpc>
              <a:spcBef>
                <a:spcPts val="750"/>
              </a:spcBef>
              <a:buFont typeface="Arial" panose="020B0604020202020204" pitchFamily="34" charset="0"/>
              <a:buNone/>
              <a:defRPr sz="1200" kern="1200" spc="83" baseline="0">
                <a:solidFill>
                  <a:schemeClr val="bg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GB" dirty="0" smtClean="0"/>
              <a:t>CENTRE FOR HIGHER EDUCATION AND EQUITY RESEARCH</a:t>
            </a:r>
            <a:endParaRPr lang="en-GB" dirty="0"/>
          </a:p>
        </p:txBody>
      </p:sp>
      <p:pic>
        <p:nvPicPr>
          <p:cNvPr id="7" name="Picture Placeholder 7"/>
          <p:cNvPicPr>
            <a:picLocks noGrp="1" noChangeAspect="1"/>
          </p:cNvPicPr>
          <p:nvPr>
            <p:ph type="pic" sz="quarter" idx="17"/>
          </p:nvPr>
        </p:nvPicPr>
        <p:blipFill>
          <a:blip r:embed="rId3"/>
          <a:srcRect t="13272" b="13272"/>
          <a:stretch>
            <a:fillRect/>
          </a:stretch>
        </p:blipFill>
        <p:spPr>
          <a:prstGeom prst="rect">
            <a:avLst/>
          </a:prstGeom>
        </p:spPr>
      </p:pic>
    </p:spTree>
    <p:extLst>
      <p:ext uri="{BB962C8B-B14F-4D97-AF65-F5344CB8AC3E}">
        <p14:creationId xmlns:p14="http://schemas.microsoft.com/office/powerpoint/2010/main" val="11560735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6"/>
          </p:nvPr>
        </p:nvSpPr>
        <p:spPr/>
        <p:txBody>
          <a:bodyPr>
            <a:normAutofit lnSpcReduction="10000"/>
          </a:bodyPr>
          <a:lstStyle/>
          <a:p>
            <a:r>
              <a:rPr lang="en-US" sz="3200" dirty="0"/>
              <a:t>From</a:t>
            </a:r>
          </a:p>
          <a:p>
            <a:pPr marL="457200" indent="-457200">
              <a:buFont typeface="Arial" panose="020B0604020202020204" pitchFamily="34" charset="0"/>
              <a:buChar char="•"/>
            </a:pPr>
            <a:r>
              <a:rPr lang="en-US" sz="2800" dirty="0"/>
              <a:t>Scholarship</a:t>
            </a:r>
          </a:p>
          <a:p>
            <a:pPr marL="457200" indent="-457200">
              <a:buFont typeface="Arial" panose="020B0604020202020204" pitchFamily="34" charset="0"/>
              <a:buChar char="•"/>
            </a:pPr>
            <a:r>
              <a:rPr lang="en-US" sz="2800" dirty="0"/>
              <a:t>Intellectual</a:t>
            </a:r>
          </a:p>
          <a:p>
            <a:pPr marL="457200" indent="-457200">
              <a:buFont typeface="Arial" panose="020B0604020202020204" pitchFamily="34" charset="0"/>
              <a:buChar char="•"/>
            </a:pPr>
            <a:r>
              <a:rPr lang="en-US" sz="2800" dirty="0"/>
              <a:t>Knowledge Creation</a:t>
            </a:r>
          </a:p>
          <a:p>
            <a:pPr marL="457200" indent="-457200">
              <a:buFont typeface="Arial" panose="020B0604020202020204" pitchFamily="34" charset="0"/>
              <a:buChar char="•"/>
            </a:pPr>
            <a:r>
              <a:rPr lang="en-US" sz="2800" dirty="0"/>
              <a:t>Policy Analysis</a:t>
            </a:r>
          </a:p>
          <a:p>
            <a:pPr marL="457200" indent="-457200">
              <a:buFont typeface="Arial" panose="020B0604020202020204" pitchFamily="34" charset="0"/>
              <a:buChar char="•"/>
            </a:pPr>
            <a:r>
              <a:rPr lang="en-US" sz="2800" dirty="0"/>
              <a:t>Criticality/ Citizenship</a:t>
            </a:r>
          </a:p>
          <a:p>
            <a:endParaRPr lang="en-GB" dirty="0"/>
          </a:p>
        </p:txBody>
      </p:sp>
      <p:sp>
        <p:nvSpPr>
          <p:cNvPr id="3" name="Text Placeholder 2"/>
          <p:cNvSpPr>
            <a:spLocks noGrp="1"/>
          </p:cNvSpPr>
          <p:nvPr>
            <p:ph type="body" sz="quarter" idx="18"/>
          </p:nvPr>
        </p:nvSpPr>
        <p:spPr/>
        <p:txBody>
          <a:bodyPr>
            <a:normAutofit lnSpcReduction="10000"/>
          </a:bodyPr>
          <a:lstStyle/>
          <a:p>
            <a:r>
              <a:rPr lang="en-US" sz="3200" dirty="0"/>
              <a:t>To</a:t>
            </a:r>
          </a:p>
          <a:p>
            <a:pPr marL="457200" indent="-457200">
              <a:buFont typeface="Arial" panose="020B0604020202020204" pitchFamily="34" charset="0"/>
              <a:buChar char="•"/>
            </a:pPr>
            <a:r>
              <a:rPr lang="en-US" sz="2800" dirty="0"/>
              <a:t>Entrepreneurship</a:t>
            </a:r>
          </a:p>
          <a:p>
            <a:pPr marL="457200" indent="-457200">
              <a:buFont typeface="Arial" panose="020B0604020202020204" pitchFamily="34" charset="0"/>
              <a:buChar char="•"/>
            </a:pPr>
            <a:r>
              <a:rPr lang="en-US" sz="2800" dirty="0"/>
              <a:t>Income-generation </a:t>
            </a:r>
          </a:p>
          <a:p>
            <a:pPr marL="457200" indent="-457200">
              <a:buFont typeface="Arial" panose="020B0604020202020204" pitchFamily="34" charset="0"/>
              <a:buChar char="•"/>
            </a:pPr>
            <a:r>
              <a:rPr lang="en-US" sz="2800" dirty="0"/>
              <a:t>Knowledge </a:t>
            </a:r>
            <a:r>
              <a:rPr lang="en-US" sz="2800" dirty="0" err="1"/>
              <a:t>Mobilisation</a:t>
            </a:r>
            <a:endParaRPr lang="en-US" sz="2800" dirty="0"/>
          </a:p>
          <a:p>
            <a:pPr marL="457200" indent="-457200">
              <a:buFont typeface="Arial" panose="020B0604020202020204" pitchFamily="34" charset="0"/>
              <a:buChar char="•"/>
            </a:pPr>
            <a:r>
              <a:rPr lang="en-US" sz="2800" dirty="0"/>
              <a:t>Policy Compliance</a:t>
            </a:r>
          </a:p>
          <a:p>
            <a:pPr marL="457200" indent="-457200">
              <a:buFont typeface="Arial" panose="020B0604020202020204" pitchFamily="34" charset="0"/>
              <a:buChar char="•"/>
            </a:pPr>
            <a:r>
              <a:rPr lang="en-US" sz="2800" dirty="0"/>
              <a:t>Employability</a:t>
            </a:r>
          </a:p>
          <a:p>
            <a:endParaRPr lang="en-GB" sz="2800" dirty="0"/>
          </a:p>
        </p:txBody>
      </p:sp>
      <p:sp>
        <p:nvSpPr>
          <p:cNvPr id="4" name="Subtitle 3"/>
          <p:cNvSpPr>
            <a:spLocks noGrp="1"/>
          </p:cNvSpPr>
          <p:nvPr>
            <p:ph type="subTitle" idx="1"/>
          </p:nvPr>
        </p:nvSpPr>
        <p:spPr/>
        <p:txBody>
          <a:bodyPr>
            <a:normAutofit fontScale="62500" lnSpcReduction="20000"/>
          </a:bodyPr>
          <a:lstStyle/>
          <a:p>
            <a:r>
              <a:rPr lang="en-GB" dirty="0" smtClean="0"/>
              <a:t>Impact of neoliberalism on Higher Education (Morley, 2017)</a:t>
            </a:r>
            <a:endParaRPr lang="en-GB" dirty="0"/>
          </a:p>
        </p:txBody>
      </p:sp>
    </p:spTree>
    <p:extLst>
      <p:ext uri="{BB962C8B-B14F-4D97-AF65-F5344CB8AC3E}">
        <p14:creationId xmlns:p14="http://schemas.microsoft.com/office/powerpoint/2010/main" val="38879768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normAutofit fontScale="62500" lnSpcReduction="20000"/>
          </a:bodyPr>
          <a:lstStyle/>
          <a:p>
            <a:r>
              <a:rPr lang="en-GB" dirty="0" smtClean="0"/>
              <a:t>Impact of neoliberalism on Higher Education (Morley, 2017)</a:t>
            </a:r>
            <a:endParaRPr lang="en-GB" dirty="0"/>
          </a:p>
        </p:txBody>
      </p:sp>
      <p:sp>
        <p:nvSpPr>
          <p:cNvPr id="7" name="Text Placeholder 1"/>
          <p:cNvSpPr>
            <a:spLocks noGrp="1"/>
          </p:cNvSpPr>
          <p:nvPr>
            <p:ph type="body" sz="quarter" idx="16"/>
          </p:nvPr>
        </p:nvSpPr>
        <p:spPr>
          <a:xfrm>
            <a:off x="500743" y="1771650"/>
            <a:ext cx="8142512" cy="3729684"/>
          </a:xfrm>
        </p:spPr>
        <p:txBody>
          <a:bodyPr>
            <a:noAutofit/>
          </a:bodyPr>
          <a:lstStyle/>
          <a:p>
            <a:r>
              <a:rPr lang="en-GB" sz="1800" dirty="0" smtClean="0"/>
              <a:t>My research is focused on the </a:t>
            </a:r>
            <a:r>
              <a:rPr lang="en-GB" sz="1800" dirty="0"/>
              <a:t>senior administrators </a:t>
            </a:r>
            <a:r>
              <a:rPr lang="en-GB" sz="1800" dirty="0" smtClean="0"/>
              <a:t>appointed to </a:t>
            </a:r>
            <a:r>
              <a:rPr lang="en-GB" sz="1800" dirty="0"/>
              <a:t>support </a:t>
            </a:r>
            <a:r>
              <a:rPr lang="en-GB" sz="1800" dirty="0" smtClean="0"/>
              <a:t>these </a:t>
            </a:r>
            <a:r>
              <a:rPr lang="en-GB" sz="1800" dirty="0"/>
              <a:t>new </a:t>
            </a:r>
            <a:r>
              <a:rPr lang="en-GB" sz="1800" dirty="0" smtClean="0"/>
              <a:t>entities.</a:t>
            </a:r>
          </a:p>
          <a:p>
            <a:pPr marL="628650" lvl="1" indent="-285750">
              <a:lnSpc>
                <a:spcPct val="170000"/>
              </a:lnSpc>
              <a:buFont typeface="Wingdings" panose="05000000000000000000" pitchFamily="2" charset="2"/>
              <a:buChar char="Ø"/>
            </a:pPr>
            <a:r>
              <a:rPr lang="en-GB" sz="1600" dirty="0" smtClean="0"/>
              <a:t>What are the competing discourses Graduate School Managers experience?</a:t>
            </a:r>
          </a:p>
          <a:p>
            <a:pPr marL="628650" lvl="1" indent="-285750">
              <a:lnSpc>
                <a:spcPct val="170000"/>
              </a:lnSpc>
              <a:buFont typeface="Wingdings" panose="05000000000000000000" pitchFamily="2" charset="2"/>
              <a:buChar char="Ø"/>
            </a:pPr>
            <a:r>
              <a:rPr lang="en-GB" sz="1600" dirty="0" smtClean="0"/>
              <a:t>How are the macro-level policy changes to the UK doctorate experienced at the micro level by individual Graduate School Managers?</a:t>
            </a:r>
          </a:p>
          <a:p>
            <a:pPr marL="628650" lvl="1" indent="-285750">
              <a:lnSpc>
                <a:spcPct val="170000"/>
              </a:lnSpc>
              <a:buFont typeface="Wingdings" panose="05000000000000000000" pitchFamily="2" charset="2"/>
              <a:buChar char="Ø"/>
            </a:pPr>
            <a:r>
              <a:rPr lang="en-GB" sz="1600" dirty="0" smtClean="0"/>
              <a:t>How are they navigating their professional identity?</a:t>
            </a:r>
          </a:p>
          <a:p>
            <a:pPr marL="628650" lvl="1" indent="-285750">
              <a:lnSpc>
                <a:spcPct val="170000"/>
              </a:lnSpc>
              <a:buFont typeface="Wingdings" panose="05000000000000000000" pitchFamily="2" charset="2"/>
              <a:buChar char="Ø"/>
            </a:pPr>
            <a:r>
              <a:rPr lang="en-US" sz="1600" dirty="0" smtClean="0"/>
              <a:t>What </a:t>
            </a:r>
            <a:r>
              <a:rPr lang="en-US" sz="1600" dirty="0"/>
              <a:t>have been the losses and gains for Graduate School Managers? </a:t>
            </a:r>
          </a:p>
          <a:p>
            <a:pPr marL="628650" lvl="1" indent="-285750">
              <a:lnSpc>
                <a:spcPct val="170000"/>
              </a:lnSpc>
              <a:buFont typeface="Wingdings" panose="05000000000000000000" pitchFamily="2" charset="2"/>
              <a:buChar char="Ø"/>
            </a:pPr>
            <a:r>
              <a:rPr lang="en-US" sz="1600" dirty="0" smtClean="0"/>
              <a:t>What </a:t>
            </a:r>
            <a:r>
              <a:rPr lang="en-US" sz="1600" dirty="0"/>
              <a:t>do Graduate School Managers believe needs to be done differently</a:t>
            </a:r>
            <a:r>
              <a:rPr lang="en-US" sz="1600" dirty="0" smtClean="0"/>
              <a:t>?</a:t>
            </a:r>
            <a:endParaRPr lang="en-US" sz="1600" dirty="0"/>
          </a:p>
        </p:txBody>
      </p:sp>
    </p:spTree>
    <p:extLst>
      <p:ext uri="{BB962C8B-B14F-4D97-AF65-F5344CB8AC3E}">
        <p14:creationId xmlns:p14="http://schemas.microsoft.com/office/powerpoint/2010/main" val="32731560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8"/>
          </p:nvPr>
        </p:nvSpPr>
        <p:spPr>
          <a:xfrm>
            <a:off x="585399" y="1771650"/>
            <a:ext cx="8057856" cy="3729684"/>
          </a:xfrm>
        </p:spPr>
        <p:txBody>
          <a:bodyPr>
            <a:noAutofit/>
          </a:bodyPr>
          <a:lstStyle/>
          <a:p>
            <a:pPr marL="171450" indent="-171450">
              <a:buFont typeface="Arial" panose="020B0604020202020204" pitchFamily="34" charset="0"/>
              <a:buChar char="•"/>
            </a:pPr>
            <a:r>
              <a:rPr lang="en-GB" sz="1600" dirty="0"/>
              <a:t>A small-scale qualitative research </a:t>
            </a:r>
            <a:r>
              <a:rPr lang="en-GB" sz="1600" dirty="0" smtClean="0"/>
              <a:t>study - eight </a:t>
            </a:r>
            <a:r>
              <a:rPr lang="en-GB" sz="1600" dirty="0"/>
              <a:t>individual semi-structured interviews </a:t>
            </a:r>
            <a:r>
              <a:rPr lang="en-GB" sz="1600" dirty="0" smtClean="0"/>
              <a:t>(45 minutes to 1hr 20) conducted </a:t>
            </a:r>
            <a:r>
              <a:rPr lang="en-GB" sz="1600" dirty="0"/>
              <a:t>over the last six months of 2016. </a:t>
            </a:r>
            <a:endParaRPr lang="en-GB" sz="1600" dirty="0" smtClean="0"/>
          </a:p>
          <a:p>
            <a:pPr marL="171450" indent="-171450">
              <a:buFont typeface="Arial" panose="020B0604020202020204" pitchFamily="34" charset="0"/>
              <a:buChar char="•"/>
            </a:pPr>
            <a:r>
              <a:rPr lang="en-GB" sz="1600" dirty="0" smtClean="0"/>
              <a:t>Insider Research (Drake, 2010)</a:t>
            </a:r>
          </a:p>
          <a:p>
            <a:pPr marL="628650" lvl="1" indent="-285750">
              <a:buFont typeface="Courier New" panose="02070309020205020404" pitchFamily="49" charset="0"/>
              <a:buChar char="o"/>
            </a:pPr>
            <a:r>
              <a:rPr lang="en-GB" sz="1400" dirty="0" smtClean="0"/>
              <a:t>Problematics of interviews  </a:t>
            </a:r>
          </a:p>
          <a:p>
            <a:pPr marL="971550" lvl="2" indent="-285750">
              <a:buFont typeface="Wingdings" panose="05000000000000000000" pitchFamily="2" charset="2"/>
              <a:buChar char="Ø"/>
            </a:pPr>
            <a:r>
              <a:rPr lang="en-GB" sz="1400" dirty="0" smtClean="0"/>
              <a:t>Personal relations, expectations and ‘performativity’ </a:t>
            </a:r>
          </a:p>
          <a:p>
            <a:pPr marL="628650" lvl="1" indent="-285750">
              <a:buFont typeface="Courier New" panose="02070309020205020404" pitchFamily="49" charset="0"/>
              <a:buChar char="o"/>
            </a:pPr>
            <a:r>
              <a:rPr lang="en-GB" sz="1400" dirty="0" smtClean="0"/>
              <a:t>Motivation for Research, Reflexivity</a:t>
            </a:r>
          </a:p>
          <a:p>
            <a:pPr marL="971550" lvl="2" indent="-285750">
              <a:buFont typeface="Wingdings" panose="05000000000000000000" pitchFamily="2" charset="2"/>
              <a:buChar char="Ø"/>
            </a:pPr>
            <a:r>
              <a:rPr lang="en-US" sz="1400" dirty="0" smtClean="0"/>
              <a:t>Assumptions </a:t>
            </a:r>
            <a:r>
              <a:rPr lang="en-US" sz="1400" dirty="0"/>
              <a:t>and </a:t>
            </a:r>
            <a:r>
              <a:rPr lang="en-US" sz="1400" dirty="0" smtClean="0"/>
              <a:t>ideas about </a:t>
            </a:r>
            <a:r>
              <a:rPr lang="en-US" sz="1400" dirty="0"/>
              <a:t>what they expect to find </a:t>
            </a:r>
            <a:r>
              <a:rPr lang="en-US" sz="1400" dirty="0" smtClean="0"/>
              <a:t>on </a:t>
            </a:r>
            <a:r>
              <a:rPr lang="en-US" sz="1400" dirty="0"/>
              <a:t>the basis of professional </a:t>
            </a:r>
            <a:r>
              <a:rPr lang="en-US" sz="1400" dirty="0" smtClean="0"/>
              <a:t>experience and my theoretical stance </a:t>
            </a:r>
            <a:endParaRPr lang="en-GB" sz="1400" dirty="0" smtClean="0"/>
          </a:p>
          <a:p>
            <a:pPr marL="628650" lvl="1" indent="-285750">
              <a:buFont typeface="Courier New" panose="02070309020205020404" pitchFamily="49" charset="0"/>
              <a:buChar char="o"/>
            </a:pPr>
            <a:r>
              <a:rPr lang="en-GB" sz="1400" dirty="0" smtClean="0"/>
              <a:t>Things happen in people’s heads during interview</a:t>
            </a:r>
          </a:p>
          <a:p>
            <a:pPr marL="971550" lvl="2" indent="-285750">
              <a:buFont typeface="Wingdings" panose="05000000000000000000" pitchFamily="2" charset="2"/>
              <a:buChar char="Ø"/>
            </a:pPr>
            <a:r>
              <a:rPr lang="en-GB" sz="1400" dirty="0" smtClean="0"/>
              <a:t>‘You’re looking worried, Paul’</a:t>
            </a:r>
            <a:endParaRPr lang="en-GB" sz="1400" dirty="0"/>
          </a:p>
          <a:p>
            <a:pPr marL="971550" lvl="2" indent="-285750">
              <a:buFont typeface="Wingdings" panose="05000000000000000000" pitchFamily="2" charset="2"/>
              <a:buChar char="Ø"/>
            </a:pPr>
            <a:endParaRPr lang="en-GB" sz="1400" dirty="0"/>
          </a:p>
          <a:p>
            <a:pPr marL="285750" indent="-285750">
              <a:buFont typeface="Arial" panose="020B0604020202020204" pitchFamily="34" charset="0"/>
              <a:buChar char="•"/>
            </a:pPr>
            <a:r>
              <a:rPr lang="en-GB" sz="1600" dirty="0" smtClean="0"/>
              <a:t>Implicated Research</a:t>
            </a:r>
          </a:p>
          <a:p>
            <a:pPr marL="628650" lvl="1" indent="-285750">
              <a:buFont typeface="Courier New" panose="02070309020205020404" pitchFamily="49" charset="0"/>
              <a:buChar char="o"/>
            </a:pPr>
            <a:r>
              <a:rPr lang="en-US" sz="1400" dirty="0"/>
              <a:t>The crucial characteristic of the model is competition rather than free exchange (</a:t>
            </a:r>
            <a:r>
              <a:rPr lang="en-US" sz="1400" dirty="0" err="1"/>
              <a:t>Gane</a:t>
            </a:r>
            <a:r>
              <a:rPr lang="en-US" sz="1400" dirty="0"/>
              <a:t> 2012). People on professional doctorates </a:t>
            </a:r>
            <a:r>
              <a:rPr lang="en-US" sz="1400" dirty="0" smtClean="0"/>
              <a:t>often </a:t>
            </a:r>
            <a:r>
              <a:rPr lang="en-US" sz="1400" dirty="0"/>
              <a:t>work in ‘intensely political climates’ (Drake </a:t>
            </a:r>
            <a:r>
              <a:rPr lang="en-US" sz="1400" dirty="0" smtClean="0"/>
              <a:t>and Heath </a:t>
            </a:r>
            <a:r>
              <a:rPr lang="en-US" sz="1400" dirty="0"/>
              <a:t>2008, 140)</a:t>
            </a:r>
            <a:endParaRPr lang="en-GB" sz="1400" dirty="0" smtClean="0"/>
          </a:p>
        </p:txBody>
      </p:sp>
      <p:sp>
        <p:nvSpPr>
          <p:cNvPr id="4" name="Subtitle 3"/>
          <p:cNvSpPr>
            <a:spLocks noGrp="1"/>
          </p:cNvSpPr>
          <p:nvPr>
            <p:ph type="subTitle" idx="1"/>
          </p:nvPr>
        </p:nvSpPr>
        <p:spPr/>
        <p:txBody>
          <a:bodyPr/>
          <a:lstStyle/>
          <a:p>
            <a:r>
              <a:rPr lang="en-GB" dirty="0" smtClean="0"/>
              <a:t>How?</a:t>
            </a:r>
            <a:endParaRPr lang="en-GB" dirty="0"/>
          </a:p>
        </p:txBody>
      </p:sp>
    </p:spTree>
    <p:extLst>
      <p:ext uri="{BB962C8B-B14F-4D97-AF65-F5344CB8AC3E}">
        <p14:creationId xmlns:p14="http://schemas.microsoft.com/office/powerpoint/2010/main" val="5703224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8"/>
          </p:nvPr>
        </p:nvSpPr>
        <p:spPr>
          <a:xfrm>
            <a:off x="585399" y="1657902"/>
            <a:ext cx="8057856" cy="3729684"/>
          </a:xfrm>
        </p:spPr>
        <p:txBody>
          <a:bodyPr>
            <a:noAutofit/>
          </a:bodyPr>
          <a:lstStyle/>
          <a:p>
            <a:pPr marL="171450" indent="-171450">
              <a:buFont typeface="Arial" panose="020B0604020202020204" pitchFamily="34" charset="0"/>
              <a:buChar char="•"/>
            </a:pPr>
            <a:endParaRPr lang="en-GB" sz="1600" dirty="0" smtClean="0"/>
          </a:p>
          <a:p>
            <a:pPr marL="171450" indent="-171450">
              <a:buFont typeface="Arial" panose="020B0604020202020204" pitchFamily="34" charset="0"/>
              <a:buChar char="•"/>
            </a:pPr>
            <a:r>
              <a:rPr lang="en-GB" sz="1600" dirty="0" smtClean="0"/>
              <a:t>Accidental ‘career’ </a:t>
            </a:r>
            <a:r>
              <a:rPr lang="mr-IN" sz="1600" dirty="0" smtClean="0"/>
              <a:t>–</a:t>
            </a:r>
            <a:r>
              <a:rPr lang="en-GB" sz="1600" dirty="0" smtClean="0"/>
              <a:t> ‘nobody when they’re five says, I want to be a research administrator’; ‘I don’t know where I’m going with my career’; ‘a non-career’</a:t>
            </a:r>
          </a:p>
          <a:p>
            <a:pPr marL="171450" indent="-171450">
              <a:buFont typeface="Arial" panose="020B0604020202020204" pitchFamily="34" charset="0"/>
              <a:buChar char="•"/>
            </a:pPr>
            <a:r>
              <a:rPr lang="en-GB" sz="1600" dirty="0" smtClean="0"/>
              <a:t>Secret garden of graduate school administration </a:t>
            </a:r>
            <a:r>
              <a:rPr lang="mr-IN" sz="1600" dirty="0" smtClean="0"/>
              <a:t>–</a:t>
            </a:r>
            <a:r>
              <a:rPr lang="en-GB" sz="1600" dirty="0" smtClean="0"/>
              <a:t> “freedom and flexibility to be trusted to do what I think is right for this university’; ‘jobs like the one I have are very, very rare</a:t>
            </a:r>
            <a:r>
              <a:rPr lang="mr-IN" sz="1600" dirty="0" smtClean="0"/>
              <a:t>…</a:t>
            </a:r>
            <a:r>
              <a:rPr lang="en-GB" sz="1600" dirty="0" smtClean="0"/>
              <a:t>it sits</a:t>
            </a:r>
            <a:r>
              <a:rPr lang="mr-IN" sz="1600" dirty="0" smtClean="0"/>
              <a:t>…</a:t>
            </a:r>
            <a:r>
              <a:rPr lang="en-GB" sz="1600" dirty="0" smtClean="0"/>
              <a:t>across so many different areas’</a:t>
            </a:r>
          </a:p>
          <a:p>
            <a:pPr marL="628650" lvl="1" indent="-285750">
              <a:buFont typeface="Courier New" panose="02070309020205020404" pitchFamily="49" charset="0"/>
              <a:buChar char="o"/>
            </a:pPr>
            <a:endParaRPr lang="en-GB" sz="700" dirty="0"/>
          </a:p>
          <a:p>
            <a:pPr marL="171450" indent="-171450">
              <a:buFont typeface="Arial" panose="020B0604020202020204" pitchFamily="34" charset="0"/>
              <a:buChar char="•"/>
            </a:pPr>
            <a:r>
              <a:rPr lang="en-US" sz="1600" dirty="0"/>
              <a:t>‘All-round’ academics are fast disappearing to be replaced by para-academics in what has been described as a ‘silent revolution’ (Finkelstein and Schuster, 2001) </a:t>
            </a:r>
          </a:p>
          <a:p>
            <a:pPr marL="171450" indent="-171450">
              <a:buFont typeface="Arial" panose="020B0604020202020204" pitchFamily="34" charset="0"/>
              <a:buChar char="•"/>
            </a:pPr>
            <a:r>
              <a:rPr lang="en-US" sz="1600" dirty="0"/>
              <a:t>Third Space environments between academic and professional spheres of activity (</a:t>
            </a:r>
            <a:r>
              <a:rPr lang="en-US" sz="1600" dirty="0" err="1"/>
              <a:t>Whitchurch</a:t>
            </a:r>
            <a:r>
              <a:rPr lang="en-US" sz="1600" dirty="0"/>
              <a:t> 2008); </a:t>
            </a:r>
          </a:p>
          <a:p>
            <a:pPr marL="171450" indent="-171450">
              <a:buFont typeface="Arial" panose="020B0604020202020204" pitchFamily="34" charset="0"/>
              <a:buChar char="•"/>
            </a:pPr>
            <a:endParaRPr lang="en-GB" sz="1800" dirty="0" smtClean="0"/>
          </a:p>
        </p:txBody>
      </p:sp>
      <p:sp>
        <p:nvSpPr>
          <p:cNvPr id="4" name="Subtitle 3"/>
          <p:cNvSpPr>
            <a:spLocks noGrp="1"/>
          </p:cNvSpPr>
          <p:nvPr>
            <p:ph type="subTitle" idx="1"/>
          </p:nvPr>
        </p:nvSpPr>
        <p:spPr/>
        <p:txBody>
          <a:bodyPr>
            <a:normAutofit fontScale="77500" lnSpcReduction="20000"/>
          </a:bodyPr>
          <a:lstStyle/>
          <a:p>
            <a:r>
              <a:rPr lang="en-GB" dirty="0" smtClean="0"/>
              <a:t>Initial Points of Interest: Identity</a:t>
            </a:r>
            <a:endParaRPr lang="en-GB" dirty="0"/>
          </a:p>
        </p:txBody>
      </p:sp>
    </p:spTree>
    <p:extLst>
      <p:ext uri="{BB962C8B-B14F-4D97-AF65-F5344CB8AC3E}">
        <p14:creationId xmlns:p14="http://schemas.microsoft.com/office/powerpoint/2010/main" val="41257576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8"/>
          </p:nvPr>
        </p:nvSpPr>
        <p:spPr>
          <a:xfrm>
            <a:off x="585399" y="1657902"/>
            <a:ext cx="8057856" cy="3729684"/>
          </a:xfrm>
        </p:spPr>
        <p:txBody>
          <a:bodyPr>
            <a:noAutofit/>
          </a:bodyPr>
          <a:lstStyle/>
          <a:p>
            <a:pPr marL="171450" indent="-171450">
              <a:buFont typeface="Arial" panose="020B0604020202020204" pitchFamily="34" charset="0"/>
              <a:buChar char="•"/>
            </a:pPr>
            <a:endParaRPr lang="en-GB" sz="1600" dirty="0" smtClean="0"/>
          </a:p>
          <a:p>
            <a:pPr marL="171450" indent="-171450">
              <a:buFont typeface="Arial" panose="020B0604020202020204" pitchFamily="34" charset="0"/>
              <a:buChar char="•"/>
            </a:pPr>
            <a:r>
              <a:rPr lang="en-GB" sz="1600" dirty="0" smtClean="0"/>
              <a:t>A shared identity - The relationship between the Graduate School Manager and the Academic Director of the Graduate School framed as critical.</a:t>
            </a:r>
          </a:p>
          <a:p>
            <a:pPr marL="171450" indent="-171450">
              <a:buFont typeface="Arial" panose="020B0604020202020204" pitchFamily="34" charset="0"/>
              <a:buChar char="•"/>
            </a:pPr>
            <a:endParaRPr lang="en-GB" sz="1600" dirty="0" smtClean="0"/>
          </a:p>
          <a:p>
            <a:pPr marL="628650" lvl="1" indent="-285750">
              <a:buFont typeface="Courier New" panose="02070309020205020404" pitchFamily="49" charset="0"/>
              <a:buChar char="o"/>
            </a:pPr>
            <a:r>
              <a:rPr lang="en-GB" sz="1600" dirty="0" smtClean="0"/>
              <a:t>Some evidence of </a:t>
            </a:r>
            <a:r>
              <a:rPr lang="en-GB" sz="1600" dirty="0" err="1" smtClean="0"/>
              <a:t>Deem’s</a:t>
            </a:r>
            <a:r>
              <a:rPr lang="en-GB" sz="1600" dirty="0" smtClean="0"/>
              <a:t> (2005) ‘manager academics’</a:t>
            </a:r>
            <a:r>
              <a:rPr lang="en-GB" sz="1600" dirty="0"/>
              <a:t> </a:t>
            </a:r>
            <a:r>
              <a:rPr lang="en-GB" sz="1600" dirty="0" smtClean="0"/>
              <a:t>asserting their right to manage over both academics and other staff.</a:t>
            </a:r>
          </a:p>
          <a:p>
            <a:pPr lvl="1"/>
            <a:r>
              <a:rPr lang="en-GB" sz="1600" dirty="0" smtClean="0"/>
              <a:t> </a:t>
            </a:r>
            <a:endParaRPr lang="en-GB" sz="1800" dirty="0" smtClean="0"/>
          </a:p>
          <a:p>
            <a:pPr marL="628650" lvl="1" indent="-285750">
              <a:buFont typeface="Courier New" panose="02070309020205020404" pitchFamily="49" charset="0"/>
              <a:buChar char="o"/>
            </a:pPr>
            <a:r>
              <a:rPr lang="en-GB" sz="1600" b="1" dirty="0" smtClean="0"/>
              <a:t>“</a:t>
            </a:r>
            <a:r>
              <a:rPr lang="en-GB" sz="1600" dirty="0" smtClean="0"/>
              <a:t>The graduate school should actually work with strategy, rather than just doing whatever a maverick Director wants to do.” </a:t>
            </a:r>
          </a:p>
          <a:p>
            <a:pPr marL="628650" lvl="1" indent="-285750">
              <a:buFont typeface="Courier New" panose="02070309020205020404" pitchFamily="49" charset="0"/>
              <a:buChar char="o"/>
            </a:pPr>
            <a:endParaRPr lang="en-GB" sz="1600" dirty="0" smtClean="0"/>
          </a:p>
          <a:p>
            <a:pPr marL="628650" lvl="1" indent="-285750">
              <a:buFont typeface="Courier New" panose="02070309020205020404" pitchFamily="49" charset="0"/>
              <a:buChar char="o"/>
            </a:pPr>
            <a:r>
              <a:rPr lang="en-GB" sz="1600" dirty="0" smtClean="0"/>
              <a:t>‘You know this kind of older generation are irreplaceable and then suddenly they’re going</a:t>
            </a:r>
            <a:r>
              <a:rPr lang="mr-IN" sz="1600" dirty="0" smtClean="0"/>
              <a:t>…</a:t>
            </a:r>
            <a:r>
              <a:rPr lang="en-GB" sz="1600" dirty="0" smtClean="0"/>
              <a:t>they have the old values which is not all about money’</a:t>
            </a:r>
            <a:endParaRPr lang="en-GB" sz="1600" dirty="0"/>
          </a:p>
          <a:p>
            <a:pPr marL="628650" lvl="1" indent="-285750">
              <a:buFont typeface="Courier New" panose="02070309020205020404" pitchFamily="49" charset="0"/>
              <a:buChar char="o"/>
            </a:pPr>
            <a:endParaRPr lang="en-GB" sz="700" dirty="0"/>
          </a:p>
          <a:p>
            <a:endParaRPr lang="en-GB" sz="1800" dirty="0" smtClean="0"/>
          </a:p>
        </p:txBody>
      </p:sp>
      <p:sp>
        <p:nvSpPr>
          <p:cNvPr id="4" name="Subtitle 3"/>
          <p:cNvSpPr>
            <a:spLocks noGrp="1"/>
          </p:cNvSpPr>
          <p:nvPr>
            <p:ph type="subTitle" idx="1"/>
          </p:nvPr>
        </p:nvSpPr>
        <p:spPr/>
        <p:txBody>
          <a:bodyPr>
            <a:normAutofit fontScale="77500" lnSpcReduction="20000"/>
          </a:bodyPr>
          <a:lstStyle/>
          <a:p>
            <a:r>
              <a:rPr lang="en-GB" dirty="0" smtClean="0"/>
              <a:t>Initial Points of Interest: Identity</a:t>
            </a:r>
            <a:endParaRPr lang="en-GB" dirty="0"/>
          </a:p>
        </p:txBody>
      </p:sp>
    </p:spTree>
    <p:extLst>
      <p:ext uri="{BB962C8B-B14F-4D97-AF65-F5344CB8AC3E}">
        <p14:creationId xmlns:p14="http://schemas.microsoft.com/office/powerpoint/2010/main" val="1561499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8"/>
          </p:nvPr>
        </p:nvSpPr>
        <p:spPr>
          <a:xfrm>
            <a:off x="585399" y="1771650"/>
            <a:ext cx="8057856" cy="3729684"/>
          </a:xfrm>
        </p:spPr>
        <p:txBody>
          <a:bodyPr>
            <a:noAutofit/>
          </a:bodyPr>
          <a:lstStyle/>
          <a:p>
            <a:pPr marL="171450" indent="-171450">
              <a:buFont typeface="Arial" panose="020B0604020202020204" pitchFamily="34" charset="0"/>
              <a:buChar char="•"/>
            </a:pPr>
            <a:r>
              <a:rPr lang="en-GB" sz="1800" dirty="0" smtClean="0"/>
              <a:t>Evidence of the neo-liberal agent</a:t>
            </a:r>
          </a:p>
          <a:p>
            <a:pPr marL="628650" lvl="1" indent="-285750">
              <a:buFont typeface="Courier New" panose="02070309020205020404" pitchFamily="49" charset="0"/>
              <a:buChar char="o"/>
            </a:pPr>
            <a:r>
              <a:rPr lang="en-US" sz="1400" dirty="0" smtClean="0"/>
              <a:t>The </a:t>
            </a:r>
            <a:r>
              <a:rPr lang="en-US" sz="1400" dirty="0"/>
              <a:t>neoliberal project calls for the individual to see the various parts of their life (health, education, employment) as investments in themselves for which they are entirely responsible and, through their investment, will make them better market competitors (Bowser 2015</a:t>
            </a:r>
            <a:r>
              <a:rPr lang="en-US" sz="1400" dirty="0" smtClean="0"/>
              <a:t>)</a:t>
            </a:r>
          </a:p>
          <a:p>
            <a:pPr marL="628650" lvl="1" indent="-285750">
              <a:buFont typeface="Courier New" panose="02070309020205020404" pitchFamily="49" charset="0"/>
              <a:buChar char="o"/>
            </a:pPr>
            <a:endParaRPr lang="en-GB" sz="1400" dirty="0"/>
          </a:p>
          <a:p>
            <a:pPr marL="971550" lvl="2" indent="-285750">
              <a:buFont typeface="Wingdings" panose="05000000000000000000" pitchFamily="2" charset="2"/>
              <a:buChar char="Ø"/>
            </a:pPr>
            <a:r>
              <a:rPr lang="en-GB" sz="1400" b="1" dirty="0" smtClean="0"/>
              <a:t>“Hot topics? Well funding, because funding is always hot..”</a:t>
            </a:r>
          </a:p>
          <a:p>
            <a:pPr marL="971550" lvl="2" indent="-285750">
              <a:buFont typeface="Wingdings" panose="05000000000000000000" pitchFamily="2" charset="2"/>
              <a:buChar char="Ø"/>
            </a:pPr>
            <a:r>
              <a:rPr lang="en-GB" sz="1400" b="1" dirty="0" smtClean="0"/>
              <a:t>“I wanted to get to that particular grade before hitting 30.”</a:t>
            </a:r>
          </a:p>
          <a:p>
            <a:pPr marL="971550" lvl="2" indent="-285750">
              <a:buFont typeface="Wingdings" panose="05000000000000000000" pitchFamily="2" charset="2"/>
              <a:buChar char="Ø"/>
            </a:pPr>
            <a:r>
              <a:rPr lang="en-GB" sz="1400" b="1" dirty="0" smtClean="0"/>
              <a:t>“I think we take what the QAA tells us we have got to do, we try and make it more palatable…’</a:t>
            </a:r>
          </a:p>
          <a:p>
            <a:pPr marL="971550" lvl="2" indent="-285750">
              <a:buFont typeface="Wingdings" panose="05000000000000000000" pitchFamily="2" charset="2"/>
              <a:buChar char="Ø"/>
            </a:pPr>
            <a:r>
              <a:rPr lang="en-GB" sz="1400" b="1" dirty="0" smtClean="0"/>
              <a:t>“</a:t>
            </a:r>
            <a:r>
              <a:rPr lang="mr-IN" sz="1400" b="1" dirty="0" smtClean="0"/>
              <a:t>…</a:t>
            </a:r>
            <a:r>
              <a:rPr lang="en-GB" sz="1400" b="1" dirty="0" smtClean="0"/>
              <a:t>.make sure their experience is more or less the same</a:t>
            </a:r>
            <a:r>
              <a:rPr lang="mr-IN" sz="1400" b="1" dirty="0" smtClean="0"/>
              <a:t>…</a:t>
            </a:r>
            <a:r>
              <a:rPr lang="en-GB" sz="1400" b="1" dirty="0" smtClean="0"/>
              <a:t>”</a:t>
            </a:r>
          </a:p>
          <a:p>
            <a:pPr lvl="2"/>
            <a:endParaRPr lang="en-GB" sz="1400" b="1" dirty="0" smtClean="0"/>
          </a:p>
          <a:p>
            <a:pPr marL="285750" indent="-285750">
              <a:buFont typeface="Arial"/>
              <a:buChar char="•"/>
            </a:pPr>
            <a:r>
              <a:rPr lang="en-GB" sz="1800" dirty="0" smtClean="0"/>
              <a:t>Evidence of neo-liberal academy</a:t>
            </a:r>
          </a:p>
          <a:p>
            <a:pPr marL="628650" lvl="1" indent="-285750">
              <a:buFont typeface="Arial"/>
              <a:buChar char="•"/>
            </a:pPr>
            <a:r>
              <a:rPr lang="en-GB" sz="1600" dirty="0" smtClean="0"/>
              <a:t>“More active time to actually look for policy changes and look </a:t>
            </a:r>
            <a:r>
              <a:rPr lang="en-GB" sz="1600" b="1" dirty="0" smtClean="0"/>
              <a:t>at</a:t>
            </a:r>
            <a:r>
              <a:rPr lang="en-GB" sz="1600" dirty="0" smtClean="0"/>
              <a:t> them”; ‘its become more system based’</a:t>
            </a:r>
          </a:p>
        </p:txBody>
      </p:sp>
      <p:sp>
        <p:nvSpPr>
          <p:cNvPr id="4" name="Subtitle 3"/>
          <p:cNvSpPr>
            <a:spLocks noGrp="1"/>
          </p:cNvSpPr>
          <p:nvPr>
            <p:ph type="subTitle" idx="1"/>
          </p:nvPr>
        </p:nvSpPr>
        <p:spPr/>
        <p:txBody>
          <a:bodyPr>
            <a:normAutofit fontScale="77500" lnSpcReduction="20000"/>
          </a:bodyPr>
          <a:lstStyle/>
          <a:p>
            <a:r>
              <a:rPr lang="en-GB" dirty="0" smtClean="0"/>
              <a:t>Initial Points of Interest: Power</a:t>
            </a:r>
            <a:endParaRPr lang="en-GB" dirty="0"/>
          </a:p>
        </p:txBody>
      </p:sp>
    </p:spTree>
    <p:extLst>
      <p:ext uri="{BB962C8B-B14F-4D97-AF65-F5344CB8AC3E}">
        <p14:creationId xmlns:p14="http://schemas.microsoft.com/office/powerpoint/2010/main" val="32671729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8"/>
          </p:nvPr>
        </p:nvSpPr>
        <p:spPr>
          <a:xfrm>
            <a:off x="585399" y="1771650"/>
            <a:ext cx="8057856" cy="3729684"/>
          </a:xfrm>
        </p:spPr>
        <p:txBody>
          <a:bodyPr>
            <a:noAutofit/>
          </a:bodyPr>
          <a:lstStyle/>
          <a:p>
            <a:pPr lvl="2"/>
            <a:endParaRPr lang="en-GB" sz="1400" b="1" dirty="0" smtClean="0"/>
          </a:p>
          <a:p>
            <a:pPr marL="171450" indent="-171450">
              <a:buFont typeface="Arial" panose="020B0604020202020204" pitchFamily="34" charset="0"/>
              <a:buChar char="•"/>
            </a:pPr>
            <a:r>
              <a:rPr lang="en-US" sz="1800" dirty="0" smtClean="0"/>
              <a:t>Level </a:t>
            </a:r>
            <a:r>
              <a:rPr lang="en-US" sz="1800" dirty="0"/>
              <a:t>of conformity on ‘hot topics’ and reliance on sector bodies (e.g. UKCGE, Academic Registrar’s Council) to identify them</a:t>
            </a:r>
          </a:p>
          <a:p>
            <a:pPr marL="971550" lvl="2" indent="-285750">
              <a:buFont typeface="Wingdings" panose="05000000000000000000" pitchFamily="2" charset="2"/>
              <a:buChar char="Ø"/>
            </a:pPr>
            <a:r>
              <a:rPr lang="en-US" sz="1600" dirty="0"/>
              <a:t>Issues: Finances (Value reinforced via Doctoral Training Partnership funding regime); BREXIT; Competition for PhD numbers</a:t>
            </a:r>
          </a:p>
          <a:p>
            <a:pPr marL="971550" lvl="2" indent="-285750">
              <a:buFont typeface="Wingdings" panose="05000000000000000000" pitchFamily="2" charset="2"/>
              <a:buChar char="Ø"/>
            </a:pPr>
            <a:r>
              <a:rPr lang="en-US" sz="1600" dirty="0"/>
              <a:t>Governmentality - regulate </a:t>
            </a:r>
            <a:r>
              <a:rPr lang="en-US" sz="1600" dirty="0" smtClean="0"/>
              <a:t>ourselves</a:t>
            </a:r>
          </a:p>
          <a:p>
            <a:pPr marL="971550" lvl="2" indent="-285750">
              <a:buFont typeface="Wingdings" panose="05000000000000000000" pitchFamily="2" charset="2"/>
              <a:buChar char="Ø"/>
            </a:pPr>
            <a:endParaRPr lang="en-US" sz="1600" dirty="0"/>
          </a:p>
          <a:p>
            <a:pPr marL="171450" indent="-171450">
              <a:buFont typeface="Arial" panose="020B0604020202020204" pitchFamily="34" charset="0"/>
              <a:buChar char="•"/>
            </a:pPr>
            <a:r>
              <a:rPr lang="en-GB" sz="1800" dirty="0" smtClean="0"/>
              <a:t>Doctoral researchers often framed as ‘problematic’ but the greater challenge was with Faculty. Deficit language:</a:t>
            </a:r>
          </a:p>
          <a:p>
            <a:pPr marL="514350" lvl="1" indent="-171450">
              <a:buFont typeface="Arial" panose="020B0604020202020204" pitchFamily="34" charset="0"/>
              <a:buChar char="•"/>
            </a:pPr>
            <a:r>
              <a:rPr lang="en-GB" sz="1600" dirty="0" smtClean="0"/>
              <a:t>‘supervisors not being aware of what to do’; ‘I’m a supervisor, I don</a:t>
            </a:r>
            <a:r>
              <a:rPr lang="mr-IN" sz="1600" dirty="0" smtClean="0"/>
              <a:t>’</a:t>
            </a:r>
            <a:r>
              <a:rPr lang="en-GB" sz="1600" dirty="0" smtClean="0"/>
              <a:t>t have to do any training’, ‘prima donnas’</a:t>
            </a:r>
          </a:p>
        </p:txBody>
      </p:sp>
      <p:sp>
        <p:nvSpPr>
          <p:cNvPr id="4" name="Subtitle 3"/>
          <p:cNvSpPr>
            <a:spLocks noGrp="1"/>
          </p:cNvSpPr>
          <p:nvPr>
            <p:ph type="subTitle" idx="1"/>
          </p:nvPr>
        </p:nvSpPr>
        <p:spPr/>
        <p:txBody>
          <a:bodyPr>
            <a:normAutofit fontScale="62500" lnSpcReduction="20000"/>
          </a:bodyPr>
          <a:lstStyle/>
          <a:p>
            <a:r>
              <a:rPr lang="en-GB" dirty="0" smtClean="0"/>
              <a:t>Initial Points of Interest: Representation</a:t>
            </a:r>
            <a:endParaRPr lang="en-GB" dirty="0"/>
          </a:p>
        </p:txBody>
      </p:sp>
    </p:spTree>
    <p:extLst>
      <p:ext uri="{BB962C8B-B14F-4D97-AF65-F5344CB8AC3E}">
        <p14:creationId xmlns:p14="http://schemas.microsoft.com/office/powerpoint/2010/main" val="31859694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a:xfrm>
            <a:off x="1092199" y="2400486"/>
            <a:ext cx="6858001" cy="2380842"/>
          </a:xfrm>
        </p:spPr>
        <p:txBody>
          <a:bodyPr/>
          <a:lstStyle/>
          <a:p>
            <a:r>
              <a:rPr lang="en-GB" dirty="0" smtClean="0"/>
              <a:t>Questions?</a:t>
            </a:r>
            <a:endParaRPr lang="en-GB" dirty="0"/>
          </a:p>
        </p:txBody>
      </p:sp>
    </p:spTree>
    <p:extLst>
      <p:ext uri="{BB962C8B-B14F-4D97-AF65-F5344CB8AC3E}">
        <p14:creationId xmlns:p14="http://schemas.microsoft.com/office/powerpoint/2010/main" val="1605753347"/>
      </p:ext>
    </p:extLst>
  </p:cSld>
  <p:clrMapOvr>
    <a:masterClrMapping/>
  </p:clrMapOvr>
</p:sld>
</file>

<file path=ppt/theme/theme1.xml><?xml version="1.0" encoding="utf-8"?>
<a:theme xmlns:a="http://schemas.openxmlformats.org/drawingml/2006/main" name="UoS Title 1">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9D7DF2D1-9B24-453B-8F2C-1143CC43B8A8}" vid="{D64202B7-D0FA-44D9-9909-DDFF8111F21C}"/>
    </a:ext>
  </a:extLst>
</a:theme>
</file>

<file path=ppt/theme/theme2.xml><?xml version="1.0" encoding="utf-8"?>
<a:theme xmlns:a="http://schemas.openxmlformats.org/drawingml/2006/main" name="UoS Title 1 Photography">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9D7DF2D1-9B24-453B-8F2C-1143CC43B8A8}" vid="{CF2A52BC-AB4D-448C-8D98-DF3AF4E163E1}"/>
    </a:ext>
  </a:extLst>
</a:theme>
</file>

<file path=ppt/theme/theme3.xml><?xml version="1.0" encoding="utf-8"?>
<a:theme xmlns:a="http://schemas.openxmlformats.org/drawingml/2006/main" name="UoS Title 2">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9D7DF2D1-9B24-453B-8F2C-1143CC43B8A8}" vid="{8E228498-5DE1-4DDC-AFD4-D42D0F5D7794}"/>
    </a:ext>
  </a:extLst>
</a:theme>
</file>

<file path=ppt/theme/theme4.xml><?xml version="1.0" encoding="utf-8"?>
<a:theme xmlns:a="http://schemas.openxmlformats.org/drawingml/2006/main" name="UoS Title 2 Photography">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9D7DF2D1-9B24-453B-8F2C-1143CC43B8A8}" vid="{3C79ECF0-6CC5-4BAC-816C-0A095970E9E1}"/>
    </a:ext>
  </a:extLst>
</a:theme>
</file>

<file path=ppt/theme/theme5.xml><?xml version="1.0" encoding="utf-8"?>
<a:theme xmlns:a="http://schemas.openxmlformats.org/drawingml/2006/main" name="Cobalt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294C94DA-1230-42E9-9F68-BE7A084D9CE3}"/>
    </a:ext>
  </a:extLst>
</a:theme>
</file>

<file path=ppt/theme/theme6.xml><?xml version="1.0" encoding="utf-8"?>
<a:theme xmlns:a="http://schemas.openxmlformats.org/drawingml/2006/main" name="Turquois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851A7CD1-E746-4D78-A807-E8ECFC4411D9}"/>
    </a:ext>
  </a:extLst>
</a:theme>
</file>

<file path=ppt/theme/theme7.xml><?xml version="1.0" encoding="utf-8"?>
<a:theme xmlns:a="http://schemas.openxmlformats.org/drawingml/2006/main" name="Orang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C729644C-C4D7-48A2-AB91-11884646E4F8}"/>
    </a:ext>
  </a:extLst>
</a:theme>
</file>

<file path=ppt/theme/theme8.xml><?xml version="1.0" encoding="utf-8"?>
<a:theme xmlns:a="http://schemas.openxmlformats.org/drawingml/2006/main" name="Blu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5A54AD74-E52F-40AC-A452-6C543D7D5177}"/>
    </a:ext>
  </a:extLst>
</a:theme>
</file>

<file path=ppt/theme/theme9.xml><?xml version="1.0" encoding="utf-8"?>
<a:theme xmlns:a="http://schemas.openxmlformats.org/drawingml/2006/main" name="Grap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7BC8D762-7DFA-4BC6-918C-273D95DB931E}"/>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UoS PowerPoint template - Standard (4)</Template>
  <TotalTime>0</TotalTime>
  <Words>1238</Words>
  <Application>Microsoft Office PowerPoint</Application>
  <PresentationFormat>On-screen Show (4:3)</PresentationFormat>
  <Paragraphs>107</Paragraphs>
  <Slides>11</Slides>
  <Notes>8</Notes>
  <HiddenSlides>0</HiddenSlides>
  <MMClips>0</MMClips>
  <ScaleCrop>false</ScaleCrop>
  <HeadingPairs>
    <vt:vector size="6" baseType="variant">
      <vt:variant>
        <vt:lpstr>Fonts Used</vt:lpstr>
      </vt:variant>
      <vt:variant>
        <vt:i4>6</vt:i4>
      </vt:variant>
      <vt:variant>
        <vt:lpstr>Theme</vt:lpstr>
      </vt:variant>
      <vt:variant>
        <vt:i4>9</vt:i4>
      </vt:variant>
      <vt:variant>
        <vt:lpstr>Slide Titles</vt:lpstr>
      </vt:variant>
      <vt:variant>
        <vt:i4>11</vt:i4>
      </vt:variant>
    </vt:vector>
  </HeadingPairs>
  <TitlesOfParts>
    <vt:vector size="26" baseType="lpstr">
      <vt:lpstr>Arial</vt:lpstr>
      <vt:lpstr>Calibri</vt:lpstr>
      <vt:lpstr>Courier New</vt:lpstr>
      <vt:lpstr>Georgia</vt:lpstr>
      <vt:lpstr>Mangal</vt:lpstr>
      <vt:lpstr>Wingdings</vt:lpstr>
      <vt:lpstr>UoS Title 1</vt:lpstr>
      <vt:lpstr>UoS Title 1 Photography</vt:lpstr>
      <vt:lpstr>UoS Title 2</vt:lpstr>
      <vt:lpstr>UoS Title 2 Photography</vt:lpstr>
      <vt:lpstr>Cobalt - UoS Content</vt:lpstr>
      <vt:lpstr>Turquoise - UoS Content</vt:lpstr>
      <vt:lpstr>Orange - UoS Content</vt:lpstr>
      <vt:lpstr>Blue - UoS Content</vt:lpstr>
      <vt:lpstr>Grape - UoS Content</vt:lpstr>
      <vt:lpstr> Gender, Neoliberalism and Research in the Global Knowledge Economy</vt:lpstr>
      <vt:lpstr>Graduate School Managers: Captured Minds?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vt:lpstr>
    </vt:vector>
  </TitlesOfParts>
  <Company>University of Sussex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Heather Stanley</dc:creator>
  <cp:lastModifiedBy>Conference Visitor11</cp:lastModifiedBy>
  <cp:revision>4</cp:revision>
  <dcterms:created xsi:type="dcterms:W3CDTF">2016-06-09T09:36:01Z</dcterms:created>
  <dcterms:modified xsi:type="dcterms:W3CDTF">2017-09-06T09:02:55Z</dcterms:modified>
</cp:coreProperties>
</file>