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Lst>
  <p:notesMasterIdLst>
    <p:notesMasterId r:id="rId3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bg1"/>
        </a:solidFill>
        <a:latin typeface="Arial" pitchFamily="34" charset="0"/>
        <a:ea typeface="ＭＳ Ｐゴシック" pitchFamily="34" charset="-128"/>
        <a:cs typeface="+mn-cs"/>
      </a:defRPr>
    </a:lvl1pPr>
    <a:lvl2pPr marL="742950" indent="-285750" algn="l" defTabSz="449263" rtl="0" eaLnBrk="0" fontAlgn="base" hangingPunct="0">
      <a:spcBef>
        <a:spcPct val="0"/>
      </a:spcBef>
      <a:spcAft>
        <a:spcPct val="0"/>
      </a:spcAft>
      <a:defRPr kern="1200">
        <a:solidFill>
          <a:schemeClr val="bg1"/>
        </a:solidFill>
        <a:latin typeface="Arial" pitchFamily="34" charset="0"/>
        <a:ea typeface="ＭＳ Ｐゴシック" pitchFamily="34" charset="-128"/>
        <a:cs typeface="+mn-cs"/>
      </a:defRPr>
    </a:lvl2pPr>
    <a:lvl3pPr marL="1143000" indent="-228600" algn="l" defTabSz="449263" rtl="0" eaLnBrk="0" fontAlgn="base" hangingPunct="0">
      <a:spcBef>
        <a:spcPct val="0"/>
      </a:spcBef>
      <a:spcAft>
        <a:spcPct val="0"/>
      </a:spcAft>
      <a:defRPr kern="1200">
        <a:solidFill>
          <a:schemeClr val="bg1"/>
        </a:solidFill>
        <a:latin typeface="Arial" pitchFamily="34" charset="0"/>
        <a:ea typeface="ＭＳ Ｐゴシック" pitchFamily="34" charset="-128"/>
        <a:cs typeface="+mn-cs"/>
      </a:defRPr>
    </a:lvl3pPr>
    <a:lvl4pPr marL="1600200" indent="-228600" algn="l" defTabSz="449263" rtl="0" eaLnBrk="0" fontAlgn="base" hangingPunct="0">
      <a:spcBef>
        <a:spcPct val="0"/>
      </a:spcBef>
      <a:spcAft>
        <a:spcPct val="0"/>
      </a:spcAft>
      <a:defRPr kern="1200">
        <a:solidFill>
          <a:schemeClr val="bg1"/>
        </a:solidFill>
        <a:latin typeface="Arial" pitchFamily="34" charset="0"/>
        <a:ea typeface="ＭＳ Ｐゴシック" pitchFamily="34" charset="-128"/>
        <a:cs typeface="+mn-cs"/>
      </a:defRPr>
    </a:lvl4pPr>
    <a:lvl5pPr marL="2057400" indent="-228600" algn="l" defTabSz="449263" rtl="0" eaLnBrk="0" fontAlgn="base" hangingPunct="0">
      <a:spcBef>
        <a:spcPct val="0"/>
      </a:spcBef>
      <a:spcAft>
        <a:spcPct val="0"/>
      </a:spcAft>
      <a:defRPr kern="1200">
        <a:solidFill>
          <a:schemeClr val="bg1"/>
        </a:solidFill>
        <a:latin typeface="Arial" pitchFamily="34" charset="0"/>
        <a:ea typeface="ＭＳ Ｐゴシック" pitchFamily="34" charset="-128"/>
        <a:cs typeface="+mn-cs"/>
      </a:defRPr>
    </a:lvl5pPr>
    <a:lvl6pPr marL="2286000" algn="l" defTabSz="914400" rtl="0" eaLnBrk="1" latinLnBrk="0" hangingPunct="1">
      <a:defRPr kern="1200">
        <a:solidFill>
          <a:schemeClr val="bg1"/>
        </a:solidFill>
        <a:latin typeface="Arial" pitchFamily="34" charset="0"/>
        <a:ea typeface="ＭＳ Ｐゴシック" pitchFamily="34" charset="-128"/>
        <a:cs typeface="+mn-cs"/>
      </a:defRPr>
    </a:lvl6pPr>
    <a:lvl7pPr marL="2743200" algn="l" defTabSz="914400" rtl="0" eaLnBrk="1" latinLnBrk="0" hangingPunct="1">
      <a:defRPr kern="1200">
        <a:solidFill>
          <a:schemeClr val="bg1"/>
        </a:solidFill>
        <a:latin typeface="Arial" pitchFamily="34" charset="0"/>
        <a:ea typeface="ＭＳ Ｐゴシック" pitchFamily="34" charset="-128"/>
        <a:cs typeface="+mn-cs"/>
      </a:defRPr>
    </a:lvl7pPr>
    <a:lvl8pPr marL="3200400" algn="l" defTabSz="914400" rtl="0" eaLnBrk="1" latinLnBrk="0" hangingPunct="1">
      <a:defRPr kern="1200">
        <a:solidFill>
          <a:schemeClr val="bg1"/>
        </a:solidFill>
        <a:latin typeface="Arial" pitchFamily="34" charset="0"/>
        <a:ea typeface="ＭＳ Ｐゴシック" pitchFamily="34" charset="-128"/>
        <a:cs typeface="+mn-cs"/>
      </a:defRPr>
    </a:lvl8pPr>
    <a:lvl9pPr marL="3657600" algn="l" defTabSz="914400" rtl="0" eaLnBrk="1" latinLnBrk="0" hangingPunct="1">
      <a:defRPr kern="1200">
        <a:solidFill>
          <a:schemeClr val="bg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4" y="-92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AutoShape 1"/>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4099" name="AutoShape 2"/>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4100" name="AutoShape 3"/>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4101" name="Rectangle 4"/>
          <p:cNvSpPr>
            <a:spLocks noGrp="1" noRot="1" noChangeAspect="1" noChangeArrowheads="1"/>
          </p:cNvSpPr>
          <p:nvPr>
            <p:ph type="sldImg"/>
          </p:nvPr>
        </p:nvSpPr>
        <p:spPr bwMode="auto">
          <a:xfrm>
            <a:off x="1106488" y="812800"/>
            <a:ext cx="5338762" cy="400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sp>
      <p:sp>
        <p:nvSpPr>
          <p:cNvPr id="2" name="Rectangle 5"/>
          <p:cNvSpPr>
            <a:spLocks noGrp="1" noChangeArrowheads="1"/>
          </p:cNvSpPr>
          <p:nvPr>
            <p:ph type="body"/>
          </p:nvPr>
        </p:nvSpPr>
        <p:spPr bwMode="auto">
          <a:xfrm>
            <a:off x="755650" y="5078413"/>
            <a:ext cx="6042025" cy="4805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smtClean="0"/>
          </a:p>
        </p:txBody>
      </p:sp>
      <p:sp>
        <p:nvSpPr>
          <p:cNvPr id="4102" name="Rectangle 6"/>
          <p:cNvSpPr>
            <a:spLocks noGrp="1" noChangeArrowheads="1"/>
          </p:cNvSpPr>
          <p:nvPr>
            <p:ph type="hdr"/>
          </p:nvPr>
        </p:nvSpPr>
        <p:spPr bwMode="auto">
          <a:xfrm>
            <a:off x="0" y="0"/>
            <a:ext cx="3273425" cy="528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SzPct val="100000"/>
              <a:tabLst>
                <a:tab pos="449263" algn="l"/>
                <a:tab pos="898525" algn="l"/>
                <a:tab pos="1347788" algn="l"/>
                <a:tab pos="1797050" algn="l"/>
                <a:tab pos="2246313" algn="l"/>
                <a:tab pos="2695575" algn="l"/>
                <a:tab pos="3144838" algn="l"/>
              </a:tabLst>
              <a:defRPr sz="1400">
                <a:solidFill>
                  <a:srgbClr val="000000"/>
                </a:solidFill>
                <a:latin typeface="Times New Roman" pitchFamily="18" charset="0"/>
              </a:defRPr>
            </a:lvl1pPr>
          </a:lstStyle>
          <a:p>
            <a:endParaRPr lang="en-US"/>
          </a:p>
        </p:txBody>
      </p:sp>
      <p:sp>
        <p:nvSpPr>
          <p:cNvPr id="4103" name="Rectangle 7"/>
          <p:cNvSpPr>
            <a:spLocks noGrp="1" noChangeArrowheads="1"/>
          </p:cNvSpPr>
          <p:nvPr>
            <p:ph type="dt"/>
          </p:nvPr>
        </p:nvSpPr>
        <p:spPr bwMode="auto">
          <a:xfrm>
            <a:off x="4279900" y="0"/>
            <a:ext cx="3273425" cy="528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3000"/>
              </a:lnSpc>
              <a:buSzPct val="100000"/>
              <a:tabLst>
                <a:tab pos="449263" algn="l"/>
                <a:tab pos="898525" algn="l"/>
                <a:tab pos="1347788" algn="l"/>
                <a:tab pos="1797050" algn="l"/>
                <a:tab pos="2246313" algn="l"/>
                <a:tab pos="2695575" algn="l"/>
                <a:tab pos="3144838" algn="l"/>
              </a:tabLst>
              <a:defRPr sz="1400">
                <a:solidFill>
                  <a:srgbClr val="000000"/>
                </a:solidFill>
                <a:latin typeface="Times New Roman" pitchFamily="18" charset="0"/>
              </a:defRPr>
            </a:lvl1pPr>
          </a:lstStyle>
          <a:p>
            <a:endParaRPr lang="en-US"/>
          </a:p>
        </p:txBody>
      </p:sp>
      <p:sp>
        <p:nvSpPr>
          <p:cNvPr id="4104" name="Rectangle 8"/>
          <p:cNvSpPr>
            <a:spLocks noGrp="1" noChangeArrowheads="1"/>
          </p:cNvSpPr>
          <p:nvPr>
            <p:ph type="ftr"/>
          </p:nvPr>
        </p:nvSpPr>
        <p:spPr bwMode="auto">
          <a:xfrm>
            <a:off x="0" y="10156825"/>
            <a:ext cx="3273425" cy="528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3000"/>
              </a:lnSpc>
              <a:buSzPct val="100000"/>
              <a:tabLst>
                <a:tab pos="449263" algn="l"/>
                <a:tab pos="898525" algn="l"/>
                <a:tab pos="1347788" algn="l"/>
                <a:tab pos="1797050" algn="l"/>
                <a:tab pos="2246313" algn="l"/>
                <a:tab pos="2695575" algn="l"/>
                <a:tab pos="3144838" algn="l"/>
              </a:tabLst>
              <a:defRPr sz="1400">
                <a:solidFill>
                  <a:srgbClr val="000000"/>
                </a:solidFill>
                <a:latin typeface="Times New Roman" pitchFamily="18" charset="0"/>
              </a:defRPr>
            </a:lvl1pPr>
          </a:lstStyle>
          <a:p>
            <a:endParaRPr lang="en-US"/>
          </a:p>
        </p:txBody>
      </p:sp>
      <p:sp>
        <p:nvSpPr>
          <p:cNvPr id="4105" name="Rectangle 9"/>
          <p:cNvSpPr>
            <a:spLocks noGrp="1" noChangeArrowheads="1"/>
          </p:cNvSpPr>
          <p:nvPr>
            <p:ph type="sldNum"/>
          </p:nvPr>
        </p:nvSpPr>
        <p:spPr bwMode="auto">
          <a:xfrm>
            <a:off x="4279900" y="10156825"/>
            <a:ext cx="3273425" cy="528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3000"/>
              </a:lnSpc>
              <a:buSzPct val="100000"/>
              <a:tabLst>
                <a:tab pos="449263" algn="l"/>
                <a:tab pos="898525" algn="l"/>
                <a:tab pos="1347788" algn="l"/>
                <a:tab pos="1797050" algn="l"/>
                <a:tab pos="2246313" algn="l"/>
                <a:tab pos="2695575" algn="l"/>
                <a:tab pos="3144838" algn="l"/>
              </a:tabLst>
              <a:defRPr sz="1400">
                <a:solidFill>
                  <a:srgbClr val="000000"/>
                </a:solidFill>
                <a:latin typeface="Times New Roman" pitchFamily="18" charset="0"/>
              </a:defRPr>
            </a:lvl1pPr>
          </a:lstStyle>
          <a:p>
            <a:fld id="{F928EC2B-0108-4290-AD65-6DF700721ACF}" type="slidenum">
              <a:rPr lang="en-GB"/>
              <a:pPr/>
              <a:t>‹#›</a:t>
            </a:fld>
            <a:endParaRPr lang="en-GB"/>
          </a:p>
        </p:txBody>
      </p:sp>
    </p:spTree>
    <p:extLst>
      <p:ext uri="{BB962C8B-B14F-4D97-AF65-F5344CB8AC3E}">
        <p14:creationId xmlns:p14="http://schemas.microsoft.com/office/powerpoint/2010/main" val="185720274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ＭＳ Ｐゴシック" charset="0"/>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9F35A886-02B5-41A5-9164-12C5A2AA0DAB}" type="slidenum">
              <a:rPr lang="en-GB" sz="1400">
                <a:solidFill>
                  <a:srgbClr val="000000"/>
                </a:solidFill>
                <a:latin typeface="Times New Roman" pitchFamily="18" charset="0"/>
              </a:rPr>
              <a:pPr/>
              <a:t>1</a:t>
            </a:fld>
            <a:endParaRPr lang="en-GB" sz="1400">
              <a:solidFill>
                <a:srgbClr val="000000"/>
              </a:solidFill>
              <a:latin typeface="Times New Roman" pitchFamily="18" charset="0"/>
            </a:endParaRPr>
          </a:p>
        </p:txBody>
      </p:sp>
      <p:sp>
        <p:nvSpPr>
          <p:cNvPr id="41987" name="Rectangle 1"/>
          <p:cNvSpPr>
            <a:spLocks noChangeArrowheads="1" noTextEdit="1"/>
          </p:cNvSpPr>
          <p:nvPr>
            <p:ph type="sldImg"/>
          </p:nvPr>
        </p:nvSpPr>
        <p:spPr>
          <a:xfrm>
            <a:off x="1106488" y="812800"/>
            <a:ext cx="5340350" cy="40036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ChangeArrowheads="1"/>
          </p:cNvSpPr>
          <p:nvPr>
            <p:ph type="body" idx="1"/>
          </p:nvPr>
        </p:nvSpPr>
        <p:spPr>
          <a:xfrm>
            <a:off x="755650" y="5078413"/>
            <a:ext cx="6043613" cy="4806950"/>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6289BAA8-4DCE-430A-B0DE-1FF8EDD602F7}" type="slidenum">
              <a:rPr lang="en-GB" sz="1400">
                <a:solidFill>
                  <a:srgbClr val="000000"/>
                </a:solidFill>
                <a:latin typeface="Times New Roman" pitchFamily="18" charset="0"/>
              </a:rPr>
              <a:pPr/>
              <a:t>2</a:t>
            </a:fld>
            <a:endParaRPr lang="en-GB" sz="1400">
              <a:solidFill>
                <a:srgbClr val="000000"/>
              </a:solidFill>
              <a:latin typeface="Times New Roman" pitchFamily="18" charset="0"/>
            </a:endParaRPr>
          </a:p>
        </p:txBody>
      </p:sp>
      <p:sp>
        <p:nvSpPr>
          <p:cNvPr id="8195" name="Text Box 1"/>
          <p:cNvSpPr txBox="1">
            <a:spLocks noChangeArrowheads="1"/>
          </p:cNvSpPr>
          <p:nvPr/>
        </p:nvSpPr>
        <p:spPr bwMode="auto">
          <a:xfrm>
            <a:off x="1036638" y="585788"/>
            <a:ext cx="4148137" cy="2932112"/>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8196" name="Text Box 2"/>
          <p:cNvSpPr txBox="1">
            <a:spLocks noChangeArrowheads="1"/>
          </p:cNvSpPr>
          <p:nvPr/>
        </p:nvSpPr>
        <p:spPr bwMode="auto">
          <a:xfrm>
            <a:off x="360363" y="4140200"/>
            <a:ext cx="5219700" cy="427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1044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9pPr>
          </a:lstStyle>
          <a:p>
            <a:pPr eaLnBrk="1">
              <a:lnSpc>
                <a:spcPct val="93000"/>
              </a:lnSpc>
              <a:buSzPct val="100000"/>
            </a:pPr>
            <a:endParaRPr lang="en-GB" sz="1200">
              <a:solidFill>
                <a:srgbClr val="000000"/>
              </a:solidFill>
            </a:endParaRPr>
          </a:p>
          <a:p>
            <a:pPr eaLnBrk="1">
              <a:lnSpc>
                <a:spcPct val="93000"/>
              </a:lnSpc>
              <a:buSzPct val="100000"/>
            </a:pPr>
            <a:endParaRPr lang="en-GB" sz="120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1106A26B-D947-420D-9C9B-08E78305E41C}" type="slidenum">
              <a:rPr lang="en-GB" sz="1400">
                <a:solidFill>
                  <a:srgbClr val="000000"/>
                </a:solidFill>
                <a:latin typeface="Times New Roman" pitchFamily="18" charset="0"/>
              </a:rPr>
              <a:pPr/>
              <a:t>3</a:t>
            </a:fld>
            <a:endParaRPr lang="en-GB" sz="1400">
              <a:solidFill>
                <a:srgbClr val="000000"/>
              </a:solidFill>
              <a:latin typeface="Times New Roman" pitchFamily="18" charset="0"/>
            </a:endParaRPr>
          </a:p>
        </p:txBody>
      </p:sp>
      <p:sp>
        <p:nvSpPr>
          <p:cNvPr id="46083" name="Rectangle 1"/>
          <p:cNvSpPr>
            <a:spLocks noChangeArrowheads="1" noTextEdit="1"/>
          </p:cNvSpPr>
          <p:nvPr>
            <p:ph type="sldImg"/>
          </p:nvPr>
        </p:nvSpPr>
        <p:spPr>
          <a:xfrm>
            <a:off x="1106488" y="812800"/>
            <a:ext cx="5340350" cy="40036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4" name="Rectangle 2"/>
          <p:cNvSpPr>
            <a:spLocks noChangeArrowheads="1"/>
          </p:cNvSpPr>
          <p:nvPr>
            <p:ph type="body" idx="1"/>
          </p:nvPr>
        </p:nvSpPr>
        <p:spPr>
          <a:xfrm>
            <a:off x="755650" y="5078413"/>
            <a:ext cx="6043613" cy="4806950"/>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7AEB403E-723A-478A-B9B4-B46FD3883777}" type="slidenum">
              <a:rPr lang="en-GB" sz="1400">
                <a:solidFill>
                  <a:srgbClr val="000000"/>
                </a:solidFill>
                <a:latin typeface="Times New Roman" pitchFamily="18" charset="0"/>
              </a:rPr>
              <a:pPr/>
              <a:t>4</a:t>
            </a:fld>
            <a:endParaRPr lang="en-GB" sz="1400">
              <a:solidFill>
                <a:srgbClr val="000000"/>
              </a:solidFill>
              <a:latin typeface="Times New Roman" pitchFamily="18" charset="0"/>
            </a:endParaRPr>
          </a:p>
        </p:txBody>
      </p:sp>
      <p:sp>
        <p:nvSpPr>
          <p:cNvPr id="48131"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E9E4A73E-47DA-48F4-AB4B-7021B0A4F363}" type="slidenum">
              <a:rPr lang="en-GB" sz="1400">
                <a:solidFill>
                  <a:srgbClr val="000000"/>
                </a:solidFill>
                <a:latin typeface="Times New Roman" pitchFamily="18" charset="0"/>
              </a:rPr>
              <a:pPr/>
              <a:t>5</a:t>
            </a:fld>
            <a:endParaRPr lang="en-GB" sz="1400">
              <a:solidFill>
                <a:srgbClr val="000000"/>
              </a:solidFill>
              <a:latin typeface="Times New Roman" pitchFamily="18" charset="0"/>
            </a:endParaRPr>
          </a:p>
        </p:txBody>
      </p:sp>
      <p:sp>
        <p:nvSpPr>
          <p:cNvPr id="50179" name="Rectangle 1"/>
          <p:cNvSpPr>
            <a:spLocks noChangeArrowheads="1" noTextEdit="1"/>
          </p:cNvSpPr>
          <p:nvPr>
            <p:ph type="sldImg"/>
          </p:nvPr>
        </p:nvSpPr>
        <p:spPr>
          <a:xfrm>
            <a:off x="1106488" y="812800"/>
            <a:ext cx="5340350" cy="40036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Rectangle 2"/>
          <p:cNvSpPr>
            <a:spLocks noChangeArrowheads="1"/>
          </p:cNvSpPr>
          <p:nvPr>
            <p:ph type="body" idx="1"/>
          </p:nvPr>
        </p:nvSpPr>
        <p:spPr>
          <a:xfrm>
            <a:off x="755650" y="5078413"/>
            <a:ext cx="6043613" cy="4806950"/>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368D7397-10E0-4F2A-9B04-2B4F48E27054}" type="slidenum">
              <a:rPr lang="en-GB" sz="1400">
                <a:solidFill>
                  <a:srgbClr val="000000"/>
                </a:solidFill>
                <a:latin typeface="Times New Roman" pitchFamily="18" charset="0"/>
              </a:rPr>
              <a:pPr/>
              <a:t>6</a:t>
            </a:fld>
            <a:endParaRPr lang="en-GB" sz="1400">
              <a:solidFill>
                <a:srgbClr val="000000"/>
              </a:solidFill>
              <a:latin typeface="Times New Roman" pitchFamily="18" charset="0"/>
            </a:endParaRPr>
          </a:p>
        </p:txBody>
      </p:sp>
      <p:sp>
        <p:nvSpPr>
          <p:cNvPr id="52227"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9pPr>
          </a:lstStyle>
          <a:p>
            <a:pPr eaLnBrk="1">
              <a:spcBef>
                <a:spcPts val="450"/>
              </a:spcBef>
              <a:buSzPct val="45000"/>
            </a:pPr>
            <a:r>
              <a:rPr lang="en-GB" sz="1400">
                <a:solidFill>
                  <a:srgbClr val="000000"/>
                </a:solidFill>
              </a:rPr>
              <a:t>The term waste signifies fallows even in the English language. Terms used for </a:t>
            </a:r>
            <a:r>
              <a:rPr lang="en-GB" altLang="en-US" sz="1400">
                <a:solidFill>
                  <a:srgbClr val="000000"/>
                </a:solidFill>
              </a:rPr>
              <a:t>‘</a:t>
            </a:r>
            <a:r>
              <a:rPr lang="en-GB" sz="1400">
                <a:solidFill>
                  <a:srgbClr val="000000"/>
                </a:solidFill>
              </a:rPr>
              <a:t>waste</a:t>
            </a:r>
            <a:r>
              <a:rPr lang="en-GB" altLang="en-US" sz="1400">
                <a:solidFill>
                  <a:srgbClr val="000000"/>
                </a:solidFill>
              </a:rPr>
              <a:t>’</a:t>
            </a:r>
            <a:r>
              <a:rPr lang="en-GB" sz="1400">
                <a:solidFill>
                  <a:srgbClr val="000000"/>
                </a:solidFill>
              </a:rPr>
              <a:t> were banjar jadid and banjar kadim and these were fallows within agrarian villages and outside them and the grazing in these were designed to complement the resources in the open steppes, grasslands in the khadir and bangur areas and pasture in the forests.</a:t>
            </a:r>
          </a:p>
          <a:p>
            <a:pPr eaLnBrk="1">
              <a:spcBef>
                <a:spcPts val="450"/>
              </a:spcBef>
              <a:buSzPct val="45000"/>
            </a:pPr>
            <a:endParaRPr lang="en-GB" sz="140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CBE50A1F-64E8-4820-9DDD-2B71D467C9FB}" type="slidenum">
              <a:rPr lang="en-GB" sz="1400">
                <a:solidFill>
                  <a:srgbClr val="000000"/>
                </a:solidFill>
                <a:latin typeface="Times New Roman" pitchFamily="18" charset="0"/>
              </a:rPr>
              <a:pPr/>
              <a:t>7</a:t>
            </a:fld>
            <a:endParaRPr lang="en-GB" sz="1400">
              <a:solidFill>
                <a:srgbClr val="000000"/>
              </a:solidFill>
              <a:latin typeface="Times New Roman" pitchFamily="18" charset="0"/>
            </a:endParaRPr>
          </a:p>
        </p:txBody>
      </p:sp>
      <p:sp>
        <p:nvSpPr>
          <p:cNvPr id="54275"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6207BE42-CFE2-4AE3-ABD6-A2452925B3D6}" type="slidenum">
              <a:rPr lang="en-GB" sz="1400">
                <a:solidFill>
                  <a:srgbClr val="000000"/>
                </a:solidFill>
                <a:latin typeface="Times New Roman" pitchFamily="18" charset="0"/>
              </a:rPr>
              <a:pPr/>
              <a:t>8</a:t>
            </a:fld>
            <a:endParaRPr lang="en-GB" sz="1400">
              <a:solidFill>
                <a:srgbClr val="000000"/>
              </a:solidFill>
              <a:latin typeface="Times New Roman" pitchFamily="18" charset="0"/>
            </a:endParaRPr>
          </a:p>
        </p:txBody>
      </p:sp>
      <p:sp>
        <p:nvSpPr>
          <p:cNvPr id="56323" name="Rectangle 1"/>
          <p:cNvSpPr>
            <a:spLocks noChangeArrowheads="1" noTextEdit="1"/>
          </p:cNvSpPr>
          <p:nvPr>
            <p:ph type="sldImg"/>
          </p:nvPr>
        </p:nvSpPr>
        <p:spPr>
          <a:xfrm>
            <a:off x="1071563" y="733425"/>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graphicFrame>
        <p:nvGraphicFramePr>
          <p:cNvPr id="56325" name="Object 3"/>
          <p:cNvGraphicFramePr>
            <a:graphicFrameLocks noChangeAspect="1"/>
          </p:cNvGraphicFramePr>
          <p:nvPr/>
        </p:nvGraphicFramePr>
        <p:xfrm>
          <a:off x="817563" y="4903788"/>
          <a:ext cx="6119812" cy="1077912"/>
        </p:xfrm>
        <a:graphic>
          <a:graphicData uri="http://schemas.openxmlformats.org/presentationml/2006/ole">
            <mc:AlternateContent xmlns:mc="http://schemas.openxmlformats.org/markup-compatibility/2006">
              <mc:Choice xmlns:v="urn:schemas-microsoft-com:vml" Requires="v">
                <p:oleObj spid="_x0000_s56326" r:id="rId4" imgW="6119280" imgH="1077840" progId="">
                  <p:embed/>
                </p:oleObj>
              </mc:Choice>
              <mc:Fallback>
                <p:oleObj r:id="rId4" imgW="6119280" imgH="107784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563" y="4903788"/>
                        <a:ext cx="6119812" cy="10779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8419EEC9-6970-484E-982F-BAE439A8B9F9}" type="slidenum">
              <a:rPr lang="en-GB" sz="1400">
                <a:solidFill>
                  <a:srgbClr val="000000"/>
                </a:solidFill>
                <a:latin typeface="Times New Roman" pitchFamily="18" charset="0"/>
              </a:rPr>
              <a:pPr/>
              <a:t>9</a:t>
            </a:fld>
            <a:endParaRPr lang="en-GB" sz="1400">
              <a:solidFill>
                <a:srgbClr val="000000"/>
              </a:solidFill>
              <a:latin typeface="Times New Roman" pitchFamily="18" charset="0"/>
            </a:endParaRPr>
          </a:p>
        </p:txBody>
      </p:sp>
      <p:sp>
        <p:nvSpPr>
          <p:cNvPr id="58371" name="Rectangle 1"/>
          <p:cNvSpPr>
            <a:spLocks noChangeArrowheads="1" noTextEdit="1"/>
          </p:cNvSpPr>
          <p:nvPr>
            <p:ph type="sldImg"/>
          </p:nvPr>
        </p:nvSpPr>
        <p:spPr>
          <a:xfrm>
            <a:off x="1108075" y="801688"/>
            <a:ext cx="5345113" cy="40100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algn="ctr" eaLnBrk="1" hangingPunct="1">
              <a:spcBef>
                <a:spcPts val="450"/>
              </a:spcBef>
              <a:buSzPct val="100000"/>
              <a:defRPr/>
            </a:pPr>
            <a:r>
              <a:rPr lang="en-GB" sz="1400" smtClean="0">
                <a:latin typeface="Arial" charset="0"/>
                <a:cs typeface="DejaVu Sans" charset="0"/>
              </a:rPr>
              <a:t>Complementariy in land use</a:t>
            </a:r>
          </a:p>
          <a:p>
            <a:pPr algn="ctr" eaLnBrk="1" hangingPunct="1">
              <a:spcBef>
                <a:spcPts val="450"/>
              </a:spcBef>
              <a:buSzPct val="100000"/>
              <a:defRPr/>
            </a:pPr>
            <a:r>
              <a:rPr lang="en-GB" sz="1400" smtClean="0">
                <a:latin typeface="Arial" charset="0"/>
                <a:cs typeface="DejaVu Sans" charset="0"/>
              </a:rPr>
              <a:t>Risk Aversion &amp; Risk Dispersal</a:t>
            </a:r>
          </a:p>
          <a:p>
            <a:pPr algn="ctr" eaLnBrk="1" hangingPunct="1">
              <a:spcBef>
                <a:spcPts val="450"/>
              </a:spcBef>
              <a:buSzPct val="100000"/>
              <a:defRPr/>
            </a:pPr>
            <a:r>
              <a:rPr lang="en-GB" sz="1400" smtClean="0">
                <a:latin typeface="Arial" charset="0"/>
                <a:cs typeface="DejaVu Sans" charset="0"/>
              </a:rPr>
              <a:t>In Village</a:t>
            </a:r>
          </a:p>
          <a:p>
            <a:pPr eaLnBrk="1" hangingPunct="1">
              <a:spcBef>
                <a:spcPts val="450"/>
              </a:spcBef>
              <a:buSzPct val="100000"/>
              <a:defRPr/>
            </a:pPr>
            <a:r>
              <a:rPr lang="en-GB" sz="1400" smtClean="0">
                <a:latin typeface="Arial" charset="0"/>
                <a:cs typeface="DejaVu Sans" charset="0"/>
              </a:rPr>
              <a:t>I use Kanjhawala as a representation of complementarity of arable and pastoral land-use and the logic of the open field system with scattering and compact holdings : Risk averse and Risk dispersal strategy of land-use and property rights.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1EB316E8-86A3-4483-9AAC-9E0D51E4C312}" type="slidenum">
              <a:rPr lang="en-GB" sz="1400">
                <a:solidFill>
                  <a:srgbClr val="000000"/>
                </a:solidFill>
                <a:latin typeface="Times New Roman" pitchFamily="18" charset="0"/>
              </a:rPr>
              <a:pPr/>
              <a:t>10</a:t>
            </a:fld>
            <a:endParaRPr lang="en-GB" sz="1400">
              <a:solidFill>
                <a:srgbClr val="000000"/>
              </a:solidFill>
              <a:latin typeface="Times New Roman" pitchFamily="18" charset="0"/>
            </a:endParaRPr>
          </a:p>
        </p:txBody>
      </p:sp>
      <p:sp>
        <p:nvSpPr>
          <p:cNvPr id="60419"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0"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3AEB56BC-AE06-443E-9BB4-C49F68C872E3}" type="slidenum">
              <a:rPr lang="en-GB" sz="1400">
                <a:solidFill>
                  <a:srgbClr val="000000"/>
                </a:solidFill>
                <a:latin typeface="Times New Roman" pitchFamily="18" charset="0"/>
              </a:rPr>
              <a:pPr/>
              <a:t>11</a:t>
            </a:fld>
            <a:endParaRPr lang="en-GB" sz="1400">
              <a:solidFill>
                <a:srgbClr val="000000"/>
              </a:solidFill>
              <a:latin typeface="Times New Roman" pitchFamily="18" charset="0"/>
            </a:endParaRPr>
          </a:p>
        </p:txBody>
      </p:sp>
      <p:sp>
        <p:nvSpPr>
          <p:cNvPr id="62467"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8"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A5962CEA-E328-4B7A-B1F7-9568C3EBD06A}" type="slidenum">
              <a:rPr lang="en-GB" sz="1400">
                <a:solidFill>
                  <a:srgbClr val="000000"/>
                </a:solidFill>
                <a:latin typeface="Times New Roman" pitchFamily="18" charset="0"/>
              </a:rPr>
              <a:pPr/>
              <a:t>12</a:t>
            </a:fld>
            <a:endParaRPr lang="en-GB" sz="1400">
              <a:solidFill>
                <a:srgbClr val="000000"/>
              </a:solidFill>
              <a:latin typeface="Times New Roman" pitchFamily="18" charset="0"/>
            </a:endParaRPr>
          </a:p>
        </p:txBody>
      </p:sp>
      <p:sp>
        <p:nvSpPr>
          <p:cNvPr id="64515"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6"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290F7195-A648-4950-96D4-15D5ED6610F9}" type="slidenum">
              <a:rPr lang="en-GB" sz="1400">
                <a:solidFill>
                  <a:srgbClr val="000000"/>
                </a:solidFill>
                <a:latin typeface="Times New Roman" pitchFamily="18" charset="0"/>
              </a:rPr>
              <a:pPr/>
              <a:t>13</a:t>
            </a:fld>
            <a:endParaRPr lang="en-GB" sz="1400">
              <a:solidFill>
                <a:srgbClr val="000000"/>
              </a:solidFill>
              <a:latin typeface="Times New Roman" pitchFamily="18" charset="0"/>
            </a:endParaRPr>
          </a:p>
        </p:txBody>
      </p:sp>
      <p:sp>
        <p:nvSpPr>
          <p:cNvPr id="66563" name="Rectangle 1"/>
          <p:cNvSpPr>
            <a:spLocks noChangeArrowheads="1" noTextEdit="1"/>
          </p:cNvSpPr>
          <p:nvPr>
            <p:ph type="sldImg"/>
          </p:nvPr>
        </p:nvSpPr>
        <p:spPr>
          <a:xfrm>
            <a:off x="1143000" y="685800"/>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87172403-A67B-4AFB-8652-498A184EF8AF}" type="slidenum">
              <a:rPr lang="en-GB" sz="1400">
                <a:solidFill>
                  <a:srgbClr val="000000"/>
                </a:solidFill>
                <a:latin typeface="Times New Roman" pitchFamily="18" charset="0"/>
              </a:rPr>
              <a:pPr/>
              <a:t>14</a:t>
            </a:fld>
            <a:endParaRPr lang="en-GB" sz="1400">
              <a:solidFill>
                <a:srgbClr val="000000"/>
              </a:solidFill>
              <a:latin typeface="Times New Roman" pitchFamily="18" charset="0"/>
            </a:endParaRPr>
          </a:p>
        </p:txBody>
      </p:sp>
      <p:sp>
        <p:nvSpPr>
          <p:cNvPr id="68611"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2"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F942DF78-20D8-491F-A3D4-2EA14BDAAE17}" type="slidenum">
              <a:rPr lang="en-GB" sz="1400">
                <a:solidFill>
                  <a:srgbClr val="000000"/>
                </a:solidFill>
                <a:latin typeface="Times New Roman" pitchFamily="18" charset="0"/>
              </a:rPr>
              <a:pPr/>
              <a:t>15</a:t>
            </a:fld>
            <a:endParaRPr lang="en-GB" sz="1400">
              <a:solidFill>
                <a:srgbClr val="000000"/>
              </a:solidFill>
              <a:latin typeface="Times New Roman" pitchFamily="18" charset="0"/>
            </a:endParaRPr>
          </a:p>
        </p:txBody>
      </p:sp>
      <p:sp>
        <p:nvSpPr>
          <p:cNvPr id="70659" name="Rectangle 1"/>
          <p:cNvSpPr>
            <a:spLocks noChangeArrowheads="1" noTextEdit="1"/>
          </p:cNvSpPr>
          <p:nvPr>
            <p:ph type="sldImg"/>
          </p:nvPr>
        </p:nvSpPr>
        <p:spPr>
          <a:xfrm>
            <a:off x="1108075" y="801688"/>
            <a:ext cx="5345113" cy="40100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BC4B26DD-58C0-47B1-8E05-10B1ECC1DA58}" type="slidenum">
              <a:rPr lang="en-GB" sz="1400">
                <a:solidFill>
                  <a:srgbClr val="000000"/>
                </a:solidFill>
                <a:latin typeface="Times New Roman" pitchFamily="18" charset="0"/>
              </a:rPr>
              <a:pPr/>
              <a:t>16</a:t>
            </a:fld>
            <a:endParaRPr lang="en-GB" sz="1400">
              <a:solidFill>
                <a:srgbClr val="000000"/>
              </a:solidFill>
              <a:latin typeface="Times New Roman" pitchFamily="18" charset="0"/>
            </a:endParaRPr>
          </a:p>
        </p:txBody>
      </p:sp>
      <p:sp>
        <p:nvSpPr>
          <p:cNvPr id="72707" name="Rectangle 1"/>
          <p:cNvSpPr>
            <a:spLocks noChangeArrowheads="1" noTextEdit="1"/>
          </p:cNvSpPr>
          <p:nvPr>
            <p:ph type="sldImg"/>
          </p:nvPr>
        </p:nvSpPr>
        <p:spPr>
          <a:xfrm>
            <a:off x="1143000" y="685800"/>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spcBef>
                <a:spcPts val="450"/>
              </a:spcBef>
              <a:buSzPct val="100000"/>
              <a:defRPr/>
            </a:pPr>
            <a:r>
              <a:rPr lang="en-US" smtClean="0">
                <a:latin typeface="Arial" charset="0"/>
                <a:cs typeface="DejaVu Sans" charset="0"/>
              </a:rPr>
              <a:t>Sedentary as in the case of Kanjhawala &amp; mobile as in the case of transhumance and the relationship is maintained through complementary use of the fallows as common property.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3871D0E3-AC33-4A23-9B0A-E58A9AB3F5B0}" type="slidenum">
              <a:rPr lang="en-GB" sz="1400">
                <a:solidFill>
                  <a:srgbClr val="000000"/>
                </a:solidFill>
                <a:latin typeface="Times New Roman" pitchFamily="18" charset="0"/>
              </a:rPr>
              <a:pPr/>
              <a:t>17</a:t>
            </a:fld>
            <a:endParaRPr lang="en-GB" sz="1400">
              <a:solidFill>
                <a:srgbClr val="000000"/>
              </a:solidFill>
              <a:latin typeface="Times New Roman" pitchFamily="18" charset="0"/>
            </a:endParaRPr>
          </a:p>
        </p:txBody>
      </p:sp>
      <p:sp>
        <p:nvSpPr>
          <p:cNvPr id="74755" name="Rectangle 1"/>
          <p:cNvSpPr>
            <a:spLocks noChangeArrowheads="1" noTextEdit="1"/>
          </p:cNvSpPr>
          <p:nvPr>
            <p:ph type="sldImg"/>
          </p:nvPr>
        </p:nvSpPr>
        <p:spPr>
          <a:xfrm>
            <a:off x="1108075" y="801688"/>
            <a:ext cx="5345113" cy="40100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spcBef>
                <a:spcPts val="450"/>
              </a:spcBef>
              <a:buSzPct val="100000"/>
              <a:defRPr/>
            </a:pPr>
            <a:r>
              <a:rPr lang="en-US" sz="1400" smtClean="0">
                <a:latin typeface="Arial" charset="0"/>
                <a:cs typeface="DejaVu Sans" charset="0"/>
              </a:rPr>
              <a:t>Sedentary is represented in the case of Kanjhawala &amp; the cluster &amp; for pastoral people transhumance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9CB22CFF-D32B-4FDB-8A58-26BA27DF0131}" type="slidenum">
              <a:rPr lang="en-GB" sz="1400">
                <a:solidFill>
                  <a:srgbClr val="000000"/>
                </a:solidFill>
                <a:latin typeface="Times New Roman" pitchFamily="18" charset="0"/>
              </a:rPr>
              <a:pPr/>
              <a:t>18</a:t>
            </a:fld>
            <a:endParaRPr lang="en-GB" sz="1400">
              <a:solidFill>
                <a:srgbClr val="000000"/>
              </a:solidFill>
              <a:latin typeface="Times New Roman" pitchFamily="18" charset="0"/>
            </a:endParaRPr>
          </a:p>
        </p:txBody>
      </p:sp>
      <p:sp>
        <p:nvSpPr>
          <p:cNvPr id="76803" name="Rectangle 1"/>
          <p:cNvSpPr>
            <a:spLocks noChangeArrowheads="1" noTextEdit="1"/>
          </p:cNvSpPr>
          <p:nvPr>
            <p:ph type="sldImg"/>
          </p:nvPr>
        </p:nvSpPr>
        <p:spPr>
          <a:xfrm>
            <a:off x="1143000" y="685800"/>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spcBef>
                <a:spcPts val="450"/>
              </a:spcBef>
              <a:buSzPct val="100000"/>
              <a:defRPr/>
            </a:pPr>
            <a:r>
              <a:rPr lang="en-US" smtClean="0">
                <a:latin typeface="Arial" charset="0"/>
                <a:cs typeface="DejaVu Sans" charset="0"/>
              </a:rPr>
              <a:t>Institutions of Reciprocity to maintain ecological complementarity.</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0CC84FD5-7402-4F90-8749-891C9E0097AA}" type="slidenum">
              <a:rPr lang="en-GB" sz="1400">
                <a:solidFill>
                  <a:srgbClr val="000000"/>
                </a:solidFill>
                <a:latin typeface="Times New Roman" pitchFamily="18" charset="0"/>
              </a:rPr>
              <a:pPr/>
              <a:t>19</a:t>
            </a:fld>
            <a:endParaRPr lang="en-GB" sz="1400">
              <a:solidFill>
                <a:srgbClr val="000000"/>
              </a:solidFill>
              <a:latin typeface="Times New Roman" pitchFamily="18" charset="0"/>
            </a:endParaRPr>
          </a:p>
        </p:txBody>
      </p:sp>
      <p:sp>
        <p:nvSpPr>
          <p:cNvPr id="43011" name="Text Box 1"/>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43012"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9pPr>
          </a:lstStyle>
          <a:p>
            <a:pPr eaLnBrk="1" hangingPunct="1">
              <a:lnSpc>
                <a:spcPct val="93000"/>
              </a:lnSpc>
              <a:spcBef>
                <a:spcPts val="450"/>
              </a:spcBef>
              <a:buSzPct val="100000"/>
            </a:pPr>
            <a:r>
              <a:rPr lang="en-US" sz="1200" u="sng">
                <a:solidFill>
                  <a:srgbClr val="000000"/>
                </a:solidFill>
              </a:rPr>
              <a:t>Sources</a:t>
            </a:r>
            <a:r>
              <a:rPr lang="en-US" sz="1200">
                <a:solidFill>
                  <a:srgbClr val="000000"/>
                </a:solidFill>
              </a:rPr>
              <a:t>: a. </a:t>
            </a:r>
            <a:r>
              <a:rPr lang="en-US" sz="1200" u="sng">
                <a:solidFill>
                  <a:srgbClr val="000000"/>
                </a:solidFill>
              </a:rPr>
              <a:t>Delhi SR,1872‑80</a:t>
            </a:r>
            <a:r>
              <a:rPr lang="en-US" sz="1200">
                <a:solidFill>
                  <a:srgbClr val="000000"/>
                </a:solidFill>
              </a:rPr>
              <a:t> : 81.</a:t>
            </a:r>
          </a:p>
          <a:p>
            <a:pPr eaLnBrk="1" hangingPunct="1">
              <a:lnSpc>
                <a:spcPct val="93000"/>
              </a:lnSpc>
              <a:spcBef>
                <a:spcPts val="450"/>
              </a:spcBef>
              <a:buSzPct val="100000"/>
            </a:pPr>
            <a:r>
              <a:rPr lang="en-US" sz="1200">
                <a:solidFill>
                  <a:srgbClr val="000000"/>
                </a:solidFill>
              </a:rPr>
              <a:t>         b. </a:t>
            </a:r>
            <a:r>
              <a:rPr lang="en-US" sz="1200" u="sng">
                <a:solidFill>
                  <a:srgbClr val="000000"/>
                </a:solidFill>
              </a:rPr>
              <a:t>Delhi Gaz.1912</a:t>
            </a:r>
            <a:r>
              <a:rPr lang="en-US" sz="1200">
                <a:solidFill>
                  <a:srgbClr val="000000"/>
                </a:solidFill>
              </a:rPr>
              <a:t> : 121.</a:t>
            </a:r>
          </a:p>
          <a:p>
            <a:pPr eaLnBrk="1" hangingPunct="1">
              <a:lnSpc>
                <a:spcPct val="93000"/>
              </a:lnSpc>
              <a:spcBef>
                <a:spcPts val="450"/>
              </a:spcBef>
              <a:buSzPct val="100000"/>
            </a:pPr>
            <a:r>
              <a:rPr lang="en-US" sz="1200">
                <a:solidFill>
                  <a:srgbClr val="000000"/>
                </a:solidFill>
              </a:rPr>
              <a:t>         c. </a:t>
            </a:r>
            <a:r>
              <a:rPr lang="en-US" sz="1200" u="sng">
                <a:solidFill>
                  <a:srgbClr val="000000"/>
                </a:solidFill>
              </a:rPr>
              <a:t>Delhi Gaz.1881‑84</a:t>
            </a:r>
            <a:r>
              <a:rPr lang="en-US" sz="1200">
                <a:solidFill>
                  <a:srgbClr val="000000"/>
                </a:solidFill>
              </a:rPr>
              <a:t> : 2.</a:t>
            </a:r>
          </a:p>
          <a:p>
            <a:pPr eaLnBrk="1" hangingPunct="1">
              <a:lnSpc>
                <a:spcPct val="93000"/>
              </a:lnSpc>
              <a:spcBef>
                <a:spcPts val="450"/>
              </a:spcBef>
              <a:buSzPct val="100000"/>
            </a:pPr>
            <a:endParaRPr lang="en-US" sz="1200">
              <a:solidFill>
                <a:srgbClr val="000000"/>
              </a:solidFill>
            </a:endParaRPr>
          </a:p>
          <a:p>
            <a:pPr eaLnBrk="1" hangingPunct="1">
              <a:lnSpc>
                <a:spcPct val="93000"/>
              </a:lnSpc>
              <a:spcBef>
                <a:spcPts val="450"/>
              </a:spcBef>
              <a:buSzPct val="100000"/>
            </a:pPr>
            <a:endParaRPr lang="en-US" sz="120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88C5ECAA-AC88-4047-A9AD-C24983DC59C5}" type="slidenum">
              <a:rPr lang="en-GB" sz="1400">
                <a:solidFill>
                  <a:srgbClr val="000000"/>
                </a:solidFill>
                <a:latin typeface="Times New Roman" pitchFamily="18" charset="0"/>
              </a:rPr>
              <a:pPr/>
              <a:t>20</a:t>
            </a:fld>
            <a:endParaRPr lang="en-GB" sz="1400">
              <a:solidFill>
                <a:srgbClr val="000000"/>
              </a:solidFill>
              <a:latin typeface="Times New Roman" pitchFamily="18" charset="0"/>
            </a:endParaRPr>
          </a:p>
        </p:txBody>
      </p:sp>
      <p:sp>
        <p:nvSpPr>
          <p:cNvPr id="80899"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9C9469E3-41E0-471B-AF7F-F4042D7A5517}" type="slidenum">
              <a:rPr lang="en-GB" sz="1400">
                <a:solidFill>
                  <a:srgbClr val="000000"/>
                </a:solidFill>
                <a:latin typeface="Times New Roman" pitchFamily="18" charset="0"/>
              </a:rPr>
              <a:pPr/>
              <a:t>21</a:t>
            </a:fld>
            <a:endParaRPr lang="en-GB" sz="1400">
              <a:solidFill>
                <a:srgbClr val="000000"/>
              </a:solidFill>
              <a:latin typeface="Times New Roman" pitchFamily="18" charset="0"/>
            </a:endParaRPr>
          </a:p>
        </p:txBody>
      </p:sp>
      <p:sp>
        <p:nvSpPr>
          <p:cNvPr id="82947"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graphicFrame>
        <p:nvGraphicFramePr>
          <p:cNvPr id="56323" name="Group 3"/>
          <p:cNvGraphicFramePr>
            <a:graphicFrameLocks noGrp="1"/>
          </p:cNvGraphicFramePr>
          <p:nvPr/>
        </p:nvGraphicFramePr>
        <p:xfrm>
          <a:off x="1230313" y="5400675"/>
          <a:ext cx="5119687" cy="4138613"/>
        </p:xfrm>
        <a:graphic>
          <a:graphicData uri="http://schemas.openxmlformats.org/drawingml/2006/table">
            <a:tbl>
              <a:tblPr/>
              <a:tblGrid>
                <a:gridCol w="2341562"/>
                <a:gridCol w="1416050"/>
                <a:gridCol w="1362075"/>
              </a:tblGrid>
              <a:tr h="1042988">
                <a:tc>
                  <a:txBody>
                    <a:bodyPr/>
                    <a:lstStyle/>
                    <a:p>
                      <a:pPr marL="0" marR="0" lvl="0" indent="0" algn="l"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n-GB" sz="1800" b="1" i="0" u="none" strike="noStrike" cap="none" normalizeH="0" baseline="0" smtClean="0">
                        <a:ln>
                          <a:noFill/>
                        </a:ln>
                        <a:solidFill>
                          <a:srgbClr val="000000"/>
                        </a:solidFill>
                        <a:effectLst/>
                        <a:latin typeface="Arial" pitchFamily="34" charset="0"/>
                        <a:ea typeface="ＭＳ Ｐゴシック" pitchFamily="34" charset="-128"/>
                      </a:endParaRPr>
                    </a:p>
                    <a:p>
                      <a:pPr marL="0" marR="0" lvl="0" indent="0" algn="l"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n-GB" sz="1800" b="1" i="0" u="none" strike="noStrike" cap="none" normalizeH="0" baseline="0" smtClean="0">
                        <a:ln>
                          <a:noFill/>
                        </a:ln>
                        <a:solidFill>
                          <a:srgbClr val="000000"/>
                        </a:solidFill>
                        <a:effectLst/>
                        <a:latin typeface="Arial" pitchFamily="34" charset="0"/>
                        <a:ea typeface="ＭＳ Ｐゴシック" pitchFamily="34" charset="-128"/>
                      </a:endParaRPr>
                    </a:p>
                  </a:txBody>
                  <a:tcPr marL="90000" marR="90000" marT="253224" marB="46800" horzOverflow="overflow">
                    <a:lnL>
                      <a:noFill/>
                    </a:lnL>
                    <a:lnR>
                      <a:noFill/>
                    </a:lnR>
                    <a:lnT>
                      <a:noFill/>
                    </a:lnT>
                    <a:lnB>
                      <a:noFill/>
                    </a:lnB>
                    <a:lnTlToBr>
                      <a:noFill/>
                    </a:lnTlToBr>
                    <a:lnBlToTr>
                      <a:noFill/>
                    </a:lnBlToTr>
                    <a:noFill/>
                  </a:tcPr>
                </a:tc>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Area </a:t>
                      </a:r>
                    </a:p>
                  </a:txBody>
                  <a:tcPr marL="90000" marR="90000" marT="269028" marB="46800" horzOverflow="overflow">
                    <a:lnL>
                      <a:noFill/>
                    </a:lnL>
                    <a:lnR>
                      <a:noFill/>
                    </a:lnR>
                    <a:lnT>
                      <a:noFill/>
                    </a:lnT>
                    <a:lnB>
                      <a:noFill/>
                    </a:lnB>
                    <a:lnTlToBr>
                      <a:noFill/>
                    </a:lnTlToBr>
                    <a:lnBlToTr>
                      <a:noFill/>
                    </a:lnBlToTr>
                    <a:noFill/>
                  </a:tcPr>
                </a:tc>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Population </a:t>
                      </a:r>
                    </a:p>
                  </a:txBody>
                  <a:tcPr marL="90000" marR="90000" marT="269028" marB="46800" horzOverflow="overflow">
                    <a:lnL>
                      <a:noFill/>
                    </a:lnL>
                    <a:lnR>
                      <a:noFill/>
                    </a:lnR>
                    <a:lnT>
                      <a:noFill/>
                    </a:lnT>
                    <a:lnB>
                      <a:noFill/>
                    </a:lnB>
                    <a:lnTlToBr>
                      <a:noFill/>
                    </a:lnTlToBr>
                    <a:lnBlToTr>
                      <a:noFill/>
                    </a:lnBlToTr>
                    <a:noFill/>
                  </a:tcPr>
                </a:tc>
              </a:tr>
              <a:tr h="1031875">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Delhi Tehsil</a:t>
                      </a:r>
                    </a:p>
                  </a:txBody>
                  <a:tcPr marL="90000" marR="90000" marT="269028" marB="46800" horzOverflow="overflow">
                    <a:lnL>
                      <a:noFill/>
                    </a:lnL>
                    <a:lnR>
                      <a:noFill/>
                    </a:lnR>
                    <a:lnT>
                      <a:noFill/>
                    </a:lnT>
                    <a:lnB>
                      <a:noFill/>
                    </a:lnB>
                    <a:lnTlToBr>
                      <a:noFill/>
                    </a:lnTlToBr>
                    <a:lnBlToTr>
                      <a:noFill/>
                    </a:lnBlToTr>
                    <a:noFill/>
                  </a:tcPr>
                </a:tc>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429 square miles</a:t>
                      </a:r>
                    </a:p>
                  </a:txBody>
                  <a:tcPr marL="90000" marR="90000" marT="269028" marB="46800" horzOverflow="overflow">
                    <a:lnL>
                      <a:noFill/>
                    </a:lnL>
                    <a:lnR>
                      <a:noFill/>
                    </a:lnR>
                    <a:lnT>
                      <a:noFill/>
                    </a:lnT>
                    <a:lnB>
                      <a:noFill/>
                    </a:lnB>
                    <a:lnTlToBr>
                      <a:noFill/>
                    </a:lnTlToBr>
                    <a:lnBlToTr>
                      <a:noFill/>
                    </a:lnBlToTr>
                    <a:noFill/>
                  </a:tcPr>
                </a:tc>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359,008</a:t>
                      </a:r>
                    </a:p>
                  </a:txBody>
                  <a:tcPr marL="90000" marR="90000" marT="269028" marB="46800" horzOverflow="overflow">
                    <a:lnL>
                      <a:noFill/>
                    </a:lnL>
                    <a:lnR>
                      <a:noFill/>
                    </a:lnR>
                    <a:lnT>
                      <a:noFill/>
                    </a:lnT>
                    <a:lnB>
                      <a:noFill/>
                    </a:lnB>
                    <a:lnTlToBr>
                      <a:noFill/>
                    </a:lnTlToBr>
                    <a:lnBlToTr>
                      <a:noFill/>
                    </a:lnBlToTr>
                    <a:noFill/>
                  </a:tcPr>
                </a:tc>
              </a:tr>
              <a:tr h="1031875">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Mahraul Thana</a:t>
                      </a:r>
                    </a:p>
                  </a:txBody>
                  <a:tcPr marL="90000" marR="90000" marT="269028" marB="46800" horzOverflow="overflow">
                    <a:lnL>
                      <a:noFill/>
                    </a:lnL>
                    <a:lnR>
                      <a:noFill/>
                    </a:lnR>
                    <a:lnT>
                      <a:noFill/>
                    </a:lnT>
                    <a:lnB>
                      <a:noFill/>
                    </a:lnB>
                    <a:lnTlToBr>
                      <a:noFill/>
                    </a:lnTlToBr>
                    <a:lnBlToTr>
                      <a:noFill/>
                    </a:lnBlToTr>
                    <a:noFill/>
                  </a:tcPr>
                </a:tc>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128 square miles</a:t>
                      </a:r>
                    </a:p>
                  </a:txBody>
                  <a:tcPr marL="90000" marR="90000" marT="269028" marB="46800" horzOverflow="overflow">
                    <a:lnL>
                      <a:noFill/>
                    </a:lnL>
                    <a:lnR>
                      <a:noFill/>
                    </a:lnR>
                    <a:lnT>
                      <a:noFill/>
                    </a:lnT>
                    <a:lnB>
                      <a:noFill/>
                    </a:lnB>
                    <a:lnTlToBr>
                      <a:noFill/>
                    </a:lnTlToBr>
                    <a:lnBlToTr>
                      <a:noFill/>
                    </a:lnBlToTr>
                    <a:noFill/>
                  </a:tcPr>
                </a:tc>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32,820</a:t>
                      </a:r>
                    </a:p>
                  </a:txBody>
                  <a:tcPr marL="90000" marR="90000" marT="269028" marB="46800" horzOverflow="overflow">
                    <a:lnL>
                      <a:noFill/>
                    </a:lnL>
                    <a:lnR>
                      <a:noFill/>
                    </a:lnR>
                    <a:lnT>
                      <a:noFill/>
                    </a:lnT>
                    <a:lnB>
                      <a:noFill/>
                    </a:lnB>
                    <a:lnTlToBr>
                      <a:noFill/>
                    </a:lnTlToBr>
                    <a:lnBlToTr>
                      <a:noFill/>
                    </a:lnBlToTr>
                    <a:noFill/>
                  </a:tcPr>
                </a:tc>
              </a:tr>
              <a:tr h="1031875">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Total </a:t>
                      </a:r>
                    </a:p>
                  </a:txBody>
                  <a:tcPr marL="90000" marR="90000" marT="269028" marB="46800" horzOverflow="overflow">
                    <a:lnL>
                      <a:noFill/>
                    </a:lnL>
                    <a:lnR>
                      <a:noFill/>
                    </a:lnR>
                    <a:lnT>
                      <a:noFill/>
                    </a:lnT>
                    <a:lnB>
                      <a:noFill/>
                    </a:lnB>
                    <a:lnTlToBr>
                      <a:noFill/>
                    </a:lnTlToBr>
                    <a:lnBlToTr>
                      <a:noFill/>
                    </a:lnBlToTr>
                    <a:noFill/>
                  </a:tcPr>
                </a:tc>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357 square miles</a:t>
                      </a:r>
                    </a:p>
                  </a:txBody>
                  <a:tcPr marL="90000" marR="90000" marT="269028" marB="46800" horzOverflow="overflow">
                    <a:lnL>
                      <a:noFill/>
                    </a:lnL>
                    <a:lnR>
                      <a:noFill/>
                    </a:lnR>
                    <a:lnT>
                      <a:noFill/>
                    </a:lnT>
                    <a:lnB>
                      <a:noFill/>
                    </a:lnB>
                    <a:lnTlToBr>
                      <a:noFill/>
                    </a:lnTlToBr>
                    <a:lnBlToTr>
                      <a:noFill/>
                    </a:lnBlToTr>
                    <a:noFill/>
                  </a:tcPr>
                </a:tc>
                <a:tc>
                  <a:txBody>
                    <a:bodyPr/>
                    <a:lstStyle/>
                    <a:p>
                      <a:pPr marL="0" marR="0" lvl="0" indent="0" algn="ctr" defTabSz="449263" rtl="0" eaLnBrk="1" fontAlgn="base" latinLnBrk="0" hangingPunct="0">
                        <a:lnSpc>
                          <a:spcPct val="69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800" b="0" i="0" u="none" strike="noStrike" cap="none" normalizeH="0" baseline="0" smtClean="0">
                          <a:ln>
                            <a:noFill/>
                          </a:ln>
                          <a:solidFill>
                            <a:srgbClr val="000000"/>
                          </a:solidFill>
                          <a:effectLst/>
                          <a:latin typeface="Times New Roman" pitchFamily="18" charset="0"/>
                          <a:ea typeface="ＭＳ Ｐゴシック" pitchFamily="34" charset="-128"/>
                        </a:rPr>
                        <a:t>391,828</a:t>
                      </a:r>
                    </a:p>
                  </a:txBody>
                  <a:tcPr marL="90000" marR="90000" marT="269028" marB="46800" horzOverflow="overflow">
                    <a:lnL>
                      <a:noFill/>
                    </a:lnL>
                    <a:lnR>
                      <a:noFill/>
                    </a:lnR>
                    <a:lnT>
                      <a:noFill/>
                    </a:lnT>
                    <a:lnB>
                      <a:noFill/>
                    </a:lnB>
                    <a:lnTlToBr>
                      <a:noFill/>
                    </a:lnTlToBr>
                    <a:lnBlToTr>
                      <a:noFill/>
                    </a:lnBlToTr>
                    <a:noFill/>
                  </a:tcPr>
                </a:tc>
              </a:tr>
            </a:tbl>
          </a:graphicData>
        </a:graphic>
      </p:graphicFrame>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7CF796E8-E63D-474B-8D63-840CC739EC16}" type="slidenum">
              <a:rPr lang="en-GB" sz="1400">
                <a:solidFill>
                  <a:srgbClr val="000000"/>
                </a:solidFill>
                <a:latin typeface="Times New Roman" pitchFamily="18" charset="0"/>
              </a:rPr>
              <a:pPr/>
              <a:t>22</a:t>
            </a:fld>
            <a:endParaRPr lang="en-GB" sz="1400">
              <a:solidFill>
                <a:srgbClr val="000000"/>
              </a:solidFill>
              <a:latin typeface="Times New Roman" pitchFamily="18" charset="0"/>
            </a:endParaRPr>
          </a:p>
        </p:txBody>
      </p:sp>
      <p:sp>
        <p:nvSpPr>
          <p:cNvPr id="84995"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Text Box 2"/>
          <p:cNvSpPr txBox="1">
            <a:spLocks noChangeArrowheads="1"/>
          </p:cNvSpPr>
          <p:nvPr/>
        </p:nvSpPr>
        <p:spPr bwMode="auto">
          <a:xfrm>
            <a:off x="1079500" y="5040313"/>
            <a:ext cx="5219700" cy="4759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12240" rIns="0" bIns="0"/>
          <a:lstStyle>
            <a:lvl1pPr>
              <a:tabLst>
                <a:tab pos="0" algn="l"/>
                <a:tab pos="717550" algn="l"/>
                <a:tab pos="1441450" algn="l"/>
                <a:tab pos="2165350" algn="l"/>
                <a:tab pos="2889250" algn="l"/>
                <a:tab pos="3613150" algn="l"/>
                <a:tab pos="4343400" algn="l"/>
                <a:tab pos="5060950" algn="l"/>
                <a:tab pos="5389563" algn="l"/>
                <a:tab pos="5834063" algn="l"/>
                <a:tab pos="6283325" algn="l"/>
                <a:tab pos="6732588" algn="l"/>
                <a:tab pos="7181850" algn="l"/>
                <a:tab pos="7631113" algn="l"/>
                <a:tab pos="8080375" algn="l"/>
                <a:tab pos="8529638" algn="l"/>
                <a:tab pos="8978900" algn="l"/>
                <a:tab pos="9428163" algn="l"/>
                <a:tab pos="9877425" algn="l"/>
                <a:tab pos="10326688" algn="l"/>
                <a:tab pos="10779125" algn="l"/>
                <a:tab pos="10780713" algn="l"/>
              </a:tabLst>
              <a:defRPr sz="2400">
                <a:solidFill>
                  <a:schemeClr val="bg1"/>
                </a:solidFill>
                <a:latin typeface="Arial" pitchFamily="34" charset="0"/>
                <a:ea typeface="ＭＳ Ｐゴシック" pitchFamily="34" charset="-128"/>
              </a:defRPr>
            </a:lvl1pPr>
            <a:lvl2pPr>
              <a:tabLst>
                <a:tab pos="0" algn="l"/>
                <a:tab pos="717550" algn="l"/>
                <a:tab pos="1441450" algn="l"/>
                <a:tab pos="2165350" algn="l"/>
                <a:tab pos="2889250" algn="l"/>
                <a:tab pos="3613150" algn="l"/>
                <a:tab pos="4343400" algn="l"/>
                <a:tab pos="5060950" algn="l"/>
                <a:tab pos="5389563" algn="l"/>
                <a:tab pos="5834063" algn="l"/>
                <a:tab pos="6283325" algn="l"/>
                <a:tab pos="6732588" algn="l"/>
                <a:tab pos="7181850" algn="l"/>
                <a:tab pos="7631113" algn="l"/>
                <a:tab pos="8080375" algn="l"/>
                <a:tab pos="8529638" algn="l"/>
                <a:tab pos="8978900" algn="l"/>
                <a:tab pos="9428163" algn="l"/>
                <a:tab pos="9877425" algn="l"/>
                <a:tab pos="10326688" algn="l"/>
                <a:tab pos="10779125" algn="l"/>
                <a:tab pos="10780713" algn="l"/>
              </a:tabLst>
              <a:defRPr sz="2400">
                <a:solidFill>
                  <a:schemeClr val="bg1"/>
                </a:solidFill>
                <a:latin typeface="Arial" pitchFamily="34" charset="0"/>
                <a:ea typeface="ＭＳ Ｐゴシック" pitchFamily="34" charset="-128"/>
              </a:defRPr>
            </a:lvl2pPr>
            <a:lvl3pPr>
              <a:tabLst>
                <a:tab pos="0" algn="l"/>
                <a:tab pos="717550" algn="l"/>
                <a:tab pos="1441450" algn="l"/>
                <a:tab pos="2165350" algn="l"/>
                <a:tab pos="2889250" algn="l"/>
                <a:tab pos="3613150" algn="l"/>
                <a:tab pos="4343400" algn="l"/>
                <a:tab pos="5060950" algn="l"/>
                <a:tab pos="5389563" algn="l"/>
                <a:tab pos="5834063" algn="l"/>
                <a:tab pos="6283325" algn="l"/>
                <a:tab pos="6732588" algn="l"/>
                <a:tab pos="7181850" algn="l"/>
                <a:tab pos="7631113" algn="l"/>
                <a:tab pos="8080375" algn="l"/>
                <a:tab pos="8529638" algn="l"/>
                <a:tab pos="8978900" algn="l"/>
                <a:tab pos="9428163" algn="l"/>
                <a:tab pos="9877425" algn="l"/>
                <a:tab pos="10326688" algn="l"/>
                <a:tab pos="10779125" algn="l"/>
                <a:tab pos="10780713" algn="l"/>
              </a:tabLst>
              <a:defRPr sz="2400">
                <a:solidFill>
                  <a:schemeClr val="bg1"/>
                </a:solidFill>
                <a:latin typeface="Arial" pitchFamily="34" charset="0"/>
                <a:ea typeface="ＭＳ Ｐゴシック" pitchFamily="34" charset="-128"/>
              </a:defRPr>
            </a:lvl3pPr>
            <a:lvl4pPr>
              <a:tabLst>
                <a:tab pos="0" algn="l"/>
                <a:tab pos="717550" algn="l"/>
                <a:tab pos="1441450" algn="l"/>
                <a:tab pos="2165350" algn="l"/>
                <a:tab pos="2889250" algn="l"/>
                <a:tab pos="3613150" algn="l"/>
                <a:tab pos="4343400" algn="l"/>
                <a:tab pos="5060950" algn="l"/>
                <a:tab pos="5389563" algn="l"/>
                <a:tab pos="5834063" algn="l"/>
                <a:tab pos="6283325" algn="l"/>
                <a:tab pos="6732588" algn="l"/>
                <a:tab pos="7181850" algn="l"/>
                <a:tab pos="7631113" algn="l"/>
                <a:tab pos="8080375" algn="l"/>
                <a:tab pos="8529638" algn="l"/>
                <a:tab pos="8978900" algn="l"/>
                <a:tab pos="9428163" algn="l"/>
                <a:tab pos="9877425" algn="l"/>
                <a:tab pos="10326688" algn="l"/>
                <a:tab pos="10779125" algn="l"/>
                <a:tab pos="10780713" algn="l"/>
              </a:tabLst>
              <a:defRPr sz="2400">
                <a:solidFill>
                  <a:schemeClr val="bg1"/>
                </a:solidFill>
                <a:latin typeface="Arial" pitchFamily="34" charset="0"/>
                <a:ea typeface="ＭＳ Ｐゴシック" pitchFamily="34" charset="-128"/>
              </a:defRPr>
            </a:lvl4pPr>
            <a:lvl5pPr>
              <a:tabLst>
                <a:tab pos="0" algn="l"/>
                <a:tab pos="717550" algn="l"/>
                <a:tab pos="1441450" algn="l"/>
                <a:tab pos="2165350" algn="l"/>
                <a:tab pos="2889250" algn="l"/>
                <a:tab pos="3613150" algn="l"/>
                <a:tab pos="4343400" algn="l"/>
                <a:tab pos="5060950" algn="l"/>
                <a:tab pos="5389563" algn="l"/>
                <a:tab pos="5834063" algn="l"/>
                <a:tab pos="6283325" algn="l"/>
                <a:tab pos="6732588" algn="l"/>
                <a:tab pos="7181850" algn="l"/>
                <a:tab pos="7631113" algn="l"/>
                <a:tab pos="8080375" algn="l"/>
                <a:tab pos="8529638" algn="l"/>
                <a:tab pos="8978900" algn="l"/>
                <a:tab pos="9428163" algn="l"/>
                <a:tab pos="9877425" algn="l"/>
                <a:tab pos="10326688" algn="l"/>
                <a:tab pos="10779125" algn="l"/>
                <a:tab pos="10780713"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0" algn="l"/>
                <a:tab pos="717550" algn="l"/>
                <a:tab pos="1441450" algn="l"/>
                <a:tab pos="2165350" algn="l"/>
                <a:tab pos="2889250" algn="l"/>
                <a:tab pos="3613150" algn="l"/>
                <a:tab pos="4343400" algn="l"/>
                <a:tab pos="5060950" algn="l"/>
                <a:tab pos="5389563" algn="l"/>
                <a:tab pos="5834063" algn="l"/>
                <a:tab pos="6283325" algn="l"/>
                <a:tab pos="6732588" algn="l"/>
                <a:tab pos="7181850" algn="l"/>
                <a:tab pos="7631113" algn="l"/>
                <a:tab pos="8080375" algn="l"/>
                <a:tab pos="8529638" algn="l"/>
                <a:tab pos="8978900" algn="l"/>
                <a:tab pos="9428163" algn="l"/>
                <a:tab pos="9877425" algn="l"/>
                <a:tab pos="10326688" algn="l"/>
                <a:tab pos="10779125" algn="l"/>
                <a:tab pos="10780713"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0" algn="l"/>
                <a:tab pos="717550" algn="l"/>
                <a:tab pos="1441450" algn="l"/>
                <a:tab pos="2165350" algn="l"/>
                <a:tab pos="2889250" algn="l"/>
                <a:tab pos="3613150" algn="l"/>
                <a:tab pos="4343400" algn="l"/>
                <a:tab pos="5060950" algn="l"/>
                <a:tab pos="5389563" algn="l"/>
                <a:tab pos="5834063" algn="l"/>
                <a:tab pos="6283325" algn="l"/>
                <a:tab pos="6732588" algn="l"/>
                <a:tab pos="7181850" algn="l"/>
                <a:tab pos="7631113" algn="l"/>
                <a:tab pos="8080375" algn="l"/>
                <a:tab pos="8529638" algn="l"/>
                <a:tab pos="8978900" algn="l"/>
                <a:tab pos="9428163" algn="l"/>
                <a:tab pos="9877425" algn="l"/>
                <a:tab pos="10326688" algn="l"/>
                <a:tab pos="10779125" algn="l"/>
                <a:tab pos="10780713"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0" algn="l"/>
                <a:tab pos="717550" algn="l"/>
                <a:tab pos="1441450" algn="l"/>
                <a:tab pos="2165350" algn="l"/>
                <a:tab pos="2889250" algn="l"/>
                <a:tab pos="3613150" algn="l"/>
                <a:tab pos="4343400" algn="l"/>
                <a:tab pos="5060950" algn="l"/>
                <a:tab pos="5389563" algn="l"/>
                <a:tab pos="5834063" algn="l"/>
                <a:tab pos="6283325" algn="l"/>
                <a:tab pos="6732588" algn="l"/>
                <a:tab pos="7181850" algn="l"/>
                <a:tab pos="7631113" algn="l"/>
                <a:tab pos="8080375" algn="l"/>
                <a:tab pos="8529638" algn="l"/>
                <a:tab pos="8978900" algn="l"/>
                <a:tab pos="9428163" algn="l"/>
                <a:tab pos="9877425" algn="l"/>
                <a:tab pos="10326688" algn="l"/>
                <a:tab pos="10779125" algn="l"/>
                <a:tab pos="10780713"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0" algn="l"/>
                <a:tab pos="717550" algn="l"/>
                <a:tab pos="1441450" algn="l"/>
                <a:tab pos="2165350" algn="l"/>
                <a:tab pos="2889250" algn="l"/>
                <a:tab pos="3613150" algn="l"/>
                <a:tab pos="4343400" algn="l"/>
                <a:tab pos="5060950" algn="l"/>
                <a:tab pos="5389563" algn="l"/>
                <a:tab pos="5834063" algn="l"/>
                <a:tab pos="6283325" algn="l"/>
                <a:tab pos="6732588" algn="l"/>
                <a:tab pos="7181850" algn="l"/>
                <a:tab pos="7631113" algn="l"/>
                <a:tab pos="8080375" algn="l"/>
                <a:tab pos="8529638" algn="l"/>
                <a:tab pos="8978900" algn="l"/>
                <a:tab pos="9428163" algn="l"/>
                <a:tab pos="9877425" algn="l"/>
                <a:tab pos="10326688" algn="l"/>
                <a:tab pos="10779125" algn="l"/>
                <a:tab pos="10780713" algn="l"/>
              </a:tabLst>
              <a:defRPr sz="2400">
                <a:solidFill>
                  <a:schemeClr val="bg1"/>
                </a:solidFill>
                <a:latin typeface="Arial" pitchFamily="34" charset="0"/>
                <a:ea typeface="ＭＳ Ｐゴシック" pitchFamily="34" charset="-128"/>
              </a:defRPr>
            </a:lvl9pPr>
          </a:lstStyle>
          <a:p>
            <a:pPr eaLnBrk="1">
              <a:lnSpc>
                <a:spcPct val="93000"/>
              </a:lnSpc>
              <a:buSzPct val="100000"/>
            </a:pPr>
            <a:r>
              <a:rPr lang="en-GB" sz="1400">
                <a:solidFill>
                  <a:srgbClr val="000000"/>
                </a:solidFill>
              </a:rPr>
              <a:t>Block :  Designated Area	   By scale		Adjusting boundaries 					     acres		 of Villages </a:t>
            </a:r>
          </a:p>
          <a:p>
            <a:pPr eaLnBrk="1">
              <a:lnSpc>
                <a:spcPct val="93000"/>
              </a:lnSpc>
              <a:buSzPct val="100000"/>
            </a:pPr>
            <a:r>
              <a:rPr lang="en-GB" sz="1400">
                <a:solidFill>
                  <a:srgbClr val="000000"/>
                </a:solidFill>
              </a:rPr>
              <a:t>A         Cantonment :	    10,022 		   9,495</a:t>
            </a:r>
          </a:p>
          <a:p>
            <a:pPr eaLnBrk="1">
              <a:lnSpc>
                <a:spcPct val="93000"/>
              </a:lnSpc>
              <a:buSzPct val="100000"/>
            </a:pPr>
            <a:endParaRPr lang="en-GB" sz="1400">
              <a:solidFill>
                <a:srgbClr val="000000"/>
              </a:solidFill>
            </a:endParaRPr>
          </a:p>
          <a:p>
            <a:pPr eaLnBrk="1">
              <a:lnSpc>
                <a:spcPct val="93000"/>
              </a:lnSpc>
              <a:buSzPct val="100000"/>
            </a:pPr>
            <a:r>
              <a:rPr lang="en-GB" sz="1400">
                <a:solidFill>
                  <a:srgbClr val="000000"/>
                </a:solidFill>
              </a:rPr>
              <a:t>B         Imperial City : 	     10,916		  13,428			  	</a:t>
            </a:r>
          </a:p>
          <a:p>
            <a:pPr eaLnBrk="1">
              <a:lnSpc>
                <a:spcPct val="93000"/>
              </a:lnSpc>
              <a:buSzPct val="100000"/>
            </a:pPr>
            <a:r>
              <a:rPr lang="en-GB" sz="1400">
                <a:solidFill>
                  <a:srgbClr val="000000"/>
                </a:solidFill>
              </a:rPr>
              <a:t>C         Expansion for new</a:t>
            </a:r>
          </a:p>
          <a:p>
            <a:pPr eaLnBrk="1">
              <a:lnSpc>
                <a:spcPct val="93000"/>
              </a:lnSpc>
              <a:buSzPct val="100000"/>
            </a:pPr>
            <a:r>
              <a:rPr lang="en-GB" sz="1400">
                <a:solidFill>
                  <a:srgbClr val="000000"/>
                </a:solidFill>
              </a:rPr>
              <a:t>           City			      2,886		    2,542</a:t>
            </a:r>
          </a:p>
          <a:p>
            <a:pPr eaLnBrk="1">
              <a:lnSpc>
                <a:spcPct val="93000"/>
              </a:lnSpc>
              <a:buSzPct val="100000"/>
            </a:pPr>
            <a:r>
              <a:rPr lang="en-GB" sz="1400">
                <a:solidFill>
                  <a:srgbClr val="000000"/>
                </a:solidFill>
              </a:rPr>
              <a:t>D         Growth in future 	    16, 960	           13,184</a:t>
            </a:r>
          </a:p>
          <a:p>
            <a:pPr eaLnBrk="1">
              <a:lnSpc>
                <a:spcPct val="93000"/>
              </a:lnSpc>
              <a:buSzPct val="100000"/>
            </a:pPr>
            <a:r>
              <a:rPr lang="en-GB" sz="1400">
                <a:solidFill>
                  <a:srgbClr val="000000"/>
                </a:solidFill>
              </a:rPr>
              <a:t>E         Expansion		      4,416	             4,628	</a:t>
            </a:r>
          </a:p>
          <a:p>
            <a:pPr eaLnBrk="1">
              <a:lnSpc>
                <a:spcPct val="93000"/>
              </a:lnSpc>
              <a:buSzPct val="100000"/>
            </a:pPr>
            <a:endParaRPr lang="en-GB" sz="1400">
              <a:solidFill>
                <a:srgbClr val="000000"/>
              </a:solidFill>
            </a:endParaRPr>
          </a:p>
          <a:p>
            <a:pPr eaLnBrk="1">
              <a:lnSpc>
                <a:spcPct val="93000"/>
              </a:lnSpc>
              <a:buSzPct val="100000"/>
            </a:pPr>
            <a:r>
              <a:rPr lang="en-GB" sz="1400">
                <a:solidFill>
                  <a:srgbClr val="000000"/>
                </a:solidFill>
              </a:rPr>
              <a:t>TOTAL IMPERIAL TRACT    45,100	            43,157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FC6B3CCC-7510-4AB7-8DF1-27D621CEFB19}" type="slidenum">
              <a:rPr lang="en-GB" sz="1400">
                <a:solidFill>
                  <a:srgbClr val="000000"/>
                </a:solidFill>
                <a:latin typeface="Times New Roman" pitchFamily="18" charset="0"/>
              </a:rPr>
              <a:pPr/>
              <a:t>23</a:t>
            </a:fld>
            <a:endParaRPr lang="en-GB" sz="1400">
              <a:solidFill>
                <a:srgbClr val="000000"/>
              </a:solidFill>
              <a:latin typeface="Times New Roman" pitchFamily="18" charset="0"/>
            </a:endParaRPr>
          </a:p>
        </p:txBody>
      </p:sp>
      <p:sp>
        <p:nvSpPr>
          <p:cNvPr id="87043"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441CDFCD-7FEE-4058-8346-3864D341FD4C}" type="slidenum">
              <a:rPr lang="en-GB" sz="1400">
                <a:solidFill>
                  <a:srgbClr val="000000"/>
                </a:solidFill>
                <a:latin typeface="Times New Roman" pitchFamily="18" charset="0"/>
              </a:rPr>
              <a:pPr/>
              <a:t>24</a:t>
            </a:fld>
            <a:endParaRPr lang="en-GB" sz="1400">
              <a:solidFill>
                <a:srgbClr val="000000"/>
              </a:solidFill>
              <a:latin typeface="Times New Roman" pitchFamily="18" charset="0"/>
            </a:endParaRPr>
          </a:p>
        </p:txBody>
      </p:sp>
      <p:sp>
        <p:nvSpPr>
          <p:cNvPr id="89091"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Text Box 2"/>
          <p:cNvSpPr txBox="1">
            <a:spLocks noChangeArrowheads="1"/>
          </p:cNvSpPr>
          <p:nvPr/>
        </p:nvSpPr>
        <p:spPr bwMode="auto">
          <a:xfrm>
            <a:off x="1439863" y="5078413"/>
            <a:ext cx="4859337" cy="472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1224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9pPr>
          </a:lstStyle>
          <a:p>
            <a:pPr eaLnBrk="1">
              <a:lnSpc>
                <a:spcPct val="93000"/>
              </a:lnSpc>
              <a:buSzPct val="100000"/>
            </a:pPr>
            <a:r>
              <a:rPr lang="en-GB" sz="1400">
                <a:solidFill>
                  <a:srgbClr val="000000"/>
                </a:solidFill>
              </a:rPr>
              <a:t>The impact of acquisition of these areas then led to the decrease of 11,713 acres in cultivation in 1913-14 which was then made up by breaking of new lands by those whose lands had been acquired and so cultivation increased in 1914-15 by 9,563 acres. This further added to shortfall of grazing lands hence it led to acquisition of land on the left bank of the Jumna.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49647711-F5A1-41A3-A63B-3063CE6B623D}" type="slidenum">
              <a:rPr lang="en-GB" sz="1400">
                <a:solidFill>
                  <a:srgbClr val="000000"/>
                </a:solidFill>
                <a:latin typeface="Times New Roman" pitchFamily="18" charset="0"/>
              </a:rPr>
              <a:pPr/>
              <a:t>25</a:t>
            </a:fld>
            <a:endParaRPr lang="en-GB" sz="1400">
              <a:solidFill>
                <a:srgbClr val="000000"/>
              </a:solidFill>
              <a:latin typeface="Times New Roman" pitchFamily="18" charset="0"/>
            </a:endParaRPr>
          </a:p>
        </p:txBody>
      </p:sp>
      <p:sp>
        <p:nvSpPr>
          <p:cNvPr id="91139"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D24AA76D-A582-4309-A30D-BB7789362350}" type="slidenum">
              <a:rPr lang="en-GB" sz="1400">
                <a:solidFill>
                  <a:srgbClr val="000000"/>
                </a:solidFill>
                <a:latin typeface="Times New Roman" pitchFamily="18" charset="0"/>
              </a:rPr>
              <a:pPr/>
              <a:t>26</a:t>
            </a:fld>
            <a:endParaRPr lang="en-GB" sz="1400">
              <a:solidFill>
                <a:srgbClr val="000000"/>
              </a:solidFill>
              <a:latin typeface="Times New Roman" pitchFamily="18" charset="0"/>
            </a:endParaRPr>
          </a:p>
        </p:txBody>
      </p:sp>
      <p:sp>
        <p:nvSpPr>
          <p:cNvPr id="93187"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AA33D298-CE7E-49BF-9C16-4ED39AEC32C2}" type="slidenum">
              <a:rPr lang="en-GB" sz="1400">
                <a:solidFill>
                  <a:srgbClr val="000000"/>
                </a:solidFill>
                <a:latin typeface="Times New Roman" pitchFamily="18" charset="0"/>
              </a:rPr>
              <a:pPr/>
              <a:t>27</a:t>
            </a:fld>
            <a:endParaRPr lang="en-GB" sz="1400">
              <a:solidFill>
                <a:srgbClr val="000000"/>
              </a:solidFill>
              <a:latin typeface="Times New Roman" pitchFamily="18" charset="0"/>
            </a:endParaRPr>
          </a:p>
        </p:txBody>
      </p:sp>
      <p:sp>
        <p:nvSpPr>
          <p:cNvPr id="95235"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2D458147-F90E-4BD7-8062-06C4C63C8E05}" type="slidenum">
              <a:rPr lang="en-GB" sz="1400">
                <a:solidFill>
                  <a:srgbClr val="000000"/>
                </a:solidFill>
                <a:latin typeface="Times New Roman" pitchFamily="18" charset="0"/>
              </a:rPr>
              <a:pPr/>
              <a:t>28</a:t>
            </a:fld>
            <a:endParaRPr lang="en-GB" sz="1400">
              <a:solidFill>
                <a:srgbClr val="000000"/>
              </a:solidFill>
              <a:latin typeface="Times New Roman" pitchFamily="18" charset="0"/>
            </a:endParaRPr>
          </a:p>
        </p:txBody>
      </p:sp>
      <p:sp>
        <p:nvSpPr>
          <p:cNvPr id="97283"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D1732C89-BCB3-430F-847B-0BB57B9594C3}" type="slidenum">
              <a:rPr lang="en-GB" sz="1400">
                <a:solidFill>
                  <a:srgbClr val="000000"/>
                </a:solidFill>
                <a:latin typeface="Times New Roman" pitchFamily="18" charset="0"/>
              </a:rPr>
              <a:pPr/>
              <a:t>29</a:t>
            </a:fld>
            <a:endParaRPr lang="en-GB" sz="1400">
              <a:solidFill>
                <a:srgbClr val="000000"/>
              </a:solidFill>
              <a:latin typeface="Times New Roman" pitchFamily="18" charset="0"/>
            </a:endParaRPr>
          </a:p>
        </p:txBody>
      </p:sp>
      <p:sp>
        <p:nvSpPr>
          <p:cNvPr id="99331"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9"/>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1pPr>
            <a:lvl2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2pPr>
            <a:lvl3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3pPr>
            <a:lvl4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4pPr>
            <a:lvl5pPr>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 pos="3144838" algn="l"/>
              </a:tabLst>
              <a:defRPr sz="2400">
                <a:solidFill>
                  <a:schemeClr val="bg1"/>
                </a:solidFill>
                <a:latin typeface="Arial" pitchFamily="34" charset="0"/>
                <a:ea typeface="ＭＳ Ｐゴシック" pitchFamily="34" charset="-128"/>
              </a:defRPr>
            </a:lvl9pPr>
          </a:lstStyle>
          <a:p>
            <a:fld id="{4A7264AF-95E0-4FB7-A3F4-6B0CE9B36C30}" type="slidenum">
              <a:rPr lang="en-GB" sz="1400">
                <a:solidFill>
                  <a:srgbClr val="000000"/>
                </a:solidFill>
                <a:latin typeface="Times New Roman" pitchFamily="18" charset="0"/>
              </a:rPr>
              <a:pPr/>
              <a:t>30</a:t>
            </a:fld>
            <a:endParaRPr lang="en-GB" sz="1400">
              <a:solidFill>
                <a:srgbClr val="000000"/>
              </a:solidFill>
              <a:latin typeface="Times New Roman" pitchFamily="18" charset="0"/>
            </a:endParaRPr>
          </a:p>
        </p:txBody>
      </p:sp>
      <p:sp>
        <p:nvSpPr>
          <p:cNvPr id="101379" name="Rectangle 1"/>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40" name="Text Box 2"/>
          <p:cNvSpPr txBox="1">
            <a:spLocks noChangeArrowheads="1"/>
          </p:cNvSpPr>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B0F45A3E-6F4F-43FD-A7BA-7662E0427AFD}" type="slidenum">
              <a:rPr lang="en-GB"/>
              <a:pPr/>
              <a:t>‹#›</a:t>
            </a:fld>
            <a:endParaRPr lang="en-GB"/>
          </a:p>
        </p:txBody>
      </p:sp>
    </p:spTree>
    <p:extLst>
      <p:ext uri="{BB962C8B-B14F-4D97-AF65-F5344CB8AC3E}">
        <p14:creationId xmlns:p14="http://schemas.microsoft.com/office/powerpoint/2010/main" val="3250530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1AAC544D-D1DA-439C-8507-D7E0ACE7234B}" type="slidenum">
              <a:rPr lang="en-GB"/>
              <a:pPr/>
              <a:t>‹#›</a:t>
            </a:fld>
            <a:endParaRPr lang="en-GB"/>
          </a:p>
        </p:txBody>
      </p:sp>
    </p:spTree>
    <p:extLst>
      <p:ext uri="{BB962C8B-B14F-4D97-AF65-F5344CB8AC3E}">
        <p14:creationId xmlns:p14="http://schemas.microsoft.com/office/powerpoint/2010/main" val="226730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B7A27FCD-54F7-4159-A359-D1881C37FEAC}" type="slidenum">
              <a:rPr lang="en-GB"/>
              <a:pPr/>
              <a:t>‹#›</a:t>
            </a:fld>
            <a:endParaRPr lang="en-GB"/>
          </a:p>
        </p:txBody>
      </p:sp>
    </p:spTree>
    <p:extLst>
      <p:ext uri="{BB962C8B-B14F-4D97-AF65-F5344CB8AC3E}">
        <p14:creationId xmlns:p14="http://schemas.microsoft.com/office/powerpoint/2010/main" val="1601741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03238" y="1768475"/>
            <a:ext cx="4456112"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11750" y="1768475"/>
            <a:ext cx="4456113"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ACF99331-6585-4D1D-9611-6A05770E590F}" type="slidenum">
              <a:rPr lang="en-GB"/>
              <a:pPr/>
              <a:t>‹#›</a:t>
            </a:fld>
            <a:endParaRPr lang="en-GB"/>
          </a:p>
        </p:txBody>
      </p:sp>
    </p:spTree>
    <p:extLst>
      <p:ext uri="{BB962C8B-B14F-4D97-AF65-F5344CB8AC3E}">
        <p14:creationId xmlns:p14="http://schemas.microsoft.com/office/powerpoint/2010/main" val="80478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3"/>
          <p:cNvSpPr>
            <a:spLocks noGrp="1" noChangeArrowheads="1"/>
          </p:cNvSpPr>
          <p:nvPr>
            <p:ph type="dt" idx="10"/>
          </p:nvPr>
        </p:nvSpPr>
        <p:spPr>
          <a:ln/>
        </p:spPr>
        <p:txBody>
          <a:bodyPr/>
          <a:lstStyle>
            <a:lvl1pPr>
              <a:defRPr/>
            </a:lvl1pPr>
          </a:lstStyle>
          <a:p>
            <a:endParaRPr lang="en-US"/>
          </a:p>
        </p:txBody>
      </p:sp>
      <p:sp>
        <p:nvSpPr>
          <p:cNvPr id="8" name="Rectangle 4"/>
          <p:cNvSpPr>
            <a:spLocks noGrp="1" noChangeArrowheads="1"/>
          </p:cNvSpPr>
          <p:nvPr>
            <p:ph type="ftr" idx="11"/>
          </p:nvPr>
        </p:nvSpPr>
        <p:spPr>
          <a:ln/>
        </p:spPr>
        <p:txBody>
          <a:bodyPr/>
          <a:lstStyle>
            <a:lvl1pPr>
              <a:defRPr/>
            </a:lvl1pPr>
          </a:lstStyle>
          <a:p>
            <a:endParaRPr lang="en-US"/>
          </a:p>
        </p:txBody>
      </p:sp>
      <p:sp>
        <p:nvSpPr>
          <p:cNvPr id="9" name="Rectangle 5"/>
          <p:cNvSpPr>
            <a:spLocks noGrp="1" noChangeArrowheads="1"/>
          </p:cNvSpPr>
          <p:nvPr>
            <p:ph type="sldNum" idx="12"/>
          </p:nvPr>
        </p:nvSpPr>
        <p:spPr>
          <a:ln/>
        </p:spPr>
        <p:txBody>
          <a:bodyPr/>
          <a:lstStyle>
            <a:lvl1pPr>
              <a:defRPr/>
            </a:lvl1pPr>
          </a:lstStyle>
          <a:p>
            <a:fld id="{AF361F7F-FD99-4857-816F-D31C5E745D4B}" type="slidenum">
              <a:rPr lang="en-GB"/>
              <a:pPr/>
              <a:t>‹#›</a:t>
            </a:fld>
            <a:endParaRPr lang="en-GB"/>
          </a:p>
        </p:txBody>
      </p:sp>
    </p:spTree>
    <p:extLst>
      <p:ext uri="{BB962C8B-B14F-4D97-AF65-F5344CB8AC3E}">
        <p14:creationId xmlns:p14="http://schemas.microsoft.com/office/powerpoint/2010/main" val="2057276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3"/>
          <p:cNvSpPr>
            <a:spLocks noGrp="1" noChangeArrowheads="1"/>
          </p:cNvSpPr>
          <p:nvPr>
            <p:ph type="dt" idx="10"/>
          </p:nvPr>
        </p:nvSpPr>
        <p:spPr>
          <a:ln/>
        </p:spPr>
        <p:txBody>
          <a:bodyPr/>
          <a:lstStyle>
            <a:lvl1pPr>
              <a:defRPr/>
            </a:lvl1pPr>
          </a:lstStyle>
          <a:p>
            <a:endParaRPr lang="en-US"/>
          </a:p>
        </p:txBody>
      </p:sp>
      <p:sp>
        <p:nvSpPr>
          <p:cNvPr id="4" name="Rectangle 4"/>
          <p:cNvSpPr>
            <a:spLocks noGrp="1" noChangeArrowheads="1"/>
          </p:cNvSpPr>
          <p:nvPr>
            <p:ph type="ftr" idx="11"/>
          </p:nvPr>
        </p:nvSpPr>
        <p:spPr>
          <a:ln/>
        </p:spPr>
        <p:txBody>
          <a:bodyPr/>
          <a:lstStyle>
            <a:lvl1pPr>
              <a:defRPr/>
            </a:lvl1pPr>
          </a:lstStyle>
          <a:p>
            <a:endParaRPr lang="en-US"/>
          </a:p>
        </p:txBody>
      </p:sp>
      <p:sp>
        <p:nvSpPr>
          <p:cNvPr id="5" name="Rectangle 5"/>
          <p:cNvSpPr>
            <a:spLocks noGrp="1" noChangeArrowheads="1"/>
          </p:cNvSpPr>
          <p:nvPr>
            <p:ph type="sldNum" idx="12"/>
          </p:nvPr>
        </p:nvSpPr>
        <p:spPr>
          <a:ln/>
        </p:spPr>
        <p:txBody>
          <a:bodyPr/>
          <a:lstStyle>
            <a:lvl1pPr>
              <a:defRPr/>
            </a:lvl1pPr>
          </a:lstStyle>
          <a:p>
            <a:fld id="{8BDC5410-015A-42E8-9BE2-822AE737DF86}" type="slidenum">
              <a:rPr lang="en-GB"/>
              <a:pPr/>
              <a:t>‹#›</a:t>
            </a:fld>
            <a:endParaRPr lang="en-GB"/>
          </a:p>
        </p:txBody>
      </p:sp>
    </p:spTree>
    <p:extLst>
      <p:ext uri="{BB962C8B-B14F-4D97-AF65-F5344CB8AC3E}">
        <p14:creationId xmlns:p14="http://schemas.microsoft.com/office/powerpoint/2010/main" val="86906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endParaRPr lang="en-US"/>
          </a:p>
        </p:txBody>
      </p:sp>
      <p:sp>
        <p:nvSpPr>
          <p:cNvPr id="3" name="Rectangle 4"/>
          <p:cNvSpPr>
            <a:spLocks noGrp="1" noChangeArrowheads="1"/>
          </p:cNvSpPr>
          <p:nvPr>
            <p:ph type="ftr" idx="11"/>
          </p:nvPr>
        </p:nvSpPr>
        <p:spPr>
          <a:ln/>
        </p:spPr>
        <p:txBody>
          <a:bodyPr/>
          <a:lstStyle>
            <a:lvl1pPr>
              <a:defRPr/>
            </a:lvl1pPr>
          </a:lstStyle>
          <a:p>
            <a:endParaRPr lang="en-US"/>
          </a:p>
        </p:txBody>
      </p:sp>
      <p:sp>
        <p:nvSpPr>
          <p:cNvPr id="4" name="Rectangle 5"/>
          <p:cNvSpPr>
            <a:spLocks noGrp="1" noChangeArrowheads="1"/>
          </p:cNvSpPr>
          <p:nvPr>
            <p:ph type="sldNum" idx="12"/>
          </p:nvPr>
        </p:nvSpPr>
        <p:spPr>
          <a:ln/>
        </p:spPr>
        <p:txBody>
          <a:bodyPr/>
          <a:lstStyle>
            <a:lvl1pPr>
              <a:defRPr/>
            </a:lvl1pPr>
          </a:lstStyle>
          <a:p>
            <a:fld id="{914BD157-F90B-486C-9274-43EC947903F0}" type="slidenum">
              <a:rPr lang="en-GB"/>
              <a:pPr/>
              <a:t>‹#›</a:t>
            </a:fld>
            <a:endParaRPr lang="en-GB"/>
          </a:p>
        </p:txBody>
      </p:sp>
    </p:spTree>
    <p:extLst>
      <p:ext uri="{BB962C8B-B14F-4D97-AF65-F5344CB8AC3E}">
        <p14:creationId xmlns:p14="http://schemas.microsoft.com/office/powerpoint/2010/main" val="861867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06541CD7-A031-488F-9BEC-867496240544}" type="slidenum">
              <a:rPr lang="en-GB"/>
              <a:pPr/>
              <a:t>‹#›</a:t>
            </a:fld>
            <a:endParaRPr lang="en-GB"/>
          </a:p>
        </p:txBody>
      </p:sp>
    </p:spTree>
    <p:extLst>
      <p:ext uri="{BB962C8B-B14F-4D97-AF65-F5344CB8AC3E}">
        <p14:creationId xmlns:p14="http://schemas.microsoft.com/office/powerpoint/2010/main" val="3548071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2601F628-C8DE-49FB-BC5F-13D296E3A7C8}" type="slidenum">
              <a:rPr lang="en-GB"/>
              <a:pPr/>
              <a:t>‹#›</a:t>
            </a:fld>
            <a:endParaRPr lang="en-GB"/>
          </a:p>
        </p:txBody>
      </p:sp>
    </p:spTree>
    <p:extLst>
      <p:ext uri="{BB962C8B-B14F-4D97-AF65-F5344CB8AC3E}">
        <p14:creationId xmlns:p14="http://schemas.microsoft.com/office/powerpoint/2010/main" val="2381954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4EC42BCA-2766-45DF-8A7A-27859AB33048}" type="slidenum">
              <a:rPr lang="en-GB"/>
              <a:pPr/>
              <a:t>‹#›</a:t>
            </a:fld>
            <a:endParaRPr lang="en-GB"/>
          </a:p>
        </p:txBody>
      </p:sp>
    </p:spTree>
    <p:extLst>
      <p:ext uri="{BB962C8B-B14F-4D97-AF65-F5344CB8AC3E}">
        <p14:creationId xmlns:p14="http://schemas.microsoft.com/office/powerpoint/2010/main" val="1124967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2500" y="301625"/>
            <a:ext cx="2265363" cy="64500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03238" y="301625"/>
            <a:ext cx="6646862" cy="64500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E1AE99F8-CAF7-4ABA-B54D-18B2E6F6C11A}" type="slidenum">
              <a:rPr lang="en-GB"/>
              <a:pPr/>
              <a:t>‹#›</a:t>
            </a:fld>
            <a:endParaRPr lang="en-GB"/>
          </a:p>
        </p:txBody>
      </p:sp>
    </p:spTree>
    <p:extLst>
      <p:ext uri="{BB962C8B-B14F-4D97-AF65-F5344CB8AC3E}">
        <p14:creationId xmlns:p14="http://schemas.microsoft.com/office/powerpoint/2010/main" val="179963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C80AA870-63E4-4352-8D1F-3D3F81C661B9}" type="slidenum">
              <a:rPr lang="en-GB"/>
              <a:pPr/>
              <a:t>‹#›</a:t>
            </a:fld>
            <a:endParaRPr lang="en-GB"/>
          </a:p>
        </p:txBody>
      </p:sp>
    </p:spTree>
    <p:extLst>
      <p:ext uri="{BB962C8B-B14F-4D97-AF65-F5344CB8AC3E}">
        <p14:creationId xmlns:p14="http://schemas.microsoft.com/office/powerpoint/2010/main" val="2545120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639EC540-8A46-4663-916A-4D76D69A9754}" type="slidenum">
              <a:rPr lang="en-GB"/>
              <a:pPr/>
              <a:t>‹#›</a:t>
            </a:fld>
            <a:endParaRPr lang="en-GB"/>
          </a:p>
        </p:txBody>
      </p:sp>
    </p:spTree>
    <p:extLst>
      <p:ext uri="{BB962C8B-B14F-4D97-AF65-F5344CB8AC3E}">
        <p14:creationId xmlns:p14="http://schemas.microsoft.com/office/powerpoint/2010/main" val="3753614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E1582B0E-362D-4274-9A7E-8B1359D68203}" type="slidenum">
              <a:rPr lang="en-GB"/>
              <a:pPr/>
              <a:t>‹#›</a:t>
            </a:fld>
            <a:endParaRPr lang="en-GB"/>
          </a:p>
        </p:txBody>
      </p:sp>
    </p:spTree>
    <p:extLst>
      <p:ext uri="{BB962C8B-B14F-4D97-AF65-F5344CB8AC3E}">
        <p14:creationId xmlns:p14="http://schemas.microsoft.com/office/powerpoint/2010/main" val="4221456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03238" y="1768475"/>
            <a:ext cx="4451350"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06988" y="1768475"/>
            <a:ext cx="4452937"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064B2995-97DD-4057-92F5-3E4A09A5026F}" type="slidenum">
              <a:rPr lang="en-GB"/>
              <a:pPr/>
              <a:t>‹#›</a:t>
            </a:fld>
            <a:endParaRPr lang="en-GB"/>
          </a:p>
        </p:txBody>
      </p:sp>
    </p:spTree>
    <p:extLst>
      <p:ext uri="{BB962C8B-B14F-4D97-AF65-F5344CB8AC3E}">
        <p14:creationId xmlns:p14="http://schemas.microsoft.com/office/powerpoint/2010/main" val="75776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3"/>
          <p:cNvSpPr>
            <a:spLocks noGrp="1" noChangeArrowheads="1"/>
          </p:cNvSpPr>
          <p:nvPr>
            <p:ph type="dt" idx="10"/>
          </p:nvPr>
        </p:nvSpPr>
        <p:spPr>
          <a:ln/>
        </p:spPr>
        <p:txBody>
          <a:bodyPr/>
          <a:lstStyle>
            <a:lvl1pPr>
              <a:defRPr/>
            </a:lvl1pPr>
          </a:lstStyle>
          <a:p>
            <a:endParaRPr lang="en-US"/>
          </a:p>
        </p:txBody>
      </p:sp>
      <p:sp>
        <p:nvSpPr>
          <p:cNvPr id="8" name="Rectangle 4"/>
          <p:cNvSpPr>
            <a:spLocks noGrp="1" noChangeArrowheads="1"/>
          </p:cNvSpPr>
          <p:nvPr>
            <p:ph type="ftr" idx="11"/>
          </p:nvPr>
        </p:nvSpPr>
        <p:spPr>
          <a:ln/>
        </p:spPr>
        <p:txBody>
          <a:bodyPr/>
          <a:lstStyle>
            <a:lvl1pPr>
              <a:defRPr/>
            </a:lvl1pPr>
          </a:lstStyle>
          <a:p>
            <a:endParaRPr lang="en-US"/>
          </a:p>
        </p:txBody>
      </p:sp>
      <p:sp>
        <p:nvSpPr>
          <p:cNvPr id="9" name="Rectangle 5"/>
          <p:cNvSpPr>
            <a:spLocks noGrp="1" noChangeArrowheads="1"/>
          </p:cNvSpPr>
          <p:nvPr>
            <p:ph type="sldNum" idx="12"/>
          </p:nvPr>
        </p:nvSpPr>
        <p:spPr>
          <a:ln/>
        </p:spPr>
        <p:txBody>
          <a:bodyPr/>
          <a:lstStyle>
            <a:lvl1pPr>
              <a:defRPr/>
            </a:lvl1pPr>
          </a:lstStyle>
          <a:p>
            <a:fld id="{20E0C81D-AD5E-47A6-9459-143DBF80ED28}" type="slidenum">
              <a:rPr lang="en-GB"/>
              <a:pPr/>
              <a:t>‹#›</a:t>
            </a:fld>
            <a:endParaRPr lang="en-GB"/>
          </a:p>
        </p:txBody>
      </p:sp>
    </p:spTree>
    <p:extLst>
      <p:ext uri="{BB962C8B-B14F-4D97-AF65-F5344CB8AC3E}">
        <p14:creationId xmlns:p14="http://schemas.microsoft.com/office/powerpoint/2010/main" val="2872984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3"/>
          <p:cNvSpPr>
            <a:spLocks noGrp="1" noChangeArrowheads="1"/>
          </p:cNvSpPr>
          <p:nvPr>
            <p:ph type="dt" idx="10"/>
          </p:nvPr>
        </p:nvSpPr>
        <p:spPr>
          <a:ln/>
        </p:spPr>
        <p:txBody>
          <a:bodyPr/>
          <a:lstStyle>
            <a:lvl1pPr>
              <a:defRPr/>
            </a:lvl1pPr>
          </a:lstStyle>
          <a:p>
            <a:endParaRPr lang="en-US"/>
          </a:p>
        </p:txBody>
      </p:sp>
      <p:sp>
        <p:nvSpPr>
          <p:cNvPr id="4" name="Rectangle 4"/>
          <p:cNvSpPr>
            <a:spLocks noGrp="1" noChangeArrowheads="1"/>
          </p:cNvSpPr>
          <p:nvPr>
            <p:ph type="ftr" idx="11"/>
          </p:nvPr>
        </p:nvSpPr>
        <p:spPr>
          <a:ln/>
        </p:spPr>
        <p:txBody>
          <a:bodyPr/>
          <a:lstStyle>
            <a:lvl1pPr>
              <a:defRPr/>
            </a:lvl1pPr>
          </a:lstStyle>
          <a:p>
            <a:endParaRPr lang="en-US"/>
          </a:p>
        </p:txBody>
      </p:sp>
      <p:sp>
        <p:nvSpPr>
          <p:cNvPr id="5" name="Rectangle 5"/>
          <p:cNvSpPr>
            <a:spLocks noGrp="1" noChangeArrowheads="1"/>
          </p:cNvSpPr>
          <p:nvPr>
            <p:ph type="sldNum" idx="12"/>
          </p:nvPr>
        </p:nvSpPr>
        <p:spPr>
          <a:ln/>
        </p:spPr>
        <p:txBody>
          <a:bodyPr/>
          <a:lstStyle>
            <a:lvl1pPr>
              <a:defRPr/>
            </a:lvl1pPr>
          </a:lstStyle>
          <a:p>
            <a:fld id="{918431C3-8241-4A98-A441-AF9B771ED7E4}" type="slidenum">
              <a:rPr lang="en-GB"/>
              <a:pPr/>
              <a:t>‹#›</a:t>
            </a:fld>
            <a:endParaRPr lang="en-GB"/>
          </a:p>
        </p:txBody>
      </p:sp>
    </p:spTree>
    <p:extLst>
      <p:ext uri="{BB962C8B-B14F-4D97-AF65-F5344CB8AC3E}">
        <p14:creationId xmlns:p14="http://schemas.microsoft.com/office/powerpoint/2010/main" val="2258344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endParaRPr lang="en-US"/>
          </a:p>
        </p:txBody>
      </p:sp>
      <p:sp>
        <p:nvSpPr>
          <p:cNvPr id="3" name="Rectangle 4"/>
          <p:cNvSpPr>
            <a:spLocks noGrp="1" noChangeArrowheads="1"/>
          </p:cNvSpPr>
          <p:nvPr>
            <p:ph type="ftr" idx="11"/>
          </p:nvPr>
        </p:nvSpPr>
        <p:spPr>
          <a:ln/>
        </p:spPr>
        <p:txBody>
          <a:bodyPr/>
          <a:lstStyle>
            <a:lvl1pPr>
              <a:defRPr/>
            </a:lvl1pPr>
          </a:lstStyle>
          <a:p>
            <a:endParaRPr lang="en-US"/>
          </a:p>
        </p:txBody>
      </p:sp>
      <p:sp>
        <p:nvSpPr>
          <p:cNvPr id="4" name="Rectangle 5"/>
          <p:cNvSpPr>
            <a:spLocks noGrp="1" noChangeArrowheads="1"/>
          </p:cNvSpPr>
          <p:nvPr>
            <p:ph type="sldNum" idx="12"/>
          </p:nvPr>
        </p:nvSpPr>
        <p:spPr>
          <a:ln/>
        </p:spPr>
        <p:txBody>
          <a:bodyPr/>
          <a:lstStyle>
            <a:lvl1pPr>
              <a:defRPr/>
            </a:lvl1pPr>
          </a:lstStyle>
          <a:p>
            <a:fld id="{D01CA409-2EFF-48C9-9B35-09645E77002A}" type="slidenum">
              <a:rPr lang="en-GB"/>
              <a:pPr/>
              <a:t>‹#›</a:t>
            </a:fld>
            <a:endParaRPr lang="en-GB"/>
          </a:p>
        </p:txBody>
      </p:sp>
    </p:spTree>
    <p:extLst>
      <p:ext uri="{BB962C8B-B14F-4D97-AF65-F5344CB8AC3E}">
        <p14:creationId xmlns:p14="http://schemas.microsoft.com/office/powerpoint/2010/main" val="38292737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174F4820-8A71-4182-8CF1-73BD11289B77}" type="slidenum">
              <a:rPr lang="en-GB"/>
              <a:pPr/>
              <a:t>‹#›</a:t>
            </a:fld>
            <a:endParaRPr lang="en-GB"/>
          </a:p>
        </p:txBody>
      </p:sp>
    </p:spTree>
    <p:extLst>
      <p:ext uri="{BB962C8B-B14F-4D97-AF65-F5344CB8AC3E}">
        <p14:creationId xmlns:p14="http://schemas.microsoft.com/office/powerpoint/2010/main" val="32276760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19F4BE7F-A385-4B84-97B2-2A188EA653DF}" type="slidenum">
              <a:rPr lang="en-GB"/>
              <a:pPr/>
              <a:t>‹#›</a:t>
            </a:fld>
            <a:endParaRPr lang="en-GB"/>
          </a:p>
        </p:txBody>
      </p:sp>
    </p:spTree>
    <p:extLst>
      <p:ext uri="{BB962C8B-B14F-4D97-AF65-F5344CB8AC3E}">
        <p14:creationId xmlns:p14="http://schemas.microsoft.com/office/powerpoint/2010/main" val="3908410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E9396F9C-892F-4F4F-8525-A939EEA913D8}" type="slidenum">
              <a:rPr lang="en-GB"/>
              <a:pPr/>
              <a:t>‹#›</a:t>
            </a:fld>
            <a:endParaRPr lang="en-GB"/>
          </a:p>
        </p:txBody>
      </p:sp>
    </p:spTree>
    <p:extLst>
      <p:ext uri="{BB962C8B-B14F-4D97-AF65-F5344CB8AC3E}">
        <p14:creationId xmlns:p14="http://schemas.microsoft.com/office/powerpoint/2010/main" val="680228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88213" y="0"/>
            <a:ext cx="2271712" cy="67516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68313" y="0"/>
            <a:ext cx="6667500" cy="67516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12C05B1F-386A-438D-B3E2-760C80B1C754}" type="slidenum">
              <a:rPr lang="en-GB"/>
              <a:pPr/>
              <a:t>‹#›</a:t>
            </a:fld>
            <a:endParaRPr lang="en-GB"/>
          </a:p>
        </p:txBody>
      </p:sp>
    </p:spTree>
    <p:extLst>
      <p:ext uri="{BB962C8B-B14F-4D97-AF65-F5344CB8AC3E}">
        <p14:creationId xmlns:p14="http://schemas.microsoft.com/office/powerpoint/2010/main" val="1932750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9056687" cy="1247775"/>
          </a:xfrm>
        </p:spPr>
        <p:txBody>
          <a:bodyPr/>
          <a:lstStyle/>
          <a:p>
            <a:r>
              <a:rPr lang="en-US" smtClean="0"/>
              <a:t>Click to edit Master title style</a:t>
            </a:r>
            <a:endParaRPr lang="en-GB"/>
          </a:p>
        </p:txBody>
      </p:sp>
      <p:sp>
        <p:nvSpPr>
          <p:cNvPr id="3" name="Rectangle 3"/>
          <p:cNvSpPr>
            <a:spLocks noGrp="1" noChangeArrowheads="1"/>
          </p:cNvSpPr>
          <p:nvPr>
            <p:ph type="dt" idx="10"/>
          </p:nvPr>
        </p:nvSpPr>
        <p:spPr>
          <a:ln/>
        </p:spPr>
        <p:txBody>
          <a:bodyPr/>
          <a:lstStyle>
            <a:lvl1pPr>
              <a:defRPr/>
            </a:lvl1pPr>
          </a:lstStyle>
          <a:p>
            <a:endParaRPr lang="en-US"/>
          </a:p>
        </p:txBody>
      </p:sp>
      <p:sp>
        <p:nvSpPr>
          <p:cNvPr id="4" name="Rectangle 4"/>
          <p:cNvSpPr>
            <a:spLocks noGrp="1" noChangeArrowheads="1"/>
          </p:cNvSpPr>
          <p:nvPr>
            <p:ph type="ftr" idx="11"/>
          </p:nvPr>
        </p:nvSpPr>
        <p:spPr>
          <a:ln/>
        </p:spPr>
        <p:txBody>
          <a:bodyPr/>
          <a:lstStyle>
            <a:lvl1pPr>
              <a:defRPr/>
            </a:lvl1pPr>
          </a:lstStyle>
          <a:p>
            <a:endParaRPr lang="en-US"/>
          </a:p>
        </p:txBody>
      </p:sp>
      <p:sp>
        <p:nvSpPr>
          <p:cNvPr id="5" name="Rectangle 5"/>
          <p:cNvSpPr>
            <a:spLocks noGrp="1" noChangeArrowheads="1"/>
          </p:cNvSpPr>
          <p:nvPr>
            <p:ph type="sldNum" idx="12"/>
          </p:nvPr>
        </p:nvSpPr>
        <p:spPr>
          <a:ln/>
        </p:spPr>
        <p:txBody>
          <a:bodyPr/>
          <a:lstStyle>
            <a:lvl1pPr>
              <a:defRPr/>
            </a:lvl1pPr>
          </a:lstStyle>
          <a:p>
            <a:fld id="{DA61796A-9E6B-4EF6-822E-6843C680DDA0}" type="slidenum">
              <a:rPr lang="en-GB"/>
              <a:pPr/>
              <a:t>‹#›</a:t>
            </a:fld>
            <a:endParaRPr lang="en-GB"/>
          </a:p>
        </p:txBody>
      </p:sp>
    </p:spTree>
    <p:extLst>
      <p:ext uri="{BB962C8B-B14F-4D97-AF65-F5344CB8AC3E}">
        <p14:creationId xmlns:p14="http://schemas.microsoft.com/office/powerpoint/2010/main" val="3263747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9F0BF22B-C2AF-4F78-A7DD-E993251770E1}" type="slidenum">
              <a:rPr lang="en-GB"/>
              <a:pPr/>
              <a:t>‹#›</a:t>
            </a:fld>
            <a:endParaRPr lang="en-GB"/>
          </a:p>
        </p:txBody>
      </p:sp>
    </p:spTree>
    <p:extLst>
      <p:ext uri="{BB962C8B-B14F-4D97-AF65-F5344CB8AC3E}">
        <p14:creationId xmlns:p14="http://schemas.microsoft.com/office/powerpoint/2010/main" val="35716910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C11F253D-56DA-43E5-82E0-92BDB00BC823}" type="slidenum">
              <a:rPr lang="en-GB"/>
              <a:pPr/>
              <a:t>‹#›</a:t>
            </a:fld>
            <a:endParaRPr lang="en-GB"/>
          </a:p>
        </p:txBody>
      </p:sp>
    </p:spTree>
    <p:extLst>
      <p:ext uri="{BB962C8B-B14F-4D97-AF65-F5344CB8AC3E}">
        <p14:creationId xmlns:p14="http://schemas.microsoft.com/office/powerpoint/2010/main" val="41075628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7D5118FB-A8B2-4F39-8FE6-B61FAC0EADF1}" type="slidenum">
              <a:rPr lang="en-GB"/>
              <a:pPr/>
              <a:t>‹#›</a:t>
            </a:fld>
            <a:endParaRPr lang="en-GB"/>
          </a:p>
        </p:txBody>
      </p:sp>
    </p:spTree>
    <p:extLst>
      <p:ext uri="{BB962C8B-B14F-4D97-AF65-F5344CB8AC3E}">
        <p14:creationId xmlns:p14="http://schemas.microsoft.com/office/powerpoint/2010/main" val="18677630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03238" y="1768475"/>
            <a:ext cx="4456112"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11750" y="1768475"/>
            <a:ext cx="4456113"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EF81D5F3-FC08-47C9-B4CB-BB74DD85CAF3}" type="slidenum">
              <a:rPr lang="en-GB"/>
              <a:pPr/>
              <a:t>‹#›</a:t>
            </a:fld>
            <a:endParaRPr lang="en-GB"/>
          </a:p>
        </p:txBody>
      </p:sp>
    </p:spTree>
    <p:extLst>
      <p:ext uri="{BB962C8B-B14F-4D97-AF65-F5344CB8AC3E}">
        <p14:creationId xmlns:p14="http://schemas.microsoft.com/office/powerpoint/2010/main" val="30031558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3"/>
          <p:cNvSpPr>
            <a:spLocks noGrp="1" noChangeArrowheads="1"/>
          </p:cNvSpPr>
          <p:nvPr>
            <p:ph type="dt" idx="10"/>
          </p:nvPr>
        </p:nvSpPr>
        <p:spPr>
          <a:ln/>
        </p:spPr>
        <p:txBody>
          <a:bodyPr/>
          <a:lstStyle>
            <a:lvl1pPr>
              <a:defRPr/>
            </a:lvl1pPr>
          </a:lstStyle>
          <a:p>
            <a:endParaRPr lang="en-US"/>
          </a:p>
        </p:txBody>
      </p:sp>
      <p:sp>
        <p:nvSpPr>
          <p:cNvPr id="8" name="Rectangle 4"/>
          <p:cNvSpPr>
            <a:spLocks noGrp="1" noChangeArrowheads="1"/>
          </p:cNvSpPr>
          <p:nvPr>
            <p:ph type="ftr" idx="11"/>
          </p:nvPr>
        </p:nvSpPr>
        <p:spPr>
          <a:ln/>
        </p:spPr>
        <p:txBody>
          <a:bodyPr/>
          <a:lstStyle>
            <a:lvl1pPr>
              <a:defRPr/>
            </a:lvl1pPr>
          </a:lstStyle>
          <a:p>
            <a:endParaRPr lang="en-US"/>
          </a:p>
        </p:txBody>
      </p:sp>
      <p:sp>
        <p:nvSpPr>
          <p:cNvPr id="9" name="Rectangle 5"/>
          <p:cNvSpPr>
            <a:spLocks noGrp="1" noChangeArrowheads="1"/>
          </p:cNvSpPr>
          <p:nvPr>
            <p:ph type="sldNum" idx="12"/>
          </p:nvPr>
        </p:nvSpPr>
        <p:spPr>
          <a:ln/>
        </p:spPr>
        <p:txBody>
          <a:bodyPr/>
          <a:lstStyle>
            <a:lvl1pPr>
              <a:defRPr/>
            </a:lvl1pPr>
          </a:lstStyle>
          <a:p>
            <a:fld id="{FF85D132-CC52-444B-B347-A3EF8561EA38}" type="slidenum">
              <a:rPr lang="en-GB"/>
              <a:pPr/>
              <a:t>‹#›</a:t>
            </a:fld>
            <a:endParaRPr lang="en-GB"/>
          </a:p>
        </p:txBody>
      </p:sp>
    </p:spTree>
    <p:extLst>
      <p:ext uri="{BB962C8B-B14F-4D97-AF65-F5344CB8AC3E}">
        <p14:creationId xmlns:p14="http://schemas.microsoft.com/office/powerpoint/2010/main" val="7156123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3"/>
          <p:cNvSpPr>
            <a:spLocks noGrp="1" noChangeArrowheads="1"/>
          </p:cNvSpPr>
          <p:nvPr>
            <p:ph type="dt" idx="10"/>
          </p:nvPr>
        </p:nvSpPr>
        <p:spPr>
          <a:ln/>
        </p:spPr>
        <p:txBody>
          <a:bodyPr/>
          <a:lstStyle>
            <a:lvl1pPr>
              <a:defRPr/>
            </a:lvl1pPr>
          </a:lstStyle>
          <a:p>
            <a:endParaRPr lang="en-US"/>
          </a:p>
        </p:txBody>
      </p:sp>
      <p:sp>
        <p:nvSpPr>
          <p:cNvPr id="4" name="Rectangle 4"/>
          <p:cNvSpPr>
            <a:spLocks noGrp="1" noChangeArrowheads="1"/>
          </p:cNvSpPr>
          <p:nvPr>
            <p:ph type="ftr" idx="11"/>
          </p:nvPr>
        </p:nvSpPr>
        <p:spPr>
          <a:ln/>
        </p:spPr>
        <p:txBody>
          <a:bodyPr/>
          <a:lstStyle>
            <a:lvl1pPr>
              <a:defRPr/>
            </a:lvl1pPr>
          </a:lstStyle>
          <a:p>
            <a:endParaRPr lang="en-US"/>
          </a:p>
        </p:txBody>
      </p:sp>
      <p:sp>
        <p:nvSpPr>
          <p:cNvPr id="5" name="Rectangle 5"/>
          <p:cNvSpPr>
            <a:spLocks noGrp="1" noChangeArrowheads="1"/>
          </p:cNvSpPr>
          <p:nvPr>
            <p:ph type="sldNum" idx="12"/>
          </p:nvPr>
        </p:nvSpPr>
        <p:spPr>
          <a:ln/>
        </p:spPr>
        <p:txBody>
          <a:bodyPr/>
          <a:lstStyle>
            <a:lvl1pPr>
              <a:defRPr/>
            </a:lvl1pPr>
          </a:lstStyle>
          <a:p>
            <a:fld id="{805A0207-3093-4863-B8A1-31CE89477C7A}" type="slidenum">
              <a:rPr lang="en-GB"/>
              <a:pPr/>
              <a:t>‹#›</a:t>
            </a:fld>
            <a:endParaRPr lang="en-GB"/>
          </a:p>
        </p:txBody>
      </p:sp>
    </p:spTree>
    <p:extLst>
      <p:ext uri="{BB962C8B-B14F-4D97-AF65-F5344CB8AC3E}">
        <p14:creationId xmlns:p14="http://schemas.microsoft.com/office/powerpoint/2010/main" val="39235205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endParaRPr lang="en-US"/>
          </a:p>
        </p:txBody>
      </p:sp>
      <p:sp>
        <p:nvSpPr>
          <p:cNvPr id="3" name="Rectangle 4"/>
          <p:cNvSpPr>
            <a:spLocks noGrp="1" noChangeArrowheads="1"/>
          </p:cNvSpPr>
          <p:nvPr>
            <p:ph type="ftr" idx="11"/>
          </p:nvPr>
        </p:nvSpPr>
        <p:spPr>
          <a:ln/>
        </p:spPr>
        <p:txBody>
          <a:bodyPr/>
          <a:lstStyle>
            <a:lvl1pPr>
              <a:defRPr/>
            </a:lvl1pPr>
          </a:lstStyle>
          <a:p>
            <a:endParaRPr lang="en-US"/>
          </a:p>
        </p:txBody>
      </p:sp>
      <p:sp>
        <p:nvSpPr>
          <p:cNvPr id="4" name="Rectangle 5"/>
          <p:cNvSpPr>
            <a:spLocks noGrp="1" noChangeArrowheads="1"/>
          </p:cNvSpPr>
          <p:nvPr>
            <p:ph type="sldNum" idx="12"/>
          </p:nvPr>
        </p:nvSpPr>
        <p:spPr>
          <a:ln/>
        </p:spPr>
        <p:txBody>
          <a:bodyPr/>
          <a:lstStyle>
            <a:lvl1pPr>
              <a:defRPr/>
            </a:lvl1pPr>
          </a:lstStyle>
          <a:p>
            <a:fld id="{A2D3F6CF-5F11-4073-AF21-D02765C415A0}" type="slidenum">
              <a:rPr lang="en-GB"/>
              <a:pPr/>
              <a:t>‹#›</a:t>
            </a:fld>
            <a:endParaRPr lang="en-GB"/>
          </a:p>
        </p:txBody>
      </p:sp>
    </p:spTree>
    <p:extLst>
      <p:ext uri="{BB962C8B-B14F-4D97-AF65-F5344CB8AC3E}">
        <p14:creationId xmlns:p14="http://schemas.microsoft.com/office/powerpoint/2010/main" val="36185586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7D2E0946-F74A-45D8-AF5D-0A568C2696CE}" type="slidenum">
              <a:rPr lang="en-GB"/>
              <a:pPr/>
              <a:t>‹#›</a:t>
            </a:fld>
            <a:endParaRPr lang="en-GB"/>
          </a:p>
        </p:txBody>
      </p:sp>
    </p:spTree>
    <p:extLst>
      <p:ext uri="{BB962C8B-B14F-4D97-AF65-F5344CB8AC3E}">
        <p14:creationId xmlns:p14="http://schemas.microsoft.com/office/powerpoint/2010/main" val="10603247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7F7938F0-0816-489A-9035-23AB01F82B81}" type="slidenum">
              <a:rPr lang="en-GB"/>
              <a:pPr/>
              <a:t>‹#›</a:t>
            </a:fld>
            <a:endParaRPr lang="en-GB"/>
          </a:p>
        </p:txBody>
      </p:sp>
    </p:spTree>
    <p:extLst>
      <p:ext uri="{BB962C8B-B14F-4D97-AF65-F5344CB8AC3E}">
        <p14:creationId xmlns:p14="http://schemas.microsoft.com/office/powerpoint/2010/main" val="28500689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71145A9F-4DEF-480F-A6B8-9C740C517D3D}" type="slidenum">
              <a:rPr lang="en-GB"/>
              <a:pPr/>
              <a:t>‹#›</a:t>
            </a:fld>
            <a:endParaRPr lang="en-GB"/>
          </a:p>
        </p:txBody>
      </p:sp>
    </p:spTree>
    <p:extLst>
      <p:ext uri="{BB962C8B-B14F-4D97-AF65-F5344CB8AC3E}">
        <p14:creationId xmlns:p14="http://schemas.microsoft.com/office/powerpoint/2010/main" val="2339557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5" y="0"/>
            <a:ext cx="2274888" cy="67516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68313" y="0"/>
            <a:ext cx="6672262" cy="67516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58BB9AA4-F575-482C-9375-4D4F2160A5CC}" type="slidenum">
              <a:rPr lang="en-GB"/>
              <a:pPr/>
              <a:t>‹#›</a:t>
            </a:fld>
            <a:endParaRPr lang="en-GB"/>
          </a:p>
        </p:txBody>
      </p:sp>
    </p:spTree>
    <p:extLst>
      <p:ext uri="{BB962C8B-B14F-4D97-AF65-F5344CB8AC3E}">
        <p14:creationId xmlns:p14="http://schemas.microsoft.com/office/powerpoint/2010/main" val="24836799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9064625" cy="1255713"/>
          </a:xfrm>
        </p:spPr>
        <p:txBody>
          <a:bodyPr/>
          <a:lstStyle/>
          <a:p>
            <a:r>
              <a:rPr lang="en-US" smtClean="0"/>
              <a:t>Click to edit Master title style</a:t>
            </a:r>
            <a:endParaRPr lang="en-GB"/>
          </a:p>
        </p:txBody>
      </p:sp>
      <p:sp>
        <p:nvSpPr>
          <p:cNvPr id="3" name="Rectangle 3"/>
          <p:cNvSpPr>
            <a:spLocks noGrp="1" noChangeArrowheads="1"/>
          </p:cNvSpPr>
          <p:nvPr>
            <p:ph type="dt" idx="10"/>
          </p:nvPr>
        </p:nvSpPr>
        <p:spPr>
          <a:ln/>
        </p:spPr>
        <p:txBody>
          <a:bodyPr/>
          <a:lstStyle>
            <a:lvl1pPr>
              <a:defRPr/>
            </a:lvl1pPr>
          </a:lstStyle>
          <a:p>
            <a:endParaRPr lang="en-US"/>
          </a:p>
        </p:txBody>
      </p:sp>
      <p:sp>
        <p:nvSpPr>
          <p:cNvPr id="4" name="Rectangle 4"/>
          <p:cNvSpPr>
            <a:spLocks noGrp="1" noChangeArrowheads="1"/>
          </p:cNvSpPr>
          <p:nvPr>
            <p:ph type="ftr" idx="11"/>
          </p:nvPr>
        </p:nvSpPr>
        <p:spPr>
          <a:ln/>
        </p:spPr>
        <p:txBody>
          <a:bodyPr/>
          <a:lstStyle>
            <a:lvl1pPr>
              <a:defRPr/>
            </a:lvl1pPr>
          </a:lstStyle>
          <a:p>
            <a:endParaRPr lang="en-US"/>
          </a:p>
        </p:txBody>
      </p:sp>
      <p:sp>
        <p:nvSpPr>
          <p:cNvPr id="5" name="Rectangle 5"/>
          <p:cNvSpPr>
            <a:spLocks noGrp="1" noChangeArrowheads="1"/>
          </p:cNvSpPr>
          <p:nvPr>
            <p:ph type="sldNum" idx="12"/>
          </p:nvPr>
        </p:nvSpPr>
        <p:spPr>
          <a:ln/>
        </p:spPr>
        <p:txBody>
          <a:bodyPr/>
          <a:lstStyle>
            <a:lvl1pPr>
              <a:defRPr/>
            </a:lvl1pPr>
          </a:lstStyle>
          <a:p>
            <a:fld id="{C2C9EC60-3165-4463-9DED-08E2813C1DBF}" type="slidenum">
              <a:rPr lang="en-GB"/>
              <a:pPr/>
              <a:t>‹#›</a:t>
            </a:fld>
            <a:endParaRPr lang="en-GB"/>
          </a:p>
        </p:txBody>
      </p:sp>
    </p:spTree>
    <p:extLst>
      <p:ext uri="{BB962C8B-B14F-4D97-AF65-F5344CB8AC3E}">
        <p14:creationId xmlns:p14="http://schemas.microsoft.com/office/powerpoint/2010/main" val="527782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301625"/>
            <a:ext cx="9064625" cy="1255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1027" name="Rectangle 2"/>
          <p:cNvSpPr>
            <a:spLocks noGrp="1" noChangeArrowheads="1"/>
          </p:cNvSpPr>
          <p:nvPr>
            <p:ph type="body" idx="1"/>
          </p:nvPr>
        </p:nvSpPr>
        <p:spPr bwMode="auto">
          <a:xfrm>
            <a:off x="503238" y="1768475"/>
            <a:ext cx="9064625" cy="498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28080"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p:txBody>
      </p:sp>
      <p:sp>
        <p:nvSpPr>
          <p:cNvPr id="2" name="Rectangle 3"/>
          <p:cNvSpPr>
            <a:spLocks noGrp="1" noChangeArrowheads="1"/>
          </p:cNvSpPr>
          <p:nvPr>
            <p:ph type="dt"/>
          </p:nvPr>
        </p:nvSpPr>
        <p:spPr bwMode="auto">
          <a:xfrm>
            <a:off x="503238" y="6886575"/>
            <a:ext cx="2341562"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endParaRPr lang="en-US"/>
          </a:p>
        </p:txBody>
      </p:sp>
      <p:sp>
        <p:nvSpPr>
          <p:cNvPr id="1028" name="Rectangle 4"/>
          <p:cNvSpPr>
            <a:spLocks noGrp="1" noChangeArrowheads="1"/>
          </p:cNvSpPr>
          <p:nvPr>
            <p:ph type="ftr"/>
          </p:nvPr>
        </p:nvSpPr>
        <p:spPr bwMode="auto">
          <a:xfrm>
            <a:off x="3448050" y="6886575"/>
            <a:ext cx="3189288"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endParaRPr lang="en-US"/>
          </a:p>
        </p:txBody>
      </p:sp>
      <p:sp>
        <p:nvSpPr>
          <p:cNvPr id="1029" name="Rectangle 5"/>
          <p:cNvSpPr>
            <a:spLocks noGrp="1" noChangeArrowheads="1"/>
          </p:cNvSpPr>
          <p:nvPr>
            <p:ph type="sldNum"/>
          </p:nvPr>
        </p:nvSpPr>
        <p:spPr bwMode="auto">
          <a:xfrm>
            <a:off x="7226300" y="6886575"/>
            <a:ext cx="2341563"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fld id="{FD067D3F-1C99-43C7-91A0-B443E1F2251C}"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itchFamily="18" charset="0"/>
        <a:defRPr sz="4400" kern="1200">
          <a:solidFill>
            <a:srgbClr val="000000"/>
          </a:solidFill>
          <a:latin typeface="+mj-lt"/>
          <a:ea typeface="ＭＳ Ｐゴシック" charset="0"/>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ＭＳ Ｐゴシック" charset="0"/>
          <a:cs typeface="DejaVu Sans" charset="0"/>
        </a:defRPr>
      </a:lvl2pPr>
      <a:lvl3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ＭＳ Ｐゴシック" charset="0"/>
          <a:cs typeface="DejaVu Sans" charset="0"/>
        </a:defRPr>
      </a:lvl3pPr>
      <a:lvl4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ＭＳ Ｐゴシック" charset="0"/>
          <a:cs typeface="DejaVu Sans" charset="0"/>
        </a:defRPr>
      </a:lvl4pPr>
      <a:lvl5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ＭＳ Ｐゴシック" charset="0"/>
          <a:cs typeface="DejaVu Sans"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DejaVu Sans" charset="0"/>
          <a:cs typeface="DejaVu Sans"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DejaVu Sans" charset="0"/>
          <a:cs typeface="DejaVu Sans"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DejaVu Sans" charset="0"/>
          <a:cs typeface="DejaVu Sans"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DejaVu Sans" charset="0"/>
          <a:cs typeface="DejaVu Sans" charset="0"/>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itchFamily="18" charset="0"/>
        <a:defRPr sz="3200" kern="1200">
          <a:solidFill>
            <a:srgbClr val="000000"/>
          </a:solidFill>
          <a:latin typeface="+mn-lt"/>
          <a:ea typeface="ＭＳ Ｐゴシック" charset="0"/>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itchFamily="18" charset="0"/>
        <a:defRPr sz="2800" kern="1200">
          <a:solidFill>
            <a:srgbClr val="00000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itchFamily="18" charset="0"/>
        <a:defRPr sz="2400" kern="1200">
          <a:solidFill>
            <a:srgbClr val="00000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itchFamily="18" charset="0"/>
        <a:defRPr sz="2000" kern="1200">
          <a:solidFill>
            <a:srgbClr val="00000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468313" y="0"/>
            <a:ext cx="9056687" cy="124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2051" name="Rectangle 2"/>
          <p:cNvSpPr>
            <a:spLocks noGrp="1" noChangeArrowheads="1"/>
          </p:cNvSpPr>
          <p:nvPr>
            <p:ph type="body" idx="1"/>
          </p:nvPr>
        </p:nvSpPr>
        <p:spPr bwMode="auto">
          <a:xfrm>
            <a:off x="503238" y="1768475"/>
            <a:ext cx="9056687" cy="498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28080"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p:txBody>
      </p:sp>
      <p:sp>
        <p:nvSpPr>
          <p:cNvPr id="2" name="Rectangle 3"/>
          <p:cNvSpPr>
            <a:spLocks noGrp="1" noChangeArrowheads="1"/>
          </p:cNvSpPr>
          <p:nvPr>
            <p:ph type="dt"/>
          </p:nvPr>
        </p:nvSpPr>
        <p:spPr bwMode="auto">
          <a:xfrm>
            <a:off x="503238" y="6886575"/>
            <a:ext cx="2333625" cy="506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SzPct val="100000"/>
              <a:tabLst>
                <a:tab pos="449263" algn="l"/>
                <a:tab pos="898525" algn="l"/>
                <a:tab pos="1347788" algn="l"/>
                <a:tab pos="1797050" algn="l"/>
                <a:tab pos="2246313" algn="l"/>
              </a:tabLst>
              <a:defRPr sz="1400">
                <a:solidFill>
                  <a:srgbClr val="000000"/>
                </a:solidFill>
                <a:latin typeface="Times New Roman" pitchFamily="18" charset="0"/>
              </a:defRPr>
            </a:lvl1pPr>
          </a:lstStyle>
          <a:p>
            <a:endParaRPr lang="en-US"/>
          </a:p>
        </p:txBody>
      </p:sp>
      <p:sp>
        <p:nvSpPr>
          <p:cNvPr id="2052" name="Rectangle 4"/>
          <p:cNvSpPr>
            <a:spLocks noGrp="1" noChangeArrowheads="1"/>
          </p:cNvSpPr>
          <p:nvPr>
            <p:ph type="ftr"/>
          </p:nvPr>
        </p:nvSpPr>
        <p:spPr bwMode="auto">
          <a:xfrm>
            <a:off x="3448050" y="6886575"/>
            <a:ext cx="3181350" cy="506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3000"/>
              </a:lnSpc>
              <a:buSzPct val="100000"/>
              <a:tabLst>
                <a:tab pos="449263" algn="l"/>
                <a:tab pos="898525" algn="l"/>
                <a:tab pos="1347788" algn="l"/>
                <a:tab pos="1797050" algn="l"/>
                <a:tab pos="2246313" algn="l"/>
                <a:tab pos="2695575" algn="l"/>
                <a:tab pos="3144838" algn="l"/>
              </a:tabLst>
              <a:defRPr sz="1400">
                <a:solidFill>
                  <a:srgbClr val="000000"/>
                </a:solidFill>
                <a:latin typeface="Times New Roman" pitchFamily="18" charset="0"/>
              </a:defRPr>
            </a:lvl1pPr>
          </a:lstStyle>
          <a:p>
            <a:endParaRPr lang="en-US"/>
          </a:p>
        </p:txBody>
      </p:sp>
      <p:sp>
        <p:nvSpPr>
          <p:cNvPr id="2053" name="Rectangle 5"/>
          <p:cNvSpPr>
            <a:spLocks noGrp="1" noChangeArrowheads="1"/>
          </p:cNvSpPr>
          <p:nvPr>
            <p:ph type="sldNum"/>
          </p:nvPr>
        </p:nvSpPr>
        <p:spPr bwMode="auto">
          <a:xfrm>
            <a:off x="7226300" y="6886575"/>
            <a:ext cx="2333625" cy="506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3000"/>
              </a:lnSpc>
              <a:buSzPct val="100000"/>
              <a:tabLst>
                <a:tab pos="449263" algn="l"/>
                <a:tab pos="898525" algn="l"/>
                <a:tab pos="1347788" algn="l"/>
                <a:tab pos="1797050" algn="l"/>
                <a:tab pos="2246313" algn="l"/>
              </a:tabLst>
              <a:defRPr sz="1400">
                <a:solidFill>
                  <a:srgbClr val="000000"/>
                </a:solidFill>
                <a:latin typeface="Times New Roman" pitchFamily="18" charset="0"/>
              </a:defRPr>
            </a:lvl1pPr>
          </a:lstStyle>
          <a:p>
            <a:fld id="{89146671-1CD6-4EC4-BDC1-87BF8D093A82}"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itchFamily="18" charset="0"/>
        <a:defRPr sz="4400" b="1" kern="1200">
          <a:solidFill>
            <a:srgbClr val="FFFFFF"/>
          </a:solidFill>
          <a:latin typeface="+mj-lt"/>
          <a:ea typeface="ＭＳ Ｐゴシック" charset="0"/>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itchFamily="18" charset="0"/>
        <a:defRPr sz="4400" b="1">
          <a:solidFill>
            <a:srgbClr val="FFFFFF"/>
          </a:solidFill>
          <a:latin typeface="Arial" panose="020B0604020202020204" pitchFamily="34" charset="0"/>
          <a:ea typeface="ＭＳ Ｐゴシック" charset="0"/>
          <a:cs typeface="DejaVu Sans" charset="0"/>
        </a:defRPr>
      </a:lvl2pPr>
      <a:lvl3pPr algn="ctr" defTabSz="449263" rtl="0" eaLnBrk="0" fontAlgn="base" hangingPunct="0">
        <a:lnSpc>
          <a:spcPct val="93000"/>
        </a:lnSpc>
        <a:spcBef>
          <a:spcPct val="0"/>
        </a:spcBef>
        <a:spcAft>
          <a:spcPct val="0"/>
        </a:spcAft>
        <a:buClr>
          <a:srgbClr val="000000"/>
        </a:buClr>
        <a:buSzPct val="100000"/>
        <a:buFont typeface="Times New Roman" pitchFamily="18" charset="0"/>
        <a:defRPr sz="4400" b="1">
          <a:solidFill>
            <a:srgbClr val="FFFFFF"/>
          </a:solidFill>
          <a:latin typeface="Arial" panose="020B0604020202020204" pitchFamily="34" charset="0"/>
          <a:ea typeface="ＭＳ Ｐゴシック" charset="0"/>
          <a:cs typeface="DejaVu Sans" charset="0"/>
        </a:defRPr>
      </a:lvl3pPr>
      <a:lvl4pPr algn="ctr" defTabSz="449263" rtl="0" eaLnBrk="0" fontAlgn="base" hangingPunct="0">
        <a:lnSpc>
          <a:spcPct val="93000"/>
        </a:lnSpc>
        <a:spcBef>
          <a:spcPct val="0"/>
        </a:spcBef>
        <a:spcAft>
          <a:spcPct val="0"/>
        </a:spcAft>
        <a:buClr>
          <a:srgbClr val="000000"/>
        </a:buClr>
        <a:buSzPct val="100000"/>
        <a:buFont typeface="Times New Roman" pitchFamily="18" charset="0"/>
        <a:defRPr sz="4400" b="1">
          <a:solidFill>
            <a:srgbClr val="FFFFFF"/>
          </a:solidFill>
          <a:latin typeface="Arial" panose="020B0604020202020204" pitchFamily="34" charset="0"/>
          <a:ea typeface="ＭＳ Ｐゴシック" charset="0"/>
          <a:cs typeface="DejaVu Sans" charset="0"/>
        </a:defRPr>
      </a:lvl4pPr>
      <a:lvl5pPr algn="ctr" defTabSz="449263" rtl="0" eaLnBrk="0" fontAlgn="base" hangingPunct="0">
        <a:lnSpc>
          <a:spcPct val="93000"/>
        </a:lnSpc>
        <a:spcBef>
          <a:spcPct val="0"/>
        </a:spcBef>
        <a:spcAft>
          <a:spcPct val="0"/>
        </a:spcAft>
        <a:buClr>
          <a:srgbClr val="000000"/>
        </a:buClr>
        <a:buSzPct val="100000"/>
        <a:buFont typeface="Times New Roman" pitchFamily="18" charset="0"/>
        <a:defRPr sz="4400" b="1">
          <a:solidFill>
            <a:srgbClr val="FFFFFF"/>
          </a:solidFill>
          <a:latin typeface="Arial" panose="020B0604020202020204" pitchFamily="34" charset="0"/>
          <a:ea typeface="ＭＳ Ｐゴシック" charset="0"/>
          <a:cs typeface="DejaVu Sans"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DejaVu Sans" charset="0"/>
          <a:cs typeface="DejaVu Sans"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DejaVu Sans" charset="0"/>
          <a:cs typeface="DejaVu Sans"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DejaVu Sans" charset="0"/>
          <a:cs typeface="DejaVu Sans"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DejaVu Sans" charset="0"/>
          <a:cs typeface="DejaVu Sans" charset="0"/>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itchFamily="18" charset="0"/>
        <a:defRPr sz="3200" kern="1200">
          <a:solidFill>
            <a:srgbClr val="000000"/>
          </a:solidFill>
          <a:latin typeface="+mn-lt"/>
          <a:ea typeface="ＭＳ Ｐゴシック" charset="0"/>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itchFamily="18" charset="0"/>
        <a:defRPr sz="2800" kern="1200">
          <a:solidFill>
            <a:srgbClr val="00000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itchFamily="18" charset="0"/>
        <a:defRPr sz="2400" kern="1200">
          <a:solidFill>
            <a:srgbClr val="00000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itchFamily="18" charset="0"/>
        <a:defRPr sz="2000" kern="1200">
          <a:solidFill>
            <a:srgbClr val="00000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468313" y="0"/>
            <a:ext cx="9064625" cy="1255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3075" name="Rectangle 2"/>
          <p:cNvSpPr>
            <a:spLocks noGrp="1" noChangeArrowheads="1"/>
          </p:cNvSpPr>
          <p:nvPr>
            <p:ph type="body" idx="1"/>
          </p:nvPr>
        </p:nvSpPr>
        <p:spPr bwMode="auto">
          <a:xfrm>
            <a:off x="503238" y="1768475"/>
            <a:ext cx="9064625" cy="498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28080"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p:txBody>
      </p:sp>
      <p:sp>
        <p:nvSpPr>
          <p:cNvPr id="2" name="Rectangle 3"/>
          <p:cNvSpPr>
            <a:spLocks noGrp="1" noChangeArrowheads="1"/>
          </p:cNvSpPr>
          <p:nvPr>
            <p:ph type="dt"/>
          </p:nvPr>
        </p:nvSpPr>
        <p:spPr bwMode="auto">
          <a:xfrm>
            <a:off x="503238" y="6886575"/>
            <a:ext cx="2341562"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SzPct val="100000"/>
              <a:tabLst>
                <a:tab pos="449263" algn="l"/>
                <a:tab pos="898525" algn="l"/>
                <a:tab pos="1347788" algn="l"/>
                <a:tab pos="1797050" algn="l"/>
                <a:tab pos="2246313" algn="l"/>
              </a:tabLst>
              <a:defRPr sz="1400">
                <a:solidFill>
                  <a:srgbClr val="000000"/>
                </a:solidFill>
                <a:latin typeface="Times New Roman" pitchFamily="18" charset="0"/>
              </a:defRPr>
            </a:lvl1pPr>
          </a:lstStyle>
          <a:p>
            <a:endParaRPr lang="en-US"/>
          </a:p>
        </p:txBody>
      </p:sp>
      <p:sp>
        <p:nvSpPr>
          <p:cNvPr id="3076" name="Rectangle 4"/>
          <p:cNvSpPr>
            <a:spLocks noGrp="1" noChangeArrowheads="1"/>
          </p:cNvSpPr>
          <p:nvPr>
            <p:ph type="ftr"/>
          </p:nvPr>
        </p:nvSpPr>
        <p:spPr bwMode="auto">
          <a:xfrm>
            <a:off x="3448050" y="6886575"/>
            <a:ext cx="3189288"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3000"/>
              </a:lnSpc>
              <a:buSzPct val="100000"/>
              <a:tabLst>
                <a:tab pos="449263" algn="l"/>
                <a:tab pos="898525" algn="l"/>
                <a:tab pos="1347788" algn="l"/>
                <a:tab pos="1797050" algn="l"/>
                <a:tab pos="2246313" algn="l"/>
                <a:tab pos="2695575" algn="l"/>
                <a:tab pos="3144838" algn="l"/>
              </a:tabLst>
              <a:defRPr sz="1400">
                <a:solidFill>
                  <a:srgbClr val="000000"/>
                </a:solidFill>
                <a:latin typeface="Times New Roman" pitchFamily="18" charset="0"/>
              </a:defRPr>
            </a:lvl1pPr>
          </a:lstStyle>
          <a:p>
            <a:endParaRPr lang="en-US"/>
          </a:p>
        </p:txBody>
      </p:sp>
      <p:sp>
        <p:nvSpPr>
          <p:cNvPr id="3077" name="Rectangle 5"/>
          <p:cNvSpPr>
            <a:spLocks noGrp="1" noChangeArrowheads="1"/>
          </p:cNvSpPr>
          <p:nvPr>
            <p:ph type="sldNum"/>
          </p:nvPr>
        </p:nvSpPr>
        <p:spPr bwMode="auto">
          <a:xfrm>
            <a:off x="7226300" y="6886575"/>
            <a:ext cx="2341563"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3000"/>
              </a:lnSpc>
              <a:buSzPct val="100000"/>
              <a:tabLst>
                <a:tab pos="449263" algn="l"/>
                <a:tab pos="898525" algn="l"/>
                <a:tab pos="1347788" algn="l"/>
                <a:tab pos="1797050" algn="l"/>
                <a:tab pos="2246313" algn="l"/>
              </a:tabLst>
              <a:defRPr sz="1400">
                <a:solidFill>
                  <a:srgbClr val="000000"/>
                </a:solidFill>
                <a:latin typeface="Times New Roman" pitchFamily="18" charset="0"/>
              </a:defRPr>
            </a:lvl1pPr>
          </a:lstStyle>
          <a:p>
            <a:fld id="{7D93A419-ED24-4460-BE56-F08137C12D01}"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itchFamily="18" charset="0"/>
        <a:defRPr sz="4400" b="1" kern="1200">
          <a:solidFill>
            <a:srgbClr val="FFFFFF"/>
          </a:solidFill>
          <a:latin typeface="+mj-lt"/>
          <a:ea typeface="ＭＳ Ｐゴシック" charset="0"/>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itchFamily="18" charset="0"/>
        <a:defRPr sz="4400" b="1">
          <a:solidFill>
            <a:srgbClr val="FFFFFF"/>
          </a:solidFill>
          <a:latin typeface="Arial" panose="020B0604020202020204" pitchFamily="34" charset="0"/>
          <a:ea typeface="ＭＳ Ｐゴシック" charset="0"/>
          <a:cs typeface="DejaVu Sans" charset="0"/>
        </a:defRPr>
      </a:lvl2pPr>
      <a:lvl3pPr algn="ctr" defTabSz="449263" rtl="0" eaLnBrk="0" fontAlgn="base" hangingPunct="0">
        <a:lnSpc>
          <a:spcPct val="93000"/>
        </a:lnSpc>
        <a:spcBef>
          <a:spcPct val="0"/>
        </a:spcBef>
        <a:spcAft>
          <a:spcPct val="0"/>
        </a:spcAft>
        <a:buClr>
          <a:srgbClr val="000000"/>
        </a:buClr>
        <a:buSzPct val="100000"/>
        <a:buFont typeface="Times New Roman" pitchFamily="18" charset="0"/>
        <a:defRPr sz="4400" b="1">
          <a:solidFill>
            <a:srgbClr val="FFFFFF"/>
          </a:solidFill>
          <a:latin typeface="Arial" panose="020B0604020202020204" pitchFamily="34" charset="0"/>
          <a:ea typeface="ＭＳ Ｐゴシック" charset="0"/>
          <a:cs typeface="DejaVu Sans" charset="0"/>
        </a:defRPr>
      </a:lvl3pPr>
      <a:lvl4pPr algn="ctr" defTabSz="449263" rtl="0" eaLnBrk="0" fontAlgn="base" hangingPunct="0">
        <a:lnSpc>
          <a:spcPct val="93000"/>
        </a:lnSpc>
        <a:spcBef>
          <a:spcPct val="0"/>
        </a:spcBef>
        <a:spcAft>
          <a:spcPct val="0"/>
        </a:spcAft>
        <a:buClr>
          <a:srgbClr val="000000"/>
        </a:buClr>
        <a:buSzPct val="100000"/>
        <a:buFont typeface="Times New Roman" pitchFamily="18" charset="0"/>
        <a:defRPr sz="4400" b="1">
          <a:solidFill>
            <a:srgbClr val="FFFFFF"/>
          </a:solidFill>
          <a:latin typeface="Arial" panose="020B0604020202020204" pitchFamily="34" charset="0"/>
          <a:ea typeface="ＭＳ Ｐゴシック" charset="0"/>
          <a:cs typeface="DejaVu Sans" charset="0"/>
        </a:defRPr>
      </a:lvl4pPr>
      <a:lvl5pPr algn="ctr" defTabSz="449263" rtl="0" eaLnBrk="0" fontAlgn="base" hangingPunct="0">
        <a:lnSpc>
          <a:spcPct val="93000"/>
        </a:lnSpc>
        <a:spcBef>
          <a:spcPct val="0"/>
        </a:spcBef>
        <a:spcAft>
          <a:spcPct val="0"/>
        </a:spcAft>
        <a:buClr>
          <a:srgbClr val="000000"/>
        </a:buClr>
        <a:buSzPct val="100000"/>
        <a:buFont typeface="Times New Roman" pitchFamily="18" charset="0"/>
        <a:defRPr sz="4400" b="1">
          <a:solidFill>
            <a:srgbClr val="FFFFFF"/>
          </a:solidFill>
          <a:latin typeface="Arial" panose="020B0604020202020204" pitchFamily="34" charset="0"/>
          <a:ea typeface="ＭＳ Ｐゴシック" charset="0"/>
          <a:cs typeface="DejaVu Sans"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DejaVu Sans" charset="0"/>
          <a:cs typeface="DejaVu Sans"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DejaVu Sans" charset="0"/>
          <a:cs typeface="DejaVu Sans"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DejaVu Sans" charset="0"/>
          <a:cs typeface="DejaVu Sans"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DejaVu Sans" charset="0"/>
          <a:cs typeface="DejaVu Sans" charset="0"/>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itchFamily="18" charset="0"/>
        <a:defRPr sz="3200" kern="1200">
          <a:solidFill>
            <a:srgbClr val="000000"/>
          </a:solidFill>
          <a:latin typeface="+mn-lt"/>
          <a:ea typeface="ＭＳ Ｐゴシック" charset="0"/>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itchFamily="18" charset="0"/>
        <a:defRPr sz="2800" kern="1200">
          <a:solidFill>
            <a:srgbClr val="00000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itchFamily="18" charset="0"/>
        <a:defRPr sz="2400" kern="1200">
          <a:solidFill>
            <a:srgbClr val="00000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itchFamily="18" charset="0"/>
        <a:defRPr sz="2000" kern="1200">
          <a:solidFill>
            <a:srgbClr val="00000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1.jpeg"/><Relationship Id="rId2" Type="http://schemas.openxmlformats.org/officeDocument/2006/relationships/slideLayout" Target="../slideLayouts/slideLayout25.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oleObject" Target="../embeddings/oleObject2.bin"/><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3.jpeg"/><Relationship Id="rId2" Type="http://schemas.openxmlformats.org/officeDocument/2006/relationships/slideLayout" Target="../slideLayouts/slideLayout25.xml"/><Relationship Id="rId1" Type="http://schemas.openxmlformats.org/officeDocument/2006/relationships/vmlDrawing" Target="../drawings/vmlDrawing3.vml"/><Relationship Id="rId6" Type="http://schemas.openxmlformats.org/officeDocument/2006/relationships/image" Target="../media/image12.emf"/><Relationship Id="rId5" Type="http://schemas.openxmlformats.org/officeDocument/2006/relationships/oleObject" Target="../embeddings/oleObject3.bin"/><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0.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5.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0.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30.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0.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9.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5.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9.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5.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subTitle"/>
          </p:nvPr>
        </p:nvSpPr>
        <p:spPr>
          <a:xfrm>
            <a:off x="503238" y="1768475"/>
            <a:ext cx="9066212" cy="4984750"/>
          </a:xfrm>
          <a:extLst>
            <a:ext uri="{FAA26D3D-D897-4be2-8F04-BA451C77F1D7}">
              <ma14:placeholderFlag xmlns:ma14="http://schemas.microsoft.com/office/mac/drawingml/2011/main" xmlns="" val="1"/>
            </a:ext>
          </a:extLst>
        </p:spPr>
        <p:txBody>
          <a:bodyPr/>
          <a:lstStyle/>
          <a:p>
            <a:pPr indent="34290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b="0" smtClean="0">
                <a:solidFill>
                  <a:srgbClr val="000000"/>
                </a:solidFill>
                <a:ea typeface="ＭＳ Ｐゴシック" pitchFamily="34" charset="-128"/>
              </a:rPr>
              <a:t>Academics and Activism</a:t>
            </a:r>
          </a:p>
          <a:p>
            <a:pPr indent="34290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b="0" smtClean="0">
                <a:solidFill>
                  <a:srgbClr val="000000"/>
                </a:solidFill>
                <a:ea typeface="ＭＳ Ｐゴシック" pitchFamily="34" charset="-128"/>
              </a:rPr>
              <a:t>  CONNECT or DISCONNECT?</a:t>
            </a:r>
          </a:p>
          <a:p>
            <a:pPr indent="34290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endParaRPr lang="en-GB" b="0" smtClean="0">
              <a:solidFill>
                <a:srgbClr val="000000"/>
              </a:solidFill>
              <a:ea typeface="ＭＳ Ｐゴシック" pitchFamily="34" charset="-128"/>
            </a:endParaRPr>
          </a:p>
          <a:p>
            <a:pPr indent="34290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z="4000" b="0" smtClean="0">
                <a:solidFill>
                  <a:srgbClr val="000000"/>
                </a:solidFill>
                <a:ea typeface="ＭＳ Ｐゴシック" pitchFamily="34" charset="-128"/>
              </a:rPr>
              <a:t>Prof Minoti Chakravarty-Kaul</a:t>
            </a:r>
          </a:p>
          <a:p>
            <a:pPr indent="34290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endParaRPr lang="en-GB" b="0" smtClean="0">
              <a:solidFill>
                <a:srgbClr val="000000"/>
              </a:solidFill>
              <a:ea typeface="ＭＳ Ｐゴシック" pitchFamily="34" charset="-128"/>
            </a:endParaRPr>
          </a:p>
          <a:p>
            <a:pPr indent="34290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z="3600" b="0" smtClean="0">
                <a:solidFill>
                  <a:srgbClr val="000000"/>
                </a:solidFill>
                <a:ea typeface="ＭＳ Ｐゴシック" pitchFamily="34" charset="-128"/>
              </a:rPr>
              <a:t>Founder Rahat for Shamilat-deh</a:t>
            </a:r>
          </a:p>
          <a:p>
            <a:pPr indent="34290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z="3600" b="0" smtClean="0">
                <a:solidFill>
                  <a:srgbClr val="000000"/>
                </a:solidFill>
                <a:ea typeface="ＭＳ Ｐゴシック" pitchFamily="34" charset="-128"/>
              </a:rPr>
              <a:t>Formerly Dept of Economics Lady Shri Ram College</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900113" y="142875"/>
            <a:ext cx="8099425" cy="1655763"/>
          </a:xfrm>
        </p:spPr>
        <p:txBody>
          <a:bodyPr lIns="90000" tIns="46800" rIns="90000" bIns="46800"/>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t> Academia and Activism</a:t>
            </a:r>
            <a:br>
              <a:rPr lang="en-GB"/>
            </a:br>
            <a:r>
              <a:rPr lang="en-GB"/>
              <a:t>Connect or Disconnect?</a:t>
            </a:r>
            <a:br>
              <a:rPr lang="en-GB"/>
            </a:br>
            <a:r>
              <a:rPr lang="en-GB"/>
              <a:t>  </a:t>
            </a:r>
          </a:p>
        </p:txBody>
      </p:sp>
      <p:sp>
        <p:nvSpPr>
          <p:cNvPr id="7171" name="Rectangle 2"/>
          <p:cNvSpPr>
            <a:spLocks noGrp="1" noChangeArrowheads="1"/>
          </p:cNvSpPr>
          <p:nvPr>
            <p:ph type="body" idx="1"/>
          </p:nvPr>
        </p:nvSpPr>
        <p:spPr>
          <a:xfrm>
            <a:off x="71438" y="1798638"/>
            <a:ext cx="10080625" cy="5807075"/>
          </a:xfrm>
        </p:spPr>
        <p:txBody>
          <a:bodyPr lIns="90000" tIns="46800" rIns="90000" bIns="46800"/>
          <a:lstStyle/>
          <a:p>
            <a:pPr marL="319088" indent="-319088" eaLnBrk="1" hangingPunct="1">
              <a:spcBef>
                <a:spcPts val="800"/>
              </a:spcBef>
              <a:spcAft>
                <a:spcPct val="0"/>
              </a:spcAft>
              <a:buSzPct val="59000"/>
              <a:buFont typeface="Times New Roman" pitchFamily="18" charset="0"/>
              <a:buChar char="•"/>
              <a:tabLst>
                <a:tab pos="319088" algn="l"/>
                <a:tab pos="423863" algn="l"/>
                <a:tab pos="873125" algn="l"/>
                <a:tab pos="1322388" algn="l"/>
                <a:tab pos="1771650" algn="l"/>
                <a:tab pos="2220913" algn="l"/>
                <a:tab pos="2670175" algn="l"/>
                <a:tab pos="3119438" algn="l"/>
                <a:tab pos="3568700" algn="l"/>
                <a:tab pos="4017963" algn="l"/>
                <a:tab pos="4467225" algn="l"/>
                <a:tab pos="4916488" algn="l"/>
                <a:tab pos="5365750" algn="l"/>
                <a:tab pos="5815013" algn="l"/>
                <a:tab pos="6264275" algn="l"/>
                <a:tab pos="6713538" algn="l"/>
                <a:tab pos="7162800" algn="l"/>
                <a:tab pos="7612063" algn="l"/>
                <a:tab pos="8061325" algn="l"/>
                <a:tab pos="8510588" algn="l"/>
                <a:tab pos="8959850" algn="l"/>
                <a:tab pos="8985250" algn="l"/>
                <a:tab pos="9434513" algn="l"/>
                <a:tab pos="9883775" algn="l"/>
              </a:tabLst>
            </a:pPr>
            <a:r>
              <a:rPr lang="en-GB" sz="2800" smtClean="0">
                <a:ea typeface="ＭＳ Ｐゴシック" pitchFamily="34" charset="-128"/>
              </a:rPr>
              <a:t>In 1977 the Bisagama villagers protested against the renewed lease of 123 acres from the </a:t>
            </a:r>
            <a:r>
              <a:rPr lang="en-GB" sz="2800" b="1" smtClean="0">
                <a:solidFill>
                  <a:srgbClr val="355E00"/>
                </a:solidFill>
                <a:ea typeface="ＭＳ Ｐゴシック" pitchFamily="34" charset="-128"/>
              </a:rPr>
              <a:t>common lands </a:t>
            </a:r>
            <a:r>
              <a:rPr lang="en-GB" sz="2800" smtClean="0">
                <a:ea typeface="ＭＳ Ｐゴシック" pitchFamily="34" charset="-128"/>
              </a:rPr>
              <a:t>of Kanjhawala</a:t>
            </a:r>
          </a:p>
          <a:p>
            <a:pPr marL="319088" indent="-319088" eaLnBrk="1" hangingPunct="1">
              <a:spcBef>
                <a:spcPts val="800"/>
              </a:spcBef>
              <a:spcAft>
                <a:spcPct val="0"/>
              </a:spcAft>
              <a:buSzPct val="59000"/>
              <a:buFont typeface="Times New Roman" pitchFamily="18" charset="0"/>
              <a:buChar char="•"/>
              <a:tabLst>
                <a:tab pos="319088" algn="l"/>
                <a:tab pos="423863" algn="l"/>
                <a:tab pos="873125" algn="l"/>
                <a:tab pos="1322388" algn="l"/>
                <a:tab pos="1771650" algn="l"/>
                <a:tab pos="2220913" algn="l"/>
                <a:tab pos="2670175" algn="l"/>
                <a:tab pos="3119438" algn="l"/>
                <a:tab pos="3568700" algn="l"/>
                <a:tab pos="4017963" algn="l"/>
                <a:tab pos="4467225" algn="l"/>
                <a:tab pos="4916488" algn="l"/>
                <a:tab pos="5365750" algn="l"/>
                <a:tab pos="5815013" algn="l"/>
                <a:tab pos="6264275" algn="l"/>
                <a:tab pos="6713538" algn="l"/>
                <a:tab pos="7162800" algn="l"/>
                <a:tab pos="7612063" algn="l"/>
                <a:tab pos="8061325" algn="l"/>
                <a:tab pos="8510588" algn="l"/>
                <a:tab pos="8959850" algn="l"/>
                <a:tab pos="8985250" algn="l"/>
                <a:tab pos="9434513" algn="l"/>
                <a:tab pos="9883775" algn="l"/>
              </a:tabLst>
            </a:pPr>
            <a:r>
              <a:rPr lang="en-GB" sz="2800" smtClean="0">
                <a:ea typeface="ＭＳ Ｐゴシック" pitchFamily="34" charset="-128"/>
              </a:rPr>
              <a:t>These acres were distributed by the Delhi Administration to harijans landless poor – poverty alleviation a 'public cause'. </a:t>
            </a:r>
          </a:p>
          <a:p>
            <a:pPr marL="319088" indent="-319088" eaLnBrk="1" hangingPunct="1">
              <a:spcBef>
                <a:spcPts val="800"/>
              </a:spcBef>
              <a:spcAft>
                <a:spcPct val="0"/>
              </a:spcAft>
              <a:buSzPct val="59000"/>
              <a:buFont typeface="Times New Roman" pitchFamily="18" charset="0"/>
              <a:buChar char="•"/>
              <a:tabLst>
                <a:tab pos="319088" algn="l"/>
                <a:tab pos="423863" algn="l"/>
                <a:tab pos="873125" algn="l"/>
                <a:tab pos="1322388" algn="l"/>
                <a:tab pos="1771650" algn="l"/>
                <a:tab pos="2220913" algn="l"/>
                <a:tab pos="2670175" algn="l"/>
                <a:tab pos="3119438" algn="l"/>
                <a:tab pos="3568700" algn="l"/>
                <a:tab pos="4017963" algn="l"/>
                <a:tab pos="4467225" algn="l"/>
                <a:tab pos="4916488" algn="l"/>
                <a:tab pos="5365750" algn="l"/>
                <a:tab pos="5815013" algn="l"/>
                <a:tab pos="6264275" algn="l"/>
                <a:tab pos="6713538" algn="l"/>
                <a:tab pos="7162800" algn="l"/>
                <a:tab pos="7612063" algn="l"/>
                <a:tab pos="8061325" algn="l"/>
                <a:tab pos="8510588" algn="l"/>
                <a:tab pos="8959850" algn="l"/>
                <a:tab pos="8985250" algn="l"/>
                <a:tab pos="9434513" algn="l"/>
                <a:tab pos="9883775" algn="l"/>
              </a:tabLst>
            </a:pPr>
            <a:r>
              <a:rPr lang="en-GB" sz="2800" smtClean="0">
                <a:ea typeface="ＭＳ Ｐゴシック" pitchFamily="34" charset="-128"/>
              </a:rPr>
              <a:t>Newspapers called it caste and class war;</a:t>
            </a:r>
          </a:p>
          <a:p>
            <a:pPr marL="319088" indent="-319088" eaLnBrk="1" hangingPunct="1">
              <a:spcBef>
                <a:spcPts val="800"/>
              </a:spcBef>
              <a:spcAft>
                <a:spcPct val="0"/>
              </a:spcAft>
              <a:buSzPct val="59000"/>
              <a:buFont typeface="Times New Roman" pitchFamily="18" charset="0"/>
              <a:buChar char="•"/>
              <a:tabLst>
                <a:tab pos="319088" algn="l"/>
                <a:tab pos="423863" algn="l"/>
                <a:tab pos="873125" algn="l"/>
                <a:tab pos="1322388" algn="l"/>
                <a:tab pos="1771650" algn="l"/>
                <a:tab pos="2220913" algn="l"/>
                <a:tab pos="2670175" algn="l"/>
                <a:tab pos="3119438" algn="l"/>
                <a:tab pos="3568700" algn="l"/>
                <a:tab pos="4017963" algn="l"/>
                <a:tab pos="4467225" algn="l"/>
                <a:tab pos="4916488" algn="l"/>
                <a:tab pos="5365750" algn="l"/>
                <a:tab pos="5815013" algn="l"/>
                <a:tab pos="6264275" algn="l"/>
                <a:tab pos="6713538" algn="l"/>
                <a:tab pos="7162800" algn="l"/>
                <a:tab pos="7612063" algn="l"/>
                <a:tab pos="8061325" algn="l"/>
                <a:tab pos="8510588" algn="l"/>
                <a:tab pos="8959850" algn="l"/>
                <a:tab pos="8985250" algn="l"/>
                <a:tab pos="9434513" algn="l"/>
                <a:tab pos="9883775" algn="l"/>
              </a:tabLst>
            </a:pPr>
            <a:r>
              <a:rPr lang="en-GB" sz="2800" smtClean="0">
                <a:ea typeface="ＭＳ Ｐゴシック" pitchFamily="34" charset="-128"/>
              </a:rPr>
              <a:t>It was neither;</a:t>
            </a:r>
          </a:p>
          <a:p>
            <a:pPr marL="319088" indent="-319088" eaLnBrk="1" hangingPunct="1">
              <a:spcBef>
                <a:spcPts val="800"/>
              </a:spcBef>
              <a:spcAft>
                <a:spcPct val="0"/>
              </a:spcAft>
              <a:buSzPct val="59000"/>
              <a:buFont typeface="Times New Roman" pitchFamily="18" charset="0"/>
              <a:buChar char="•"/>
              <a:tabLst>
                <a:tab pos="319088" algn="l"/>
                <a:tab pos="423863" algn="l"/>
                <a:tab pos="873125" algn="l"/>
                <a:tab pos="1322388" algn="l"/>
                <a:tab pos="1771650" algn="l"/>
                <a:tab pos="2220913" algn="l"/>
                <a:tab pos="2670175" algn="l"/>
                <a:tab pos="3119438" algn="l"/>
                <a:tab pos="3568700" algn="l"/>
                <a:tab pos="4017963" algn="l"/>
                <a:tab pos="4467225" algn="l"/>
                <a:tab pos="4916488" algn="l"/>
                <a:tab pos="5365750" algn="l"/>
                <a:tab pos="5815013" algn="l"/>
                <a:tab pos="6264275" algn="l"/>
                <a:tab pos="6713538" algn="l"/>
                <a:tab pos="7162800" algn="l"/>
                <a:tab pos="7612063" algn="l"/>
                <a:tab pos="8061325" algn="l"/>
                <a:tab pos="8510588" algn="l"/>
                <a:tab pos="8959850" algn="l"/>
                <a:tab pos="8985250" algn="l"/>
                <a:tab pos="9434513" algn="l"/>
                <a:tab pos="9883775" algn="l"/>
              </a:tabLst>
            </a:pPr>
            <a:endParaRPr lang="en-GB" sz="2800" smtClean="0">
              <a:ea typeface="ＭＳ Ｐゴシック" pitchFamily="34" charset="-128"/>
            </a:endParaRPr>
          </a:p>
          <a:p>
            <a:pPr marL="319088" indent="-319088" eaLnBrk="1" hangingPunct="1">
              <a:spcBef>
                <a:spcPts val="800"/>
              </a:spcBef>
              <a:spcAft>
                <a:spcPct val="0"/>
              </a:spcAft>
              <a:buSzPct val="59000"/>
              <a:buFont typeface="Times New Roman" pitchFamily="18" charset="0"/>
              <a:buChar char="•"/>
              <a:tabLst>
                <a:tab pos="319088" algn="l"/>
                <a:tab pos="423863" algn="l"/>
                <a:tab pos="873125" algn="l"/>
                <a:tab pos="1322388" algn="l"/>
                <a:tab pos="1771650" algn="l"/>
                <a:tab pos="2220913" algn="l"/>
                <a:tab pos="2670175" algn="l"/>
                <a:tab pos="3119438" algn="l"/>
                <a:tab pos="3568700" algn="l"/>
                <a:tab pos="4017963" algn="l"/>
                <a:tab pos="4467225" algn="l"/>
                <a:tab pos="4916488" algn="l"/>
                <a:tab pos="5365750" algn="l"/>
                <a:tab pos="5815013" algn="l"/>
                <a:tab pos="6264275" algn="l"/>
                <a:tab pos="6713538" algn="l"/>
                <a:tab pos="7162800" algn="l"/>
                <a:tab pos="7612063" algn="l"/>
                <a:tab pos="8061325" algn="l"/>
                <a:tab pos="8510588" algn="l"/>
                <a:tab pos="8959850" algn="l"/>
                <a:tab pos="8985250" algn="l"/>
                <a:tab pos="9434513" algn="l"/>
                <a:tab pos="9883775" algn="l"/>
              </a:tabLst>
            </a:pPr>
            <a:r>
              <a:rPr lang="en-GB" sz="2800" smtClean="0">
                <a:ea typeface="ＭＳ Ｐゴシック" pitchFamily="34" charset="-128"/>
              </a:rPr>
              <a:t>Without understanding the history of land use and property rights, the analysis was blind.</a:t>
            </a:r>
          </a:p>
          <a:p>
            <a:pPr marL="319088" indent="-319088" eaLnBrk="1" hangingPunct="1">
              <a:spcBef>
                <a:spcPts val="800"/>
              </a:spcBef>
              <a:spcAft>
                <a:spcPct val="0"/>
              </a:spcAft>
              <a:buSzPct val="59000"/>
              <a:buFont typeface="Times New Roman" pitchFamily="18" charset="0"/>
              <a:buChar char="•"/>
              <a:tabLst>
                <a:tab pos="319088" algn="l"/>
                <a:tab pos="423863" algn="l"/>
                <a:tab pos="873125" algn="l"/>
                <a:tab pos="1322388" algn="l"/>
                <a:tab pos="1771650" algn="l"/>
                <a:tab pos="2220913" algn="l"/>
                <a:tab pos="2670175" algn="l"/>
                <a:tab pos="3119438" algn="l"/>
                <a:tab pos="3568700" algn="l"/>
                <a:tab pos="4017963" algn="l"/>
                <a:tab pos="4467225" algn="l"/>
                <a:tab pos="4916488" algn="l"/>
                <a:tab pos="5365750" algn="l"/>
                <a:tab pos="5815013" algn="l"/>
                <a:tab pos="6264275" algn="l"/>
                <a:tab pos="6713538" algn="l"/>
                <a:tab pos="7162800" algn="l"/>
                <a:tab pos="7612063" algn="l"/>
                <a:tab pos="8061325" algn="l"/>
                <a:tab pos="8510588" algn="l"/>
                <a:tab pos="8959850" algn="l"/>
                <a:tab pos="8985250" algn="l"/>
                <a:tab pos="9434513" algn="l"/>
                <a:tab pos="9883775" algn="l"/>
              </a:tabLst>
            </a:pPr>
            <a:endParaRPr lang="en-GB" sz="2800" smtClean="0">
              <a:ea typeface="ＭＳ Ｐゴシック" pitchFamily="34" charset="-128"/>
            </a:endParaRPr>
          </a:p>
          <a:p>
            <a:pPr marL="319088" indent="-319088" eaLnBrk="1" hangingPunct="1">
              <a:spcBef>
                <a:spcPts val="800"/>
              </a:spcBef>
              <a:spcAft>
                <a:spcPct val="0"/>
              </a:spcAft>
              <a:buSzPct val="59000"/>
              <a:buFont typeface="Times New Roman" pitchFamily="18" charset="0"/>
              <a:buChar char="•"/>
              <a:tabLst>
                <a:tab pos="319088" algn="l"/>
                <a:tab pos="423863" algn="l"/>
                <a:tab pos="873125" algn="l"/>
                <a:tab pos="1322388" algn="l"/>
                <a:tab pos="1771650" algn="l"/>
                <a:tab pos="2220913" algn="l"/>
                <a:tab pos="2670175" algn="l"/>
                <a:tab pos="3119438" algn="l"/>
                <a:tab pos="3568700" algn="l"/>
                <a:tab pos="4017963" algn="l"/>
                <a:tab pos="4467225" algn="l"/>
                <a:tab pos="4916488" algn="l"/>
                <a:tab pos="5365750" algn="l"/>
                <a:tab pos="5815013" algn="l"/>
                <a:tab pos="6264275" algn="l"/>
                <a:tab pos="6713538" algn="l"/>
                <a:tab pos="7162800" algn="l"/>
                <a:tab pos="7612063" algn="l"/>
                <a:tab pos="8061325" algn="l"/>
                <a:tab pos="8510588" algn="l"/>
                <a:tab pos="8959850" algn="l"/>
                <a:tab pos="8985250" algn="l"/>
                <a:tab pos="9434513" algn="l"/>
                <a:tab pos="9883775" algn="l"/>
              </a:tabLst>
            </a:pPr>
            <a:r>
              <a:rPr lang="en-GB" sz="2800" smtClean="0">
                <a:ea typeface="ＭＳ Ｐゴシック" pitchFamily="34" charset="-128"/>
              </a:rPr>
              <a:t>The fault lay with academia.</a:t>
            </a:r>
          </a:p>
          <a:p>
            <a:pPr marL="319088" indent="-319088" eaLnBrk="1" hangingPunct="1">
              <a:spcBef>
                <a:spcPts val="800"/>
              </a:spcBef>
              <a:spcAft>
                <a:spcPct val="0"/>
              </a:spcAft>
              <a:buClrTx/>
              <a:buFontTx/>
              <a:buNone/>
              <a:tabLst>
                <a:tab pos="319088" algn="l"/>
                <a:tab pos="423863" algn="l"/>
                <a:tab pos="873125" algn="l"/>
                <a:tab pos="1322388" algn="l"/>
                <a:tab pos="1771650" algn="l"/>
                <a:tab pos="2220913" algn="l"/>
                <a:tab pos="2670175" algn="l"/>
                <a:tab pos="3119438" algn="l"/>
                <a:tab pos="3568700" algn="l"/>
                <a:tab pos="4017963" algn="l"/>
                <a:tab pos="4467225" algn="l"/>
                <a:tab pos="4916488" algn="l"/>
                <a:tab pos="5365750" algn="l"/>
                <a:tab pos="5815013" algn="l"/>
                <a:tab pos="6264275" algn="l"/>
                <a:tab pos="6713538" algn="l"/>
                <a:tab pos="7162800" algn="l"/>
                <a:tab pos="7612063" algn="l"/>
                <a:tab pos="8061325" algn="l"/>
                <a:tab pos="8510588" algn="l"/>
                <a:tab pos="8959850" algn="l"/>
                <a:tab pos="8985250" algn="l"/>
                <a:tab pos="9434513" algn="l"/>
                <a:tab pos="9883775" algn="l"/>
              </a:tabLst>
            </a:pPr>
            <a:endParaRPr lang="en-GB" sz="2800" smtClean="0">
              <a:ea typeface="ＭＳ Ｐゴシック" pitchFamily="34" charset="-128"/>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468313" y="0"/>
            <a:ext cx="9066212" cy="1257300"/>
          </a:xfrm>
        </p:spPr>
        <p:txBody>
          <a:bodyPr/>
          <a:lstStyle/>
          <a:p>
            <a:pPr eaLnBrk="1">
              <a:buFont typeface="Times New Roman"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pPr>
            <a:r>
              <a:rPr lang="en-GB"/>
              <a:t>Academic Blind Spots</a:t>
            </a:r>
          </a:p>
        </p:txBody>
      </p:sp>
      <p:sp>
        <p:nvSpPr>
          <p:cNvPr id="9219" name="Rectangle 2"/>
          <p:cNvSpPr>
            <a:spLocks noGrp="1" noChangeArrowheads="1"/>
          </p:cNvSpPr>
          <p:nvPr>
            <p:ph type="body" idx="1"/>
          </p:nvPr>
        </p:nvSpPr>
        <p:spPr>
          <a:xfrm>
            <a:off x="503238" y="1768475"/>
            <a:ext cx="9066212" cy="4984750"/>
          </a:xfrm>
        </p:spPr>
        <p:txBody>
          <a:bodyPr/>
          <a:lstStyle/>
          <a:p>
            <a:pPr indent="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z="2200" smtClean="0">
                <a:ea typeface="ＭＳ Ｐゴシック" pitchFamily="34" charset="-128"/>
              </a:rPr>
              <a:t>My  story is based on my own findings about academic blind spots which were exposed with this protest. Clearly policies like poverty alleviation served only to deprive the village cattle of the poor more than any other villager the grazing pasture they needed!!! There were serious environmental  consequences too.</a:t>
            </a:r>
          </a:p>
          <a:p>
            <a:pPr indent="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endParaRPr lang="en-GB" sz="2200" smtClean="0">
              <a:ea typeface="ＭＳ Ｐゴシック" pitchFamily="34" charset="-128"/>
            </a:endParaRPr>
          </a:p>
          <a:p>
            <a:pPr indent="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z="2200" smtClean="0">
                <a:ea typeface="ＭＳ Ｐゴシック" pitchFamily="34" charset="-128"/>
              </a:rPr>
              <a:t> My findings also indicate the centrality of institutions (laws) -  tampering with land records has far reaching consequences for the ecological relationships of those who share natural resources.</a:t>
            </a:r>
          </a:p>
          <a:p>
            <a:pPr indent="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endParaRPr lang="en-GB" sz="2200" smtClean="0">
              <a:ea typeface="ＭＳ Ｐゴシック" pitchFamily="34" charset="-128"/>
            </a:endParaRPr>
          </a:p>
          <a:p>
            <a:pPr indent="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z="2200" smtClean="0">
                <a:ea typeface="ＭＳ Ｐゴシック" pitchFamily="34" charset="-128"/>
              </a:rPr>
              <a:t>The evidence from historical records showed  how land records minimised uncertainty in the Indian country-side and supported rules which took care of not only cheating and shirking rules of use, but also how to avoid a "tragedy of the commons".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468313" y="0"/>
            <a:ext cx="9070975" cy="1262063"/>
          </a:xfrm>
        </p:spPr>
        <p:txBody>
          <a:bodyPr tIns="3888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mtClean="0">
                <a:ea typeface="ＭＳ Ｐゴシック" pitchFamily="34" charset="-128"/>
              </a:rPr>
              <a:t>Tragedy of the Commons?</a:t>
            </a:r>
            <a:br>
              <a:rPr lang="en-GB" smtClean="0">
                <a:ea typeface="ＭＳ Ｐゴシック" pitchFamily="34" charset="-128"/>
              </a:rPr>
            </a:br>
            <a:endParaRPr lang="en-GB" smtClean="0">
              <a:ea typeface="ＭＳ Ｐゴシック" pitchFamily="34" charset="-128"/>
            </a:endParaRPr>
          </a:p>
        </p:txBody>
      </p:sp>
      <p:sp>
        <p:nvSpPr>
          <p:cNvPr id="11267" name="Rectangle 2"/>
          <p:cNvSpPr>
            <a:spLocks noGrp="1" noChangeArrowheads="1"/>
          </p:cNvSpPr>
          <p:nvPr>
            <p:ph type="body" idx="1"/>
          </p:nvPr>
        </p:nvSpPr>
        <p:spPr>
          <a:xfrm>
            <a:off x="539750" y="1800225"/>
            <a:ext cx="9070975" cy="4989513"/>
          </a:xfrm>
        </p:spPr>
        <p:txBody>
          <a:bodyPr/>
          <a:lstStyle/>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endParaRPr lang="en-GB" smtClean="0">
              <a:ea typeface="ＭＳ Ｐゴシック" pitchFamily="34" charset="-128"/>
            </a:endParaRPr>
          </a:p>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mtClean="0">
                <a:ea typeface="ＭＳ Ｐゴシック" pitchFamily="34" charset="-128"/>
              </a:rPr>
              <a:t>Garrett Hardin's Essay 1968 and Population</a:t>
            </a:r>
          </a:p>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mtClean="0">
                <a:ea typeface="ＭＳ Ｐゴシック" pitchFamily="34" charset="-128"/>
              </a:rPr>
              <a:t>Metaphor of Shepherd and Grazing Commons</a:t>
            </a:r>
          </a:p>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mtClean="0">
                <a:ea typeface="ＭＳ Ｐゴシック" pitchFamily="34" charset="-128"/>
              </a:rPr>
              <a:t>Private Gain and Social Cost : Free Riding?</a:t>
            </a:r>
          </a:p>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mtClean="0">
                <a:ea typeface="ＭＳ Ｐゴシック" pitchFamily="34" charset="-128"/>
              </a:rPr>
              <a:t>Absence/Breakdown in rules to govern the access, use and decision making in resources</a:t>
            </a:r>
          </a:p>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mtClean="0">
                <a:ea typeface="ＭＳ Ｐゴシック" pitchFamily="34" charset="-128"/>
              </a:rPr>
              <a:t>Uncertainty : Information, Monitoring, Sanction.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body"/>
          </p:nvPr>
        </p:nvSpPr>
        <p:spPr>
          <a:xfrm>
            <a:off x="419100" y="1874838"/>
            <a:ext cx="9066213" cy="4984750"/>
          </a:xfrm>
          <a:extLst>
            <a:ext uri="{FAA26D3D-D897-4be2-8F04-BA451C77F1D7}">
              <ma14:placeholderFlag xmlns:ma14="http://schemas.microsoft.com/office/mac/drawingml/2011/main" xmlns="" val="1"/>
            </a:ext>
          </a:extLst>
        </p:spPr>
        <p:txBody>
          <a:bodyPr tIns="28080" anchor="t"/>
          <a:lstStyle/>
          <a:p>
            <a:pPr marL="342900" algn="l" eaLnBrk="1">
              <a:spcAft>
                <a:spcPts val="1425"/>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z="3200" b="0" smtClean="0">
                <a:solidFill>
                  <a:srgbClr val="000000"/>
                </a:solidFill>
                <a:ea typeface="ＭＳ Ｐゴシック" pitchFamily="34" charset="-128"/>
              </a:rPr>
              <a:t>1.</a:t>
            </a:r>
            <a:r>
              <a:rPr lang="en-GB" sz="2200" b="0" smtClean="0">
                <a:solidFill>
                  <a:srgbClr val="000000"/>
                </a:solidFill>
                <a:ea typeface="ＭＳ Ｐゴシック" pitchFamily="34" charset="-128"/>
              </a:rPr>
              <a:t>Sidney and Beatrice Webb -  their 10 volume work on self-governance of communities, the cleansing of the Thames and designing of worker's houses in London and the most important founding LSE 1895, New Statesman 1913.</a:t>
            </a:r>
          </a:p>
          <a:p>
            <a:pPr marL="342900" algn="l" eaLnBrk="1">
              <a:spcAft>
                <a:spcPts val="1425"/>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z="2200" b="0" smtClean="0">
                <a:solidFill>
                  <a:srgbClr val="000000"/>
                </a:solidFill>
                <a:ea typeface="ＭＳ Ｐゴシック" pitchFamily="34" charset="-128"/>
              </a:rPr>
              <a:t>2. Lord Everseley's monumental work on </a:t>
            </a:r>
            <a:r>
              <a:rPr lang="en-GB" altLang="en-US" sz="2200" b="0" smtClean="0">
                <a:solidFill>
                  <a:srgbClr val="000000"/>
                </a:solidFill>
                <a:ea typeface="ＭＳ Ｐゴシック" pitchFamily="34" charset="-128"/>
              </a:rPr>
              <a:t>“</a:t>
            </a:r>
            <a:r>
              <a:rPr lang="en-GB" sz="2200" b="0" smtClean="0">
                <a:solidFill>
                  <a:srgbClr val="000000"/>
                </a:solidFill>
                <a:ea typeface="ＭＳ Ｐゴシック" pitchFamily="34" charset="-128"/>
              </a:rPr>
              <a:t>the Battle during the last Forty-five years for Public Rights over the Commons, Forests and the Footpaths of England and Wales,</a:t>
            </a:r>
            <a:r>
              <a:rPr lang="en-GB" altLang="en-US" sz="2200" b="0" smtClean="0">
                <a:solidFill>
                  <a:srgbClr val="000000"/>
                </a:solidFill>
                <a:ea typeface="ＭＳ Ｐゴシック" pitchFamily="34" charset="-128"/>
              </a:rPr>
              <a:t>”</a:t>
            </a:r>
            <a:r>
              <a:rPr lang="en-GB" sz="2200" b="0" smtClean="0">
                <a:solidFill>
                  <a:srgbClr val="000000"/>
                </a:solidFill>
                <a:ea typeface="ＭＳ Ｐゴシック" pitchFamily="34" charset="-128"/>
              </a:rPr>
              <a:t> published in 1910. This culminated into  movements like that of the Open Spaces Society and Octavia Hill's National Trust  which ultimately inspired the setting up of Garden cities in the UK. </a:t>
            </a:r>
          </a:p>
          <a:p>
            <a:pPr marL="342900" algn="l" eaLnBrk="1">
              <a:spcAft>
                <a:spcPts val="1425"/>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z="2200" b="0" smtClean="0">
                <a:solidFill>
                  <a:srgbClr val="000000"/>
                </a:solidFill>
                <a:ea typeface="ＭＳ Ｐゴシック" pitchFamily="34" charset="-128"/>
              </a:rPr>
              <a:t>3. Dr. Andrew Humphries (who has taught in Newton Rigg in Cumbria) founded The Foundation for Common Lands in Uk which has taken up the case of pastoral resources in the UK and has gained support from the Prince's Trust for young people in rural areas. </a:t>
            </a:r>
          </a:p>
        </p:txBody>
      </p:sp>
      <p:sp>
        <p:nvSpPr>
          <p:cNvPr id="9218" name="Rectangle 2"/>
          <p:cNvSpPr>
            <a:spLocks noGrp="1" noChangeArrowheads="1"/>
          </p:cNvSpPr>
          <p:nvPr>
            <p:ph type="title" idx="1"/>
          </p:nvPr>
        </p:nvSpPr>
        <p:spPr>
          <a:xfrm>
            <a:off x="468313" y="-617538"/>
            <a:ext cx="9066212" cy="2492376"/>
          </a:xfrm>
          <a:extLst>
            <a:ext uri="{FAA26D3D-D897-4be2-8F04-BA451C77F1D7}">
              <ma14:placeholderFlag xmlns:ma14="http://schemas.microsoft.com/office/mac/drawingml/2011/main" xmlns="" val="1"/>
            </a:ext>
          </a:extLst>
        </p:spPr>
        <p:txBody>
          <a:bodyPr tIns="0" anchor="ctr"/>
          <a:lstStyle/>
          <a:p>
            <a:pPr marL="0" indent="0" algn="ctr" eaLnBrk="1">
              <a:spcAft>
                <a:spcPct val="0"/>
              </a:spcAft>
              <a:buFont typeface="Times New Roman"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pPr>
            <a:r>
              <a:rPr lang="en-GB" sz="4400" b="1">
                <a:solidFill>
                  <a:srgbClr val="FFFFFF"/>
                </a:solidFill>
              </a:rPr>
              <a:t/>
            </a:r>
            <a:br>
              <a:rPr lang="en-GB" sz="4400" b="1">
                <a:solidFill>
                  <a:srgbClr val="FFFFFF"/>
                </a:solidFill>
              </a:rPr>
            </a:br>
            <a:r>
              <a:rPr lang="en-GB" sz="4400" b="1">
                <a:solidFill>
                  <a:srgbClr val="FFFFFF"/>
                </a:solidFill>
              </a:rPr>
              <a:t>History, Analysis</a:t>
            </a:r>
            <a:br>
              <a:rPr lang="en-GB" sz="4400" b="1">
                <a:solidFill>
                  <a:srgbClr val="FFFFFF"/>
                </a:solidFill>
              </a:rPr>
            </a:br>
            <a:r>
              <a:rPr lang="en-GB" sz="4400" b="1">
                <a:solidFill>
                  <a:srgbClr val="FFFFFF"/>
                </a:solidFill>
              </a:rPr>
              <a:t>&amp;</a:t>
            </a:r>
            <a:br>
              <a:rPr lang="en-GB" sz="4400" b="1">
                <a:solidFill>
                  <a:srgbClr val="FFFFFF"/>
                </a:solidFill>
              </a:rPr>
            </a:br>
            <a:r>
              <a:rPr lang="en-GB" sz="4400" b="1">
                <a:solidFill>
                  <a:srgbClr val="FFFFFF"/>
                </a:solidFill>
              </a:rPr>
              <a:t>Activism</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5362" name="Rectangle 1"/>
          <p:cNvSpPr>
            <a:spLocks noGrp="1" noChangeArrowheads="1"/>
          </p:cNvSpPr>
          <p:nvPr>
            <p:ph type="title"/>
          </p:nvPr>
        </p:nvSpPr>
        <p:spPr>
          <a:xfrm>
            <a:off x="515938" y="-142875"/>
            <a:ext cx="9072562" cy="2119313"/>
          </a:xfrm>
        </p:spPr>
        <p:txBody>
          <a:bodyPr lIns="90000" tIns="46800" rIns="90000" bIns="46800"/>
          <a:lstStyle/>
          <a:p>
            <a:pPr eaLnBrk="1">
              <a:lnSpc>
                <a:spcPct val="100000"/>
              </a:lnSpc>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pPr>
            <a:r>
              <a:rPr lang="en-GB" sz="4000"/>
              <a:t> </a:t>
            </a:r>
            <a:br>
              <a:rPr lang="en-GB" sz="4000"/>
            </a:br>
            <a:r>
              <a:rPr lang="en-GB" sz="4000"/>
              <a:t> </a:t>
            </a:r>
            <a:br>
              <a:rPr lang="en-GB" sz="4000"/>
            </a:br>
            <a:r>
              <a:rPr lang="en-GB" sz="4000"/>
              <a:t>  </a:t>
            </a:r>
          </a:p>
        </p:txBody>
      </p:sp>
      <p:sp>
        <p:nvSpPr>
          <p:cNvPr id="15363" name="Rectangle 2"/>
          <p:cNvSpPr>
            <a:spLocks noGrp="1" noChangeArrowheads="1"/>
          </p:cNvSpPr>
          <p:nvPr>
            <p:ph type="body" idx="1"/>
          </p:nvPr>
        </p:nvSpPr>
        <p:spPr>
          <a:xfrm>
            <a:off x="503238" y="1160463"/>
            <a:ext cx="9072562" cy="6191250"/>
          </a:xfrm>
        </p:spPr>
        <p:txBody>
          <a:bodyPr lIns="90000" tIns="46800" rIns="90000" bIns="46800"/>
          <a:lstStyle/>
          <a:p>
            <a:pPr indent="-336550" algn="ctr" eaLnBrk="1">
              <a:lnSpc>
                <a:spcPct val="100000"/>
              </a:lnSpc>
              <a:spcBef>
                <a:spcPts val="800"/>
              </a:spcBef>
              <a:spcAft>
                <a:spcPct val="0"/>
              </a:spcAft>
              <a:buClrTx/>
              <a:buFontTx/>
              <a:buNone/>
              <a:tabLst>
                <a:tab pos="342900" algn="l"/>
                <a:tab pos="908050" algn="l"/>
                <a:tab pos="1822450" algn="l"/>
                <a:tab pos="2736850" algn="l"/>
                <a:tab pos="3651250" algn="l"/>
                <a:tab pos="4565650" algn="l"/>
                <a:tab pos="5480050" algn="l"/>
                <a:tab pos="6394450" algn="l"/>
                <a:tab pos="7308850" algn="l"/>
                <a:tab pos="8223250" algn="l"/>
                <a:tab pos="9137650" algn="l"/>
                <a:tab pos="10052050" algn="l"/>
                <a:tab pos="10328275" algn="l"/>
                <a:tab pos="10777538" algn="l"/>
                <a:tab pos="10779125" algn="l"/>
                <a:tab pos="10780713" algn="l"/>
              </a:tabLst>
              <a:defRPr/>
            </a:pPr>
            <a:r>
              <a:rPr lang="en-GB"/>
              <a:t>          The Waste in Village &amp; in Region	             </a:t>
            </a:r>
            <a:r>
              <a:rPr lang="en-GB">
                <a:solidFill>
                  <a:srgbClr val="FF0000"/>
                </a:solidFill>
              </a:rPr>
              <a:t>Who controls it?</a:t>
            </a:r>
          </a:p>
          <a:p>
            <a:pPr indent="-336550" eaLnBrk="1">
              <a:lnSpc>
                <a:spcPct val="100000"/>
              </a:lnSpc>
              <a:spcBef>
                <a:spcPts val="600"/>
              </a:spcBef>
              <a:spcAft>
                <a:spcPct val="0"/>
              </a:spcAft>
              <a:buClrTx/>
              <a:buFontTx/>
              <a:buNone/>
              <a:tabLst>
                <a:tab pos="342900" algn="l"/>
                <a:tab pos="908050" algn="l"/>
                <a:tab pos="1822450" algn="l"/>
                <a:tab pos="2736850" algn="l"/>
                <a:tab pos="3651250" algn="l"/>
                <a:tab pos="4565650" algn="l"/>
                <a:tab pos="5480050" algn="l"/>
                <a:tab pos="6394450" algn="l"/>
                <a:tab pos="7308850" algn="l"/>
                <a:tab pos="8223250" algn="l"/>
                <a:tab pos="9137650" algn="l"/>
                <a:tab pos="10052050" algn="l"/>
                <a:tab pos="10328275" algn="l"/>
                <a:tab pos="10777538" algn="l"/>
                <a:tab pos="10779125" algn="l"/>
                <a:tab pos="10780713" algn="l"/>
              </a:tabLst>
              <a:defRPr/>
            </a:pPr>
            <a:r>
              <a:rPr lang="en-GB" sz="2400"/>
              <a:t>The Waste in property		The Waste in use</a:t>
            </a:r>
          </a:p>
          <a:p>
            <a:pPr indent="-336550" eaLnBrk="1">
              <a:lnSpc>
                <a:spcPct val="100000"/>
              </a:lnSpc>
              <a:spcBef>
                <a:spcPts val="600"/>
              </a:spcBef>
              <a:spcAft>
                <a:spcPct val="0"/>
              </a:spcAft>
              <a:buClrTx/>
              <a:buFontTx/>
              <a:buNone/>
              <a:tabLst>
                <a:tab pos="342900" algn="l"/>
                <a:tab pos="908050" algn="l"/>
                <a:tab pos="1822450" algn="l"/>
                <a:tab pos="2736850" algn="l"/>
                <a:tab pos="3651250" algn="l"/>
                <a:tab pos="4565650" algn="l"/>
                <a:tab pos="5480050" algn="l"/>
                <a:tab pos="6394450" algn="l"/>
                <a:tab pos="7308850" algn="l"/>
                <a:tab pos="8223250" algn="l"/>
                <a:tab pos="9137650" algn="l"/>
                <a:tab pos="10052050" algn="l"/>
                <a:tab pos="10328275" algn="l"/>
                <a:tab pos="10777538" algn="l"/>
                <a:tab pos="10779125" algn="l"/>
                <a:tab pos="10780713" algn="l"/>
              </a:tabLst>
              <a:defRPr/>
            </a:pPr>
            <a:r>
              <a:rPr lang="en-GB" sz="2400">
                <a:solidFill>
                  <a:srgbClr val="CC3300"/>
                </a:solidFill>
              </a:rPr>
              <a:t>Access </a:t>
            </a:r>
            <a:r>
              <a:rPr lang="en-GB" sz="2400"/>
              <a:t>: Open, Limited &amp; Closed  </a:t>
            </a:r>
            <a:r>
              <a:rPr lang="en-GB" sz="2400" b="1">
                <a:solidFill>
                  <a:srgbClr val="355E00"/>
                </a:solidFill>
              </a:rPr>
              <a:t> Fallows</a:t>
            </a:r>
            <a:r>
              <a:rPr lang="en-GB" sz="2400"/>
              <a:t> :</a:t>
            </a:r>
            <a:r>
              <a:rPr lang="en-GB" sz="2400" b="1" i="1">
                <a:solidFill>
                  <a:srgbClr val="94BD5E"/>
                </a:solidFill>
              </a:rPr>
              <a:t> Banjar Kadim</a:t>
            </a:r>
            <a:r>
              <a:rPr lang="en-GB" sz="2400"/>
              <a:t> &amp; 					                                              </a:t>
            </a:r>
            <a:r>
              <a:rPr lang="en-GB" sz="2400" b="1">
                <a:solidFill>
                  <a:srgbClr val="355E00"/>
                </a:solidFill>
              </a:rPr>
              <a:t>Banjar Jadid </a:t>
            </a:r>
          </a:p>
        </p:txBody>
      </p:sp>
      <p:sp>
        <p:nvSpPr>
          <p:cNvPr id="15364" name="Text Box 3"/>
          <p:cNvSpPr txBox="1">
            <a:spLocks noChangeArrowheads="1"/>
          </p:cNvSpPr>
          <p:nvPr/>
        </p:nvSpPr>
        <p:spPr bwMode="auto">
          <a:xfrm>
            <a:off x="2500313" y="168275"/>
            <a:ext cx="4862512" cy="703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5pPr>
            <a:lvl6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6pPr>
            <a:lvl7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7pPr>
            <a:lvl8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8pPr>
            <a:lvl9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9pPr>
          </a:lstStyle>
          <a:p>
            <a:pPr eaLnBrk="1">
              <a:buSzPct val="45000"/>
              <a:defRPr/>
            </a:pPr>
            <a:r>
              <a:rPr lang="en-GB" sz="4000" smtClean="0"/>
              <a:t>     </a:t>
            </a:r>
            <a:r>
              <a:rPr lang="en-GB" sz="4000" smtClean="0">
                <a:solidFill>
                  <a:srgbClr val="FFFFFF"/>
                </a:solidFill>
              </a:rPr>
              <a:t>THE WASTE</a:t>
            </a:r>
            <a:r>
              <a:rPr lang="en-GB" sz="2000" smtClean="0">
                <a:solidFill>
                  <a:srgbClr val="FFFFFF"/>
                </a:solidFill>
              </a:rPr>
              <a:t> </a:t>
            </a:r>
          </a:p>
        </p:txBody>
      </p:sp>
      <p:pic>
        <p:nvPicPr>
          <p:cNvPr id="1536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4188" y="3779838"/>
            <a:ext cx="4032250" cy="2857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7410" name="Rectangle 1"/>
          <p:cNvSpPr>
            <a:spLocks noGrp="1" noChangeArrowheads="1"/>
          </p:cNvSpPr>
          <p:nvPr>
            <p:ph type="title"/>
          </p:nvPr>
        </p:nvSpPr>
        <p:spPr>
          <a:xfrm>
            <a:off x="468313" y="88900"/>
            <a:ext cx="9070975" cy="1908175"/>
          </a:xfrm>
        </p:spPr>
        <p:txBody>
          <a:bodyPr tIns="3888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pPr>
            <a:r>
              <a:rPr lang="en-GB"/>
              <a:t>1911 </a:t>
            </a:r>
            <a:br>
              <a:rPr lang="en-GB"/>
            </a:br>
            <a:r>
              <a:rPr lang="en-GB"/>
              <a:t>The Imperial Durbar </a:t>
            </a:r>
            <a:br>
              <a:rPr lang="en-GB"/>
            </a:br>
            <a:r>
              <a:rPr lang="en-GB"/>
              <a:t>Land Acquisition</a:t>
            </a:r>
          </a:p>
        </p:txBody>
      </p:sp>
      <p:pic>
        <p:nvPicPr>
          <p:cNvPr id="17411" name="Picture 2"/>
          <p:cNvPicPr>
            <a:picLocks noChangeAspect="1" noChangeArrowheads="1"/>
          </p:cNvPicPr>
          <p:nvPr/>
        </p:nvPicPr>
        <p:blipFill>
          <a:blip r:embed="rId4">
            <a:extLst>
              <a:ext uri="{28A0092B-C50C-407E-A947-70E740481C1C}">
                <a14:useLocalDpi xmlns:a14="http://schemas.microsoft.com/office/drawing/2010/main" val="0"/>
              </a:ext>
            </a:extLst>
          </a:blip>
          <a:srcRect l="10002" t="9990" r="4999" b="19977"/>
          <a:stretch>
            <a:fillRect/>
          </a:stretch>
        </p:blipFill>
        <p:spPr bwMode="auto">
          <a:xfrm>
            <a:off x="738188" y="1979613"/>
            <a:ext cx="8621712" cy="5327650"/>
          </a:xfrm>
          <a:prstGeom prst="rect">
            <a:avLst/>
          </a:prstGeom>
          <a:noFill/>
          <a:ln>
            <a:noFill/>
          </a:ln>
          <a:effectLst/>
          <a:extLst>
            <a:ext uri="{909E8E84-426E-40DD-AFC4-6F175D3DCCD1}">
              <a14:hiddenFill xmlns:a14="http://schemas.microsoft.com/office/drawing/2010/main">
                <a:blipFill dpi="0" rotWithShape="0">
                  <a:blip/>
                  <a:srcRect l="10002" t="9990" r="4999" b="19977"/>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9458" name="Rectangle 1"/>
          <p:cNvSpPr>
            <a:spLocks noGrp="1" noChangeArrowheads="1"/>
          </p:cNvSpPr>
          <p:nvPr>
            <p:ph type="title" idx="4294967295"/>
          </p:nvPr>
        </p:nvSpPr>
        <p:spPr>
          <a:xfrm>
            <a:off x="649288" y="-255588"/>
            <a:ext cx="9070975" cy="1874838"/>
          </a:xfrm>
        </p:spPr>
        <p:txBody>
          <a:bodyPr tIns="3888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pPr>
            <a:r>
              <a:rPr lang="en-GB"/>
              <a:t>Compulsory Acquisition of Land  </a:t>
            </a:r>
            <a:br>
              <a:rPr lang="en-GB"/>
            </a:br>
            <a:r>
              <a:rPr lang="en-GB"/>
              <a:t>&amp; 'Public Purpose' </a:t>
            </a:r>
          </a:p>
        </p:txBody>
      </p:sp>
      <p:sp>
        <p:nvSpPr>
          <p:cNvPr id="19459" name="Rectangle 2"/>
          <p:cNvSpPr>
            <a:spLocks noGrp="1" noChangeArrowheads="1"/>
          </p:cNvSpPr>
          <p:nvPr>
            <p:ph type="subTitle" idx="4294967295"/>
          </p:nvPr>
        </p:nvSpPr>
        <p:spPr>
          <a:xfrm>
            <a:off x="1044575" y="1619250"/>
            <a:ext cx="8856663" cy="2293938"/>
          </a:xfrm>
        </p:spPr>
        <p:txBody>
          <a:bodyPr/>
          <a:lstStyle/>
          <a:p>
            <a:pPr indent="-327025" algn="ctr" eaLnBrk="1">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mtClean="0">
                <a:solidFill>
                  <a:srgbClr val="355E00"/>
                </a:solidFill>
                <a:ea typeface="ＭＳ Ｐゴシック" pitchFamily="34" charset="-128"/>
              </a:rPr>
              <a:t>NEW DELHI</a:t>
            </a:r>
          </a:p>
          <a:p>
            <a:pPr indent="-327025" algn="ctr" eaLnBrk="1">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ea typeface="ＭＳ Ｐゴシック" pitchFamily="34" charset="-128"/>
            </a:endParaRPr>
          </a:p>
          <a:p>
            <a:pPr indent="-327025" eaLnBrk="1">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mtClean="0">
                <a:ea typeface="ＭＳ Ｐゴシック" pitchFamily="34" charset="-128"/>
              </a:rPr>
              <a:t>   </a:t>
            </a:r>
          </a:p>
          <a:p>
            <a:pPr indent="-327025" eaLnBrk="1">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ea typeface="ＭＳ Ｐゴシック" pitchFamily="34" charset="-128"/>
            </a:endParaRPr>
          </a:p>
          <a:p>
            <a:pPr indent="-327025" eaLnBrk="1">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ea typeface="ＭＳ Ｐゴシック" pitchFamily="34" charset="-128"/>
            </a:endParaRPr>
          </a:p>
        </p:txBody>
      </p:sp>
      <p:sp>
        <p:nvSpPr>
          <p:cNvPr id="19460" name="Text Box 3"/>
          <p:cNvSpPr txBox="1">
            <a:spLocks noChangeArrowheads="1"/>
          </p:cNvSpPr>
          <p:nvPr/>
        </p:nvSpPr>
        <p:spPr bwMode="auto">
          <a:xfrm>
            <a:off x="506413" y="2700338"/>
            <a:ext cx="3959225"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73080" rIns="90000" bIns="450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5pPr>
            <a:lvl6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6pPr>
            <a:lvl7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7pPr>
            <a:lvl8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8pPr>
            <a:lvl9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9pPr>
          </a:lstStyle>
          <a:p>
            <a:pPr algn="ctr" eaLnBrk="1">
              <a:lnSpc>
                <a:spcPct val="93000"/>
              </a:lnSpc>
              <a:buSzPct val="100000"/>
              <a:defRPr/>
            </a:pPr>
            <a:r>
              <a:rPr lang="en-GB" b="1" smtClean="0">
                <a:solidFill>
                  <a:srgbClr val="B84700"/>
                </a:solidFill>
              </a:rPr>
              <a:t>Land Acquisition Act 1894 </a:t>
            </a:r>
          </a:p>
        </p:txBody>
      </p:sp>
      <p:sp>
        <p:nvSpPr>
          <p:cNvPr id="19461" name="Text Box 4"/>
          <p:cNvSpPr txBox="1">
            <a:spLocks noChangeArrowheads="1"/>
          </p:cNvSpPr>
          <p:nvPr/>
        </p:nvSpPr>
        <p:spPr bwMode="auto">
          <a:xfrm>
            <a:off x="720725" y="4483100"/>
            <a:ext cx="3600450" cy="1457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73080" rIns="90000" bIns="45000" anchor="ctr" anchorCtr="1"/>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5pPr>
            <a:lvl6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6pPr>
            <a:lvl7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7pPr>
            <a:lvl8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8pPr>
            <a:lvl9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9pPr>
          </a:lstStyle>
          <a:p>
            <a:pPr eaLnBrk="1">
              <a:lnSpc>
                <a:spcPct val="93000"/>
              </a:lnSpc>
              <a:buSzPct val="100000"/>
              <a:defRPr/>
            </a:pPr>
            <a:r>
              <a:rPr lang="en-GB" b="1" smtClean="0">
                <a:solidFill>
                  <a:srgbClr val="FF3366"/>
                </a:solidFill>
              </a:rPr>
              <a:t>Delhi Land Reforms Act 1954</a:t>
            </a:r>
          </a:p>
        </p:txBody>
      </p:sp>
      <p:sp>
        <p:nvSpPr>
          <p:cNvPr id="19462" name="Text Box 5"/>
          <p:cNvSpPr txBox="1">
            <a:spLocks noChangeArrowheads="1"/>
          </p:cNvSpPr>
          <p:nvPr/>
        </p:nvSpPr>
        <p:spPr bwMode="auto">
          <a:xfrm>
            <a:off x="4140200" y="2879725"/>
            <a:ext cx="2519363"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7668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5pPr>
            <a:lvl6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6pPr>
            <a:lvl7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7pPr>
            <a:lvl8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8pPr>
            <a:lvl9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9pPr>
          </a:lstStyle>
          <a:p>
            <a:pPr algn="ctr" eaLnBrk="1">
              <a:lnSpc>
                <a:spcPct val="93000"/>
              </a:lnSpc>
              <a:buSzPct val="100000"/>
              <a:defRPr/>
            </a:pPr>
            <a:r>
              <a:rPr lang="en-GB" sz="3600" smtClean="0"/>
              <a:t>Imperial</a:t>
            </a:r>
          </a:p>
          <a:p>
            <a:pPr algn="ctr" eaLnBrk="1">
              <a:lnSpc>
                <a:spcPct val="93000"/>
              </a:lnSpc>
              <a:buSzPct val="100000"/>
              <a:defRPr/>
            </a:pPr>
            <a:r>
              <a:rPr lang="en-GB" sz="3600" smtClean="0"/>
              <a:t>1911-1947</a:t>
            </a:r>
          </a:p>
        </p:txBody>
      </p:sp>
      <p:pic>
        <p:nvPicPr>
          <p:cNvPr id="1946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63" y="2093913"/>
            <a:ext cx="931862" cy="9667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cxnSp>
        <p:nvCxnSpPr>
          <p:cNvPr id="19464" name="AutoShape 7"/>
          <p:cNvCxnSpPr>
            <a:cxnSpLocks noChangeShapeType="1"/>
            <a:stCxn id="19462" idx="2"/>
            <a:endCxn id="19473" idx="0"/>
          </p:cNvCxnSpPr>
          <p:nvPr/>
        </p:nvCxnSpPr>
        <p:spPr bwMode="auto">
          <a:xfrm rot="16200000" flipH="1">
            <a:off x="5203825" y="4191000"/>
            <a:ext cx="1087438" cy="693738"/>
          </a:xfrm>
          <a:prstGeom prst="bentConnector3">
            <a:avLst>
              <a:gd name="adj1" fmla="val 45181"/>
            </a:avLst>
          </a:prstGeom>
          <a:noFill/>
          <a:ln w="9360" cap="sq">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
        <p:nvSpPr>
          <p:cNvPr id="19465" name="Text Box 8"/>
          <p:cNvSpPr txBox="1">
            <a:spLocks noChangeArrowheads="1"/>
          </p:cNvSpPr>
          <p:nvPr/>
        </p:nvSpPr>
        <p:spPr bwMode="auto">
          <a:xfrm>
            <a:off x="5757863" y="6119813"/>
            <a:ext cx="2160587" cy="100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7308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5pPr>
            <a:lvl6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6pPr>
            <a:lvl7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7pPr>
            <a:lvl8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8pPr>
            <a:lvl9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9pPr>
          </a:lstStyle>
          <a:p>
            <a:pPr eaLnBrk="1">
              <a:lnSpc>
                <a:spcPct val="93000"/>
              </a:lnSpc>
              <a:buSzPct val="100000"/>
              <a:defRPr/>
            </a:pPr>
            <a:r>
              <a:rPr lang="en-GB" smtClean="0"/>
              <a:t>Republic </a:t>
            </a:r>
          </a:p>
          <a:p>
            <a:pPr eaLnBrk="1">
              <a:lnSpc>
                <a:spcPct val="93000"/>
              </a:lnSpc>
              <a:buSzPct val="100000"/>
              <a:defRPr/>
            </a:pPr>
            <a:r>
              <a:rPr lang="en-GB" smtClean="0"/>
              <a:t>1947-2011</a:t>
            </a:r>
          </a:p>
        </p:txBody>
      </p:sp>
      <p:sp>
        <p:nvSpPr>
          <p:cNvPr id="19466" name="Text Box 9"/>
          <p:cNvSpPr txBox="1">
            <a:spLocks noChangeArrowheads="1"/>
          </p:cNvSpPr>
          <p:nvPr/>
        </p:nvSpPr>
        <p:spPr bwMode="auto">
          <a:xfrm>
            <a:off x="7019925" y="3600450"/>
            <a:ext cx="2879725"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7308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5pPr>
            <a:lvl6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6pPr>
            <a:lvl7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7pPr>
            <a:lvl8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8pPr>
            <a:lvl9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9pPr>
          </a:lstStyle>
          <a:p>
            <a:pPr eaLnBrk="1">
              <a:lnSpc>
                <a:spcPct val="93000"/>
              </a:lnSpc>
              <a:buSzPct val="100000"/>
              <a:defRPr/>
            </a:pPr>
            <a:r>
              <a:rPr lang="en-GB" smtClean="0"/>
              <a:t>Enclosure and Clearance </a:t>
            </a:r>
          </a:p>
        </p:txBody>
      </p:sp>
      <p:sp>
        <p:nvSpPr>
          <p:cNvPr id="19467" name="Text Box 10"/>
          <p:cNvSpPr txBox="1">
            <a:spLocks noChangeArrowheads="1"/>
          </p:cNvSpPr>
          <p:nvPr/>
        </p:nvSpPr>
        <p:spPr bwMode="auto">
          <a:xfrm>
            <a:off x="1979613" y="6300788"/>
            <a:ext cx="2355850" cy="882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6984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5pPr>
            <a:lvl6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6pPr>
            <a:lvl7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7pPr>
            <a:lvl8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8pPr>
            <a:lvl9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9pPr>
          </a:lstStyle>
          <a:p>
            <a:pPr algn="ctr" eaLnBrk="1">
              <a:lnSpc>
                <a:spcPct val="93000"/>
              </a:lnSpc>
              <a:buSzPct val="100000"/>
              <a:defRPr/>
            </a:pPr>
            <a:r>
              <a:rPr lang="en-GB" sz="2800" smtClean="0"/>
              <a:t>Open access</a:t>
            </a:r>
          </a:p>
          <a:p>
            <a:pPr algn="ctr" eaLnBrk="1">
              <a:lnSpc>
                <a:spcPct val="93000"/>
              </a:lnSpc>
              <a:buSzPct val="100000"/>
              <a:defRPr/>
            </a:pPr>
            <a:r>
              <a:rPr lang="en-GB" sz="2800" smtClean="0"/>
              <a:t>&amp; Free Riding</a:t>
            </a:r>
          </a:p>
        </p:txBody>
      </p:sp>
      <p:sp>
        <p:nvSpPr>
          <p:cNvPr id="19468" name="Line 11"/>
          <p:cNvSpPr>
            <a:spLocks noChangeShapeType="1"/>
          </p:cNvSpPr>
          <p:nvPr/>
        </p:nvSpPr>
        <p:spPr bwMode="auto">
          <a:xfrm flipH="1">
            <a:off x="3403600" y="5400675"/>
            <a:ext cx="2554288" cy="1588"/>
          </a:xfrm>
          <a:prstGeom prst="line">
            <a:avLst/>
          </a:prstGeom>
          <a:noFill/>
          <a:ln w="9360" cap="sq">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19469" name="Line 12"/>
          <p:cNvSpPr>
            <a:spLocks noChangeShapeType="1"/>
          </p:cNvSpPr>
          <p:nvPr/>
        </p:nvSpPr>
        <p:spPr bwMode="auto">
          <a:xfrm>
            <a:off x="3419475" y="5400675"/>
            <a:ext cx="1588" cy="900113"/>
          </a:xfrm>
          <a:prstGeom prst="line">
            <a:avLst/>
          </a:prstGeom>
          <a:noFill/>
          <a:ln w="9360" cap="sq">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19470" name="Line 13"/>
          <p:cNvSpPr>
            <a:spLocks noChangeShapeType="1"/>
          </p:cNvSpPr>
          <p:nvPr/>
        </p:nvSpPr>
        <p:spPr bwMode="auto">
          <a:xfrm flipH="1">
            <a:off x="4121150" y="2700338"/>
            <a:ext cx="755650" cy="539750"/>
          </a:xfrm>
          <a:prstGeom prst="line">
            <a:avLst/>
          </a:prstGeom>
          <a:noFill/>
          <a:ln w="9360" cap="sq">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19471" name="Line 14"/>
          <p:cNvSpPr>
            <a:spLocks noChangeShapeType="1"/>
          </p:cNvSpPr>
          <p:nvPr/>
        </p:nvSpPr>
        <p:spPr bwMode="auto">
          <a:xfrm>
            <a:off x="6480175" y="4319588"/>
            <a:ext cx="1588" cy="1587"/>
          </a:xfrm>
          <a:prstGeom prst="line">
            <a:avLst/>
          </a:prstGeom>
          <a:noFill/>
          <a:ln w="9360" cap="sq">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55312" name="Freeform 15"/>
          <p:cNvSpPr>
            <a:spLocks/>
          </p:cNvSpPr>
          <p:nvPr/>
        </p:nvSpPr>
        <p:spPr bwMode="auto">
          <a:xfrm>
            <a:off x="6300788" y="2127250"/>
            <a:ext cx="2346325" cy="1654175"/>
          </a:xfrm>
          <a:custGeom>
            <a:avLst/>
            <a:gdLst>
              <a:gd name="T0" fmla="*/ 0 w 6519"/>
              <a:gd name="T1" fmla="*/ 2147483647 h 4593"/>
              <a:gd name="T2" fmla="*/ 2147483647 w 6519"/>
              <a:gd name="T3" fmla="*/ 2147483647 h 4593"/>
              <a:gd name="T4" fmla="*/ 0 60000 65536"/>
              <a:gd name="T5" fmla="*/ 0 60000 65536"/>
            </a:gdLst>
            <a:ahLst/>
            <a:cxnLst>
              <a:cxn ang="T4">
                <a:pos x="T0" y="T1"/>
              </a:cxn>
              <a:cxn ang="T5">
                <a:pos x="T2" y="T3"/>
              </a:cxn>
            </a:cxnLst>
            <a:rect l="0" t="0" r="r" b="b"/>
            <a:pathLst>
              <a:path w="6519" h="4593">
                <a:moveTo>
                  <a:pt x="0" y="656"/>
                </a:moveTo>
                <a:cubicBezTo>
                  <a:pt x="6518" y="0"/>
                  <a:pt x="5432" y="4592"/>
                  <a:pt x="5432" y="4592"/>
                </a:cubicBezTo>
              </a:path>
            </a:pathLst>
          </a:custGeom>
          <a:noFill/>
          <a:ln w="9360" cap="sq">
            <a:solidFill>
              <a:srgbClr val="000000"/>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pic>
        <p:nvPicPr>
          <p:cNvPr id="19473"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9450" y="5081588"/>
            <a:ext cx="666750" cy="10382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1506" name="Rectangle 1"/>
          <p:cNvSpPr>
            <a:spLocks noGrp="1" noChangeArrowheads="1"/>
          </p:cNvSpPr>
          <p:nvPr>
            <p:ph type="title"/>
          </p:nvPr>
        </p:nvSpPr>
        <p:spPr>
          <a:xfrm>
            <a:off x="119063" y="144463"/>
            <a:ext cx="10080625" cy="1192212"/>
          </a:xfrm>
        </p:spPr>
        <p:txBody>
          <a:bodyPr tIns="3888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r>
              <a:rPr lang="en-GB" smtClean="0">
                <a:ea typeface="ＭＳ Ｐゴシック" pitchFamily="34" charset="-128"/>
              </a:rPr>
              <a:t>Open Field Village </a:t>
            </a:r>
            <a:br>
              <a:rPr lang="en-GB" smtClean="0">
                <a:ea typeface="ＭＳ Ｐゴシック" pitchFamily="34" charset="-128"/>
              </a:rPr>
            </a:br>
            <a:r>
              <a:rPr lang="en-GB" sz="3600" smtClean="0">
                <a:ea typeface="ＭＳ Ｐゴシック" pitchFamily="34" charset="-128"/>
              </a:rPr>
              <a:t>Risk Aversion &amp; Risk Dispersal</a:t>
            </a:r>
            <a:r>
              <a:rPr lang="en-GB" sz="3600" smtClean="0">
                <a:solidFill>
                  <a:srgbClr val="000000"/>
                </a:solidFill>
                <a:ea typeface="ＭＳ Ｐゴシック" pitchFamily="34" charset="-128"/>
              </a:rPr>
              <a:t/>
            </a:r>
            <a:br>
              <a:rPr lang="en-GB" sz="3600" smtClean="0">
                <a:solidFill>
                  <a:srgbClr val="000000"/>
                </a:solidFill>
                <a:ea typeface="ＭＳ Ｐゴシック" pitchFamily="34" charset="-128"/>
              </a:rPr>
            </a:br>
            <a:endParaRPr lang="en-GB" sz="3600" smtClean="0">
              <a:solidFill>
                <a:srgbClr val="000000"/>
              </a:solidFill>
              <a:ea typeface="ＭＳ Ｐゴシック" pitchFamily="34" charset="-128"/>
            </a:endParaRPr>
          </a:p>
        </p:txBody>
      </p:sp>
      <p:pic>
        <p:nvPicPr>
          <p:cNvPr id="21507" name="Picture 2"/>
          <p:cNvPicPr>
            <a:picLocks noChangeAspect="1" noChangeArrowheads="1"/>
          </p:cNvPicPr>
          <p:nvPr/>
        </p:nvPicPr>
        <p:blipFill>
          <a:blip r:embed="rId4">
            <a:extLst>
              <a:ext uri="{28A0092B-C50C-407E-A947-70E740481C1C}">
                <a14:useLocalDpi xmlns:a14="http://schemas.microsoft.com/office/drawing/2010/main" val="0"/>
              </a:ext>
            </a:extLst>
          </a:blip>
          <a:srcRect l="4988" t="4985" r="4988" b="4985"/>
          <a:stretch>
            <a:fillRect/>
          </a:stretch>
        </p:blipFill>
        <p:spPr bwMode="auto">
          <a:xfrm>
            <a:off x="0" y="1439863"/>
            <a:ext cx="10080625" cy="6119812"/>
          </a:xfrm>
          <a:prstGeom prst="rect">
            <a:avLst/>
          </a:prstGeom>
          <a:noFill/>
          <a:ln>
            <a:noFill/>
          </a:ln>
          <a:effectLst/>
          <a:extLst>
            <a:ext uri="{909E8E84-426E-40DD-AFC4-6F175D3DCCD1}">
              <a14:hiddenFill xmlns:a14="http://schemas.microsoft.com/office/drawing/2010/main">
                <a:blipFill dpi="0" rotWithShape="0">
                  <a:blip/>
                  <a:srcRect l="4988" t="4985" r="4988" b="4985"/>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3554" name="Rectangle 1"/>
          <p:cNvSpPr>
            <a:spLocks noGrp="1" noChangeArrowheads="1"/>
          </p:cNvSpPr>
          <p:nvPr>
            <p:ph type="title"/>
          </p:nvPr>
        </p:nvSpPr>
        <p:spPr>
          <a:xfrm>
            <a:off x="503238" y="15875"/>
            <a:ext cx="9072562" cy="1260475"/>
          </a:xfrm>
        </p:spPr>
        <p:txBody>
          <a:bodyPr lIns="90000" tIns="46800" rIns="90000" bIns="46800"/>
          <a:lstStyle/>
          <a:p>
            <a:pPr eaLnBrk="1">
              <a:lnSpc>
                <a:spcPct val="100000"/>
              </a:lnSpc>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pPr>
            <a:r>
              <a:rPr lang="en-GB" sz="3600"/>
              <a:t>Kanjhawala 1954</a:t>
            </a:r>
            <a:br>
              <a:rPr lang="en-GB" sz="3600"/>
            </a:br>
            <a:r>
              <a:rPr lang="en-GB" sz="3600"/>
              <a:t>Consolidation &amp; Land Reforms</a:t>
            </a:r>
          </a:p>
        </p:txBody>
      </p:sp>
      <p:pic>
        <p:nvPicPr>
          <p:cNvPr id="2355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4925" y="4679950"/>
            <a:ext cx="4614863" cy="2879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355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950" y="1409700"/>
            <a:ext cx="6045200" cy="4170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a:xfrm>
            <a:off x="457200" y="406400"/>
            <a:ext cx="8229600" cy="1239838"/>
          </a:xfrm>
        </p:spPr>
        <p:txBody>
          <a:bodyPr/>
          <a:lstStyle/>
          <a:p>
            <a:pPr eaLnBrk="1"/>
            <a:endParaRPr lang="en-US" smtClean="0">
              <a:ea typeface="ＭＳ Ｐゴシック" pitchFamily="34" charset="-128"/>
            </a:endParaRPr>
          </a:p>
        </p:txBody>
      </p:sp>
      <p:graphicFrame>
        <p:nvGraphicFramePr>
          <p:cNvPr id="61443" name="Object 2"/>
          <p:cNvGraphicFramePr>
            <a:graphicFrameLocks noChangeAspect="1"/>
          </p:cNvGraphicFramePr>
          <p:nvPr/>
        </p:nvGraphicFramePr>
        <p:xfrm>
          <a:off x="457200" y="0"/>
          <a:ext cx="8229600" cy="7129463"/>
        </p:xfrm>
        <a:graphic>
          <a:graphicData uri="http://schemas.openxmlformats.org/presentationml/2006/ole">
            <mc:AlternateContent xmlns:mc="http://schemas.openxmlformats.org/markup-compatibility/2006">
              <mc:Choice xmlns:v="urn:schemas-microsoft-com:vml" Requires="v">
                <p:oleObj spid="_x0000_s61445" r:id="rId5" imgW="6339095" imgH="5492432" progId="">
                  <p:embed/>
                </p:oleObj>
              </mc:Choice>
              <mc:Fallback>
                <p:oleObj r:id="rId5" imgW="6339095" imgH="5492432" progId="">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0"/>
                        <a:ext cx="8229600" cy="71294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25604"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463" y="0"/>
            <a:ext cx="8915400" cy="7543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7650" name="Rectangle 1"/>
          <p:cNvSpPr>
            <a:spLocks noGrp="1" noChangeArrowheads="1"/>
          </p:cNvSpPr>
          <p:nvPr>
            <p:ph type="title"/>
          </p:nvPr>
        </p:nvSpPr>
        <p:spPr>
          <a:xfrm>
            <a:off x="539750" y="0"/>
            <a:ext cx="9072563" cy="1260475"/>
          </a:xfrm>
        </p:spPr>
        <p:txBody>
          <a:bodyPr lIns="90000" tIns="46800" rIns="90000" bIns="46800"/>
          <a:lstStyle/>
          <a:p>
            <a:pPr eaLnBrk="1">
              <a:lnSpc>
                <a:spcPct val="100000"/>
              </a:lnSpc>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pPr>
            <a:r>
              <a:rPr lang="en-GB" sz="3200"/>
              <a:t>THE PUNJAB</a:t>
            </a:r>
            <a:br>
              <a:rPr lang="en-GB" sz="3200"/>
            </a:br>
            <a:r>
              <a:rPr lang="en-GB" sz="3200"/>
              <a:t>At transfer of Power 1947</a:t>
            </a:r>
          </a:p>
        </p:txBody>
      </p:sp>
      <p:graphicFrame>
        <p:nvGraphicFramePr>
          <p:cNvPr id="63491" name="Object 2"/>
          <p:cNvGraphicFramePr>
            <a:graphicFrameLocks noChangeAspect="1"/>
          </p:cNvGraphicFramePr>
          <p:nvPr/>
        </p:nvGraphicFramePr>
        <p:xfrm>
          <a:off x="503238" y="1398588"/>
          <a:ext cx="9072562" cy="5354637"/>
        </p:xfrm>
        <a:graphic>
          <a:graphicData uri="http://schemas.openxmlformats.org/presentationml/2006/ole">
            <mc:AlternateContent xmlns:mc="http://schemas.openxmlformats.org/markup-compatibility/2006">
              <mc:Choice xmlns:v="urn:schemas-microsoft-com:vml" Requires="v">
                <p:oleObj spid="_x0000_s63493" r:id="rId5" imgW="7082462" imgH="4171913" progId="">
                  <p:embed/>
                </p:oleObj>
              </mc:Choice>
              <mc:Fallback>
                <p:oleObj r:id="rId5" imgW="7082462" imgH="4171913" progId="">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238" y="1398588"/>
                        <a:ext cx="9072562" cy="5354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27652" name="Picture 3"/>
          <p:cNvPicPr>
            <a:picLocks noChangeAspect="1" noChangeArrowheads="1"/>
          </p:cNvPicPr>
          <p:nvPr/>
        </p:nvPicPr>
        <p:blipFill>
          <a:blip r:embed="rId7">
            <a:extLst>
              <a:ext uri="{28A0092B-C50C-407E-A947-70E740481C1C}">
                <a14:useLocalDpi xmlns:a14="http://schemas.microsoft.com/office/drawing/2010/main" val="0"/>
              </a:ext>
            </a:extLst>
          </a:blip>
          <a:srcRect l="5003" t="10007" b="10007"/>
          <a:stretch>
            <a:fillRect/>
          </a:stretch>
        </p:blipFill>
        <p:spPr bwMode="auto">
          <a:xfrm>
            <a:off x="0" y="1260475"/>
            <a:ext cx="10080625" cy="6300788"/>
          </a:xfrm>
          <a:prstGeom prst="rect">
            <a:avLst/>
          </a:prstGeom>
          <a:noFill/>
          <a:ln>
            <a:noFill/>
          </a:ln>
          <a:effectLst/>
          <a:extLst>
            <a:ext uri="{909E8E84-426E-40DD-AFC4-6F175D3DCCD1}">
              <a14:hiddenFill xmlns:a14="http://schemas.microsoft.com/office/drawing/2010/main">
                <a:blipFill dpi="0" rotWithShape="0">
                  <a:blip/>
                  <a:srcRect l="5003" t="10007" b="10007"/>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29698"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9863" y="930275"/>
            <a:ext cx="6629400" cy="6629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9699" name="Line 2"/>
          <p:cNvSpPr>
            <a:spLocks noChangeShapeType="1"/>
          </p:cNvSpPr>
          <p:nvPr/>
        </p:nvSpPr>
        <p:spPr bwMode="auto">
          <a:xfrm flipV="1">
            <a:off x="3962400" y="3036888"/>
            <a:ext cx="152400" cy="327025"/>
          </a:xfrm>
          <a:prstGeom prst="line">
            <a:avLst/>
          </a:prstGeom>
          <a:noFill/>
          <a:ln w="25560" cap="sq">
            <a:solidFill>
              <a:srgbClr val="993366"/>
            </a:solidFill>
            <a:prstDash val="sysDot"/>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29700" name="Line 3"/>
          <p:cNvSpPr>
            <a:spLocks noChangeShapeType="1"/>
          </p:cNvSpPr>
          <p:nvPr/>
        </p:nvSpPr>
        <p:spPr bwMode="auto">
          <a:xfrm flipV="1">
            <a:off x="5257800" y="2122488"/>
            <a:ext cx="304800" cy="327025"/>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29701" name="Rectangle 4"/>
          <p:cNvSpPr>
            <a:spLocks noGrp="1" noChangeArrowheads="1"/>
          </p:cNvSpPr>
          <p:nvPr>
            <p:ph type="title"/>
          </p:nvPr>
        </p:nvSpPr>
        <p:spPr>
          <a:xfrm>
            <a:off x="900113" y="-28575"/>
            <a:ext cx="8216900" cy="1223963"/>
          </a:xfrm>
        </p:spPr>
        <p:txBody>
          <a:bodyPr lIns="90000" tIns="46800" rIns="90000" bIns="46800"/>
          <a:lstStyle/>
          <a:p>
            <a:pPr eaLnBrk="1" hangingPunct="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a:t>THE PUNJAB: Physical Map</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1746" name="Rectangle 1"/>
          <p:cNvSpPr>
            <a:spLocks noGrp="1" noChangeArrowheads="1"/>
          </p:cNvSpPr>
          <p:nvPr>
            <p:ph type="title"/>
          </p:nvPr>
        </p:nvSpPr>
        <p:spPr>
          <a:xfrm>
            <a:off x="503238" y="269875"/>
            <a:ext cx="9070975" cy="661988"/>
          </a:xfrm>
        </p:spPr>
        <p:txBody>
          <a:bodyPr tIns="3888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pPr>
            <a:r>
              <a:rPr lang="en-GB"/>
              <a:t>Regional Complementarity</a:t>
            </a:r>
          </a:p>
        </p:txBody>
      </p:sp>
      <p:pic>
        <p:nvPicPr>
          <p:cNvPr id="3174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150" y="1079500"/>
            <a:ext cx="9456738" cy="64801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33794" name="Picture 1"/>
          <p:cNvPicPr>
            <a:picLocks noChangeAspect="1" noChangeArrowheads="1"/>
          </p:cNvPicPr>
          <p:nvPr/>
        </p:nvPicPr>
        <p:blipFill>
          <a:blip r:embed="rId4">
            <a:extLst>
              <a:ext uri="{28A0092B-C50C-407E-A947-70E740481C1C}">
                <a14:useLocalDpi xmlns:a14="http://schemas.microsoft.com/office/drawing/2010/main" val="0"/>
              </a:ext>
            </a:extLst>
          </a:blip>
          <a:srcRect t="10025"/>
          <a:stretch>
            <a:fillRect/>
          </a:stretch>
        </p:blipFill>
        <p:spPr bwMode="auto">
          <a:xfrm>
            <a:off x="2160588" y="1260475"/>
            <a:ext cx="6042025" cy="6300788"/>
          </a:xfrm>
          <a:prstGeom prst="rect">
            <a:avLst/>
          </a:prstGeom>
          <a:noFill/>
          <a:ln>
            <a:noFill/>
          </a:ln>
          <a:effectLst/>
          <a:extLst>
            <a:ext uri="{909E8E84-426E-40DD-AFC4-6F175D3DCCD1}">
              <a14:hiddenFill xmlns:a14="http://schemas.microsoft.com/office/drawing/2010/main">
                <a:blipFill dpi="0" rotWithShape="0">
                  <a:blip/>
                  <a:srcRect t="10025"/>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3795" name="Line 2"/>
          <p:cNvSpPr>
            <a:spLocks noChangeShapeType="1"/>
          </p:cNvSpPr>
          <p:nvPr/>
        </p:nvSpPr>
        <p:spPr bwMode="auto">
          <a:xfrm>
            <a:off x="2339975" y="6835775"/>
            <a:ext cx="481013" cy="1588"/>
          </a:xfrm>
          <a:prstGeom prst="line">
            <a:avLst/>
          </a:prstGeom>
          <a:noFill/>
          <a:ln w="22320" cap="sq">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796" name="Line 3"/>
          <p:cNvSpPr>
            <a:spLocks noChangeShapeType="1"/>
          </p:cNvSpPr>
          <p:nvPr/>
        </p:nvSpPr>
        <p:spPr bwMode="auto">
          <a:xfrm>
            <a:off x="2244725" y="7019925"/>
            <a:ext cx="503238" cy="1588"/>
          </a:xfrm>
          <a:prstGeom prst="line">
            <a:avLst/>
          </a:prstGeom>
          <a:noFill/>
          <a:ln w="22320" cap="sq">
            <a:solidFill>
              <a:srgbClr val="FF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797" name="Line 4"/>
          <p:cNvSpPr>
            <a:spLocks noChangeShapeType="1"/>
          </p:cNvSpPr>
          <p:nvPr/>
        </p:nvSpPr>
        <p:spPr bwMode="auto">
          <a:xfrm>
            <a:off x="2244725" y="7186613"/>
            <a:ext cx="503238" cy="1587"/>
          </a:xfrm>
          <a:prstGeom prst="line">
            <a:avLst/>
          </a:prstGeom>
          <a:noFill/>
          <a:ln w="2232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798" name="Line 5"/>
          <p:cNvSpPr>
            <a:spLocks noChangeShapeType="1"/>
          </p:cNvSpPr>
          <p:nvPr/>
        </p:nvSpPr>
        <p:spPr bwMode="auto">
          <a:xfrm>
            <a:off x="2160588" y="7356475"/>
            <a:ext cx="503237" cy="1588"/>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grpSp>
        <p:nvGrpSpPr>
          <p:cNvPr id="19462" name="Group 6"/>
          <p:cNvGrpSpPr>
            <a:grpSpLocks/>
          </p:cNvGrpSpPr>
          <p:nvPr/>
        </p:nvGrpSpPr>
        <p:grpSpPr bwMode="auto">
          <a:xfrm>
            <a:off x="4429125" y="2874963"/>
            <a:ext cx="2894013" cy="2514600"/>
            <a:chOff x="2790" y="1811"/>
            <a:chExt cx="1823" cy="1584"/>
          </a:xfrm>
        </p:grpSpPr>
        <p:sp>
          <p:nvSpPr>
            <p:cNvPr id="33825" name="Line 7"/>
            <p:cNvSpPr>
              <a:spLocks noChangeShapeType="1"/>
            </p:cNvSpPr>
            <p:nvPr/>
          </p:nvSpPr>
          <p:spPr bwMode="auto">
            <a:xfrm flipV="1">
              <a:off x="2790" y="2479"/>
              <a:ext cx="151" cy="208"/>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26" name="Line 8"/>
            <p:cNvSpPr>
              <a:spLocks noChangeShapeType="1"/>
            </p:cNvSpPr>
            <p:nvPr/>
          </p:nvSpPr>
          <p:spPr bwMode="auto">
            <a:xfrm flipV="1">
              <a:off x="3551" y="2050"/>
              <a:ext cx="151" cy="208"/>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27" name="Line 9"/>
            <p:cNvSpPr>
              <a:spLocks noChangeShapeType="1"/>
            </p:cNvSpPr>
            <p:nvPr/>
          </p:nvSpPr>
          <p:spPr bwMode="auto">
            <a:xfrm flipV="1">
              <a:off x="3803" y="1810"/>
              <a:ext cx="151" cy="208"/>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28" name="Line 10"/>
            <p:cNvSpPr>
              <a:spLocks noChangeShapeType="1"/>
            </p:cNvSpPr>
            <p:nvPr/>
          </p:nvSpPr>
          <p:spPr bwMode="auto">
            <a:xfrm flipV="1">
              <a:off x="4310" y="2050"/>
              <a:ext cx="151" cy="208"/>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29" name="Line 11"/>
            <p:cNvSpPr>
              <a:spLocks noChangeShapeType="1"/>
            </p:cNvSpPr>
            <p:nvPr/>
          </p:nvSpPr>
          <p:spPr bwMode="auto">
            <a:xfrm flipV="1">
              <a:off x="4462" y="2384"/>
              <a:ext cx="151" cy="207"/>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30" name="Line 12"/>
            <p:cNvSpPr>
              <a:spLocks noChangeShapeType="1"/>
            </p:cNvSpPr>
            <p:nvPr/>
          </p:nvSpPr>
          <p:spPr bwMode="auto">
            <a:xfrm flipV="1">
              <a:off x="3551" y="2670"/>
              <a:ext cx="252" cy="161"/>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31" name="Line 13"/>
            <p:cNvSpPr>
              <a:spLocks noChangeShapeType="1"/>
            </p:cNvSpPr>
            <p:nvPr/>
          </p:nvSpPr>
          <p:spPr bwMode="auto">
            <a:xfrm>
              <a:off x="3146" y="2775"/>
              <a:ext cx="202" cy="0"/>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32" name="Line 14"/>
            <p:cNvSpPr>
              <a:spLocks noChangeShapeType="1"/>
            </p:cNvSpPr>
            <p:nvPr/>
          </p:nvSpPr>
          <p:spPr bwMode="auto">
            <a:xfrm flipH="1" flipV="1">
              <a:off x="3388" y="2764"/>
              <a:ext cx="68" cy="256"/>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33" name="Line 15"/>
            <p:cNvSpPr>
              <a:spLocks noChangeShapeType="1"/>
            </p:cNvSpPr>
            <p:nvPr/>
          </p:nvSpPr>
          <p:spPr bwMode="auto">
            <a:xfrm flipV="1">
              <a:off x="4056" y="3100"/>
              <a:ext cx="151" cy="208"/>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34" name="Line 16"/>
            <p:cNvSpPr>
              <a:spLocks noChangeShapeType="1"/>
            </p:cNvSpPr>
            <p:nvPr/>
          </p:nvSpPr>
          <p:spPr bwMode="auto">
            <a:xfrm flipV="1">
              <a:off x="3753" y="2861"/>
              <a:ext cx="202" cy="207"/>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35" name="Line 17"/>
            <p:cNvSpPr>
              <a:spLocks noChangeShapeType="1"/>
            </p:cNvSpPr>
            <p:nvPr/>
          </p:nvSpPr>
          <p:spPr bwMode="auto">
            <a:xfrm>
              <a:off x="2993" y="3395"/>
              <a:ext cx="202" cy="0"/>
            </a:xfrm>
            <a:prstGeom prst="line">
              <a:avLst/>
            </a:prstGeom>
            <a:noFill/>
            <a:ln w="9360" cap="sq">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grpSp>
      <p:grpSp>
        <p:nvGrpSpPr>
          <p:cNvPr id="19474" name="Group 18"/>
          <p:cNvGrpSpPr>
            <a:grpSpLocks/>
          </p:cNvGrpSpPr>
          <p:nvPr/>
        </p:nvGrpSpPr>
        <p:grpSpPr bwMode="auto">
          <a:xfrm>
            <a:off x="4659313" y="3419475"/>
            <a:ext cx="2755900" cy="3490913"/>
            <a:chOff x="2935" y="2154"/>
            <a:chExt cx="1736" cy="2199"/>
          </a:xfrm>
        </p:grpSpPr>
        <p:sp>
          <p:nvSpPr>
            <p:cNvPr id="33815" name="Line 19"/>
            <p:cNvSpPr>
              <a:spLocks noChangeShapeType="1"/>
            </p:cNvSpPr>
            <p:nvPr/>
          </p:nvSpPr>
          <p:spPr bwMode="auto">
            <a:xfrm flipH="1">
              <a:off x="2934" y="2441"/>
              <a:ext cx="119" cy="238"/>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16" name="Line 20"/>
            <p:cNvSpPr>
              <a:spLocks noChangeShapeType="1"/>
            </p:cNvSpPr>
            <p:nvPr/>
          </p:nvSpPr>
          <p:spPr bwMode="auto">
            <a:xfrm flipH="1">
              <a:off x="3086" y="2728"/>
              <a:ext cx="270" cy="0"/>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17" name="Line 21"/>
            <p:cNvSpPr>
              <a:spLocks noChangeShapeType="1"/>
            </p:cNvSpPr>
            <p:nvPr/>
          </p:nvSpPr>
          <p:spPr bwMode="auto">
            <a:xfrm>
              <a:off x="3449" y="2822"/>
              <a:ext cx="50" cy="238"/>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18" name="Line 22"/>
            <p:cNvSpPr>
              <a:spLocks noChangeShapeType="1"/>
            </p:cNvSpPr>
            <p:nvPr/>
          </p:nvSpPr>
          <p:spPr bwMode="auto">
            <a:xfrm>
              <a:off x="3601" y="3253"/>
              <a:ext cx="50" cy="286"/>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19" name="Line 23"/>
            <p:cNvSpPr>
              <a:spLocks noChangeShapeType="1"/>
            </p:cNvSpPr>
            <p:nvPr/>
          </p:nvSpPr>
          <p:spPr bwMode="auto">
            <a:xfrm>
              <a:off x="3247" y="3492"/>
              <a:ext cx="0" cy="238"/>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20" name="Line 24"/>
            <p:cNvSpPr>
              <a:spLocks noChangeShapeType="1"/>
            </p:cNvSpPr>
            <p:nvPr/>
          </p:nvSpPr>
          <p:spPr bwMode="auto">
            <a:xfrm flipH="1">
              <a:off x="4301" y="2154"/>
              <a:ext cx="168" cy="190"/>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21" name="Line 25"/>
            <p:cNvSpPr>
              <a:spLocks noChangeShapeType="1"/>
            </p:cNvSpPr>
            <p:nvPr/>
          </p:nvSpPr>
          <p:spPr bwMode="auto">
            <a:xfrm flipH="1">
              <a:off x="4502" y="2441"/>
              <a:ext cx="170" cy="191"/>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22" name="Line 26"/>
            <p:cNvSpPr>
              <a:spLocks noChangeShapeType="1"/>
            </p:cNvSpPr>
            <p:nvPr/>
          </p:nvSpPr>
          <p:spPr bwMode="auto">
            <a:xfrm flipH="1">
              <a:off x="4045" y="3396"/>
              <a:ext cx="119" cy="286"/>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23" name="Line 27"/>
            <p:cNvSpPr>
              <a:spLocks noChangeShapeType="1"/>
            </p:cNvSpPr>
            <p:nvPr/>
          </p:nvSpPr>
          <p:spPr bwMode="auto">
            <a:xfrm flipV="1">
              <a:off x="4107" y="3101"/>
              <a:ext cx="202" cy="256"/>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24" name="Line 28"/>
            <p:cNvSpPr>
              <a:spLocks noChangeShapeType="1"/>
            </p:cNvSpPr>
            <p:nvPr/>
          </p:nvSpPr>
          <p:spPr bwMode="auto">
            <a:xfrm flipH="1">
              <a:off x="3136" y="4210"/>
              <a:ext cx="170" cy="143"/>
            </a:xfrm>
            <a:prstGeom prst="line">
              <a:avLst/>
            </a:prstGeom>
            <a:noFill/>
            <a:ln w="22320" cap="sq">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grpSp>
      <p:grpSp>
        <p:nvGrpSpPr>
          <p:cNvPr id="19485" name="Group 29"/>
          <p:cNvGrpSpPr>
            <a:grpSpLocks/>
          </p:cNvGrpSpPr>
          <p:nvPr/>
        </p:nvGrpSpPr>
        <p:grpSpPr bwMode="auto">
          <a:xfrm>
            <a:off x="6110288" y="2967038"/>
            <a:ext cx="1111250" cy="2362200"/>
            <a:chOff x="3849" y="1869"/>
            <a:chExt cx="700" cy="1488"/>
          </a:xfrm>
        </p:grpSpPr>
        <p:sp>
          <p:nvSpPr>
            <p:cNvPr id="33810" name="Line 30"/>
            <p:cNvSpPr>
              <a:spLocks noChangeShapeType="1"/>
            </p:cNvSpPr>
            <p:nvPr/>
          </p:nvSpPr>
          <p:spPr bwMode="auto">
            <a:xfrm flipH="1">
              <a:off x="3848" y="2090"/>
              <a:ext cx="70" cy="316"/>
            </a:xfrm>
            <a:prstGeom prst="line">
              <a:avLst/>
            </a:prstGeom>
            <a:noFill/>
            <a:ln w="22320" cap="sq">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11" name="Line 31"/>
            <p:cNvSpPr>
              <a:spLocks noChangeShapeType="1"/>
            </p:cNvSpPr>
            <p:nvPr/>
          </p:nvSpPr>
          <p:spPr bwMode="auto">
            <a:xfrm flipH="1" flipV="1">
              <a:off x="4217" y="1868"/>
              <a:ext cx="175" cy="229"/>
            </a:xfrm>
            <a:prstGeom prst="line">
              <a:avLst/>
            </a:prstGeom>
            <a:noFill/>
            <a:ln w="22320" cap="sq">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12" name="Line 32"/>
            <p:cNvSpPr>
              <a:spLocks noChangeShapeType="1"/>
            </p:cNvSpPr>
            <p:nvPr/>
          </p:nvSpPr>
          <p:spPr bwMode="auto">
            <a:xfrm flipH="1">
              <a:off x="4375" y="2724"/>
              <a:ext cx="175" cy="264"/>
            </a:xfrm>
            <a:prstGeom prst="line">
              <a:avLst/>
            </a:prstGeom>
            <a:noFill/>
            <a:ln w="22320" cap="sq">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13" name="Line 33"/>
            <p:cNvSpPr>
              <a:spLocks noChangeShapeType="1"/>
            </p:cNvSpPr>
            <p:nvPr/>
          </p:nvSpPr>
          <p:spPr bwMode="auto">
            <a:xfrm flipH="1">
              <a:off x="4217" y="2512"/>
              <a:ext cx="175" cy="209"/>
            </a:xfrm>
            <a:prstGeom prst="line">
              <a:avLst/>
            </a:prstGeom>
            <a:noFill/>
            <a:ln w="22320" cap="sq">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14" name="Line 34"/>
            <p:cNvSpPr>
              <a:spLocks noChangeShapeType="1"/>
            </p:cNvSpPr>
            <p:nvPr/>
          </p:nvSpPr>
          <p:spPr bwMode="auto">
            <a:xfrm flipH="1">
              <a:off x="4322" y="3199"/>
              <a:ext cx="70" cy="158"/>
            </a:xfrm>
            <a:prstGeom prst="line">
              <a:avLst/>
            </a:prstGeom>
            <a:noFill/>
            <a:ln w="22320" cap="sq">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grpSp>
      <p:grpSp>
        <p:nvGrpSpPr>
          <p:cNvPr id="19491" name="Group 35"/>
          <p:cNvGrpSpPr>
            <a:grpSpLocks/>
          </p:cNvGrpSpPr>
          <p:nvPr/>
        </p:nvGrpSpPr>
        <p:grpSpPr bwMode="auto">
          <a:xfrm>
            <a:off x="4994275" y="3481388"/>
            <a:ext cx="2730500" cy="3740150"/>
            <a:chOff x="3146" y="2193"/>
            <a:chExt cx="1720" cy="2356"/>
          </a:xfrm>
        </p:grpSpPr>
        <p:sp>
          <p:nvSpPr>
            <p:cNvPr id="33804" name="Line 36"/>
            <p:cNvSpPr>
              <a:spLocks noChangeShapeType="1"/>
            </p:cNvSpPr>
            <p:nvPr/>
          </p:nvSpPr>
          <p:spPr bwMode="auto">
            <a:xfrm flipV="1">
              <a:off x="3146" y="3627"/>
              <a:ext cx="0" cy="398"/>
            </a:xfrm>
            <a:prstGeom prst="line">
              <a:avLst/>
            </a:prstGeom>
            <a:noFill/>
            <a:ln w="22320" cap="sq">
              <a:solidFill>
                <a:srgbClr val="FF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05" name="Line 37"/>
            <p:cNvSpPr>
              <a:spLocks noChangeShapeType="1"/>
            </p:cNvSpPr>
            <p:nvPr/>
          </p:nvSpPr>
          <p:spPr bwMode="auto">
            <a:xfrm flipV="1">
              <a:off x="3500" y="3244"/>
              <a:ext cx="0" cy="351"/>
            </a:xfrm>
            <a:prstGeom prst="line">
              <a:avLst/>
            </a:prstGeom>
            <a:noFill/>
            <a:ln w="22320" cap="sq">
              <a:solidFill>
                <a:srgbClr val="FF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06" name="Line 38"/>
            <p:cNvSpPr>
              <a:spLocks noChangeShapeType="1"/>
            </p:cNvSpPr>
            <p:nvPr/>
          </p:nvSpPr>
          <p:spPr bwMode="auto">
            <a:xfrm flipV="1">
              <a:off x="4208" y="3340"/>
              <a:ext cx="101" cy="494"/>
            </a:xfrm>
            <a:prstGeom prst="line">
              <a:avLst/>
            </a:prstGeom>
            <a:noFill/>
            <a:ln w="22320" cap="sq">
              <a:solidFill>
                <a:srgbClr val="FF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07" name="Line 39"/>
            <p:cNvSpPr>
              <a:spLocks noChangeShapeType="1"/>
            </p:cNvSpPr>
            <p:nvPr/>
          </p:nvSpPr>
          <p:spPr bwMode="auto">
            <a:xfrm flipV="1">
              <a:off x="4310" y="3818"/>
              <a:ext cx="404" cy="398"/>
            </a:xfrm>
            <a:prstGeom prst="line">
              <a:avLst/>
            </a:prstGeom>
            <a:noFill/>
            <a:ln w="22320" cap="sq">
              <a:solidFill>
                <a:srgbClr val="FF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08" name="Line 40"/>
            <p:cNvSpPr>
              <a:spLocks noChangeShapeType="1"/>
            </p:cNvSpPr>
            <p:nvPr/>
          </p:nvSpPr>
          <p:spPr bwMode="auto">
            <a:xfrm flipV="1">
              <a:off x="4512" y="4294"/>
              <a:ext cx="354" cy="256"/>
            </a:xfrm>
            <a:prstGeom prst="line">
              <a:avLst/>
            </a:prstGeom>
            <a:noFill/>
            <a:ln w="22320" cap="sq">
              <a:solidFill>
                <a:srgbClr val="FF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33809" name="Line 41"/>
            <p:cNvSpPr>
              <a:spLocks noChangeShapeType="1"/>
            </p:cNvSpPr>
            <p:nvPr/>
          </p:nvSpPr>
          <p:spPr bwMode="auto">
            <a:xfrm flipV="1">
              <a:off x="3601" y="2192"/>
              <a:ext cx="202" cy="256"/>
            </a:xfrm>
            <a:prstGeom prst="line">
              <a:avLst/>
            </a:prstGeom>
            <a:noFill/>
            <a:ln w="22320" cap="sq">
              <a:solidFill>
                <a:srgbClr val="FF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grpSp>
      <p:sp>
        <p:nvSpPr>
          <p:cNvPr id="33803" name="Rectangle 42"/>
          <p:cNvSpPr>
            <a:spLocks noGrp="1" noChangeArrowheads="1"/>
          </p:cNvSpPr>
          <p:nvPr>
            <p:ph type="title"/>
          </p:nvPr>
        </p:nvSpPr>
        <p:spPr>
          <a:xfrm>
            <a:off x="360363" y="58738"/>
            <a:ext cx="9359900" cy="1020762"/>
          </a:xfrm>
        </p:spPr>
        <p:txBody>
          <a:bodyPr lIns="90000" tIns="46800" rIns="90000" bIns="46800"/>
          <a:lstStyle/>
          <a:p>
            <a:pPr eaLnBrk="1" hangingPunct="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pPr>
            <a:r>
              <a:rPr lang="en-US" sz="3600"/>
              <a:t>Complementarity and Regional Commons</a:t>
            </a:r>
          </a:p>
        </p:txBody>
      </p:sp>
    </p:spTree>
  </p:cSld>
  <p:clrMapOvr>
    <a:masterClrMapping/>
  </p:clrMapOvr>
  <p:transition spd="med"/>
  <p:timing>
    <p:tnLst>
      <p:par>
        <p:cTn id="1" dur="indefinite"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afterEffect">
                                  <p:stCondLst>
                                    <p:cond delay="0"/>
                                  </p:stCondLst>
                                  <p:childTnLst>
                                    <p:set>
                                      <p:cBhvr additive="repl">
                                        <p:cTn id="6" dur="1" fill="hold">
                                          <p:stCondLst>
                                            <p:cond delay="0"/>
                                          </p:stCondLst>
                                        </p:cTn>
                                        <p:tgtEl>
                                          <p:spTgt spid="1946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fill="hold" nodeType="afterEffect">
                                  <p:stCondLst>
                                    <p:cond delay="0"/>
                                  </p:stCondLst>
                                  <p:childTnLst>
                                    <p:set>
                                      <p:cBhvr additive="repl">
                                        <p:cTn id="9" dur="1" fill="hold">
                                          <p:stCondLst>
                                            <p:cond delay="0"/>
                                          </p:stCondLst>
                                        </p:cTn>
                                        <p:tgtEl>
                                          <p:spTgt spid="19474"/>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fill="hold" nodeType="afterEffect">
                                  <p:stCondLst>
                                    <p:cond delay="0"/>
                                  </p:stCondLst>
                                  <p:childTnLst>
                                    <p:set>
                                      <p:cBhvr additive="repl">
                                        <p:cTn id="12" dur="1" fill="hold">
                                          <p:stCondLst>
                                            <p:cond delay="0"/>
                                          </p:stCondLst>
                                        </p:cTn>
                                        <p:tgtEl>
                                          <p:spTgt spid="19485"/>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fill="hold" nodeType="afterEffect">
                                  <p:stCondLst>
                                    <p:cond delay="0"/>
                                  </p:stCondLst>
                                  <p:childTnLst>
                                    <p:set>
                                      <p:cBhvr additive="repl">
                                        <p:cTn id="15" dur="1" fill="hold">
                                          <p:stCondLst>
                                            <p:cond delay="0"/>
                                          </p:stCondLst>
                                        </p:cTn>
                                        <p:tgtEl>
                                          <p:spTgt spid="194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590550" y="115888"/>
            <a:ext cx="8229600" cy="1143000"/>
          </a:xfrm>
        </p:spPr>
        <p:txBody>
          <a:bodyPr lIns="90000" tIns="46800" rIns="90000" bIns="46800"/>
          <a:lstStyle/>
          <a:p>
            <a:pPr eaLnBrk="1" hangingPunct="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a:t>Pattern of Human Ecology</a:t>
            </a:r>
          </a:p>
        </p:txBody>
      </p:sp>
      <p:pic>
        <p:nvPicPr>
          <p:cNvPr id="35843" name="Picture 2"/>
          <p:cNvPicPr>
            <a:picLocks noChangeAspect="1" noChangeArrowheads="1"/>
          </p:cNvPicPr>
          <p:nvPr/>
        </p:nvPicPr>
        <p:blipFill>
          <a:blip r:embed="rId4">
            <a:extLst>
              <a:ext uri="{28A0092B-C50C-407E-A947-70E740481C1C}">
                <a14:useLocalDpi xmlns:a14="http://schemas.microsoft.com/office/drawing/2010/main" val="0"/>
              </a:ext>
            </a:extLst>
          </a:blip>
          <a:srcRect t="22322" r="1584" b="6596"/>
          <a:stretch>
            <a:fillRect/>
          </a:stretch>
        </p:blipFill>
        <p:spPr bwMode="auto">
          <a:xfrm>
            <a:off x="1836738" y="1466850"/>
            <a:ext cx="5903912" cy="5732463"/>
          </a:xfrm>
          <a:prstGeom prst="rect">
            <a:avLst/>
          </a:prstGeom>
          <a:noFill/>
          <a:ln>
            <a:noFill/>
          </a:ln>
          <a:effectLst/>
          <a:extLst>
            <a:ext uri="{909E8E84-426E-40DD-AFC4-6F175D3DCCD1}">
              <a14:hiddenFill xmlns:a14="http://schemas.microsoft.com/office/drawing/2010/main">
                <a:blipFill dpi="0" rotWithShape="0">
                  <a:blip/>
                  <a:srcRect t="22322" r="1584" b="6596"/>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584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488" y="3240088"/>
            <a:ext cx="2590800" cy="19081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584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200400"/>
            <a:ext cx="2209800" cy="1679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789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475" y="57150"/>
            <a:ext cx="7199313" cy="7559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2529" name="Text Box 1"/>
          <p:cNvSpPr txBox="1">
            <a:spLocks noChangeArrowheads="1"/>
          </p:cNvSpPr>
          <p:nvPr/>
        </p:nvSpPr>
        <p:spPr bwMode="auto">
          <a:xfrm>
            <a:off x="179388" y="2776538"/>
            <a:ext cx="3817937" cy="422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indent="1714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9pPr>
          </a:lstStyle>
          <a:p>
            <a:pPr eaLnBrk="1" hangingPunct="1">
              <a:spcBef>
                <a:spcPts val="1500"/>
              </a:spcBef>
              <a:buSzPct val="100000"/>
              <a:defRPr/>
            </a:pPr>
            <a:r>
              <a:rPr lang="en-US" altLang="en-US" sz="2800" b="1" smtClean="0">
                <a:solidFill>
                  <a:srgbClr val="FF9966"/>
                </a:solidFill>
              </a:rPr>
              <a:t>Sedentary</a:t>
            </a:r>
          </a:p>
          <a:p>
            <a:pPr marL="169863" indent="0" eaLnBrk="1" hangingPunct="1">
              <a:spcBef>
                <a:spcPts val="1500"/>
              </a:spcBef>
              <a:buClr>
                <a:srgbClr val="000000"/>
              </a:buClr>
              <a:buSzPct val="37000"/>
              <a:buFont typeface="Times New Roman" panose="02020603050405020304" pitchFamily="18" charset="0"/>
              <a:buBlip>
                <a:blip r:embed="rId4"/>
              </a:buBlip>
              <a:defRPr/>
            </a:pPr>
            <a:r>
              <a:rPr lang="en-US" altLang="en-US" sz="2800" b="1" smtClean="0">
                <a:solidFill>
                  <a:srgbClr val="FF9966"/>
                </a:solidFill>
              </a:rPr>
              <a:t> Common of Shack</a:t>
            </a:r>
          </a:p>
          <a:p>
            <a:pPr marL="169863" indent="0" eaLnBrk="1" hangingPunct="1">
              <a:spcBef>
                <a:spcPts val="1500"/>
              </a:spcBef>
              <a:buClr>
                <a:srgbClr val="000000"/>
              </a:buClr>
              <a:buSzPct val="37000"/>
              <a:buFont typeface="Times New Roman" panose="02020603050405020304" pitchFamily="18" charset="0"/>
              <a:buBlip>
                <a:blip r:embed="rId4"/>
              </a:buBlip>
              <a:defRPr/>
            </a:pPr>
            <a:r>
              <a:rPr lang="en-US" altLang="en-US" sz="2800" b="1" smtClean="0">
                <a:solidFill>
                  <a:srgbClr val="FF9966"/>
                </a:solidFill>
              </a:rPr>
              <a:t> Stubble</a:t>
            </a:r>
          </a:p>
          <a:p>
            <a:pPr marL="169863" indent="0" eaLnBrk="1" hangingPunct="1">
              <a:spcBef>
                <a:spcPts val="1500"/>
              </a:spcBef>
              <a:buClr>
                <a:srgbClr val="000000"/>
              </a:buClr>
              <a:buSzPct val="37000"/>
              <a:buFont typeface="Times New Roman" panose="02020603050405020304" pitchFamily="18" charset="0"/>
              <a:buBlip>
                <a:blip r:embed="rId4"/>
              </a:buBlip>
              <a:defRPr/>
            </a:pPr>
            <a:r>
              <a:rPr lang="en-US" altLang="en-US" sz="2800" b="1" smtClean="0">
                <a:solidFill>
                  <a:srgbClr val="FF9966"/>
                </a:solidFill>
              </a:rPr>
              <a:t> Food</a:t>
            </a:r>
          </a:p>
          <a:p>
            <a:pPr marL="169863" indent="0" eaLnBrk="1" hangingPunct="1">
              <a:spcBef>
                <a:spcPts val="1500"/>
              </a:spcBef>
              <a:buClr>
                <a:srgbClr val="000000"/>
              </a:buClr>
              <a:buSzPct val="37000"/>
              <a:buFont typeface="Times New Roman" panose="02020603050405020304" pitchFamily="18" charset="0"/>
              <a:buBlip>
                <a:blip r:embed="rId4"/>
              </a:buBlip>
              <a:defRPr/>
            </a:pPr>
            <a:r>
              <a:rPr lang="en-US" altLang="en-US" sz="2800" b="1" smtClean="0">
                <a:solidFill>
                  <a:srgbClr val="FF9966"/>
                </a:solidFill>
              </a:rPr>
              <a:t> Leaves</a:t>
            </a:r>
          </a:p>
          <a:p>
            <a:pPr marL="169863" indent="0" eaLnBrk="1" hangingPunct="1">
              <a:spcBef>
                <a:spcPts val="1500"/>
              </a:spcBef>
              <a:buClr>
                <a:srgbClr val="000000"/>
              </a:buClr>
              <a:buSzPct val="37000"/>
              <a:buFont typeface="Times New Roman" panose="02020603050405020304" pitchFamily="18" charset="0"/>
              <a:buBlip>
                <a:blip r:embed="rId4"/>
              </a:buBlip>
              <a:defRPr/>
            </a:pPr>
            <a:r>
              <a:rPr lang="en-US" altLang="en-US" sz="2800" b="1" smtClean="0">
                <a:solidFill>
                  <a:srgbClr val="FF9966"/>
                </a:solidFill>
              </a:rPr>
              <a:t> Employment</a:t>
            </a:r>
          </a:p>
          <a:p>
            <a:pPr marL="169863" indent="0" eaLnBrk="1" hangingPunct="1">
              <a:spcBef>
                <a:spcPts val="1500"/>
              </a:spcBef>
              <a:buClr>
                <a:srgbClr val="000000"/>
              </a:buClr>
              <a:buSzPct val="37000"/>
              <a:buFont typeface="Times New Roman" panose="02020603050405020304" pitchFamily="18" charset="0"/>
              <a:buBlip>
                <a:blip r:embed="rId4"/>
              </a:buBlip>
              <a:defRPr/>
            </a:pPr>
            <a:r>
              <a:rPr lang="en-US" altLang="en-US" sz="2800" b="1" smtClean="0">
                <a:solidFill>
                  <a:srgbClr val="FF9966"/>
                </a:solidFill>
              </a:rPr>
              <a:t> Winter Camping</a:t>
            </a:r>
          </a:p>
        </p:txBody>
      </p:sp>
      <p:sp>
        <p:nvSpPr>
          <p:cNvPr id="22530" name="Text Box 2"/>
          <p:cNvSpPr txBox="1">
            <a:spLocks noChangeArrowheads="1"/>
          </p:cNvSpPr>
          <p:nvPr/>
        </p:nvSpPr>
        <p:spPr bwMode="auto">
          <a:xfrm>
            <a:off x="6145213" y="2779713"/>
            <a:ext cx="3587750" cy="422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ejaVu Sans" charset="0"/>
                <a:cs typeface="DejaVu Sans" charset="0"/>
              </a:defRPr>
            </a:lvl9pPr>
          </a:lstStyle>
          <a:p>
            <a:pPr eaLnBrk="1" hangingPunct="1">
              <a:spcBef>
                <a:spcPts val="1500"/>
              </a:spcBef>
              <a:buSzPct val="100000"/>
              <a:defRPr/>
            </a:pPr>
            <a:r>
              <a:rPr lang="en-US" altLang="en-US" sz="2800" smtClean="0">
                <a:solidFill>
                  <a:srgbClr val="00C200"/>
                </a:solidFill>
              </a:rPr>
              <a:t>Nomadic</a:t>
            </a:r>
          </a:p>
          <a:p>
            <a:pPr marL="284163" indent="0" eaLnBrk="1" hangingPunct="1">
              <a:spcBef>
                <a:spcPts val="1500"/>
              </a:spcBef>
              <a:buClr>
                <a:srgbClr val="000000"/>
              </a:buClr>
              <a:buSzPct val="37000"/>
              <a:buFont typeface="Times New Roman" panose="02020603050405020304" pitchFamily="18" charset="0"/>
              <a:buBlip>
                <a:blip r:embed="rId5"/>
              </a:buBlip>
              <a:defRPr/>
            </a:pPr>
            <a:r>
              <a:rPr lang="en-US" altLang="en-US" sz="2800" smtClean="0">
                <a:solidFill>
                  <a:srgbClr val="00C200"/>
                </a:solidFill>
              </a:rPr>
              <a:t> Manure</a:t>
            </a:r>
          </a:p>
          <a:p>
            <a:pPr marL="284163" indent="0" eaLnBrk="1" hangingPunct="1">
              <a:spcBef>
                <a:spcPts val="1500"/>
              </a:spcBef>
              <a:buClr>
                <a:srgbClr val="000000"/>
              </a:buClr>
              <a:buSzPct val="37000"/>
              <a:buFont typeface="Times New Roman" panose="02020603050405020304" pitchFamily="18" charset="0"/>
              <a:buBlip>
                <a:blip r:embed="rId5"/>
              </a:buBlip>
              <a:defRPr/>
            </a:pPr>
            <a:r>
              <a:rPr lang="en-US" altLang="en-US" sz="2800" smtClean="0">
                <a:solidFill>
                  <a:srgbClr val="00C200"/>
                </a:solidFill>
              </a:rPr>
              <a:t> Surrogate pasture</a:t>
            </a:r>
          </a:p>
          <a:p>
            <a:pPr marL="284163" indent="0" eaLnBrk="1" hangingPunct="1">
              <a:spcBef>
                <a:spcPts val="1500"/>
              </a:spcBef>
              <a:buClr>
                <a:srgbClr val="000000"/>
              </a:buClr>
              <a:buSzPct val="37000"/>
              <a:buFont typeface="Times New Roman" panose="02020603050405020304" pitchFamily="18" charset="0"/>
              <a:buBlip>
                <a:blip r:embed="rId5"/>
              </a:buBlip>
              <a:defRPr/>
            </a:pPr>
            <a:r>
              <a:rPr lang="en-US" altLang="en-US" sz="2800" smtClean="0">
                <a:solidFill>
                  <a:srgbClr val="00C200"/>
                </a:solidFill>
              </a:rPr>
              <a:t> Distress relief</a:t>
            </a:r>
          </a:p>
          <a:p>
            <a:pPr marL="284163" indent="0" eaLnBrk="1" hangingPunct="1">
              <a:spcBef>
                <a:spcPts val="1500"/>
              </a:spcBef>
              <a:buClr>
                <a:srgbClr val="000000"/>
              </a:buClr>
              <a:buSzPct val="37000"/>
              <a:buFont typeface="Times New Roman" panose="02020603050405020304" pitchFamily="18" charset="0"/>
              <a:buBlip>
                <a:blip r:embed="rId5"/>
              </a:buBlip>
              <a:defRPr/>
            </a:pPr>
            <a:r>
              <a:rPr lang="en-US" altLang="en-US" sz="2800" smtClean="0">
                <a:solidFill>
                  <a:srgbClr val="00C200"/>
                </a:solidFill>
              </a:rPr>
              <a:t> Wool</a:t>
            </a:r>
          </a:p>
          <a:p>
            <a:pPr marL="284163" indent="0" eaLnBrk="1" hangingPunct="1">
              <a:spcBef>
                <a:spcPts val="1500"/>
              </a:spcBef>
              <a:buClr>
                <a:srgbClr val="000000"/>
              </a:buClr>
              <a:buSzPct val="37000"/>
              <a:buFont typeface="Times New Roman" panose="02020603050405020304" pitchFamily="18" charset="0"/>
              <a:buBlip>
                <a:blip r:embed="rId5"/>
              </a:buBlip>
              <a:defRPr/>
            </a:pPr>
            <a:r>
              <a:rPr lang="en-US" altLang="en-US" sz="2800" smtClean="0">
                <a:solidFill>
                  <a:srgbClr val="00C200"/>
                </a:solidFill>
              </a:rPr>
              <a:t> Labour</a:t>
            </a:r>
          </a:p>
          <a:p>
            <a:pPr marL="284163" indent="0" eaLnBrk="1" hangingPunct="1">
              <a:spcBef>
                <a:spcPts val="1500"/>
              </a:spcBef>
              <a:buClr>
                <a:srgbClr val="000000"/>
              </a:buClr>
              <a:buSzPct val="37000"/>
              <a:buFont typeface="Times New Roman" panose="02020603050405020304" pitchFamily="18" charset="0"/>
              <a:buBlip>
                <a:blip r:embed="rId5"/>
              </a:buBlip>
              <a:defRPr/>
            </a:pPr>
            <a:r>
              <a:rPr lang="en-US" altLang="en-US" sz="2800" smtClean="0">
                <a:solidFill>
                  <a:srgbClr val="00C200"/>
                </a:solidFill>
              </a:rPr>
              <a:t> Summer relief</a:t>
            </a:r>
          </a:p>
        </p:txBody>
      </p:sp>
      <p:sp>
        <p:nvSpPr>
          <p:cNvPr id="39940" name="AutoShape 3"/>
          <p:cNvSpPr>
            <a:spLocks noChangeArrowheads="1"/>
          </p:cNvSpPr>
          <p:nvPr/>
        </p:nvSpPr>
        <p:spPr bwMode="auto">
          <a:xfrm>
            <a:off x="5124450" y="3602038"/>
            <a:ext cx="762000" cy="228600"/>
          </a:xfrm>
          <a:prstGeom prst="rightArrow">
            <a:avLst>
              <a:gd name="adj1" fmla="val 50000"/>
              <a:gd name="adj2" fmla="val 83333"/>
            </a:avLst>
          </a:prstGeom>
          <a:solidFill>
            <a:srgbClr val="FF9966"/>
          </a:solidFill>
          <a:ln w="9360" cap="sq">
            <a:solidFill>
              <a:srgbClr val="FF9966"/>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41" name="AutoShape 4"/>
          <p:cNvSpPr>
            <a:spLocks noChangeArrowheads="1"/>
          </p:cNvSpPr>
          <p:nvPr/>
        </p:nvSpPr>
        <p:spPr bwMode="auto">
          <a:xfrm>
            <a:off x="4010025" y="3602038"/>
            <a:ext cx="762000" cy="228600"/>
          </a:xfrm>
          <a:prstGeom prst="leftArrow">
            <a:avLst>
              <a:gd name="adj1" fmla="val 50000"/>
              <a:gd name="adj2" fmla="val 83333"/>
            </a:avLst>
          </a:prstGeom>
          <a:solidFill>
            <a:srgbClr val="00C200"/>
          </a:solidFill>
          <a:ln w="9360" cap="sq">
            <a:solidFill>
              <a:srgbClr val="00C2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42" name="AutoShape 5"/>
          <p:cNvSpPr>
            <a:spLocks noChangeArrowheads="1"/>
          </p:cNvSpPr>
          <p:nvPr/>
        </p:nvSpPr>
        <p:spPr bwMode="auto">
          <a:xfrm>
            <a:off x="5073650" y="4271963"/>
            <a:ext cx="762000" cy="228600"/>
          </a:xfrm>
          <a:prstGeom prst="rightArrow">
            <a:avLst>
              <a:gd name="adj1" fmla="val 50000"/>
              <a:gd name="adj2" fmla="val 83333"/>
            </a:avLst>
          </a:prstGeom>
          <a:solidFill>
            <a:srgbClr val="FF9966"/>
          </a:solidFill>
          <a:ln w="9360" cap="sq">
            <a:solidFill>
              <a:srgbClr val="FF9966"/>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43" name="AutoShape 6"/>
          <p:cNvSpPr>
            <a:spLocks noChangeArrowheads="1"/>
          </p:cNvSpPr>
          <p:nvPr/>
        </p:nvSpPr>
        <p:spPr bwMode="auto">
          <a:xfrm>
            <a:off x="3959225" y="4252913"/>
            <a:ext cx="762000" cy="228600"/>
          </a:xfrm>
          <a:prstGeom prst="leftArrow">
            <a:avLst>
              <a:gd name="adj1" fmla="val 50000"/>
              <a:gd name="adj2" fmla="val 83333"/>
            </a:avLst>
          </a:prstGeom>
          <a:solidFill>
            <a:srgbClr val="00C200"/>
          </a:solidFill>
          <a:ln w="9360" cap="sq">
            <a:solidFill>
              <a:srgbClr val="00C2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44" name="AutoShape 7"/>
          <p:cNvSpPr>
            <a:spLocks noChangeArrowheads="1"/>
          </p:cNvSpPr>
          <p:nvPr/>
        </p:nvSpPr>
        <p:spPr bwMode="auto">
          <a:xfrm>
            <a:off x="5099050" y="4830763"/>
            <a:ext cx="762000" cy="228600"/>
          </a:xfrm>
          <a:prstGeom prst="rightArrow">
            <a:avLst>
              <a:gd name="adj1" fmla="val 50000"/>
              <a:gd name="adj2" fmla="val 83333"/>
            </a:avLst>
          </a:prstGeom>
          <a:solidFill>
            <a:srgbClr val="FF9966"/>
          </a:solidFill>
          <a:ln w="9360" cap="sq">
            <a:solidFill>
              <a:srgbClr val="FF9966"/>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45" name="AutoShape 8"/>
          <p:cNvSpPr>
            <a:spLocks noChangeArrowheads="1"/>
          </p:cNvSpPr>
          <p:nvPr/>
        </p:nvSpPr>
        <p:spPr bwMode="auto">
          <a:xfrm>
            <a:off x="3984625" y="4830763"/>
            <a:ext cx="762000" cy="228600"/>
          </a:xfrm>
          <a:prstGeom prst="leftArrow">
            <a:avLst>
              <a:gd name="adj1" fmla="val 50000"/>
              <a:gd name="adj2" fmla="val 83333"/>
            </a:avLst>
          </a:prstGeom>
          <a:solidFill>
            <a:srgbClr val="00C200"/>
          </a:solidFill>
          <a:ln w="9360" cap="sq">
            <a:solidFill>
              <a:srgbClr val="00C2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46" name="AutoShape 9"/>
          <p:cNvSpPr>
            <a:spLocks noChangeArrowheads="1"/>
          </p:cNvSpPr>
          <p:nvPr/>
        </p:nvSpPr>
        <p:spPr bwMode="auto">
          <a:xfrm>
            <a:off x="5087938" y="5400675"/>
            <a:ext cx="762000" cy="228600"/>
          </a:xfrm>
          <a:prstGeom prst="rightArrow">
            <a:avLst>
              <a:gd name="adj1" fmla="val 50000"/>
              <a:gd name="adj2" fmla="val 83333"/>
            </a:avLst>
          </a:prstGeom>
          <a:solidFill>
            <a:srgbClr val="FF9966"/>
          </a:solidFill>
          <a:ln w="9360" cap="sq">
            <a:solidFill>
              <a:srgbClr val="FF9966"/>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47" name="AutoShape 10"/>
          <p:cNvSpPr>
            <a:spLocks noChangeArrowheads="1"/>
          </p:cNvSpPr>
          <p:nvPr/>
        </p:nvSpPr>
        <p:spPr bwMode="auto">
          <a:xfrm>
            <a:off x="3959225" y="5400675"/>
            <a:ext cx="762000" cy="228600"/>
          </a:xfrm>
          <a:prstGeom prst="leftArrow">
            <a:avLst>
              <a:gd name="adj1" fmla="val 50000"/>
              <a:gd name="adj2" fmla="val 83333"/>
            </a:avLst>
          </a:prstGeom>
          <a:solidFill>
            <a:srgbClr val="00C200"/>
          </a:solidFill>
          <a:ln w="9360" cap="sq">
            <a:solidFill>
              <a:srgbClr val="00C2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48" name="AutoShape 11"/>
          <p:cNvSpPr>
            <a:spLocks noChangeArrowheads="1"/>
          </p:cNvSpPr>
          <p:nvPr/>
        </p:nvSpPr>
        <p:spPr bwMode="auto">
          <a:xfrm>
            <a:off x="5099050" y="6038850"/>
            <a:ext cx="762000" cy="228600"/>
          </a:xfrm>
          <a:prstGeom prst="rightArrow">
            <a:avLst>
              <a:gd name="adj1" fmla="val 50000"/>
              <a:gd name="adj2" fmla="val 83333"/>
            </a:avLst>
          </a:prstGeom>
          <a:solidFill>
            <a:srgbClr val="FF9966"/>
          </a:solidFill>
          <a:ln w="9360" cap="sq">
            <a:solidFill>
              <a:srgbClr val="FF9966"/>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49" name="AutoShape 12"/>
          <p:cNvSpPr>
            <a:spLocks noChangeArrowheads="1"/>
          </p:cNvSpPr>
          <p:nvPr/>
        </p:nvSpPr>
        <p:spPr bwMode="auto">
          <a:xfrm>
            <a:off x="3984625" y="6019800"/>
            <a:ext cx="762000" cy="228600"/>
          </a:xfrm>
          <a:prstGeom prst="leftArrow">
            <a:avLst>
              <a:gd name="adj1" fmla="val 50000"/>
              <a:gd name="adj2" fmla="val 83333"/>
            </a:avLst>
          </a:prstGeom>
          <a:solidFill>
            <a:srgbClr val="00C200"/>
          </a:solidFill>
          <a:ln w="9360" cap="sq">
            <a:solidFill>
              <a:srgbClr val="00C2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50" name="AutoShape 13"/>
          <p:cNvSpPr>
            <a:spLocks noChangeArrowheads="1"/>
          </p:cNvSpPr>
          <p:nvPr/>
        </p:nvSpPr>
        <p:spPr bwMode="auto">
          <a:xfrm>
            <a:off x="5073650" y="6661150"/>
            <a:ext cx="762000" cy="228600"/>
          </a:xfrm>
          <a:prstGeom prst="rightArrow">
            <a:avLst>
              <a:gd name="adj1" fmla="val 50000"/>
              <a:gd name="adj2" fmla="val 83333"/>
            </a:avLst>
          </a:prstGeom>
          <a:solidFill>
            <a:srgbClr val="FF9966"/>
          </a:solidFill>
          <a:ln w="9360" cap="sq">
            <a:solidFill>
              <a:srgbClr val="FF9966"/>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51" name="AutoShape 14"/>
          <p:cNvSpPr>
            <a:spLocks noChangeArrowheads="1"/>
          </p:cNvSpPr>
          <p:nvPr/>
        </p:nvSpPr>
        <p:spPr bwMode="auto">
          <a:xfrm>
            <a:off x="4006850" y="6627813"/>
            <a:ext cx="762000" cy="228600"/>
          </a:xfrm>
          <a:prstGeom prst="leftArrow">
            <a:avLst>
              <a:gd name="adj1" fmla="val 50000"/>
              <a:gd name="adj2" fmla="val 83333"/>
            </a:avLst>
          </a:prstGeom>
          <a:solidFill>
            <a:srgbClr val="00C200"/>
          </a:solidFill>
          <a:ln w="9360" cap="sq">
            <a:solidFill>
              <a:srgbClr val="00C2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39952" name="Rectangle 15"/>
          <p:cNvSpPr>
            <a:spLocks noChangeArrowheads="1"/>
          </p:cNvSpPr>
          <p:nvPr/>
        </p:nvSpPr>
        <p:spPr bwMode="auto">
          <a:xfrm>
            <a:off x="457200" y="179388"/>
            <a:ext cx="8723313" cy="900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ctr"/>
          <a:lstStyle/>
          <a:p>
            <a:pPr algn="ct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b="1">
                <a:solidFill>
                  <a:srgbClr val="FFFFFF"/>
                </a:solidFill>
                <a:latin typeface="Arial" charset="0"/>
                <a:ea typeface="ＭＳ Ｐゴシック" charset="0"/>
              </a:rPr>
              <a:t>Ecological Complementarity</a:t>
            </a:r>
          </a:p>
        </p:txBody>
      </p:sp>
      <p:sp>
        <p:nvSpPr>
          <p:cNvPr id="39953" name="Text Box 16"/>
          <p:cNvSpPr txBox="1">
            <a:spLocks noChangeArrowheads="1"/>
          </p:cNvSpPr>
          <p:nvPr/>
        </p:nvSpPr>
        <p:spPr bwMode="auto">
          <a:xfrm>
            <a:off x="1079500" y="1295400"/>
            <a:ext cx="7380288" cy="218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9pPr>
          </a:lstStyle>
          <a:p>
            <a:pPr algn="ctr" eaLnBrk="1" hangingPunct="1">
              <a:spcBef>
                <a:spcPts val="1750"/>
              </a:spcBef>
              <a:buSzPct val="100000"/>
            </a:pPr>
            <a:r>
              <a:rPr lang="en-US" sz="3600" b="1" i="1">
                <a:solidFill>
                  <a:srgbClr val="CC66FF"/>
                </a:solidFill>
                <a:latin typeface="AvantGarde Bk BT" pitchFamily="32" charset="0"/>
              </a:rPr>
              <a:t>Institutions of Reciprocity</a:t>
            </a:r>
          </a:p>
          <a:p>
            <a:pPr algn="ctr" eaLnBrk="1" hangingPunct="1">
              <a:spcBef>
                <a:spcPts val="1750"/>
              </a:spcBef>
              <a:buSzPct val="100000"/>
            </a:pPr>
            <a:r>
              <a:rPr lang="en-US" sz="3600" b="1" i="1">
                <a:solidFill>
                  <a:srgbClr val="CC66FF"/>
                </a:solidFill>
                <a:latin typeface="AvantGarde Bk BT" pitchFamily="32" charset="0"/>
              </a:rPr>
              <a:t>Based on Trust</a:t>
            </a:r>
          </a:p>
          <a:p>
            <a:pPr algn="ctr" eaLnBrk="1" hangingPunct="1">
              <a:spcBef>
                <a:spcPts val="1750"/>
              </a:spcBef>
              <a:buSzPct val="100000"/>
            </a:pPr>
            <a:endParaRPr lang="en-US" sz="3600" b="1" i="1">
              <a:solidFill>
                <a:srgbClr val="CC66FF"/>
              </a:solidFill>
              <a:latin typeface="AvantGarde Bk BT" pitchFamily="32" charset="0"/>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1986" name="Rectangle 1"/>
          <p:cNvSpPr>
            <a:spLocks noChangeArrowheads="1"/>
          </p:cNvSpPr>
          <p:nvPr/>
        </p:nvSpPr>
        <p:spPr bwMode="auto">
          <a:xfrm>
            <a:off x="1439863" y="-61913"/>
            <a:ext cx="7380287"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ctr">
            <a:spAutoFit/>
          </a:bodyPr>
          <a:lstStyle/>
          <a:p>
            <a:pP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b="1" u="sng">
                <a:solidFill>
                  <a:srgbClr val="FFFFFF"/>
                </a:solidFill>
                <a:latin typeface="Arial" charset="0"/>
                <a:ea typeface="ＭＳ Ｐゴシック" charset="0"/>
              </a:rPr>
              <a:t>The Delhi Tract</a:t>
            </a:r>
            <a:r>
              <a:rPr lang="en-US" sz="3600" u="sng">
                <a:solidFill>
                  <a:srgbClr val="FFFFFF"/>
                </a:solidFill>
                <a:latin typeface="Arial" charset="0"/>
                <a:ea typeface="ＭＳ Ｐゴシック" charset="0"/>
              </a:rPr>
              <a:t>: Grazing Wastes</a:t>
            </a:r>
          </a:p>
        </p:txBody>
      </p:sp>
      <p:graphicFrame>
        <p:nvGraphicFramePr>
          <p:cNvPr id="23554" name="Group 2"/>
          <p:cNvGraphicFramePr>
            <a:graphicFrameLocks noGrp="1"/>
          </p:cNvGraphicFramePr>
          <p:nvPr/>
        </p:nvGraphicFramePr>
        <p:xfrm>
          <a:off x="133350" y="730250"/>
          <a:ext cx="9831388" cy="6898571"/>
        </p:xfrm>
        <a:graphic>
          <a:graphicData uri="http://schemas.openxmlformats.org/drawingml/2006/table">
            <a:tbl>
              <a:tblPr/>
              <a:tblGrid>
                <a:gridCol w="1951038"/>
                <a:gridCol w="4784725"/>
                <a:gridCol w="3095625"/>
              </a:tblGrid>
              <a:tr h="576263">
                <a:tc>
                  <a:txBody>
                    <a:bodyPr/>
                    <a:lstStyle/>
                    <a:p>
                      <a:pPr marL="0" marR="0" lvl="0" indent="0" algn="ctr" defTabSz="449263" rtl="0" eaLnBrk="1" fontAlgn="base" latinLnBrk="0" hangingPunct="0">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800" b="1" i="0" u="none" strike="noStrike" cap="none" normalizeH="0" baseline="0" smtClean="0">
                          <a:ln>
                            <a:noFill/>
                          </a:ln>
                          <a:solidFill>
                            <a:srgbClr val="000000"/>
                          </a:solidFill>
                          <a:effectLst/>
                          <a:latin typeface="Arial" pitchFamily="34" charset="0"/>
                          <a:ea typeface="ＭＳ Ｐゴシック" pitchFamily="34" charset="-128"/>
                        </a:rPr>
                        <a:t>Districts</a:t>
                      </a:r>
                    </a:p>
                  </a:txBody>
                  <a:tcPr marL="90000" marR="90000" marT="268992" marB="46800" horzOverflow="overflow">
                    <a:lnL>
                      <a:noFill/>
                    </a:lnL>
                    <a:lnR>
                      <a:noFill/>
                    </a:lnR>
                    <a:lnT>
                      <a:noFill/>
                    </a:lnT>
                    <a:lnB>
                      <a:noFill/>
                    </a:lnB>
                    <a:lnTlToBr>
                      <a:noFill/>
                    </a:lnTlToBr>
                    <a:lnBlToTr>
                      <a:noFill/>
                    </a:lnBlToTr>
                    <a:solidFill>
                      <a:srgbClr val="9999FF"/>
                    </a:solidFill>
                  </a:tcPr>
                </a:tc>
                <a:tc>
                  <a:txBody>
                    <a:bodyPr/>
                    <a:lstStyle/>
                    <a:p>
                      <a:pPr marL="0" marR="0" lvl="0" indent="0" algn="ctr" defTabSz="449263" rtl="0" eaLnBrk="1" fontAlgn="base" latinLnBrk="0" hangingPunct="0">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800" b="1" i="0" u="none" strike="noStrike" cap="none" normalizeH="0" baseline="0" smtClean="0">
                          <a:ln>
                            <a:noFill/>
                          </a:ln>
                          <a:solidFill>
                            <a:srgbClr val="000000"/>
                          </a:solidFill>
                          <a:effectLst/>
                          <a:latin typeface="Arial" pitchFamily="34" charset="0"/>
                          <a:ea typeface="ＭＳ Ｐゴシック" pitchFamily="34" charset="-128"/>
                        </a:rPr>
                        <a:t>Grazing Wastes</a:t>
                      </a:r>
                    </a:p>
                  </a:txBody>
                  <a:tcPr marL="90000" marR="90000" marT="268992" marB="46800" horzOverflow="overflow">
                    <a:lnL>
                      <a:noFill/>
                    </a:lnL>
                    <a:lnR>
                      <a:noFill/>
                    </a:lnR>
                    <a:lnT>
                      <a:noFill/>
                    </a:lnT>
                    <a:lnB>
                      <a:noFill/>
                    </a:lnB>
                    <a:lnTlToBr>
                      <a:noFill/>
                    </a:lnTlToBr>
                    <a:lnBlToTr>
                      <a:noFill/>
                    </a:lnBlToTr>
                    <a:solidFill>
                      <a:srgbClr val="9999FF"/>
                    </a:solidFill>
                  </a:tcPr>
                </a:tc>
                <a:tc>
                  <a:txBody>
                    <a:bodyPr/>
                    <a:lstStyle/>
                    <a:p>
                      <a:pPr marL="0" marR="0" lvl="0" indent="0" algn="ctr" defTabSz="449263" rtl="0" eaLnBrk="1" fontAlgn="base" latinLnBrk="0" hangingPunct="0">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800" b="1" i="0" u="none" strike="noStrike" cap="none" normalizeH="0" baseline="0" smtClean="0">
                          <a:ln>
                            <a:noFill/>
                          </a:ln>
                          <a:solidFill>
                            <a:srgbClr val="000000"/>
                          </a:solidFill>
                          <a:effectLst/>
                          <a:latin typeface="Arial" pitchFamily="34" charset="0"/>
                          <a:ea typeface="ＭＳ Ｐゴシック" pitchFamily="34" charset="-128"/>
                        </a:rPr>
                        <a:t>Season</a:t>
                      </a:r>
                    </a:p>
                  </a:txBody>
                  <a:tcPr marL="90000" marR="90000" marT="268992" marB="46800" horzOverflow="overflow">
                    <a:lnL>
                      <a:noFill/>
                    </a:lnL>
                    <a:lnR>
                      <a:noFill/>
                    </a:lnR>
                    <a:lnT>
                      <a:noFill/>
                    </a:lnT>
                    <a:lnB>
                      <a:noFill/>
                    </a:lnB>
                    <a:lnTlToBr>
                      <a:noFill/>
                    </a:lnTlToBr>
                    <a:lnBlToTr>
                      <a:noFill/>
                    </a:lnBlToTr>
                    <a:solidFill>
                      <a:srgbClr val="9999FF"/>
                    </a:solidFill>
                  </a:tcPr>
                </a:tc>
              </a:tr>
              <a:tr h="1179513">
                <a:tc>
                  <a:txBody>
                    <a:bodyPr/>
                    <a:lstStyle/>
                    <a:p>
                      <a:pPr marL="0" marR="0" lvl="0" indent="0" algn="l" defTabSz="449263" rtl="0" eaLnBrk="1" fontAlgn="base" latinLnBrk="0" hangingPunct="0">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600" b="0" i="0" u="none" strike="noStrike" cap="none" normalizeH="0" baseline="0" smtClean="0">
                          <a:ln>
                            <a:noFill/>
                          </a:ln>
                          <a:solidFill>
                            <a:srgbClr val="000000"/>
                          </a:solidFill>
                          <a:effectLst/>
                          <a:latin typeface="Arial" pitchFamily="34" charset="0"/>
                          <a:ea typeface="ＭＳ Ｐゴシック" pitchFamily="34" charset="-128"/>
                        </a:rPr>
                        <a:t>LUDHIANA</a:t>
                      </a:r>
                    </a:p>
                  </a:txBody>
                  <a:tcPr marL="90000" marR="90000" marT="253224" marB="46800" horzOverflow="overflow">
                    <a:lnL>
                      <a:noFill/>
                    </a:lnL>
                    <a:lnR>
                      <a:noFill/>
                    </a:lnR>
                    <a:lnT>
                      <a:noFill/>
                    </a:lnT>
                    <a:lnB>
                      <a:noFill/>
                    </a:lnB>
                    <a:lnTlToBr>
                      <a:noFill/>
                    </a:lnTlToBr>
                    <a:lnBlToTr>
                      <a:noFill/>
                    </a:lnBlToTr>
                    <a:solidFill>
                      <a:srgbClr val="CCCCFF"/>
                    </a:solidFill>
                  </a:tcPr>
                </a:tc>
                <a:tc>
                  <a:txBody>
                    <a:bodyPr/>
                    <a:lstStyle/>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1" i="0" u="none" strike="noStrike" cap="none" normalizeH="0" baseline="0" smtClean="0">
                          <a:ln>
                            <a:noFill/>
                          </a:ln>
                          <a:solidFill>
                            <a:srgbClr val="FF0000"/>
                          </a:solidFill>
                          <a:effectLst/>
                          <a:latin typeface="Arial" pitchFamily="34" charset="0"/>
                          <a:ea typeface="ＭＳ Ｐゴシック" pitchFamily="34" charset="-128"/>
                        </a:rPr>
                        <a:t>Common lands</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 in villages</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1" i="0" u="sng" strike="noStrike" cap="none" normalizeH="0" baseline="0" smtClean="0">
                          <a:ln>
                            <a:noFill/>
                          </a:ln>
                          <a:solidFill>
                            <a:srgbClr val="AECF00"/>
                          </a:solidFill>
                          <a:effectLst/>
                          <a:latin typeface="Arial" pitchFamily="34" charset="0"/>
                          <a:ea typeface="ＭＳ Ｐゴシック" pitchFamily="34" charset="-128"/>
                        </a:rPr>
                        <a:t>Birs</a:t>
                      </a:r>
                      <a:r>
                        <a:rPr kumimoji="0" lang="en-US" sz="2400" b="1" i="0" u="none" strike="noStrike" cap="none" normalizeH="0" baseline="0" smtClean="0">
                          <a:ln>
                            <a:noFill/>
                          </a:ln>
                          <a:solidFill>
                            <a:srgbClr val="AECF00"/>
                          </a:solidFill>
                          <a:effectLst/>
                          <a:latin typeface="Arial" pitchFamily="34" charset="0"/>
                          <a:ea typeface="ＭＳ Ｐゴシック" pitchFamily="34" charset="-128"/>
                        </a:rPr>
                        <a:t> </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in Samrala, Ludhiana and Jagraon</a:t>
                      </a:r>
                      <a:r>
                        <a:rPr kumimoji="0" lang="en-US" sz="1800" b="0" i="0" u="none" strike="noStrike" cap="none" normalizeH="0" baseline="0" smtClean="0">
                          <a:ln>
                            <a:noFill/>
                          </a:ln>
                          <a:solidFill>
                            <a:srgbClr val="000000"/>
                          </a:solidFill>
                          <a:effectLst/>
                          <a:latin typeface="Arial" pitchFamily="34" charset="0"/>
                          <a:ea typeface="ＭＳ Ｐゴシック" pitchFamily="34" charset="-128"/>
                        </a:rPr>
                        <a:t>					</a:t>
                      </a:r>
                    </a:p>
                  </a:txBody>
                  <a:tcPr marL="90000" marR="90000" marT="237456" marB="46800" horzOverflow="overflow">
                    <a:lnL>
                      <a:noFill/>
                    </a:lnL>
                    <a:lnR>
                      <a:noFill/>
                    </a:lnR>
                    <a:lnT>
                      <a:noFill/>
                    </a:lnT>
                    <a:lnB>
                      <a:noFill/>
                    </a:lnB>
                    <a:lnTlToBr>
                      <a:noFill/>
                    </a:lnTlToBr>
                    <a:lnBlToTr>
                      <a:noFill/>
                    </a:lnBlToTr>
                    <a:solidFill>
                      <a:srgbClr val="CCCCFF"/>
                    </a:solidFill>
                  </a:tcPr>
                </a:tc>
                <a:tc>
                  <a:txBody>
                    <a:bodyPr/>
                    <a:lstStyle/>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FF00FF"/>
                          </a:solidFill>
                          <a:effectLst/>
                          <a:latin typeface="Arial" pitchFamily="34" charset="0"/>
                          <a:ea typeface="ＭＳ Ｐゴシック" pitchFamily="34" charset="-128"/>
                        </a:rPr>
                        <a:t>Monsoon</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0000FF"/>
                          </a:solidFill>
                          <a:effectLst/>
                          <a:latin typeface="Arial" pitchFamily="34" charset="0"/>
                          <a:ea typeface="ＭＳ Ｐゴシック" pitchFamily="34" charset="-128"/>
                        </a:rPr>
                        <a:t>Winter </a:t>
                      </a:r>
                      <a:r>
                        <a:rPr kumimoji="0" lang="en-US" sz="2600" b="1" i="0" u="none" strike="noStrike" cap="none" normalizeH="0" baseline="0" smtClean="0">
                          <a:ln>
                            <a:noFill/>
                          </a:ln>
                          <a:solidFill>
                            <a:srgbClr val="000000"/>
                          </a:solidFill>
                          <a:effectLst/>
                          <a:latin typeface="Arial" pitchFamily="34" charset="0"/>
                          <a:ea typeface="ＭＳ Ｐゴシック" pitchFamily="34" charset="-128"/>
                        </a:rPr>
                        <a:t>&amp; </a:t>
                      </a:r>
                      <a:r>
                        <a:rPr kumimoji="0" lang="en-US" sz="2600" b="1" i="0" u="none" strike="noStrike" cap="none" normalizeH="0" baseline="0" smtClean="0">
                          <a:ln>
                            <a:noFill/>
                          </a:ln>
                          <a:solidFill>
                            <a:srgbClr val="23FF23"/>
                          </a:solidFill>
                          <a:effectLst/>
                          <a:latin typeface="Arial" pitchFamily="34" charset="0"/>
                          <a:ea typeface="ＭＳ Ｐゴシック" pitchFamily="34" charset="-128"/>
                        </a:rPr>
                        <a:t>Summer</a:t>
                      </a:r>
                    </a:p>
                  </a:txBody>
                  <a:tcPr marL="90000" marR="90000" marT="253224" marB="46800" horzOverflow="overflow">
                    <a:lnL>
                      <a:noFill/>
                    </a:lnL>
                    <a:lnR>
                      <a:noFill/>
                    </a:lnR>
                    <a:lnT>
                      <a:noFill/>
                    </a:lnT>
                    <a:lnB>
                      <a:noFill/>
                    </a:lnB>
                    <a:lnTlToBr>
                      <a:noFill/>
                    </a:lnTlToBr>
                    <a:lnBlToTr>
                      <a:noFill/>
                    </a:lnBlToTr>
                    <a:solidFill>
                      <a:srgbClr val="CCCCFF"/>
                    </a:solidFill>
                  </a:tcPr>
                </a:tc>
              </a:tr>
              <a:tr h="2270125">
                <a:tc>
                  <a:txBody>
                    <a:bodyPr/>
                    <a:lstStyle/>
                    <a:p>
                      <a:pPr marL="0" marR="0" lvl="0" indent="0" algn="l" defTabSz="449263" rtl="0" eaLnBrk="1" fontAlgn="base" latinLnBrk="0" hangingPunct="0">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600" b="0" i="0" u="none" strike="noStrike" cap="none" normalizeH="0" baseline="0" smtClean="0">
                          <a:ln>
                            <a:noFill/>
                          </a:ln>
                          <a:solidFill>
                            <a:srgbClr val="000000"/>
                          </a:solidFill>
                          <a:effectLst/>
                          <a:latin typeface="Arial" pitchFamily="34" charset="0"/>
                          <a:ea typeface="ＭＳ Ｐゴシック" pitchFamily="34" charset="-128"/>
                        </a:rPr>
                        <a:t>KARNAL</a:t>
                      </a:r>
                    </a:p>
                  </a:txBody>
                  <a:tcPr marL="90000" marR="90000" marT="253224" marB="46800" horzOverflow="overflow">
                    <a:lnL>
                      <a:noFill/>
                    </a:lnL>
                    <a:lnR>
                      <a:noFill/>
                    </a:lnR>
                    <a:lnT>
                      <a:noFill/>
                    </a:lnT>
                    <a:lnB>
                      <a:noFill/>
                    </a:lnB>
                    <a:lnTlToBr>
                      <a:noFill/>
                    </a:lnTlToBr>
                    <a:lnBlToTr>
                      <a:noFill/>
                    </a:lnBlToTr>
                    <a:solidFill>
                      <a:srgbClr val="E6E6FF"/>
                    </a:solidFill>
                  </a:tcPr>
                </a:tc>
                <a:tc>
                  <a:txBody>
                    <a:bodyPr/>
                    <a:lstStyle/>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1" i="0" u="none" strike="noStrike" cap="none" normalizeH="0" baseline="0" smtClean="0">
                          <a:ln>
                            <a:noFill/>
                          </a:ln>
                          <a:solidFill>
                            <a:srgbClr val="FF3366"/>
                          </a:solidFill>
                          <a:effectLst/>
                          <a:latin typeface="Arial" pitchFamily="34" charset="0"/>
                          <a:ea typeface="ＭＳ Ｐゴシック" pitchFamily="34" charset="-128"/>
                        </a:rPr>
                        <a:t>Common lands </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in villages </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1" i="0" u="sng" strike="noStrike" cap="none" normalizeH="0" baseline="0" smtClean="0">
                          <a:ln>
                            <a:noFill/>
                          </a:ln>
                          <a:solidFill>
                            <a:srgbClr val="579D1C"/>
                          </a:solidFill>
                          <a:effectLst/>
                          <a:latin typeface="Arial" pitchFamily="34" charset="0"/>
                          <a:ea typeface="ＭＳ Ｐゴシック" pitchFamily="34" charset="-128"/>
                        </a:rPr>
                        <a:t>Birs</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 or reserved grass lots in</a:t>
                      </a:r>
                      <a:r>
                        <a:rPr kumimoji="0" lang="en-US" sz="2400" b="1" i="0" u="none" strike="noStrike" cap="none" normalizeH="0" baseline="0" smtClean="0">
                          <a:ln>
                            <a:noFill/>
                          </a:ln>
                          <a:solidFill>
                            <a:srgbClr val="AECF00"/>
                          </a:solidFill>
                          <a:effectLst/>
                          <a:latin typeface="Arial" pitchFamily="34" charset="0"/>
                          <a:ea typeface="ＭＳ Ｐゴシック" pitchFamily="34" charset="-128"/>
                        </a:rPr>
                        <a:t> Nardak </a:t>
                      </a:r>
                      <a:r>
                        <a:rPr kumimoji="0" lang="en-US" sz="2400" b="1" i="0" u="sng" strike="noStrike" cap="none" normalizeH="0" baseline="0" smtClean="0">
                          <a:ln>
                            <a:noFill/>
                          </a:ln>
                          <a:solidFill>
                            <a:srgbClr val="AECF00"/>
                          </a:solidFill>
                          <a:effectLst/>
                          <a:latin typeface="Arial" pitchFamily="34" charset="0"/>
                          <a:ea typeface="ＭＳ Ｐゴシック" pitchFamily="34" charset="-128"/>
                        </a:rPr>
                        <a:t>Dhak</a:t>
                      </a:r>
                      <a:r>
                        <a:rPr kumimoji="0" lang="en-US" sz="2400" b="1" i="0" u="none" strike="noStrike" cap="none" normalizeH="0" baseline="0" smtClean="0">
                          <a:ln>
                            <a:noFill/>
                          </a:ln>
                          <a:solidFill>
                            <a:srgbClr val="AECF00"/>
                          </a:solidFill>
                          <a:effectLst/>
                          <a:latin typeface="Arial" pitchFamily="34" charset="0"/>
                          <a:ea typeface="ＭＳ Ｐゴシック" pitchFamily="34" charset="-128"/>
                        </a:rPr>
                        <a:t> &amp; </a:t>
                      </a:r>
                      <a:r>
                        <a:rPr kumimoji="0" lang="en-US" sz="2400" b="1" i="0" u="sng" strike="noStrike" cap="none" normalizeH="0" baseline="0" smtClean="0">
                          <a:ln>
                            <a:noFill/>
                          </a:ln>
                          <a:solidFill>
                            <a:srgbClr val="AECF00"/>
                          </a:solidFill>
                          <a:effectLst/>
                          <a:latin typeface="Arial" pitchFamily="34" charset="0"/>
                          <a:ea typeface="ＭＳ Ｐゴシック" pitchFamily="34" charset="-128"/>
                        </a:rPr>
                        <a:t>Jhao</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 jungle in Nardak	</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1" i="0" u="none" strike="noStrike" cap="none" normalizeH="0" baseline="0" smtClean="0">
                          <a:ln>
                            <a:noFill/>
                          </a:ln>
                          <a:solidFill>
                            <a:srgbClr val="AECF00"/>
                          </a:solidFill>
                          <a:effectLst/>
                          <a:latin typeface="Arial" pitchFamily="34" charset="0"/>
                          <a:ea typeface="ＭＳ Ｐゴシック" pitchFamily="34" charset="-128"/>
                        </a:rPr>
                        <a:t>Riverain Jhao</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 jungles in</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Saraswati and Ghaggar region</a:t>
                      </a:r>
                    </a:p>
                  </a:txBody>
                  <a:tcPr marL="90000" marR="90000" marT="237456" marB="46800" horzOverflow="overflow">
                    <a:lnL>
                      <a:noFill/>
                    </a:lnL>
                    <a:lnR>
                      <a:noFill/>
                    </a:lnR>
                    <a:lnT>
                      <a:noFill/>
                    </a:lnT>
                    <a:lnB>
                      <a:noFill/>
                    </a:lnB>
                    <a:lnTlToBr>
                      <a:noFill/>
                    </a:lnTlToBr>
                    <a:lnBlToTr>
                      <a:noFill/>
                    </a:lnBlToTr>
                    <a:solidFill>
                      <a:srgbClr val="E6E6FF"/>
                    </a:solidFill>
                  </a:tcPr>
                </a:tc>
                <a:tc>
                  <a:txBody>
                    <a:bodyPr/>
                    <a:lstStyle/>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FF00FF"/>
                          </a:solidFill>
                          <a:effectLst/>
                          <a:latin typeface="Arial" pitchFamily="34" charset="0"/>
                          <a:ea typeface="ＭＳ Ｐゴシック" pitchFamily="34" charset="-128"/>
                        </a:rPr>
                        <a:t>Monsoon</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FFD320"/>
                          </a:solidFill>
                          <a:effectLst/>
                          <a:latin typeface="Arial" pitchFamily="34" charset="0"/>
                          <a:ea typeface="ＭＳ Ｐゴシック" pitchFamily="34" charset="-128"/>
                        </a:rPr>
                        <a:t>Post‑harvest</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0000FF"/>
                          </a:solidFill>
                          <a:effectLst/>
                          <a:latin typeface="Arial" pitchFamily="34" charset="0"/>
                          <a:ea typeface="ＭＳ Ｐゴシック" pitchFamily="34" charset="-128"/>
                        </a:rPr>
                        <a:t>Winter</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endParaRPr kumimoji="0" lang="en-US" sz="2600" b="1" i="0" u="none" strike="noStrike" cap="none" normalizeH="0" baseline="0" smtClean="0">
                        <a:ln>
                          <a:noFill/>
                        </a:ln>
                        <a:solidFill>
                          <a:srgbClr val="0000FF"/>
                        </a:solidFill>
                        <a:effectLst/>
                        <a:latin typeface="Arial" pitchFamily="34" charset="0"/>
                        <a:ea typeface="ＭＳ Ｐゴシック" pitchFamily="34" charset="-128"/>
                      </a:endParaRP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00FF00"/>
                          </a:solidFill>
                          <a:effectLst/>
                          <a:latin typeface="Arial" pitchFamily="34" charset="0"/>
                          <a:ea typeface="ＭＳ Ｐゴシック" pitchFamily="34" charset="-128"/>
                        </a:rPr>
                        <a:t>Summer</a:t>
                      </a:r>
                    </a:p>
                  </a:txBody>
                  <a:tcPr marL="90000" marR="90000" marT="253224" marB="46800" horzOverflow="overflow">
                    <a:lnL>
                      <a:noFill/>
                    </a:lnL>
                    <a:lnR>
                      <a:noFill/>
                    </a:lnR>
                    <a:lnT>
                      <a:noFill/>
                    </a:lnT>
                    <a:lnB>
                      <a:noFill/>
                    </a:lnB>
                    <a:lnTlToBr>
                      <a:noFill/>
                    </a:lnTlToBr>
                    <a:lnBlToTr>
                      <a:noFill/>
                    </a:lnBlToTr>
                    <a:solidFill>
                      <a:srgbClr val="E6E6FF"/>
                    </a:solidFill>
                  </a:tcPr>
                </a:tc>
              </a:tr>
              <a:tr h="1906588">
                <a:tc>
                  <a:txBody>
                    <a:bodyPr/>
                    <a:lstStyle/>
                    <a:p>
                      <a:pPr marL="0" marR="0" lvl="0" indent="0" algn="l" defTabSz="449263" rtl="0" eaLnBrk="1" fontAlgn="base" latinLnBrk="0" hangingPunct="0">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600" b="0" i="0" u="none" strike="noStrike" cap="none" normalizeH="0" baseline="0" smtClean="0">
                          <a:ln>
                            <a:noFill/>
                          </a:ln>
                          <a:solidFill>
                            <a:srgbClr val="000000"/>
                          </a:solidFill>
                          <a:effectLst/>
                          <a:latin typeface="Arial" pitchFamily="34" charset="0"/>
                          <a:ea typeface="ＭＳ Ｐゴシック" pitchFamily="34" charset="-128"/>
                        </a:rPr>
                        <a:t>DELHI</a:t>
                      </a:r>
                    </a:p>
                  </a:txBody>
                  <a:tcPr marL="90000" marR="90000" marT="253224" marB="46800" horzOverflow="overflow">
                    <a:lnL>
                      <a:noFill/>
                    </a:lnL>
                    <a:lnR>
                      <a:noFill/>
                    </a:lnR>
                    <a:lnT>
                      <a:noFill/>
                    </a:lnT>
                    <a:lnB>
                      <a:noFill/>
                    </a:lnB>
                    <a:lnTlToBr>
                      <a:noFill/>
                    </a:lnTlToBr>
                    <a:lnBlToTr>
                      <a:noFill/>
                    </a:lnBlToTr>
                    <a:solidFill>
                      <a:srgbClr val="CCCCFF"/>
                    </a:solidFill>
                  </a:tcPr>
                </a:tc>
                <a:tc>
                  <a:txBody>
                    <a:bodyPr/>
                    <a:lstStyle/>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1" i="0" u="none" strike="noStrike" cap="none" normalizeH="0" baseline="0" smtClean="0">
                          <a:ln>
                            <a:noFill/>
                          </a:ln>
                          <a:solidFill>
                            <a:srgbClr val="EB613D"/>
                          </a:solidFill>
                          <a:effectLst/>
                          <a:latin typeface="Arial" pitchFamily="34" charset="0"/>
                          <a:ea typeface="ＭＳ Ｐゴシック" pitchFamily="34" charset="-128"/>
                        </a:rPr>
                        <a:t>Common lands </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in villages </a:t>
                      </a:r>
                      <a:r>
                        <a:rPr kumimoji="0" lang="en-US" sz="2400" b="1" i="0" u="sng" strike="noStrike" cap="none" normalizeH="0" baseline="0" smtClean="0">
                          <a:ln>
                            <a:noFill/>
                          </a:ln>
                          <a:solidFill>
                            <a:srgbClr val="00AE00"/>
                          </a:solidFill>
                          <a:effectLst/>
                          <a:latin typeface="Arial" pitchFamily="34" charset="0"/>
                          <a:ea typeface="ＭＳ Ｐゴシック" pitchFamily="34" charset="-128"/>
                        </a:rPr>
                        <a:t>Rakhiyas/</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woodlots in 46 villages</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1" i="0" u="sng" strike="noStrike" cap="none" normalizeH="0" baseline="0" smtClean="0">
                          <a:ln>
                            <a:noFill/>
                          </a:ln>
                          <a:solidFill>
                            <a:srgbClr val="FFD320"/>
                          </a:solidFill>
                          <a:effectLst/>
                          <a:latin typeface="Arial" pitchFamily="34" charset="0"/>
                          <a:ea typeface="ＭＳ Ｐゴシック" pitchFamily="34" charset="-128"/>
                        </a:rPr>
                        <a:t>Khadir</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 lands of Kohi tract in Ballabhgarh tehsil.</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1" i="0" u="none" strike="noStrike" cap="none" normalizeH="0" baseline="0" smtClean="0">
                          <a:ln>
                            <a:noFill/>
                          </a:ln>
                          <a:solidFill>
                            <a:srgbClr val="996633"/>
                          </a:solidFill>
                          <a:effectLst/>
                          <a:latin typeface="Arial" pitchFamily="34" charset="0"/>
                          <a:ea typeface="ＭＳ Ｐゴシック" pitchFamily="34" charset="-128"/>
                        </a:rPr>
                        <a:t>Hill </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pasturage near Tughlakabad</a:t>
                      </a:r>
                    </a:p>
                  </a:txBody>
                  <a:tcPr marL="90000" marR="90000" marT="237456" marB="46800" horzOverflow="overflow">
                    <a:lnL>
                      <a:noFill/>
                    </a:lnL>
                    <a:lnR>
                      <a:noFill/>
                    </a:lnR>
                    <a:lnT>
                      <a:noFill/>
                    </a:lnT>
                    <a:lnB>
                      <a:noFill/>
                    </a:lnB>
                    <a:lnTlToBr>
                      <a:noFill/>
                    </a:lnTlToBr>
                    <a:lnBlToTr>
                      <a:noFill/>
                    </a:lnBlToTr>
                    <a:solidFill>
                      <a:srgbClr val="CCCCFF"/>
                    </a:solidFill>
                  </a:tcPr>
                </a:tc>
                <a:tc>
                  <a:txBody>
                    <a:bodyPr/>
                    <a:lstStyle/>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FF00FF"/>
                          </a:solidFill>
                          <a:effectLst/>
                          <a:latin typeface="Arial" pitchFamily="34" charset="0"/>
                          <a:ea typeface="ＭＳ Ｐゴシック" pitchFamily="34" charset="-128"/>
                        </a:rPr>
                        <a:t>Monsoon</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FF00FF"/>
                          </a:solidFill>
                          <a:effectLst/>
                          <a:latin typeface="Arial" pitchFamily="34" charset="0"/>
                          <a:ea typeface="ＭＳ Ｐゴシック" pitchFamily="34" charset="-128"/>
                        </a:rPr>
                        <a:t>Monsoon</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0000FF"/>
                          </a:solidFill>
                          <a:effectLst/>
                          <a:latin typeface="Arial" pitchFamily="34" charset="0"/>
                          <a:ea typeface="ＭＳ Ｐゴシック" pitchFamily="34" charset="-128"/>
                        </a:rPr>
                        <a:t>Winter</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00FF00"/>
                          </a:solidFill>
                          <a:effectLst/>
                          <a:latin typeface="Arial" pitchFamily="34" charset="0"/>
                          <a:ea typeface="ＭＳ Ｐゴシック" pitchFamily="34" charset="-128"/>
                        </a:rPr>
                        <a:t>Summer</a:t>
                      </a:r>
                    </a:p>
                  </a:txBody>
                  <a:tcPr marL="90000" marR="90000" marT="253224" marB="46800" horzOverflow="overflow">
                    <a:lnL>
                      <a:noFill/>
                    </a:lnL>
                    <a:lnR>
                      <a:noFill/>
                    </a:lnR>
                    <a:lnT>
                      <a:noFill/>
                    </a:lnT>
                    <a:lnB>
                      <a:noFill/>
                    </a:lnB>
                    <a:lnTlToBr>
                      <a:noFill/>
                    </a:lnTlToBr>
                    <a:lnBlToTr>
                      <a:noFill/>
                    </a:lnBlToTr>
                    <a:solidFill>
                      <a:srgbClr val="CCCCFF"/>
                    </a:solidFill>
                  </a:tcPr>
                </a:tc>
              </a:tr>
              <a:tr h="876300">
                <a:tc>
                  <a:txBody>
                    <a:bodyPr/>
                    <a:lstStyle/>
                    <a:p>
                      <a:pPr marL="0" marR="0" lvl="0" indent="0" algn="l" defTabSz="449263" rtl="0" eaLnBrk="1" fontAlgn="base" latinLnBrk="0" hangingPunct="0">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600" b="0" i="0" u="none" strike="noStrike" cap="none" normalizeH="0" baseline="0" smtClean="0">
                          <a:ln>
                            <a:noFill/>
                          </a:ln>
                          <a:solidFill>
                            <a:srgbClr val="000000"/>
                          </a:solidFill>
                          <a:effectLst/>
                          <a:latin typeface="Arial" pitchFamily="34" charset="0"/>
                          <a:ea typeface="ＭＳ Ｐゴシック" pitchFamily="34" charset="-128"/>
                        </a:rPr>
                        <a:t>GURGAON</a:t>
                      </a:r>
                    </a:p>
                  </a:txBody>
                  <a:tcPr marL="90000" marR="90000" marT="253224" marB="46800" horzOverflow="overflow">
                    <a:lnL>
                      <a:noFill/>
                    </a:lnL>
                    <a:lnR>
                      <a:noFill/>
                    </a:lnR>
                    <a:lnT>
                      <a:noFill/>
                    </a:lnT>
                    <a:lnB>
                      <a:noFill/>
                    </a:lnB>
                    <a:lnTlToBr>
                      <a:noFill/>
                    </a:lnTlToBr>
                    <a:lnBlToTr>
                      <a:noFill/>
                    </a:lnBlToTr>
                    <a:solidFill>
                      <a:srgbClr val="E6E6FF"/>
                    </a:solidFill>
                  </a:tcPr>
                </a:tc>
                <a:tc>
                  <a:txBody>
                    <a:bodyPr/>
                    <a:lstStyle/>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1" i="0" u="none" strike="noStrike" cap="none" normalizeH="0" baseline="0" smtClean="0">
                          <a:ln>
                            <a:noFill/>
                          </a:ln>
                          <a:solidFill>
                            <a:srgbClr val="FF0000"/>
                          </a:solidFill>
                          <a:effectLst/>
                          <a:latin typeface="Arial" pitchFamily="34" charset="0"/>
                          <a:ea typeface="ＭＳ Ｐゴシック" pitchFamily="34" charset="-128"/>
                        </a:rPr>
                        <a:t>Common lands</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 in villages</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400" b="1" i="0" u="none" strike="noStrike" cap="none" normalizeH="0" baseline="0" smtClean="0">
                          <a:ln>
                            <a:noFill/>
                          </a:ln>
                          <a:solidFill>
                            <a:srgbClr val="CC6633"/>
                          </a:solidFill>
                          <a:effectLst/>
                          <a:latin typeface="Arial" pitchFamily="34" charset="0"/>
                          <a:ea typeface="ＭＳ Ｐゴシック" pitchFamily="34" charset="-128"/>
                        </a:rPr>
                        <a:t>Hill </a:t>
                      </a:r>
                      <a:r>
                        <a:rPr kumimoji="0" lang="en-US" sz="2400" b="0" i="0" u="none" strike="noStrike" cap="none" normalizeH="0" baseline="0" smtClean="0">
                          <a:ln>
                            <a:noFill/>
                          </a:ln>
                          <a:solidFill>
                            <a:srgbClr val="000000"/>
                          </a:solidFill>
                          <a:effectLst/>
                          <a:latin typeface="Arial" pitchFamily="34" charset="0"/>
                          <a:ea typeface="ＭＳ Ｐゴシック" pitchFamily="34" charset="-128"/>
                        </a:rPr>
                        <a:t>pasturage</a:t>
                      </a:r>
                      <a:r>
                        <a:rPr kumimoji="0" lang="en-US" sz="1800" b="0" i="0" u="none" strike="noStrike" cap="none" normalizeH="0" baseline="0" smtClean="0">
                          <a:ln>
                            <a:noFill/>
                          </a:ln>
                          <a:solidFill>
                            <a:srgbClr val="000000"/>
                          </a:solidFill>
                          <a:effectLst/>
                          <a:latin typeface="Arial" pitchFamily="34" charset="0"/>
                          <a:ea typeface="ＭＳ Ｐゴシック" pitchFamily="34" charset="-128"/>
                        </a:rPr>
                        <a:t> 		</a:t>
                      </a:r>
                    </a:p>
                  </a:txBody>
                  <a:tcPr marL="90000" marR="90000" marT="237456" marB="46800" horzOverflow="overflow">
                    <a:lnL>
                      <a:noFill/>
                    </a:lnL>
                    <a:lnR>
                      <a:noFill/>
                    </a:lnR>
                    <a:lnT>
                      <a:noFill/>
                    </a:lnT>
                    <a:lnB>
                      <a:noFill/>
                    </a:lnB>
                    <a:lnTlToBr>
                      <a:noFill/>
                    </a:lnTlToBr>
                    <a:lnBlToTr>
                      <a:noFill/>
                    </a:lnBlToTr>
                    <a:solidFill>
                      <a:srgbClr val="E6E6FF"/>
                    </a:solidFill>
                  </a:tcPr>
                </a:tc>
                <a:tc>
                  <a:txBody>
                    <a:bodyPr/>
                    <a:lstStyle/>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FF00FF"/>
                          </a:solidFill>
                          <a:effectLst/>
                          <a:latin typeface="Arial" pitchFamily="34" charset="0"/>
                          <a:ea typeface="ＭＳ Ｐゴシック" pitchFamily="34" charset="-128"/>
                        </a:rPr>
                        <a:t>Monsoon</a:t>
                      </a:r>
                    </a:p>
                    <a:p>
                      <a:pPr marL="0" marR="0" lvl="0" indent="0" algn="l" defTabSz="449263" rtl="0" eaLnBrk="1" fontAlgn="base" latinLnBrk="0" hangingPunct="1">
                        <a:lnSpc>
                          <a:spcPct val="7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US" sz="2600" b="1" i="0" u="none" strike="noStrike" cap="none" normalizeH="0" baseline="0" smtClean="0">
                          <a:ln>
                            <a:noFill/>
                          </a:ln>
                          <a:solidFill>
                            <a:srgbClr val="0000FF"/>
                          </a:solidFill>
                          <a:effectLst/>
                          <a:latin typeface="Arial" pitchFamily="34" charset="0"/>
                          <a:ea typeface="ＭＳ Ｐゴシック" pitchFamily="34" charset="-128"/>
                        </a:rPr>
                        <a:t>Winter</a:t>
                      </a:r>
                    </a:p>
                  </a:txBody>
                  <a:tcPr marL="90000" marR="90000" marT="253224" marB="46800" horzOverflow="overflow">
                    <a:lnL>
                      <a:noFill/>
                    </a:lnL>
                    <a:lnR>
                      <a:noFill/>
                    </a:lnR>
                    <a:lnT>
                      <a:noFill/>
                    </a:lnT>
                    <a:lnB>
                      <a:noFill/>
                    </a:lnB>
                    <a:lnTlToBr>
                      <a:noFill/>
                    </a:lnTlToBr>
                    <a:lnBlToTr>
                      <a:noFill/>
                    </a:lnBlToTr>
                    <a:solidFill>
                      <a:srgbClr val="E6E6FF"/>
                    </a:solidFill>
                  </a:tcPr>
                </a:tc>
              </a:tr>
            </a:tbl>
          </a:graphicData>
        </a:graphic>
      </p:graphicFrame>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44034"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425" y="0"/>
            <a:ext cx="9675813" cy="7559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46082"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9388"/>
            <a:ext cx="10079038" cy="58150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46083" name="Text Box 2"/>
          <p:cNvSpPr txBox="1">
            <a:spLocks noChangeArrowheads="1"/>
          </p:cNvSpPr>
          <p:nvPr/>
        </p:nvSpPr>
        <p:spPr bwMode="auto">
          <a:xfrm>
            <a:off x="539750" y="5759450"/>
            <a:ext cx="8999538" cy="180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6804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3200">
                <a:solidFill>
                  <a:srgbClr val="000000"/>
                </a:solidFill>
                <a:latin typeface="Arial" charset="0"/>
                <a:ea typeface="ＭＳ Ｐゴシック"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800">
                <a:solidFill>
                  <a:srgbClr val="000000"/>
                </a:solidFill>
                <a:latin typeface="Arial"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400">
                <a:solidFill>
                  <a:srgbClr val="000000"/>
                </a:solidFill>
                <a:latin typeface="Arial"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rgbClr val="000000"/>
                </a:solidFill>
                <a:latin typeface="Arial"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rgbClr val="000000"/>
                </a:solidFill>
                <a:latin typeface="Arial" charset="0"/>
                <a:ea typeface="DejaVu Sans" charset="0"/>
                <a:cs typeface="DejaVu Sans" charset="0"/>
              </a:defRPr>
            </a:lvl5pPr>
            <a:lvl6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rgbClr val="000000"/>
                </a:solidFill>
                <a:latin typeface="Arial" charset="0"/>
                <a:ea typeface="DejaVu Sans" charset="0"/>
                <a:cs typeface="DejaVu Sans" charset="0"/>
              </a:defRPr>
            </a:lvl6pPr>
            <a:lvl7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rgbClr val="000000"/>
                </a:solidFill>
                <a:latin typeface="Arial" charset="0"/>
                <a:ea typeface="DejaVu Sans" charset="0"/>
                <a:cs typeface="DejaVu Sans" charset="0"/>
              </a:defRPr>
            </a:lvl7pPr>
            <a:lvl8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rgbClr val="000000"/>
                </a:solidFill>
                <a:latin typeface="Arial" charset="0"/>
                <a:ea typeface="DejaVu Sans" charset="0"/>
                <a:cs typeface="DejaVu Sans" charset="0"/>
              </a:defRPr>
            </a:lvl8pPr>
            <a:lvl9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rgbClr val="000000"/>
                </a:solidFill>
                <a:latin typeface="Arial" charset="0"/>
                <a:ea typeface="DejaVu Sans" charset="0"/>
                <a:cs typeface="DejaVu Sans" charset="0"/>
              </a:defRPr>
            </a:lvl9pPr>
          </a:lstStyle>
          <a:p>
            <a:pPr eaLnBrk="1">
              <a:lnSpc>
                <a:spcPct val="93000"/>
              </a:lnSpc>
              <a:buSzPct val="45000"/>
              <a:defRPr/>
            </a:pPr>
            <a:r>
              <a:rPr lang="en-GB" sz="2600" smtClean="0"/>
              <a:t>Orange : Area for purchase for City &amp; Cantonments</a:t>
            </a:r>
          </a:p>
          <a:p>
            <a:pPr eaLnBrk="1">
              <a:lnSpc>
                <a:spcPct val="93000"/>
              </a:lnSpc>
              <a:buSzPct val="45000"/>
              <a:defRPr/>
            </a:pPr>
            <a:r>
              <a:rPr lang="en-GB" sz="2600" smtClean="0"/>
              <a:t>Green : Area for extension of present city</a:t>
            </a:r>
          </a:p>
          <a:p>
            <a:pPr eaLnBrk="1">
              <a:lnSpc>
                <a:spcPct val="93000"/>
              </a:lnSpc>
              <a:buSzPct val="45000"/>
              <a:defRPr/>
            </a:pPr>
            <a:r>
              <a:rPr lang="en-GB" sz="2600" smtClean="0"/>
              <a:t>Blue : Purchase for firm control</a:t>
            </a:r>
          </a:p>
          <a:p>
            <a:pPr eaLnBrk="1">
              <a:lnSpc>
                <a:spcPct val="93000"/>
              </a:lnSpc>
              <a:buSzPct val="45000"/>
              <a:defRPr/>
            </a:pPr>
            <a:r>
              <a:rPr lang="en-GB" sz="2600" smtClean="0"/>
              <a:t>Red : Developed area excluded</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4813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721600" cy="7559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48131" name="Text Box 2"/>
          <p:cNvSpPr txBox="1">
            <a:spLocks noChangeArrowheads="1"/>
          </p:cNvSpPr>
          <p:nvPr/>
        </p:nvSpPr>
        <p:spPr bwMode="auto">
          <a:xfrm>
            <a:off x="7920038" y="900113"/>
            <a:ext cx="1979612" cy="620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6624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itchFamily="34" charset="0"/>
                <a:ea typeface="ＭＳ Ｐゴシック" pitchFamily="34" charset="-128"/>
              </a:defRPr>
            </a:lvl9pPr>
          </a:lstStyle>
          <a:p>
            <a:pPr eaLnBrk="1">
              <a:lnSpc>
                <a:spcPct val="93000"/>
              </a:lnSpc>
              <a:buSzPct val="45000"/>
            </a:pPr>
            <a:endParaRPr lang="en-GB">
              <a:solidFill>
                <a:srgbClr val="000000"/>
              </a:solidFill>
            </a:endParaRPr>
          </a:p>
          <a:p>
            <a:pPr eaLnBrk="1">
              <a:lnSpc>
                <a:spcPct val="93000"/>
              </a:lnSpc>
              <a:buSzPct val="45000"/>
            </a:pPr>
            <a:r>
              <a:rPr lang="en-GB" i="1">
                <a:solidFill>
                  <a:srgbClr val="000000"/>
                </a:solidFill>
              </a:rPr>
              <a:t>A</a:t>
            </a:r>
            <a:r>
              <a:rPr lang="en-GB">
                <a:solidFill>
                  <a:srgbClr val="000000"/>
                </a:solidFill>
              </a:rPr>
              <a:t>         Cantonment</a:t>
            </a:r>
          </a:p>
          <a:p>
            <a:pPr eaLnBrk="1">
              <a:lnSpc>
                <a:spcPct val="93000"/>
              </a:lnSpc>
              <a:buSzPct val="45000"/>
            </a:pPr>
            <a:endParaRPr lang="en-GB" i="1">
              <a:solidFill>
                <a:srgbClr val="000000"/>
              </a:solidFill>
            </a:endParaRPr>
          </a:p>
          <a:p>
            <a:pPr eaLnBrk="1">
              <a:lnSpc>
                <a:spcPct val="93000"/>
              </a:lnSpc>
              <a:buSzPct val="45000"/>
            </a:pPr>
            <a:r>
              <a:rPr lang="en-GB" i="1">
                <a:solidFill>
                  <a:srgbClr val="000000"/>
                </a:solidFill>
              </a:rPr>
              <a:t>B</a:t>
            </a:r>
            <a:r>
              <a:rPr lang="en-GB">
                <a:solidFill>
                  <a:srgbClr val="000000"/>
                </a:solidFill>
              </a:rPr>
              <a:t>         Imperial City</a:t>
            </a:r>
          </a:p>
          <a:p>
            <a:pPr eaLnBrk="1">
              <a:lnSpc>
                <a:spcPct val="93000"/>
              </a:lnSpc>
              <a:buSzPct val="45000"/>
            </a:pPr>
            <a:r>
              <a:rPr lang="en-GB">
                <a:solidFill>
                  <a:srgbClr val="000000"/>
                </a:solidFill>
              </a:rPr>
              <a:t> 	</a:t>
            </a:r>
          </a:p>
          <a:p>
            <a:pPr eaLnBrk="1">
              <a:lnSpc>
                <a:spcPct val="93000"/>
              </a:lnSpc>
              <a:buSzPct val="45000"/>
            </a:pPr>
            <a:r>
              <a:rPr lang="en-GB" i="1">
                <a:solidFill>
                  <a:srgbClr val="000000"/>
                </a:solidFill>
              </a:rPr>
              <a:t>C </a:t>
            </a:r>
            <a:r>
              <a:rPr lang="en-GB">
                <a:solidFill>
                  <a:srgbClr val="000000"/>
                </a:solidFill>
              </a:rPr>
              <a:t>        Expansion for new City</a:t>
            </a:r>
          </a:p>
          <a:p>
            <a:pPr eaLnBrk="1">
              <a:lnSpc>
                <a:spcPct val="93000"/>
              </a:lnSpc>
              <a:buSzPct val="45000"/>
            </a:pPr>
            <a:r>
              <a:rPr lang="en-GB">
                <a:solidFill>
                  <a:srgbClr val="000000"/>
                </a:solidFill>
              </a:rPr>
              <a:t>			 </a:t>
            </a:r>
            <a:r>
              <a:rPr lang="en-GB" i="1">
                <a:solidFill>
                  <a:srgbClr val="000000"/>
                </a:solidFill>
              </a:rPr>
              <a:t>D</a:t>
            </a:r>
            <a:r>
              <a:rPr lang="en-GB">
                <a:solidFill>
                  <a:srgbClr val="000000"/>
                </a:solidFill>
              </a:rPr>
              <a:t> </a:t>
            </a:r>
          </a:p>
          <a:p>
            <a:pPr eaLnBrk="1">
              <a:lnSpc>
                <a:spcPct val="93000"/>
              </a:lnSpc>
              <a:buSzPct val="45000"/>
            </a:pPr>
            <a:r>
              <a:rPr lang="en-GB">
                <a:solidFill>
                  <a:srgbClr val="000000"/>
                </a:solidFill>
              </a:rPr>
              <a:t>Growth in future 	    </a:t>
            </a:r>
          </a:p>
          <a:p>
            <a:pPr eaLnBrk="1">
              <a:lnSpc>
                <a:spcPct val="93000"/>
              </a:lnSpc>
              <a:buSzPct val="45000"/>
            </a:pPr>
            <a:endParaRPr lang="en-GB">
              <a:solidFill>
                <a:srgbClr val="000000"/>
              </a:solidFill>
            </a:endParaRPr>
          </a:p>
          <a:p>
            <a:pPr eaLnBrk="1">
              <a:lnSpc>
                <a:spcPct val="93000"/>
              </a:lnSpc>
              <a:buSzPct val="45000"/>
            </a:pPr>
            <a:r>
              <a:rPr lang="en-GB" i="1">
                <a:solidFill>
                  <a:srgbClr val="000000"/>
                </a:solidFill>
              </a:rPr>
              <a:t>E</a:t>
            </a:r>
            <a:r>
              <a:rPr lang="en-GB">
                <a:solidFill>
                  <a:srgbClr val="000000"/>
                </a:solidFill>
              </a:rPr>
              <a:t>         Expansion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50178"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0225" y="1079500"/>
            <a:ext cx="6419850" cy="65357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0179" name="Text Box 2"/>
          <p:cNvSpPr txBox="1">
            <a:spLocks noChangeArrowheads="1"/>
          </p:cNvSpPr>
          <p:nvPr/>
        </p:nvSpPr>
        <p:spPr bwMode="auto">
          <a:xfrm>
            <a:off x="2946400" y="242888"/>
            <a:ext cx="4073525" cy="65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8028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5pPr>
            <a:lvl6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6pPr>
            <a:lvl7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7pPr>
            <a:lvl8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8pPr>
            <a:lvl9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9pPr>
          </a:lstStyle>
          <a:p>
            <a:pPr eaLnBrk="1">
              <a:lnSpc>
                <a:spcPct val="93000"/>
              </a:lnSpc>
              <a:buSzPct val="45000"/>
              <a:defRPr/>
            </a:pPr>
            <a:r>
              <a:rPr lang="en-GB" sz="4000" b="1" smtClean="0">
                <a:solidFill>
                  <a:srgbClr val="FFFFFF"/>
                </a:solidFill>
              </a:rPr>
              <a:t>Delhi Plan - 1912</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2226" name="Rectangle 1"/>
          <p:cNvSpPr>
            <a:spLocks noGrp="1" noChangeArrowheads="1"/>
          </p:cNvSpPr>
          <p:nvPr>
            <p:ph type="title"/>
          </p:nvPr>
        </p:nvSpPr>
        <p:spPr>
          <a:xfrm>
            <a:off x="503238" y="346075"/>
            <a:ext cx="9070975" cy="733425"/>
          </a:xfrm>
        </p:spPr>
        <p:txBody>
          <a:bodyPr tIns="38880"/>
          <a:lstStyle/>
          <a:p>
            <a:pPr eaLnBrk="1">
              <a:buClrTx/>
              <a:buFontTx/>
              <a:buNone/>
              <a:tabLst>
                <a:tab pos="0" algn="l"/>
                <a:tab pos="717550" algn="l"/>
                <a:tab pos="1441450" algn="l"/>
                <a:tab pos="2165350" algn="l"/>
                <a:tab pos="2889250" algn="l"/>
                <a:tab pos="3613150" algn="l"/>
                <a:tab pos="4343400" algn="l"/>
                <a:tab pos="5060950" algn="l"/>
                <a:tab pos="5784850" algn="l"/>
                <a:tab pos="6508750" algn="l"/>
                <a:tab pos="7232650" algn="l"/>
                <a:tab pos="7956550" algn="l"/>
                <a:tab pos="8686800" algn="l"/>
                <a:tab pos="8978900" algn="l"/>
                <a:tab pos="9428163" algn="l"/>
                <a:tab pos="9877425" algn="l"/>
                <a:tab pos="10326688" algn="l"/>
                <a:tab pos="10779125" algn="l"/>
                <a:tab pos="10780713" algn="l"/>
              </a:tabLst>
              <a:defRPr/>
            </a:pPr>
            <a:r>
              <a:rPr lang="en-GB">
                <a:solidFill>
                  <a:srgbClr val="000000"/>
                </a:solidFill>
              </a:rPr>
              <a:t>	</a:t>
            </a:r>
            <a:r>
              <a:rPr lang="en-GB"/>
              <a:t>Impact on Grazing Land </a:t>
            </a:r>
          </a:p>
        </p:txBody>
      </p:sp>
      <p:graphicFrame>
        <p:nvGraphicFramePr>
          <p:cNvPr id="28674" name="Group 2"/>
          <p:cNvGraphicFramePr>
            <a:graphicFrameLocks noGrp="1"/>
          </p:cNvGraphicFramePr>
          <p:nvPr/>
        </p:nvGraphicFramePr>
        <p:xfrm>
          <a:off x="179388" y="1260475"/>
          <a:ext cx="9513887" cy="5837238"/>
        </p:xfrm>
        <a:graphic>
          <a:graphicData uri="http://schemas.openxmlformats.org/drawingml/2006/table">
            <a:tbl>
              <a:tblPr/>
              <a:tblGrid>
                <a:gridCol w="1279525"/>
                <a:gridCol w="1279525"/>
                <a:gridCol w="1279525"/>
                <a:gridCol w="1281112"/>
                <a:gridCol w="1279525"/>
                <a:gridCol w="1566863"/>
                <a:gridCol w="1547812"/>
              </a:tblGrid>
              <a:tr h="890588">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1" i="0" u="none" strike="noStrike" cap="none" normalizeH="0" baseline="0" smtClean="0">
                          <a:ln>
                            <a:noFill/>
                          </a:ln>
                          <a:solidFill>
                            <a:srgbClr val="000000"/>
                          </a:solidFill>
                          <a:effectLst/>
                          <a:latin typeface="Arial" pitchFamily="34" charset="0"/>
                          <a:ea typeface="ＭＳ Ｐゴシック" pitchFamily="34" charset="-128"/>
                        </a:rPr>
                        <a:t>Land</a:t>
                      </a:r>
                    </a:p>
                  </a:txBody>
                  <a:tcPr marL="90000" marR="90000" marT="301032" marB="46800" horzOverflow="overflow">
                    <a:lnL>
                      <a:noFill/>
                    </a:lnL>
                    <a:lnR>
                      <a:noFill/>
                    </a:lnR>
                    <a:lnT>
                      <a:noFill/>
                    </a:lnT>
                    <a:lnB>
                      <a:noFill/>
                    </a:lnB>
                    <a:lnTlToBr>
                      <a:noFill/>
                    </a:lnTlToBr>
                    <a:lnBlToTr>
                      <a:noFill/>
                    </a:lnBlToTr>
                    <a:solidFill>
                      <a:srgbClr val="9999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1" i="0" u="none" strike="noStrike" cap="none" normalizeH="0" baseline="0" smtClean="0">
                          <a:ln>
                            <a:noFill/>
                          </a:ln>
                          <a:solidFill>
                            <a:srgbClr val="000000"/>
                          </a:solidFill>
                          <a:effectLst/>
                          <a:latin typeface="Arial" pitchFamily="34" charset="0"/>
                          <a:ea typeface="ＭＳ Ｐゴシック" pitchFamily="34" charset="-128"/>
                        </a:rPr>
                        <a:t>A</a:t>
                      </a:r>
                    </a:p>
                  </a:txBody>
                  <a:tcPr marL="90000" marR="90000" marT="301032" marB="46800" horzOverflow="overflow">
                    <a:lnL>
                      <a:noFill/>
                    </a:lnL>
                    <a:lnR>
                      <a:noFill/>
                    </a:lnR>
                    <a:lnT>
                      <a:noFill/>
                    </a:lnT>
                    <a:lnB>
                      <a:noFill/>
                    </a:lnB>
                    <a:lnTlToBr>
                      <a:noFill/>
                    </a:lnTlToBr>
                    <a:lnBlToTr>
                      <a:noFill/>
                    </a:lnBlToTr>
                    <a:solidFill>
                      <a:srgbClr val="9999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1" i="0" u="none" strike="noStrike" cap="none" normalizeH="0" baseline="0" smtClean="0">
                          <a:ln>
                            <a:noFill/>
                          </a:ln>
                          <a:solidFill>
                            <a:srgbClr val="000000"/>
                          </a:solidFill>
                          <a:effectLst/>
                          <a:latin typeface="Arial" pitchFamily="34" charset="0"/>
                          <a:ea typeface="ＭＳ Ｐゴシック" pitchFamily="34" charset="-128"/>
                        </a:rPr>
                        <a:t>B</a:t>
                      </a:r>
                    </a:p>
                  </a:txBody>
                  <a:tcPr marL="90000" marR="90000" marT="301032" marB="46800" horzOverflow="overflow">
                    <a:lnL>
                      <a:noFill/>
                    </a:lnL>
                    <a:lnR>
                      <a:noFill/>
                    </a:lnR>
                    <a:lnT>
                      <a:noFill/>
                    </a:lnT>
                    <a:lnB>
                      <a:noFill/>
                    </a:lnB>
                    <a:lnTlToBr>
                      <a:noFill/>
                    </a:lnTlToBr>
                    <a:lnBlToTr>
                      <a:noFill/>
                    </a:lnBlToTr>
                    <a:solidFill>
                      <a:srgbClr val="9999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1" i="0" u="none" strike="noStrike" cap="none" normalizeH="0" baseline="0" smtClean="0">
                          <a:ln>
                            <a:noFill/>
                          </a:ln>
                          <a:solidFill>
                            <a:srgbClr val="000000"/>
                          </a:solidFill>
                          <a:effectLst/>
                          <a:latin typeface="Arial" pitchFamily="34" charset="0"/>
                          <a:ea typeface="ＭＳ Ｐゴシック" pitchFamily="34" charset="-128"/>
                        </a:rPr>
                        <a:t>C</a:t>
                      </a:r>
                    </a:p>
                  </a:txBody>
                  <a:tcPr marL="90000" marR="90000" marT="301032" marB="46800" horzOverflow="overflow">
                    <a:lnL>
                      <a:noFill/>
                    </a:lnL>
                    <a:lnR>
                      <a:noFill/>
                    </a:lnR>
                    <a:lnT>
                      <a:noFill/>
                    </a:lnT>
                    <a:lnB>
                      <a:noFill/>
                    </a:lnB>
                    <a:lnTlToBr>
                      <a:noFill/>
                    </a:lnTlToBr>
                    <a:lnBlToTr>
                      <a:noFill/>
                    </a:lnBlToTr>
                    <a:solidFill>
                      <a:srgbClr val="9999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1" i="0" u="none" strike="noStrike" cap="none" normalizeH="0" baseline="0" smtClean="0">
                          <a:ln>
                            <a:noFill/>
                          </a:ln>
                          <a:solidFill>
                            <a:srgbClr val="000000"/>
                          </a:solidFill>
                          <a:effectLst/>
                          <a:latin typeface="Arial" pitchFamily="34" charset="0"/>
                          <a:ea typeface="ＭＳ Ｐゴシック" pitchFamily="34" charset="-128"/>
                        </a:rPr>
                        <a:t>D</a:t>
                      </a:r>
                    </a:p>
                  </a:txBody>
                  <a:tcPr marL="90000" marR="90000" marT="301032" marB="46800" horzOverflow="overflow">
                    <a:lnL>
                      <a:noFill/>
                    </a:lnL>
                    <a:lnR>
                      <a:noFill/>
                    </a:lnR>
                    <a:lnT>
                      <a:noFill/>
                    </a:lnT>
                    <a:lnB>
                      <a:noFill/>
                    </a:lnB>
                    <a:lnTlToBr>
                      <a:noFill/>
                    </a:lnTlToBr>
                    <a:lnBlToTr>
                      <a:noFill/>
                    </a:lnBlToTr>
                    <a:solidFill>
                      <a:srgbClr val="9999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1" i="0" u="none" strike="noStrike" cap="none" normalizeH="0" baseline="0" smtClean="0">
                          <a:ln>
                            <a:noFill/>
                          </a:ln>
                          <a:solidFill>
                            <a:srgbClr val="000000"/>
                          </a:solidFill>
                          <a:effectLst/>
                          <a:latin typeface="Arial" pitchFamily="34" charset="0"/>
                          <a:ea typeface="ＭＳ Ｐゴシック" pitchFamily="34" charset="-128"/>
                        </a:rPr>
                        <a:t>E</a:t>
                      </a:r>
                    </a:p>
                  </a:txBody>
                  <a:tcPr marL="90000" marR="90000" marT="301032" marB="46800" horzOverflow="overflow">
                    <a:lnL>
                      <a:noFill/>
                    </a:lnL>
                    <a:lnR>
                      <a:noFill/>
                    </a:lnR>
                    <a:lnT>
                      <a:noFill/>
                    </a:lnT>
                    <a:lnB>
                      <a:noFill/>
                    </a:lnB>
                    <a:lnTlToBr>
                      <a:noFill/>
                    </a:lnTlToBr>
                    <a:lnBlToTr>
                      <a:noFill/>
                    </a:lnBlToTr>
                    <a:solidFill>
                      <a:srgbClr val="9999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1" i="0" u="none" strike="noStrike" cap="none" normalizeH="0" baseline="0" smtClean="0">
                          <a:ln>
                            <a:noFill/>
                          </a:ln>
                          <a:solidFill>
                            <a:srgbClr val="000000"/>
                          </a:solidFill>
                          <a:effectLst/>
                          <a:latin typeface="Arial" pitchFamily="34" charset="0"/>
                          <a:ea typeface="ＭＳ Ｐゴシック" pitchFamily="34" charset="-128"/>
                        </a:rPr>
                        <a:t>Total</a:t>
                      </a:r>
                    </a:p>
                  </a:txBody>
                  <a:tcPr marL="90000" marR="90000" marT="301032" marB="46800" horzOverflow="overflow">
                    <a:lnL>
                      <a:noFill/>
                    </a:lnL>
                    <a:lnR>
                      <a:noFill/>
                    </a:lnR>
                    <a:lnT>
                      <a:noFill/>
                    </a:lnT>
                    <a:lnB>
                      <a:noFill/>
                    </a:lnB>
                    <a:lnTlToBr>
                      <a:noFill/>
                    </a:lnTlToBr>
                    <a:lnBlToTr>
                      <a:noFill/>
                    </a:lnBlToTr>
                    <a:solidFill>
                      <a:srgbClr val="9999FF"/>
                    </a:solidFill>
                  </a:tcPr>
                </a:tc>
              </a:tr>
              <a:tr h="889000">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Waste</a:t>
                      </a:r>
                    </a:p>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acres</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1,814</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4,999</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1,421</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5,312</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902</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15,110</a:t>
                      </a:r>
                    </a:p>
                  </a:txBody>
                  <a:tcPr marL="90000" marR="90000" marT="301032" marB="46800" horzOverflow="overflow">
                    <a:lnL>
                      <a:noFill/>
                    </a:lnL>
                    <a:lnR>
                      <a:noFill/>
                    </a:lnR>
                    <a:lnT>
                      <a:noFill/>
                    </a:lnT>
                    <a:lnB>
                      <a:noFill/>
                    </a:lnB>
                    <a:lnTlToBr>
                      <a:noFill/>
                    </a:lnTlToBr>
                    <a:lnBlToTr>
                      <a:noFill/>
                    </a:lnBlToTr>
                    <a:solidFill>
                      <a:srgbClr val="CCCCFF"/>
                    </a:solidFill>
                  </a:tcPr>
                </a:tc>
              </a:tr>
              <a:tr h="890588">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Abadi/Waste</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116</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  166</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13</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152</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28</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475 </a:t>
                      </a:r>
                    </a:p>
                  </a:txBody>
                  <a:tcPr marL="90000" marR="90000" marT="301032" marB="46800" horzOverflow="overflow">
                    <a:lnL>
                      <a:noFill/>
                    </a:lnL>
                    <a:lnR>
                      <a:noFill/>
                    </a:lnR>
                    <a:lnT>
                      <a:noFill/>
                    </a:lnT>
                    <a:lnB>
                      <a:noFill/>
                    </a:lnB>
                    <a:lnTlToBr>
                      <a:noFill/>
                    </a:lnTlToBr>
                    <a:lnBlToTr>
                      <a:noFill/>
                    </a:lnBlToTr>
                    <a:solidFill>
                      <a:srgbClr val="E6E6FF"/>
                    </a:solidFill>
                  </a:tcPr>
                </a:tc>
              </a:tr>
              <a:tr h="890588">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No. Villages</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15</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18</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4</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     21</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8</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66</a:t>
                      </a:r>
                    </a:p>
                  </a:txBody>
                  <a:tcPr marL="90000" marR="90000" marT="301032" marB="46800" horzOverflow="overflow">
                    <a:lnL>
                      <a:noFill/>
                    </a:lnL>
                    <a:lnR>
                      <a:noFill/>
                    </a:lnR>
                    <a:lnT>
                      <a:noFill/>
                    </a:lnT>
                    <a:lnB>
                      <a:noFill/>
                    </a:lnB>
                    <a:lnTlToBr>
                      <a:noFill/>
                    </a:lnTlToBr>
                    <a:lnBlToTr>
                      <a:noFill/>
                    </a:lnBlToTr>
                    <a:solidFill>
                      <a:srgbClr val="CCCCFF"/>
                    </a:solidFill>
                  </a:tcPr>
                </a:tc>
              </a:tr>
              <a:tr h="1135063">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Price</a:t>
                      </a:r>
                    </a:p>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Per acre</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Rs 61/-</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Rs 75/-</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Rs 41/-</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Rs 92/-</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Rs 181/-</a:t>
                      </a:r>
                    </a:p>
                  </a:txBody>
                  <a:tcPr marL="90000" marR="90000" marT="301032" marB="46800" horzOverflow="overflow">
                    <a:lnL>
                      <a:noFill/>
                    </a:lnL>
                    <a:lnR>
                      <a:noFill/>
                    </a:lnR>
                    <a:lnT>
                      <a:noFill/>
                    </a:lnT>
                    <a:lnB>
                      <a:noFill/>
                    </a:lnB>
                    <a:lnTlToBr>
                      <a:noFill/>
                    </a:lnTlToBr>
                    <a:lnBlToTr>
                      <a:noFill/>
                    </a:lnBlToTr>
                    <a:solidFill>
                      <a:srgbClr val="E6E6FF"/>
                    </a:solidFill>
                  </a:tcPr>
                </a:tc>
                <a:tc>
                  <a:txBody>
                    <a:bodyPr/>
                    <a:lstStyle/>
                    <a:p>
                      <a:pPr marL="0" marR="0" lvl="0" indent="0" algn="l" defTabSz="449263" rtl="0" eaLnBrk="1" fontAlgn="base" latinLnBrk="0" hangingPunct="0">
                        <a:lnSpc>
                          <a:spcPct val="88000"/>
                        </a:lnSpc>
                        <a:spcBef>
                          <a:spcPct val="0"/>
                        </a:spcBef>
                        <a:spcAft>
                          <a:spcPct val="0"/>
                        </a:spcAft>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endParaRPr kumimoji="0" lang="en-US" sz="1800" b="0" i="0" u="none" strike="noStrike" cap="none" normalizeH="0" baseline="0" smtClean="0">
                        <a:ln>
                          <a:noFill/>
                        </a:ln>
                        <a:solidFill>
                          <a:srgbClr val="000000"/>
                        </a:solidFill>
                        <a:effectLst/>
                        <a:latin typeface="Arial" pitchFamily="34" charset="0"/>
                        <a:ea typeface="ＭＳ Ｐゴシック" pitchFamily="34" charset="-128"/>
                      </a:endParaRPr>
                    </a:p>
                  </a:txBody>
                  <a:tcPr marL="90000" marR="90000" marT="162575" marB="46800" horzOverflow="overflow">
                    <a:lnL>
                      <a:noFill/>
                    </a:lnL>
                    <a:lnR>
                      <a:noFill/>
                    </a:lnR>
                    <a:lnT>
                      <a:noFill/>
                    </a:lnT>
                    <a:lnB>
                      <a:noFill/>
                    </a:lnB>
                    <a:lnTlToBr>
                      <a:noFill/>
                    </a:lnTlToBr>
                    <a:lnBlToTr>
                      <a:noFill/>
                    </a:lnBlToTr>
                    <a:solidFill>
                      <a:srgbClr val="E6E6FF"/>
                    </a:solidFill>
                  </a:tcPr>
                </a:tc>
              </a:tr>
              <a:tr h="1135063">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Area sq. miles</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14.75</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21</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45</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20.50</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6.50</a:t>
                      </a:r>
                    </a:p>
                  </a:txBody>
                  <a:tcPr marL="90000" marR="90000" marT="301032" marB="46800" horzOverflow="overflow">
                    <a:lnL>
                      <a:noFill/>
                    </a:lnL>
                    <a:lnR>
                      <a:noFill/>
                    </a:lnR>
                    <a:lnT>
                      <a:noFill/>
                    </a:lnT>
                    <a:lnB>
                      <a:noFill/>
                    </a:lnB>
                    <a:lnTlToBr>
                      <a:noFill/>
                    </a:lnTlToBr>
                    <a:lnBlToTr>
                      <a:noFill/>
                    </a:lnBlToTr>
                    <a:solidFill>
                      <a:srgbClr val="CCCCFF"/>
                    </a:solidFill>
                  </a:tcPr>
                </a:tc>
                <a:tc>
                  <a:txBody>
                    <a:bodyPr/>
                    <a:lstStyle/>
                    <a:p>
                      <a:pPr marL="0" marR="0" lvl="0" indent="0" algn="ctr" defTabSz="449263" rtl="0" eaLnBrk="1" fontAlgn="base" latinLnBrk="0" hangingPunct="0">
                        <a:lnSpc>
                          <a:spcPct val="72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pPr>
                      <a:r>
                        <a:rPr kumimoji="0" lang="en-GB" sz="2400" b="0" i="0" u="none" strike="noStrike" cap="none" normalizeH="0" baseline="0" smtClean="0">
                          <a:ln>
                            <a:noFill/>
                          </a:ln>
                          <a:solidFill>
                            <a:srgbClr val="000000"/>
                          </a:solidFill>
                          <a:effectLst/>
                          <a:latin typeface="Arial" pitchFamily="34" charset="0"/>
                          <a:ea typeface="ＭＳ Ｐゴシック" pitchFamily="34" charset="-128"/>
                        </a:rPr>
                        <a:t>107.75</a:t>
                      </a:r>
                    </a:p>
                  </a:txBody>
                  <a:tcPr marL="90000" marR="90000" marT="301032" marB="46800" horzOverflow="overflow">
                    <a:lnL>
                      <a:noFill/>
                    </a:lnL>
                    <a:lnR>
                      <a:noFill/>
                    </a:lnR>
                    <a:lnT>
                      <a:noFill/>
                    </a:lnT>
                    <a:lnB>
                      <a:noFill/>
                    </a:lnB>
                    <a:lnTlToBr>
                      <a:noFill/>
                    </a:lnTlToBr>
                    <a:lnBlToTr>
                      <a:noFill/>
                    </a:lnBlToTr>
                    <a:solidFill>
                      <a:srgbClr val="CCCCFF"/>
                    </a:solidFill>
                  </a:tcPr>
                </a:tc>
              </a:tr>
            </a:tbl>
          </a:graphicData>
        </a:graphic>
      </p:graphicFrame>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54274" name="Picture 1"/>
          <p:cNvPicPr>
            <a:picLocks noChangeAspect="1" noChangeArrowheads="1"/>
          </p:cNvPicPr>
          <p:nvPr/>
        </p:nvPicPr>
        <p:blipFill>
          <a:blip r:embed="rId4">
            <a:extLst>
              <a:ext uri="{28A0092B-C50C-407E-A947-70E740481C1C}">
                <a14:useLocalDpi xmlns:a14="http://schemas.microsoft.com/office/drawing/2010/main" val="0"/>
              </a:ext>
            </a:extLst>
          </a:blip>
          <a:srcRect l="5000" t="5000" r="5711" b="5000"/>
          <a:stretch>
            <a:fillRect/>
          </a:stretch>
        </p:blipFill>
        <p:spPr bwMode="auto">
          <a:xfrm>
            <a:off x="0" y="0"/>
            <a:ext cx="6480175" cy="7559675"/>
          </a:xfrm>
          <a:prstGeom prst="rect">
            <a:avLst/>
          </a:prstGeom>
          <a:noFill/>
          <a:ln>
            <a:noFill/>
          </a:ln>
          <a:effectLst/>
          <a:extLst>
            <a:ext uri="{909E8E84-426E-40DD-AFC4-6F175D3DCCD1}">
              <a14:hiddenFill xmlns:a14="http://schemas.microsoft.com/office/drawing/2010/main">
                <a:blipFill dpi="0" rotWithShape="0">
                  <a:blip/>
                  <a:srcRect l="5000" t="5000" r="5711" b="5000"/>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4275" name="Rectangle 2"/>
          <p:cNvSpPr>
            <a:spLocks noGrp="1" noChangeArrowheads="1"/>
          </p:cNvSpPr>
          <p:nvPr>
            <p:ph type="title"/>
          </p:nvPr>
        </p:nvSpPr>
        <p:spPr>
          <a:xfrm>
            <a:off x="4679950" y="0"/>
            <a:ext cx="5400675" cy="1231900"/>
          </a:xfrm>
          <a:solidFill>
            <a:srgbClr val="00FFFF"/>
          </a:solidFill>
        </p:spPr>
        <p:txBody>
          <a:bodyPr tIns="31680"/>
          <a:lstStyle/>
          <a:p>
            <a:pPr algn="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3600">
                <a:solidFill>
                  <a:srgbClr val="000000"/>
                </a:solidFill>
              </a:rPr>
              <a:t>Acquisition of Land on East Bank of Jumna</a:t>
            </a:r>
          </a:p>
        </p:txBody>
      </p:sp>
      <p:sp>
        <p:nvSpPr>
          <p:cNvPr id="54276" name="AutoShape 3"/>
          <p:cNvSpPr>
            <a:spLocks noChangeArrowheads="1"/>
          </p:cNvSpPr>
          <p:nvPr/>
        </p:nvSpPr>
        <p:spPr bwMode="auto">
          <a:xfrm>
            <a:off x="2519363" y="5580063"/>
            <a:ext cx="720725" cy="720725"/>
          </a:xfrm>
          <a:prstGeom prst="roundRect">
            <a:avLst>
              <a:gd name="adj" fmla="val 218"/>
            </a:avLst>
          </a:prstGeom>
          <a:noFill/>
          <a:ln w="36000" cap="sq">
            <a:solidFill>
              <a:srgbClr val="FF3366"/>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pitchFamily="18" charset="0"/>
              <a:buNone/>
            </a:pPr>
            <a:endParaRPr lang="en-US"/>
          </a:p>
        </p:txBody>
      </p:sp>
      <p:sp>
        <p:nvSpPr>
          <p:cNvPr id="54277" name="Line 4"/>
          <p:cNvSpPr>
            <a:spLocks noChangeShapeType="1"/>
          </p:cNvSpPr>
          <p:nvPr/>
        </p:nvSpPr>
        <p:spPr bwMode="auto">
          <a:xfrm flipH="1">
            <a:off x="3232150" y="4679950"/>
            <a:ext cx="3616325" cy="1260475"/>
          </a:xfrm>
          <a:prstGeom prst="line">
            <a:avLst/>
          </a:prstGeom>
          <a:noFill/>
          <a:ln w="36000" cap="sq">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latin typeface="Arial" charset="0"/>
              <a:ea typeface="ＭＳ Ｐゴシック" charset="0"/>
            </a:endParaRPr>
          </a:p>
        </p:txBody>
      </p:sp>
      <p:sp>
        <p:nvSpPr>
          <p:cNvPr id="54278" name="Text Box 5"/>
          <p:cNvSpPr txBox="1">
            <a:spLocks noChangeArrowheads="1"/>
          </p:cNvSpPr>
          <p:nvPr/>
        </p:nvSpPr>
        <p:spPr bwMode="auto">
          <a:xfrm>
            <a:off x="7019925" y="4319588"/>
            <a:ext cx="2152650"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7308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5pPr>
            <a:lvl6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6pPr>
            <a:lvl7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7pPr>
            <a:lvl8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8pPr>
            <a:lvl9pPr defTabSz="449263" eaLnBrk="0" fontAlgn="base" hangingPunct="0">
              <a:lnSpc>
                <a:spcPct val="93000"/>
              </a:lnSpc>
              <a:spcBef>
                <a:spcPct val="0"/>
              </a:spcBef>
              <a:spcAft>
                <a:spcPts val="288"/>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DejaVu Sans" charset="0"/>
                <a:cs typeface="DejaVu Sans" charset="0"/>
              </a:defRPr>
            </a:lvl9pPr>
          </a:lstStyle>
          <a:p>
            <a:pPr eaLnBrk="1">
              <a:lnSpc>
                <a:spcPct val="93000"/>
              </a:lnSpc>
              <a:buSzPct val="45000"/>
              <a:defRPr/>
            </a:pPr>
            <a:r>
              <a:rPr lang="en-GB" smtClean="0"/>
              <a:t>Patparganj</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6322" name="Rectangle 1"/>
          <p:cNvSpPr>
            <a:spLocks noGrp="1" noChangeArrowheads="1"/>
          </p:cNvSpPr>
          <p:nvPr>
            <p:ph type="title"/>
          </p:nvPr>
        </p:nvSpPr>
        <p:spPr>
          <a:xfrm>
            <a:off x="0" y="0"/>
            <a:ext cx="10080625" cy="1260475"/>
          </a:xfrm>
        </p:spPr>
        <p:txBody>
          <a:bodyPr lIns="90000" tIns="46800" rIns="90000" bIns="46800"/>
          <a:lstStyle/>
          <a:p>
            <a:pPr eaLnBrk="1">
              <a:lnSpc>
                <a:spcPct val="100000"/>
              </a:lnSpc>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r>
              <a:rPr lang="en-US" sz="3600" smtClean="0">
                <a:ea typeface="ＭＳ Ｐゴシック" pitchFamily="34" charset="-128"/>
              </a:rPr>
              <a:t>Kanjhawala</a:t>
            </a:r>
            <a:r>
              <a:rPr lang="en-US" altLang="en-US" sz="3600" smtClean="0">
                <a:ea typeface="ＭＳ Ｐゴシック" pitchFamily="34" charset="-128"/>
              </a:rPr>
              <a:t>’</a:t>
            </a:r>
            <a:r>
              <a:rPr lang="en-US" sz="3600" smtClean="0">
                <a:ea typeface="ＭＳ Ｐゴシック" pitchFamily="34" charset="-128"/>
              </a:rPr>
              <a:t>s degraded Commons</a:t>
            </a:r>
            <a:br>
              <a:rPr lang="en-US" sz="3600" smtClean="0">
                <a:ea typeface="ＭＳ Ｐゴシック" pitchFamily="34" charset="-128"/>
              </a:rPr>
            </a:br>
            <a:r>
              <a:rPr lang="en-US" sz="3600" smtClean="0">
                <a:ea typeface="ＭＳ Ｐゴシック" pitchFamily="34" charset="-128"/>
              </a:rPr>
              <a:t>2004</a:t>
            </a:r>
          </a:p>
        </p:txBody>
      </p:sp>
      <p:pic>
        <p:nvPicPr>
          <p:cNvPr id="563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65313"/>
            <a:ext cx="10080625" cy="5694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5837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76375"/>
            <a:ext cx="10080625" cy="6083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8371" name="Rectangle 2"/>
          <p:cNvSpPr>
            <a:spLocks noGrp="1" noChangeArrowheads="1"/>
          </p:cNvSpPr>
          <p:nvPr>
            <p:ph type="title"/>
          </p:nvPr>
        </p:nvSpPr>
        <p:spPr>
          <a:xfrm>
            <a:off x="503238" y="301625"/>
            <a:ext cx="9072562" cy="1260475"/>
          </a:xfrm>
        </p:spPr>
        <p:txBody>
          <a:bodyPr lIns="90000" tIns="46800" rIns="90000" bIns="46800"/>
          <a:lstStyle/>
          <a:p>
            <a:pPr eaLnBrk="1">
              <a:lnSpc>
                <a:spcPct val="100000"/>
              </a:lnSpc>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US" sz="3600" smtClean="0">
                <a:ea typeface="ＭＳ Ｐゴシック" pitchFamily="34" charset="-128"/>
              </a:rPr>
              <a:t>Kanjhawala</a:t>
            </a:r>
            <a:r>
              <a:rPr lang="en-US" altLang="en-US" sz="3600" smtClean="0">
                <a:ea typeface="ＭＳ Ｐゴシック" pitchFamily="34" charset="-128"/>
              </a:rPr>
              <a:t>’</a:t>
            </a:r>
            <a:r>
              <a:rPr lang="en-US" sz="3600" smtClean="0">
                <a:ea typeface="ＭＳ Ｐゴシック" pitchFamily="34" charset="-128"/>
              </a:rPr>
              <a:t>s Silted </a:t>
            </a:r>
            <a:r>
              <a:rPr lang="en-US" sz="3600" i="1" smtClean="0">
                <a:ea typeface="ＭＳ Ｐゴシック" pitchFamily="34" charset="-128"/>
              </a:rPr>
              <a:t>Johad</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60418"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11300"/>
            <a:ext cx="10080625" cy="6048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60419" name="Rectangle 2"/>
          <p:cNvSpPr>
            <a:spLocks noGrp="1" noChangeArrowheads="1"/>
          </p:cNvSpPr>
          <p:nvPr>
            <p:ph type="title"/>
          </p:nvPr>
        </p:nvSpPr>
        <p:spPr>
          <a:xfrm>
            <a:off x="503238" y="301625"/>
            <a:ext cx="9072562" cy="1260475"/>
          </a:xfrm>
        </p:spPr>
        <p:txBody>
          <a:bodyPr lIns="90000" tIns="46800" rIns="90000" bIns="46800"/>
          <a:lstStyle/>
          <a:p>
            <a:pPr eaLnBrk="1">
              <a:lnSpc>
                <a:spcPct val="100000"/>
              </a:lnSpc>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US" sz="3600" smtClean="0">
                <a:ea typeface="ＭＳ Ｐゴシック" pitchFamily="34" charset="-128"/>
              </a:rPr>
              <a:t>Kanjhawala</a:t>
            </a:r>
            <a:r>
              <a:rPr lang="en-US" altLang="en-US" sz="3600" smtClean="0">
                <a:ea typeface="ＭＳ Ｐゴシック" pitchFamily="34" charset="-128"/>
              </a:rPr>
              <a:t>’</a:t>
            </a:r>
            <a:r>
              <a:rPr lang="en-US" sz="3600" smtClean="0">
                <a:ea typeface="ＭＳ Ｐゴシック" pitchFamily="34" charset="-128"/>
              </a:rPr>
              <a:t>s choked </a:t>
            </a:r>
            <a:r>
              <a:rPr lang="en-US" sz="3600" i="1" smtClean="0">
                <a:ea typeface="ＭＳ Ｐゴシック" pitchFamily="34" charset="-128"/>
              </a:rPr>
              <a:t>dhana</a:t>
            </a:r>
            <a:r>
              <a:rPr lang="en-US" sz="3600" smtClean="0">
                <a:ea typeface="ＭＳ Ｐゴシック" pitchFamily="34" charset="-128"/>
              </a:rPr>
              <a:t>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1"/>
          <p:cNvSpPr>
            <a:spLocks noGrp="1" noChangeArrowheads="1"/>
          </p:cNvSpPr>
          <p:nvPr>
            <p:ph type="title" idx="4294967295"/>
          </p:nvPr>
        </p:nvSpPr>
        <p:spPr>
          <a:xfrm>
            <a:off x="503238" y="290513"/>
            <a:ext cx="9070975" cy="1285875"/>
          </a:xfrm>
        </p:spPr>
        <p:txBody>
          <a:bodyPr tIns="3888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en-GB" smtClean="0">
                <a:ea typeface="ＭＳ Ｐゴシック" pitchFamily="34" charset="-128"/>
              </a:rPr>
              <a:t>Kilar 1908</a:t>
            </a:r>
            <a:br>
              <a:rPr lang="en-GB" smtClean="0">
                <a:ea typeface="ＭＳ Ｐゴシック" pitchFamily="34" charset="-128"/>
              </a:rPr>
            </a:br>
            <a:endParaRPr lang="en-GB" smtClean="0">
              <a:ea typeface="ＭＳ Ｐゴシック" pitchFamily="34" charset="-128"/>
            </a:endParaRPr>
          </a:p>
        </p:txBody>
      </p:sp>
      <p:pic>
        <p:nvPicPr>
          <p:cNvPr id="624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619250"/>
            <a:ext cx="9720262" cy="5759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64514" name="Rectangle 1"/>
          <p:cNvSpPr>
            <a:spLocks noGrp="1" noChangeArrowheads="1"/>
          </p:cNvSpPr>
          <p:nvPr>
            <p:ph type="title"/>
          </p:nvPr>
        </p:nvSpPr>
        <p:spPr>
          <a:xfrm>
            <a:off x="468313" y="0"/>
            <a:ext cx="9070975" cy="1262063"/>
          </a:xfrm>
        </p:spPr>
        <p:txBody>
          <a:bodyPr tIns="3888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pPr>
            <a:r>
              <a:rPr lang="en-GB"/>
              <a:t>Kilar 1994 </a:t>
            </a:r>
          </a:p>
        </p:txBody>
      </p:sp>
      <p:pic>
        <p:nvPicPr>
          <p:cNvPr id="6451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60475"/>
            <a:ext cx="10080625" cy="6300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1050</Words>
  <Application>Microsoft Office PowerPoint</Application>
  <PresentationFormat>Custom</PresentationFormat>
  <Paragraphs>237</Paragraphs>
  <Slides>30</Slides>
  <Notes>30</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0</vt:i4>
      </vt:variant>
      <vt:variant>
        <vt:lpstr>Slide Titles</vt:lpstr>
      </vt:variant>
      <vt:variant>
        <vt:i4>30</vt:i4>
      </vt:variant>
    </vt:vector>
  </HeadingPairs>
  <TitlesOfParts>
    <vt:vector size="38" baseType="lpstr">
      <vt:lpstr>Arial</vt:lpstr>
      <vt:lpstr>ＭＳ Ｐゴシック</vt:lpstr>
      <vt:lpstr>Times New Roman</vt:lpstr>
      <vt:lpstr>DejaVu Sans</vt:lpstr>
      <vt:lpstr>AvantGarde Bk BT</vt:lpstr>
      <vt:lpstr>Office Theme</vt:lpstr>
      <vt:lpstr>1_Office Theme</vt:lpstr>
      <vt:lpstr>2_Office Theme</vt:lpstr>
      <vt:lpstr>PowerPoint Presentation</vt:lpstr>
      <vt:lpstr> Academia and Activism Connect or Disconnect?   </vt:lpstr>
      <vt:lpstr>Academic Blind Spots</vt:lpstr>
      <vt:lpstr>Tragedy of the Commons? </vt:lpstr>
      <vt:lpstr> History, Analysis &amp; Activism</vt:lpstr>
      <vt:lpstr>      </vt:lpstr>
      <vt:lpstr>1911  The Imperial Durbar  Land Acquisition</vt:lpstr>
      <vt:lpstr>Compulsory Acquisition of Land   &amp; 'Public Purpose' </vt:lpstr>
      <vt:lpstr>Open Field Village  Risk Aversion &amp; Risk Dispersal </vt:lpstr>
      <vt:lpstr>Kanjhawala 1954 Consolidation &amp; Land Reforms</vt:lpstr>
      <vt:lpstr>PowerPoint Presentation</vt:lpstr>
      <vt:lpstr>THE PUNJAB At transfer of Power 1947</vt:lpstr>
      <vt:lpstr>THE PUNJAB: Physical Map</vt:lpstr>
      <vt:lpstr>Regional Complementarity</vt:lpstr>
      <vt:lpstr>Complementarity and Regional Commons</vt:lpstr>
      <vt:lpstr>Pattern of Human Ecology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Impact on Grazing Land </vt:lpstr>
      <vt:lpstr>Acquisition of Land on East Bank of Jumna</vt:lpstr>
      <vt:lpstr>Kanjhawala’s degraded Commons 2004</vt:lpstr>
      <vt:lpstr>Kanjhawala’s Silted Johad</vt:lpstr>
      <vt:lpstr>Kanjhawala’s choked dhana </vt:lpstr>
      <vt:lpstr>Kilar 1908 </vt:lpstr>
      <vt:lpstr>Kilar 1994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Minoti Chakravarty-Kaul</dc:creator>
  <cp:lastModifiedBy>Martin Wingfield</cp:lastModifiedBy>
  <cp:revision>157</cp:revision>
  <cp:lastPrinted>1601-01-01T00:00:00Z</cp:lastPrinted>
  <dcterms:created xsi:type="dcterms:W3CDTF">2011-09-21T06:02:28Z</dcterms:created>
  <dcterms:modified xsi:type="dcterms:W3CDTF">2015-01-16T13:10:09Z</dcterms:modified>
</cp:coreProperties>
</file>