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5" r:id="rId2"/>
  </p:sldMasterIdLst>
  <p:notesMasterIdLst>
    <p:notesMasterId r:id="rId22"/>
  </p:notesMasterIdLst>
  <p:handoutMasterIdLst>
    <p:handoutMasterId r:id="rId23"/>
  </p:handoutMasterIdLst>
  <p:sldIdLst>
    <p:sldId id="306" r:id="rId3"/>
    <p:sldId id="307" r:id="rId4"/>
    <p:sldId id="314" r:id="rId5"/>
    <p:sldId id="315" r:id="rId6"/>
    <p:sldId id="327" r:id="rId7"/>
    <p:sldId id="317" r:id="rId8"/>
    <p:sldId id="324" r:id="rId9"/>
    <p:sldId id="326" r:id="rId10"/>
    <p:sldId id="319" r:id="rId11"/>
    <p:sldId id="320" r:id="rId12"/>
    <p:sldId id="316" r:id="rId13"/>
    <p:sldId id="322" r:id="rId14"/>
    <p:sldId id="323" r:id="rId15"/>
    <p:sldId id="278" r:id="rId16"/>
    <p:sldId id="271" r:id="rId17"/>
    <p:sldId id="325" r:id="rId18"/>
    <p:sldId id="298" r:id="rId19"/>
    <p:sldId id="303" r:id="rId20"/>
    <p:sldId id="308" r:id="rId21"/>
  </p:sldIdLst>
  <p:sldSz cx="9144000" cy="6858000" type="screen4x3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1198" autoAdjust="0"/>
    <p:restoredTop sz="94660"/>
  </p:normalViewPr>
  <p:slideViewPr>
    <p:cSldViewPr>
      <p:cViewPr varScale="1">
        <p:scale>
          <a:sx n="97" d="100"/>
          <a:sy n="97" d="100"/>
        </p:scale>
        <p:origin x="-11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4" d="100"/>
          <a:sy n="124" d="100"/>
        </p:scale>
        <p:origin x="-5022" y="-102"/>
      </p:cViewPr>
      <p:guideLst>
        <p:guide orient="horz" pos="3131"/>
        <p:guide pos="214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25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FD8CE-8615-4EEB-AD02-8F7B27E592DF}" type="datetimeFigureOut">
              <a:rPr lang="en-GB" smtClean="0"/>
              <a:t>28/04/2017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25" y="9444038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413A1-89B9-4B50-A500-5541E17AA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893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6DE043-C9BE-4795-940E-484061B9A568}" type="datetimeFigureOut">
              <a:rPr lang="en-GB" smtClean="0"/>
              <a:t>28/04/2017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5EC71-FB86-4A34-B5AA-28CFC16C2A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324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D3F7B-9912-4224-83F6-8F4FF802A8E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443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Director’</a:t>
            </a:r>
            <a:r>
              <a:rPr lang="en-GB" baseline="0" dirty="0" smtClean="0"/>
              <a:t> speech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D3F7B-9912-4224-83F6-8F4FF802A8E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413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Tamara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D3F7B-9912-4224-83F6-8F4FF802A8E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751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Sascha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D3F7B-9912-4224-83F6-8F4FF802A8E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751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Robert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D3F7B-9912-4224-83F6-8F4FF802A8E5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1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David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D3F7B-9912-4224-83F6-8F4FF802A8E5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1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Steve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D3F7B-9912-4224-83F6-8F4FF802A8E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751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Steve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D3F7B-9912-4224-83F6-8F4FF802A8E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7513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Director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D3F7B-9912-4224-83F6-8F4FF802A8E5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13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D3F7B-9912-4224-83F6-8F4FF802A8E5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539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-714" y="0"/>
            <a:ext cx="9144000" cy="5334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506" y="95410"/>
            <a:ext cx="342583" cy="342583"/>
          </a:xfrm>
          <a:prstGeom prst="rect">
            <a:avLst/>
          </a:prstGeom>
        </p:spPr>
      </p:pic>
      <p:pic>
        <p:nvPicPr>
          <p:cNvPr id="9" name="Picture 2" descr="M:\Images\Logos\EUROPOL LOGOS\PNG\Europol square logo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495" y="164175"/>
            <a:ext cx="228600" cy="20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5" descr="M:\Images\Logos\EUROPOL LOGOS\PNG\Europol_Logo_Dia white background.png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164175"/>
            <a:ext cx="2590800" cy="23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76200"/>
            <a:ext cx="5562600" cy="305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pPr lvl="0"/>
            <a:r>
              <a:rPr lang="en-GB" dirty="0" smtClean="0"/>
              <a:t>YOUR TEXT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496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-714" y="0"/>
            <a:ext cx="9144000" cy="5334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506" y="95410"/>
            <a:ext cx="342583" cy="342583"/>
          </a:xfrm>
          <a:prstGeom prst="rect">
            <a:avLst/>
          </a:prstGeom>
        </p:spPr>
      </p:pic>
      <p:pic>
        <p:nvPicPr>
          <p:cNvPr id="9" name="Picture 2" descr="M:\Images\Logos\EUROPOL LOGOS\PNG\Europol square logo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495" y="164175"/>
            <a:ext cx="228600" cy="20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5" descr="M:\Images\Logos\EUROPOL LOGOS\PNG\Europol_Logo_Dia white background.png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164175"/>
            <a:ext cx="2590800" cy="23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76200"/>
            <a:ext cx="5562600" cy="305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pPr lvl="0"/>
            <a:r>
              <a:rPr lang="en-GB" dirty="0" smtClean="0"/>
              <a:t>YOUR TEXT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2637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gudaviciusa\Desktop\Presentation project\New concept\Graphics\links-0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65959" y="-1524002"/>
            <a:ext cx="13001625" cy="975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-714" y="0"/>
            <a:ext cx="9144000" cy="5334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85" descr="M:\Images\Logos\EUROPOL LOGOS\PNG\Europol_Logo_Dia white background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164174"/>
            <a:ext cx="2590800" cy="23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724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226A-39C8-47FE-8D2D-BCE9C9F84B45}" type="datetimeFigureOut">
              <a:rPr lang="en-GB" smtClean="0"/>
              <a:t>28/04/2017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A7C6222E-E1DE-4CA8-ACBF-33C998E7DC3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-714" y="0"/>
            <a:ext cx="9144000" cy="5334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504" y="95408"/>
            <a:ext cx="342583" cy="342583"/>
          </a:xfrm>
          <a:prstGeom prst="rect">
            <a:avLst/>
          </a:prstGeom>
        </p:spPr>
      </p:pic>
      <p:pic>
        <p:nvPicPr>
          <p:cNvPr id="9" name="Picture 2" descr="M:\Images\Logos\EUROPOL LOGOS\PNG\Europol square logo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495" y="164174"/>
            <a:ext cx="228600" cy="20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5" descr="M:\Images\Logos\EUROPOL LOGOS\PNG\Europol_Logo_Dia white background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164174"/>
            <a:ext cx="2590800" cy="23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gudaviciusa\Desktop\Presentation project\New concept\Graphics\links-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929529" y="518430"/>
            <a:ext cx="13001625" cy="975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76200"/>
            <a:ext cx="5562600" cy="305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pPr lvl="0"/>
            <a:r>
              <a:rPr lang="en-GB" dirty="0" smtClean="0"/>
              <a:t>YOUR TEXT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8291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2pPr>
            <a:lvl3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3pPr>
            <a:lvl4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4pPr>
            <a:lvl5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fld id="{207D226A-39C8-47FE-8D2D-BCE9C9F84B45}" type="datetimeFigureOut">
              <a:rPr lang="en-GB" smtClean="0"/>
              <a:t>28/04/2017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fld id="{A7C6222E-E1DE-4CA8-ACBF-33C998E7DC3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76200"/>
            <a:ext cx="5562600" cy="305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pPr lvl="0"/>
            <a:r>
              <a:rPr lang="en-GB" dirty="0" smtClean="0"/>
              <a:t>YOUR TEXT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615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>
              <a:defRPr sz="2400">
                <a:solidFill>
                  <a:schemeClr val="bg1"/>
                </a:solidFill>
                <a:latin typeface="Cambria" panose="02040503050406030204" pitchFamily="18" charset="0"/>
              </a:defRPr>
            </a:lvl2pPr>
            <a:lvl3pPr>
              <a:defRPr sz="2000">
                <a:solidFill>
                  <a:schemeClr val="bg1"/>
                </a:solidFill>
                <a:latin typeface="Cambria" panose="02040503050406030204" pitchFamily="18" charset="0"/>
              </a:defRPr>
            </a:lvl3pPr>
            <a:lvl4pPr>
              <a:defRPr sz="1800">
                <a:solidFill>
                  <a:schemeClr val="bg1"/>
                </a:solidFill>
                <a:latin typeface="Cambria" panose="02040503050406030204" pitchFamily="18" charset="0"/>
              </a:defRPr>
            </a:lvl4pPr>
            <a:lvl5pPr>
              <a:defRPr sz="1800">
                <a:solidFill>
                  <a:schemeClr val="bg1"/>
                </a:solidFill>
                <a:latin typeface="Cambria" panose="02040503050406030204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>
              <a:defRPr sz="2400">
                <a:solidFill>
                  <a:schemeClr val="bg1"/>
                </a:solidFill>
                <a:latin typeface="Cambria" panose="02040503050406030204" pitchFamily="18" charset="0"/>
              </a:defRPr>
            </a:lvl2pPr>
            <a:lvl3pPr>
              <a:defRPr sz="2000">
                <a:solidFill>
                  <a:schemeClr val="bg1"/>
                </a:solidFill>
                <a:latin typeface="Cambria" panose="02040503050406030204" pitchFamily="18" charset="0"/>
              </a:defRPr>
            </a:lvl3pPr>
            <a:lvl4pPr>
              <a:defRPr sz="1800">
                <a:solidFill>
                  <a:schemeClr val="bg1"/>
                </a:solidFill>
                <a:latin typeface="Cambria" panose="02040503050406030204" pitchFamily="18" charset="0"/>
              </a:defRPr>
            </a:lvl4pPr>
            <a:lvl5pPr>
              <a:defRPr sz="1800">
                <a:solidFill>
                  <a:schemeClr val="bg1"/>
                </a:solidFill>
                <a:latin typeface="Cambria" panose="02040503050406030204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fld id="{207D226A-39C8-47FE-8D2D-BCE9C9F84B45}" type="datetimeFigureOut">
              <a:rPr lang="en-GB" smtClean="0"/>
              <a:t>28/04/2017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fld id="{A7C6222E-E1DE-4CA8-ACBF-33C998E7DC3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76200"/>
            <a:ext cx="5562600" cy="305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pPr lvl="0"/>
            <a:r>
              <a:rPr lang="en-GB" dirty="0" smtClean="0"/>
              <a:t>YOUR TEXT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7205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8270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14599"/>
            <a:ext cx="4040188" cy="36115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>
              <a:defRPr sz="2000">
                <a:solidFill>
                  <a:schemeClr val="bg1"/>
                </a:solidFill>
                <a:latin typeface="Cambria" panose="02040503050406030204" pitchFamily="18" charset="0"/>
              </a:defRPr>
            </a:lvl2pPr>
            <a:lvl3pPr>
              <a:defRPr sz="1800">
                <a:solidFill>
                  <a:schemeClr val="bg1"/>
                </a:solidFill>
                <a:latin typeface="Cambria" panose="02040503050406030204" pitchFamily="18" charset="0"/>
              </a:defRPr>
            </a:lvl3pPr>
            <a:lvl4pPr>
              <a:defRPr sz="1600">
                <a:solidFill>
                  <a:schemeClr val="bg1"/>
                </a:solidFill>
                <a:latin typeface="Cambria" panose="02040503050406030204" pitchFamily="18" charset="0"/>
              </a:defRPr>
            </a:lvl4pPr>
            <a:lvl5pPr>
              <a:defRPr sz="1600">
                <a:solidFill>
                  <a:schemeClr val="bg1"/>
                </a:solidFill>
                <a:latin typeface="Cambria" panose="02040503050406030204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4041775" cy="8270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599"/>
            <a:ext cx="4041775" cy="36115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>
              <a:defRPr sz="2000">
                <a:solidFill>
                  <a:schemeClr val="bg1"/>
                </a:solidFill>
                <a:latin typeface="Cambria" panose="02040503050406030204" pitchFamily="18" charset="0"/>
              </a:defRPr>
            </a:lvl2pPr>
            <a:lvl3pPr>
              <a:defRPr sz="1800">
                <a:solidFill>
                  <a:schemeClr val="bg1"/>
                </a:solidFill>
                <a:latin typeface="Cambria" panose="02040503050406030204" pitchFamily="18" charset="0"/>
              </a:defRPr>
            </a:lvl3pPr>
            <a:lvl4pPr>
              <a:defRPr sz="1600">
                <a:solidFill>
                  <a:schemeClr val="bg1"/>
                </a:solidFill>
                <a:latin typeface="Cambria" panose="02040503050406030204" pitchFamily="18" charset="0"/>
              </a:defRPr>
            </a:lvl4pPr>
            <a:lvl5pPr>
              <a:defRPr sz="1600">
                <a:solidFill>
                  <a:schemeClr val="bg1"/>
                </a:solidFill>
                <a:latin typeface="Cambria" panose="02040503050406030204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fld id="{207D226A-39C8-47FE-8D2D-BCE9C9F84B45}" type="datetimeFigureOut">
              <a:rPr lang="en-GB" smtClean="0"/>
              <a:t>28/04/2017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fld id="{A7C6222E-E1DE-4CA8-ACBF-33C998E7DC39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76200"/>
            <a:ext cx="5562600" cy="305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pPr lvl="0"/>
            <a:r>
              <a:rPr lang="en-GB" dirty="0" smtClean="0"/>
              <a:t>YOUR TEXT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5006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fld id="{207D226A-39C8-47FE-8D2D-BCE9C9F84B45}" type="datetimeFigureOut">
              <a:rPr lang="en-GB" smtClean="0"/>
              <a:t>28/04/2017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fld id="{A7C6222E-E1DE-4CA8-ACBF-33C998E7DC3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76200"/>
            <a:ext cx="5562600" cy="305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pPr lvl="0"/>
            <a:r>
              <a:rPr lang="en-GB" dirty="0" smtClean="0"/>
              <a:t>YOUR TEXT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1957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7D226A-39C8-47FE-8D2D-BCE9C9F84B45}" type="datetimeFigureOut">
              <a:rPr lang="en-GB" smtClean="0"/>
              <a:t>28/04/2017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fld id="{A7C6222E-E1DE-4CA8-ACBF-33C998E7DC39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76200"/>
            <a:ext cx="5562600" cy="305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pPr lvl="0"/>
            <a:r>
              <a:rPr lang="en-GB" dirty="0" smtClean="0"/>
              <a:t>YOUR TEXT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8228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3008313" cy="82550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9600"/>
            <a:ext cx="5111750" cy="551656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>
              <a:defRPr sz="2800">
                <a:solidFill>
                  <a:schemeClr val="bg1"/>
                </a:solidFill>
                <a:latin typeface="Cambria" panose="02040503050406030204" pitchFamily="18" charset="0"/>
              </a:defRPr>
            </a:lvl2pPr>
            <a:lvl3pPr>
              <a:defRPr sz="2400">
                <a:solidFill>
                  <a:schemeClr val="bg1"/>
                </a:solidFill>
                <a:latin typeface="Cambria" panose="02040503050406030204" pitchFamily="18" charset="0"/>
              </a:defRPr>
            </a:lvl3pPr>
            <a:lvl4pPr>
              <a:defRPr sz="2000">
                <a:solidFill>
                  <a:schemeClr val="bg1"/>
                </a:solidFill>
                <a:latin typeface="Cambria" panose="02040503050406030204" pitchFamily="18" charset="0"/>
              </a:defRPr>
            </a:lvl4pPr>
            <a:lvl5pPr>
              <a:defRPr sz="2000">
                <a:solidFill>
                  <a:schemeClr val="bg1"/>
                </a:solidFill>
                <a:latin typeface="Cambria" panose="02040503050406030204" pitchFamily="18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fld id="{207D226A-39C8-47FE-8D2D-BCE9C9F84B45}" type="datetimeFigureOut">
              <a:rPr lang="en-GB" smtClean="0"/>
              <a:t>28/04/2017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fld id="{A7C6222E-E1DE-4CA8-ACBF-33C998E7DC39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76200"/>
            <a:ext cx="5562600" cy="305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pPr lvl="0"/>
            <a:r>
              <a:rPr lang="en-GB" dirty="0" smtClean="0"/>
              <a:t>YOUR TEXT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20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fld id="{207D226A-39C8-47FE-8D2D-BCE9C9F84B45}" type="datetimeFigureOut">
              <a:rPr lang="en-GB" smtClean="0"/>
              <a:t>28/04/2017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222E-E1DE-4CA8-ACBF-33C998E7DC3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76200"/>
            <a:ext cx="5562600" cy="305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pPr lvl="0"/>
            <a:r>
              <a:rPr lang="en-GB" dirty="0" smtClean="0"/>
              <a:t>YOUR TEXT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3348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2pPr>
            <a:lvl3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3pPr>
            <a:lvl4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4pPr>
            <a:lvl5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fld id="{207D226A-39C8-47FE-8D2D-BCE9C9F84B45}" type="datetimeFigureOut">
              <a:rPr lang="en-GB" smtClean="0"/>
              <a:t>28/04/2017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fld id="{A7C6222E-E1DE-4CA8-ACBF-33C998E7DC3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76200"/>
            <a:ext cx="5562600" cy="305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pPr lvl="0"/>
            <a:r>
              <a:rPr lang="en-GB" dirty="0" smtClean="0"/>
              <a:t>YOUR TEXT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162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2057400" cy="54403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6019800" cy="54403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2pPr>
            <a:lvl3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3pPr>
            <a:lvl4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4pPr>
            <a:lvl5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72496"/>
            <a:ext cx="2133600" cy="34897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fld id="{207D226A-39C8-47FE-8D2D-BCE9C9F84B45}" type="datetimeFigureOut">
              <a:rPr lang="en-GB" smtClean="0"/>
              <a:t>28/04/2017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2496"/>
            <a:ext cx="2895600" cy="34897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72496"/>
            <a:ext cx="2133600" cy="34897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fld id="{A7C6222E-E1DE-4CA8-ACBF-33C998E7DC3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76200"/>
            <a:ext cx="5562600" cy="305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pPr lvl="0"/>
            <a:r>
              <a:rPr lang="en-GB" dirty="0" smtClean="0"/>
              <a:t>YOUR TEXT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0244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7463"/>
            <a:ext cx="6913563" cy="981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412875"/>
            <a:ext cx="8642350" cy="4895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C6222E-E1DE-4CA8-ACBF-33C998E7DC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784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daviciusa\Desktop\Presentation project\New concept\Graphics\links-01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65959" y="-1524002"/>
            <a:ext cx="13001625" cy="975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714" y="0"/>
            <a:ext cx="9144000" cy="5334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504" y="95408"/>
            <a:ext cx="342583" cy="342583"/>
          </a:xfrm>
          <a:prstGeom prst="rect">
            <a:avLst/>
          </a:prstGeom>
        </p:spPr>
      </p:pic>
      <p:pic>
        <p:nvPicPr>
          <p:cNvPr id="9" name="Picture 2" descr="M:\Images\Logos\EUROPOL LOGOS\PNG\Europol square logo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495" y="164174"/>
            <a:ext cx="228600" cy="20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5" descr="M:\Images\Logos\EUROPOL LOGOS\PNG\Europol_Logo_Dia white background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164174"/>
            <a:ext cx="2590800" cy="23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18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3.png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10" Type="http://schemas.openxmlformats.org/officeDocument/2006/relationships/image" Target="../media/image42.png"/><Relationship Id="rId4" Type="http://schemas.openxmlformats.org/officeDocument/2006/relationships/image" Target="../media/image8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" y="0"/>
            <a:ext cx="9142572" cy="6858000"/>
          </a:xfrm>
          <a:prstGeom prst="rect">
            <a:avLst/>
          </a:prstGeom>
        </p:spPr>
      </p:pic>
      <p:pic>
        <p:nvPicPr>
          <p:cNvPr id="5123" name="Picture 3" descr="C:\Users\38915\Desktop\_MG_307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" y="1531620"/>
            <a:ext cx="9142572" cy="5284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00" y="38101"/>
            <a:ext cx="9142572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8599" y="1981200"/>
            <a:ext cx="8686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cs typeface="Adobe Devanagari" pitchFamily="18" charset="0"/>
              </a:rPr>
              <a:t>University of Sussex</a:t>
            </a:r>
            <a:endParaRPr lang="en-GB" sz="36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cs typeface="Adobe Devanagari" pitchFamily="18" charset="0"/>
            </a:endParaRPr>
          </a:p>
          <a:p>
            <a:pPr algn="ctr"/>
            <a:r>
              <a:rPr lang="en-GB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cs typeface="Adobe Devanagari" pitchFamily="18" charset="0"/>
              </a:rPr>
              <a:t>3 May 2017</a:t>
            </a:r>
            <a:endParaRPr lang="en-GB" sz="24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cs typeface="Adobe Devanagari" pitchFamily="18" charset="0"/>
            </a:endParaRPr>
          </a:p>
          <a:p>
            <a:pPr algn="ctr"/>
            <a:endParaRPr lang="en-GB" sz="36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cs typeface="Adobe Devanagari" pitchFamily="18" charset="0"/>
            </a:endParaRPr>
          </a:p>
          <a:p>
            <a:pPr algn="ctr"/>
            <a:r>
              <a:rPr lang="en-GB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cs typeface="Adobe Devanagari" pitchFamily="18" charset="0"/>
              </a:rPr>
              <a:t>“The role of Europol in Countering Organised Crime and Terrorism”</a:t>
            </a:r>
            <a:endParaRPr lang="en-GB" sz="36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cs typeface="Adobe Devanagari" pitchFamily="18" charset="0"/>
            </a:endParaRPr>
          </a:p>
          <a:p>
            <a:pPr algn="ctr"/>
            <a:endParaRPr lang="en-GB" sz="24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cs typeface="Adobe Devanagari" pitchFamily="18" charset="0"/>
            </a:endParaRPr>
          </a:p>
          <a:p>
            <a:pPr algn="ctr"/>
            <a:r>
              <a:rPr lang="en-GB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cs typeface="Adobe Devanagari" pitchFamily="18" charset="0"/>
              </a:rPr>
              <a:t>Rob Wainwright</a:t>
            </a:r>
          </a:p>
          <a:p>
            <a:pPr algn="ctr"/>
            <a:r>
              <a:rPr lang="en-GB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cs typeface="Adobe Devanagari" pitchFamily="18" charset="0"/>
              </a:rPr>
              <a:t>Executive Director</a:t>
            </a:r>
            <a:endParaRPr lang="en-GB" sz="24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cs typeface="Adobe Devanagari" pitchFamily="18" charset="0"/>
            </a:endParaRPr>
          </a:p>
        </p:txBody>
      </p:sp>
      <p:pic>
        <p:nvPicPr>
          <p:cNvPr id="2050" name="Picture 2" descr="M:\Images\Logos\EUROPOL LOGOS\Europol_white_logo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2347" y="685800"/>
            <a:ext cx="3339306" cy="30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31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8200" cy="3139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139781"/>
            <a:ext cx="4648200" cy="3718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10100" y="3048000"/>
            <a:ext cx="462737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3" y="0"/>
            <a:ext cx="4591339" cy="3139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71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75" y="1219200"/>
            <a:ext cx="8002650" cy="367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027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1" name="AutoShape 391"/>
          <p:cNvSpPr>
            <a:spLocks noChangeAspect="1" noChangeArrowheads="1" noTextEdit="1"/>
          </p:cNvSpPr>
          <p:nvPr/>
        </p:nvSpPr>
        <p:spPr bwMode="auto">
          <a:xfrm>
            <a:off x="120650" y="675576"/>
            <a:ext cx="5289550" cy="591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34" name="Freeform 27"/>
          <p:cNvSpPr>
            <a:spLocks/>
          </p:cNvSpPr>
          <p:nvPr/>
        </p:nvSpPr>
        <p:spPr bwMode="auto">
          <a:xfrm>
            <a:off x="554810" y="2773609"/>
            <a:ext cx="92980" cy="145610"/>
          </a:xfrm>
          <a:custGeom>
            <a:avLst/>
            <a:gdLst>
              <a:gd name="T0" fmla="*/ 19 w 28"/>
              <a:gd name="T1" fmla="*/ 32 h 44"/>
              <a:gd name="T2" fmla="*/ 19 w 28"/>
              <a:gd name="T3" fmla="*/ 30 h 44"/>
              <a:gd name="T4" fmla="*/ 18 w 28"/>
              <a:gd name="T5" fmla="*/ 29 h 44"/>
              <a:gd name="T6" fmla="*/ 17 w 28"/>
              <a:gd name="T7" fmla="*/ 27 h 44"/>
              <a:gd name="T8" fmla="*/ 13 w 28"/>
              <a:gd name="T9" fmla="*/ 25 h 44"/>
              <a:gd name="T10" fmla="*/ 9 w 28"/>
              <a:gd name="T11" fmla="*/ 23 h 44"/>
              <a:gd name="T12" fmla="*/ 5 w 28"/>
              <a:gd name="T13" fmla="*/ 21 h 44"/>
              <a:gd name="T14" fmla="*/ 2 w 28"/>
              <a:gd name="T15" fmla="*/ 17 h 44"/>
              <a:gd name="T16" fmla="*/ 1 w 28"/>
              <a:gd name="T17" fmla="*/ 12 h 44"/>
              <a:gd name="T18" fmla="*/ 2 w 28"/>
              <a:gd name="T19" fmla="*/ 7 h 44"/>
              <a:gd name="T20" fmla="*/ 5 w 28"/>
              <a:gd name="T21" fmla="*/ 3 h 44"/>
              <a:gd name="T22" fmla="*/ 9 w 28"/>
              <a:gd name="T23" fmla="*/ 1 h 44"/>
              <a:gd name="T24" fmla="*/ 15 w 28"/>
              <a:gd name="T25" fmla="*/ 0 h 44"/>
              <a:gd name="T26" fmla="*/ 20 w 28"/>
              <a:gd name="T27" fmla="*/ 1 h 44"/>
              <a:gd name="T28" fmla="*/ 25 w 28"/>
              <a:gd name="T29" fmla="*/ 4 h 44"/>
              <a:gd name="T30" fmla="*/ 27 w 28"/>
              <a:gd name="T31" fmla="*/ 8 h 44"/>
              <a:gd name="T32" fmla="*/ 28 w 28"/>
              <a:gd name="T33" fmla="*/ 13 h 44"/>
              <a:gd name="T34" fmla="*/ 20 w 28"/>
              <a:gd name="T35" fmla="*/ 13 h 44"/>
              <a:gd name="T36" fmla="*/ 19 w 28"/>
              <a:gd name="T37" fmla="*/ 11 h 44"/>
              <a:gd name="T38" fmla="*/ 18 w 28"/>
              <a:gd name="T39" fmla="*/ 9 h 44"/>
              <a:gd name="T40" fmla="*/ 17 w 28"/>
              <a:gd name="T41" fmla="*/ 7 h 44"/>
              <a:gd name="T42" fmla="*/ 15 w 28"/>
              <a:gd name="T43" fmla="*/ 7 h 44"/>
              <a:gd name="T44" fmla="*/ 12 w 28"/>
              <a:gd name="T45" fmla="*/ 7 h 44"/>
              <a:gd name="T46" fmla="*/ 11 w 28"/>
              <a:gd name="T47" fmla="*/ 8 h 44"/>
              <a:gd name="T48" fmla="*/ 10 w 28"/>
              <a:gd name="T49" fmla="*/ 10 h 44"/>
              <a:gd name="T50" fmla="*/ 10 w 28"/>
              <a:gd name="T51" fmla="*/ 12 h 44"/>
              <a:gd name="T52" fmla="*/ 10 w 28"/>
              <a:gd name="T53" fmla="*/ 14 h 44"/>
              <a:gd name="T54" fmla="*/ 12 w 28"/>
              <a:gd name="T55" fmla="*/ 15 h 44"/>
              <a:gd name="T56" fmla="*/ 14 w 28"/>
              <a:gd name="T57" fmla="*/ 17 h 44"/>
              <a:gd name="T58" fmla="*/ 16 w 28"/>
              <a:gd name="T59" fmla="*/ 18 h 44"/>
              <a:gd name="T60" fmla="*/ 21 w 28"/>
              <a:gd name="T61" fmla="*/ 21 h 44"/>
              <a:gd name="T62" fmla="*/ 25 w 28"/>
              <a:gd name="T63" fmla="*/ 24 h 44"/>
              <a:gd name="T64" fmla="*/ 28 w 28"/>
              <a:gd name="T65" fmla="*/ 27 h 44"/>
              <a:gd name="T66" fmla="*/ 28 w 28"/>
              <a:gd name="T67" fmla="*/ 32 h 44"/>
              <a:gd name="T68" fmla="*/ 27 w 28"/>
              <a:gd name="T69" fmla="*/ 37 h 44"/>
              <a:gd name="T70" fmla="*/ 25 w 28"/>
              <a:gd name="T71" fmla="*/ 41 h 44"/>
              <a:gd name="T72" fmla="*/ 20 w 28"/>
              <a:gd name="T73" fmla="*/ 43 h 44"/>
              <a:gd name="T74" fmla="*/ 15 w 28"/>
              <a:gd name="T75" fmla="*/ 44 h 44"/>
              <a:gd name="T76" fmla="*/ 9 w 28"/>
              <a:gd name="T77" fmla="*/ 43 h 44"/>
              <a:gd name="T78" fmla="*/ 5 w 28"/>
              <a:gd name="T79" fmla="*/ 41 h 44"/>
              <a:gd name="T80" fmla="*/ 1 w 28"/>
              <a:gd name="T81" fmla="*/ 36 h 44"/>
              <a:gd name="T82" fmla="*/ 0 w 28"/>
              <a:gd name="T83" fmla="*/ 30 h 44"/>
              <a:gd name="T84" fmla="*/ 9 w 28"/>
              <a:gd name="T85" fmla="*/ 30 h 44"/>
              <a:gd name="T86" fmla="*/ 9 w 28"/>
              <a:gd name="T87" fmla="*/ 33 h 44"/>
              <a:gd name="T88" fmla="*/ 10 w 28"/>
              <a:gd name="T89" fmla="*/ 35 h 44"/>
              <a:gd name="T90" fmla="*/ 12 w 28"/>
              <a:gd name="T91" fmla="*/ 37 h 44"/>
              <a:gd name="T92" fmla="*/ 15 w 28"/>
              <a:gd name="T93" fmla="*/ 37 h 44"/>
              <a:gd name="T94" fmla="*/ 17 w 28"/>
              <a:gd name="T95" fmla="*/ 37 h 44"/>
              <a:gd name="T96" fmla="*/ 18 w 28"/>
              <a:gd name="T97" fmla="*/ 36 h 44"/>
              <a:gd name="T98" fmla="*/ 19 w 28"/>
              <a:gd name="T99" fmla="*/ 34 h 44"/>
              <a:gd name="T100" fmla="*/ 19 w 28"/>
              <a:gd name="T101" fmla="*/ 32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8" h="44">
                <a:moveTo>
                  <a:pt x="19" y="32"/>
                </a:moveTo>
                <a:cubicBezTo>
                  <a:pt x="19" y="31"/>
                  <a:pt x="19" y="31"/>
                  <a:pt x="19" y="30"/>
                </a:cubicBezTo>
                <a:cubicBezTo>
                  <a:pt x="19" y="30"/>
                  <a:pt x="19" y="29"/>
                  <a:pt x="18" y="29"/>
                </a:cubicBezTo>
                <a:cubicBezTo>
                  <a:pt x="18" y="28"/>
                  <a:pt x="17" y="28"/>
                  <a:pt x="17" y="27"/>
                </a:cubicBezTo>
                <a:cubicBezTo>
                  <a:pt x="16" y="27"/>
                  <a:pt x="15" y="26"/>
                  <a:pt x="13" y="25"/>
                </a:cubicBezTo>
                <a:cubicBezTo>
                  <a:pt x="12" y="25"/>
                  <a:pt x="10" y="24"/>
                  <a:pt x="9" y="23"/>
                </a:cubicBezTo>
                <a:cubicBezTo>
                  <a:pt x="7" y="23"/>
                  <a:pt x="6" y="22"/>
                  <a:pt x="5" y="21"/>
                </a:cubicBezTo>
                <a:cubicBezTo>
                  <a:pt x="4" y="19"/>
                  <a:pt x="3" y="18"/>
                  <a:pt x="2" y="17"/>
                </a:cubicBezTo>
                <a:cubicBezTo>
                  <a:pt x="1" y="15"/>
                  <a:pt x="1" y="14"/>
                  <a:pt x="1" y="12"/>
                </a:cubicBezTo>
                <a:cubicBezTo>
                  <a:pt x="1" y="10"/>
                  <a:pt x="1" y="8"/>
                  <a:pt x="2" y="7"/>
                </a:cubicBezTo>
                <a:cubicBezTo>
                  <a:pt x="3" y="5"/>
                  <a:pt x="4" y="4"/>
                  <a:pt x="5" y="3"/>
                </a:cubicBezTo>
                <a:cubicBezTo>
                  <a:pt x="6" y="2"/>
                  <a:pt x="8" y="1"/>
                  <a:pt x="9" y="1"/>
                </a:cubicBezTo>
                <a:cubicBezTo>
                  <a:pt x="11" y="0"/>
                  <a:pt x="13" y="0"/>
                  <a:pt x="15" y="0"/>
                </a:cubicBezTo>
                <a:cubicBezTo>
                  <a:pt x="17" y="0"/>
                  <a:pt x="19" y="0"/>
                  <a:pt x="20" y="1"/>
                </a:cubicBezTo>
                <a:cubicBezTo>
                  <a:pt x="22" y="1"/>
                  <a:pt x="23" y="2"/>
                  <a:pt x="25" y="4"/>
                </a:cubicBezTo>
                <a:cubicBezTo>
                  <a:pt x="26" y="5"/>
                  <a:pt x="27" y="6"/>
                  <a:pt x="27" y="8"/>
                </a:cubicBezTo>
                <a:cubicBezTo>
                  <a:pt x="28" y="9"/>
                  <a:pt x="28" y="11"/>
                  <a:pt x="28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0" y="12"/>
                  <a:pt x="20" y="11"/>
                  <a:pt x="19" y="11"/>
                </a:cubicBezTo>
                <a:cubicBezTo>
                  <a:pt x="19" y="10"/>
                  <a:pt x="19" y="9"/>
                  <a:pt x="18" y="9"/>
                </a:cubicBezTo>
                <a:cubicBezTo>
                  <a:pt x="18" y="8"/>
                  <a:pt x="18" y="8"/>
                  <a:pt x="17" y="7"/>
                </a:cubicBezTo>
                <a:cubicBezTo>
                  <a:pt x="16" y="7"/>
                  <a:pt x="15" y="7"/>
                  <a:pt x="15" y="7"/>
                </a:cubicBezTo>
                <a:cubicBezTo>
                  <a:pt x="14" y="7"/>
                  <a:pt x="13" y="7"/>
                  <a:pt x="12" y="7"/>
                </a:cubicBezTo>
                <a:cubicBezTo>
                  <a:pt x="12" y="8"/>
                  <a:pt x="11" y="8"/>
                  <a:pt x="11" y="8"/>
                </a:cubicBezTo>
                <a:cubicBezTo>
                  <a:pt x="11" y="9"/>
                  <a:pt x="10" y="9"/>
                  <a:pt x="10" y="10"/>
                </a:cubicBezTo>
                <a:cubicBezTo>
                  <a:pt x="10" y="11"/>
                  <a:pt x="10" y="11"/>
                  <a:pt x="10" y="12"/>
                </a:cubicBezTo>
                <a:cubicBezTo>
                  <a:pt x="10" y="13"/>
                  <a:pt x="10" y="13"/>
                  <a:pt x="10" y="14"/>
                </a:cubicBezTo>
                <a:cubicBezTo>
                  <a:pt x="11" y="14"/>
                  <a:pt x="11" y="15"/>
                  <a:pt x="12" y="15"/>
                </a:cubicBezTo>
                <a:cubicBezTo>
                  <a:pt x="12" y="16"/>
                  <a:pt x="13" y="16"/>
                  <a:pt x="14" y="17"/>
                </a:cubicBezTo>
                <a:cubicBezTo>
                  <a:pt x="14" y="17"/>
                  <a:pt x="15" y="18"/>
                  <a:pt x="16" y="18"/>
                </a:cubicBezTo>
                <a:cubicBezTo>
                  <a:pt x="18" y="19"/>
                  <a:pt x="20" y="20"/>
                  <a:pt x="21" y="21"/>
                </a:cubicBezTo>
                <a:cubicBezTo>
                  <a:pt x="23" y="21"/>
                  <a:pt x="24" y="22"/>
                  <a:pt x="25" y="24"/>
                </a:cubicBezTo>
                <a:cubicBezTo>
                  <a:pt x="26" y="25"/>
                  <a:pt x="27" y="26"/>
                  <a:pt x="28" y="27"/>
                </a:cubicBezTo>
                <a:cubicBezTo>
                  <a:pt x="28" y="29"/>
                  <a:pt x="28" y="30"/>
                  <a:pt x="28" y="32"/>
                </a:cubicBezTo>
                <a:cubicBezTo>
                  <a:pt x="28" y="34"/>
                  <a:pt x="28" y="36"/>
                  <a:pt x="27" y="37"/>
                </a:cubicBezTo>
                <a:cubicBezTo>
                  <a:pt x="27" y="39"/>
                  <a:pt x="26" y="40"/>
                  <a:pt x="25" y="41"/>
                </a:cubicBezTo>
                <a:cubicBezTo>
                  <a:pt x="23" y="42"/>
                  <a:pt x="22" y="43"/>
                  <a:pt x="20" y="43"/>
                </a:cubicBezTo>
                <a:cubicBezTo>
                  <a:pt x="19" y="44"/>
                  <a:pt x="17" y="44"/>
                  <a:pt x="15" y="44"/>
                </a:cubicBezTo>
                <a:cubicBezTo>
                  <a:pt x="13" y="44"/>
                  <a:pt x="11" y="44"/>
                  <a:pt x="9" y="43"/>
                </a:cubicBezTo>
                <a:cubicBezTo>
                  <a:pt x="8" y="43"/>
                  <a:pt x="6" y="42"/>
                  <a:pt x="5" y="41"/>
                </a:cubicBezTo>
                <a:cubicBezTo>
                  <a:pt x="3" y="40"/>
                  <a:pt x="2" y="38"/>
                  <a:pt x="1" y="36"/>
                </a:cubicBezTo>
                <a:cubicBezTo>
                  <a:pt x="0" y="35"/>
                  <a:pt x="0" y="32"/>
                  <a:pt x="0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1"/>
                  <a:pt x="9" y="32"/>
                  <a:pt x="9" y="33"/>
                </a:cubicBezTo>
                <a:cubicBezTo>
                  <a:pt x="9" y="34"/>
                  <a:pt x="10" y="35"/>
                  <a:pt x="10" y="35"/>
                </a:cubicBezTo>
                <a:cubicBezTo>
                  <a:pt x="11" y="36"/>
                  <a:pt x="11" y="36"/>
                  <a:pt x="12" y="37"/>
                </a:cubicBezTo>
                <a:cubicBezTo>
                  <a:pt x="13" y="37"/>
                  <a:pt x="14" y="37"/>
                  <a:pt x="15" y="37"/>
                </a:cubicBezTo>
                <a:cubicBezTo>
                  <a:pt x="16" y="37"/>
                  <a:pt x="16" y="37"/>
                  <a:pt x="17" y="37"/>
                </a:cubicBezTo>
                <a:cubicBezTo>
                  <a:pt x="18" y="36"/>
                  <a:pt x="18" y="36"/>
                  <a:pt x="18" y="36"/>
                </a:cubicBezTo>
                <a:cubicBezTo>
                  <a:pt x="19" y="35"/>
                  <a:pt x="19" y="35"/>
                  <a:pt x="19" y="34"/>
                </a:cubicBezTo>
                <a:cubicBezTo>
                  <a:pt x="19" y="34"/>
                  <a:pt x="19" y="33"/>
                  <a:pt x="19" y="32"/>
                </a:cubicBez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35" name="Freeform 28"/>
          <p:cNvSpPr>
            <a:spLocks/>
          </p:cNvSpPr>
          <p:nvPr/>
        </p:nvSpPr>
        <p:spPr bwMode="auto">
          <a:xfrm>
            <a:off x="661825" y="2773609"/>
            <a:ext cx="99997" cy="145610"/>
          </a:xfrm>
          <a:custGeom>
            <a:avLst/>
            <a:gdLst>
              <a:gd name="T0" fmla="*/ 57 w 57"/>
              <a:gd name="T1" fmla="*/ 15 h 83"/>
              <a:gd name="T2" fmla="*/ 36 w 57"/>
              <a:gd name="T3" fmla="*/ 15 h 83"/>
              <a:gd name="T4" fmla="*/ 36 w 57"/>
              <a:gd name="T5" fmla="*/ 83 h 83"/>
              <a:gd name="T6" fmla="*/ 21 w 57"/>
              <a:gd name="T7" fmla="*/ 83 h 83"/>
              <a:gd name="T8" fmla="*/ 21 w 57"/>
              <a:gd name="T9" fmla="*/ 15 h 83"/>
              <a:gd name="T10" fmla="*/ 0 w 57"/>
              <a:gd name="T11" fmla="*/ 15 h 83"/>
              <a:gd name="T12" fmla="*/ 0 w 57"/>
              <a:gd name="T13" fmla="*/ 0 h 83"/>
              <a:gd name="T14" fmla="*/ 57 w 57"/>
              <a:gd name="T15" fmla="*/ 0 h 83"/>
              <a:gd name="T16" fmla="*/ 57 w 57"/>
              <a:gd name="T17" fmla="*/ 15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" h="83">
                <a:moveTo>
                  <a:pt x="57" y="15"/>
                </a:moveTo>
                <a:lnTo>
                  <a:pt x="36" y="15"/>
                </a:lnTo>
                <a:lnTo>
                  <a:pt x="36" y="83"/>
                </a:lnTo>
                <a:lnTo>
                  <a:pt x="21" y="83"/>
                </a:lnTo>
                <a:lnTo>
                  <a:pt x="21" y="15"/>
                </a:lnTo>
                <a:lnTo>
                  <a:pt x="0" y="15"/>
                </a:lnTo>
                <a:lnTo>
                  <a:pt x="0" y="0"/>
                </a:lnTo>
                <a:lnTo>
                  <a:pt x="57" y="0"/>
                </a:lnTo>
                <a:lnTo>
                  <a:pt x="57" y="15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36" name="Freeform 29"/>
          <p:cNvSpPr>
            <a:spLocks noEditPoints="1"/>
          </p:cNvSpPr>
          <p:nvPr/>
        </p:nvSpPr>
        <p:spPr bwMode="auto">
          <a:xfrm>
            <a:off x="779365" y="2773609"/>
            <a:ext cx="96489" cy="145610"/>
          </a:xfrm>
          <a:custGeom>
            <a:avLst/>
            <a:gdLst>
              <a:gd name="T0" fmla="*/ 13 w 29"/>
              <a:gd name="T1" fmla="*/ 28 h 44"/>
              <a:gd name="T2" fmla="*/ 9 w 29"/>
              <a:gd name="T3" fmla="*/ 28 h 44"/>
              <a:gd name="T4" fmla="*/ 9 w 29"/>
              <a:gd name="T5" fmla="*/ 44 h 44"/>
              <a:gd name="T6" fmla="*/ 0 w 29"/>
              <a:gd name="T7" fmla="*/ 44 h 44"/>
              <a:gd name="T8" fmla="*/ 0 w 29"/>
              <a:gd name="T9" fmla="*/ 0 h 44"/>
              <a:gd name="T10" fmla="*/ 14 w 29"/>
              <a:gd name="T11" fmla="*/ 0 h 44"/>
              <a:gd name="T12" fmla="*/ 20 w 29"/>
              <a:gd name="T13" fmla="*/ 1 h 44"/>
              <a:gd name="T14" fmla="*/ 24 w 29"/>
              <a:gd name="T15" fmla="*/ 4 h 44"/>
              <a:gd name="T16" fmla="*/ 27 w 29"/>
              <a:gd name="T17" fmla="*/ 8 h 44"/>
              <a:gd name="T18" fmla="*/ 28 w 29"/>
              <a:gd name="T19" fmla="*/ 13 h 44"/>
              <a:gd name="T20" fmla="*/ 27 w 29"/>
              <a:gd name="T21" fmla="*/ 18 h 44"/>
              <a:gd name="T22" fmla="*/ 26 w 29"/>
              <a:gd name="T23" fmla="*/ 21 h 44"/>
              <a:gd name="T24" fmla="*/ 24 w 29"/>
              <a:gd name="T25" fmla="*/ 24 h 44"/>
              <a:gd name="T26" fmla="*/ 21 w 29"/>
              <a:gd name="T27" fmla="*/ 25 h 44"/>
              <a:gd name="T28" fmla="*/ 29 w 29"/>
              <a:gd name="T29" fmla="*/ 43 h 44"/>
              <a:gd name="T30" fmla="*/ 29 w 29"/>
              <a:gd name="T31" fmla="*/ 44 h 44"/>
              <a:gd name="T32" fmla="*/ 20 w 29"/>
              <a:gd name="T33" fmla="*/ 44 h 44"/>
              <a:gd name="T34" fmla="*/ 13 w 29"/>
              <a:gd name="T35" fmla="*/ 28 h 44"/>
              <a:gd name="T36" fmla="*/ 9 w 29"/>
              <a:gd name="T37" fmla="*/ 21 h 44"/>
              <a:gd name="T38" fmla="*/ 14 w 29"/>
              <a:gd name="T39" fmla="*/ 21 h 44"/>
              <a:gd name="T40" fmla="*/ 18 w 29"/>
              <a:gd name="T41" fmla="*/ 19 h 44"/>
              <a:gd name="T42" fmla="*/ 19 w 29"/>
              <a:gd name="T43" fmla="*/ 14 h 44"/>
              <a:gd name="T44" fmla="*/ 19 w 29"/>
              <a:gd name="T45" fmla="*/ 11 h 44"/>
              <a:gd name="T46" fmla="*/ 18 w 29"/>
              <a:gd name="T47" fmla="*/ 9 h 44"/>
              <a:gd name="T48" fmla="*/ 16 w 29"/>
              <a:gd name="T49" fmla="*/ 8 h 44"/>
              <a:gd name="T50" fmla="*/ 14 w 29"/>
              <a:gd name="T51" fmla="*/ 8 h 44"/>
              <a:gd name="T52" fmla="*/ 9 w 29"/>
              <a:gd name="T53" fmla="*/ 8 h 44"/>
              <a:gd name="T54" fmla="*/ 9 w 29"/>
              <a:gd name="T55" fmla="*/ 21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9" h="44">
                <a:moveTo>
                  <a:pt x="13" y="28"/>
                </a:moveTo>
                <a:cubicBezTo>
                  <a:pt x="9" y="28"/>
                  <a:pt x="9" y="28"/>
                  <a:pt x="9" y="28"/>
                </a:cubicBezTo>
                <a:cubicBezTo>
                  <a:pt x="9" y="44"/>
                  <a:pt x="9" y="44"/>
                  <a:pt x="9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0"/>
                  <a:pt x="0" y="0"/>
                  <a:pt x="0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6" y="0"/>
                  <a:pt x="18" y="1"/>
                  <a:pt x="20" y="1"/>
                </a:cubicBezTo>
                <a:cubicBezTo>
                  <a:pt x="21" y="2"/>
                  <a:pt x="23" y="3"/>
                  <a:pt x="24" y="4"/>
                </a:cubicBezTo>
                <a:cubicBezTo>
                  <a:pt x="25" y="5"/>
                  <a:pt x="26" y="6"/>
                  <a:pt x="27" y="8"/>
                </a:cubicBezTo>
                <a:cubicBezTo>
                  <a:pt x="27" y="9"/>
                  <a:pt x="28" y="11"/>
                  <a:pt x="28" y="13"/>
                </a:cubicBezTo>
                <a:cubicBezTo>
                  <a:pt x="28" y="15"/>
                  <a:pt x="27" y="16"/>
                  <a:pt x="27" y="18"/>
                </a:cubicBezTo>
                <a:cubicBezTo>
                  <a:pt x="27" y="19"/>
                  <a:pt x="26" y="20"/>
                  <a:pt x="26" y="21"/>
                </a:cubicBezTo>
                <a:cubicBezTo>
                  <a:pt x="25" y="22"/>
                  <a:pt x="25" y="23"/>
                  <a:pt x="24" y="24"/>
                </a:cubicBezTo>
                <a:cubicBezTo>
                  <a:pt x="23" y="24"/>
                  <a:pt x="22" y="25"/>
                  <a:pt x="21" y="25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44"/>
                  <a:pt x="29" y="44"/>
                  <a:pt x="29" y="44"/>
                </a:cubicBezTo>
                <a:cubicBezTo>
                  <a:pt x="20" y="44"/>
                  <a:pt x="20" y="44"/>
                  <a:pt x="20" y="44"/>
                </a:cubicBezTo>
                <a:lnTo>
                  <a:pt x="13" y="28"/>
                </a:lnTo>
                <a:close/>
                <a:moveTo>
                  <a:pt x="9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5" y="21"/>
                  <a:pt x="17" y="20"/>
                  <a:pt x="18" y="19"/>
                </a:cubicBezTo>
                <a:cubicBezTo>
                  <a:pt x="18" y="18"/>
                  <a:pt x="19" y="16"/>
                  <a:pt x="19" y="14"/>
                </a:cubicBezTo>
                <a:cubicBezTo>
                  <a:pt x="19" y="13"/>
                  <a:pt x="19" y="12"/>
                  <a:pt x="19" y="11"/>
                </a:cubicBezTo>
                <a:cubicBezTo>
                  <a:pt x="18" y="11"/>
                  <a:pt x="18" y="10"/>
                  <a:pt x="18" y="9"/>
                </a:cubicBezTo>
                <a:cubicBezTo>
                  <a:pt x="17" y="9"/>
                  <a:pt x="17" y="8"/>
                  <a:pt x="16" y="8"/>
                </a:cubicBezTo>
                <a:cubicBezTo>
                  <a:pt x="16" y="8"/>
                  <a:pt x="15" y="8"/>
                  <a:pt x="14" y="8"/>
                </a:cubicBezTo>
                <a:cubicBezTo>
                  <a:pt x="9" y="8"/>
                  <a:pt x="9" y="8"/>
                  <a:pt x="9" y="8"/>
                </a:cubicBezTo>
                <a:lnTo>
                  <a:pt x="9" y="21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37" name="Freeform 30"/>
          <p:cNvSpPr>
            <a:spLocks/>
          </p:cNvSpPr>
          <p:nvPr/>
        </p:nvSpPr>
        <p:spPr bwMode="auto">
          <a:xfrm>
            <a:off x="888133" y="2773609"/>
            <a:ext cx="96489" cy="145610"/>
          </a:xfrm>
          <a:custGeom>
            <a:avLst/>
            <a:gdLst>
              <a:gd name="T0" fmla="*/ 29 w 29"/>
              <a:gd name="T1" fmla="*/ 0 h 44"/>
              <a:gd name="T2" fmla="*/ 29 w 29"/>
              <a:gd name="T3" fmla="*/ 30 h 44"/>
              <a:gd name="T4" fmla="*/ 28 w 29"/>
              <a:gd name="T5" fmla="*/ 36 h 44"/>
              <a:gd name="T6" fmla="*/ 25 w 29"/>
              <a:gd name="T7" fmla="*/ 41 h 44"/>
              <a:gd name="T8" fmla="*/ 20 w 29"/>
              <a:gd name="T9" fmla="*/ 43 h 44"/>
              <a:gd name="T10" fmla="*/ 14 w 29"/>
              <a:gd name="T11" fmla="*/ 44 h 44"/>
              <a:gd name="T12" fmla="*/ 9 w 29"/>
              <a:gd name="T13" fmla="*/ 43 h 44"/>
              <a:gd name="T14" fmla="*/ 4 w 29"/>
              <a:gd name="T15" fmla="*/ 41 h 44"/>
              <a:gd name="T16" fmla="*/ 1 w 29"/>
              <a:gd name="T17" fmla="*/ 36 h 44"/>
              <a:gd name="T18" fmla="*/ 0 w 29"/>
              <a:gd name="T19" fmla="*/ 30 h 44"/>
              <a:gd name="T20" fmla="*/ 0 w 29"/>
              <a:gd name="T21" fmla="*/ 0 h 44"/>
              <a:gd name="T22" fmla="*/ 9 w 29"/>
              <a:gd name="T23" fmla="*/ 0 h 44"/>
              <a:gd name="T24" fmla="*/ 9 w 29"/>
              <a:gd name="T25" fmla="*/ 30 h 44"/>
              <a:gd name="T26" fmla="*/ 9 w 29"/>
              <a:gd name="T27" fmla="*/ 34 h 44"/>
              <a:gd name="T28" fmla="*/ 10 w 29"/>
              <a:gd name="T29" fmla="*/ 36 h 44"/>
              <a:gd name="T30" fmla="*/ 12 w 29"/>
              <a:gd name="T31" fmla="*/ 37 h 44"/>
              <a:gd name="T32" fmla="*/ 14 w 29"/>
              <a:gd name="T33" fmla="*/ 37 h 44"/>
              <a:gd name="T34" fmla="*/ 17 w 29"/>
              <a:gd name="T35" fmla="*/ 37 h 44"/>
              <a:gd name="T36" fmla="*/ 19 w 29"/>
              <a:gd name="T37" fmla="*/ 36 h 44"/>
              <a:gd name="T38" fmla="*/ 20 w 29"/>
              <a:gd name="T39" fmla="*/ 34 h 44"/>
              <a:gd name="T40" fmla="*/ 20 w 29"/>
              <a:gd name="T41" fmla="*/ 30 h 44"/>
              <a:gd name="T42" fmla="*/ 20 w 29"/>
              <a:gd name="T43" fmla="*/ 0 h 44"/>
              <a:gd name="T44" fmla="*/ 29 w 29"/>
              <a:gd name="T45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9" h="44">
                <a:moveTo>
                  <a:pt x="29" y="0"/>
                </a:moveTo>
                <a:cubicBezTo>
                  <a:pt x="29" y="30"/>
                  <a:pt x="29" y="30"/>
                  <a:pt x="29" y="30"/>
                </a:cubicBezTo>
                <a:cubicBezTo>
                  <a:pt x="29" y="33"/>
                  <a:pt x="28" y="35"/>
                  <a:pt x="28" y="36"/>
                </a:cubicBezTo>
                <a:cubicBezTo>
                  <a:pt x="27" y="38"/>
                  <a:pt x="26" y="40"/>
                  <a:pt x="25" y="41"/>
                </a:cubicBezTo>
                <a:cubicBezTo>
                  <a:pt x="23" y="42"/>
                  <a:pt x="22" y="43"/>
                  <a:pt x="20" y="43"/>
                </a:cubicBezTo>
                <a:cubicBezTo>
                  <a:pt x="18" y="44"/>
                  <a:pt x="17" y="44"/>
                  <a:pt x="14" y="44"/>
                </a:cubicBezTo>
                <a:cubicBezTo>
                  <a:pt x="12" y="44"/>
                  <a:pt x="10" y="44"/>
                  <a:pt x="9" y="43"/>
                </a:cubicBezTo>
                <a:cubicBezTo>
                  <a:pt x="7" y="43"/>
                  <a:pt x="5" y="42"/>
                  <a:pt x="4" y="41"/>
                </a:cubicBezTo>
                <a:cubicBezTo>
                  <a:pt x="3" y="40"/>
                  <a:pt x="2" y="38"/>
                  <a:pt x="1" y="36"/>
                </a:cubicBezTo>
                <a:cubicBezTo>
                  <a:pt x="1" y="35"/>
                  <a:pt x="0" y="33"/>
                  <a:pt x="0" y="30"/>
                </a:cubicBezTo>
                <a:cubicBezTo>
                  <a:pt x="0" y="0"/>
                  <a:pt x="0" y="0"/>
                  <a:pt x="0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1"/>
                  <a:pt x="9" y="33"/>
                  <a:pt x="9" y="34"/>
                </a:cubicBezTo>
                <a:cubicBezTo>
                  <a:pt x="10" y="34"/>
                  <a:pt x="10" y="35"/>
                  <a:pt x="10" y="36"/>
                </a:cubicBezTo>
                <a:cubicBezTo>
                  <a:pt x="11" y="36"/>
                  <a:pt x="11" y="36"/>
                  <a:pt x="12" y="37"/>
                </a:cubicBezTo>
                <a:cubicBezTo>
                  <a:pt x="13" y="37"/>
                  <a:pt x="14" y="37"/>
                  <a:pt x="14" y="37"/>
                </a:cubicBezTo>
                <a:cubicBezTo>
                  <a:pt x="15" y="37"/>
                  <a:pt x="16" y="37"/>
                  <a:pt x="17" y="37"/>
                </a:cubicBezTo>
                <a:cubicBezTo>
                  <a:pt x="18" y="36"/>
                  <a:pt x="18" y="36"/>
                  <a:pt x="19" y="36"/>
                </a:cubicBezTo>
                <a:cubicBezTo>
                  <a:pt x="19" y="35"/>
                  <a:pt x="19" y="34"/>
                  <a:pt x="20" y="34"/>
                </a:cubicBezTo>
                <a:cubicBezTo>
                  <a:pt x="20" y="33"/>
                  <a:pt x="20" y="31"/>
                  <a:pt x="20" y="30"/>
                </a:cubicBezTo>
                <a:cubicBezTo>
                  <a:pt x="20" y="0"/>
                  <a:pt x="20" y="0"/>
                  <a:pt x="20" y="0"/>
                </a:cubicBezTo>
                <a:lnTo>
                  <a:pt x="29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38" name="Freeform 31"/>
          <p:cNvSpPr>
            <a:spLocks/>
          </p:cNvSpPr>
          <p:nvPr/>
        </p:nvSpPr>
        <p:spPr bwMode="auto">
          <a:xfrm>
            <a:off x="1002165" y="2773609"/>
            <a:ext cx="103506" cy="145610"/>
          </a:xfrm>
          <a:custGeom>
            <a:avLst/>
            <a:gdLst>
              <a:gd name="T0" fmla="*/ 30 w 31"/>
              <a:gd name="T1" fmla="*/ 29 h 44"/>
              <a:gd name="T2" fmla="*/ 26 w 31"/>
              <a:gd name="T3" fmla="*/ 40 h 44"/>
              <a:gd name="T4" fmla="*/ 16 w 31"/>
              <a:gd name="T5" fmla="*/ 44 h 44"/>
              <a:gd name="T6" fmla="*/ 9 w 31"/>
              <a:gd name="T7" fmla="*/ 43 h 44"/>
              <a:gd name="T8" fmla="*/ 4 w 31"/>
              <a:gd name="T9" fmla="*/ 39 h 44"/>
              <a:gd name="T10" fmla="*/ 1 w 31"/>
              <a:gd name="T11" fmla="*/ 34 h 44"/>
              <a:gd name="T12" fmla="*/ 0 w 31"/>
              <a:gd name="T13" fmla="*/ 26 h 44"/>
              <a:gd name="T14" fmla="*/ 0 w 31"/>
              <a:gd name="T15" fmla="*/ 18 h 44"/>
              <a:gd name="T16" fmla="*/ 1 w 31"/>
              <a:gd name="T17" fmla="*/ 10 h 44"/>
              <a:gd name="T18" fmla="*/ 5 w 31"/>
              <a:gd name="T19" fmla="*/ 5 h 44"/>
              <a:gd name="T20" fmla="*/ 9 w 31"/>
              <a:gd name="T21" fmla="*/ 1 h 44"/>
              <a:gd name="T22" fmla="*/ 16 w 31"/>
              <a:gd name="T23" fmla="*/ 0 h 44"/>
              <a:gd name="T24" fmla="*/ 26 w 31"/>
              <a:gd name="T25" fmla="*/ 4 h 44"/>
              <a:gd name="T26" fmla="*/ 31 w 31"/>
              <a:gd name="T27" fmla="*/ 15 h 44"/>
              <a:gd name="T28" fmla="*/ 22 w 31"/>
              <a:gd name="T29" fmla="*/ 15 h 44"/>
              <a:gd name="T30" fmla="*/ 21 w 31"/>
              <a:gd name="T31" fmla="*/ 11 h 44"/>
              <a:gd name="T32" fmla="*/ 20 w 31"/>
              <a:gd name="T33" fmla="*/ 9 h 44"/>
              <a:gd name="T34" fmla="*/ 18 w 31"/>
              <a:gd name="T35" fmla="*/ 7 h 44"/>
              <a:gd name="T36" fmla="*/ 16 w 31"/>
              <a:gd name="T37" fmla="*/ 7 h 44"/>
              <a:gd name="T38" fmla="*/ 13 w 31"/>
              <a:gd name="T39" fmla="*/ 8 h 44"/>
              <a:gd name="T40" fmla="*/ 11 w 31"/>
              <a:gd name="T41" fmla="*/ 10 h 44"/>
              <a:gd name="T42" fmla="*/ 10 w 31"/>
              <a:gd name="T43" fmla="*/ 13 h 44"/>
              <a:gd name="T44" fmla="*/ 9 w 31"/>
              <a:gd name="T45" fmla="*/ 18 h 44"/>
              <a:gd name="T46" fmla="*/ 9 w 31"/>
              <a:gd name="T47" fmla="*/ 26 h 44"/>
              <a:gd name="T48" fmla="*/ 9 w 31"/>
              <a:gd name="T49" fmla="*/ 31 h 44"/>
              <a:gd name="T50" fmla="*/ 11 w 31"/>
              <a:gd name="T51" fmla="*/ 34 h 44"/>
              <a:gd name="T52" fmla="*/ 12 w 31"/>
              <a:gd name="T53" fmla="*/ 36 h 44"/>
              <a:gd name="T54" fmla="*/ 16 w 31"/>
              <a:gd name="T55" fmla="*/ 37 h 44"/>
              <a:gd name="T56" fmla="*/ 18 w 31"/>
              <a:gd name="T57" fmla="*/ 37 h 44"/>
              <a:gd name="T58" fmla="*/ 20 w 31"/>
              <a:gd name="T59" fmla="*/ 35 h 44"/>
              <a:gd name="T60" fmla="*/ 21 w 31"/>
              <a:gd name="T61" fmla="*/ 33 h 44"/>
              <a:gd name="T62" fmla="*/ 22 w 31"/>
              <a:gd name="T63" fmla="*/ 29 h 44"/>
              <a:gd name="T64" fmla="*/ 30 w 31"/>
              <a:gd name="T65" fmla="*/ 29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1" h="44">
                <a:moveTo>
                  <a:pt x="30" y="29"/>
                </a:moveTo>
                <a:cubicBezTo>
                  <a:pt x="30" y="34"/>
                  <a:pt x="29" y="38"/>
                  <a:pt x="26" y="40"/>
                </a:cubicBezTo>
                <a:cubicBezTo>
                  <a:pt x="24" y="43"/>
                  <a:pt x="20" y="44"/>
                  <a:pt x="16" y="44"/>
                </a:cubicBezTo>
                <a:cubicBezTo>
                  <a:pt x="13" y="44"/>
                  <a:pt x="11" y="44"/>
                  <a:pt x="9" y="43"/>
                </a:cubicBezTo>
                <a:cubicBezTo>
                  <a:pt x="7" y="42"/>
                  <a:pt x="6" y="41"/>
                  <a:pt x="4" y="39"/>
                </a:cubicBezTo>
                <a:cubicBezTo>
                  <a:pt x="3" y="38"/>
                  <a:pt x="2" y="36"/>
                  <a:pt x="1" y="34"/>
                </a:cubicBezTo>
                <a:cubicBezTo>
                  <a:pt x="1" y="31"/>
                  <a:pt x="0" y="29"/>
                  <a:pt x="0" y="26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5"/>
                  <a:pt x="1" y="13"/>
                  <a:pt x="1" y="10"/>
                </a:cubicBezTo>
                <a:cubicBezTo>
                  <a:pt x="2" y="8"/>
                  <a:pt x="3" y="6"/>
                  <a:pt x="5" y="5"/>
                </a:cubicBezTo>
                <a:cubicBezTo>
                  <a:pt x="6" y="3"/>
                  <a:pt x="7" y="2"/>
                  <a:pt x="9" y="1"/>
                </a:cubicBezTo>
                <a:cubicBezTo>
                  <a:pt x="11" y="0"/>
                  <a:pt x="13" y="0"/>
                  <a:pt x="16" y="0"/>
                </a:cubicBezTo>
                <a:cubicBezTo>
                  <a:pt x="20" y="0"/>
                  <a:pt x="24" y="1"/>
                  <a:pt x="26" y="4"/>
                </a:cubicBezTo>
                <a:cubicBezTo>
                  <a:pt x="29" y="6"/>
                  <a:pt x="30" y="10"/>
                  <a:pt x="31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2" y="14"/>
                  <a:pt x="22" y="12"/>
                  <a:pt x="21" y="11"/>
                </a:cubicBezTo>
                <a:cubicBezTo>
                  <a:pt x="21" y="10"/>
                  <a:pt x="21" y="9"/>
                  <a:pt x="20" y="9"/>
                </a:cubicBezTo>
                <a:cubicBezTo>
                  <a:pt x="20" y="8"/>
                  <a:pt x="19" y="8"/>
                  <a:pt x="18" y="7"/>
                </a:cubicBezTo>
                <a:cubicBezTo>
                  <a:pt x="18" y="7"/>
                  <a:pt x="17" y="7"/>
                  <a:pt x="16" y="7"/>
                </a:cubicBezTo>
                <a:cubicBezTo>
                  <a:pt x="14" y="7"/>
                  <a:pt x="14" y="7"/>
                  <a:pt x="13" y="8"/>
                </a:cubicBezTo>
                <a:cubicBezTo>
                  <a:pt x="12" y="8"/>
                  <a:pt x="11" y="9"/>
                  <a:pt x="11" y="10"/>
                </a:cubicBezTo>
                <a:cubicBezTo>
                  <a:pt x="10" y="10"/>
                  <a:pt x="10" y="12"/>
                  <a:pt x="10" y="13"/>
                </a:cubicBezTo>
                <a:cubicBezTo>
                  <a:pt x="9" y="14"/>
                  <a:pt x="9" y="16"/>
                  <a:pt x="9" y="18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8"/>
                  <a:pt x="9" y="29"/>
                  <a:pt x="9" y="31"/>
                </a:cubicBezTo>
                <a:cubicBezTo>
                  <a:pt x="10" y="32"/>
                  <a:pt x="10" y="33"/>
                  <a:pt x="11" y="34"/>
                </a:cubicBezTo>
                <a:cubicBezTo>
                  <a:pt x="11" y="35"/>
                  <a:pt x="12" y="36"/>
                  <a:pt x="12" y="36"/>
                </a:cubicBezTo>
                <a:cubicBezTo>
                  <a:pt x="13" y="37"/>
                  <a:pt x="14" y="37"/>
                  <a:pt x="16" y="37"/>
                </a:cubicBezTo>
                <a:cubicBezTo>
                  <a:pt x="17" y="37"/>
                  <a:pt x="18" y="37"/>
                  <a:pt x="18" y="37"/>
                </a:cubicBezTo>
                <a:cubicBezTo>
                  <a:pt x="19" y="36"/>
                  <a:pt x="20" y="36"/>
                  <a:pt x="20" y="35"/>
                </a:cubicBezTo>
                <a:cubicBezTo>
                  <a:pt x="21" y="35"/>
                  <a:pt x="21" y="34"/>
                  <a:pt x="21" y="33"/>
                </a:cubicBezTo>
                <a:cubicBezTo>
                  <a:pt x="22" y="32"/>
                  <a:pt x="22" y="31"/>
                  <a:pt x="22" y="29"/>
                </a:cubicBezTo>
                <a:lnTo>
                  <a:pt x="30" y="2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39" name="Freeform 32"/>
          <p:cNvSpPr>
            <a:spLocks/>
          </p:cNvSpPr>
          <p:nvPr/>
        </p:nvSpPr>
        <p:spPr bwMode="auto">
          <a:xfrm>
            <a:off x="1112687" y="2773609"/>
            <a:ext cx="99997" cy="145610"/>
          </a:xfrm>
          <a:custGeom>
            <a:avLst/>
            <a:gdLst>
              <a:gd name="T0" fmla="*/ 57 w 57"/>
              <a:gd name="T1" fmla="*/ 15 h 83"/>
              <a:gd name="T2" fmla="*/ 36 w 57"/>
              <a:gd name="T3" fmla="*/ 15 h 83"/>
              <a:gd name="T4" fmla="*/ 36 w 57"/>
              <a:gd name="T5" fmla="*/ 83 h 83"/>
              <a:gd name="T6" fmla="*/ 21 w 57"/>
              <a:gd name="T7" fmla="*/ 83 h 83"/>
              <a:gd name="T8" fmla="*/ 21 w 57"/>
              <a:gd name="T9" fmla="*/ 15 h 83"/>
              <a:gd name="T10" fmla="*/ 0 w 57"/>
              <a:gd name="T11" fmla="*/ 15 h 83"/>
              <a:gd name="T12" fmla="*/ 0 w 57"/>
              <a:gd name="T13" fmla="*/ 0 h 83"/>
              <a:gd name="T14" fmla="*/ 57 w 57"/>
              <a:gd name="T15" fmla="*/ 0 h 83"/>
              <a:gd name="T16" fmla="*/ 57 w 57"/>
              <a:gd name="T17" fmla="*/ 15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" h="83">
                <a:moveTo>
                  <a:pt x="57" y="15"/>
                </a:moveTo>
                <a:lnTo>
                  <a:pt x="36" y="15"/>
                </a:lnTo>
                <a:lnTo>
                  <a:pt x="36" y="83"/>
                </a:lnTo>
                <a:lnTo>
                  <a:pt x="21" y="83"/>
                </a:lnTo>
                <a:lnTo>
                  <a:pt x="21" y="15"/>
                </a:lnTo>
                <a:lnTo>
                  <a:pt x="0" y="15"/>
                </a:lnTo>
                <a:lnTo>
                  <a:pt x="0" y="0"/>
                </a:lnTo>
                <a:lnTo>
                  <a:pt x="57" y="0"/>
                </a:lnTo>
                <a:lnTo>
                  <a:pt x="57" y="15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40" name="Freeform 33"/>
          <p:cNvSpPr>
            <a:spLocks/>
          </p:cNvSpPr>
          <p:nvPr/>
        </p:nvSpPr>
        <p:spPr bwMode="auto">
          <a:xfrm>
            <a:off x="1228473" y="2773609"/>
            <a:ext cx="92980" cy="145610"/>
          </a:xfrm>
          <a:custGeom>
            <a:avLst/>
            <a:gdLst>
              <a:gd name="T0" fmla="*/ 28 w 28"/>
              <a:gd name="T1" fmla="*/ 0 h 44"/>
              <a:gd name="T2" fmla="*/ 28 w 28"/>
              <a:gd name="T3" fmla="*/ 30 h 44"/>
              <a:gd name="T4" fmla="*/ 27 w 28"/>
              <a:gd name="T5" fmla="*/ 36 h 44"/>
              <a:gd name="T6" fmla="*/ 24 w 28"/>
              <a:gd name="T7" fmla="*/ 41 h 44"/>
              <a:gd name="T8" fmla="*/ 20 w 28"/>
              <a:gd name="T9" fmla="*/ 43 h 44"/>
              <a:gd name="T10" fmla="*/ 14 w 28"/>
              <a:gd name="T11" fmla="*/ 44 h 44"/>
              <a:gd name="T12" fmla="*/ 8 w 28"/>
              <a:gd name="T13" fmla="*/ 43 h 44"/>
              <a:gd name="T14" fmla="*/ 4 w 28"/>
              <a:gd name="T15" fmla="*/ 41 h 44"/>
              <a:gd name="T16" fmla="*/ 1 w 28"/>
              <a:gd name="T17" fmla="*/ 36 h 44"/>
              <a:gd name="T18" fmla="*/ 0 w 28"/>
              <a:gd name="T19" fmla="*/ 30 h 44"/>
              <a:gd name="T20" fmla="*/ 0 w 28"/>
              <a:gd name="T21" fmla="*/ 0 h 44"/>
              <a:gd name="T22" fmla="*/ 8 w 28"/>
              <a:gd name="T23" fmla="*/ 0 h 44"/>
              <a:gd name="T24" fmla="*/ 8 w 28"/>
              <a:gd name="T25" fmla="*/ 30 h 44"/>
              <a:gd name="T26" fmla="*/ 9 w 28"/>
              <a:gd name="T27" fmla="*/ 34 h 44"/>
              <a:gd name="T28" fmla="*/ 10 w 28"/>
              <a:gd name="T29" fmla="*/ 36 h 44"/>
              <a:gd name="T30" fmla="*/ 11 w 28"/>
              <a:gd name="T31" fmla="*/ 37 h 44"/>
              <a:gd name="T32" fmla="*/ 14 w 28"/>
              <a:gd name="T33" fmla="*/ 37 h 44"/>
              <a:gd name="T34" fmla="*/ 16 w 28"/>
              <a:gd name="T35" fmla="*/ 37 h 44"/>
              <a:gd name="T36" fmla="*/ 18 w 28"/>
              <a:gd name="T37" fmla="*/ 36 h 44"/>
              <a:gd name="T38" fmla="*/ 19 w 28"/>
              <a:gd name="T39" fmla="*/ 34 h 44"/>
              <a:gd name="T40" fmla="*/ 19 w 28"/>
              <a:gd name="T41" fmla="*/ 30 h 44"/>
              <a:gd name="T42" fmla="*/ 19 w 28"/>
              <a:gd name="T43" fmla="*/ 0 h 44"/>
              <a:gd name="T44" fmla="*/ 28 w 28"/>
              <a:gd name="T45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" h="44">
                <a:moveTo>
                  <a:pt x="28" y="0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3"/>
                  <a:pt x="28" y="35"/>
                  <a:pt x="27" y="36"/>
                </a:cubicBezTo>
                <a:cubicBezTo>
                  <a:pt x="26" y="38"/>
                  <a:pt x="25" y="40"/>
                  <a:pt x="24" y="41"/>
                </a:cubicBezTo>
                <a:cubicBezTo>
                  <a:pt x="23" y="42"/>
                  <a:pt x="21" y="43"/>
                  <a:pt x="20" y="43"/>
                </a:cubicBezTo>
                <a:cubicBezTo>
                  <a:pt x="18" y="44"/>
                  <a:pt x="16" y="44"/>
                  <a:pt x="14" y="44"/>
                </a:cubicBezTo>
                <a:cubicBezTo>
                  <a:pt x="12" y="44"/>
                  <a:pt x="10" y="44"/>
                  <a:pt x="8" y="43"/>
                </a:cubicBezTo>
                <a:cubicBezTo>
                  <a:pt x="6" y="43"/>
                  <a:pt x="5" y="42"/>
                  <a:pt x="4" y="41"/>
                </a:cubicBezTo>
                <a:cubicBezTo>
                  <a:pt x="2" y="40"/>
                  <a:pt x="1" y="38"/>
                  <a:pt x="1" y="36"/>
                </a:cubicBezTo>
                <a:cubicBezTo>
                  <a:pt x="0" y="35"/>
                  <a:pt x="0" y="33"/>
                  <a:pt x="0" y="30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30"/>
                  <a:pt x="8" y="30"/>
                  <a:pt x="8" y="30"/>
                </a:cubicBezTo>
                <a:cubicBezTo>
                  <a:pt x="8" y="31"/>
                  <a:pt x="8" y="33"/>
                  <a:pt x="9" y="34"/>
                </a:cubicBezTo>
                <a:cubicBezTo>
                  <a:pt x="9" y="34"/>
                  <a:pt x="9" y="35"/>
                  <a:pt x="10" y="36"/>
                </a:cubicBezTo>
                <a:cubicBezTo>
                  <a:pt x="10" y="36"/>
                  <a:pt x="11" y="36"/>
                  <a:pt x="11" y="37"/>
                </a:cubicBezTo>
                <a:cubicBezTo>
                  <a:pt x="12" y="37"/>
                  <a:pt x="13" y="37"/>
                  <a:pt x="14" y="37"/>
                </a:cubicBezTo>
                <a:cubicBezTo>
                  <a:pt x="15" y="37"/>
                  <a:pt x="15" y="37"/>
                  <a:pt x="16" y="37"/>
                </a:cubicBezTo>
                <a:cubicBezTo>
                  <a:pt x="17" y="36"/>
                  <a:pt x="17" y="36"/>
                  <a:pt x="18" y="36"/>
                </a:cubicBezTo>
                <a:cubicBezTo>
                  <a:pt x="18" y="35"/>
                  <a:pt x="19" y="34"/>
                  <a:pt x="19" y="34"/>
                </a:cubicBezTo>
                <a:cubicBezTo>
                  <a:pt x="19" y="33"/>
                  <a:pt x="19" y="31"/>
                  <a:pt x="19" y="30"/>
                </a:cubicBezTo>
                <a:cubicBezTo>
                  <a:pt x="19" y="0"/>
                  <a:pt x="19" y="0"/>
                  <a:pt x="19" y="0"/>
                </a:cubicBezTo>
                <a:lnTo>
                  <a:pt x="28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41" name="Freeform 34"/>
          <p:cNvSpPr>
            <a:spLocks noEditPoints="1"/>
          </p:cNvSpPr>
          <p:nvPr/>
        </p:nvSpPr>
        <p:spPr bwMode="auto">
          <a:xfrm>
            <a:off x="1346014" y="2773609"/>
            <a:ext cx="96489" cy="145610"/>
          </a:xfrm>
          <a:custGeom>
            <a:avLst/>
            <a:gdLst>
              <a:gd name="T0" fmla="*/ 13 w 29"/>
              <a:gd name="T1" fmla="*/ 28 h 44"/>
              <a:gd name="T2" fmla="*/ 8 w 29"/>
              <a:gd name="T3" fmla="*/ 28 h 44"/>
              <a:gd name="T4" fmla="*/ 8 w 29"/>
              <a:gd name="T5" fmla="*/ 44 h 44"/>
              <a:gd name="T6" fmla="*/ 0 w 29"/>
              <a:gd name="T7" fmla="*/ 44 h 44"/>
              <a:gd name="T8" fmla="*/ 0 w 29"/>
              <a:gd name="T9" fmla="*/ 0 h 44"/>
              <a:gd name="T10" fmla="*/ 14 w 29"/>
              <a:gd name="T11" fmla="*/ 0 h 44"/>
              <a:gd name="T12" fmla="*/ 19 w 29"/>
              <a:gd name="T13" fmla="*/ 1 h 44"/>
              <a:gd name="T14" fmla="*/ 24 w 29"/>
              <a:gd name="T15" fmla="*/ 4 h 44"/>
              <a:gd name="T16" fmla="*/ 26 w 29"/>
              <a:gd name="T17" fmla="*/ 8 h 44"/>
              <a:gd name="T18" fmla="*/ 27 w 29"/>
              <a:gd name="T19" fmla="*/ 13 h 44"/>
              <a:gd name="T20" fmla="*/ 27 w 29"/>
              <a:gd name="T21" fmla="*/ 18 h 44"/>
              <a:gd name="T22" fmla="*/ 26 w 29"/>
              <a:gd name="T23" fmla="*/ 21 h 44"/>
              <a:gd name="T24" fmla="*/ 24 w 29"/>
              <a:gd name="T25" fmla="*/ 24 h 44"/>
              <a:gd name="T26" fmla="*/ 21 w 29"/>
              <a:gd name="T27" fmla="*/ 25 h 44"/>
              <a:gd name="T28" fmla="*/ 29 w 29"/>
              <a:gd name="T29" fmla="*/ 43 h 44"/>
              <a:gd name="T30" fmla="*/ 29 w 29"/>
              <a:gd name="T31" fmla="*/ 44 h 44"/>
              <a:gd name="T32" fmla="*/ 19 w 29"/>
              <a:gd name="T33" fmla="*/ 44 h 44"/>
              <a:gd name="T34" fmla="*/ 13 w 29"/>
              <a:gd name="T35" fmla="*/ 28 h 44"/>
              <a:gd name="T36" fmla="*/ 8 w 29"/>
              <a:gd name="T37" fmla="*/ 21 h 44"/>
              <a:gd name="T38" fmla="*/ 13 w 29"/>
              <a:gd name="T39" fmla="*/ 21 h 44"/>
              <a:gd name="T40" fmla="*/ 17 w 29"/>
              <a:gd name="T41" fmla="*/ 19 h 44"/>
              <a:gd name="T42" fmla="*/ 18 w 29"/>
              <a:gd name="T43" fmla="*/ 14 h 44"/>
              <a:gd name="T44" fmla="*/ 18 w 29"/>
              <a:gd name="T45" fmla="*/ 11 h 44"/>
              <a:gd name="T46" fmla="*/ 17 w 29"/>
              <a:gd name="T47" fmla="*/ 9 h 44"/>
              <a:gd name="T48" fmla="*/ 16 w 29"/>
              <a:gd name="T49" fmla="*/ 8 h 44"/>
              <a:gd name="T50" fmla="*/ 14 w 29"/>
              <a:gd name="T51" fmla="*/ 8 h 44"/>
              <a:gd name="T52" fmla="*/ 8 w 29"/>
              <a:gd name="T53" fmla="*/ 8 h 44"/>
              <a:gd name="T54" fmla="*/ 8 w 29"/>
              <a:gd name="T55" fmla="*/ 21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9" h="44">
                <a:moveTo>
                  <a:pt x="13" y="28"/>
                </a:moveTo>
                <a:cubicBezTo>
                  <a:pt x="8" y="28"/>
                  <a:pt x="8" y="28"/>
                  <a:pt x="8" y="28"/>
                </a:cubicBezTo>
                <a:cubicBezTo>
                  <a:pt x="8" y="44"/>
                  <a:pt x="8" y="44"/>
                  <a:pt x="8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0"/>
                  <a:pt x="0" y="0"/>
                  <a:pt x="0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6" y="0"/>
                  <a:pt x="18" y="1"/>
                  <a:pt x="19" y="1"/>
                </a:cubicBezTo>
                <a:cubicBezTo>
                  <a:pt x="21" y="2"/>
                  <a:pt x="22" y="3"/>
                  <a:pt x="24" y="4"/>
                </a:cubicBezTo>
                <a:cubicBezTo>
                  <a:pt x="25" y="5"/>
                  <a:pt x="26" y="6"/>
                  <a:pt x="26" y="8"/>
                </a:cubicBezTo>
                <a:cubicBezTo>
                  <a:pt x="27" y="9"/>
                  <a:pt x="27" y="11"/>
                  <a:pt x="27" y="13"/>
                </a:cubicBezTo>
                <a:cubicBezTo>
                  <a:pt x="27" y="15"/>
                  <a:pt x="27" y="16"/>
                  <a:pt x="27" y="18"/>
                </a:cubicBezTo>
                <a:cubicBezTo>
                  <a:pt x="26" y="19"/>
                  <a:pt x="26" y="20"/>
                  <a:pt x="26" y="21"/>
                </a:cubicBezTo>
                <a:cubicBezTo>
                  <a:pt x="25" y="22"/>
                  <a:pt x="24" y="23"/>
                  <a:pt x="24" y="24"/>
                </a:cubicBezTo>
                <a:cubicBezTo>
                  <a:pt x="23" y="24"/>
                  <a:pt x="22" y="25"/>
                  <a:pt x="21" y="25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44"/>
                  <a:pt x="29" y="44"/>
                  <a:pt x="29" y="44"/>
                </a:cubicBezTo>
                <a:cubicBezTo>
                  <a:pt x="19" y="44"/>
                  <a:pt x="19" y="44"/>
                  <a:pt x="19" y="44"/>
                </a:cubicBezTo>
                <a:lnTo>
                  <a:pt x="13" y="28"/>
                </a:lnTo>
                <a:close/>
                <a:moveTo>
                  <a:pt x="8" y="21"/>
                </a:moveTo>
                <a:cubicBezTo>
                  <a:pt x="13" y="21"/>
                  <a:pt x="13" y="21"/>
                  <a:pt x="13" y="21"/>
                </a:cubicBezTo>
                <a:cubicBezTo>
                  <a:pt x="15" y="21"/>
                  <a:pt x="16" y="20"/>
                  <a:pt x="17" y="19"/>
                </a:cubicBezTo>
                <a:cubicBezTo>
                  <a:pt x="18" y="18"/>
                  <a:pt x="18" y="16"/>
                  <a:pt x="18" y="14"/>
                </a:cubicBezTo>
                <a:cubicBezTo>
                  <a:pt x="18" y="13"/>
                  <a:pt x="18" y="12"/>
                  <a:pt x="18" y="11"/>
                </a:cubicBezTo>
                <a:cubicBezTo>
                  <a:pt x="18" y="11"/>
                  <a:pt x="18" y="10"/>
                  <a:pt x="17" y="9"/>
                </a:cubicBezTo>
                <a:cubicBezTo>
                  <a:pt x="17" y="9"/>
                  <a:pt x="16" y="8"/>
                  <a:pt x="16" y="8"/>
                </a:cubicBezTo>
                <a:cubicBezTo>
                  <a:pt x="15" y="8"/>
                  <a:pt x="14" y="8"/>
                  <a:pt x="14" y="8"/>
                </a:cubicBezTo>
                <a:cubicBezTo>
                  <a:pt x="8" y="8"/>
                  <a:pt x="8" y="8"/>
                  <a:pt x="8" y="8"/>
                </a:cubicBezTo>
                <a:lnTo>
                  <a:pt x="8" y="21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42" name="Freeform 35"/>
          <p:cNvSpPr>
            <a:spLocks/>
          </p:cNvSpPr>
          <p:nvPr/>
        </p:nvSpPr>
        <p:spPr bwMode="auto">
          <a:xfrm>
            <a:off x="1454782" y="2773609"/>
            <a:ext cx="84208" cy="145610"/>
          </a:xfrm>
          <a:custGeom>
            <a:avLst/>
            <a:gdLst>
              <a:gd name="T0" fmla="*/ 42 w 48"/>
              <a:gd name="T1" fmla="*/ 47 h 83"/>
              <a:gd name="T2" fmla="*/ 17 w 48"/>
              <a:gd name="T3" fmla="*/ 47 h 83"/>
              <a:gd name="T4" fmla="*/ 17 w 48"/>
              <a:gd name="T5" fmla="*/ 68 h 83"/>
              <a:gd name="T6" fmla="*/ 48 w 48"/>
              <a:gd name="T7" fmla="*/ 68 h 83"/>
              <a:gd name="T8" fmla="*/ 48 w 48"/>
              <a:gd name="T9" fmla="*/ 83 h 83"/>
              <a:gd name="T10" fmla="*/ 0 w 48"/>
              <a:gd name="T11" fmla="*/ 83 h 83"/>
              <a:gd name="T12" fmla="*/ 0 w 48"/>
              <a:gd name="T13" fmla="*/ 0 h 83"/>
              <a:gd name="T14" fmla="*/ 48 w 48"/>
              <a:gd name="T15" fmla="*/ 0 h 83"/>
              <a:gd name="T16" fmla="*/ 48 w 48"/>
              <a:gd name="T17" fmla="*/ 15 h 83"/>
              <a:gd name="T18" fmla="*/ 17 w 48"/>
              <a:gd name="T19" fmla="*/ 15 h 83"/>
              <a:gd name="T20" fmla="*/ 17 w 48"/>
              <a:gd name="T21" fmla="*/ 34 h 83"/>
              <a:gd name="T22" fmla="*/ 42 w 48"/>
              <a:gd name="T23" fmla="*/ 34 h 83"/>
              <a:gd name="T24" fmla="*/ 42 w 48"/>
              <a:gd name="T25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8" h="83">
                <a:moveTo>
                  <a:pt x="42" y="47"/>
                </a:moveTo>
                <a:lnTo>
                  <a:pt x="17" y="47"/>
                </a:lnTo>
                <a:lnTo>
                  <a:pt x="17" y="68"/>
                </a:lnTo>
                <a:lnTo>
                  <a:pt x="48" y="68"/>
                </a:lnTo>
                <a:lnTo>
                  <a:pt x="48" y="83"/>
                </a:lnTo>
                <a:lnTo>
                  <a:pt x="0" y="83"/>
                </a:lnTo>
                <a:lnTo>
                  <a:pt x="0" y="0"/>
                </a:lnTo>
                <a:lnTo>
                  <a:pt x="48" y="0"/>
                </a:lnTo>
                <a:lnTo>
                  <a:pt x="48" y="15"/>
                </a:lnTo>
                <a:lnTo>
                  <a:pt x="17" y="15"/>
                </a:lnTo>
                <a:lnTo>
                  <a:pt x="17" y="34"/>
                </a:lnTo>
                <a:lnTo>
                  <a:pt x="42" y="34"/>
                </a:lnTo>
                <a:lnTo>
                  <a:pt x="42" y="47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43" name="Freeform 36"/>
          <p:cNvSpPr>
            <a:spLocks/>
          </p:cNvSpPr>
          <p:nvPr/>
        </p:nvSpPr>
        <p:spPr bwMode="auto">
          <a:xfrm>
            <a:off x="3316126" y="3856031"/>
            <a:ext cx="78945" cy="133329"/>
          </a:xfrm>
          <a:custGeom>
            <a:avLst/>
            <a:gdLst>
              <a:gd name="T0" fmla="*/ 8 w 24"/>
              <a:gd name="T1" fmla="*/ 16 h 40"/>
              <a:gd name="T2" fmla="*/ 12 w 24"/>
              <a:gd name="T3" fmla="*/ 16 h 40"/>
              <a:gd name="T4" fmla="*/ 15 w 24"/>
              <a:gd name="T5" fmla="*/ 15 h 40"/>
              <a:gd name="T6" fmla="*/ 16 w 24"/>
              <a:gd name="T7" fmla="*/ 11 h 40"/>
              <a:gd name="T8" fmla="*/ 15 w 24"/>
              <a:gd name="T9" fmla="*/ 9 h 40"/>
              <a:gd name="T10" fmla="*/ 15 w 24"/>
              <a:gd name="T11" fmla="*/ 7 h 40"/>
              <a:gd name="T12" fmla="*/ 14 w 24"/>
              <a:gd name="T13" fmla="*/ 6 h 40"/>
              <a:gd name="T14" fmla="*/ 12 w 24"/>
              <a:gd name="T15" fmla="*/ 6 h 40"/>
              <a:gd name="T16" fmla="*/ 10 w 24"/>
              <a:gd name="T17" fmla="*/ 6 h 40"/>
              <a:gd name="T18" fmla="*/ 9 w 24"/>
              <a:gd name="T19" fmla="*/ 7 h 40"/>
              <a:gd name="T20" fmla="*/ 9 w 24"/>
              <a:gd name="T21" fmla="*/ 9 h 40"/>
              <a:gd name="T22" fmla="*/ 8 w 24"/>
              <a:gd name="T23" fmla="*/ 10 h 40"/>
              <a:gd name="T24" fmla="*/ 1 w 24"/>
              <a:gd name="T25" fmla="*/ 10 h 40"/>
              <a:gd name="T26" fmla="*/ 1 w 24"/>
              <a:gd name="T27" fmla="*/ 6 h 40"/>
              <a:gd name="T28" fmla="*/ 4 w 24"/>
              <a:gd name="T29" fmla="*/ 3 h 40"/>
              <a:gd name="T30" fmla="*/ 7 w 24"/>
              <a:gd name="T31" fmla="*/ 0 h 40"/>
              <a:gd name="T32" fmla="*/ 12 w 24"/>
              <a:gd name="T33" fmla="*/ 0 h 40"/>
              <a:gd name="T34" fmla="*/ 16 w 24"/>
              <a:gd name="T35" fmla="*/ 0 h 40"/>
              <a:gd name="T36" fmla="*/ 20 w 24"/>
              <a:gd name="T37" fmla="*/ 2 h 40"/>
              <a:gd name="T38" fmla="*/ 22 w 24"/>
              <a:gd name="T39" fmla="*/ 6 h 40"/>
              <a:gd name="T40" fmla="*/ 23 w 24"/>
              <a:gd name="T41" fmla="*/ 11 h 40"/>
              <a:gd name="T42" fmla="*/ 23 w 24"/>
              <a:gd name="T43" fmla="*/ 13 h 40"/>
              <a:gd name="T44" fmla="*/ 22 w 24"/>
              <a:gd name="T45" fmla="*/ 16 h 40"/>
              <a:gd name="T46" fmla="*/ 20 w 24"/>
              <a:gd name="T47" fmla="*/ 18 h 40"/>
              <a:gd name="T48" fmla="*/ 18 w 24"/>
              <a:gd name="T49" fmla="*/ 19 h 40"/>
              <a:gd name="T50" fmla="*/ 22 w 24"/>
              <a:gd name="T51" fmla="*/ 23 h 40"/>
              <a:gd name="T52" fmla="*/ 24 w 24"/>
              <a:gd name="T53" fmla="*/ 29 h 40"/>
              <a:gd name="T54" fmla="*/ 23 w 24"/>
              <a:gd name="T55" fmla="*/ 34 h 40"/>
              <a:gd name="T56" fmla="*/ 20 w 24"/>
              <a:gd name="T57" fmla="*/ 37 h 40"/>
              <a:gd name="T58" fmla="*/ 16 w 24"/>
              <a:gd name="T59" fmla="*/ 39 h 40"/>
              <a:gd name="T60" fmla="*/ 12 w 24"/>
              <a:gd name="T61" fmla="*/ 40 h 40"/>
              <a:gd name="T62" fmla="*/ 7 w 24"/>
              <a:gd name="T63" fmla="*/ 40 h 40"/>
              <a:gd name="T64" fmla="*/ 4 w 24"/>
              <a:gd name="T65" fmla="*/ 37 h 40"/>
              <a:gd name="T66" fmla="*/ 1 w 24"/>
              <a:gd name="T67" fmla="*/ 34 h 40"/>
              <a:gd name="T68" fmla="*/ 0 w 24"/>
              <a:gd name="T69" fmla="*/ 29 h 40"/>
              <a:gd name="T70" fmla="*/ 8 w 24"/>
              <a:gd name="T71" fmla="*/ 29 h 40"/>
              <a:gd name="T72" fmla="*/ 8 w 24"/>
              <a:gd name="T73" fmla="*/ 31 h 40"/>
              <a:gd name="T74" fmla="*/ 9 w 24"/>
              <a:gd name="T75" fmla="*/ 32 h 40"/>
              <a:gd name="T76" fmla="*/ 10 w 24"/>
              <a:gd name="T77" fmla="*/ 33 h 40"/>
              <a:gd name="T78" fmla="*/ 12 w 24"/>
              <a:gd name="T79" fmla="*/ 34 h 40"/>
              <a:gd name="T80" fmla="*/ 14 w 24"/>
              <a:gd name="T81" fmla="*/ 33 h 40"/>
              <a:gd name="T82" fmla="*/ 15 w 24"/>
              <a:gd name="T83" fmla="*/ 32 h 40"/>
              <a:gd name="T84" fmla="*/ 16 w 24"/>
              <a:gd name="T85" fmla="*/ 31 h 40"/>
              <a:gd name="T86" fmla="*/ 16 w 24"/>
              <a:gd name="T87" fmla="*/ 28 h 40"/>
              <a:gd name="T88" fmla="*/ 15 w 24"/>
              <a:gd name="T89" fmla="*/ 24 h 40"/>
              <a:gd name="T90" fmla="*/ 12 w 24"/>
              <a:gd name="T91" fmla="*/ 23 h 40"/>
              <a:gd name="T92" fmla="*/ 8 w 24"/>
              <a:gd name="T93" fmla="*/ 23 h 40"/>
              <a:gd name="T94" fmla="*/ 8 w 24"/>
              <a:gd name="T95" fmla="*/ 1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" h="40">
                <a:moveTo>
                  <a:pt x="8" y="16"/>
                </a:moveTo>
                <a:cubicBezTo>
                  <a:pt x="12" y="16"/>
                  <a:pt x="12" y="16"/>
                  <a:pt x="12" y="16"/>
                </a:cubicBezTo>
                <a:cubicBezTo>
                  <a:pt x="13" y="16"/>
                  <a:pt x="14" y="16"/>
                  <a:pt x="15" y="15"/>
                </a:cubicBezTo>
                <a:cubicBezTo>
                  <a:pt x="15" y="14"/>
                  <a:pt x="16" y="13"/>
                  <a:pt x="16" y="11"/>
                </a:cubicBezTo>
                <a:cubicBezTo>
                  <a:pt x="16" y="10"/>
                  <a:pt x="16" y="10"/>
                  <a:pt x="15" y="9"/>
                </a:cubicBezTo>
                <a:cubicBezTo>
                  <a:pt x="15" y="8"/>
                  <a:pt x="15" y="8"/>
                  <a:pt x="15" y="7"/>
                </a:cubicBezTo>
                <a:cubicBezTo>
                  <a:pt x="14" y="7"/>
                  <a:pt x="14" y="7"/>
                  <a:pt x="14" y="6"/>
                </a:cubicBezTo>
                <a:cubicBezTo>
                  <a:pt x="13" y="6"/>
                  <a:pt x="13" y="6"/>
                  <a:pt x="12" y="6"/>
                </a:cubicBezTo>
                <a:cubicBezTo>
                  <a:pt x="11" y="6"/>
                  <a:pt x="11" y="6"/>
                  <a:pt x="10" y="6"/>
                </a:cubicBezTo>
                <a:cubicBezTo>
                  <a:pt x="10" y="6"/>
                  <a:pt x="10" y="7"/>
                  <a:pt x="9" y="7"/>
                </a:cubicBezTo>
                <a:cubicBezTo>
                  <a:pt x="9" y="8"/>
                  <a:pt x="9" y="8"/>
                  <a:pt x="9" y="9"/>
                </a:cubicBezTo>
                <a:cubicBezTo>
                  <a:pt x="8" y="9"/>
                  <a:pt x="8" y="10"/>
                  <a:pt x="8" y="10"/>
                </a:cubicBezTo>
                <a:cubicBezTo>
                  <a:pt x="1" y="10"/>
                  <a:pt x="1" y="10"/>
                  <a:pt x="1" y="10"/>
                </a:cubicBezTo>
                <a:cubicBezTo>
                  <a:pt x="1" y="9"/>
                  <a:pt x="1" y="7"/>
                  <a:pt x="1" y="6"/>
                </a:cubicBezTo>
                <a:cubicBezTo>
                  <a:pt x="2" y="5"/>
                  <a:pt x="3" y="3"/>
                  <a:pt x="4" y="3"/>
                </a:cubicBezTo>
                <a:cubicBezTo>
                  <a:pt x="5" y="2"/>
                  <a:pt x="6" y="1"/>
                  <a:pt x="7" y="0"/>
                </a:cubicBezTo>
                <a:cubicBezTo>
                  <a:pt x="9" y="0"/>
                  <a:pt x="10" y="0"/>
                  <a:pt x="12" y="0"/>
                </a:cubicBezTo>
                <a:cubicBezTo>
                  <a:pt x="13" y="0"/>
                  <a:pt x="15" y="0"/>
                  <a:pt x="16" y="0"/>
                </a:cubicBezTo>
                <a:cubicBezTo>
                  <a:pt x="18" y="1"/>
                  <a:pt x="19" y="1"/>
                  <a:pt x="20" y="2"/>
                </a:cubicBezTo>
                <a:cubicBezTo>
                  <a:pt x="21" y="3"/>
                  <a:pt x="22" y="5"/>
                  <a:pt x="22" y="6"/>
                </a:cubicBezTo>
                <a:cubicBezTo>
                  <a:pt x="23" y="7"/>
                  <a:pt x="23" y="9"/>
                  <a:pt x="23" y="11"/>
                </a:cubicBezTo>
                <a:cubicBezTo>
                  <a:pt x="23" y="12"/>
                  <a:pt x="23" y="13"/>
                  <a:pt x="23" y="13"/>
                </a:cubicBezTo>
                <a:cubicBezTo>
                  <a:pt x="23" y="14"/>
                  <a:pt x="22" y="15"/>
                  <a:pt x="22" y="16"/>
                </a:cubicBezTo>
                <a:cubicBezTo>
                  <a:pt x="22" y="16"/>
                  <a:pt x="21" y="17"/>
                  <a:pt x="20" y="18"/>
                </a:cubicBezTo>
                <a:cubicBezTo>
                  <a:pt x="20" y="18"/>
                  <a:pt x="19" y="19"/>
                  <a:pt x="18" y="19"/>
                </a:cubicBezTo>
                <a:cubicBezTo>
                  <a:pt x="20" y="20"/>
                  <a:pt x="22" y="21"/>
                  <a:pt x="22" y="23"/>
                </a:cubicBezTo>
                <a:cubicBezTo>
                  <a:pt x="23" y="25"/>
                  <a:pt x="24" y="26"/>
                  <a:pt x="24" y="29"/>
                </a:cubicBezTo>
                <a:cubicBezTo>
                  <a:pt x="24" y="30"/>
                  <a:pt x="23" y="32"/>
                  <a:pt x="23" y="34"/>
                </a:cubicBezTo>
                <a:cubicBezTo>
                  <a:pt x="22" y="35"/>
                  <a:pt x="21" y="36"/>
                  <a:pt x="20" y="37"/>
                </a:cubicBezTo>
                <a:cubicBezTo>
                  <a:pt x="19" y="38"/>
                  <a:pt x="18" y="39"/>
                  <a:pt x="16" y="39"/>
                </a:cubicBezTo>
                <a:cubicBezTo>
                  <a:pt x="15" y="40"/>
                  <a:pt x="13" y="40"/>
                  <a:pt x="12" y="40"/>
                </a:cubicBezTo>
                <a:cubicBezTo>
                  <a:pt x="10" y="40"/>
                  <a:pt x="9" y="40"/>
                  <a:pt x="7" y="40"/>
                </a:cubicBezTo>
                <a:cubicBezTo>
                  <a:pt x="6" y="39"/>
                  <a:pt x="5" y="38"/>
                  <a:pt x="4" y="37"/>
                </a:cubicBezTo>
                <a:cubicBezTo>
                  <a:pt x="3" y="36"/>
                  <a:pt x="2" y="35"/>
                  <a:pt x="1" y="34"/>
                </a:cubicBezTo>
                <a:cubicBezTo>
                  <a:pt x="1" y="32"/>
                  <a:pt x="0" y="31"/>
                  <a:pt x="0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30"/>
                  <a:pt x="8" y="30"/>
                  <a:pt x="8" y="31"/>
                </a:cubicBezTo>
                <a:cubicBezTo>
                  <a:pt x="8" y="31"/>
                  <a:pt x="9" y="32"/>
                  <a:pt x="9" y="32"/>
                </a:cubicBezTo>
                <a:cubicBezTo>
                  <a:pt x="9" y="33"/>
                  <a:pt x="10" y="33"/>
                  <a:pt x="10" y="33"/>
                </a:cubicBezTo>
                <a:cubicBezTo>
                  <a:pt x="11" y="34"/>
                  <a:pt x="11" y="34"/>
                  <a:pt x="12" y="34"/>
                </a:cubicBezTo>
                <a:cubicBezTo>
                  <a:pt x="13" y="34"/>
                  <a:pt x="13" y="34"/>
                  <a:pt x="14" y="33"/>
                </a:cubicBezTo>
                <a:cubicBezTo>
                  <a:pt x="14" y="33"/>
                  <a:pt x="15" y="33"/>
                  <a:pt x="15" y="32"/>
                </a:cubicBezTo>
                <a:cubicBezTo>
                  <a:pt x="15" y="32"/>
                  <a:pt x="16" y="31"/>
                  <a:pt x="16" y="31"/>
                </a:cubicBezTo>
                <a:cubicBezTo>
                  <a:pt x="16" y="30"/>
                  <a:pt x="16" y="29"/>
                  <a:pt x="16" y="28"/>
                </a:cubicBezTo>
                <a:cubicBezTo>
                  <a:pt x="16" y="26"/>
                  <a:pt x="16" y="25"/>
                  <a:pt x="15" y="24"/>
                </a:cubicBezTo>
                <a:cubicBezTo>
                  <a:pt x="14" y="23"/>
                  <a:pt x="13" y="23"/>
                  <a:pt x="12" y="23"/>
                </a:cubicBezTo>
                <a:cubicBezTo>
                  <a:pt x="8" y="23"/>
                  <a:pt x="8" y="23"/>
                  <a:pt x="8" y="23"/>
                </a:cubicBezTo>
                <a:lnTo>
                  <a:pt x="8" y="16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44" name="Freeform 37"/>
          <p:cNvSpPr>
            <a:spLocks noEditPoints="1"/>
          </p:cNvSpPr>
          <p:nvPr/>
        </p:nvSpPr>
        <p:spPr bwMode="auto">
          <a:xfrm>
            <a:off x="3412615" y="3856031"/>
            <a:ext cx="75437" cy="133329"/>
          </a:xfrm>
          <a:custGeom>
            <a:avLst/>
            <a:gdLst>
              <a:gd name="T0" fmla="*/ 23 w 23"/>
              <a:gd name="T1" fmla="*/ 23 h 40"/>
              <a:gd name="T2" fmla="*/ 22 w 23"/>
              <a:gd name="T3" fmla="*/ 31 h 40"/>
              <a:gd name="T4" fmla="*/ 20 w 23"/>
              <a:gd name="T5" fmla="*/ 36 h 40"/>
              <a:gd name="T6" fmla="*/ 16 w 23"/>
              <a:gd name="T7" fmla="*/ 39 h 40"/>
              <a:gd name="T8" fmla="*/ 12 w 23"/>
              <a:gd name="T9" fmla="*/ 40 h 40"/>
              <a:gd name="T10" fmla="*/ 7 w 23"/>
              <a:gd name="T11" fmla="*/ 39 h 40"/>
              <a:gd name="T12" fmla="*/ 3 w 23"/>
              <a:gd name="T13" fmla="*/ 36 h 40"/>
              <a:gd name="T14" fmla="*/ 1 w 23"/>
              <a:gd name="T15" fmla="*/ 31 h 40"/>
              <a:gd name="T16" fmla="*/ 0 w 23"/>
              <a:gd name="T17" fmla="*/ 23 h 40"/>
              <a:gd name="T18" fmla="*/ 0 w 23"/>
              <a:gd name="T19" fmla="*/ 16 h 40"/>
              <a:gd name="T20" fmla="*/ 1 w 23"/>
              <a:gd name="T21" fmla="*/ 9 h 40"/>
              <a:gd name="T22" fmla="*/ 3 w 23"/>
              <a:gd name="T23" fmla="*/ 4 h 40"/>
              <a:gd name="T24" fmla="*/ 7 w 23"/>
              <a:gd name="T25" fmla="*/ 1 h 40"/>
              <a:gd name="T26" fmla="*/ 12 w 23"/>
              <a:gd name="T27" fmla="*/ 0 h 40"/>
              <a:gd name="T28" fmla="*/ 16 w 23"/>
              <a:gd name="T29" fmla="*/ 1 h 40"/>
              <a:gd name="T30" fmla="*/ 20 w 23"/>
              <a:gd name="T31" fmla="*/ 4 h 40"/>
              <a:gd name="T32" fmla="*/ 22 w 23"/>
              <a:gd name="T33" fmla="*/ 9 h 40"/>
              <a:gd name="T34" fmla="*/ 23 w 23"/>
              <a:gd name="T35" fmla="*/ 16 h 40"/>
              <a:gd name="T36" fmla="*/ 23 w 23"/>
              <a:gd name="T37" fmla="*/ 23 h 40"/>
              <a:gd name="T38" fmla="*/ 15 w 23"/>
              <a:gd name="T39" fmla="*/ 15 h 40"/>
              <a:gd name="T40" fmla="*/ 15 w 23"/>
              <a:gd name="T41" fmla="*/ 11 h 40"/>
              <a:gd name="T42" fmla="*/ 14 w 23"/>
              <a:gd name="T43" fmla="*/ 8 h 40"/>
              <a:gd name="T44" fmla="*/ 13 w 23"/>
              <a:gd name="T45" fmla="*/ 6 h 40"/>
              <a:gd name="T46" fmla="*/ 12 w 23"/>
              <a:gd name="T47" fmla="*/ 6 h 40"/>
              <a:gd name="T48" fmla="*/ 10 w 23"/>
              <a:gd name="T49" fmla="*/ 6 h 40"/>
              <a:gd name="T50" fmla="*/ 9 w 23"/>
              <a:gd name="T51" fmla="*/ 8 h 40"/>
              <a:gd name="T52" fmla="*/ 8 w 23"/>
              <a:gd name="T53" fmla="*/ 11 h 40"/>
              <a:gd name="T54" fmla="*/ 8 w 23"/>
              <a:gd name="T55" fmla="*/ 15 h 40"/>
              <a:gd name="T56" fmla="*/ 8 w 23"/>
              <a:gd name="T57" fmla="*/ 24 h 40"/>
              <a:gd name="T58" fmla="*/ 8 w 23"/>
              <a:gd name="T59" fmla="*/ 29 h 40"/>
              <a:gd name="T60" fmla="*/ 9 w 23"/>
              <a:gd name="T61" fmla="*/ 32 h 40"/>
              <a:gd name="T62" fmla="*/ 10 w 23"/>
              <a:gd name="T63" fmla="*/ 33 h 40"/>
              <a:gd name="T64" fmla="*/ 12 w 23"/>
              <a:gd name="T65" fmla="*/ 34 h 40"/>
              <a:gd name="T66" fmla="*/ 13 w 23"/>
              <a:gd name="T67" fmla="*/ 33 h 40"/>
              <a:gd name="T68" fmla="*/ 14 w 23"/>
              <a:gd name="T69" fmla="*/ 32 h 40"/>
              <a:gd name="T70" fmla="*/ 15 w 23"/>
              <a:gd name="T71" fmla="*/ 29 h 40"/>
              <a:gd name="T72" fmla="*/ 15 w 23"/>
              <a:gd name="T73" fmla="*/ 24 h 40"/>
              <a:gd name="T74" fmla="*/ 15 w 23"/>
              <a:gd name="T75" fmla="*/ 15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" h="40">
                <a:moveTo>
                  <a:pt x="23" y="23"/>
                </a:moveTo>
                <a:cubicBezTo>
                  <a:pt x="23" y="26"/>
                  <a:pt x="23" y="29"/>
                  <a:pt x="22" y="31"/>
                </a:cubicBezTo>
                <a:cubicBezTo>
                  <a:pt x="22" y="33"/>
                  <a:pt x="21" y="35"/>
                  <a:pt x="20" y="36"/>
                </a:cubicBezTo>
                <a:cubicBezTo>
                  <a:pt x="19" y="38"/>
                  <a:pt x="18" y="39"/>
                  <a:pt x="16" y="39"/>
                </a:cubicBezTo>
                <a:cubicBezTo>
                  <a:pt x="15" y="40"/>
                  <a:pt x="13" y="40"/>
                  <a:pt x="12" y="40"/>
                </a:cubicBezTo>
                <a:cubicBezTo>
                  <a:pt x="10" y="40"/>
                  <a:pt x="8" y="40"/>
                  <a:pt x="7" y="39"/>
                </a:cubicBezTo>
                <a:cubicBezTo>
                  <a:pt x="6" y="39"/>
                  <a:pt x="4" y="38"/>
                  <a:pt x="3" y="36"/>
                </a:cubicBezTo>
                <a:cubicBezTo>
                  <a:pt x="2" y="35"/>
                  <a:pt x="2" y="33"/>
                  <a:pt x="1" y="31"/>
                </a:cubicBezTo>
                <a:cubicBezTo>
                  <a:pt x="0" y="29"/>
                  <a:pt x="0" y="26"/>
                  <a:pt x="0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0" y="11"/>
                  <a:pt x="1" y="9"/>
                </a:cubicBezTo>
                <a:cubicBezTo>
                  <a:pt x="2" y="7"/>
                  <a:pt x="2" y="5"/>
                  <a:pt x="3" y="4"/>
                </a:cubicBezTo>
                <a:cubicBezTo>
                  <a:pt x="4" y="2"/>
                  <a:pt x="6" y="1"/>
                  <a:pt x="7" y="1"/>
                </a:cubicBezTo>
                <a:cubicBezTo>
                  <a:pt x="8" y="0"/>
                  <a:pt x="10" y="0"/>
                  <a:pt x="12" y="0"/>
                </a:cubicBezTo>
                <a:cubicBezTo>
                  <a:pt x="13" y="0"/>
                  <a:pt x="15" y="0"/>
                  <a:pt x="16" y="1"/>
                </a:cubicBezTo>
                <a:cubicBezTo>
                  <a:pt x="18" y="1"/>
                  <a:pt x="19" y="2"/>
                  <a:pt x="20" y="4"/>
                </a:cubicBezTo>
                <a:cubicBezTo>
                  <a:pt x="21" y="5"/>
                  <a:pt x="22" y="7"/>
                  <a:pt x="22" y="9"/>
                </a:cubicBezTo>
                <a:cubicBezTo>
                  <a:pt x="23" y="11"/>
                  <a:pt x="23" y="13"/>
                  <a:pt x="23" y="16"/>
                </a:cubicBezTo>
                <a:lnTo>
                  <a:pt x="23" y="23"/>
                </a:lnTo>
                <a:close/>
                <a:moveTo>
                  <a:pt x="15" y="15"/>
                </a:moveTo>
                <a:cubicBezTo>
                  <a:pt x="15" y="14"/>
                  <a:pt x="15" y="12"/>
                  <a:pt x="15" y="11"/>
                </a:cubicBezTo>
                <a:cubicBezTo>
                  <a:pt x="15" y="10"/>
                  <a:pt x="15" y="9"/>
                  <a:pt x="14" y="8"/>
                </a:cubicBezTo>
                <a:cubicBezTo>
                  <a:pt x="14" y="7"/>
                  <a:pt x="14" y="7"/>
                  <a:pt x="13" y="6"/>
                </a:cubicBezTo>
                <a:cubicBezTo>
                  <a:pt x="13" y="6"/>
                  <a:pt x="12" y="6"/>
                  <a:pt x="12" y="6"/>
                </a:cubicBezTo>
                <a:cubicBezTo>
                  <a:pt x="11" y="6"/>
                  <a:pt x="10" y="6"/>
                  <a:pt x="10" y="6"/>
                </a:cubicBezTo>
                <a:cubicBezTo>
                  <a:pt x="10" y="7"/>
                  <a:pt x="9" y="7"/>
                  <a:pt x="9" y="8"/>
                </a:cubicBezTo>
                <a:cubicBezTo>
                  <a:pt x="8" y="9"/>
                  <a:pt x="8" y="10"/>
                  <a:pt x="8" y="11"/>
                </a:cubicBezTo>
                <a:cubicBezTo>
                  <a:pt x="8" y="12"/>
                  <a:pt x="8" y="14"/>
                  <a:pt x="8" y="15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6"/>
                  <a:pt x="8" y="28"/>
                  <a:pt x="8" y="29"/>
                </a:cubicBezTo>
                <a:cubicBezTo>
                  <a:pt x="8" y="30"/>
                  <a:pt x="8" y="31"/>
                  <a:pt x="9" y="32"/>
                </a:cubicBezTo>
                <a:cubicBezTo>
                  <a:pt x="9" y="32"/>
                  <a:pt x="10" y="33"/>
                  <a:pt x="10" y="33"/>
                </a:cubicBezTo>
                <a:cubicBezTo>
                  <a:pt x="10" y="34"/>
                  <a:pt x="11" y="34"/>
                  <a:pt x="12" y="34"/>
                </a:cubicBezTo>
                <a:cubicBezTo>
                  <a:pt x="12" y="34"/>
                  <a:pt x="13" y="34"/>
                  <a:pt x="13" y="33"/>
                </a:cubicBezTo>
                <a:cubicBezTo>
                  <a:pt x="14" y="33"/>
                  <a:pt x="14" y="32"/>
                  <a:pt x="14" y="32"/>
                </a:cubicBezTo>
                <a:cubicBezTo>
                  <a:pt x="15" y="31"/>
                  <a:pt x="15" y="30"/>
                  <a:pt x="15" y="29"/>
                </a:cubicBezTo>
                <a:cubicBezTo>
                  <a:pt x="15" y="28"/>
                  <a:pt x="15" y="26"/>
                  <a:pt x="15" y="24"/>
                </a:cubicBezTo>
                <a:lnTo>
                  <a:pt x="15" y="15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45" name="Rectangle 38"/>
          <p:cNvSpPr>
            <a:spLocks noChangeArrowheads="1"/>
          </p:cNvSpPr>
          <p:nvPr/>
        </p:nvSpPr>
        <p:spPr bwMode="auto">
          <a:xfrm>
            <a:off x="3509102" y="3922696"/>
            <a:ext cx="43859" cy="21052"/>
          </a:xfrm>
          <a:prstGeom prst="rect">
            <a:avLst/>
          </a:pr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46" name="Freeform 39"/>
          <p:cNvSpPr>
            <a:spLocks noEditPoints="1"/>
          </p:cNvSpPr>
          <p:nvPr/>
        </p:nvSpPr>
        <p:spPr bwMode="auto">
          <a:xfrm>
            <a:off x="3572258" y="3856031"/>
            <a:ext cx="80699" cy="133329"/>
          </a:xfrm>
          <a:custGeom>
            <a:avLst/>
            <a:gdLst>
              <a:gd name="T0" fmla="*/ 40 w 46"/>
              <a:gd name="T1" fmla="*/ 48 h 76"/>
              <a:gd name="T2" fmla="*/ 46 w 46"/>
              <a:gd name="T3" fmla="*/ 48 h 76"/>
              <a:gd name="T4" fmla="*/ 46 w 46"/>
              <a:gd name="T5" fmla="*/ 59 h 76"/>
              <a:gd name="T6" fmla="*/ 40 w 46"/>
              <a:gd name="T7" fmla="*/ 59 h 76"/>
              <a:gd name="T8" fmla="*/ 40 w 46"/>
              <a:gd name="T9" fmla="*/ 76 h 76"/>
              <a:gd name="T10" fmla="*/ 25 w 46"/>
              <a:gd name="T11" fmla="*/ 76 h 76"/>
              <a:gd name="T12" fmla="*/ 25 w 46"/>
              <a:gd name="T13" fmla="*/ 59 h 76"/>
              <a:gd name="T14" fmla="*/ 0 w 46"/>
              <a:gd name="T15" fmla="*/ 59 h 76"/>
              <a:gd name="T16" fmla="*/ 0 w 46"/>
              <a:gd name="T17" fmla="*/ 50 h 76"/>
              <a:gd name="T18" fmla="*/ 25 w 46"/>
              <a:gd name="T19" fmla="*/ 0 h 76"/>
              <a:gd name="T20" fmla="*/ 40 w 46"/>
              <a:gd name="T21" fmla="*/ 0 h 76"/>
              <a:gd name="T22" fmla="*/ 40 w 46"/>
              <a:gd name="T23" fmla="*/ 48 h 76"/>
              <a:gd name="T24" fmla="*/ 13 w 46"/>
              <a:gd name="T25" fmla="*/ 48 h 76"/>
              <a:gd name="T26" fmla="*/ 25 w 46"/>
              <a:gd name="T27" fmla="*/ 48 h 76"/>
              <a:gd name="T28" fmla="*/ 25 w 46"/>
              <a:gd name="T29" fmla="*/ 21 h 76"/>
              <a:gd name="T30" fmla="*/ 25 w 46"/>
              <a:gd name="T31" fmla="*/ 23 h 76"/>
              <a:gd name="T32" fmla="*/ 13 w 46"/>
              <a:gd name="T33" fmla="*/ 48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6" h="76">
                <a:moveTo>
                  <a:pt x="40" y="48"/>
                </a:moveTo>
                <a:lnTo>
                  <a:pt x="46" y="48"/>
                </a:lnTo>
                <a:lnTo>
                  <a:pt x="46" y="59"/>
                </a:lnTo>
                <a:lnTo>
                  <a:pt x="40" y="59"/>
                </a:lnTo>
                <a:lnTo>
                  <a:pt x="40" y="76"/>
                </a:lnTo>
                <a:lnTo>
                  <a:pt x="25" y="76"/>
                </a:lnTo>
                <a:lnTo>
                  <a:pt x="25" y="59"/>
                </a:lnTo>
                <a:lnTo>
                  <a:pt x="0" y="59"/>
                </a:lnTo>
                <a:lnTo>
                  <a:pt x="0" y="50"/>
                </a:lnTo>
                <a:lnTo>
                  <a:pt x="25" y="0"/>
                </a:lnTo>
                <a:lnTo>
                  <a:pt x="40" y="0"/>
                </a:lnTo>
                <a:lnTo>
                  <a:pt x="40" y="48"/>
                </a:lnTo>
                <a:close/>
                <a:moveTo>
                  <a:pt x="13" y="48"/>
                </a:moveTo>
                <a:lnTo>
                  <a:pt x="25" y="48"/>
                </a:lnTo>
                <a:lnTo>
                  <a:pt x="25" y="21"/>
                </a:lnTo>
                <a:lnTo>
                  <a:pt x="25" y="23"/>
                </a:lnTo>
                <a:lnTo>
                  <a:pt x="13" y="48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47" name="Freeform 40"/>
          <p:cNvSpPr>
            <a:spLocks noEditPoints="1"/>
          </p:cNvSpPr>
          <p:nvPr/>
        </p:nvSpPr>
        <p:spPr bwMode="auto">
          <a:xfrm>
            <a:off x="3668747" y="3856031"/>
            <a:ext cx="77191" cy="133329"/>
          </a:xfrm>
          <a:custGeom>
            <a:avLst/>
            <a:gdLst>
              <a:gd name="T0" fmla="*/ 23 w 23"/>
              <a:gd name="T1" fmla="*/ 23 h 40"/>
              <a:gd name="T2" fmla="*/ 22 w 23"/>
              <a:gd name="T3" fmla="*/ 31 h 40"/>
              <a:gd name="T4" fmla="*/ 19 w 23"/>
              <a:gd name="T5" fmla="*/ 36 h 40"/>
              <a:gd name="T6" fmla="*/ 16 w 23"/>
              <a:gd name="T7" fmla="*/ 39 h 40"/>
              <a:gd name="T8" fmla="*/ 11 w 23"/>
              <a:gd name="T9" fmla="*/ 40 h 40"/>
              <a:gd name="T10" fmla="*/ 6 w 23"/>
              <a:gd name="T11" fmla="*/ 39 h 40"/>
              <a:gd name="T12" fmla="*/ 3 w 23"/>
              <a:gd name="T13" fmla="*/ 36 h 40"/>
              <a:gd name="T14" fmla="*/ 0 w 23"/>
              <a:gd name="T15" fmla="*/ 31 h 40"/>
              <a:gd name="T16" fmla="*/ 0 w 23"/>
              <a:gd name="T17" fmla="*/ 23 h 40"/>
              <a:gd name="T18" fmla="*/ 0 w 23"/>
              <a:gd name="T19" fmla="*/ 16 h 40"/>
              <a:gd name="T20" fmla="*/ 0 w 23"/>
              <a:gd name="T21" fmla="*/ 9 h 40"/>
              <a:gd name="T22" fmla="*/ 3 w 23"/>
              <a:gd name="T23" fmla="*/ 4 h 40"/>
              <a:gd name="T24" fmla="*/ 6 w 23"/>
              <a:gd name="T25" fmla="*/ 1 h 40"/>
              <a:gd name="T26" fmla="*/ 11 w 23"/>
              <a:gd name="T27" fmla="*/ 0 h 40"/>
              <a:gd name="T28" fmla="*/ 16 w 23"/>
              <a:gd name="T29" fmla="*/ 1 h 40"/>
              <a:gd name="T30" fmla="*/ 19 w 23"/>
              <a:gd name="T31" fmla="*/ 4 h 40"/>
              <a:gd name="T32" fmla="*/ 22 w 23"/>
              <a:gd name="T33" fmla="*/ 9 h 40"/>
              <a:gd name="T34" fmla="*/ 23 w 23"/>
              <a:gd name="T35" fmla="*/ 16 h 40"/>
              <a:gd name="T36" fmla="*/ 23 w 23"/>
              <a:gd name="T37" fmla="*/ 23 h 40"/>
              <a:gd name="T38" fmla="*/ 15 w 23"/>
              <a:gd name="T39" fmla="*/ 15 h 40"/>
              <a:gd name="T40" fmla="*/ 15 w 23"/>
              <a:gd name="T41" fmla="*/ 11 h 40"/>
              <a:gd name="T42" fmla="*/ 14 w 23"/>
              <a:gd name="T43" fmla="*/ 8 h 40"/>
              <a:gd name="T44" fmla="*/ 13 w 23"/>
              <a:gd name="T45" fmla="*/ 6 h 40"/>
              <a:gd name="T46" fmla="*/ 11 w 23"/>
              <a:gd name="T47" fmla="*/ 6 h 40"/>
              <a:gd name="T48" fmla="*/ 9 w 23"/>
              <a:gd name="T49" fmla="*/ 6 h 40"/>
              <a:gd name="T50" fmla="*/ 8 w 23"/>
              <a:gd name="T51" fmla="*/ 8 h 40"/>
              <a:gd name="T52" fmla="*/ 8 w 23"/>
              <a:gd name="T53" fmla="*/ 11 h 40"/>
              <a:gd name="T54" fmla="*/ 7 w 23"/>
              <a:gd name="T55" fmla="*/ 15 h 40"/>
              <a:gd name="T56" fmla="*/ 7 w 23"/>
              <a:gd name="T57" fmla="*/ 24 h 40"/>
              <a:gd name="T58" fmla="*/ 8 w 23"/>
              <a:gd name="T59" fmla="*/ 29 h 40"/>
              <a:gd name="T60" fmla="*/ 8 w 23"/>
              <a:gd name="T61" fmla="*/ 32 h 40"/>
              <a:gd name="T62" fmla="*/ 10 w 23"/>
              <a:gd name="T63" fmla="*/ 33 h 40"/>
              <a:gd name="T64" fmla="*/ 11 w 23"/>
              <a:gd name="T65" fmla="*/ 34 h 40"/>
              <a:gd name="T66" fmla="*/ 13 w 23"/>
              <a:gd name="T67" fmla="*/ 33 h 40"/>
              <a:gd name="T68" fmla="*/ 14 w 23"/>
              <a:gd name="T69" fmla="*/ 32 h 40"/>
              <a:gd name="T70" fmla="*/ 15 w 23"/>
              <a:gd name="T71" fmla="*/ 29 h 40"/>
              <a:gd name="T72" fmla="*/ 15 w 23"/>
              <a:gd name="T73" fmla="*/ 24 h 40"/>
              <a:gd name="T74" fmla="*/ 15 w 23"/>
              <a:gd name="T75" fmla="*/ 15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" h="40">
                <a:moveTo>
                  <a:pt x="23" y="23"/>
                </a:moveTo>
                <a:cubicBezTo>
                  <a:pt x="23" y="26"/>
                  <a:pt x="22" y="29"/>
                  <a:pt x="22" y="31"/>
                </a:cubicBezTo>
                <a:cubicBezTo>
                  <a:pt x="21" y="33"/>
                  <a:pt x="20" y="35"/>
                  <a:pt x="19" y="36"/>
                </a:cubicBezTo>
                <a:cubicBezTo>
                  <a:pt x="18" y="38"/>
                  <a:pt x="17" y="39"/>
                  <a:pt x="16" y="39"/>
                </a:cubicBezTo>
                <a:cubicBezTo>
                  <a:pt x="14" y="40"/>
                  <a:pt x="13" y="40"/>
                  <a:pt x="11" y="40"/>
                </a:cubicBezTo>
                <a:cubicBezTo>
                  <a:pt x="9" y="40"/>
                  <a:pt x="8" y="40"/>
                  <a:pt x="6" y="39"/>
                </a:cubicBezTo>
                <a:cubicBezTo>
                  <a:pt x="5" y="39"/>
                  <a:pt x="4" y="38"/>
                  <a:pt x="3" y="36"/>
                </a:cubicBezTo>
                <a:cubicBezTo>
                  <a:pt x="2" y="35"/>
                  <a:pt x="1" y="33"/>
                  <a:pt x="0" y="31"/>
                </a:cubicBezTo>
                <a:cubicBezTo>
                  <a:pt x="0" y="29"/>
                  <a:pt x="0" y="26"/>
                  <a:pt x="0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0" y="11"/>
                  <a:pt x="0" y="9"/>
                </a:cubicBezTo>
                <a:cubicBezTo>
                  <a:pt x="1" y="7"/>
                  <a:pt x="2" y="5"/>
                  <a:pt x="3" y="4"/>
                </a:cubicBezTo>
                <a:cubicBezTo>
                  <a:pt x="4" y="2"/>
                  <a:pt x="5" y="1"/>
                  <a:pt x="6" y="1"/>
                </a:cubicBezTo>
                <a:cubicBezTo>
                  <a:pt x="8" y="0"/>
                  <a:pt x="9" y="0"/>
                  <a:pt x="11" y="0"/>
                </a:cubicBezTo>
                <a:cubicBezTo>
                  <a:pt x="13" y="0"/>
                  <a:pt x="14" y="0"/>
                  <a:pt x="16" y="1"/>
                </a:cubicBezTo>
                <a:cubicBezTo>
                  <a:pt x="17" y="1"/>
                  <a:pt x="18" y="2"/>
                  <a:pt x="19" y="4"/>
                </a:cubicBezTo>
                <a:cubicBezTo>
                  <a:pt x="20" y="5"/>
                  <a:pt x="21" y="7"/>
                  <a:pt x="22" y="9"/>
                </a:cubicBezTo>
                <a:cubicBezTo>
                  <a:pt x="22" y="11"/>
                  <a:pt x="23" y="13"/>
                  <a:pt x="23" y="16"/>
                </a:cubicBezTo>
                <a:lnTo>
                  <a:pt x="23" y="23"/>
                </a:lnTo>
                <a:close/>
                <a:moveTo>
                  <a:pt x="15" y="15"/>
                </a:moveTo>
                <a:cubicBezTo>
                  <a:pt x="15" y="14"/>
                  <a:pt x="15" y="12"/>
                  <a:pt x="15" y="11"/>
                </a:cubicBezTo>
                <a:cubicBezTo>
                  <a:pt x="14" y="10"/>
                  <a:pt x="14" y="9"/>
                  <a:pt x="14" y="8"/>
                </a:cubicBezTo>
                <a:cubicBezTo>
                  <a:pt x="13" y="7"/>
                  <a:pt x="13" y="7"/>
                  <a:pt x="13" y="6"/>
                </a:cubicBezTo>
                <a:cubicBezTo>
                  <a:pt x="12" y="6"/>
                  <a:pt x="12" y="6"/>
                  <a:pt x="11" y="6"/>
                </a:cubicBezTo>
                <a:cubicBezTo>
                  <a:pt x="10" y="6"/>
                  <a:pt x="10" y="6"/>
                  <a:pt x="9" y="6"/>
                </a:cubicBezTo>
                <a:cubicBezTo>
                  <a:pt x="9" y="7"/>
                  <a:pt x="9" y="7"/>
                  <a:pt x="8" y="8"/>
                </a:cubicBezTo>
                <a:cubicBezTo>
                  <a:pt x="8" y="9"/>
                  <a:pt x="8" y="10"/>
                  <a:pt x="8" y="11"/>
                </a:cubicBezTo>
                <a:cubicBezTo>
                  <a:pt x="7" y="12"/>
                  <a:pt x="7" y="14"/>
                  <a:pt x="7" y="1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6"/>
                  <a:pt x="7" y="28"/>
                  <a:pt x="8" y="29"/>
                </a:cubicBezTo>
                <a:cubicBezTo>
                  <a:pt x="8" y="30"/>
                  <a:pt x="8" y="31"/>
                  <a:pt x="8" y="32"/>
                </a:cubicBezTo>
                <a:cubicBezTo>
                  <a:pt x="9" y="32"/>
                  <a:pt x="9" y="33"/>
                  <a:pt x="10" y="33"/>
                </a:cubicBezTo>
                <a:cubicBezTo>
                  <a:pt x="10" y="34"/>
                  <a:pt x="11" y="34"/>
                  <a:pt x="11" y="34"/>
                </a:cubicBezTo>
                <a:cubicBezTo>
                  <a:pt x="12" y="34"/>
                  <a:pt x="12" y="34"/>
                  <a:pt x="13" y="33"/>
                </a:cubicBezTo>
                <a:cubicBezTo>
                  <a:pt x="13" y="33"/>
                  <a:pt x="14" y="32"/>
                  <a:pt x="14" y="32"/>
                </a:cubicBezTo>
                <a:cubicBezTo>
                  <a:pt x="14" y="31"/>
                  <a:pt x="14" y="30"/>
                  <a:pt x="15" y="29"/>
                </a:cubicBezTo>
                <a:cubicBezTo>
                  <a:pt x="15" y="28"/>
                  <a:pt x="15" y="26"/>
                  <a:pt x="15" y="24"/>
                </a:cubicBezTo>
                <a:lnTo>
                  <a:pt x="15" y="15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48" name="Freeform 41"/>
          <p:cNvSpPr>
            <a:spLocks noEditPoints="1"/>
          </p:cNvSpPr>
          <p:nvPr/>
        </p:nvSpPr>
        <p:spPr bwMode="auto">
          <a:xfrm>
            <a:off x="3761726" y="3856031"/>
            <a:ext cx="99997" cy="133329"/>
          </a:xfrm>
          <a:custGeom>
            <a:avLst/>
            <a:gdLst>
              <a:gd name="T0" fmla="*/ 0 w 30"/>
              <a:gd name="T1" fmla="*/ 5 h 40"/>
              <a:gd name="T2" fmla="*/ 4 w 30"/>
              <a:gd name="T3" fmla="*/ 0 h 40"/>
              <a:gd name="T4" fmla="*/ 10 w 30"/>
              <a:gd name="T5" fmla="*/ 0 h 40"/>
              <a:gd name="T6" fmla="*/ 14 w 30"/>
              <a:gd name="T7" fmla="*/ 5 h 40"/>
              <a:gd name="T8" fmla="*/ 15 w 30"/>
              <a:gd name="T9" fmla="*/ 10 h 40"/>
              <a:gd name="T10" fmla="*/ 13 w 30"/>
              <a:gd name="T11" fmla="*/ 16 h 40"/>
              <a:gd name="T12" fmla="*/ 7 w 30"/>
              <a:gd name="T13" fmla="*/ 18 h 40"/>
              <a:gd name="T14" fmla="*/ 2 w 30"/>
              <a:gd name="T15" fmla="*/ 16 h 40"/>
              <a:gd name="T16" fmla="*/ 0 w 30"/>
              <a:gd name="T17" fmla="*/ 10 h 40"/>
              <a:gd name="T18" fmla="*/ 5 w 30"/>
              <a:gd name="T19" fmla="*/ 10 h 40"/>
              <a:gd name="T20" fmla="*/ 5 w 30"/>
              <a:gd name="T21" fmla="*/ 12 h 40"/>
              <a:gd name="T22" fmla="*/ 7 w 30"/>
              <a:gd name="T23" fmla="*/ 13 h 40"/>
              <a:gd name="T24" fmla="*/ 9 w 30"/>
              <a:gd name="T25" fmla="*/ 12 h 40"/>
              <a:gd name="T26" fmla="*/ 10 w 30"/>
              <a:gd name="T27" fmla="*/ 10 h 40"/>
              <a:gd name="T28" fmla="*/ 9 w 30"/>
              <a:gd name="T29" fmla="*/ 6 h 40"/>
              <a:gd name="T30" fmla="*/ 8 w 30"/>
              <a:gd name="T31" fmla="*/ 4 h 40"/>
              <a:gd name="T32" fmla="*/ 6 w 30"/>
              <a:gd name="T33" fmla="*/ 4 h 40"/>
              <a:gd name="T34" fmla="*/ 5 w 30"/>
              <a:gd name="T35" fmla="*/ 6 h 40"/>
              <a:gd name="T36" fmla="*/ 5 w 30"/>
              <a:gd name="T37" fmla="*/ 10 h 40"/>
              <a:gd name="T38" fmla="*/ 5 w 30"/>
              <a:gd name="T39" fmla="*/ 35 h 40"/>
              <a:gd name="T40" fmla="*/ 25 w 30"/>
              <a:gd name="T41" fmla="*/ 6 h 40"/>
              <a:gd name="T42" fmla="*/ 15 w 30"/>
              <a:gd name="T43" fmla="*/ 30 h 40"/>
              <a:gd name="T44" fmla="*/ 17 w 30"/>
              <a:gd name="T45" fmla="*/ 24 h 40"/>
              <a:gd name="T46" fmla="*/ 23 w 30"/>
              <a:gd name="T47" fmla="*/ 22 h 40"/>
              <a:gd name="T48" fmla="*/ 28 w 30"/>
              <a:gd name="T49" fmla="*/ 24 h 40"/>
              <a:gd name="T50" fmla="*/ 30 w 30"/>
              <a:gd name="T51" fmla="*/ 30 h 40"/>
              <a:gd name="T52" fmla="*/ 30 w 30"/>
              <a:gd name="T53" fmla="*/ 35 h 40"/>
              <a:gd name="T54" fmla="*/ 26 w 30"/>
              <a:gd name="T55" fmla="*/ 40 h 40"/>
              <a:gd name="T56" fmla="*/ 20 w 30"/>
              <a:gd name="T57" fmla="*/ 40 h 40"/>
              <a:gd name="T58" fmla="*/ 16 w 30"/>
              <a:gd name="T59" fmla="*/ 35 h 40"/>
              <a:gd name="T60" fmla="*/ 15 w 30"/>
              <a:gd name="T61" fmla="*/ 30 h 40"/>
              <a:gd name="T62" fmla="*/ 21 w 30"/>
              <a:gd name="T63" fmla="*/ 33 h 40"/>
              <a:gd name="T64" fmla="*/ 22 w 30"/>
              <a:gd name="T65" fmla="*/ 35 h 40"/>
              <a:gd name="T66" fmla="*/ 24 w 30"/>
              <a:gd name="T67" fmla="*/ 35 h 40"/>
              <a:gd name="T68" fmla="*/ 25 w 30"/>
              <a:gd name="T69" fmla="*/ 33 h 40"/>
              <a:gd name="T70" fmla="*/ 25 w 30"/>
              <a:gd name="T71" fmla="*/ 30 h 40"/>
              <a:gd name="T72" fmla="*/ 25 w 30"/>
              <a:gd name="T73" fmla="*/ 27 h 40"/>
              <a:gd name="T74" fmla="*/ 23 w 30"/>
              <a:gd name="T75" fmla="*/ 26 h 40"/>
              <a:gd name="T76" fmla="*/ 21 w 30"/>
              <a:gd name="T77" fmla="*/ 27 h 40"/>
              <a:gd name="T78" fmla="*/ 20 w 30"/>
              <a:gd name="T79" fmla="*/ 3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0" h="40">
                <a:moveTo>
                  <a:pt x="0" y="8"/>
                </a:moveTo>
                <a:cubicBezTo>
                  <a:pt x="0" y="7"/>
                  <a:pt x="0" y="6"/>
                  <a:pt x="0" y="5"/>
                </a:cubicBezTo>
                <a:cubicBezTo>
                  <a:pt x="1" y="4"/>
                  <a:pt x="1" y="3"/>
                  <a:pt x="2" y="2"/>
                </a:cubicBezTo>
                <a:cubicBezTo>
                  <a:pt x="2" y="1"/>
                  <a:pt x="3" y="1"/>
                  <a:pt x="4" y="0"/>
                </a:cubicBezTo>
                <a:cubicBezTo>
                  <a:pt x="5" y="0"/>
                  <a:pt x="6" y="0"/>
                  <a:pt x="7" y="0"/>
                </a:cubicBezTo>
                <a:cubicBezTo>
                  <a:pt x="8" y="0"/>
                  <a:pt x="10" y="0"/>
                  <a:pt x="10" y="0"/>
                </a:cubicBezTo>
                <a:cubicBezTo>
                  <a:pt x="11" y="1"/>
                  <a:pt x="12" y="1"/>
                  <a:pt x="13" y="2"/>
                </a:cubicBezTo>
                <a:cubicBezTo>
                  <a:pt x="13" y="3"/>
                  <a:pt x="14" y="4"/>
                  <a:pt x="14" y="5"/>
                </a:cubicBezTo>
                <a:cubicBezTo>
                  <a:pt x="14" y="6"/>
                  <a:pt x="15" y="7"/>
                  <a:pt x="15" y="8"/>
                </a:cubicBezTo>
                <a:cubicBezTo>
                  <a:pt x="15" y="10"/>
                  <a:pt x="15" y="10"/>
                  <a:pt x="15" y="10"/>
                </a:cubicBezTo>
                <a:cubicBezTo>
                  <a:pt x="15" y="11"/>
                  <a:pt x="14" y="12"/>
                  <a:pt x="14" y="13"/>
                </a:cubicBezTo>
                <a:cubicBezTo>
                  <a:pt x="14" y="14"/>
                  <a:pt x="13" y="15"/>
                  <a:pt x="13" y="16"/>
                </a:cubicBezTo>
                <a:cubicBezTo>
                  <a:pt x="12" y="16"/>
                  <a:pt x="11" y="17"/>
                  <a:pt x="10" y="17"/>
                </a:cubicBezTo>
                <a:cubicBezTo>
                  <a:pt x="10" y="18"/>
                  <a:pt x="8" y="18"/>
                  <a:pt x="7" y="18"/>
                </a:cubicBezTo>
                <a:cubicBezTo>
                  <a:pt x="6" y="18"/>
                  <a:pt x="5" y="18"/>
                  <a:pt x="4" y="17"/>
                </a:cubicBezTo>
                <a:cubicBezTo>
                  <a:pt x="3" y="17"/>
                  <a:pt x="2" y="16"/>
                  <a:pt x="2" y="16"/>
                </a:cubicBezTo>
                <a:cubicBezTo>
                  <a:pt x="1" y="15"/>
                  <a:pt x="1" y="14"/>
                  <a:pt x="0" y="13"/>
                </a:cubicBezTo>
                <a:cubicBezTo>
                  <a:pt x="0" y="12"/>
                  <a:pt x="0" y="11"/>
                  <a:pt x="0" y="10"/>
                </a:cubicBezTo>
                <a:lnTo>
                  <a:pt x="0" y="8"/>
                </a:lnTo>
                <a:close/>
                <a:moveTo>
                  <a:pt x="5" y="10"/>
                </a:moveTo>
                <a:cubicBezTo>
                  <a:pt x="5" y="10"/>
                  <a:pt x="5" y="11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6" y="13"/>
                  <a:pt x="6" y="13"/>
                  <a:pt x="6" y="13"/>
                </a:cubicBezTo>
                <a:cubicBezTo>
                  <a:pt x="6" y="13"/>
                  <a:pt x="7" y="13"/>
                  <a:pt x="7" y="13"/>
                </a:cubicBezTo>
                <a:cubicBezTo>
                  <a:pt x="8" y="13"/>
                  <a:pt x="8" y="13"/>
                  <a:pt x="8" y="13"/>
                </a:cubicBezTo>
                <a:cubicBezTo>
                  <a:pt x="9" y="13"/>
                  <a:pt x="9" y="13"/>
                  <a:pt x="9" y="12"/>
                </a:cubicBezTo>
                <a:cubicBezTo>
                  <a:pt x="9" y="12"/>
                  <a:pt x="9" y="12"/>
                  <a:pt x="9" y="11"/>
                </a:cubicBezTo>
                <a:cubicBezTo>
                  <a:pt x="10" y="11"/>
                  <a:pt x="10" y="10"/>
                  <a:pt x="10" y="10"/>
                </a:cubicBezTo>
                <a:cubicBezTo>
                  <a:pt x="10" y="8"/>
                  <a:pt x="10" y="8"/>
                  <a:pt x="10" y="8"/>
                </a:cubicBezTo>
                <a:cubicBezTo>
                  <a:pt x="10" y="7"/>
                  <a:pt x="10" y="7"/>
                  <a:pt x="9" y="6"/>
                </a:cubicBezTo>
                <a:cubicBezTo>
                  <a:pt x="9" y="6"/>
                  <a:pt x="9" y="6"/>
                  <a:pt x="9" y="5"/>
                </a:cubicBezTo>
                <a:cubicBezTo>
                  <a:pt x="9" y="5"/>
                  <a:pt x="9" y="5"/>
                  <a:pt x="8" y="4"/>
                </a:cubicBezTo>
                <a:cubicBezTo>
                  <a:pt x="8" y="4"/>
                  <a:pt x="8" y="4"/>
                  <a:pt x="7" y="4"/>
                </a:cubicBezTo>
                <a:cubicBezTo>
                  <a:pt x="7" y="4"/>
                  <a:pt x="6" y="4"/>
                  <a:pt x="6" y="4"/>
                </a:cubicBezTo>
                <a:cubicBezTo>
                  <a:pt x="6" y="5"/>
                  <a:pt x="6" y="5"/>
                  <a:pt x="5" y="5"/>
                </a:cubicBezTo>
                <a:cubicBezTo>
                  <a:pt x="5" y="6"/>
                  <a:pt x="5" y="6"/>
                  <a:pt x="5" y="6"/>
                </a:cubicBezTo>
                <a:cubicBezTo>
                  <a:pt x="5" y="7"/>
                  <a:pt x="5" y="7"/>
                  <a:pt x="5" y="8"/>
                </a:cubicBezTo>
                <a:lnTo>
                  <a:pt x="5" y="10"/>
                </a:lnTo>
                <a:close/>
                <a:moveTo>
                  <a:pt x="9" y="37"/>
                </a:moveTo>
                <a:cubicBezTo>
                  <a:pt x="5" y="35"/>
                  <a:pt x="5" y="35"/>
                  <a:pt x="5" y="35"/>
                </a:cubicBezTo>
                <a:cubicBezTo>
                  <a:pt x="21" y="4"/>
                  <a:pt x="21" y="4"/>
                  <a:pt x="21" y="4"/>
                </a:cubicBezTo>
                <a:cubicBezTo>
                  <a:pt x="25" y="6"/>
                  <a:pt x="25" y="6"/>
                  <a:pt x="25" y="6"/>
                </a:cubicBezTo>
                <a:lnTo>
                  <a:pt x="9" y="37"/>
                </a:lnTo>
                <a:close/>
                <a:moveTo>
                  <a:pt x="15" y="30"/>
                </a:moveTo>
                <a:cubicBezTo>
                  <a:pt x="15" y="29"/>
                  <a:pt x="16" y="28"/>
                  <a:pt x="16" y="27"/>
                </a:cubicBezTo>
                <a:cubicBezTo>
                  <a:pt x="16" y="26"/>
                  <a:pt x="17" y="25"/>
                  <a:pt x="17" y="24"/>
                </a:cubicBezTo>
                <a:cubicBezTo>
                  <a:pt x="18" y="23"/>
                  <a:pt x="19" y="23"/>
                  <a:pt x="20" y="22"/>
                </a:cubicBezTo>
                <a:cubicBezTo>
                  <a:pt x="21" y="22"/>
                  <a:pt x="22" y="22"/>
                  <a:pt x="23" y="22"/>
                </a:cubicBezTo>
                <a:cubicBezTo>
                  <a:pt x="24" y="22"/>
                  <a:pt x="25" y="22"/>
                  <a:pt x="26" y="22"/>
                </a:cubicBezTo>
                <a:cubicBezTo>
                  <a:pt x="27" y="23"/>
                  <a:pt x="28" y="23"/>
                  <a:pt x="28" y="24"/>
                </a:cubicBezTo>
                <a:cubicBezTo>
                  <a:pt x="29" y="25"/>
                  <a:pt x="29" y="26"/>
                  <a:pt x="30" y="27"/>
                </a:cubicBezTo>
                <a:cubicBezTo>
                  <a:pt x="30" y="28"/>
                  <a:pt x="30" y="29"/>
                  <a:pt x="30" y="30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3"/>
                  <a:pt x="30" y="34"/>
                  <a:pt x="30" y="35"/>
                </a:cubicBezTo>
                <a:cubicBezTo>
                  <a:pt x="29" y="36"/>
                  <a:pt x="29" y="37"/>
                  <a:pt x="28" y="38"/>
                </a:cubicBezTo>
                <a:cubicBezTo>
                  <a:pt x="28" y="39"/>
                  <a:pt x="27" y="39"/>
                  <a:pt x="26" y="40"/>
                </a:cubicBezTo>
                <a:cubicBezTo>
                  <a:pt x="25" y="40"/>
                  <a:pt x="24" y="40"/>
                  <a:pt x="23" y="40"/>
                </a:cubicBezTo>
                <a:cubicBezTo>
                  <a:pt x="22" y="40"/>
                  <a:pt x="21" y="40"/>
                  <a:pt x="20" y="40"/>
                </a:cubicBezTo>
                <a:cubicBezTo>
                  <a:pt x="19" y="39"/>
                  <a:pt x="18" y="39"/>
                  <a:pt x="17" y="38"/>
                </a:cubicBezTo>
                <a:cubicBezTo>
                  <a:pt x="17" y="37"/>
                  <a:pt x="16" y="36"/>
                  <a:pt x="16" y="35"/>
                </a:cubicBezTo>
                <a:cubicBezTo>
                  <a:pt x="16" y="34"/>
                  <a:pt x="15" y="33"/>
                  <a:pt x="15" y="32"/>
                </a:cubicBezTo>
                <a:lnTo>
                  <a:pt x="15" y="30"/>
                </a:lnTo>
                <a:close/>
                <a:moveTo>
                  <a:pt x="20" y="32"/>
                </a:moveTo>
                <a:cubicBezTo>
                  <a:pt x="20" y="33"/>
                  <a:pt x="20" y="33"/>
                  <a:pt x="21" y="33"/>
                </a:cubicBezTo>
                <a:cubicBezTo>
                  <a:pt x="21" y="34"/>
                  <a:pt x="21" y="34"/>
                  <a:pt x="21" y="35"/>
                </a:cubicBezTo>
                <a:cubicBezTo>
                  <a:pt x="21" y="35"/>
                  <a:pt x="22" y="35"/>
                  <a:pt x="22" y="35"/>
                </a:cubicBezTo>
                <a:cubicBezTo>
                  <a:pt x="22" y="36"/>
                  <a:pt x="22" y="36"/>
                  <a:pt x="23" y="36"/>
                </a:cubicBezTo>
                <a:cubicBezTo>
                  <a:pt x="23" y="36"/>
                  <a:pt x="24" y="36"/>
                  <a:pt x="24" y="35"/>
                </a:cubicBezTo>
                <a:cubicBezTo>
                  <a:pt x="24" y="35"/>
                  <a:pt x="25" y="35"/>
                  <a:pt x="25" y="35"/>
                </a:cubicBezTo>
                <a:cubicBezTo>
                  <a:pt x="25" y="34"/>
                  <a:pt x="25" y="34"/>
                  <a:pt x="25" y="33"/>
                </a:cubicBezTo>
                <a:cubicBezTo>
                  <a:pt x="25" y="33"/>
                  <a:pt x="25" y="33"/>
                  <a:pt x="25" y="32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29"/>
                  <a:pt x="25" y="29"/>
                  <a:pt x="25" y="29"/>
                </a:cubicBezTo>
                <a:cubicBezTo>
                  <a:pt x="25" y="28"/>
                  <a:pt x="25" y="28"/>
                  <a:pt x="25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24" y="26"/>
                  <a:pt x="23" y="26"/>
                  <a:pt x="23" y="26"/>
                </a:cubicBezTo>
                <a:cubicBezTo>
                  <a:pt x="22" y="26"/>
                  <a:pt x="22" y="26"/>
                  <a:pt x="22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8"/>
                  <a:pt x="21" y="28"/>
                  <a:pt x="21" y="29"/>
                </a:cubicBezTo>
                <a:cubicBezTo>
                  <a:pt x="20" y="29"/>
                  <a:pt x="20" y="29"/>
                  <a:pt x="20" y="30"/>
                </a:cubicBezTo>
                <a:lnTo>
                  <a:pt x="20" y="32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49" name="Freeform 42"/>
          <p:cNvSpPr>
            <a:spLocks/>
          </p:cNvSpPr>
          <p:nvPr/>
        </p:nvSpPr>
        <p:spPr bwMode="auto">
          <a:xfrm>
            <a:off x="3321389" y="4078830"/>
            <a:ext cx="73682" cy="131575"/>
          </a:xfrm>
          <a:custGeom>
            <a:avLst/>
            <a:gdLst>
              <a:gd name="T0" fmla="*/ 16 w 42"/>
              <a:gd name="T1" fmla="*/ 63 h 75"/>
              <a:gd name="T2" fmla="*/ 42 w 42"/>
              <a:gd name="T3" fmla="*/ 63 h 75"/>
              <a:gd name="T4" fmla="*/ 42 w 42"/>
              <a:gd name="T5" fmla="*/ 75 h 75"/>
              <a:gd name="T6" fmla="*/ 0 w 42"/>
              <a:gd name="T7" fmla="*/ 75 h 75"/>
              <a:gd name="T8" fmla="*/ 0 w 42"/>
              <a:gd name="T9" fmla="*/ 0 h 75"/>
              <a:gd name="T10" fmla="*/ 16 w 42"/>
              <a:gd name="T11" fmla="*/ 0 h 75"/>
              <a:gd name="T12" fmla="*/ 16 w 42"/>
              <a:gd name="T13" fmla="*/ 63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" h="75">
                <a:moveTo>
                  <a:pt x="16" y="63"/>
                </a:moveTo>
                <a:lnTo>
                  <a:pt x="42" y="63"/>
                </a:lnTo>
                <a:lnTo>
                  <a:pt x="42" y="75"/>
                </a:lnTo>
                <a:lnTo>
                  <a:pt x="0" y="75"/>
                </a:lnTo>
                <a:lnTo>
                  <a:pt x="0" y="0"/>
                </a:lnTo>
                <a:lnTo>
                  <a:pt x="16" y="0"/>
                </a:lnTo>
                <a:lnTo>
                  <a:pt x="16" y="6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50" name="Freeform 43"/>
          <p:cNvSpPr>
            <a:spLocks noEditPoints="1"/>
          </p:cNvSpPr>
          <p:nvPr/>
        </p:nvSpPr>
        <p:spPr bwMode="auto">
          <a:xfrm>
            <a:off x="3402089" y="4077077"/>
            <a:ext cx="92980" cy="135084"/>
          </a:xfrm>
          <a:custGeom>
            <a:avLst/>
            <a:gdLst>
              <a:gd name="T0" fmla="*/ 28 w 28"/>
              <a:gd name="T1" fmla="*/ 24 h 41"/>
              <a:gd name="T2" fmla="*/ 27 w 28"/>
              <a:gd name="T3" fmla="*/ 32 h 41"/>
              <a:gd name="T4" fmla="*/ 24 w 28"/>
              <a:gd name="T5" fmla="*/ 37 h 41"/>
              <a:gd name="T6" fmla="*/ 20 w 28"/>
              <a:gd name="T7" fmla="*/ 40 h 41"/>
              <a:gd name="T8" fmla="*/ 14 w 28"/>
              <a:gd name="T9" fmla="*/ 41 h 41"/>
              <a:gd name="T10" fmla="*/ 8 w 28"/>
              <a:gd name="T11" fmla="*/ 40 h 41"/>
              <a:gd name="T12" fmla="*/ 4 w 28"/>
              <a:gd name="T13" fmla="*/ 37 h 41"/>
              <a:gd name="T14" fmla="*/ 1 w 28"/>
              <a:gd name="T15" fmla="*/ 32 h 41"/>
              <a:gd name="T16" fmla="*/ 0 w 28"/>
              <a:gd name="T17" fmla="*/ 24 h 41"/>
              <a:gd name="T18" fmla="*/ 0 w 28"/>
              <a:gd name="T19" fmla="*/ 18 h 41"/>
              <a:gd name="T20" fmla="*/ 1 w 28"/>
              <a:gd name="T21" fmla="*/ 10 h 41"/>
              <a:gd name="T22" fmla="*/ 4 w 28"/>
              <a:gd name="T23" fmla="*/ 5 h 41"/>
              <a:gd name="T24" fmla="*/ 8 w 28"/>
              <a:gd name="T25" fmla="*/ 1 h 41"/>
              <a:gd name="T26" fmla="*/ 14 w 28"/>
              <a:gd name="T27" fmla="*/ 0 h 41"/>
              <a:gd name="T28" fmla="*/ 20 w 28"/>
              <a:gd name="T29" fmla="*/ 1 h 41"/>
              <a:gd name="T30" fmla="*/ 24 w 28"/>
              <a:gd name="T31" fmla="*/ 5 h 41"/>
              <a:gd name="T32" fmla="*/ 27 w 28"/>
              <a:gd name="T33" fmla="*/ 10 h 41"/>
              <a:gd name="T34" fmla="*/ 28 w 28"/>
              <a:gd name="T35" fmla="*/ 18 h 41"/>
              <a:gd name="T36" fmla="*/ 28 w 28"/>
              <a:gd name="T37" fmla="*/ 24 h 41"/>
              <a:gd name="T38" fmla="*/ 20 w 28"/>
              <a:gd name="T39" fmla="*/ 18 h 41"/>
              <a:gd name="T40" fmla="*/ 20 w 28"/>
              <a:gd name="T41" fmla="*/ 13 h 41"/>
              <a:gd name="T42" fmla="*/ 19 w 28"/>
              <a:gd name="T43" fmla="*/ 9 h 41"/>
              <a:gd name="T44" fmla="*/ 17 w 28"/>
              <a:gd name="T45" fmla="*/ 8 h 41"/>
              <a:gd name="T46" fmla="*/ 14 w 28"/>
              <a:gd name="T47" fmla="*/ 7 h 41"/>
              <a:gd name="T48" fmla="*/ 11 w 28"/>
              <a:gd name="T49" fmla="*/ 8 h 41"/>
              <a:gd name="T50" fmla="*/ 9 w 28"/>
              <a:gd name="T51" fmla="*/ 9 h 41"/>
              <a:gd name="T52" fmla="*/ 8 w 28"/>
              <a:gd name="T53" fmla="*/ 13 h 41"/>
              <a:gd name="T54" fmla="*/ 8 w 28"/>
              <a:gd name="T55" fmla="*/ 18 h 41"/>
              <a:gd name="T56" fmla="*/ 8 w 28"/>
              <a:gd name="T57" fmla="*/ 24 h 41"/>
              <a:gd name="T58" fmla="*/ 8 w 28"/>
              <a:gd name="T59" fmla="*/ 29 h 41"/>
              <a:gd name="T60" fmla="*/ 9 w 28"/>
              <a:gd name="T61" fmla="*/ 32 h 41"/>
              <a:gd name="T62" fmla="*/ 11 w 28"/>
              <a:gd name="T63" fmla="*/ 34 h 41"/>
              <a:gd name="T64" fmla="*/ 14 w 28"/>
              <a:gd name="T65" fmla="*/ 34 h 41"/>
              <a:gd name="T66" fmla="*/ 17 w 28"/>
              <a:gd name="T67" fmla="*/ 34 h 41"/>
              <a:gd name="T68" fmla="*/ 19 w 28"/>
              <a:gd name="T69" fmla="*/ 32 h 41"/>
              <a:gd name="T70" fmla="*/ 20 w 28"/>
              <a:gd name="T71" fmla="*/ 29 h 41"/>
              <a:gd name="T72" fmla="*/ 20 w 28"/>
              <a:gd name="T73" fmla="*/ 24 h 41"/>
              <a:gd name="T74" fmla="*/ 20 w 28"/>
              <a:gd name="T75" fmla="*/ 18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8" h="41">
                <a:moveTo>
                  <a:pt x="28" y="24"/>
                </a:moveTo>
                <a:cubicBezTo>
                  <a:pt x="28" y="27"/>
                  <a:pt x="28" y="29"/>
                  <a:pt x="27" y="32"/>
                </a:cubicBezTo>
                <a:cubicBezTo>
                  <a:pt x="27" y="34"/>
                  <a:pt x="26" y="35"/>
                  <a:pt x="24" y="37"/>
                </a:cubicBezTo>
                <a:cubicBezTo>
                  <a:pt x="23" y="38"/>
                  <a:pt x="22" y="39"/>
                  <a:pt x="20" y="40"/>
                </a:cubicBezTo>
                <a:cubicBezTo>
                  <a:pt x="18" y="41"/>
                  <a:pt x="16" y="41"/>
                  <a:pt x="14" y="41"/>
                </a:cubicBezTo>
                <a:cubicBezTo>
                  <a:pt x="12" y="41"/>
                  <a:pt x="10" y="41"/>
                  <a:pt x="8" y="40"/>
                </a:cubicBezTo>
                <a:cubicBezTo>
                  <a:pt x="7" y="39"/>
                  <a:pt x="5" y="38"/>
                  <a:pt x="4" y="37"/>
                </a:cubicBezTo>
                <a:cubicBezTo>
                  <a:pt x="2" y="35"/>
                  <a:pt x="2" y="34"/>
                  <a:pt x="1" y="32"/>
                </a:cubicBezTo>
                <a:cubicBezTo>
                  <a:pt x="0" y="29"/>
                  <a:pt x="0" y="27"/>
                  <a:pt x="0" y="24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5"/>
                  <a:pt x="0" y="12"/>
                  <a:pt x="1" y="10"/>
                </a:cubicBezTo>
                <a:cubicBezTo>
                  <a:pt x="1" y="8"/>
                  <a:pt x="2" y="6"/>
                  <a:pt x="4" y="5"/>
                </a:cubicBezTo>
                <a:cubicBezTo>
                  <a:pt x="5" y="3"/>
                  <a:pt x="6" y="2"/>
                  <a:pt x="8" y="1"/>
                </a:cubicBezTo>
                <a:cubicBezTo>
                  <a:pt x="10" y="1"/>
                  <a:pt x="12" y="0"/>
                  <a:pt x="14" y="0"/>
                </a:cubicBezTo>
                <a:cubicBezTo>
                  <a:pt x="16" y="0"/>
                  <a:pt x="18" y="1"/>
                  <a:pt x="20" y="1"/>
                </a:cubicBezTo>
                <a:cubicBezTo>
                  <a:pt x="22" y="2"/>
                  <a:pt x="23" y="3"/>
                  <a:pt x="24" y="5"/>
                </a:cubicBezTo>
                <a:cubicBezTo>
                  <a:pt x="26" y="6"/>
                  <a:pt x="27" y="8"/>
                  <a:pt x="27" y="10"/>
                </a:cubicBezTo>
                <a:cubicBezTo>
                  <a:pt x="28" y="12"/>
                  <a:pt x="28" y="15"/>
                  <a:pt x="28" y="18"/>
                </a:cubicBezTo>
                <a:lnTo>
                  <a:pt x="28" y="24"/>
                </a:lnTo>
                <a:close/>
                <a:moveTo>
                  <a:pt x="20" y="18"/>
                </a:moveTo>
                <a:cubicBezTo>
                  <a:pt x="20" y="16"/>
                  <a:pt x="20" y="14"/>
                  <a:pt x="20" y="13"/>
                </a:cubicBezTo>
                <a:cubicBezTo>
                  <a:pt x="20" y="11"/>
                  <a:pt x="19" y="10"/>
                  <a:pt x="19" y="9"/>
                </a:cubicBezTo>
                <a:cubicBezTo>
                  <a:pt x="18" y="9"/>
                  <a:pt x="18" y="8"/>
                  <a:pt x="17" y="8"/>
                </a:cubicBezTo>
                <a:cubicBezTo>
                  <a:pt x="16" y="7"/>
                  <a:pt x="15" y="7"/>
                  <a:pt x="14" y="7"/>
                </a:cubicBezTo>
                <a:cubicBezTo>
                  <a:pt x="13" y="7"/>
                  <a:pt x="12" y="7"/>
                  <a:pt x="11" y="8"/>
                </a:cubicBezTo>
                <a:cubicBezTo>
                  <a:pt x="11" y="8"/>
                  <a:pt x="10" y="9"/>
                  <a:pt x="9" y="9"/>
                </a:cubicBezTo>
                <a:cubicBezTo>
                  <a:pt x="9" y="10"/>
                  <a:pt x="8" y="11"/>
                  <a:pt x="8" y="13"/>
                </a:cubicBezTo>
                <a:cubicBezTo>
                  <a:pt x="8" y="14"/>
                  <a:pt x="8" y="16"/>
                  <a:pt x="8" y="18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6"/>
                  <a:pt x="8" y="28"/>
                  <a:pt x="8" y="29"/>
                </a:cubicBezTo>
                <a:cubicBezTo>
                  <a:pt x="8" y="30"/>
                  <a:pt x="9" y="31"/>
                  <a:pt x="9" y="32"/>
                </a:cubicBezTo>
                <a:cubicBezTo>
                  <a:pt x="10" y="33"/>
                  <a:pt x="11" y="33"/>
                  <a:pt x="11" y="34"/>
                </a:cubicBezTo>
                <a:cubicBezTo>
                  <a:pt x="12" y="34"/>
                  <a:pt x="13" y="34"/>
                  <a:pt x="14" y="34"/>
                </a:cubicBezTo>
                <a:cubicBezTo>
                  <a:pt x="15" y="34"/>
                  <a:pt x="16" y="34"/>
                  <a:pt x="17" y="34"/>
                </a:cubicBezTo>
                <a:cubicBezTo>
                  <a:pt x="18" y="33"/>
                  <a:pt x="18" y="33"/>
                  <a:pt x="19" y="32"/>
                </a:cubicBezTo>
                <a:cubicBezTo>
                  <a:pt x="19" y="31"/>
                  <a:pt x="20" y="30"/>
                  <a:pt x="20" y="29"/>
                </a:cubicBezTo>
                <a:cubicBezTo>
                  <a:pt x="20" y="28"/>
                  <a:pt x="20" y="26"/>
                  <a:pt x="20" y="24"/>
                </a:cubicBezTo>
                <a:lnTo>
                  <a:pt x="20" y="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51" name="Freeform 44"/>
          <p:cNvSpPr>
            <a:spLocks noEditPoints="1"/>
          </p:cNvSpPr>
          <p:nvPr/>
        </p:nvSpPr>
        <p:spPr bwMode="auto">
          <a:xfrm>
            <a:off x="3512611" y="4077077"/>
            <a:ext cx="96489" cy="135084"/>
          </a:xfrm>
          <a:custGeom>
            <a:avLst/>
            <a:gdLst>
              <a:gd name="T0" fmla="*/ 29 w 29"/>
              <a:gd name="T1" fmla="*/ 24 h 41"/>
              <a:gd name="T2" fmla="*/ 28 w 29"/>
              <a:gd name="T3" fmla="*/ 32 h 41"/>
              <a:gd name="T4" fmla="*/ 25 w 29"/>
              <a:gd name="T5" fmla="*/ 37 h 41"/>
              <a:gd name="T6" fmla="*/ 20 w 29"/>
              <a:gd name="T7" fmla="*/ 40 h 41"/>
              <a:gd name="T8" fmla="*/ 15 w 29"/>
              <a:gd name="T9" fmla="*/ 41 h 41"/>
              <a:gd name="T10" fmla="*/ 9 w 29"/>
              <a:gd name="T11" fmla="*/ 40 h 41"/>
              <a:gd name="T12" fmla="*/ 4 w 29"/>
              <a:gd name="T13" fmla="*/ 37 h 41"/>
              <a:gd name="T14" fmla="*/ 1 w 29"/>
              <a:gd name="T15" fmla="*/ 32 h 41"/>
              <a:gd name="T16" fmla="*/ 0 w 29"/>
              <a:gd name="T17" fmla="*/ 24 h 41"/>
              <a:gd name="T18" fmla="*/ 0 w 29"/>
              <a:gd name="T19" fmla="*/ 18 h 41"/>
              <a:gd name="T20" fmla="*/ 1 w 29"/>
              <a:gd name="T21" fmla="*/ 10 h 41"/>
              <a:gd name="T22" fmla="*/ 4 w 29"/>
              <a:gd name="T23" fmla="*/ 5 h 41"/>
              <a:gd name="T24" fmla="*/ 9 w 29"/>
              <a:gd name="T25" fmla="*/ 1 h 41"/>
              <a:gd name="T26" fmla="*/ 15 w 29"/>
              <a:gd name="T27" fmla="*/ 0 h 41"/>
              <a:gd name="T28" fmla="*/ 20 w 29"/>
              <a:gd name="T29" fmla="*/ 1 h 41"/>
              <a:gd name="T30" fmla="*/ 25 w 29"/>
              <a:gd name="T31" fmla="*/ 5 h 41"/>
              <a:gd name="T32" fmla="*/ 28 w 29"/>
              <a:gd name="T33" fmla="*/ 10 h 41"/>
              <a:gd name="T34" fmla="*/ 29 w 29"/>
              <a:gd name="T35" fmla="*/ 18 h 41"/>
              <a:gd name="T36" fmla="*/ 29 w 29"/>
              <a:gd name="T37" fmla="*/ 24 h 41"/>
              <a:gd name="T38" fmla="*/ 21 w 29"/>
              <a:gd name="T39" fmla="*/ 18 h 41"/>
              <a:gd name="T40" fmla="*/ 20 w 29"/>
              <a:gd name="T41" fmla="*/ 13 h 41"/>
              <a:gd name="T42" fmla="*/ 19 w 29"/>
              <a:gd name="T43" fmla="*/ 9 h 41"/>
              <a:gd name="T44" fmla="*/ 17 w 29"/>
              <a:gd name="T45" fmla="*/ 8 h 41"/>
              <a:gd name="T46" fmla="*/ 15 w 29"/>
              <a:gd name="T47" fmla="*/ 7 h 41"/>
              <a:gd name="T48" fmla="*/ 12 w 29"/>
              <a:gd name="T49" fmla="*/ 8 h 41"/>
              <a:gd name="T50" fmla="*/ 10 w 29"/>
              <a:gd name="T51" fmla="*/ 9 h 41"/>
              <a:gd name="T52" fmla="*/ 9 w 29"/>
              <a:gd name="T53" fmla="*/ 13 h 41"/>
              <a:gd name="T54" fmla="*/ 8 w 29"/>
              <a:gd name="T55" fmla="*/ 18 h 41"/>
              <a:gd name="T56" fmla="*/ 8 w 29"/>
              <a:gd name="T57" fmla="*/ 24 h 41"/>
              <a:gd name="T58" fmla="*/ 9 w 29"/>
              <a:gd name="T59" fmla="*/ 29 h 41"/>
              <a:gd name="T60" fmla="*/ 10 w 29"/>
              <a:gd name="T61" fmla="*/ 32 h 41"/>
              <a:gd name="T62" fmla="*/ 12 w 29"/>
              <a:gd name="T63" fmla="*/ 34 h 41"/>
              <a:gd name="T64" fmla="*/ 15 w 29"/>
              <a:gd name="T65" fmla="*/ 34 h 41"/>
              <a:gd name="T66" fmla="*/ 17 w 29"/>
              <a:gd name="T67" fmla="*/ 34 h 41"/>
              <a:gd name="T68" fmla="*/ 19 w 29"/>
              <a:gd name="T69" fmla="*/ 32 h 41"/>
              <a:gd name="T70" fmla="*/ 20 w 29"/>
              <a:gd name="T71" fmla="*/ 29 h 41"/>
              <a:gd name="T72" fmla="*/ 21 w 29"/>
              <a:gd name="T73" fmla="*/ 24 h 41"/>
              <a:gd name="T74" fmla="*/ 21 w 29"/>
              <a:gd name="T75" fmla="*/ 18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9" h="41">
                <a:moveTo>
                  <a:pt x="29" y="24"/>
                </a:moveTo>
                <a:cubicBezTo>
                  <a:pt x="29" y="27"/>
                  <a:pt x="29" y="29"/>
                  <a:pt x="28" y="32"/>
                </a:cubicBezTo>
                <a:cubicBezTo>
                  <a:pt x="27" y="34"/>
                  <a:pt x="26" y="35"/>
                  <a:pt x="25" y="37"/>
                </a:cubicBezTo>
                <a:cubicBezTo>
                  <a:pt x="24" y="38"/>
                  <a:pt x="22" y="39"/>
                  <a:pt x="20" y="40"/>
                </a:cubicBezTo>
                <a:cubicBezTo>
                  <a:pt x="19" y="41"/>
                  <a:pt x="17" y="41"/>
                  <a:pt x="15" y="41"/>
                </a:cubicBezTo>
                <a:cubicBezTo>
                  <a:pt x="13" y="41"/>
                  <a:pt x="11" y="41"/>
                  <a:pt x="9" y="40"/>
                </a:cubicBezTo>
                <a:cubicBezTo>
                  <a:pt x="7" y="39"/>
                  <a:pt x="6" y="38"/>
                  <a:pt x="4" y="37"/>
                </a:cubicBezTo>
                <a:cubicBezTo>
                  <a:pt x="3" y="35"/>
                  <a:pt x="2" y="34"/>
                  <a:pt x="1" y="32"/>
                </a:cubicBezTo>
                <a:cubicBezTo>
                  <a:pt x="1" y="29"/>
                  <a:pt x="0" y="27"/>
                  <a:pt x="0" y="24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5"/>
                  <a:pt x="1" y="12"/>
                  <a:pt x="1" y="10"/>
                </a:cubicBezTo>
                <a:cubicBezTo>
                  <a:pt x="2" y="8"/>
                  <a:pt x="3" y="6"/>
                  <a:pt x="4" y="5"/>
                </a:cubicBezTo>
                <a:cubicBezTo>
                  <a:pt x="6" y="3"/>
                  <a:pt x="7" y="2"/>
                  <a:pt x="9" y="1"/>
                </a:cubicBezTo>
                <a:cubicBezTo>
                  <a:pt x="11" y="1"/>
                  <a:pt x="12" y="0"/>
                  <a:pt x="15" y="0"/>
                </a:cubicBezTo>
                <a:cubicBezTo>
                  <a:pt x="17" y="0"/>
                  <a:pt x="19" y="1"/>
                  <a:pt x="20" y="1"/>
                </a:cubicBezTo>
                <a:cubicBezTo>
                  <a:pt x="22" y="2"/>
                  <a:pt x="24" y="3"/>
                  <a:pt x="25" y="5"/>
                </a:cubicBezTo>
                <a:cubicBezTo>
                  <a:pt x="26" y="6"/>
                  <a:pt x="27" y="8"/>
                  <a:pt x="28" y="10"/>
                </a:cubicBezTo>
                <a:cubicBezTo>
                  <a:pt x="29" y="12"/>
                  <a:pt x="29" y="15"/>
                  <a:pt x="29" y="18"/>
                </a:cubicBezTo>
                <a:lnTo>
                  <a:pt x="29" y="24"/>
                </a:lnTo>
                <a:close/>
                <a:moveTo>
                  <a:pt x="21" y="18"/>
                </a:moveTo>
                <a:cubicBezTo>
                  <a:pt x="21" y="16"/>
                  <a:pt x="21" y="14"/>
                  <a:pt x="20" y="13"/>
                </a:cubicBezTo>
                <a:cubicBezTo>
                  <a:pt x="20" y="11"/>
                  <a:pt x="20" y="10"/>
                  <a:pt x="19" y="9"/>
                </a:cubicBezTo>
                <a:cubicBezTo>
                  <a:pt x="19" y="9"/>
                  <a:pt x="18" y="8"/>
                  <a:pt x="17" y="8"/>
                </a:cubicBezTo>
                <a:cubicBezTo>
                  <a:pt x="17" y="7"/>
                  <a:pt x="16" y="7"/>
                  <a:pt x="15" y="7"/>
                </a:cubicBezTo>
                <a:cubicBezTo>
                  <a:pt x="14" y="7"/>
                  <a:pt x="13" y="7"/>
                  <a:pt x="12" y="8"/>
                </a:cubicBezTo>
                <a:cubicBezTo>
                  <a:pt x="11" y="8"/>
                  <a:pt x="10" y="9"/>
                  <a:pt x="10" y="9"/>
                </a:cubicBezTo>
                <a:cubicBezTo>
                  <a:pt x="9" y="10"/>
                  <a:pt x="9" y="11"/>
                  <a:pt x="9" y="13"/>
                </a:cubicBezTo>
                <a:cubicBezTo>
                  <a:pt x="8" y="14"/>
                  <a:pt x="8" y="16"/>
                  <a:pt x="8" y="18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6"/>
                  <a:pt x="8" y="28"/>
                  <a:pt x="9" y="29"/>
                </a:cubicBezTo>
                <a:cubicBezTo>
                  <a:pt x="9" y="30"/>
                  <a:pt x="9" y="31"/>
                  <a:pt x="10" y="32"/>
                </a:cubicBezTo>
                <a:cubicBezTo>
                  <a:pt x="10" y="33"/>
                  <a:pt x="11" y="33"/>
                  <a:pt x="12" y="34"/>
                </a:cubicBezTo>
                <a:cubicBezTo>
                  <a:pt x="13" y="34"/>
                  <a:pt x="14" y="34"/>
                  <a:pt x="15" y="34"/>
                </a:cubicBezTo>
                <a:cubicBezTo>
                  <a:pt x="16" y="34"/>
                  <a:pt x="17" y="34"/>
                  <a:pt x="17" y="34"/>
                </a:cubicBezTo>
                <a:cubicBezTo>
                  <a:pt x="18" y="33"/>
                  <a:pt x="19" y="33"/>
                  <a:pt x="19" y="32"/>
                </a:cubicBezTo>
                <a:cubicBezTo>
                  <a:pt x="20" y="31"/>
                  <a:pt x="20" y="30"/>
                  <a:pt x="20" y="29"/>
                </a:cubicBezTo>
                <a:cubicBezTo>
                  <a:pt x="21" y="28"/>
                  <a:pt x="21" y="26"/>
                  <a:pt x="21" y="24"/>
                </a:cubicBezTo>
                <a:lnTo>
                  <a:pt x="21" y="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52" name="Freeform 45"/>
          <p:cNvSpPr>
            <a:spLocks/>
          </p:cNvSpPr>
          <p:nvPr/>
        </p:nvSpPr>
        <p:spPr bwMode="auto">
          <a:xfrm>
            <a:off x="3621379" y="4077077"/>
            <a:ext cx="87716" cy="135084"/>
          </a:xfrm>
          <a:custGeom>
            <a:avLst/>
            <a:gdLst>
              <a:gd name="T0" fmla="*/ 18 w 26"/>
              <a:gd name="T1" fmla="*/ 30 h 41"/>
              <a:gd name="T2" fmla="*/ 18 w 26"/>
              <a:gd name="T3" fmla="*/ 28 h 41"/>
              <a:gd name="T4" fmla="*/ 17 w 26"/>
              <a:gd name="T5" fmla="*/ 27 h 41"/>
              <a:gd name="T6" fmla="*/ 16 w 26"/>
              <a:gd name="T7" fmla="*/ 25 h 41"/>
              <a:gd name="T8" fmla="*/ 13 w 26"/>
              <a:gd name="T9" fmla="*/ 24 h 41"/>
              <a:gd name="T10" fmla="*/ 8 w 26"/>
              <a:gd name="T11" fmla="*/ 22 h 41"/>
              <a:gd name="T12" fmla="*/ 5 w 26"/>
              <a:gd name="T13" fmla="*/ 19 h 41"/>
              <a:gd name="T14" fmla="*/ 2 w 26"/>
              <a:gd name="T15" fmla="*/ 16 h 41"/>
              <a:gd name="T16" fmla="*/ 1 w 26"/>
              <a:gd name="T17" fmla="*/ 11 h 41"/>
              <a:gd name="T18" fmla="*/ 2 w 26"/>
              <a:gd name="T19" fmla="*/ 7 h 41"/>
              <a:gd name="T20" fmla="*/ 5 w 26"/>
              <a:gd name="T21" fmla="*/ 3 h 41"/>
              <a:gd name="T22" fmla="*/ 9 w 26"/>
              <a:gd name="T23" fmla="*/ 1 h 41"/>
              <a:gd name="T24" fmla="*/ 14 w 26"/>
              <a:gd name="T25" fmla="*/ 0 h 41"/>
              <a:gd name="T26" fmla="*/ 19 w 26"/>
              <a:gd name="T27" fmla="*/ 1 h 41"/>
              <a:gd name="T28" fmla="*/ 23 w 26"/>
              <a:gd name="T29" fmla="*/ 4 h 41"/>
              <a:gd name="T30" fmla="*/ 25 w 26"/>
              <a:gd name="T31" fmla="*/ 8 h 41"/>
              <a:gd name="T32" fmla="*/ 26 w 26"/>
              <a:gd name="T33" fmla="*/ 13 h 41"/>
              <a:gd name="T34" fmla="*/ 18 w 26"/>
              <a:gd name="T35" fmla="*/ 13 h 41"/>
              <a:gd name="T36" fmla="*/ 18 w 26"/>
              <a:gd name="T37" fmla="*/ 10 h 41"/>
              <a:gd name="T38" fmla="*/ 17 w 26"/>
              <a:gd name="T39" fmla="*/ 8 h 41"/>
              <a:gd name="T40" fmla="*/ 16 w 26"/>
              <a:gd name="T41" fmla="*/ 7 h 41"/>
              <a:gd name="T42" fmla="*/ 14 w 26"/>
              <a:gd name="T43" fmla="*/ 7 h 41"/>
              <a:gd name="T44" fmla="*/ 12 w 26"/>
              <a:gd name="T45" fmla="*/ 7 h 41"/>
              <a:gd name="T46" fmla="*/ 10 w 26"/>
              <a:gd name="T47" fmla="*/ 8 h 41"/>
              <a:gd name="T48" fmla="*/ 10 w 26"/>
              <a:gd name="T49" fmla="*/ 10 h 41"/>
              <a:gd name="T50" fmla="*/ 9 w 26"/>
              <a:gd name="T51" fmla="*/ 11 h 41"/>
              <a:gd name="T52" fmla="*/ 10 w 26"/>
              <a:gd name="T53" fmla="*/ 13 h 41"/>
              <a:gd name="T54" fmla="*/ 11 w 26"/>
              <a:gd name="T55" fmla="*/ 15 h 41"/>
              <a:gd name="T56" fmla="*/ 13 w 26"/>
              <a:gd name="T57" fmla="*/ 16 h 41"/>
              <a:gd name="T58" fmla="*/ 15 w 26"/>
              <a:gd name="T59" fmla="*/ 17 h 41"/>
              <a:gd name="T60" fmla="*/ 20 w 26"/>
              <a:gd name="T61" fmla="*/ 19 h 41"/>
              <a:gd name="T62" fmla="*/ 24 w 26"/>
              <a:gd name="T63" fmla="*/ 22 h 41"/>
              <a:gd name="T64" fmla="*/ 26 w 26"/>
              <a:gd name="T65" fmla="*/ 26 h 41"/>
              <a:gd name="T66" fmla="*/ 26 w 26"/>
              <a:gd name="T67" fmla="*/ 30 h 41"/>
              <a:gd name="T68" fmla="*/ 25 w 26"/>
              <a:gd name="T69" fmla="*/ 35 h 41"/>
              <a:gd name="T70" fmla="*/ 23 w 26"/>
              <a:gd name="T71" fmla="*/ 38 h 41"/>
              <a:gd name="T72" fmla="*/ 19 w 26"/>
              <a:gd name="T73" fmla="*/ 40 h 41"/>
              <a:gd name="T74" fmla="*/ 14 w 26"/>
              <a:gd name="T75" fmla="*/ 41 h 41"/>
              <a:gd name="T76" fmla="*/ 9 w 26"/>
              <a:gd name="T77" fmla="*/ 40 h 41"/>
              <a:gd name="T78" fmla="*/ 5 w 26"/>
              <a:gd name="T79" fmla="*/ 38 h 41"/>
              <a:gd name="T80" fmla="*/ 2 w 26"/>
              <a:gd name="T81" fmla="*/ 34 h 41"/>
              <a:gd name="T82" fmla="*/ 0 w 26"/>
              <a:gd name="T83" fmla="*/ 28 h 41"/>
              <a:gd name="T84" fmla="*/ 8 w 26"/>
              <a:gd name="T85" fmla="*/ 28 h 41"/>
              <a:gd name="T86" fmla="*/ 9 w 26"/>
              <a:gd name="T87" fmla="*/ 31 h 41"/>
              <a:gd name="T88" fmla="*/ 10 w 26"/>
              <a:gd name="T89" fmla="*/ 33 h 41"/>
              <a:gd name="T90" fmla="*/ 12 w 26"/>
              <a:gd name="T91" fmla="*/ 34 h 41"/>
              <a:gd name="T92" fmla="*/ 14 w 26"/>
              <a:gd name="T93" fmla="*/ 34 h 41"/>
              <a:gd name="T94" fmla="*/ 16 w 26"/>
              <a:gd name="T95" fmla="*/ 34 h 41"/>
              <a:gd name="T96" fmla="*/ 17 w 26"/>
              <a:gd name="T97" fmla="*/ 33 h 41"/>
              <a:gd name="T98" fmla="*/ 18 w 26"/>
              <a:gd name="T99" fmla="*/ 32 h 41"/>
              <a:gd name="T100" fmla="*/ 18 w 26"/>
              <a:gd name="T101" fmla="*/ 3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6" h="41">
                <a:moveTo>
                  <a:pt x="18" y="30"/>
                </a:moveTo>
                <a:cubicBezTo>
                  <a:pt x="18" y="29"/>
                  <a:pt x="18" y="29"/>
                  <a:pt x="18" y="28"/>
                </a:cubicBezTo>
                <a:cubicBezTo>
                  <a:pt x="18" y="28"/>
                  <a:pt x="18" y="27"/>
                  <a:pt x="17" y="27"/>
                </a:cubicBezTo>
                <a:cubicBezTo>
                  <a:pt x="17" y="26"/>
                  <a:pt x="16" y="26"/>
                  <a:pt x="16" y="25"/>
                </a:cubicBezTo>
                <a:cubicBezTo>
                  <a:pt x="15" y="25"/>
                  <a:pt x="14" y="24"/>
                  <a:pt x="13" y="24"/>
                </a:cubicBezTo>
                <a:cubicBezTo>
                  <a:pt x="11" y="23"/>
                  <a:pt x="10" y="23"/>
                  <a:pt x="8" y="22"/>
                </a:cubicBezTo>
                <a:cubicBezTo>
                  <a:pt x="7" y="21"/>
                  <a:pt x="6" y="20"/>
                  <a:pt x="5" y="19"/>
                </a:cubicBezTo>
                <a:cubicBezTo>
                  <a:pt x="4" y="18"/>
                  <a:pt x="3" y="17"/>
                  <a:pt x="2" y="16"/>
                </a:cubicBezTo>
                <a:cubicBezTo>
                  <a:pt x="2" y="15"/>
                  <a:pt x="1" y="13"/>
                  <a:pt x="1" y="11"/>
                </a:cubicBezTo>
                <a:cubicBezTo>
                  <a:pt x="1" y="10"/>
                  <a:pt x="2" y="8"/>
                  <a:pt x="2" y="7"/>
                </a:cubicBezTo>
                <a:cubicBezTo>
                  <a:pt x="3" y="5"/>
                  <a:pt x="4" y="4"/>
                  <a:pt x="5" y="3"/>
                </a:cubicBezTo>
                <a:cubicBezTo>
                  <a:pt x="6" y="2"/>
                  <a:pt x="7" y="2"/>
                  <a:pt x="9" y="1"/>
                </a:cubicBezTo>
                <a:cubicBezTo>
                  <a:pt x="10" y="1"/>
                  <a:pt x="12" y="0"/>
                  <a:pt x="14" y="0"/>
                </a:cubicBezTo>
                <a:cubicBezTo>
                  <a:pt x="16" y="0"/>
                  <a:pt x="18" y="1"/>
                  <a:pt x="19" y="1"/>
                </a:cubicBezTo>
                <a:cubicBezTo>
                  <a:pt x="21" y="2"/>
                  <a:pt x="22" y="3"/>
                  <a:pt x="23" y="4"/>
                </a:cubicBezTo>
                <a:cubicBezTo>
                  <a:pt x="24" y="5"/>
                  <a:pt x="25" y="6"/>
                  <a:pt x="25" y="8"/>
                </a:cubicBezTo>
                <a:cubicBezTo>
                  <a:pt x="26" y="9"/>
                  <a:pt x="26" y="11"/>
                  <a:pt x="26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2"/>
                  <a:pt x="18" y="11"/>
                  <a:pt x="18" y="10"/>
                </a:cubicBezTo>
                <a:cubicBezTo>
                  <a:pt x="18" y="10"/>
                  <a:pt x="18" y="9"/>
                  <a:pt x="17" y="8"/>
                </a:cubicBezTo>
                <a:cubicBezTo>
                  <a:pt x="17" y="8"/>
                  <a:pt x="16" y="8"/>
                  <a:pt x="16" y="7"/>
                </a:cubicBezTo>
                <a:cubicBezTo>
                  <a:pt x="15" y="7"/>
                  <a:pt x="15" y="7"/>
                  <a:pt x="14" y="7"/>
                </a:cubicBezTo>
                <a:cubicBezTo>
                  <a:pt x="13" y="7"/>
                  <a:pt x="12" y="7"/>
                  <a:pt x="12" y="7"/>
                </a:cubicBezTo>
                <a:cubicBezTo>
                  <a:pt x="11" y="7"/>
                  <a:pt x="11" y="8"/>
                  <a:pt x="10" y="8"/>
                </a:cubicBezTo>
                <a:cubicBezTo>
                  <a:pt x="10" y="9"/>
                  <a:pt x="10" y="9"/>
                  <a:pt x="10" y="10"/>
                </a:cubicBezTo>
                <a:cubicBezTo>
                  <a:pt x="9" y="10"/>
                  <a:pt x="9" y="11"/>
                  <a:pt x="9" y="11"/>
                </a:cubicBezTo>
                <a:cubicBezTo>
                  <a:pt x="9" y="12"/>
                  <a:pt x="10" y="13"/>
                  <a:pt x="10" y="13"/>
                </a:cubicBezTo>
                <a:cubicBezTo>
                  <a:pt x="10" y="14"/>
                  <a:pt x="10" y="14"/>
                  <a:pt x="11" y="15"/>
                </a:cubicBezTo>
                <a:cubicBezTo>
                  <a:pt x="12" y="15"/>
                  <a:pt x="12" y="16"/>
                  <a:pt x="13" y="16"/>
                </a:cubicBezTo>
                <a:cubicBezTo>
                  <a:pt x="14" y="16"/>
                  <a:pt x="14" y="17"/>
                  <a:pt x="15" y="17"/>
                </a:cubicBezTo>
                <a:cubicBezTo>
                  <a:pt x="17" y="18"/>
                  <a:pt x="19" y="19"/>
                  <a:pt x="20" y="19"/>
                </a:cubicBezTo>
                <a:cubicBezTo>
                  <a:pt x="22" y="20"/>
                  <a:pt x="23" y="21"/>
                  <a:pt x="24" y="22"/>
                </a:cubicBezTo>
                <a:cubicBezTo>
                  <a:pt x="25" y="23"/>
                  <a:pt x="25" y="24"/>
                  <a:pt x="26" y="26"/>
                </a:cubicBezTo>
                <a:cubicBezTo>
                  <a:pt x="26" y="27"/>
                  <a:pt x="26" y="28"/>
                  <a:pt x="26" y="30"/>
                </a:cubicBezTo>
                <a:cubicBezTo>
                  <a:pt x="26" y="32"/>
                  <a:pt x="26" y="33"/>
                  <a:pt x="25" y="35"/>
                </a:cubicBezTo>
                <a:cubicBezTo>
                  <a:pt x="25" y="36"/>
                  <a:pt x="24" y="37"/>
                  <a:pt x="23" y="38"/>
                </a:cubicBezTo>
                <a:cubicBezTo>
                  <a:pt x="22" y="39"/>
                  <a:pt x="21" y="40"/>
                  <a:pt x="19" y="40"/>
                </a:cubicBezTo>
                <a:cubicBezTo>
                  <a:pt x="18" y="41"/>
                  <a:pt x="16" y="41"/>
                  <a:pt x="14" y="41"/>
                </a:cubicBezTo>
                <a:cubicBezTo>
                  <a:pt x="12" y="41"/>
                  <a:pt x="11" y="41"/>
                  <a:pt x="9" y="40"/>
                </a:cubicBezTo>
                <a:cubicBezTo>
                  <a:pt x="7" y="40"/>
                  <a:pt x="6" y="39"/>
                  <a:pt x="5" y="38"/>
                </a:cubicBezTo>
                <a:cubicBezTo>
                  <a:pt x="3" y="37"/>
                  <a:pt x="2" y="35"/>
                  <a:pt x="2" y="34"/>
                </a:cubicBezTo>
                <a:cubicBezTo>
                  <a:pt x="1" y="32"/>
                  <a:pt x="0" y="30"/>
                  <a:pt x="0" y="28"/>
                </a:cubicBezTo>
                <a:cubicBezTo>
                  <a:pt x="8" y="28"/>
                  <a:pt x="8" y="28"/>
                  <a:pt x="8" y="28"/>
                </a:cubicBezTo>
                <a:cubicBezTo>
                  <a:pt x="8" y="29"/>
                  <a:pt x="9" y="30"/>
                  <a:pt x="9" y="31"/>
                </a:cubicBezTo>
                <a:cubicBezTo>
                  <a:pt x="9" y="32"/>
                  <a:pt x="9" y="32"/>
                  <a:pt x="10" y="33"/>
                </a:cubicBezTo>
                <a:cubicBezTo>
                  <a:pt x="10" y="34"/>
                  <a:pt x="11" y="34"/>
                  <a:pt x="12" y="34"/>
                </a:cubicBezTo>
                <a:cubicBezTo>
                  <a:pt x="12" y="34"/>
                  <a:pt x="13" y="34"/>
                  <a:pt x="14" y="34"/>
                </a:cubicBezTo>
                <a:cubicBezTo>
                  <a:pt x="15" y="34"/>
                  <a:pt x="16" y="34"/>
                  <a:pt x="16" y="34"/>
                </a:cubicBezTo>
                <a:cubicBezTo>
                  <a:pt x="17" y="34"/>
                  <a:pt x="17" y="34"/>
                  <a:pt x="17" y="33"/>
                </a:cubicBezTo>
                <a:cubicBezTo>
                  <a:pt x="18" y="33"/>
                  <a:pt x="18" y="32"/>
                  <a:pt x="18" y="32"/>
                </a:cubicBezTo>
                <a:cubicBezTo>
                  <a:pt x="18" y="31"/>
                  <a:pt x="18" y="31"/>
                  <a:pt x="18" y="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53" name="Freeform 46"/>
          <p:cNvSpPr>
            <a:spLocks/>
          </p:cNvSpPr>
          <p:nvPr/>
        </p:nvSpPr>
        <p:spPr bwMode="auto">
          <a:xfrm>
            <a:off x="3728394" y="4078830"/>
            <a:ext cx="73682" cy="131575"/>
          </a:xfrm>
          <a:custGeom>
            <a:avLst/>
            <a:gdLst>
              <a:gd name="T0" fmla="*/ 38 w 42"/>
              <a:gd name="T1" fmla="*/ 42 h 75"/>
              <a:gd name="T2" fmla="*/ 15 w 42"/>
              <a:gd name="T3" fmla="*/ 42 h 75"/>
              <a:gd name="T4" fmla="*/ 15 w 42"/>
              <a:gd name="T5" fmla="*/ 63 h 75"/>
              <a:gd name="T6" fmla="*/ 42 w 42"/>
              <a:gd name="T7" fmla="*/ 63 h 75"/>
              <a:gd name="T8" fmla="*/ 42 w 42"/>
              <a:gd name="T9" fmla="*/ 75 h 75"/>
              <a:gd name="T10" fmla="*/ 0 w 42"/>
              <a:gd name="T11" fmla="*/ 75 h 75"/>
              <a:gd name="T12" fmla="*/ 0 w 42"/>
              <a:gd name="T13" fmla="*/ 0 h 75"/>
              <a:gd name="T14" fmla="*/ 42 w 42"/>
              <a:gd name="T15" fmla="*/ 0 h 75"/>
              <a:gd name="T16" fmla="*/ 42 w 42"/>
              <a:gd name="T17" fmla="*/ 14 h 75"/>
              <a:gd name="T18" fmla="*/ 15 w 42"/>
              <a:gd name="T19" fmla="*/ 14 h 75"/>
              <a:gd name="T20" fmla="*/ 15 w 42"/>
              <a:gd name="T21" fmla="*/ 31 h 75"/>
              <a:gd name="T22" fmla="*/ 38 w 42"/>
              <a:gd name="T23" fmla="*/ 31 h 75"/>
              <a:gd name="T24" fmla="*/ 38 w 42"/>
              <a:gd name="T25" fmla="*/ 42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" h="75">
                <a:moveTo>
                  <a:pt x="38" y="42"/>
                </a:moveTo>
                <a:lnTo>
                  <a:pt x="15" y="42"/>
                </a:lnTo>
                <a:lnTo>
                  <a:pt x="15" y="63"/>
                </a:lnTo>
                <a:lnTo>
                  <a:pt x="42" y="63"/>
                </a:lnTo>
                <a:lnTo>
                  <a:pt x="42" y="75"/>
                </a:lnTo>
                <a:lnTo>
                  <a:pt x="0" y="75"/>
                </a:lnTo>
                <a:lnTo>
                  <a:pt x="0" y="0"/>
                </a:lnTo>
                <a:lnTo>
                  <a:pt x="42" y="0"/>
                </a:lnTo>
                <a:lnTo>
                  <a:pt x="42" y="14"/>
                </a:lnTo>
                <a:lnTo>
                  <a:pt x="15" y="14"/>
                </a:lnTo>
                <a:lnTo>
                  <a:pt x="15" y="31"/>
                </a:lnTo>
                <a:lnTo>
                  <a:pt x="38" y="31"/>
                </a:lnTo>
                <a:lnTo>
                  <a:pt x="38" y="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54" name="Freeform 47"/>
          <p:cNvSpPr>
            <a:spLocks/>
          </p:cNvSpPr>
          <p:nvPr/>
        </p:nvSpPr>
        <p:spPr bwMode="auto">
          <a:xfrm>
            <a:off x="2842457" y="4006903"/>
            <a:ext cx="363147" cy="608753"/>
          </a:xfrm>
          <a:custGeom>
            <a:avLst/>
            <a:gdLst>
              <a:gd name="T0" fmla="*/ 106 w 109"/>
              <a:gd name="T1" fmla="*/ 183 h 183"/>
              <a:gd name="T2" fmla="*/ 103 w 109"/>
              <a:gd name="T3" fmla="*/ 182 h 183"/>
              <a:gd name="T4" fmla="*/ 1 w 109"/>
              <a:gd name="T5" fmla="*/ 5 h 183"/>
              <a:gd name="T6" fmla="*/ 2 w 109"/>
              <a:gd name="T7" fmla="*/ 1 h 183"/>
              <a:gd name="T8" fmla="*/ 6 w 109"/>
              <a:gd name="T9" fmla="*/ 2 h 183"/>
              <a:gd name="T10" fmla="*/ 108 w 109"/>
              <a:gd name="T11" fmla="*/ 179 h 183"/>
              <a:gd name="T12" fmla="*/ 107 w 109"/>
              <a:gd name="T13" fmla="*/ 183 h 183"/>
              <a:gd name="T14" fmla="*/ 106 w 109"/>
              <a:gd name="T15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9" h="183">
                <a:moveTo>
                  <a:pt x="106" y="183"/>
                </a:moveTo>
                <a:cubicBezTo>
                  <a:pt x="105" y="183"/>
                  <a:pt x="104" y="183"/>
                  <a:pt x="103" y="182"/>
                </a:cubicBezTo>
                <a:cubicBezTo>
                  <a:pt x="1" y="5"/>
                  <a:pt x="1" y="5"/>
                  <a:pt x="1" y="5"/>
                </a:cubicBezTo>
                <a:cubicBezTo>
                  <a:pt x="0" y="4"/>
                  <a:pt x="1" y="2"/>
                  <a:pt x="2" y="1"/>
                </a:cubicBezTo>
                <a:cubicBezTo>
                  <a:pt x="4" y="0"/>
                  <a:pt x="6" y="1"/>
                  <a:pt x="6" y="2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09" y="180"/>
                  <a:pt x="109" y="182"/>
                  <a:pt x="107" y="183"/>
                </a:cubicBezTo>
                <a:cubicBezTo>
                  <a:pt x="107" y="183"/>
                  <a:pt x="106" y="183"/>
                  <a:pt x="106" y="183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55" name="Freeform 48"/>
          <p:cNvSpPr>
            <a:spLocks/>
          </p:cNvSpPr>
          <p:nvPr/>
        </p:nvSpPr>
        <p:spPr bwMode="auto">
          <a:xfrm>
            <a:off x="3186305" y="4596358"/>
            <a:ext cx="278939" cy="19298"/>
          </a:xfrm>
          <a:custGeom>
            <a:avLst/>
            <a:gdLst>
              <a:gd name="T0" fmla="*/ 81 w 84"/>
              <a:gd name="T1" fmla="*/ 6 h 6"/>
              <a:gd name="T2" fmla="*/ 3 w 84"/>
              <a:gd name="T3" fmla="*/ 6 h 6"/>
              <a:gd name="T4" fmla="*/ 0 w 84"/>
              <a:gd name="T5" fmla="*/ 3 h 6"/>
              <a:gd name="T6" fmla="*/ 3 w 84"/>
              <a:gd name="T7" fmla="*/ 0 h 6"/>
              <a:gd name="T8" fmla="*/ 81 w 84"/>
              <a:gd name="T9" fmla="*/ 0 h 6"/>
              <a:gd name="T10" fmla="*/ 84 w 84"/>
              <a:gd name="T11" fmla="*/ 3 h 6"/>
              <a:gd name="T12" fmla="*/ 81 w 84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" h="6">
                <a:moveTo>
                  <a:pt x="81" y="6"/>
                </a:moveTo>
                <a:cubicBezTo>
                  <a:pt x="3" y="6"/>
                  <a:pt x="3" y="6"/>
                  <a:pt x="3" y="6"/>
                </a:cubicBezTo>
                <a:cubicBezTo>
                  <a:pt x="1" y="6"/>
                  <a:pt x="0" y="5"/>
                  <a:pt x="0" y="3"/>
                </a:cubicBezTo>
                <a:cubicBezTo>
                  <a:pt x="0" y="2"/>
                  <a:pt x="1" y="0"/>
                  <a:pt x="3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2" y="0"/>
                  <a:pt x="84" y="2"/>
                  <a:pt x="84" y="3"/>
                </a:cubicBezTo>
                <a:cubicBezTo>
                  <a:pt x="84" y="5"/>
                  <a:pt x="82" y="6"/>
                  <a:pt x="81" y="6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56" name="Line 49"/>
          <p:cNvSpPr>
            <a:spLocks noChangeShapeType="1"/>
          </p:cNvSpPr>
          <p:nvPr/>
        </p:nvSpPr>
        <p:spPr bwMode="auto">
          <a:xfrm>
            <a:off x="3728394" y="4606884"/>
            <a:ext cx="0" cy="0"/>
          </a:xfrm>
          <a:prstGeom prst="line">
            <a:avLst/>
          </a:prstGeom>
          <a:noFill/>
          <a:ln w="19050" cap="flat">
            <a:solidFill>
              <a:srgbClr val="1C75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57" name="Line 50"/>
          <p:cNvSpPr>
            <a:spLocks noChangeShapeType="1"/>
          </p:cNvSpPr>
          <p:nvPr/>
        </p:nvSpPr>
        <p:spPr bwMode="auto">
          <a:xfrm>
            <a:off x="3875758" y="4606884"/>
            <a:ext cx="0" cy="0"/>
          </a:xfrm>
          <a:prstGeom prst="line">
            <a:avLst/>
          </a:prstGeom>
          <a:noFill/>
          <a:ln w="19050" cap="flat">
            <a:solidFill>
              <a:srgbClr val="1C75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58" name="Freeform 51"/>
          <p:cNvSpPr>
            <a:spLocks noEditPoints="1"/>
          </p:cNvSpPr>
          <p:nvPr/>
        </p:nvSpPr>
        <p:spPr bwMode="auto">
          <a:xfrm>
            <a:off x="3868740" y="4012166"/>
            <a:ext cx="356130" cy="599981"/>
          </a:xfrm>
          <a:custGeom>
            <a:avLst/>
            <a:gdLst>
              <a:gd name="T0" fmla="*/ 10 w 203"/>
              <a:gd name="T1" fmla="*/ 342 h 342"/>
              <a:gd name="T2" fmla="*/ 0 w 203"/>
              <a:gd name="T3" fmla="*/ 337 h 342"/>
              <a:gd name="T4" fmla="*/ 27 w 203"/>
              <a:gd name="T5" fmla="*/ 287 h 342"/>
              <a:gd name="T6" fmla="*/ 36 w 203"/>
              <a:gd name="T7" fmla="*/ 293 h 342"/>
              <a:gd name="T8" fmla="*/ 10 w 203"/>
              <a:gd name="T9" fmla="*/ 342 h 342"/>
              <a:gd name="T10" fmla="*/ 63 w 203"/>
              <a:gd name="T11" fmla="*/ 249 h 342"/>
              <a:gd name="T12" fmla="*/ 53 w 203"/>
              <a:gd name="T13" fmla="*/ 246 h 342"/>
              <a:gd name="T14" fmla="*/ 84 w 203"/>
              <a:gd name="T15" fmla="*/ 192 h 342"/>
              <a:gd name="T16" fmla="*/ 93 w 203"/>
              <a:gd name="T17" fmla="*/ 198 h 342"/>
              <a:gd name="T18" fmla="*/ 63 w 203"/>
              <a:gd name="T19" fmla="*/ 249 h 342"/>
              <a:gd name="T20" fmla="*/ 118 w 203"/>
              <a:gd name="T21" fmla="*/ 154 h 342"/>
              <a:gd name="T22" fmla="*/ 108 w 203"/>
              <a:gd name="T23" fmla="*/ 149 h 342"/>
              <a:gd name="T24" fmla="*/ 139 w 203"/>
              <a:gd name="T25" fmla="*/ 95 h 342"/>
              <a:gd name="T26" fmla="*/ 148 w 203"/>
              <a:gd name="T27" fmla="*/ 101 h 342"/>
              <a:gd name="T28" fmla="*/ 118 w 203"/>
              <a:gd name="T29" fmla="*/ 154 h 342"/>
              <a:gd name="T30" fmla="*/ 173 w 203"/>
              <a:gd name="T31" fmla="*/ 59 h 342"/>
              <a:gd name="T32" fmla="*/ 163 w 203"/>
              <a:gd name="T33" fmla="*/ 54 h 342"/>
              <a:gd name="T34" fmla="*/ 194 w 203"/>
              <a:gd name="T35" fmla="*/ 0 h 342"/>
              <a:gd name="T36" fmla="*/ 203 w 203"/>
              <a:gd name="T37" fmla="*/ 6 h 342"/>
              <a:gd name="T38" fmla="*/ 173 w 203"/>
              <a:gd name="T39" fmla="*/ 59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03" h="342">
                <a:moveTo>
                  <a:pt x="10" y="342"/>
                </a:moveTo>
                <a:lnTo>
                  <a:pt x="0" y="337"/>
                </a:lnTo>
                <a:lnTo>
                  <a:pt x="27" y="287"/>
                </a:lnTo>
                <a:lnTo>
                  <a:pt x="36" y="293"/>
                </a:lnTo>
                <a:lnTo>
                  <a:pt x="10" y="342"/>
                </a:lnTo>
                <a:close/>
                <a:moveTo>
                  <a:pt x="63" y="249"/>
                </a:moveTo>
                <a:lnTo>
                  <a:pt x="53" y="246"/>
                </a:lnTo>
                <a:lnTo>
                  <a:pt x="84" y="192"/>
                </a:lnTo>
                <a:lnTo>
                  <a:pt x="93" y="198"/>
                </a:lnTo>
                <a:lnTo>
                  <a:pt x="63" y="249"/>
                </a:lnTo>
                <a:close/>
                <a:moveTo>
                  <a:pt x="118" y="154"/>
                </a:moveTo>
                <a:lnTo>
                  <a:pt x="108" y="149"/>
                </a:lnTo>
                <a:lnTo>
                  <a:pt x="139" y="95"/>
                </a:lnTo>
                <a:lnTo>
                  <a:pt x="148" y="101"/>
                </a:lnTo>
                <a:lnTo>
                  <a:pt x="118" y="154"/>
                </a:lnTo>
                <a:close/>
                <a:moveTo>
                  <a:pt x="173" y="59"/>
                </a:moveTo>
                <a:lnTo>
                  <a:pt x="163" y="54"/>
                </a:lnTo>
                <a:lnTo>
                  <a:pt x="194" y="0"/>
                </a:lnTo>
                <a:lnTo>
                  <a:pt x="203" y="6"/>
                </a:lnTo>
                <a:lnTo>
                  <a:pt x="173" y="59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59" name="Freeform 52"/>
          <p:cNvSpPr>
            <a:spLocks/>
          </p:cNvSpPr>
          <p:nvPr/>
        </p:nvSpPr>
        <p:spPr bwMode="auto">
          <a:xfrm>
            <a:off x="3972245" y="3603408"/>
            <a:ext cx="256132" cy="422794"/>
          </a:xfrm>
          <a:custGeom>
            <a:avLst/>
            <a:gdLst>
              <a:gd name="T0" fmla="*/ 73 w 77"/>
              <a:gd name="T1" fmla="*/ 127 h 127"/>
              <a:gd name="T2" fmla="*/ 71 w 77"/>
              <a:gd name="T3" fmla="*/ 126 h 127"/>
              <a:gd name="T4" fmla="*/ 1 w 77"/>
              <a:gd name="T5" fmla="*/ 5 h 127"/>
              <a:gd name="T6" fmla="*/ 2 w 77"/>
              <a:gd name="T7" fmla="*/ 1 h 127"/>
              <a:gd name="T8" fmla="*/ 6 w 77"/>
              <a:gd name="T9" fmla="*/ 2 h 127"/>
              <a:gd name="T10" fmla="*/ 76 w 77"/>
              <a:gd name="T11" fmla="*/ 123 h 127"/>
              <a:gd name="T12" fmla="*/ 75 w 77"/>
              <a:gd name="T13" fmla="*/ 127 h 127"/>
              <a:gd name="T14" fmla="*/ 73 w 77"/>
              <a:gd name="T15" fmla="*/ 127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7" h="127">
                <a:moveTo>
                  <a:pt x="73" y="127"/>
                </a:moveTo>
                <a:cubicBezTo>
                  <a:pt x="72" y="127"/>
                  <a:pt x="71" y="127"/>
                  <a:pt x="71" y="126"/>
                </a:cubicBezTo>
                <a:cubicBezTo>
                  <a:pt x="1" y="5"/>
                  <a:pt x="1" y="5"/>
                  <a:pt x="1" y="5"/>
                </a:cubicBezTo>
                <a:cubicBezTo>
                  <a:pt x="0" y="4"/>
                  <a:pt x="1" y="2"/>
                  <a:pt x="2" y="1"/>
                </a:cubicBezTo>
                <a:cubicBezTo>
                  <a:pt x="3" y="0"/>
                  <a:pt x="5" y="1"/>
                  <a:pt x="6" y="2"/>
                </a:cubicBezTo>
                <a:cubicBezTo>
                  <a:pt x="76" y="123"/>
                  <a:pt x="76" y="123"/>
                  <a:pt x="76" y="123"/>
                </a:cubicBezTo>
                <a:cubicBezTo>
                  <a:pt x="77" y="124"/>
                  <a:pt x="76" y="126"/>
                  <a:pt x="75" y="127"/>
                </a:cubicBezTo>
                <a:cubicBezTo>
                  <a:pt x="74" y="127"/>
                  <a:pt x="74" y="127"/>
                  <a:pt x="73" y="127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60" name="Freeform 53"/>
          <p:cNvSpPr>
            <a:spLocks/>
          </p:cNvSpPr>
          <p:nvPr/>
        </p:nvSpPr>
        <p:spPr bwMode="auto">
          <a:xfrm>
            <a:off x="3312617" y="3419202"/>
            <a:ext cx="540334" cy="17543"/>
          </a:xfrm>
          <a:custGeom>
            <a:avLst/>
            <a:gdLst>
              <a:gd name="T0" fmla="*/ 159 w 162"/>
              <a:gd name="T1" fmla="*/ 5 h 5"/>
              <a:gd name="T2" fmla="*/ 2 w 162"/>
              <a:gd name="T3" fmla="*/ 5 h 5"/>
              <a:gd name="T4" fmla="*/ 0 w 162"/>
              <a:gd name="T5" fmla="*/ 3 h 5"/>
              <a:gd name="T6" fmla="*/ 2 w 162"/>
              <a:gd name="T7" fmla="*/ 0 h 5"/>
              <a:gd name="T8" fmla="*/ 159 w 162"/>
              <a:gd name="T9" fmla="*/ 0 h 5"/>
              <a:gd name="T10" fmla="*/ 162 w 162"/>
              <a:gd name="T11" fmla="*/ 3 h 5"/>
              <a:gd name="T12" fmla="*/ 159 w 162"/>
              <a:gd name="T13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2" h="5">
                <a:moveTo>
                  <a:pt x="159" y="5"/>
                </a:move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1"/>
                  <a:pt x="1" y="0"/>
                  <a:pt x="2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61" y="0"/>
                  <a:pt x="162" y="1"/>
                  <a:pt x="162" y="3"/>
                </a:cubicBezTo>
                <a:cubicBezTo>
                  <a:pt x="162" y="4"/>
                  <a:pt x="161" y="5"/>
                  <a:pt x="159" y="5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61" name="Freeform 54"/>
          <p:cNvSpPr>
            <a:spLocks noEditPoints="1"/>
          </p:cNvSpPr>
          <p:nvPr/>
        </p:nvSpPr>
        <p:spPr bwMode="auto">
          <a:xfrm>
            <a:off x="2854738" y="3466570"/>
            <a:ext cx="314026" cy="526299"/>
          </a:xfrm>
          <a:custGeom>
            <a:avLst/>
            <a:gdLst>
              <a:gd name="T0" fmla="*/ 1 w 94"/>
              <a:gd name="T1" fmla="*/ 153 h 158"/>
              <a:gd name="T2" fmla="*/ 6 w 94"/>
              <a:gd name="T3" fmla="*/ 156 h 158"/>
              <a:gd name="T4" fmla="*/ 4 w 94"/>
              <a:gd name="T5" fmla="*/ 158 h 158"/>
              <a:gd name="T6" fmla="*/ 7 w 94"/>
              <a:gd name="T7" fmla="*/ 143 h 158"/>
              <a:gd name="T8" fmla="*/ 11 w 94"/>
              <a:gd name="T9" fmla="*/ 142 h 158"/>
              <a:gd name="T10" fmla="*/ 10 w 94"/>
              <a:gd name="T11" fmla="*/ 148 h 158"/>
              <a:gd name="T12" fmla="*/ 14 w 94"/>
              <a:gd name="T13" fmla="*/ 137 h 158"/>
              <a:gd name="T14" fmla="*/ 17 w 94"/>
              <a:gd name="T15" fmla="*/ 132 h 158"/>
              <a:gd name="T16" fmla="*/ 18 w 94"/>
              <a:gd name="T17" fmla="*/ 136 h 158"/>
              <a:gd name="T18" fmla="*/ 14 w 94"/>
              <a:gd name="T19" fmla="*/ 137 h 158"/>
              <a:gd name="T20" fmla="*/ 19 w 94"/>
              <a:gd name="T21" fmla="*/ 123 h 158"/>
              <a:gd name="T22" fmla="*/ 24 w 94"/>
              <a:gd name="T23" fmla="*/ 126 h 158"/>
              <a:gd name="T24" fmla="*/ 21 w 94"/>
              <a:gd name="T25" fmla="*/ 128 h 158"/>
              <a:gd name="T26" fmla="*/ 25 w 94"/>
              <a:gd name="T27" fmla="*/ 113 h 158"/>
              <a:gd name="T28" fmla="*/ 28 w 94"/>
              <a:gd name="T29" fmla="*/ 112 h 158"/>
              <a:gd name="T30" fmla="*/ 27 w 94"/>
              <a:gd name="T31" fmla="*/ 117 h 158"/>
              <a:gd name="T32" fmla="*/ 31 w 94"/>
              <a:gd name="T33" fmla="*/ 107 h 158"/>
              <a:gd name="T34" fmla="*/ 34 w 94"/>
              <a:gd name="T35" fmla="*/ 102 h 158"/>
              <a:gd name="T36" fmla="*/ 35 w 94"/>
              <a:gd name="T37" fmla="*/ 106 h 158"/>
              <a:gd name="T38" fmla="*/ 31 w 94"/>
              <a:gd name="T39" fmla="*/ 107 h 158"/>
              <a:gd name="T40" fmla="*/ 36 w 94"/>
              <a:gd name="T41" fmla="*/ 93 h 158"/>
              <a:gd name="T42" fmla="*/ 41 w 94"/>
              <a:gd name="T43" fmla="*/ 96 h 158"/>
              <a:gd name="T44" fmla="*/ 39 w 94"/>
              <a:gd name="T45" fmla="*/ 97 h 158"/>
              <a:gd name="T46" fmla="*/ 42 w 94"/>
              <a:gd name="T47" fmla="*/ 83 h 158"/>
              <a:gd name="T48" fmla="*/ 46 w 94"/>
              <a:gd name="T49" fmla="*/ 82 h 158"/>
              <a:gd name="T50" fmla="*/ 44 w 94"/>
              <a:gd name="T51" fmla="*/ 87 h 158"/>
              <a:gd name="T52" fmla="*/ 49 w 94"/>
              <a:gd name="T53" fmla="*/ 77 h 158"/>
              <a:gd name="T54" fmla="*/ 52 w 94"/>
              <a:gd name="T55" fmla="*/ 72 h 158"/>
              <a:gd name="T56" fmla="*/ 53 w 94"/>
              <a:gd name="T57" fmla="*/ 76 h 158"/>
              <a:gd name="T58" fmla="*/ 49 w 94"/>
              <a:gd name="T59" fmla="*/ 77 h 158"/>
              <a:gd name="T60" fmla="*/ 54 w 94"/>
              <a:gd name="T61" fmla="*/ 63 h 158"/>
              <a:gd name="T62" fmla="*/ 59 w 94"/>
              <a:gd name="T63" fmla="*/ 66 h 158"/>
              <a:gd name="T64" fmla="*/ 56 w 94"/>
              <a:gd name="T65" fmla="*/ 67 h 158"/>
              <a:gd name="T66" fmla="*/ 59 w 94"/>
              <a:gd name="T67" fmla="*/ 53 h 158"/>
              <a:gd name="T68" fmla="*/ 63 w 94"/>
              <a:gd name="T69" fmla="*/ 52 h 158"/>
              <a:gd name="T70" fmla="*/ 62 w 94"/>
              <a:gd name="T71" fmla="*/ 57 h 158"/>
              <a:gd name="T72" fmla="*/ 66 w 94"/>
              <a:gd name="T73" fmla="*/ 46 h 158"/>
              <a:gd name="T74" fmla="*/ 69 w 94"/>
              <a:gd name="T75" fmla="*/ 41 h 158"/>
              <a:gd name="T76" fmla="*/ 70 w 94"/>
              <a:gd name="T77" fmla="*/ 45 h 158"/>
              <a:gd name="T78" fmla="*/ 66 w 94"/>
              <a:gd name="T79" fmla="*/ 46 h 158"/>
              <a:gd name="T80" fmla="*/ 71 w 94"/>
              <a:gd name="T81" fmla="*/ 32 h 158"/>
              <a:gd name="T82" fmla="*/ 76 w 94"/>
              <a:gd name="T83" fmla="*/ 35 h 158"/>
              <a:gd name="T84" fmla="*/ 74 w 94"/>
              <a:gd name="T85" fmla="*/ 37 h 158"/>
              <a:gd name="T86" fmla="*/ 77 w 94"/>
              <a:gd name="T87" fmla="*/ 22 h 158"/>
              <a:gd name="T88" fmla="*/ 81 w 94"/>
              <a:gd name="T89" fmla="*/ 21 h 158"/>
              <a:gd name="T90" fmla="*/ 79 w 94"/>
              <a:gd name="T91" fmla="*/ 27 h 158"/>
              <a:gd name="T92" fmla="*/ 84 w 94"/>
              <a:gd name="T93" fmla="*/ 16 h 158"/>
              <a:gd name="T94" fmla="*/ 87 w 94"/>
              <a:gd name="T95" fmla="*/ 11 h 158"/>
              <a:gd name="T96" fmla="*/ 88 w 94"/>
              <a:gd name="T97" fmla="*/ 15 h 158"/>
              <a:gd name="T98" fmla="*/ 84 w 94"/>
              <a:gd name="T99" fmla="*/ 16 h 158"/>
              <a:gd name="T100" fmla="*/ 89 w 94"/>
              <a:gd name="T101" fmla="*/ 2 h 158"/>
              <a:gd name="T102" fmla="*/ 94 w 94"/>
              <a:gd name="T103" fmla="*/ 5 h 158"/>
              <a:gd name="T104" fmla="*/ 91 w 94"/>
              <a:gd name="T105" fmla="*/ 7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4" h="158">
                <a:moveTo>
                  <a:pt x="2" y="157"/>
                </a:moveTo>
                <a:cubicBezTo>
                  <a:pt x="1" y="157"/>
                  <a:pt x="0" y="155"/>
                  <a:pt x="1" y="153"/>
                </a:cubicBezTo>
                <a:cubicBezTo>
                  <a:pt x="1" y="153"/>
                  <a:pt x="1" y="153"/>
                  <a:pt x="1" y="153"/>
                </a:cubicBezTo>
                <a:cubicBezTo>
                  <a:pt x="2" y="152"/>
                  <a:pt x="4" y="152"/>
                  <a:pt x="5" y="152"/>
                </a:cubicBezTo>
                <a:cubicBezTo>
                  <a:pt x="5" y="152"/>
                  <a:pt x="5" y="152"/>
                  <a:pt x="5" y="152"/>
                </a:cubicBezTo>
                <a:cubicBezTo>
                  <a:pt x="7" y="153"/>
                  <a:pt x="7" y="155"/>
                  <a:pt x="6" y="156"/>
                </a:cubicBezTo>
                <a:cubicBezTo>
                  <a:pt x="6" y="156"/>
                  <a:pt x="6" y="156"/>
                  <a:pt x="6" y="156"/>
                </a:cubicBezTo>
                <a:cubicBezTo>
                  <a:pt x="6" y="157"/>
                  <a:pt x="5" y="158"/>
                  <a:pt x="4" y="158"/>
                </a:cubicBezTo>
                <a:cubicBezTo>
                  <a:pt x="4" y="158"/>
                  <a:pt x="4" y="158"/>
                  <a:pt x="4" y="158"/>
                </a:cubicBezTo>
                <a:cubicBezTo>
                  <a:pt x="3" y="158"/>
                  <a:pt x="3" y="158"/>
                  <a:pt x="2" y="157"/>
                </a:cubicBezTo>
                <a:close/>
                <a:moveTo>
                  <a:pt x="8" y="147"/>
                </a:moveTo>
                <a:cubicBezTo>
                  <a:pt x="7" y="146"/>
                  <a:pt x="6" y="145"/>
                  <a:pt x="7" y="143"/>
                </a:cubicBezTo>
                <a:cubicBezTo>
                  <a:pt x="7" y="143"/>
                  <a:pt x="7" y="143"/>
                  <a:pt x="7" y="143"/>
                </a:cubicBezTo>
                <a:cubicBezTo>
                  <a:pt x="8" y="142"/>
                  <a:pt x="10" y="141"/>
                  <a:pt x="11" y="142"/>
                </a:cubicBezTo>
                <a:cubicBezTo>
                  <a:pt x="11" y="142"/>
                  <a:pt x="11" y="142"/>
                  <a:pt x="11" y="142"/>
                </a:cubicBezTo>
                <a:cubicBezTo>
                  <a:pt x="12" y="143"/>
                  <a:pt x="13" y="145"/>
                  <a:pt x="12" y="146"/>
                </a:cubicBezTo>
                <a:cubicBezTo>
                  <a:pt x="12" y="146"/>
                  <a:pt x="12" y="146"/>
                  <a:pt x="12" y="146"/>
                </a:cubicBezTo>
                <a:cubicBezTo>
                  <a:pt x="12" y="147"/>
                  <a:pt x="11" y="148"/>
                  <a:pt x="10" y="148"/>
                </a:cubicBezTo>
                <a:cubicBezTo>
                  <a:pt x="10" y="148"/>
                  <a:pt x="10" y="148"/>
                  <a:pt x="10" y="148"/>
                </a:cubicBezTo>
                <a:cubicBezTo>
                  <a:pt x="9" y="148"/>
                  <a:pt x="9" y="148"/>
                  <a:pt x="8" y="147"/>
                </a:cubicBezTo>
                <a:close/>
                <a:moveTo>
                  <a:pt x="14" y="137"/>
                </a:moveTo>
                <a:cubicBezTo>
                  <a:pt x="13" y="136"/>
                  <a:pt x="12" y="135"/>
                  <a:pt x="13" y="133"/>
                </a:cubicBezTo>
                <a:cubicBezTo>
                  <a:pt x="13" y="133"/>
                  <a:pt x="13" y="133"/>
                  <a:pt x="13" y="133"/>
                </a:cubicBezTo>
                <a:cubicBezTo>
                  <a:pt x="14" y="132"/>
                  <a:pt x="15" y="131"/>
                  <a:pt x="17" y="132"/>
                </a:cubicBezTo>
                <a:cubicBezTo>
                  <a:pt x="17" y="132"/>
                  <a:pt x="17" y="132"/>
                  <a:pt x="17" y="132"/>
                </a:cubicBezTo>
                <a:cubicBezTo>
                  <a:pt x="18" y="133"/>
                  <a:pt x="19" y="135"/>
                  <a:pt x="18" y="136"/>
                </a:cubicBezTo>
                <a:cubicBezTo>
                  <a:pt x="18" y="136"/>
                  <a:pt x="18" y="136"/>
                  <a:pt x="18" y="136"/>
                </a:cubicBezTo>
                <a:cubicBezTo>
                  <a:pt x="17" y="137"/>
                  <a:pt x="16" y="138"/>
                  <a:pt x="15" y="138"/>
                </a:cubicBezTo>
                <a:cubicBezTo>
                  <a:pt x="15" y="138"/>
                  <a:pt x="15" y="138"/>
                  <a:pt x="15" y="138"/>
                </a:cubicBezTo>
                <a:cubicBezTo>
                  <a:pt x="15" y="138"/>
                  <a:pt x="14" y="137"/>
                  <a:pt x="14" y="137"/>
                </a:cubicBezTo>
                <a:close/>
                <a:moveTo>
                  <a:pt x="20" y="127"/>
                </a:moveTo>
                <a:cubicBezTo>
                  <a:pt x="18" y="126"/>
                  <a:pt x="18" y="125"/>
                  <a:pt x="19" y="123"/>
                </a:cubicBezTo>
                <a:cubicBezTo>
                  <a:pt x="19" y="123"/>
                  <a:pt x="19" y="123"/>
                  <a:pt x="19" y="123"/>
                </a:cubicBezTo>
                <a:cubicBezTo>
                  <a:pt x="20" y="122"/>
                  <a:pt x="21" y="121"/>
                  <a:pt x="23" y="122"/>
                </a:cubicBezTo>
                <a:cubicBezTo>
                  <a:pt x="23" y="122"/>
                  <a:pt x="23" y="122"/>
                  <a:pt x="23" y="122"/>
                </a:cubicBezTo>
                <a:cubicBezTo>
                  <a:pt x="24" y="123"/>
                  <a:pt x="25" y="125"/>
                  <a:pt x="24" y="126"/>
                </a:cubicBezTo>
                <a:cubicBezTo>
                  <a:pt x="24" y="126"/>
                  <a:pt x="24" y="126"/>
                  <a:pt x="24" y="126"/>
                </a:cubicBezTo>
                <a:cubicBezTo>
                  <a:pt x="23" y="127"/>
                  <a:pt x="22" y="128"/>
                  <a:pt x="21" y="128"/>
                </a:cubicBezTo>
                <a:cubicBezTo>
                  <a:pt x="21" y="128"/>
                  <a:pt x="21" y="128"/>
                  <a:pt x="21" y="128"/>
                </a:cubicBezTo>
                <a:cubicBezTo>
                  <a:pt x="21" y="128"/>
                  <a:pt x="20" y="127"/>
                  <a:pt x="20" y="127"/>
                </a:cubicBezTo>
                <a:close/>
                <a:moveTo>
                  <a:pt x="26" y="117"/>
                </a:moveTo>
                <a:cubicBezTo>
                  <a:pt x="24" y="116"/>
                  <a:pt x="24" y="114"/>
                  <a:pt x="25" y="113"/>
                </a:cubicBezTo>
                <a:cubicBezTo>
                  <a:pt x="25" y="113"/>
                  <a:pt x="25" y="113"/>
                  <a:pt x="25" y="113"/>
                </a:cubicBezTo>
                <a:cubicBezTo>
                  <a:pt x="25" y="112"/>
                  <a:pt x="27" y="111"/>
                  <a:pt x="28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30" y="113"/>
                  <a:pt x="30" y="115"/>
                  <a:pt x="30" y="116"/>
                </a:cubicBezTo>
                <a:cubicBezTo>
                  <a:pt x="30" y="116"/>
                  <a:pt x="30" y="116"/>
                  <a:pt x="30" y="116"/>
                </a:cubicBezTo>
                <a:cubicBezTo>
                  <a:pt x="29" y="117"/>
                  <a:pt x="28" y="117"/>
                  <a:pt x="27" y="117"/>
                </a:cubicBezTo>
                <a:cubicBezTo>
                  <a:pt x="27" y="117"/>
                  <a:pt x="27" y="117"/>
                  <a:pt x="27" y="117"/>
                </a:cubicBezTo>
                <a:cubicBezTo>
                  <a:pt x="27" y="117"/>
                  <a:pt x="26" y="117"/>
                  <a:pt x="26" y="117"/>
                </a:cubicBezTo>
                <a:close/>
                <a:moveTo>
                  <a:pt x="31" y="107"/>
                </a:moveTo>
                <a:cubicBezTo>
                  <a:pt x="30" y="106"/>
                  <a:pt x="30" y="104"/>
                  <a:pt x="30" y="103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1" y="102"/>
                  <a:pt x="33" y="101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6" y="103"/>
                  <a:pt x="36" y="105"/>
                  <a:pt x="35" y="106"/>
                </a:cubicBezTo>
                <a:cubicBezTo>
                  <a:pt x="35" y="106"/>
                  <a:pt x="35" y="106"/>
                  <a:pt x="35" y="106"/>
                </a:cubicBezTo>
                <a:cubicBezTo>
                  <a:pt x="35" y="107"/>
                  <a:pt x="34" y="107"/>
                  <a:pt x="33" y="107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2" y="107"/>
                  <a:pt x="32" y="107"/>
                  <a:pt x="31" y="107"/>
                </a:cubicBezTo>
                <a:close/>
                <a:moveTo>
                  <a:pt x="37" y="97"/>
                </a:moveTo>
                <a:cubicBezTo>
                  <a:pt x="36" y="96"/>
                  <a:pt x="35" y="94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7" y="92"/>
                  <a:pt x="39" y="91"/>
                  <a:pt x="40" y="92"/>
                </a:cubicBezTo>
                <a:cubicBezTo>
                  <a:pt x="40" y="92"/>
                  <a:pt x="40" y="92"/>
                  <a:pt x="40" y="92"/>
                </a:cubicBezTo>
                <a:cubicBezTo>
                  <a:pt x="42" y="93"/>
                  <a:pt x="42" y="94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0" y="97"/>
                  <a:pt x="39" y="97"/>
                </a:cubicBezTo>
                <a:cubicBezTo>
                  <a:pt x="39" y="97"/>
                  <a:pt x="39" y="97"/>
                  <a:pt x="39" y="97"/>
                </a:cubicBezTo>
                <a:cubicBezTo>
                  <a:pt x="38" y="97"/>
                  <a:pt x="38" y="97"/>
                  <a:pt x="37" y="97"/>
                </a:cubicBezTo>
                <a:close/>
                <a:moveTo>
                  <a:pt x="43" y="87"/>
                </a:moveTo>
                <a:cubicBezTo>
                  <a:pt x="42" y="86"/>
                  <a:pt x="41" y="84"/>
                  <a:pt x="42" y="83"/>
                </a:cubicBezTo>
                <a:cubicBezTo>
                  <a:pt x="42" y="83"/>
                  <a:pt x="42" y="83"/>
                  <a:pt x="42" y="83"/>
                </a:cubicBezTo>
                <a:cubicBezTo>
                  <a:pt x="43" y="81"/>
                  <a:pt x="45" y="81"/>
                  <a:pt x="46" y="82"/>
                </a:cubicBezTo>
                <a:cubicBezTo>
                  <a:pt x="46" y="82"/>
                  <a:pt x="46" y="82"/>
                  <a:pt x="46" y="82"/>
                </a:cubicBezTo>
                <a:cubicBezTo>
                  <a:pt x="47" y="83"/>
                  <a:pt x="48" y="84"/>
                  <a:pt x="47" y="86"/>
                </a:cubicBezTo>
                <a:cubicBezTo>
                  <a:pt x="47" y="86"/>
                  <a:pt x="47" y="86"/>
                  <a:pt x="47" y="86"/>
                </a:cubicBezTo>
                <a:cubicBezTo>
                  <a:pt x="46" y="87"/>
                  <a:pt x="46" y="87"/>
                  <a:pt x="44" y="87"/>
                </a:cubicBezTo>
                <a:cubicBezTo>
                  <a:pt x="44" y="87"/>
                  <a:pt x="44" y="87"/>
                  <a:pt x="44" y="87"/>
                </a:cubicBezTo>
                <a:cubicBezTo>
                  <a:pt x="44" y="87"/>
                  <a:pt x="43" y="87"/>
                  <a:pt x="43" y="87"/>
                </a:cubicBezTo>
                <a:close/>
                <a:moveTo>
                  <a:pt x="49" y="77"/>
                </a:moveTo>
                <a:cubicBezTo>
                  <a:pt x="47" y="76"/>
                  <a:pt x="47" y="74"/>
                  <a:pt x="48" y="73"/>
                </a:cubicBezTo>
                <a:cubicBezTo>
                  <a:pt x="48" y="73"/>
                  <a:pt x="48" y="73"/>
                  <a:pt x="48" y="73"/>
                </a:cubicBezTo>
                <a:cubicBezTo>
                  <a:pt x="49" y="71"/>
                  <a:pt x="50" y="71"/>
                  <a:pt x="52" y="72"/>
                </a:cubicBezTo>
                <a:cubicBezTo>
                  <a:pt x="52" y="72"/>
                  <a:pt x="52" y="72"/>
                  <a:pt x="52" y="72"/>
                </a:cubicBezTo>
                <a:cubicBezTo>
                  <a:pt x="53" y="72"/>
                  <a:pt x="54" y="74"/>
                  <a:pt x="53" y="76"/>
                </a:cubicBezTo>
                <a:cubicBezTo>
                  <a:pt x="53" y="76"/>
                  <a:pt x="53" y="76"/>
                  <a:pt x="53" y="76"/>
                </a:cubicBezTo>
                <a:cubicBezTo>
                  <a:pt x="52" y="77"/>
                  <a:pt x="51" y="77"/>
                  <a:pt x="50" y="77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49" y="77"/>
                  <a:pt x="49" y="77"/>
                </a:cubicBezTo>
                <a:close/>
                <a:moveTo>
                  <a:pt x="55" y="67"/>
                </a:moveTo>
                <a:cubicBezTo>
                  <a:pt x="53" y="66"/>
                  <a:pt x="53" y="64"/>
                  <a:pt x="54" y="63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61"/>
                  <a:pt x="56" y="61"/>
                  <a:pt x="58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9" y="62"/>
                  <a:pt x="59" y="64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8" y="66"/>
                  <a:pt x="57" y="67"/>
                  <a:pt x="56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56" y="67"/>
                  <a:pt x="55" y="67"/>
                  <a:pt x="55" y="67"/>
                </a:cubicBezTo>
                <a:close/>
                <a:moveTo>
                  <a:pt x="61" y="57"/>
                </a:moveTo>
                <a:cubicBezTo>
                  <a:pt x="59" y="56"/>
                  <a:pt x="59" y="54"/>
                  <a:pt x="59" y="53"/>
                </a:cubicBezTo>
                <a:cubicBezTo>
                  <a:pt x="59" y="53"/>
                  <a:pt x="59" y="53"/>
                  <a:pt x="59" y="53"/>
                </a:cubicBezTo>
                <a:cubicBezTo>
                  <a:pt x="60" y="51"/>
                  <a:pt x="62" y="51"/>
                  <a:pt x="63" y="52"/>
                </a:cubicBezTo>
                <a:cubicBezTo>
                  <a:pt x="63" y="52"/>
                  <a:pt x="63" y="52"/>
                  <a:pt x="63" y="52"/>
                </a:cubicBezTo>
                <a:cubicBezTo>
                  <a:pt x="65" y="52"/>
                  <a:pt x="65" y="54"/>
                  <a:pt x="64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6"/>
                  <a:pt x="63" y="57"/>
                  <a:pt x="62" y="57"/>
                </a:cubicBezTo>
                <a:cubicBezTo>
                  <a:pt x="62" y="57"/>
                  <a:pt x="62" y="57"/>
                  <a:pt x="62" y="57"/>
                </a:cubicBezTo>
                <a:cubicBezTo>
                  <a:pt x="61" y="57"/>
                  <a:pt x="61" y="57"/>
                  <a:pt x="61" y="57"/>
                </a:cubicBezTo>
                <a:close/>
                <a:moveTo>
                  <a:pt x="66" y="46"/>
                </a:moveTo>
                <a:cubicBezTo>
                  <a:pt x="65" y="46"/>
                  <a:pt x="64" y="44"/>
                  <a:pt x="65" y="42"/>
                </a:cubicBezTo>
                <a:cubicBezTo>
                  <a:pt x="65" y="42"/>
                  <a:pt x="65" y="42"/>
                  <a:pt x="65" y="42"/>
                </a:cubicBezTo>
                <a:cubicBezTo>
                  <a:pt x="66" y="41"/>
                  <a:pt x="68" y="41"/>
                  <a:pt x="69" y="41"/>
                </a:cubicBezTo>
                <a:cubicBezTo>
                  <a:pt x="69" y="41"/>
                  <a:pt x="69" y="41"/>
                  <a:pt x="69" y="41"/>
                </a:cubicBezTo>
                <a:cubicBezTo>
                  <a:pt x="71" y="42"/>
                  <a:pt x="71" y="44"/>
                  <a:pt x="70" y="45"/>
                </a:cubicBezTo>
                <a:cubicBezTo>
                  <a:pt x="70" y="45"/>
                  <a:pt x="70" y="45"/>
                  <a:pt x="70" y="45"/>
                </a:cubicBezTo>
                <a:cubicBezTo>
                  <a:pt x="70" y="46"/>
                  <a:pt x="69" y="47"/>
                  <a:pt x="68" y="47"/>
                </a:cubicBezTo>
                <a:cubicBezTo>
                  <a:pt x="68" y="47"/>
                  <a:pt x="68" y="47"/>
                  <a:pt x="68" y="47"/>
                </a:cubicBezTo>
                <a:cubicBezTo>
                  <a:pt x="67" y="47"/>
                  <a:pt x="67" y="47"/>
                  <a:pt x="66" y="46"/>
                </a:cubicBezTo>
                <a:close/>
                <a:moveTo>
                  <a:pt x="72" y="36"/>
                </a:moveTo>
                <a:cubicBezTo>
                  <a:pt x="71" y="36"/>
                  <a:pt x="70" y="34"/>
                  <a:pt x="71" y="32"/>
                </a:cubicBezTo>
                <a:cubicBezTo>
                  <a:pt x="71" y="32"/>
                  <a:pt x="71" y="32"/>
                  <a:pt x="71" y="32"/>
                </a:cubicBezTo>
                <a:cubicBezTo>
                  <a:pt x="72" y="31"/>
                  <a:pt x="74" y="31"/>
                  <a:pt x="75" y="31"/>
                </a:cubicBezTo>
                <a:cubicBezTo>
                  <a:pt x="75" y="31"/>
                  <a:pt x="75" y="31"/>
                  <a:pt x="75" y="31"/>
                </a:cubicBezTo>
                <a:cubicBezTo>
                  <a:pt x="76" y="32"/>
                  <a:pt x="77" y="34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6"/>
                  <a:pt x="75" y="37"/>
                  <a:pt x="74" y="37"/>
                </a:cubicBezTo>
                <a:cubicBezTo>
                  <a:pt x="74" y="37"/>
                  <a:pt x="74" y="37"/>
                  <a:pt x="74" y="37"/>
                </a:cubicBezTo>
                <a:cubicBezTo>
                  <a:pt x="73" y="37"/>
                  <a:pt x="73" y="37"/>
                  <a:pt x="72" y="36"/>
                </a:cubicBezTo>
                <a:close/>
                <a:moveTo>
                  <a:pt x="78" y="26"/>
                </a:moveTo>
                <a:cubicBezTo>
                  <a:pt x="77" y="26"/>
                  <a:pt x="76" y="24"/>
                  <a:pt x="77" y="22"/>
                </a:cubicBezTo>
                <a:cubicBezTo>
                  <a:pt x="77" y="22"/>
                  <a:pt x="77" y="22"/>
                  <a:pt x="77" y="22"/>
                </a:cubicBezTo>
                <a:cubicBezTo>
                  <a:pt x="78" y="21"/>
                  <a:pt x="79" y="20"/>
                  <a:pt x="81" y="21"/>
                </a:cubicBezTo>
                <a:cubicBezTo>
                  <a:pt x="81" y="21"/>
                  <a:pt x="81" y="21"/>
                  <a:pt x="81" y="21"/>
                </a:cubicBezTo>
                <a:cubicBezTo>
                  <a:pt x="82" y="22"/>
                  <a:pt x="83" y="24"/>
                  <a:pt x="82" y="25"/>
                </a:cubicBezTo>
                <a:cubicBezTo>
                  <a:pt x="82" y="25"/>
                  <a:pt x="82" y="25"/>
                  <a:pt x="82" y="25"/>
                </a:cubicBezTo>
                <a:cubicBezTo>
                  <a:pt x="81" y="26"/>
                  <a:pt x="80" y="27"/>
                  <a:pt x="79" y="27"/>
                </a:cubicBezTo>
                <a:cubicBezTo>
                  <a:pt x="79" y="27"/>
                  <a:pt x="79" y="27"/>
                  <a:pt x="79" y="27"/>
                </a:cubicBezTo>
                <a:cubicBezTo>
                  <a:pt x="79" y="27"/>
                  <a:pt x="78" y="27"/>
                  <a:pt x="78" y="26"/>
                </a:cubicBezTo>
                <a:close/>
                <a:moveTo>
                  <a:pt x="84" y="16"/>
                </a:moveTo>
                <a:cubicBezTo>
                  <a:pt x="82" y="15"/>
                  <a:pt x="82" y="14"/>
                  <a:pt x="83" y="12"/>
                </a:cubicBezTo>
                <a:cubicBezTo>
                  <a:pt x="83" y="12"/>
                  <a:pt x="83" y="12"/>
                  <a:pt x="83" y="12"/>
                </a:cubicBezTo>
                <a:cubicBezTo>
                  <a:pt x="84" y="11"/>
                  <a:pt x="85" y="10"/>
                  <a:pt x="87" y="11"/>
                </a:cubicBezTo>
                <a:cubicBezTo>
                  <a:pt x="87" y="11"/>
                  <a:pt x="87" y="11"/>
                  <a:pt x="87" y="11"/>
                </a:cubicBezTo>
                <a:cubicBezTo>
                  <a:pt x="88" y="12"/>
                  <a:pt x="89" y="14"/>
                  <a:pt x="88" y="15"/>
                </a:cubicBezTo>
                <a:cubicBezTo>
                  <a:pt x="88" y="15"/>
                  <a:pt x="88" y="15"/>
                  <a:pt x="88" y="15"/>
                </a:cubicBezTo>
                <a:cubicBezTo>
                  <a:pt x="87" y="16"/>
                  <a:pt x="86" y="17"/>
                  <a:pt x="85" y="17"/>
                </a:cubicBezTo>
                <a:cubicBezTo>
                  <a:pt x="85" y="17"/>
                  <a:pt x="85" y="17"/>
                  <a:pt x="85" y="17"/>
                </a:cubicBezTo>
                <a:cubicBezTo>
                  <a:pt x="85" y="17"/>
                  <a:pt x="84" y="16"/>
                  <a:pt x="84" y="16"/>
                </a:cubicBezTo>
                <a:close/>
                <a:moveTo>
                  <a:pt x="90" y="6"/>
                </a:moveTo>
                <a:cubicBezTo>
                  <a:pt x="88" y="5"/>
                  <a:pt x="88" y="4"/>
                  <a:pt x="89" y="2"/>
                </a:cubicBezTo>
                <a:cubicBezTo>
                  <a:pt x="89" y="2"/>
                  <a:pt x="89" y="2"/>
                  <a:pt x="89" y="2"/>
                </a:cubicBezTo>
                <a:cubicBezTo>
                  <a:pt x="89" y="1"/>
                  <a:pt x="91" y="0"/>
                  <a:pt x="93" y="1"/>
                </a:cubicBezTo>
                <a:cubicBezTo>
                  <a:pt x="93" y="1"/>
                  <a:pt x="93" y="1"/>
                  <a:pt x="93" y="1"/>
                </a:cubicBezTo>
                <a:cubicBezTo>
                  <a:pt x="94" y="2"/>
                  <a:pt x="94" y="4"/>
                  <a:pt x="94" y="5"/>
                </a:cubicBezTo>
                <a:cubicBezTo>
                  <a:pt x="94" y="5"/>
                  <a:pt x="94" y="5"/>
                  <a:pt x="94" y="5"/>
                </a:cubicBezTo>
                <a:cubicBezTo>
                  <a:pt x="93" y="6"/>
                  <a:pt x="92" y="7"/>
                  <a:pt x="91" y="7"/>
                </a:cubicBezTo>
                <a:cubicBezTo>
                  <a:pt x="91" y="7"/>
                  <a:pt x="91" y="7"/>
                  <a:pt x="91" y="7"/>
                </a:cubicBezTo>
                <a:cubicBezTo>
                  <a:pt x="91" y="7"/>
                  <a:pt x="90" y="6"/>
                  <a:pt x="90" y="6"/>
                </a:cubicBezTo>
                <a:close/>
              </a:path>
            </a:pathLst>
          </a:custGeom>
          <a:solidFill>
            <a:srgbClr val="46AB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62" name="Line 55"/>
          <p:cNvSpPr>
            <a:spLocks noChangeShapeType="1"/>
          </p:cNvSpPr>
          <p:nvPr/>
        </p:nvSpPr>
        <p:spPr bwMode="auto">
          <a:xfrm>
            <a:off x="4102066" y="3822698"/>
            <a:ext cx="0" cy="0"/>
          </a:xfrm>
          <a:prstGeom prst="line">
            <a:avLst/>
          </a:prstGeom>
          <a:noFill/>
          <a:ln w="9525" cap="rnd">
            <a:solidFill>
              <a:srgbClr val="1C75B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63" name="Oval 56"/>
          <p:cNvSpPr>
            <a:spLocks noChangeArrowheads="1"/>
          </p:cNvSpPr>
          <p:nvPr/>
        </p:nvSpPr>
        <p:spPr bwMode="auto">
          <a:xfrm>
            <a:off x="2821405" y="3973571"/>
            <a:ext cx="91225" cy="89471"/>
          </a:xfrm>
          <a:prstGeom prst="ellipse">
            <a:avLst/>
          </a:pr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64" name="Oval 57"/>
          <p:cNvSpPr>
            <a:spLocks noChangeArrowheads="1"/>
          </p:cNvSpPr>
          <p:nvPr/>
        </p:nvSpPr>
        <p:spPr bwMode="auto">
          <a:xfrm>
            <a:off x="3828390" y="3382362"/>
            <a:ext cx="92980" cy="91225"/>
          </a:xfrm>
          <a:prstGeom prst="ellipse">
            <a:avLst/>
          </a:prstGeom>
          <a:solidFill>
            <a:srgbClr val="F36C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65" name="Freeform 58"/>
          <p:cNvSpPr>
            <a:spLocks noEditPoints="1"/>
          </p:cNvSpPr>
          <p:nvPr/>
        </p:nvSpPr>
        <p:spPr bwMode="auto">
          <a:xfrm>
            <a:off x="3458227" y="4556008"/>
            <a:ext cx="99997" cy="99997"/>
          </a:xfrm>
          <a:custGeom>
            <a:avLst/>
            <a:gdLst>
              <a:gd name="T0" fmla="*/ 15 w 30"/>
              <a:gd name="T1" fmla="*/ 30 h 30"/>
              <a:gd name="T2" fmla="*/ 0 w 30"/>
              <a:gd name="T3" fmla="*/ 15 h 30"/>
              <a:gd name="T4" fmla="*/ 15 w 30"/>
              <a:gd name="T5" fmla="*/ 0 h 30"/>
              <a:gd name="T6" fmla="*/ 30 w 30"/>
              <a:gd name="T7" fmla="*/ 15 h 30"/>
              <a:gd name="T8" fmla="*/ 15 w 30"/>
              <a:gd name="T9" fmla="*/ 30 h 30"/>
              <a:gd name="T10" fmla="*/ 15 w 30"/>
              <a:gd name="T11" fmla="*/ 3 h 30"/>
              <a:gd name="T12" fmla="*/ 2 w 30"/>
              <a:gd name="T13" fmla="*/ 15 h 30"/>
              <a:gd name="T14" fmla="*/ 15 w 30"/>
              <a:gd name="T15" fmla="*/ 28 h 30"/>
              <a:gd name="T16" fmla="*/ 27 w 30"/>
              <a:gd name="T17" fmla="*/ 15 h 30"/>
              <a:gd name="T18" fmla="*/ 15 w 30"/>
              <a:gd name="T19" fmla="*/ 3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" h="30">
                <a:moveTo>
                  <a:pt x="15" y="30"/>
                </a:moveTo>
                <a:cubicBezTo>
                  <a:pt x="6" y="30"/>
                  <a:pt x="0" y="24"/>
                  <a:pt x="0" y="15"/>
                </a:cubicBezTo>
                <a:cubicBezTo>
                  <a:pt x="0" y="7"/>
                  <a:pt x="6" y="0"/>
                  <a:pt x="15" y="0"/>
                </a:cubicBezTo>
                <a:cubicBezTo>
                  <a:pt x="23" y="0"/>
                  <a:pt x="30" y="7"/>
                  <a:pt x="30" y="15"/>
                </a:cubicBezTo>
                <a:cubicBezTo>
                  <a:pt x="30" y="24"/>
                  <a:pt x="23" y="30"/>
                  <a:pt x="15" y="30"/>
                </a:cubicBezTo>
                <a:close/>
                <a:moveTo>
                  <a:pt x="15" y="3"/>
                </a:moveTo>
                <a:cubicBezTo>
                  <a:pt x="8" y="3"/>
                  <a:pt x="2" y="9"/>
                  <a:pt x="2" y="15"/>
                </a:cubicBezTo>
                <a:cubicBezTo>
                  <a:pt x="2" y="22"/>
                  <a:pt x="8" y="28"/>
                  <a:pt x="15" y="28"/>
                </a:cubicBezTo>
                <a:cubicBezTo>
                  <a:pt x="22" y="28"/>
                  <a:pt x="27" y="22"/>
                  <a:pt x="27" y="15"/>
                </a:cubicBezTo>
                <a:cubicBezTo>
                  <a:pt x="27" y="9"/>
                  <a:pt x="22" y="3"/>
                  <a:pt x="15" y="3"/>
                </a:cubicBezTo>
                <a:close/>
              </a:path>
            </a:pathLst>
          </a:cu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66" name="Freeform 59"/>
          <p:cNvSpPr>
            <a:spLocks noEditPoints="1"/>
          </p:cNvSpPr>
          <p:nvPr/>
        </p:nvSpPr>
        <p:spPr bwMode="auto">
          <a:xfrm>
            <a:off x="2838948" y="3670072"/>
            <a:ext cx="56139" cy="56139"/>
          </a:xfrm>
          <a:custGeom>
            <a:avLst/>
            <a:gdLst>
              <a:gd name="T0" fmla="*/ 9 w 17"/>
              <a:gd name="T1" fmla="*/ 17 h 17"/>
              <a:gd name="T2" fmla="*/ 0 w 17"/>
              <a:gd name="T3" fmla="*/ 8 h 17"/>
              <a:gd name="T4" fmla="*/ 9 w 17"/>
              <a:gd name="T5" fmla="*/ 0 h 17"/>
              <a:gd name="T6" fmla="*/ 17 w 17"/>
              <a:gd name="T7" fmla="*/ 8 h 17"/>
              <a:gd name="T8" fmla="*/ 9 w 17"/>
              <a:gd name="T9" fmla="*/ 17 h 17"/>
              <a:gd name="T10" fmla="*/ 9 w 17"/>
              <a:gd name="T11" fmla="*/ 3 h 17"/>
              <a:gd name="T12" fmla="*/ 3 w 17"/>
              <a:gd name="T13" fmla="*/ 8 h 17"/>
              <a:gd name="T14" fmla="*/ 9 w 17"/>
              <a:gd name="T15" fmla="*/ 14 h 17"/>
              <a:gd name="T16" fmla="*/ 14 w 17"/>
              <a:gd name="T17" fmla="*/ 8 h 17"/>
              <a:gd name="T18" fmla="*/ 9 w 17"/>
              <a:gd name="T19" fmla="*/ 3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" h="17">
                <a:moveTo>
                  <a:pt x="9" y="17"/>
                </a:moveTo>
                <a:cubicBezTo>
                  <a:pt x="4" y="17"/>
                  <a:pt x="0" y="13"/>
                  <a:pt x="0" y="8"/>
                </a:cubicBezTo>
                <a:cubicBezTo>
                  <a:pt x="0" y="4"/>
                  <a:pt x="4" y="0"/>
                  <a:pt x="9" y="0"/>
                </a:cubicBezTo>
                <a:cubicBezTo>
                  <a:pt x="13" y="0"/>
                  <a:pt x="17" y="4"/>
                  <a:pt x="17" y="8"/>
                </a:cubicBezTo>
                <a:cubicBezTo>
                  <a:pt x="17" y="13"/>
                  <a:pt x="13" y="17"/>
                  <a:pt x="9" y="17"/>
                </a:cubicBezTo>
                <a:close/>
                <a:moveTo>
                  <a:pt x="9" y="3"/>
                </a:moveTo>
                <a:cubicBezTo>
                  <a:pt x="6" y="3"/>
                  <a:pt x="3" y="6"/>
                  <a:pt x="3" y="8"/>
                </a:cubicBezTo>
                <a:cubicBezTo>
                  <a:pt x="3" y="11"/>
                  <a:pt x="6" y="14"/>
                  <a:pt x="9" y="14"/>
                </a:cubicBezTo>
                <a:cubicBezTo>
                  <a:pt x="12" y="14"/>
                  <a:pt x="14" y="11"/>
                  <a:pt x="14" y="8"/>
                </a:cubicBezTo>
                <a:cubicBezTo>
                  <a:pt x="14" y="6"/>
                  <a:pt x="12" y="3"/>
                  <a:pt x="9" y="3"/>
                </a:cubicBezTo>
                <a:close/>
              </a:path>
            </a:pathLst>
          </a:cu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67" name="Oval 60"/>
          <p:cNvSpPr>
            <a:spLocks noChangeArrowheads="1"/>
          </p:cNvSpPr>
          <p:nvPr/>
        </p:nvSpPr>
        <p:spPr bwMode="auto">
          <a:xfrm>
            <a:off x="4054699" y="4422679"/>
            <a:ext cx="43859" cy="47367"/>
          </a:xfrm>
          <a:prstGeom prst="ellipse">
            <a:avLst/>
          </a:pr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68" name="Oval 61"/>
          <p:cNvSpPr>
            <a:spLocks noChangeArrowheads="1"/>
          </p:cNvSpPr>
          <p:nvPr/>
        </p:nvSpPr>
        <p:spPr bwMode="auto">
          <a:xfrm>
            <a:off x="3252970" y="3519200"/>
            <a:ext cx="42104" cy="43859"/>
          </a:xfrm>
          <a:prstGeom prst="ellipse">
            <a:avLst/>
          </a:pr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69" name="Oval 62"/>
          <p:cNvSpPr>
            <a:spLocks noChangeArrowheads="1"/>
          </p:cNvSpPr>
          <p:nvPr/>
        </p:nvSpPr>
        <p:spPr bwMode="auto">
          <a:xfrm>
            <a:off x="3017890" y="4540220"/>
            <a:ext cx="43859" cy="45613"/>
          </a:xfrm>
          <a:prstGeom prst="ellipse">
            <a:avLst/>
          </a:prstGeom>
          <a:solidFill>
            <a:srgbClr val="F36C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70" name="Oval 63"/>
          <p:cNvSpPr>
            <a:spLocks noChangeArrowheads="1"/>
          </p:cNvSpPr>
          <p:nvPr/>
        </p:nvSpPr>
        <p:spPr bwMode="auto">
          <a:xfrm>
            <a:off x="4172239" y="3973571"/>
            <a:ext cx="89471" cy="89471"/>
          </a:xfrm>
          <a:prstGeom prst="ellipse">
            <a:avLst/>
          </a:pr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72" name="Freeform 65"/>
          <p:cNvSpPr>
            <a:spLocks noEditPoints="1"/>
          </p:cNvSpPr>
          <p:nvPr/>
        </p:nvSpPr>
        <p:spPr bwMode="auto">
          <a:xfrm>
            <a:off x="2728426" y="4906874"/>
            <a:ext cx="1599949" cy="15790"/>
          </a:xfrm>
          <a:custGeom>
            <a:avLst/>
            <a:gdLst>
              <a:gd name="T0" fmla="*/ 478 w 480"/>
              <a:gd name="T1" fmla="*/ 5 h 5"/>
              <a:gd name="T2" fmla="*/ 468 w 480"/>
              <a:gd name="T3" fmla="*/ 5 h 5"/>
              <a:gd name="T4" fmla="*/ 460 w 480"/>
              <a:gd name="T5" fmla="*/ 3 h 5"/>
              <a:gd name="T6" fmla="*/ 450 w 480"/>
              <a:gd name="T7" fmla="*/ 3 h 5"/>
              <a:gd name="T8" fmla="*/ 439 w 480"/>
              <a:gd name="T9" fmla="*/ 0 h 5"/>
              <a:gd name="T10" fmla="*/ 429 w 480"/>
              <a:gd name="T11" fmla="*/ 0 h 5"/>
              <a:gd name="T12" fmla="*/ 417 w 480"/>
              <a:gd name="T13" fmla="*/ 3 h 5"/>
              <a:gd name="T14" fmla="*/ 417 w 480"/>
              <a:gd name="T15" fmla="*/ 3 h 5"/>
              <a:gd name="T16" fmla="*/ 409 w 480"/>
              <a:gd name="T17" fmla="*/ 5 h 5"/>
              <a:gd name="T18" fmla="*/ 399 w 480"/>
              <a:gd name="T19" fmla="*/ 5 h 5"/>
              <a:gd name="T20" fmla="*/ 391 w 480"/>
              <a:gd name="T21" fmla="*/ 3 h 5"/>
              <a:gd name="T22" fmla="*/ 381 w 480"/>
              <a:gd name="T23" fmla="*/ 3 h 5"/>
              <a:gd name="T24" fmla="*/ 369 w 480"/>
              <a:gd name="T25" fmla="*/ 0 h 5"/>
              <a:gd name="T26" fmla="*/ 359 w 480"/>
              <a:gd name="T27" fmla="*/ 0 h 5"/>
              <a:gd name="T28" fmla="*/ 347 w 480"/>
              <a:gd name="T29" fmla="*/ 3 h 5"/>
              <a:gd name="T30" fmla="*/ 347 w 480"/>
              <a:gd name="T31" fmla="*/ 3 h 5"/>
              <a:gd name="T32" fmla="*/ 339 w 480"/>
              <a:gd name="T33" fmla="*/ 5 h 5"/>
              <a:gd name="T34" fmla="*/ 329 w 480"/>
              <a:gd name="T35" fmla="*/ 5 h 5"/>
              <a:gd name="T36" fmla="*/ 321 w 480"/>
              <a:gd name="T37" fmla="*/ 3 h 5"/>
              <a:gd name="T38" fmla="*/ 311 w 480"/>
              <a:gd name="T39" fmla="*/ 3 h 5"/>
              <a:gd name="T40" fmla="*/ 300 w 480"/>
              <a:gd name="T41" fmla="*/ 0 h 5"/>
              <a:gd name="T42" fmla="*/ 290 w 480"/>
              <a:gd name="T43" fmla="*/ 0 h 5"/>
              <a:gd name="T44" fmla="*/ 278 w 480"/>
              <a:gd name="T45" fmla="*/ 3 h 5"/>
              <a:gd name="T46" fmla="*/ 278 w 480"/>
              <a:gd name="T47" fmla="*/ 3 h 5"/>
              <a:gd name="T48" fmla="*/ 270 w 480"/>
              <a:gd name="T49" fmla="*/ 5 h 5"/>
              <a:gd name="T50" fmla="*/ 260 w 480"/>
              <a:gd name="T51" fmla="*/ 5 h 5"/>
              <a:gd name="T52" fmla="*/ 252 w 480"/>
              <a:gd name="T53" fmla="*/ 3 h 5"/>
              <a:gd name="T54" fmla="*/ 242 w 480"/>
              <a:gd name="T55" fmla="*/ 3 h 5"/>
              <a:gd name="T56" fmla="*/ 230 w 480"/>
              <a:gd name="T57" fmla="*/ 0 h 5"/>
              <a:gd name="T58" fmla="*/ 220 w 480"/>
              <a:gd name="T59" fmla="*/ 0 h 5"/>
              <a:gd name="T60" fmla="*/ 208 w 480"/>
              <a:gd name="T61" fmla="*/ 3 h 5"/>
              <a:gd name="T62" fmla="*/ 208 w 480"/>
              <a:gd name="T63" fmla="*/ 3 h 5"/>
              <a:gd name="T64" fmla="*/ 200 w 480"/>
              <a:gd name="T65" fmla="*/ 5 h 5"/>
              <a:gd name="T66" fmla="*/ 190 w 480"/>
              <a:gd name="T67" fmla="*/ 5 h 5"/>
              <a:gd name="T68" fmla="*/ 182 w 480"/>
              <a:gd name="T69" fmla="*/ 3 h 5"/>
              <a:gd name="T70" fmla="*/ 172 w 480"/>
              <a:gd name="T71" fmla="*/ 3 h 5"/>
              <a:gd name="T72" fmla="*/ 161 w 480"/>
              <a:gd name="T73" fmla="*/ 0 h 5"/>
              <a:gd name="T74" fmla="*/ 151 w 480"/>
              <a:gd name="T75" fmla="*/ 0 h 5"/>
              <a:gd name="T76" fmla="*/ 139 w 480"/>
              <a:gd name="T77" fmla="*/ 3 h 5"/>
              <a:gd name="T78" fmla="*/ 139 w 480"/>
              <a:gd name="T79" fmla="*/ 3 h 5"/>
              <a:gd name="T80" fmla="*/ 131 w 480"/>
              <a:gd name="T81" fmla="*/ 5 h 5"/>
              <a:gd name="T82" fmla="*/ 121 w 480"/>
              <a:gd name="T83" fmla="*/ 5 h 5"/>
              <a:gd name="T84" fmla="*/ 113 w 480"/>
              <a:gd name="T85" fmla="*/ 3 h 5"/>
              <a:gd name="T86" fmla="*/ 103 w 480"/>
              <a:gd name="T87" fmla="*/ 3 h 5"/>
              <a:gd name="T88" fmla="*/ 91 w 480"/>
              <a:gd name="T89" fmla="*/ 0 h 5"/>
              <a:gd name="T90" fmla="*/ 81 w 480"/>
              <a:gd name="T91" fmla="*/ 0 h 5"/>
              <a:gd name="T92" fmla="*/ 69 w 480"/>
              <a:gd name="T93" fmla="*/ 3 h 5"/>
              <a:gd name="T94" fmla="*/ 69 w 480"/>
              <a:gd name="T95" fmla="*/ 3 h 5"/>
              <a:gd name="T96" fmla="*/ 61 w 480"/>
              <a:gd name="T97" fmla="*/ 5 h 5"/>
              <a:gd name="T98" fmla="*/ 51 w 480"/>
              <a:gd name="T99" fmla="*/ 5 h 5"/>
              <a:gd name="T100" fmla="*/ 43 w 480"/>
              <a:gd name="T101" fmla="*/ 3 h 5"/>
              <a:gd name="T102" fmla="*/ 33 w 480"/>
              <a:gd name="T103" fmla="*/ 3 h 5"/>
              <a:gd name="T104" fmla="*/ 22 w 480"/>
              <a:gd name="T105" fmla="*/ 0 h 5"/>
              <a:gd name="T106" fmla="*/ 12 w 480"/>
              <a:gd name="T107" fmla="*/ 0 h 5"/>
              <a:gd name="T108" fmla="*/ 0 w 480"/>
              <a:gd name="T109" fmla="*/ 3 h 5"/>
              <a:gd name="T110" fmla="*/ 0 w 480"/>
              <a:gd name="T111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80" h="5">
                <a:moveTo>
                  <a:pt x="476" y="3"/>
                </a:moveTo>
                <a:cubicBezTo>
                  <a:pt x="476" y="1"/>
                  <a:pt x="477" y="0"/>
                  <a:pt x="478" y="0"/>
                </a:cubicBezTo>
                <a:cubicBezTo>
                  <a:pt x="478" y="0"/>
                  <a:pt x="478" y="0"/>
                  <a:pt x="478" y="0"/>
                </a:cubicBezTo>
                <a:cubicBezTo>
                  <a:pt x="479" y="0"/>
                  <a:pt x="480" y="1"/>
                  <a:pt x="480" y="3"/>
                </a:cubicBezTo>
                <a:cubicBezTo>
                  <a:pt x="480" y="3"/>
                  <a:pt x="480" y="3"/>
                  <a:pt x="480" y="3"/>
                </a:cubicBezTo>
                <a:cubicBezTo>
                  <a:pt x="480" y="4"/>
                  <a:pt x="479" y="5"/>
                  <a:pt x="478" y="5"/>
                </a:cubicBezTo>
                <a:cubicBezTo>
                  <a:pt x="478" y="5"/>
                  <a:pt x="478" y="5"/>
                  <a:pt x="478" y="5"/>
                </a:cubicBezTo>
                <a:cubicBezTo>
                  <a:pt x="477" y="5"/>
                  <a:pt x="476" y="4"/>
                  <a:pt x="476" y="3"/>
                </a:cubicBezTo>
                <a:close/>
                <a:moveTo>
                  <a:pt x="466" y="3"/>
                </a:moveTo>
                <a:cubicBezTo>
                  <a:pt x="466" y="1"/>
                  <a:pt x="467" y="0"/>
                  <a:pt x="468" y="0"/>
                </a:cubicBezTo>
                <a:cubicBezTo>
                  <a:pt x="468" y="0"/>
                  <a:pt x="468" y="0"/>
                  <a:pt x="468" y="0"/>
                </a:cubicBezTo>
                <a:cubicBezTo>
                  <a:pt x="469" y="0"/>
                  <a:pt x="470" y="1"/>
                  <a:pt x="470" y="3"/>
                </a:cubicBezTo>
                <a:cubicBezTo>
                  <a:pt x="470" y="3"/>
                  <a:pt x="470" y="3"/>
                  <a:pt x="470" y="3"/>
                </a:cubicBezTo>
                <a:cubicBezTo>
                  <a:pt x="470" y="4"/>
                  <a:pt x="469" y="5"/>
                  <a:pt x="468" y="5"/>
                </a:cubicBezTo>
                <a:cubicBezTo>
                  <a:pt x="468" y="5"/>
                  <a:pt x="468" y="5"/>
                  <a:pt x="468" y="5"/>
                </a:cubicBezTo>
                <a:cubicBezTo>
                  <a:pt x="467" y="5"/>
                  <a:pt x="466" y="4"/>
                  <a:pt x="466" y="3"/>
                </a:cubicBezTo>
                <a:close/>
                <a:moveTo>
                  <a:pt x="456" y="3"/>
                </a:moveTo>
                <a:cubicBezTo>
                  <a:pt x="456" y="1"/>
                  <a:pt x="457" y="0"/>
                  <a:pt x="458" y="0"/>
                </a:cubicBezTo>
                <a:cubicBezTo>
                  <a:pt x="458" y="0"/>
                  <a:pt x="458" y="0"/>
                  <a:pt x="458" y="0"/>
                </a:cubicBezTo>
                <a:cubicBezTo>
                  <a:pt x="459" y="0"/>
                  <a:pt x="460" y="1"/>
                  <a:pt x="460" y="3"/>
                </a:cubicBezTo>
                <a:cubicBezTo>
                  <a:pt x="460" y="3"/>
                  <a:pt x="460" y="3"/>
                  <a:pt x="460" y="3"/>
                </a:cubicBezTo>
                <a:cubicBezTo>
                  <a:pt x="460" y="4"/>
                  <a:pt x="459" y="5"/>
                  <a:pt x="458" y="5"/>
                </a:cubicBezTo>
                <a:cubicBezTo>
                  <a:pt x="458" y="5"/>
                  <a:pt x="458" y="5"/>
                  <a:pt x="458" y="5"/>
                </a:cubicBezTo>
                <a:cubicBezTo>
                  <a:pt x="457" y="5"/>
                  <a:pt x="456" y="4"/>
                  <a:pt x="456" y="3"/>
                </a:cubicBezTo>
                <a:close/>
                <a:moveTo>
                  <a:pt x="446" y="3"/>
                </a:moveTo>
                <a:cubicBezTo>
                  <a:pt x="446" y="1"/>
                  <a:pt x="447" y="0"/>
                  <a:pt x="448" y="0"/>
                </a:cubicBezTo>
                <a:cubicBezTo>
                  <a:pt x="448" y="0"/>
                  <a:pt x="448" y="0"/>
                  <a:pt x="448" y="0"/>
                </a:cubicBezTo>
                <a:cubicBezTo>
                  <a:pt x="450" y="0"/>
                  <a:pt x="450" y="1"/>
                  <a:pt x="450" y="3"/>
                </a:cubicBezTo>
                <a:cubicBezTo>
                  <a:pt x="450" y="3"/>
                  <a:pt x="450" y="3"/>
                  <a:pt x="450" y="3"/>
                </a:cubicBezTo>
                <a:cubicBezTo>
                  <a:pt x="450" y="4"/>
                  <a:pt x="450" y="5"/>
                  <a:pt x="448" y="5"/>
                </a:cubicBezTo>
                <a:cubicBezTo>
                  <a:pt x="448" y="5"/>
                  <a:pt x="448" y="5"/>
                  <a:pt x="448" y="5"/>
                </a:cubicBezTo>
                <a:cubicBezTo>
                  <a:pt x="447" y="5"/>
                  <a:pt x="446" y="4"/>
                  <a:pt x="446" y="3"/>
                </a:cubicBezTo>
                <a:close/>
                <a:moveTo>
                  <a:pt x="437" y="3"/>
                </a:moveTo>
                <a:cubicBezTo>
                  <a:pt x="437" y="1"/>
                  <a:pt x="437" y="0"/>
                  <a:pt x="439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440" y="0"/>
                  <a:pt x="441" y="1"/>
                  <a:pt x="441" y="3"/>
                </a:cubicBezTo>
                <a:cubicBezTo>
                  <a:pt x="441" y="3"/>
                  <a:pt x="441" y="3"/>
                  <a:pt x="441" y="3"/>
                </a:cubicBezTo>
                <a:cubicBezTo>
                  <a:pt x="441" y="4"/>
                  <a:pt x="440" y="5"/>
                  <a:pt x="439" y="5"/>
                </a:cubicBezTo>
                <a:cubicBezTo>
                  <a:pt x="439" y="5"/>
                  <a:pt x="439" y="5"/>
                  <a:pt x="439" y="5"/>
                </a:cubicBezTo>
                <a:cubicBezTo>
                  <a:pt x="437" y="5"/>
                  <a:pt x="437" y="4"/>
                  <a:pt x="437" y="3"/>
                </a:cubicBezTo>
                <a:close/>
                <a:moveTo>
                  <a:pt x="427" y="3"/>
                </a:moveTo>
                <a:cubicBezTo>
                  <a:pt x="427" y="1"/>
                  <a:pt x="428" y="0"/>
                  <a:pt x="429" y="0"/>
                </a:cubicBezTo>
                <a:cubicBezTo>
                  <a:pt x="429" y="0"/>
                  <a:pt x="429" y="0"/>
                  <a:pt x="429" y="0"/>
                </a:cubicBezTo>
                <a:cubicBezTo>
                  <a:pt x="430" y="0"/>
                  <a:pt x="431" y="1"/>
                  <a:pt x="431" y="3"/>
                </a:cubicBezTo>
                <a:cubicBezTo>
                  <a:pt x="431" y="3"/>
                  <a:pt x="431" y="3"/>
                  <a:pt x="431" y="3"/>
                </a:cubicBezTo>
                <a:cubicBezTo>
                  <a:pt x="431" y="4"/>
                  <a:pt x="430" y="5"/>
                  <a:pt x="429" y="5"/>
                </a:cubicBezTo>
                <a:cubicBezTo>
                  <a:pt x="429" y="5"/>
                  <a:pt x="429" y="5"/>
                  <a:pt x="429" y="5"/>
                </a:cubicBezTo>
                <a:cubicBezTo>
                  <a:pt x="428" y="5"/>
                  <a:pt x="427" y="4"/>
                  <a:pt x="427" y="3"/>
                </a:cubicBezTo>
                <a:close/>
                <a:moveTo>
                  <a:pt x="417" y="3"/>
                </a:moveTo>
                <a:cubicBezTo>
                  <a:pt x="417" y="1"/>
                  <a:pt x="418" y="0"/>
                  <a:pt x="419" y="0"/>
                </a:cubicBezTo>
                <a:cubicBezTo>
                  <a:pt x="419" y="0"/>
                  <a:pt x="419" y="0"/>
                  <a:pt x="419" y="0"/>
                </a:cubicBezTo>
                <a:cubicBezTo>
                  <a:pt x="420" y="0"/>
                  <a:pt x="421" y="1"/>
                  <a:pt x="421" y="3"/>
                </a:cubicBezTo>
                <a:cubicBezTo>
                  <a:pt x="421" y="3"/>
                  <a:pt x="421" y="3"/>
                  <a:pt x="421" y="3"/>
                </a:cubicBezTo>
                <a:cubicBezTo>
                  <a:pt x="421" y="4"/>
                  <a:pt x="420" y="5"/>
                  <a:pt x="419" y="5"/>
                </a:cubicBezTo>
                <a:cubicBezTo>
                  <a:pt x="419" y="5"/>
                  <a:pt x="419" y="5"/>
                  <a:pt x="419" y="5"/>
                </a:cubicBezTo>
                <a:cubicBezTo>
                  <a:pt x="418" y="5"/>
                  <a:pt x="417" y="4"/>
                  <a:pt x="417" y="3"/>
                </a:cubicBezTo>
                <a:close/>
                <a:moveTo>
                  <a:pt x="407" y="3"/>
                </a:moveTo>
                <a:cubicBezTo>
                  <a:pt x="407" y="1"/>
                  <a:pt x="408" y="0"/>
                  <a:pt x="409" y="0"/>
                </a:cubicBezTo>
                <a:cubicBezTo>
                  <a:pt x="409" y="0"/>
                  <a:pt x="409" y="0"/>
                  <a:pt x="409" y="0"/>
                </a:cubicBezTo>
                <a:cubicBezTo>
                  <a:pt x="410" y="0"/>
                  <a:pt x="411" y="1"/>
                  <a:pt x="411" y="3"/>
                </a:cubicBezTo>
                <a:cubicBezTo>
                  <a:pt x="411" y="3"/>
                  <a:pt x="411" y="3"/>
                  <a:pt x="411" y="3"/>
                </a:cubicBezTo>
                <a:cubicBezTo>
                  <a:pt x="411" y="4"/>
                  <a:pt x="410" y="5"/>
                  <a:pt x="409" y="5"/>
                </a:cubicBezTo>
                <a:cubicBezTo>
                  <a:pt x="409" y="5"/>
                  <a:pt x="409" y="5"/>
                  <a:pt x="409" y="5"/>
                </a:cubicBezTo>
                <a:cubicBezTo>
                  <a:pt x="408" y="5"/>
                  <a:pt x="407" y="4"/>
                  <a:pt x="407" y="3"/>
                </a:cubicBezTo>
                <a:close/>
                <a:moveTo>
                  <a:pt x="397" y="3"/>
                </a:moveTo>
                <a:cubicBezTo>
                  <a:pt x="397" y="1"/>
                  <a:pt x="398" y="0"/>
                  <a:pt x="399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00" y="0"/>
                  <a:pt x="401" y="1"/>
                  <a:pt x="401" y="3"/>
                </a:cubicBezTo>
                <a:cubicBezTo>
                  <a:pt x="401" y="3"/>
                  <a:pt x="401" y="3"/>
                  <a:pt x="401" y="3"/>
                </a:cubicBezTo>
                <a:cubicBezTo>
                  <a:pt x="401" y="4"/>
                  <a:pt x="400" y="5"/>
                  <a:pt x="399" y="5"/>
                </a:cubicBezTo>
                <a:cubicBezTo>
                  <a:pt x="399" y="5"/>
                  <a:pt x="399" y="5"/>
                  <a:pt x="399" y="5"/>
                </a:cubicBezTo>
                <a:cubicBezTo>
                  <a:pt x="398" y="5"/>
                  <a:pt x="397" y="4"/>
                  <a:pt x="397" y="3"/>
                </a:cubicBezTo>
                <a:close/>
                <a:moveTo>
                  <a:pt x="387" y="3"/>
                </a:moveTo>
                <a:cubicBezTo>
                  <a:pt x="387" y="1"/>
                  <a:pt x="388" y="0"/>
                  <a:pt x="389" y="0"/>
                </a:cubicBezTo>
                <a:cubicBezTo>
                  <a:pt x="389" y="0"/>
                  <a:pt x="389" y="0"/>
                  <a:pt x="389" y="0"/>
                </a:cubicBezTo>
                <a:cubicBezTo>
                  <a:pt x="390" y="0"/>
                  <a:pt x="391" y="1"/>
                  <a:pt x="391" y="3"/>
                </a:cubicBezTo>
                <a:cubicBezTo>
                  <a:pt x="391" y="3"/>
                  <a:pt x="391" y="3"/>
                  <a:pt x="391" y="3"/>
                </a:cubicBezTo>
                <a:cubicBezTo>
                  <a:pt x="391" y="4"/>
                  <a:pt x="390" y="5"/>
                  <a:pt x="389" y="5"/>
                </a:cubicBezTo>
                <a:cubicBezTo>
                  <a:pt x="389" y="5"/>
                  <a:pt x="389" y="5"/>
                  <a:pt x="389" y="5"/>
                </a:cubicBezTo>
                <a:cubicBezTo>
                  <a:pt x="388" y="5"/>
                  <a:pt x="387" y="4"/>
                  <a:pt x="387" y="3"/>
                </a:cubicBezTo>
                <a:close/>
                <a:moveTo>
                  <a:pt x="377" y="3"/>
                </a:moveTo>
                <a:cubicBezTo>
                  <a:pt x="377" y="1"/>
                  <a:pt x="378" y="0"/>
                  <a:pt x="379" y="0"/>
                </a:cubicBezTo>
                <a:cubicBezTo>
                  <a:pt x="379" y="0"/>
                  <a:pt x="379" y="0"/>
                  <a:pt x="379" y="0"/>
                </a:cubicBezTo>
                <a:cubicBezTo>
                  <a:pt x="380" y="0"/>
                  <a:pt x="381" y="1"/>
                  <a:pt x="381" y="3"/>
                </a:cubicBezTo>
                <a:cubicBezTo>
                  <a:pt x="381" y="3"/>
                  <a:pt x="381" y="3"/>
                  <a:pt x="381" y="3"/>
                </a:cubicBezTo>
                <a:cubicBezTo>
                  <a:pt x="381" y="4"/>
                  <a:pt x="380" y="5"/>
                  <a:pt x="379" y="5"/>
                </a:cubicBezTo>
                <a:cubicBezTo>
                  <a:pt x="379" y="5"/>
                  <a:pt x="379" y="5"/>
                  <a:pt x="379" y="5"/>
                </a:cubicBezTo>
                <a:cubicBezTo>
                  <a:pt x="378" y="5"/>
                  <a:pt x="377" y="4"/>
                  <a:pt x="377" y="3"/>
                </a:cubicBezTo>
                <a:close/>
                <a:moveTo>
                  <a:pt x="367" y="3"/>
                </a:moveTo>
                <a:cubicBezTo>
                  <a:pt x="367" y="1"/>
                  <a:pt x="368" y="0"/>
                  <a:pt x="369" y="0"/>
                </a:cubicBezTo>
                <a:cubicBezTo>
                  <a:pt x="369" y="0"/>
                  <a:pt x="369" y="0"/>
                  <a:pt x="369" y="0"/>
                </a:cubicBezTo>
                <a:cubicBezTo>
                  <a:pt x="370" y="0"/>
                  <a:pt x="371" y="1"/>
                  <a:pt x="371" y="3"/>
                </a:cubicBezTo>
                <a:cubicBezTo>
                  <a:pt x="371" y="3"/>
                  <a:pt x="371" y="3"/>
                  <a:pt x="371" y="3"/>
                </a:cubicBezTo>
                <a:cubicBezTo>
                  <a:pt x="371" y="4"/>
                  <a:pt x="370" y="5"/>
                  <a:pt x="369" y="5"/>
                </a:cubicBezTo>
                <a:cubicBezTo>
                  <a:pt x="369" y="5"/>
                  <a:pt x="369" y="5"/>
                  <a:pt x="369" y="5"/>
                </a:cubicBezTo>
                <a:cubicBezTo>
                  <a:pt x="368" y="5"/>
                  <a:pt x="367" y="4"/>
                  <a:pt x="367" y="3"/>
                </a:cubicBezTo>
                <a:close/>
                <a:moveTo>
                  <a:pt x="357" y="3"/>
                </a:moveTo>
                <a:cubicBezTo>
                  <a:pt x="357" y="1"/>
                  <a:pt x="358" y="0"/>
                  <a:pt x="359" y="0"/>
                </a:cubicBezTo>
                <a:cubicBezTo>
                  <a:pt x="359" y="0"/>
                  <a:pt x="359" y="0"/>
                  <a:pt x="359" y="0"/>
                </a:cubicBezTo>
                <a:cubicBezTo>
                  <a:pt x="360" y="0"/>
                  <a:pt x="361" y="1"/>
                  <a:pt x="361" y="3"/>
                </a:cubicBezTo>
                <a:cubicBezTo>
                  <a:pt x="361" y="3"/>
                  <a:pt x="361" y="3"/>
                  <a:pt x="361" y="3"/>
                </a:cubicBezTo>
                <a:cubicBezTo>
                  <a:pt x="361" y="4"/>
                  <a:pt x="360" y="5"/>
                  <a:pt x="359" y="5"/>
                </a:cubicBezTo>
                <a:cubicBezTo>
                  <a:pt x="359" y="5"/>
                  <a:pt x="359" y="5"/>
                  <a:pt x="359" y="5"/>
                </a:cubicBezTo>
                <a:cubicBezTo>
                  <a:pt x="358" y="5"/>
                  <a:pt x="357" y="4"/>
                  <a:pt x="357" y="3"/>
                </a:cubicBezTo>
                <a:close/>
                <a:moveTo>
                  <a:pt x="347" y="3"/>
                </a:moveTo>
                <a:cubicBezTo>
                  <a:pt x="347" y="1"/>
                  <a:pt x="348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1" y="1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4"/>
                  <a:pt x="350" y="5"/>
                  <a:pt x="349" y="5"/>
                </a:cubicBezTo>
                <a:cubicBezTo>
                  <a:pt x="349" y="5"/>
                  <a:pt x="349" y="5"/>
                  <a:pt x="349" y="5"/>
                </a:cubicBezTo>
                <a:cubicBezTo>
                  <a:pt x="348" y="5"/>
                  <a:pt x="347" y="4"/>
                  <a:pt x="347" y="3"/>
                </a:cubicBezTo>
                <a:close/>
                <a:moveTo>
                  <a:pt x="337" y="3"/>
                </a:moveTo>
                <a:cubicBezTo>
                  <a:pt x="337" y="1"/>
                  <a:pt x="338" y="0"/>
                  <a:pt x="339" y="0"/>
                </a:cubicBezTo>
                <a:cubicBezTo>
                  <a:pt x="339" y="0"/>
                  <a:pt x="339" y="0"/>
                  <a:pt x="339" y="0"/>
                </a:cubicBezTo>
                <a:cubicBezTo>
                  <a:pt x="340" y="0"/>
                  <a:pt x="341" y="1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4"/>
                  <a:pt x="340" y="5"/>
                  <a:pt x="339" y="5"/>
                </a:cubicBezTo>
                <a:cubicBezTo>
                  <a:pt x="339" y="5"/>
                  <a:pt x="339" y="5"/>
                  <a:pt x="339" y="5"/>
                </a:cubicBezTo>
                <a:cubicBezTo>
                  <a:pt x="338" y="5"/>
                  <a:pt x="337" y="4"/>
                  <a:pt x="337" y="3"/>
                </a:cubicBezTo>
                <a:close/>
                <a:moveTo>
                  <a:pt x="327" y="3"/>
                </a:moveTo>
                <a:cubicBezTo>
                  <a:pt x="327" y="1"/>
                  <a:pt x="328" y="0"/>
                  <a:pt x="329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30" y="0"/>
                  <a:pt x="331" y="1"/>
                  <a:pt x="331" y="3"/>
                </a:cubicBezTo>
                <a:cubicBezTo>
                  <a:pt x="331" y="3"/>
                  <a:pt x="331" y="3"/>
                  <a:pt x="331" y="3"/>
                </a:cubicBezTo>
                <a:cubicBezTo>
                  <a:pt x="331" y="4"/>
                  <a:pt x="330" y="5"/>
                  <a:pt x="329" y="5"/>
                </a:cubicBezTo>
                <a:cubicBezTo>
                  <a:pt x="329" y="5"/>
                  <a:pt x="329" y="5"/>
                  <a:pt x="329" y="5"/>
                </a:cubicBezTo>
                <a:cubicBezTo>
                  <a:pt x="328" y="5"/>
                  <a:pt x="327" y="4"/>
                  <a:pt x="327" y="3"/>
                </a:cubicBezTo>
                <a:close/>
                <a:moveTo>
                  <a:pt x="317" y="3"/>
                </a:moveTo>
                <a:cubicBezTo>
                  <a:pt x="317" y="1"/>
                  <a:pt x="318" y="0"/>
                  <a:pt x="319" y="0"/>
                </a:cubicBezTo>
                <a:cubicBezTo>
                  <a:pt x="319" y="0"/>
                  <a:pt x="319" y="0"/>
                  <a:pt x="319" y="0"/>
                </a:cubicBezTo>
                <a:cubicBezTo>
                  <a:pt x="321" y="0"/>
                  <a:pt x="321" y="1"/>
                  <a:pt x="321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1" y="4"/>
                  <a:pt x="321" y="5"/>
                  <a:pt x="319" y="5"/>
                </a:cubicBezTo>
                <a:cubicBezTo>
                  <a:pt x="319" y="5"/>
                  <a:pt x="319" y="5"/>
                  <a:pt x="319" y="5"/>
                </a:cubicBezTo>
                <a:cubicBezTo>
                  <a:pt x="318" y="5"/>
                  <a:pt x="317" y="4"/>
                  <a:pt x="317" y="3"/>
                </a:cubicBezTo>
                <a:close/>
                <a:moveTo>
                  <a:pt x="307" y="3"/>
                </a:moveTo>
                <a:cubicBezTo>
                  <a:pt x="307" y="1"/>
                  <a:pt x="308" y="0"/>
                  <a:pt x="309" y="0"/>
                </a:cubicBezTo>
                <a:cubicBezTo>
                  <a:pt x="309" y="0"/>
                  <a:pt x="309" y="0"/>
                  <a:pt x="309" y="0"/>
                </a:cubicBezTo>
                <a:cubicBezTo>
                  <a:pt x="311" y="0"/>
                  <a:pt x="311" y="1"/>
                  <a:pt x="311" y="3"/>
                </a:cubicBezTo>
                <a:cubicBezTo>
                  <a:pt x="311" y="3"/>
                  <a:pt x="311" y="3"/>
                  <a:pt x="311" y="3"/>
                </a:cubicBezTo>
                <a:cubicBezTo>
                  <a:pt x="311" y="4"/>
                  <a:pt x="311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8" y="5"/>
                  <a:pt x="307" y="4"/>
                  <a:pt x="307" y="3"/>
                </a:cubicBezTo>
                <a:close/>
                <a:moveTo>
                  <a:pt x="298" y="3"/>
                </a:moveTo>
                <a:cubicBezTo>
                  <a:pt x="298" y="1"/>
                  <a:pt x="298" y="0"/>
                  <a:pt x="300" y="0"/>
                </a:cubicBezTo>
                <a:cubicBezTo>
                  <a:pt x="300" y="0"/>
                  <a:pt x="300" y="0"/>
                  <a:pt x="300" y="0"/>
                </a:cubicBezTo>
                <a:cubicBezTo>
                  <a:pt x="301" y="0"/>
                  <a:pt x="302" y="1"/>
                  <a:pt x="302" y="3"/>
                </a:cubicBezTo>
                <a:cubicBezTo>
                  <a:pt x="302" y="3"/>
                  <a:pt x="302" y="3"/>
                  <a:pt x="302" y="3"/>
                </a:cubicBezTo>
                <a:cubicBezTo>
                  <a:pt x="302" y="4"/>
                  <a:pt x="301" y="5"/>
                  <a:pt x="300" y="5"/>
                </a:cubicBezTo>
                <a:cubicBezTo>
                  <a:pt x="300" y="5"/>
                  <a:pt x="300" y="5"/>
                  <a:pt x="300" y="5"/>
                </a:cubicBezTo>
                <a:cubicBezTo>
                  <a:pt x="298" y="5"/>
                  <a:pt x="298" y="4"/>
                  <a:pt x="298" y="3"/>
                </a:cubicBezTo>
                <a:close/>
                <a:moveTo>
                  <a:pt x="288" y="3"/>
                </a:moveTo>
                <a:cubicBezTo>
                  <a:pt x="288" y="1"/>
                  <a:pt x="289" y="0"/>
                  <a:pt x="290" y="0"/>
                </a:cubicBezTo>
                <a:cubicBezTo>
                  <a:pt x="290" y="0"/>
                  <a:pt x="290" y="0"/>
                  <a:pt x="290" y="0"/>
                </a:cubicBezTo>
                <a:cubicBezTo>
                  <a:pt x="291" y="0"/>
                  <a:pt x="292" y="1"/>
                  <a:pt x="292" y="3"/>
                </a:cubicBezTo>
                <a:cubicBezTo>
                  <a:pt x="292" y="3"/>
                  <a:pt x="292" y="3"/>
                  <a:pt x="292" y="3"/>
                </a:cubicBezTo>
                <a:cubicBezTo>
                  <a:pt x="292" y="4"/>
                  <a:pt x="291" y="5"/>
                  <a:pt x="290" y="5"/>
                </a:cubicBezTo>
                <a:cubicBezTo>
                  <a:pt x="290" y="5"/>
                  <a:pt x="290" y="5"/>
                  <a:pt x="290" y="5"/>
                </a:cubicBezTo>
                <a:cubicBezTo>
                  <a:pt x="289" y="5"/>
                  <a:pt x="288" y="4"/>
                  <a:pt x="288" y="3"/>
                </a:cubicBezTo>
                <a:close/>
                <a:moveTo>
                  <a:pt x="278" y="3"/>
                </a:moveTo>
                <a:cubicBezTo>
                  <a:pt x="278" y="1"/>
                  <a:pt x="279" y="0"/>
                  <a:pt x="280" y="0"/>
                </a:cubicBezTo>
                <a:cubicBezTo>
                  <a:pt x="280" y="0"/>
                  <a:pt x="280" y="0"/>
                  <a:pt x="280" y="0"/>
                </a:cubicBezTo>
                <a:cubicBezTo>
                  <a:pt x="281" y="0"/>
                  <a:pt x="282" y="1"/>
                  <a:pt x="282" y="3"/>
                </a:cubicBezTo>
                <a:cubicBezTo>
                  <a:pt x="282" y="3"/>
                  <a:pt x="282" y="3"/>
                  <a:pt x="282" y="3"/>
                </a:cubicBezTo>
                <a:cubicBezTo>
                  <a:pt x="282" y="4"/>
                  <a:pt x="281" y="5"/>
                  <a:pt x="280" y="5"/>
                </a:cubicBezTo>
                <a:cubicBezTo>
                  <a:pt x="280" y="5"/>
                  <a:pt x="280" y="5"/>
                  <a:pt x="280" y="5"/>
                </a:cubicBezTo>
                <a:cubicBezTo>
                  <a:pt x="279" y="5"/>
                  <a:pt x="278" y="4"/>
                  <a:pt x="278" y="3"/>
                </a:cubicBezTo>
                <a:close/>
                <a:moveTo>
                  <a:pt x="268" y="3"/>
                </a:moveTo>
                <a:cubicBezTo>
                  <a:pt x="268" y="1"/>
                  <a:pt x="269" y="0"/>
                  <a:pt x="270" y="0"/>
                </a:cubicBezTo>
                <a:cubicBezTo>
                  <a:pt x="270" y="0"/>
                  <a:pt x="270" y="0"/>
                  <a:pt x="270" y="0"/>
                </a:cubicBezTo>
                <a:cubicBezTo>
                  <a:pt x="271" y="0"/>
                  <a:pt x="272" y="1"/>
                  <a:pt x="272" y="3"/>
                </a:cubicBezTo>
                <a:cubicBezTo>
                  <a:pt x="272" y="3"/>
                  <a:pt x="272" y="3"/>
                  <a:pt x="272" y="3"/>
                </a:cubicBezTo>
                <a:cubicBezTo>
                  <a:pt x="272" y="4"/>
                  <a:pt x="271" y="5"/>
                  <a:pt x="270" y="5"/>
                </a:cubicBezTo>
                <a:cubicBezTo>
                  <a:pt x="270" y="5"/>
                  <a:pt x="270" y="5"/>
                  <a:pt x="270" y="5"/>
                </a:cubicBezTo>
                <a:cubicBezTo>
                  <a:pt x="269" y="5"/>
                  <a:pt x="268" y="4"/>
                  <a:pt x="268" y="3"/>
                </a:cubicBezTo>
                <a:close/>
                <a:moveTo>
                  <a:pt x="258" y="3"/>
                </a:moveTo>
                <a:cubicBezTo>
                  <a:pt x="258" y="1"/>
                  <a:pt x="259" y="0"/>
                  <a:pt x="260" y="0"/>
                </a:cubicBezTo>
                <a:cubicBezTo>
                  <a:pt x="260" y="0"/>
                  <a:pt x="260" y="0"/>
                  <a:pt x="260" y="0"/>
                </a:cubicBezTo>
                <a:cubicBezTo>
                  <a:pt x="261" y="0"/>
                  <a:pt x="262" y="1"/>
                  <a:pt x="262" y="3"/>
                </a:cubicBezTo>
                <a:cubicBezTo>
                  <a:pt x="262" y="3"/>
                  <a:pt x="262" y="3"/>
                  <a:pt x="262" y="3"/>
                </a:cubicBezTo>
                <a:cubicBezTo>
                  <a:pt x="262" y="4"/>
                  <a:pt x="261" y="5"/>
                  <a:pt x="260" y="5"/>
                </a:cubicBezTo>
                <a:cubicBezTo>
                  <a:pt x="260" y="5"/>
                  <a:pt x="260" y="5"/>
                  <a:pt x="260" y="5"/>
                </a:cubicBezTo>
                <a:cubicBezTo>
                  <a:pt x="259" y="5"/>
                  <a:pt x="258" y="4"/>
                  <a:pt x="258" y="3"/>
                </a:cubicBezTo>
                <a:close/>
                <a:moveTo>
                  <a:pt x="248" y="3"/>
                </a:moveTo>
                <a:cubicBezTo>
                  <a:pt x="248" y="1"/>
                  <a:pt x="249" y="0"/>
                  <a:pt x="250" y="0"/>
                </a:cubicBezTo>
                <a:cubicBezTo>
                  <a:pt x="250" y="0"/>
                  <a:pt x="250" y="0"/>
                  <a:pt x="250" y="0"/>
                </a:cubicBezTo>
                <a:cubicBezTo>
                  <a:pt x="251" y="0"/>
                  <a:pt x="252" y="1"/>
                  <a:pt x="252" y="3"/>
                </a:cubicBezTo>
                <a:cubicBezTo>
                  <a:pt x="252" y="3"/>
                  <a:pt x="252" y="3"/>
                  <a:pt x="252" y="3"/>
                </a:cubicBezTo>
                <a:cubicBezTo>
                  <a:pt x="252" y="4"/>
                  <a:pt x="251" y="5"/>
                  <a:pt x="250" y="5"/>
                </a:cubicBezTo>
                <a:cubicBezTo>
                  <a:pt x="250" y="5"/>
                  <a:pt x="250" y="5"/>
                  <a:pt x="250" y="5"/>
                </a:cubicBezTo>
                <a:cubicBezTo>
                  <a:pt x="249" y="5"/>
                  <a:pt x="248" y="4"/>
                  <a:pt x="248" y="3"/>
                </a:cubicBezTo>
                <a:close/>
                <a:moveTo>
                  <a:pt x="238" y="3"/>
                </a:moveTo>
                <a:cubicBezTo>
                  <a:pt x="238" y="1"/>
                  <a:pt x="239" y="0"/>
                  <a:pt x="240" y="0"/>
                </a:cubicBezTo>
                <a:cubicBezTo>
                  <a:pt x="240" y="0"/>
                  <a:pt x="240" y="0"/>
                  <a:pt x="240" y="0"/>
                </a:cubicBezTo>
                <a:cubicBezTo>
                  <a:pt x="241" y="0"/>
                  <a:pt x="242" y="1"/>
                  <a:pt x="242" y="3"/>
                </a:cubicBezTo>
                <a:cubicBezTo>
                  <a:pt x="242" y="3"/>
                  <a:pt x="242" y="3"/>
                  <a:pt x="242" y="3"/>
                </a:cubicBezTo>
                <a:cubicBezTo>
                  <a:pt x="242" y="4"/>
                  <a:pt x="241" y="5"/>
                  <a:pt x="240" y="5"/>
                </a:cubicBezTo>
                <a:cubicBezTo>
                  <a:pt x="240" y="5"/>
                  <a:pt x="240" y="5"/>
                  <a:pt x="240" y="5"/>
                </a:cubicBezTo>
                <a:cubicBezTo>
                  <a:pt x="239" y="5"/>
                  <a:pt x="238" y="4"/>
                  <a:pt x="238" y="3"/>
                </a:cubicBezTo>
                <a:close/>
                <a:moveTo>
                  <a:pt x="228" y="3"/>
                </a:moveTo>
                <a:cubicBezTo>
                  <a:pt x="228" y="1"/>
                  <a:pt x="229" y="0"/>
                  <a:pt x="230" y="0"/>
                </a:cubicBezTo>
                <a:cubicBezTo>
                  <a:pt x="230" y="0"/>
                  <a:pt x="230" y="0"/>
                  <a:pt x="230" y="0"/>
                </a:cubicBezTo>
                <a:cubicBezTo>
                  <a:pt x="231" y="0"/>
                  <a:pt x="232" y="1"/>
                  <a:pt x="232" y="3"/>
                </a:cubicBezTo>
                <a:cubicBezTo>
                  <a:pt x="232" y="3"/>
                  <a:pt x="232" y="3"/>
                  <a:pt x="232" y="3"/>
                </a:cubicBezTo>
                <a:cubicBezTo>
                  <a:pt x="232" y="4"/>
                  <a:pt x="231" y="5"/>
                  <a:pt x="230" y="5"/>
                </a:cubicBezTo>
                <a:cubicBezTo>
                  <a:pt x="230" y="5"/>
                  <a:pt x="230" y="5"/>
                  <a:pt x="230" y="5"/>
                </a:cubicBezTo>
                <a:cubicBezTo>
                  <a:pt x="229" y="5"/>
                  <a:pt x="228" y="4"/>
                  <a:pt x="228" y="3"/>
                </a:cubicBezTo>
                <a:close/>
                <a:moveTo>
                  <a:pt x="218" y="3"/>
                </a:moveTo>
                <a:cubicBezTo>
                  <a:pt x="218" y="1"/>
                  <a:pt x="219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1" y="0"/>
                  <a:pt x="222" y="1"/>
                  <a:pt x="222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222" y="4"/>
                  <a:pt x="221" y="5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19" y="5"/>
                  <a:pt x="218" y="4"/>
                  <a:pt x="218" y="3"/>
                </a:cubicBezTo>
                <a:close/>
                <a:moveTo>
                  <a:pt x="208" y="3"/>
                </a:moveTo>
                <a:cubicBezTo>
                  <a:pt x="208" y="1"/>
                  <a:pt x="209" y="0"/>
                  <a:pt x="210" y="0"/>
                </a:cubicBezTo>
                <a:cubicBezTo>
                  <a:pt x="210" y="0"/>
                  <a:pt x="210" y="0"/>
                  <a:pt x="210" y="0"/>
                </a:cubicBezTo>
                <a:cubicBezTo>
                  <a:pt x="211" y="0"/>
                  <a:pt x="212" y="1"/>
                  <a:pt x="212" y="3"/>
                </a:cubicBezTo>
                <a:cubicBezTo>
                  <a:pt x="212" y="3"/>
                  <a:pt x="212" y="3"/>
                  <a:pt x="212" y="3"/>
                </a:cubicBezTo>
                <a:cubicBezTo>
                  <a:pt x="212" y="4"/>
                  <a:pt x="211" y="5"/>
                  <a:pt x="210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9" y="5"/>
                  <a:pt x="208" y="4"/>
                  <a:pt x="208" y="3"/>
                </a:cubicBezTo>
                <a:close/>
                <a:moveTo>
                  <a:pt x="198" y="3"/>
                </a:moveTo>
                <a:cubicBezTo>
                  <a:pt x="198" y="1"/>
                  <a:pt x="199" y="0"/>
                  <a:pt x="200" y="0"/>
                </a:cubicBezTo>
                <a:cubicBezTo>
                  <a:pt x="200" y="0"/>
                  <a:pt x="200" y="0"/>
                  <a:pt x="200" y="0"/>
                </a:cubicBezTo>
                <a:cubicBezTo>
                  <a:pt x="201" y="0"/>
                  <a:pt x="202" y="1"/>
                  <a:pt x="202" y="3"/>
                </a:cubicBezTo>
                <a:cubicBezTo>
                  <a:pt x="202" y="3"/>
                  <a:pt x="202" y="3"/>
                  <a:pt x="202" y="3"/>
                </a:cubicBezTo>
                <a:cubicBezTo>
                  <a:pt x="202" y="4"/>
                  <a:pt x="201" y="5"/>
                  <a:pt x="200" y="5"/>
                </a:cubicBezTo>
                <a:cubicBezTo>
                  <a:pt x="200" y="5"/>
                  <a:pt x="200" y="5"/>
                  <a:pt x="200" y="5"/>
                </a:cubicBezTo>
                <a:cubicBezTo>
                  <a:pt x="199" y="5"/>
                  <a:pt x="198" y="4"/>
                  <a:pt x="198" y="3"/>
                </a:cubicBezTo>
                <a:close/>
                <a:moveTo>
                  <a:pt x="188" y="3"/>
                </a:moveTo>
                <a:cubicBezTo>
                  <a:pt x="188" y="1"/>
                  <a:pt x="189" y="0"/>
                  <a:pt x="190" y="0"/>
                </a:cubicBezTo>
                <a:cubicBezTo>
                  <a:pt x="190" y="0"/>
                  <a:pt x="190" y="0"/>
                  <a:pt x="190" y="0"/>
                </a:cubicBezTo>
                <a:cubicBezTo>
                  <a:pt x="191" y="0"/>
                  <a:pt x="192" y="1"/>
                  <a:pt x="192" y="3"/>
                </a:cubicBezTo>
                <a:cubicBezTo>
                  <a:pt x="192" y="3"/>
                  <a:pt x="192" y="3"/>
                  <a:pt x="192" y="3"/>
                </a:cubicBezTo>
                <a:cubicBezTo>
                  <a:pt x="192" y="4"/>
                  <a:pt x="191" y="5"/>
                  <a:pt x="190" y="5"/>
                </a:cubicBezTo>
                <a:cubicBezTo>
                  <a:pt x="190" y="5"/>
                  <a:pt x="190" y="5"/>
                  <a:pt x="190" y="5"/>
                </a:cubicBezTo>
                <a:cubicBezTo>
                  <a:pt x="189" y="5"/>
                  <a:pt x="188" y="4"/>
                  <a:pt x="188" y="3"/>
                </a:cubicBezTo>
                <a:close/>
                <a:moveTo>
                  <a:pt x="178" y="3"/>
                </a:moveTo>
                <a:cubicBezTo>
                  <a:pt x="178" y="1"/>
                  <a:pt x="179" y="0"/>
                  <a:pt x="180" y="0"/>
                </a:cubicBezTo>
                <a:cubicBezTo>
                  <a:pt x="180" y="0"/>
                  <a:pt x="180" y="0"/>
                  <a:pt x="180" y="0"/>
                </a:cubicBezTo>
                <a:cubicBezTo>
                  <a:pt x="182" y="0"/>
                  <a:pt x="182" y="1"/>
                  <a:pt x="182" y="3"/>
                </a:cubicBezTo>
                <a:cubicBezTo>
                  <a:pt x="182" y="3"/>
                  <a:pt x="182" y="3"/>
                  <a:pt x="182" y="3"/>
                </a:cubicBezTo>
                <a:cubicBezTo>
                  <a:pt x="182" y="4"/>
                  <a:pt x="182" y="5"/>
                  <a:pt x="180" y="5"/>
                </a:cubicBezTo>
                <a:cubicBezTo>
                  <a:pt x="180" y="5"/>
                  <a:pt x="180" y="5"/>
                  <a:pt x="180" y="5"/>
                </a:cubicBezTo>
                <a:cubicBezTo>
                  <a:pt x="179" y="5"/>
                  <a:pt x="178" y="4"/>
                  <a:pt x="178" y="3"/>
                </a:cubicBezTo>
                <a:close/>
                <a:moveTo>
                  <a:pt x="168" y="3"/>
                </a:moveTo>
                <a:cubicBezTo>
                  <a:pt x="168" y="1"/>
                  <a:pt x="169" y="0"/>
                  <a:pt x="170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172" y="0"/>
                  <a:pt x="172" y="1"/>
                  <a:pt x="172" y="3"/>
                </a:cubicBezTo>
                <a:cubicBezTo>
                  <a:pt x="172" y="3"/>
                  <a:pt x="172" y="3"/>
                  <a:pt x="172" y="3"/>
                </a:cubicBezTo>
                <a:cubicBezTo>
                  <a:pt x="172" y="4"/>
                  <a:pt x="172" y="5"/>
                  <a:pt x="170" y="5"/>
                </a:cubicBezTo>
                <a:cubicBezTo>
                  <a:pt x="170" y="5"/>
                  <a:pt x="170" y="5"/>
                  <a:pt x="170" y="5"/>
                </a:cubicBezTo>
                <a:cubicBezTo>
                  <a:pt x="169" y="5"/>
                  <a:pt x="168" y="4"/>
                  <a:pt x="168" y="3"/>
                </a:cubicBezTo>
                <a:close/>
                <a:moveTo>
                  <a:pt x="159" y="3"/>
                </a:moveTo>
                <a:cubicBezTo>
                  <a:pt x="159" y="1"/>
                  <a:pt x="159" y="0"/>
                  <a:pt x="161" y="0"/>
                </a:cubicBezTo>
                <a:cubicBezTo>
                  <a:pt x="161" y="0"/>
                  <a:pt x="161" y="0"/>
                  <a:pt x="161" y="0"/>
                </a:cubicBezTo>
                <a:cubicBezTo>
                  <a:pt x="162" y="0"/>
                  <a:pt x="163" y="1"/>
                  <a:pt x="163" y="3"/>
                </a:cubicBezTo>
                <a:cubicBezTo>
                  <a:pt x="163" y="3"/>
                  <a:pt x="163" y="3"/>
                  <a:pt x="163" y="3"/>
                </a:cubicBezTo>
                <a:cubicBezTo>
                  <a:pt x="163" y="4"/>
                  <a:pt x="162" y="5"/>
                  <a:pt x="161" y="5"/>
                </a:cubicBezTo>
                <a:cubicBezTo>
                  <a:pt x="161" y="5"/>
                  <a:pt x="161" y="5"/>
                  <a:pt x="161" y="5"/>
                </a:cubicBezTo>
                <a:cubicBezTo>
                  <a:pt x="159" y="5"/>
                  <a:pt x="159" y="4"/>
                  <a:pt x="159" y="3"/>
                </a:cubicBezTo>
                <a:close/>
                <a:moveTo>
                  <a:pt x="149" y="3"/>
                </a:moveTo>
                <a:cubicBezTo>
                  <a:pt x="149" y="1"/>
                  <a:pt x="150" y="0"/>
                  <a:pt x="151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2" y="0"/>
                  <a:pt x="153" y="1"/>
                  <a:pt x="153" y="3"/>
                </a:cubicBezTo>
                <a:cubicBezTo>
                  <a:pt x="153" y="3"/>
                  <a:pt x="153" y="3"/>
                  <a:pt x="153" y="3"/>
                </a:cubicBezTo>
                <a:cubicBezTo>
                  <a:pt x="153" y="4"/>
                  <a:pt x="152" y="5"/>
                  <a:pt x="151" y="5"/>
                </a:cubicBezTo>
                <a:cubicBezTo>
                  <a:pt x="151" y="5"/>
                  <a:pt x="151" y="5"/>
                  <a:pt x="151" y="5"/>
                </a:cubicBezTo>
                <a:cubicBezTo>
                  <a:pt x="150" y="5"/>
                  <a:pt x="149" y="4"/>
                  <a:pt x="149" y="3"/>
                </a:cubicBezTo>
                <a:close/>
                <a:moveTo>
                  <a:pt x="139" y="3"/>
                </a:moveTo>
                <a:cubicBezTo>
                  <a:pt x="139" y="1"/>
                  <a:pt x="140" y="0"/>
                  <a:pt x="141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2" y="0"/>
                  <a:pt x="143" y="1"/>
                  <a:pt x="143" y="3"/>
                </a:cubicBezTo>
                <a:cubicBezTo>
                  <a:pt x="143" y="3"/>
                  <a:pt x="143" y="3"/>
                  <a:pt x="143" y="3"/>
                </a:cubicBezTo>
                <a:cubicBezTo>
                  <a:pt x="143" y="4"/>
                  <a:pt x="142" y="5"/>
                  <a:pt x="141" y="5"/>
                </a:cubicBezTo>
                <a:cubicBezTo>
                  <a:pt x="141" y="5"/>
                  <a:pt x="141" y="5"/>
                  <a:pt x="141" y="5"/>
                </a:cubicBezTo>
                <a:cubicBezTo>
                  <a:pt x="140" y="5"/>
                  <a:pt x="139" y="4"/>
                  <a:pt x="139" y="3"/>
                </a:cubicBezTo>
                <a:close/>
                <a:moveTo>
                  <a:pt x="129" y="3"/>
                </a:moveTo>
                <a:cubicBezTo>
                  <a:pt x="129" y="1"/>
                  <a:pt x="130" y="0"/>
                  <a:pt x="131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32" y="0"/>
                  <a:pt x="133" y="1"/>
                  <a:pt x="133" y="3"/>
                </a:cubicBezTo>
                <a:cubicBezTo>
                  <a:pt x="133" y="3"/>
                  <a:pt x="133" y="3"/>
                  <a:pt x="133" y="3"/>
                </a:cubicBezTo>
                <a:cubicBezTo>
                  <a:pt x="133" y="4"/>
                  <a:pt x="132" y="5"/>
                  <a:pt x="131" y="5"/>
                </a:cubicBezTo>
                <a:cubicBezTo>
                  <a:pt x="131" y="5"/>
                  <a:pt x="131" y="5"/>
                  <a:pt x="131" y="5"/>
                </a:cubicBezTo>
                <a:cubicBezTo>
                  <a:pt x="130" y="5"/>
                  <a:pt x="129" y="4"/>
                  <a:pt x="129" y="3"/>
                </a:cubicBezTo>
                <a:close/>
                <a:moveTo>
                  <a:pt x="119" y="3"/>
                </a:moveTo>
                <a:cubicBezTo>
                  <a:pt x="119" y="1"/>
                  <a:pt x="120" y="0"/>
                  <a:pt x="121" y="0"/>
                </a:cubicBezTo>
                <a:cubicBezTo>
                  <a:pt x="121" y="0"/>
                  <a:pt x="121" y="0"/>
                  <a:pt x="121" y="0"/>
                </a:cubicBezTo>
                <a:cubicBezTo>
                  <a:pt x="122" y="0"/>
                  <a:pt x="123" y="1"/>
                  <a:pt x="123" y="3"/>
                </a:cubicBezTo>
                <a:cubicBezTo>
                  <a:pt x="123" y="3"/>
                  <a:pt x="123" y="3"/>
                  <a:pt x="123" y="3"/>
                </a:cubicBezTo>
                <a:cubicBezTo>
                  <a:pt x="123" y="4"/>
                  <a:pt x="122" y="5"/>
                  <a:pt x="121" y="5"/>
                </a:cubicBezTo>
                <a:cubicBezTo>
                  <a:pt x="121" y="5"/>
                  <a:pt x="121" y="5"/>
                  <a:pt x="121" y="5"/>
                </a:cubicBezTo>
                <a:cubicBezTo>
                  <a:pt x="120" y="5"/>
                  <a:pt x="119" y="4"/>
                  <a:pt x="119" y="3"/>
                </a:cubicBezTo>
                <a:close/>
                <a:moveTo>
                  <a:pt x="109" y="3"/>
                </a:moveTo>
                <a:cubicBezTo>
                  <a:pt x="109" y="1"/>
                  <a:pt x="110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2" y="0"/>
                  <a:pt x="113" y="1"/>
                  <a:pt x="113" y="3"/>
                </a:cubicBezTo>
                <a:cubicBezTo>
                  <a:pt x="113" y="3"/>
                  <a:pt x="113" y="3"/>
                  <a:pt x="113" y="3"/>
                </a:cubicBezTo>
                <a:cubicBezTo>
                  <a:pt x="113" y="4"/>
                  <a:pt x="112" y="5"/>
                  <a:pt x="111" y="5"/>
                </a:cubicBezTo>
                <a:cubicBezTo>
                  <a:pt x="111" y="5"/>
                  <a:pt x="111" y="5"/>
                  <a:pt x="111" y="5"/>
                </a:cubicBezTo>
                <a:cubicBezTo>
                  <a:pt x="110" y="5"/>
                  <a:pt x="109" y="4"/>
                  <a:pt x="109" y="3"/>
                </a:cubicBezTo>
                <a:close/>
                <a:moveTo>
                  <a:pt x="99" y="3"/>
                </a:moveTo>
                <a:cubicBezTo>
                  <a:pt x="99" y="1"/>
                  <a:pt x="100" y="0"/>
                  <a:pt x="101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2" y="0"/>
                  <a:pt x="103" y="1"/>
                  <a:pt x="103" y="3"/>
                </a:cubicBezTo>
                <a:cubicBezTo>
                  <a:pt x="103" y="3"/>
                  <a:pt x="103" y="3"/>
                  <a:pt x="103" y="3"/>
                </a:cubicBezTo>
                <a:cubicBezTo>
                  <a:pt x="103" y="4"/>
                  <a:pt x="102" y="5"/>
                  <a:pt x="101" y="5"/>
                </a:cubicBezTo>
                <a:cubicBezTo>
                  <a:pt x="101" y="5"/>
                  <a:pt x="101" y="5"/>
                  <a:pt x="101" y="5"/>
                </a:cubicBezTo>
                <a:cubicBezTo>
                  <a:pt x="100" y="5"/>
                  <a:pt x="99" y="4"/>
                  <a:pt x="99" y="3"/>
                </a:cubicBezTo>
                <a:close/>
                <a:moveTo>
                  <a:pt x="89" y="3"/>
                </a:moveTo>
                <a:cubicBezTo>
                  <a:pt x="89" y="1"/>
                  <a:pt x="90" y="0"/>
                  <a:pt x="91" y="0"/>
                </a:cubicBezTo>
                <a:cubicBezTo>
                  <a:pt x="91" y="0"/>
                  <a:pt x="91" y="0"/>
                  <a:pt x="91" y="0"/>
                </a:cubicBezTo>
                <a:cubicBezTo>
                  <a:pt x="92" y="0"/>
                  <a:pt x="93" y="1"/>
                  <a:pt x="93" y="3"/>
                </a:cubicBezTo>
                <a:cubicBezTo>
                  <a:pt x="93" y="3"/>
                  <a:pt x="93" y="3"/>
                  <a:pt x="93" y="3"/>
                </a:cubicBezTo>
                <a:cubicBezTo>
                  <a:pt x="93" y="4"/>
                  <a:pt x="92" y="5"/>
                  <a:pt x="91" y="5"/>
                </a:cubicBezTo>
                <a:cubicBezTo>
                  <a:pt x="91" y="5"/>
                  <a:pt x="91" y="5"/>
                  <a:pt x="91" y="5"/>
                </a:cubicBezTo>
                <a:cubicBezTo>
                  <a:pt x="90" y="5"/>
                  <a:pt x="89" y="4"/>
                  <a:pt x="89" y="3"/>
                </a:cubicBezTo>
                <a:close/>
                <a:moveTo>
                  <a:pt x="79" y="3"/>
                </a:moveTo>
                <a:cubicBezTo>
                  <a:pt x="79" y="1"/>
                  <a:pt x="80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2" y="0"/>
                  <a:pt x="83" y="1"/>
                  <a:pt x="83" y="3"/>
                </a:cubicBezTo>
                <a:cubicBezTo>
                  <a:pt x="83" y="3"/>
                  <a:pt x="83" y="3"/>
                  <a:pt x="83" y="3"/>
                </a:cubicBezTo>
                <a:cubicBezTo>
                  <a:pt x="83" y="4"/>
                  <a:pt x="82" y="5"/>
                  <a:pt x="81" y="5"/>
                </a:cubicBezTo>
                <a:cubicBezTo>
                  <a:pt x="81" y="5"/>
                  <a:pt x="81" y="5"/>
                  <a:pt x="81" y="5"/>
                </a:cubicBezTo>
                <a:cubicBezTo>
                  <a:pt x="80" y="5"/>
                  <a:pt x="79" y="4"/>
                  <a:pt x="79" y="3"/>
                </a:cubicBezTo>
                <a:close/>
                <a:moveTo>
                  <a:pt x="69" y="3"/>
                </a:moveTo>
                <a:cubicBezTo>
                  <a:pt x="69" y="1"/>
                  <a:pt x="70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2" y="0"/>
                  <a:pt x="73" y="1"/>
                  <a:pt x="73" y="3"/>
                </a:cubicBezTo>
                <a:cubicBezTo>
                  <a:pt x="73" y="3"/>
                  <a:pt x="73" y="3"/>
                  <a:pt x="73" y="3"/>
                </a:cubicBezTo>
                <a:cubicBezTo>
                  <a:pt x="73" y="4"/>
                  <a:pt x="72" y="5"/>
                  <a:pt x="71" y="5"/>
                </a:cubicBezTo>
                <a:cubicBezTo>
                  <a:pt x="71" y="5"/>
                  <a:pt x="71" y="5"/>
                  <a:pt x="71" y="5"/>
                </a:cubicBezTo>
                <a:cubicBezTo>
                  <a:pt x="70" y="5"/>
                  <a:pt x="69" y="4"/>
                  <a:pt x="69" y="3"/>
                </a:cubicBezTo>
                <a:close/>
                <a:moveTo>
                  <a:pt x="59" y="3"/>
                </a:moveTo>
                <a:cubicBezTo>
                  <a:pt x="59" y="1"/>
                  <a:pt x="60" y="0"/>
                  <a:pt x="61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62" y="0"/>
                  <a:pt x="63" y="1"/>
                  <a:pt x="63" y="3"/>
                </a:cubicBezTo>
                <a:cubicBezTo>
                  <a:pt x="63" y="3"/>
                  <a:pt x="63" y="3"/>
                  <a:pt x="63" y="3"/>
                </a:cubicBezTo>
                <a:cubicBezTo>
                  <a:pt x="63" y="4"/>
                  <a:pt x="62" y="5"/>
                  <a:pt x="61" y="5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59" y="4"/>
                  <a:pt x="59" y="3"/>
                </a:cubicBezTo>
                <a:close/>
                <a:moveTo>
                  <a:pt x="49" y="3"/>
                </a:moveTo>
                <a:cubicBezTo>
                  <a:pt x="49" y="1"/>
                  <a:pt x="50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3"/>
                </a:cubicBezTo>
                <a:cubicBezTo>
                  <a:pt x="53" y="3"/>
                  <a:pt x="53" y="3"/>
                  <a:pt x="53" y="3"/>
                </a:cubicBezTo>
                <a:cubicBezTo>
                  <a:pt x="53" y="4"/>
                  <a:pt x="52" y="5"/>
                  <a:pt x="51" y="5"/>
                </a:cubicBezTo>
                <a:cubicBezTo>
                  <a:pt x="51" y="5"/>
                  <a:pt x="51" y="5"/>
                  <a:pt x="51" y="5"/>
                </a:cubicBezTo>
                <a:cubicBezTo>
                  <a:pt x="50" y="5"/>
                  <a:pt x="49" y="4"/>
                  <a:pt x="49" y="3"/>
                </a:cubicBezTo>
                <a:close/>
                <a:moveTo>
                  <a:pt x="39" y="3"/>
                </a:moveTo>
                <a:cubicBezTo>
                  <a:pt x="39" y="1"/>
                  <a:pt x="40" y="0"/>
                  <a:pt x="4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3" y="0"/>
                  <a:pt x="43" y="1"/>
                  <a:pt x="43" y="3"/>
                </a:cubicBezTo>
                <a:cubicBezTo>
                  <a:pt x="43" y="3"/>
                  <a:pt x="43" y="3"/>
                  <a:pt x="43" y="3"/>
                </a:cubicBezTo>
                <a:cubicBezTo>
                  <a:pt x="43" y="4"/>
                  <a:pt x="43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39" y="4"/>
                  <a:pt x="39" y="3"/>
                </a:cubicBezTo>
                <a:close/>
                <a:moveTo>
                  <a:pt x="29" y="3"/>
                </a:moveTo>
                <a:cubicBezTo>
                  <a:pt x="29" y="1"/>
                  <a:pt x="30" y="0"/>
                  <a:pt x="31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3" y="0"/>
                  <a:pt x="33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3" y="4"/>
                  <a:pt x="33" y="5"/>
                  <a:pt x="31" y="5"/>
                </a:cubicBezTo>
                <a:cubicBezTo>
                  <a:pt x="31" y="5"/>
                  <a:pt x="31" y="5"/>
                  <a:pt x="31" y="5"/>
                </a:cubicBezTo>
                <a:cubicBezTo>
                  <a:pt x="30" y="5"/>
                  <a:pt x="29" y="4"/>
                  <a:pt x="29" y="3"/>
                </a:cubicBezTo>
                <a:close/>
                <a:moveTo>
                  <a:pt x="20" y="3"/>
                </a:moveTo>
                <a:cubicBezTo>
                  <a:pt x="20" y="1"/>
                  <a:pt x="20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3" y="0"/>
                  <a:pt x="24" y="1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4"/>
                  <a:pt x="23" y="5"/>
                  <a:pt x="22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5"/>
                  <a:pt x="20" y="4"/>
                  <a:pt x="20" y="3"/>
                </a:cubicBezTo>
                <a:close/>
                <a:moveTo>
                  <a:pt x="10" y="3"/>
                </a:moveTo>
                <a:cubicBezTo>
                  <a:pt x="10" y="1"/>
                  <a:pt x="11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3" y="0"/>
                  <a:pt x="14" y="1"/>
                  <a:pt x="14" y="3"/>
                </a:cubicBezTo>
                <a:cubicBezTo>
                  <a:pt x="14" y="3"/>
                  <a:pt x="14" y="3"/>
                  <a:pt x="14" y="3"/>
                </a:cubicBezTo>
                <a:cubicBezTo>
                  <a:pt x="14" y="4"/>
                  <a:pt x="13" y="5"/>
                  <a:pt x="12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11" y="5"/>
                  <a:pt x="10" y="4"/>
                  <a:pt x="10" y="3"/>
                </a:cubicBezTo>
                <a:close/>
                <a:moveTo>
                  <a:pt x="0" y="3"/>
                </a:move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4" y="1"/>
                  <a:pt x="4" y="3"/>
                </a:cubicBezTo>
                <a:cubicBezTo>
                  <a:pt x="4" y="3"/>
                  <a:pt x="4" y="3"/>
                  <a:pt x="4" y="3"/>
                </a:cubicBezTo>
                <a:cubicBezTo>
                  <a:pt x="4" y="4"/>
                  <a:pt x="3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lose/>
              </a:path>
            </a:pathLst>
          </a:custGeom>
          <a:solidFill>
            <a:srgbClr val="2667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73" name="Freeform 66"/>
          <p:cNvSpPr>
            <a:spLocks/>
          </p:cNvSpPr>
          <p:nvPr/>
        </p:nvSpPr>
        <p:spPr bwMode="auto">
          <a:xfrm>
            <a:off x="3054731" y="5385807"/>
            <a:ext cx="80699" cy="133329"/>
          </a:xfrm>
          <a:custGeom>
            <a:avLst/>
            <a:gdLst>
              <a:gd name="T0" fmla="*/ 24 w 24"/>
              <a:gd name="T1" fmla="*/ 40 h 40"/>
              <a:gd name="T2" fmla="*/ 0 w 24"/>
              <a:gd name="T3" fmla="*/ 40 h 40"/>
              <a:gd name="T4" fmla="*/ 0 w 24"/>
              <a:gd name="T5" fmla="*/ 35 h 40"/>
              <a:gd name="T6" fmla="*/ 11 w 24"/>
              <a:gd name="T7" fmla="*/ 21 h 40"/>
              <a:gd name="T8" fmla="*/ 13 w 24"/>
              <a:gd name="T9" fmla="*/ 19 h 40"/>
              <a:gd name="T10" fmla="*/ 14 w 24"/>
              <a:gd name="T11" fmla="*/ 16 h 40"/>
              <a:gd name="T12" fmla="*/ 15 w 24"/>
              <a:gd name="T13" fmla="*/ 14 h 40"/>
              <a:gd name="T14" fmla="*/ 15 w 24"/>
              <a:gd name="T15" fmla="*/ 12 h 40"/>
              <a:gd name="T16" fmla="*/ 14 w 24"/>
              <a:gd name="T17" fmla="*/ 8 h 40"/>
              <a:gd name="T18" fmla="*/ 11 w 24"/>
              <a:gd name="T19" fmla="*/ 7 h 40"/>
              <a:gd name="T20" fmla="*/ 10 w 24"/>
              <a:gd name="T21" fmla="*/ 7 h 40"/>
              <a:gd name="T22" fmla="*/ 8 w 24"/>
              <a:gd name="T23" fmla="*/ 9 h 40"/>
              <a:gd name="T24" fmla="*/ 8 w 24"/>
              <a:gd name="T25" fmla="*/ 11 h 40"/>
              <a:gd name="T26" fmla="*/ 7 w 24"/>
              <a:gd name="T27" fmla="*/ 13 h 40"/>
              <a:gd name="T28" fmla="*/ 0 w 24"/>
              <a:gd name="T29" fmla="*/ 13 h 40"/>
              <a:gd name="T30" fmla="*/ 0 w 24"/>
              <a:gd name="T31" fmla="*/ 8 h 40"/>
              <a:gd name="T32" fmla="*/ 3 w 24"/>
              <a:gd name="T33" fmla="*/ 4 h 40"/>
              <a:gd name="T34" fmla="*/ 7 w 24"/>
              <a:gd name="T35" fmla="*/ 1 h 40"/>
              <a:gd name="T36" fmla="*/ 12 w 24"/>
              <a:gd name="T37" fmla="*/ 0 h 40"/>
              <a:gd name="T38" fmla="*/ 16 w 24"/>
              <a:gd name="T39" fmla="*/ 1 h 40"/>
              <a:gd name="T40" fmla="*/ 20 w 24"/>
              <a:gd name="T41" fmla="*/ 3 h 40"/>
              <a:gd name="T42" fmla="*/ 22 w 24"/>
              <a:gd name="T43" fmla="*/ 7 h 40"/>
              <a:gd name="T44" fmla="*/ 23 w 24"/>
              <a:gd name="T45" fmla="*/ 12 h 40"/>
              <a:gd name="T46" fmla="*/ 22 w 24"/>
              <a:gd name="T47" fmla="*/ 15 h 40"/>
              <a:gd name="T48" fmla="*/ 21 w 24"/>
              <a:gd name="T49" fmla="*/ 19 h 40"/>
              <a:gd name="T50" fmla="*/ 18 w 24"/>
              <a:gd name="T51" fmla="*/ 23 h 40"/>
              <a:gd name="T52" fmla="*/ 15 w 24"/>
              <a:gd name="T53" fmla="*/ 27 h 40"/>
              <a:gd name="T54" fmla="*/ 10 w 24"/>
              <a:gd name="T55" fmla="*/ 34 h 40"/>
              <a:gd name="T56" fmla="*/ 24 w 24"/>
              <a:gd name="T57" fmla="*/ 34 h 40"/>
              <a:gd name="T58" fmla="*/ 24 w 24"/>
              <a:gd name="T59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" h="40">
                <a:moveTo>
                  <a:pt x="24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35"/>
                  <a:pt x="0" y="35"/>
                  <a:pt x="0" y="35"/>
                </a:cubicBezTo>
                <a:cubicBezTo>
                  <a:pt x="11" y="21"/>
                  <a:pt x="11" y="21"/>
                  <a:pt x="11" y="21"/>
                </a:cubicBezTo>
                <a:cubicBezTo>
                  <a:pt x="12" y="20"/>
                  <a:pt x="12" y="19"/>
                  <a:pt x="13" y="19"/>
                </a:cubicBezTo>
                <a:cubicBezTo>
                  <a:pt x="13" y="18"/>
                  <a:pt x="14" y="17"/>
                  <a:pt x="14" y="16"/>
                </a:cubicBezTo>
                <a:cubicBezTo>
                  <a:pt x="14" y="15"/>
                  <a:pt x="15" y="15"/>
                  <a:pt x="15" y="14"/>
                </a:cubicBezTo>
                <a:cubicBezTo>
                  <a:pt x="15" y="14"/>
                  <a:pt x="15" y="13"/>
                  <a:pt x="15" y="12"/>
                </a:cubicBezTo>
                <a:cubicBezTo>
                  <a:pt x="15" y="11"/>
                  <a:pt x="15" y="9"/>
                  <a:pt x="14" y="8"/>
                </a:cubicBezTo>
                <a:cubicBezTo>
                  <a:pt x="13" y="7"/>
                  <a:pt x="13" y="7"/>
                  <a:pt x="11" y="7"/>
                </a:cubicBezTo>
                <a:cubicBezTo>
                  <a:pt x="11" y="7"/>
                  <a:pt x="10" y="7"/>
                  <a:pt x="10" y="7"/>
                </a:cubicBezTo>
                <a:cubicBezTo>
                  <a:pt x="9" y="8"/>
                  <a:pt x="9" y="8"/>
                  <a:pt x="8" y="9"/>
                </a:cubicBezTo>
                <a:cubicBezTo>
                  <a:pt x="8" y="9"/>
                  <a:pt x="8" y="10"/>
                  <a:pt x="8" y="11"/>
                </a:cubicBezTo>
                <a:cubicBezTo>
                  <a:pt x="7" y="12"/>
                  <a:pt x="7" y="12"/>
                  <a:pt x="7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2"/>
                  <a:pt x="0" y="10"/>
                  <a:pt x="0" y="8"/>
                </a:cubicBezTo>
                <a:cubicBezTo>
                  <a:pt x="1" y="7"/>
                  <a:pt x="2" y="5"/>
                  <a:pt x="3" y="4"/>
                </a:cubicBezTo>
                <a:cubicBezTo>
                  <a:pt x="4" y="3"/>
                  <a:pt x="5" y="2"/>
                  <a:pt x="7" y="1"/>
                </a:cubicBezTo>
                <a:cubicBezTo>
                  <a:pt x="8" y="1"/>
                  <a:pt x="10" y="0"/>
                  <a:pt x="12" y="0"/>
                </a:cubicBezTo>
                <a:cubicBezTo>
                  <a:pt x="13" y="0"/>
                  <a:pt x="15" y="1"/>
                  <a:pt x="16" y="1"/>
                </a:cubicBezTo>
                <a:cubicBezTo>
                  <a:pt x="18" y="2"/>
                  <a:pt x="19" y="2"/>
                  <a:pt x="20" y="3"/>
                </a:cubicBezTo>
                <a:cubicBezTo>
                  <a:pt x="21" y="4"/>
                  <a:pt x="21" y="5"/>
                  <a:pt x="22" y="7"/>
                </a:cubicBezTo>
                <a:cubicBezTo>
                  <a:pt x="22" y="8"/>
                  <a:pt x="23" y="10"/>
                  <a:pt x="23" y="12"/>
                </a:cubicBezTo>
                <a:cubicBezTo>
                  <a:pt x="23" y="13"/>
                  <a:pt x="23" y="14"/>
                  <a:pt x="22" y="15"/>
                </a:cubicBezTo>
                <a:cubicBezTo>
                  <a:pt x="22" y="17"/>
                  <a:pt x="21" y="18"/>
                  <a:pt x="21" y="19"/>
                </a:cubicBezTo>
                <a:cubicBezTo>
                  <a:pt x="20" y="20"/>
                  <a:pt x="19" y="22"/>
                  <a:pt x="18" y="23"/>
                </a:cubicBezTo>
                <a:cubicBezTo>
                  <a:pt x="17" y="24"/>
                  <a:pt x="16" y="25"/>
                  <a:pt x="15" y="27"/>
                </a:cubicBezTo>
                <a:cubicBezTo>
                  <a:pt x="10" y="34"/>
                  <a:pt x="10" y="34"/>
                  <a:pt x="10" y="34"/>
                </a:cubicBezTo>
                <a:cubicBezTo>
                  <a:pt x="24" y="34"/>
                  <a:pt x="24" y="34"/>
                  <a:pt x="24" y="34"/>
                </a:cubicBezTo>
                <a:lnTo>
                  <a:pt x="24" y="40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74" name="Freeform 67"/>
          <p:cNvSpPr>
            <a:spLocks noEditPoints="1"/>
          </p:cNvSpPr>
          <p:nvPr/>
        </p:nvSpPr>
        <p:spPr bwMode="auto">
          <a:xfrm>
            <a:off x="3149465" y="5385807"/>
            <a:ext cx="75437" cy="136838"/>
          </a:xfrm>
          <a:custGeom>
            <a:avLst/>
            <a:gdLst>
              <a:gd name="T0" fmla="*/ 23 w 23"/>
              <a:gd name="T1" fmla="*/ 24 h 41"/>
              <a:gd name="T2" fmla="*/ 23 w 23"/>
              <a:gd name="T3" fmla="*/ 32 h 41"/>
              <a:gd name="T4" fmla="*/ 20 w 23"/>
              <a:gd name="T5" fmla="*/ 37 h 41"/>
              <a:gd name="T6" fmla="*/ 17 w 23"/>
              <a:gd name="T7" fmla="*/ 40 h 41"/>
              <a:gd name="T8" fmla="*/ 12 w 23"/>
              <a:gd name="T9" fmla="*/ 41 h 41"/>
              <a:gd name="T10" fmla="*/ 7 w 23"/>
              <a:gd name="T11" fmla="*/ 40 h 41"/>
              <a:gd name="T12" fmla="*/ 4 w 23"/>
              <a:gd name="T13" fmla="*/ 37 h 41"/>
              <a:gd name="T14" fmla="*/ 1 w 23"/>
              <a:gd name="T15" fmla="*/ 32 h 41"/>
              <a:gd name="T16" fmla="*/ 0 w 23"/>
              <a:gd name="T17" fmla="*/ 24 h 41"/>
              <a:gd name="T18" fmla="*/ 0 w 23"/>
              <a:gd name="T19" fmla="*/ 17 h 41"/>
              <a:gd name="T20" fmla="*/ 1 w 23"/>
              <a:gd name="T21" fmla="*/ 10 h 41"/>
              <a:gd name="T22" fmla="*/ 4 w 23"/>
              <a:gd name="T23" fmla="*/ 4 h 41"/>
              <a:gd name="T24" fmla="*/ 7 w 23"/>
              <a:gd name="T25" fmla="*/ 1 h 41"/>
              <a:gd name="T26" fmla="*/ 12 w 23"/>
              <a:gd name="T27" fmla="*/ 0 h 41"/>
              <a:gd name="T28" fmla="*/ 17 w 23"/>
              <a:gd name="T29" fmla="*/ 1 h 41"/>
              <a:gd name="T30" fmla="*/ 20 w 23"/>
              <a:gd name="T31" fmla="*/ 4 h 41"/>
              <a:gd name="T32" fmla="*/ 23 w 23"/>
              <a:gd name="T33" fmla="*/ 10 h 41"/>
              <a:gd name="T34" fmla="*/ 23 w 23"/>
              <a:gd name="T35" fmla="*/ 17 h 41"/>
              <a:gd name="T36" fmla="*/ 23 w 23"/>
              <a:gd name="T37" fmla="*/ 24 h 41"/>
              <a:gd name="T38" fmla="*/ 16 w 23"/>
              <a:gd name="T39" fmla="*/ 16 h 41"/>
              <a:gd name="T40" fmla="*/ 15 w 23"/>
              <a:gd name="T41" fmla="*/ 12 h 41"/>
              <a:gd name="T42" fmla="*/ 15 w 23"/>
              <a:gd name="T43" fmla="*/ 9 h 41"/>
              <a:gd name="T44" fmla="*/ 13 w 23"/>
              <a:gd name="T45" fmla="*/ 7 h 41"/>
              <a:gd name="T46" fmla="*/ 12 w 23"/>
              <a:gd name="T47" fmla="*/ 7 h 41"/>
              <a:gd name="T48" fmla="*/ 10 w 23"/>
              <a:gd name="T49" fmla="*/ 7 h 41"/>
              <a:gd name="T50" fmla="*/ 9 w 23"/>
              <a:gd name="T51" fmla="*/ 9 h 41"/>
              <a:gd name="T52" fmla="*/ 8 w 23"/>
              <a:gd name="T53" fmla="*/ 12 h 41"/>
              <a:gd name="T54" fmla="*/ 8 w 23"/>
              <a:gd name="T55" fmla="*/ 16 h 41"/>
              <a:gd name="T56" fmla="*/ 8 w 23"/>
              <a:gd name="T57" fmla="*/ 25 h 41"/>
              <a:gd name="T58" fmla="*/ 8 w 23"/>
              <a:gd name="T59" fmla="*/ 30 h 41"/>
              <a:gd name="T60" fmla="*/ 9 w 23"/>
              <a:gd name="T61" fmla="*/ 33 h 41"/>
              <a:gd name="T62" fmla="*/ 10 w 23"/>
              <a:gd name="T63" fmla="*/ 34 h 41"/>
              <a:gd name="T64" fmla="*/ 12 w 23"/>
              <a:gd name="T65" fmla="*/ 35 h 41"/>
              <a:gd name="T66" fmla="*/ 13 w 23"/>
              <a:gd name="T67" fmla="*/ 34 h 41"/>
              <a:gd name="T68" fmla="*/ 15 w 23"/>
              <a:gd name="T69" fmla="*/ 33 h 41"/>
              <a:gd name="T70" fmla="*/ 15 w 23"/>
              <a:gd name="T71" fmla="*/ 30 h 41"/>
              <a:gd name="T72" fmla="*/ 16 w 23"/>
              <a:gd name="T73" fmla="*/ 25 h 41"/>
              <a:gd name="T74" fmla="*/ 16 w 23"/>
              <a:gd name="T75" fmla="*/ 16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" h="41">
                <a:moveTo>
                  <a:pt x="23" y="24"/>
                </a:moveTo>
                <a:cubicBezTo>
                  <a:pt x="23" y="27"/>
                  <a:pt x="23" y="30"/>
                  <a:pt x="23" y="32"/>
                </a:cubicBezTo>
                <a:cubicBezTo>
                  <a:pt x="22" y="34"/>
                  <a:pt x="21" y="36"/>
                  <a:pt x="20" y="37"/>
                </a:cubicBezTo>
                <a:cubicBezTo>
                  <a:pt x="19" y="38"/>
                  <a:pt x="18" y="39"/>
                  <a:pt x="17" y="40"/>
                </a:cubicBezTo>
                <a:cubicBezTo>
                  <a:pt x="15" y="41"/>
                  <a:pt x="14" y="41"/>
                  <a:pt x="12" y="41"/>
                </a:cubicBezTo>
                <a:cubicBezTo>
                  <a:pt x="10" y="41"/>
                  <a:pt x="9" y="41"/>
                  <a:pt x="7" y="40"/>
                </a:cubicBezTo>
                <a:cubicBezTo>
                  <a:pt x="6" y="39"/>
                  <a:pt x="5" y="38"/>
                  <a:pt x="4" y="37"/>
                </a:cubicBezTo>
                <a:cubicBezTo>
                  <a:pt x="3" y="36"/>
                  <a:pt x="2" y="34"/>
                  <a:pt x="1" y="32"/>
                </a:cubicBezTo>
                <a:cubicBezTo>
                  <a:pt x="1" y="30"/>
                  <a:pt x="0" y="27"/>
                  <a:pt x="0" y="24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4"/>
                  <a:pt x="1" y="12"/>
                  <a:pt x="1" y="10"/>
                </a:cubicBezTo>
                <a:cubicBezTo>
                  <a:pt x="2" y="7"/>
                  <a:pt x="3" y="6"/>
                  <a:pt x="4" y="4"/>
                </a:cubicBezTo>
                <a:cubicBezTo>
                  <a:pt x="5" y="3"/>
                  <a:pt x="6" y="2"/>
                  <a:pt x="7" y="1"/>
                </a:cubicBezTo>
                <a:cubicBezTo>
                  <a:pt x="9" y="1"/>
                  <a:pt x="10" y="0"/>
                  <a:pt x="12" y="0"/>
                </a:cubicBezTo>
                <a:cubicBezTo>
                  <a:pt x="14" y="0"/>
                  <a:pt x="15" y="1"/>
                  <a:pt x="17" y="1"/>
                </a:cubicBezTo>
                <a:cubicBezTo>
                  <a:pt x="18" y="2"/>
                  <a:pt x="19" y="3"/>
                  <a:pt x="20" y="4"/>
                </a:cubicBezTo>
                <a:cubicBezTo>
                  <a:pt x="21" y="6"/>
                  <a:pt x="22" y="7"/>
                  <a:pt x="23" y="10"/>
                </a:cubicBezTo>
                <a:cubicBezTo>
                  <a:pt x="23" y="12"/>
                  <a:pt x="23" y="14"/>
                  <a:pt x="23" y="17"/>
                </a:cubicBezTo>
                <a:lnTo>
                  <a:pt x="23" y="24"/>
                </a:lnTo>
                <a:close/>
                <a:moveTo>
                  <a:pt x="16" y="16"/>
                </a:moveTo>
                <a:cubicBezTo>
                  <a:pt x="16" y="14"/>
                  <a:pt x="16" y="13"/>
                  <a:pt x="15" y="12"/>
                </a:cubicBezTo>
                <a:cubicBezTo>
                  <a:pt x="15" y="11"/>
                  <a:pt x="15" y="10"/>
                  <a:pt x="15" y="9"/>
                </a:cubicBezTo>
                <a:cubicBezTo>
                  <a:pt x="14" y="8"/>
                  <a:pt x="14" y="8"/>
                  <a:pt x="13" y="7"/>
                </a:cubicBezTo>
                <a:cubicBezTo>
                  <a:pt x="13" y="7"/>
                  <a:pt x="12" y="7"/>
                  <a:pt x="12" y="7"/>
                </a:cubicBezTo>
                <a:cubicBezTo>
                  <a:pt x="11" y="7"/>
                  <a:pt x="11" y="7"/>
                  <a:pt x="10" y="7"/>
                </a:cubicBezTo>
                <a:cubicBezTo>
                  <a:pt x="10" y="8"/>
                  <a:pt x="9" y="8"/>
                  <a:pt x="9" y="9"/>
                </a:cubicBezTo>
                <a:cubicBezTo>
                  <a:pt x="9" y="10"/>
                  <a:pt x="9" y="11"/>
                  <a:pt x="8" y="12"/>
                </a:cubicBezTo>
                <a:cubicBezTo>
                  <a:pt x="8" y="13"/>
                  <a:pt x="8" y="14"/>
                  <a:pt x="8" y="16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9" y="31"/>
                  <a:pt x="9" y="32"/>
                  <a:pt x="9" y="33"/>
                </a:cubicBezTo>
                <a:cubicBezTo>
                  <a:pt x="9" y="33"/>
                  <a:pt x="10" y="34"/>
                  <a:pt x="10" y="34"/>
                </a:cubicBezTo>
                <a:cubicBezTo>
                  <a:pt x="11" y="34"/>
                  <a:pt x="11" y="35"/>
                  <a:pt x="12" y="35"/>
                </a:cubicBezTo>
                <a:cubicBezTo>
                  <a:pt x="13" y="35"/>
                  <a:pt x="13" y="34"/>
                  <a:pt x="13" y="34"/>
                </a:cubicBezTo>
                <a:cubicBezTo>
                  <a:pt x="14" y="34"/>
                  <a:pt x="14" y="33"/>
                  <a:pt x="15" y="33"/>
                </a:cubicBezTo>
                <a:cubicBezTo>
                  <a:pt x="15" y="32"/>
                  <a:pt x="15" y="31"/>
                  <a:pt x="15" y="30"/>
                </a:cubicBezTo>
                <a:cubicBezTo>
                  <a:pt x="16" y="28"/>
                  <a:pt x="16" y="27"/>
                  <a:pt x="16" y="25"/>
                </a:cubicBezTo>
                <a:lnTo>
                  <a:pt x="16" y="16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75" name="Freeform 68"/>
          <p:cNvSpPr>
            <a:spLocks noEditPoints="1"/>
          </p:cNvSpPr>
          <p:nvPr/>
        </p:nvSpPr>
        <p:spPr bwMode="auto">
          <a:xfrm>
            <a:off x="3245953" y="5385807"/>
            <a:ext cx="99997" cy="136838"/>
          </a:xfrm>
          <a:custGeom>
            <a:avLst/>
            <a:gdLst>
              <a:gd name="T0" fmla="*/ 0 w 30"/>
              <a:gd name="T1" fmla="*/ 5 h 41"/>
              <a:gd name="T2" fmla="*/ 4 w 30"/>
              <a:gd name="T3" fmla="*/ 1 h 41"/>
              <a:gd name="T4" fmla="*/ 10 w 30"/>
              <a:gd name="T5" fmla="*/ 1 h 41"/>
              <a:gd name="T6" fmla="*/ 14 w 30"/>
              <a:gd name="T7" fmla="*/ 5 h 41"/>
              <a:gd name="T8" fmla="*/ 14 w 30"/>
              <a:gd name="T9" fmla="*/ 11 h 41"/>
              <a:gd name="T10" fmla="*/ 13 w 30"/>
              <a:gd name="T11" fmla="*/ 16 h 41"/>
              <a:gd name="T12" fmla="*/ 7 w 30"/>
              <a:gd name="T13" fmla="*/ 19 h 41"/>
              <a:gd name="T14" fmla="*/ 1 w 30"/>
              <a:gd name="T15" fmla="*/ 16 h 41"/>
              <a:gd name="T16" fmla="*/ 0 w 30"/>
              <a:gd name="T17" fmla="*/ 11 h 41"/>
              <a:gd name="T18" fmla="*/ 5 w 30"/>
              <a:gd name="T19" fmla="*/ 11 h 41"/>
              <a:gd name="T20" fmla="*/ 5 w 30"/>
              <a:gd name="T21" fmla="*/ 13 h 41"/>
              <a:gd name="T22" fmla="*/ 7 w 30"/>
              <a:gd name="T23" fmla="*/ 14 h 41"/>
              <a:gd name="T24" fmla="*/ 9 w 30"/>
              <a:gd name="T25" fmla="*/ 13 h 41"/>
              <a:gd name="T26" fmla="*/ 9 w 30"/>
              <a:gd name="T27" fmla="*/ 11 h 41"/>
              <a:gd name="T28" fmla="*/ 9 w 30"/>
              <a:gd name="T29" fmla="*/ 7 h 41"/>
              <a:gd name="T30" fmla="*/ 8 w 30"/>
              <a:gd name="T31" fmla="*/ 5 h 41"/>
              <a:gd name="T32" fmla="*/ 6 w 30"/>
              <a:gd name="T33" fmla="*/ 5 h 41"/>
              <a:gd name="T34" fmla="*/ 5 w 30"/>
              <a:gd name="T35" fmla="*/ 7 h 41"/>
              <a:gd name="T36" fmla="*/ 5 w 30"/>
              <a:gd name="T37" fmla="*/ 11 h 41"/>
              <a:gd name="T38" fmla="*/ 5 w 30"/>
              <a:gd name="T39" fmla="*/ 35 h 41"/>
              <a:gd name="T40" fmla="*/ 25 w 30"/>
              <a:gd name="T41" fmla="*/ 7 h 41"/>
              <a:gd name="T42" fmla="*/ 15 w 30"/>
              <a:gd name="T43" fmla="*/ 31 h 41"/>
              <a:gd name="T44" fmla="*/ 17 w 30"/>
              <a:gd name="T45" fmla="*/ 25 h 41"/>
              <a:gd name="T46" fmla="*/ 23 w 30"/>
              <a:gd name="T47" fmla="*/ 23 h 41"/>
              <a:gd name="T48" fmla="*/ 28 w 30"/>
              <a:gd name="T49" fmla="*/ 25 h 41"/>
              <a:gd name="T50" fmla="*/ 30 w 30"/>
              <a:gd name="T51" fmla="*/ 31 h 41"/>
              <a:gd name="T52" fmla="*/ 30 w 30"/>
              <a:gd name="T53" fmla="*/ 36 h 41"/>
              <a:gd name="T54" fmla="*/ 26 w 30"/>
              <a:gd name="T55" fmla="*/ 40 h 41"/>
              <a:gd name="T56" fmla="*/ 19 w 30"/>
              <a:gd name="T57" fmla="*/ 40 h 41"/>
              <a:gd name="T58" fmla="*/ 16 w 30"/>
              <a:gd name="T59" fmla="*/ 36 h 41"/>
              <a:gd name="T60" fmla="*/ 15 w 30"/>
              <a:gd name="T61" fmla="*/ 31 h 41"/>
              <a:gd name="T62" fmla="*/ 20 w 30"/>
              <a:gd name="T63" fmla="*/ 34 h 41"/>
              <a:gd name="T64" fmla="*/ 22 w 30"/>
              <a:gd name="T65" fmla="*/ 36 h 41"/>
              <a:gd name="T66" fmla="*/ 24 w 30"/>
              <a:gd name="T67" fmla="*/ 36 h 41"/>
              <a:gd name="T68" fmla="*/ 25 w 30"/>
              <a:gd name="T69" fmla="*/ 34 h 41"/>
              <a:gd name="T70" fmla="*/ 25 w 30"/>
              <a:gd name="T71" fmla="*/ 31 h 41"/>
              <a:gd name="T72" fmla="*/ 24 w 30"/>
              <a:gd name="T73" fmla="*/ 28 h 41"/>
              <a:gd name="T74" fmla="*/ 23 w 30"/>
              <a:gd name="T75" fmla="*/ 27 h 41"/>
              <a:gd name="T76" fmla="*/ 21 w 30"/>
              <a:gd name="T77" fmla="*/ 28 h 41"/>
              <a:gd name="T78" fmla="*/ 20 w 30"/>
              <a:gd name="T79" fmla="*/ 3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0" h="41">
                <a:moveTo>
                  <a:pt x="0" y="8"/>
                </a:moveTo>
                <a:cubicBezTo>
                  <a:pt x="0" y="7"/>
                  <a:pt x="0" y="6"/>
                  <a:pt x="0" y="5"/>
                </a:cubicBezTo>
                <a:cubicBezTo>
                  <a:pt x="0" y="4"/>
                  <a:pt x="1" y="3"/>
                  <a:pt x="1" y="3"/>
                </a:cubicBezTo>
                <a:cubicBezTo>
                  <a:pt x="2" y="2"/>
                  <a:pt x="3" y="1"/>
                  <a:pt x="4" y="1"/>
                </a:cubicBezTo>
                <a:cubicBezTo>
                  <a:pt x="5" y="1"/>
                  <a:pt x="6" y="0"/>
                  <a:pt x="7" y="0"/>
                </a:cubicBezTo>
                <a:cubicBezTo>
                  <a:pt x="8" y="0"/>
                  <a:pt x="9" y="1"/>
                  <a:pt x="10" y="1"/>
                </a:cubicBezTo>
                <a:cubicBezTo>
                  <a:pt x="11" y="1"/>
                  <a:pt x="12" y="2"/>
                  <a:pt x="13" y="3"/>
                </a:cubicBezTo>
                <a:cubicBezTo>
                  <a:pt x="13" y="3"/>
                  <a:pt x="14" y="4"/>
                  <a:pt x="14" y="5"/>
                </a:cubicBezTo>
                <a:cubicBezTo>
                  <a:pt x="14" y="6"/>
                  <a:pt x="14" y="7"/>
                  <a:pt x="14" y="8"/>
                </a:cubicBezTo>
                <a:cubicBezTo>
                  <a:pt x="14" y="11"/>
                  <a:pt x="14" y="11"/>
                  <a:pt x="14" y="11"/>
                </a:cubicBezTo>
                <a:cubicBezTo>
                  <a:pt x="14" y="12"/>
                  <a:pt x="14" y="13"/>
                  <a:pt x="14" y="14"/>
                </a:cubicBezTo>
                <a:cubicBezTo>
                  <a:pt x="14" y="15"/>
                  <a:pt x="13" y="16"/>
                  <a:pt x="13" y="16"/>
                </a:cubicBezTo>
                <a:cubicBezTo>
                  <a:pt x="12" y="17"/>
                  <a:pt x="11" y="18"/>
                  <a:pt x="10" y="18"/>
                </a:cubicBezTo>
                <a:cubicBezTo>
                  <a:pt x="9" y="18"/>
                  <a:pt x="8" y="19"/>
                  <a:pt x="7" y="19"/>
                </a:cubicBezTo>
                <a:cubicBezTo>
                  <a:pt x="6" y="19"/>
                  <a:pt x="5" y="18"/>
                  <a:pt x="4" y="18"/>
                </a:cubicBezTo>
                <a:cubicBezTo>
                  <a:pt x="3" y="18"/>
                  <a:pt x="2" y="17"/>
                  <a:pt x="1" y="16"/>
                </a:cubicBezTo>
                <a:cubicBezTo>
                  <a:pt x="1" y="16"/>
                  <a:pt x="0" y="15"/>
                  <a:pt x="0" y="14"/>
                </a:cubicBezTo>
                <a:cubicBezTo>
                  <a:pt x="0" y="13"/>
                  <a:pt x="0" y="12"/>
                  <a:pt x="0" y="11"/>
                </a:cubicBezTo>
                <a:lnTo>
                  <a:pt x="0" y="8"/>
                </a:lnTo>
                <a:close/>
                <a:moveTo>
                  <a:pt x="5" y="11"/>
                </a:moveTo>
                <a:cubicBezTo>
                  <a:pt x="5" y="11"/>
                  <a:pt x="5" y="12"/>
                  <a:pt x="5" y="12"/>
                </a:cubicBezTo>
                <a:cubicBezTo>
                  <a:pt x="5" y="12"/>
                  <a:pt x="5" y="13"/>
                  <a:pt x="5" y="13"/>
                </a:cubicBezTo>
                <a:cubicBezTo>
                  <a:pt x="5" y="13"/>
                  <a:pt x="6" y="14"/>
                  <a:pt x="6" y="14"/>
                </a:cubicBezTo>
                <a:cubicBezTo>
                  <a:pt x="6" y="14"/>
                  <a:pt x="7" y="14"/>
                  <a:pt x="7" y="14"/>
                </a:cubicBezTo>
                <a:cubicBezTo>
                  <a:pt x="7" y="14"/>
                  <a:pt x="8" y="14"/>
                  <a:pt x="8" y="14"/>
                </a:cubicBezTo>
                <a:cubicBezTo>
                  <a:pt x="8" y="14"/>
                  <a:pt x="9" y="13"/>
                  <a:pt x="9" y="13"/>
                </a:cubicBezTo>
                <a:cubicBezTo>
                  <a:pt x="9" y="13"/>
                  <a:pt x="9" y="12"/>
                  <a:pt x="9" y="12"/>
                </a:cubicBezTo>
                <a:cubicBezTo>
                  <a:pt x="9" y="12"/>
                  <a:pt x="9" y="11"/>
                  <a:pt x="9" y="11"/>
                </a:cubicBezTo>
                <a:cubicBezTo>
                  <a:pt x="9" y="8"/>
                  <a:pt x="9" y="8"/>
                  <a:pt x="9" y="8"/>
                </a:cubicBezTo>
                <a:cubicBezTo>
                  <a:pt x="9" y="8"/>
                  <a:pt x="9" y="8"/>
                  <a:pt x="9" y="7"/>
                </a:cubicBezTo>
                <a:cubicBezTo>
                  <a:pt x="9" y="7"/>
                  <a:pt x="9" y="6"/>
                  <a:pt x="9" y="6"/>
                </a:cubicBezTo>
                <a:cubicBezTo>
                  <a:pt x="9" y="6"/>
                  <a:pt x="8" y="5"/>
                  <a:pt x="8" y="5"/>
                </a:cubicBezTo>
                <a:cubicBezTo>
                  <a:pt x="8" y="5"/>
                  <a:pt x="7" y="5"/>
                  <a:pt x="7" y="5"/>
                </a:cubicBezTo>
                <a:cubicBezTo>
                  <a:pt x="7" y="5"/>
                  <a:pt x="6" y="5"/>
                  <a:pt x="6" y="5"/>
                </a:cubicBezTo>
                <a:cubicBezTo>
                  <a:pt x="6" y="5"/>
                  <a:pt x="5" y="6"/>
                  <a:pt x="5" y="6"/>
                </a:cubicBezTo>
                <a:cubicBezTo>
                  <a:pt x="5" y="6"/>
                  <a:pt x="5" y="7"/>
                  <a:pt x="5" y="7"/>
                </a:cubicBezTo>
                <a:cubicBezTo>
                  <a:pt x="5" y="8"/>
                  <a:pt x="5" y="8"/>
                  <a:pt x="5" y="8"/>
                </a:cubicBezTo>
                <a:lnTo>
                  <a:pt x="5" y="11"/>
                </a:lnTo>
                <a:close/>
                <a:moveTo>
                  <a:pt x="8" y="37"/>
                </a:moveTo>
                <a:cubicBezTo>
                  <a:pt x="5" y="35"/>
                  <a:pt x="5" y="35"/>
                  <a:pt x="5" y="35"/>
                </a:cubicBezTo>
                <a:cubicBezTo>
                  <a:pt x="21" y="5"/>
                  <a:pt x="21" y="5"/>
                  <a:pt x="21" y="5"/>
                </a:cubicBezTo>
                <a:cubicBezTo>
                  <a:pt x="25" y="7"/>
                  <a:pt x="25" y="7"/>
                  <a:pt x="25" y="7"/>
                </a:cubicBezTo>
                <a:lnTo>
                  <a:pt x="8" y="37"/>
                </a:lnTo>
                <a:close/>
                <a:moveTo>
                  <a:pt x="15" y="31"/>
                </a:moveTo>
                <a:cubicBezTo>
                  <a:pt x="15" y="30"/>
                  <a:pt x="15" y="29"/>
                  <a:pt x="16" y="28"/>
                </a:cubicBezTo>
                <a:cubicBezTo>
                  <a:pt x="16" y="27"/>
                  <a:pt x="16" y="26"/>
                  <a:pt x="17" y="25"/>
                </a:cubicBezTo>
                <a:cubicBezTo>
                  <a:pt x="18" y="24"/>
                  <a:pt x="18" y="24"/>
                  <a:pt x="19" y="23"/>
                </a:cubicBezTo>
                <a:cubicBezTo>
                  <a:pt x="20" y="23"/>
                  <a:pt x="21" y="23"/>
                  <a:pt x="23" y="23"/>
                </a:cubicBezTo>
                <a:cubicBezTo>
                  <a:pt x="24" y="23"/>
                  <a:pt x="25" y="23"/>
                  <a:pt x="26" y="23"/>
                </a:cubicBezTo>
                <a:cubicBezTo>
                  <a:pt x="27" y="24"/>
                  <a:pt x="28" y="24"/>
                  <a:pt x="28" y="25"/>
                </a:cubicBezTo>
                <a:cubicBezTo>
                  <a:pt x="29" y="26"/>
                  <a:pt x="29" y="27"/>
                  <a:pt x="30" y="28"/>
                </a:cubicBezTo>
                <a:cubicBezTo>
                  <a:pt x="30" y="29"/>
                  <a:pt x="30" y="30"/>
                  <a:pt x="30" y="31"/>
                </a:cubicBezTo>
                <a:cubicBezTo>
                  <a:pt x="30" y="33"/>
                  <a:pt x="30" y="33"/>
                  <a:pt x="30" y="33"/>
                </a:cubicBezTo>
                <a:cubicBezTo>
                  <a:pt x="30" y="34"/>
                  <a:pt x="30" y="35"/>
                  <a:pt x="30" y="36"/>
                </a:cubicBezTo>
                <a:cubicBezTo>
                  <a:pt x="29" y="37"/>
                  <a:pt x="29" y="38"/>
                  <a:pt x="28" y="39"/>
                </a:cubicBezTo>
                <a:cubicBezTo>
                  <a:pt x="28" y="39"/>
                  <a:pt x="27" y="40"/>
                  <a:pt x="26" y="40"/>
                </a:cubicBezTo>
                <a:cubicBezTo>
                  <a:pt x="25" y="41"/>
                  <a:pt x="24" y="41"/>
                  <a:pt x="23" y="41"/>
                </a:cubicBezTo>
                <a:cubicBezTo>
                  <a:pt x="21" y="41"/>
                  <a:pt x="20" y="41"/>
                  <a:pt x="19" y="40"/>
                </a:cubicBezTo>
                <a:cubicBezTo>
                  <a:pt x="18" y="40"/>
                  <a:pt x="18" y="39"/>
                  <a:pt x="17" y="39"/>
                </a:cubicBezTo>
                <a:cubicBezTo>
                  <a:pt x="16" y="38"/>
                  <a:pt x="16" y="37"/>
                  <a:pt x="16" y="36"/>
                </a:cubicBezTo>
                <a:cubicBezTo>
                  <a:pt x="15" y="35"/>
                  <a:pt x="15" y="34"/>
                  <a:pt x="15" y="33"/>
                </a:cubicBezTo>
                <a:lnTo>
                  <a:pt x="15" y="31"/>
                </a:lnTo>
                <a:close/>
                <a:moveTo>
                  <a:pt x="20" y="33"/>
                </a:moveTo>
                <a:cubicBezTo>
                  <a:pt x="20" y="33"/>
                  <a:pt x="20" y="34"/>
                  <a:pt x="20" y="34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6"/>
                  <a:pt x="21" y="36"/>
                  <a:pt x="22" y="36"/>
                </a:cubicBezTo>
                <a:cubicBezTo>
                  <a:pt x="22" y="36"/>
                  <a:pt x="22" y="36"/>
                  <a:pt x="23" y="36"/>
                </a:cubicBezTo>
                <a:cubicBezTo>
                  <a:pt x="23" y="36"/>
                  <a:pt x="24" y="36"/>
                  <a:pt x="24" y="36"/>
                </a:cubicBezTo>
                <a:cubicBezTo>
                  <a:pt x="24" y="36"/>
                  <a:pt x="24" y="36"/>
                  <a:pt x="25" y="35"/>
                </a:cubicBezTo>
                <a:cubicBezTo>
                  <a:pt x="25" y="35"/>
                  <a:pt x="25" y="35"/>
                  <a:pt x="25" y="34"/>
                </a:cubicBezTo>
                <a:cubicBezTo>
                  <a:pt x="25" y="34"/>
                  <a:pt x="25" y="33"/>
                  <a:pt x="25" y="33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0"/>
                  <a:pt x="25" y="30"/>
                  <a:pt x="25" y="29"/>
                </a:cubicBezTo>
                <a:cubicBezTo>
                  <a:pt x="25" y="29"/>
                  <a:pt x="25" y="29"/>
                  <a:pt x="24" y="28"/>
                </a:cubicBezTo>
                <a:cubicBezTo>
                  <a:pt x="24" y="28"/>
                  <a:pt x="24" y="28"/>
                  <a:pt x="24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22" y="27"/>
                  <a:pt x="22" y="27"/>
                  <a:pt x="22" y="27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9"/>
                  <a:pt x="20" y="29"/>
                  <a:pt x="20" y="29"/>
                </a:cubicBezTo>
                <a:cubicBezTo>
                  <a:pt x="20" y="30"/>
                  <a:pt x="20" y="30"/>
                  <a:pt x="20" y="31"/>
                </a:cubicBezTo>
                <a:lnTo>
                  <a:pt x="20" y="33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76" name="Freeform 69"/>
          <p:cNvSpPr>
            <a:spLocks/>
          </p:cNvSpPr>
          <p:nvPr/>
        </p:nvSpPr>
        <p:spPr bwMode="auto">
          <a:xfrm>
            <a:off x="3054731" y="5589309"/>
            <a:ext cx="87716" cy="136838"/>
          </a:xfrm>
          <a:custGeom>
            <a:avLst/>
            <a:gdLst>
              <a:gd name="T0" fmla="*/ 18 w 26"/>
              <a:gd name="T1" fmla="*/ 30 h 41"/>
              <a:gd name="T2" fmla="*/ 17 w 26"/>
              <a:gd name="T3" fmla="*/ 28 h 41"/>
              <a:gd name="T4" fmla="*/ 17 w 26"/>
              <a:gd name="T5" fmla="*/ 26 h 41"/>
              <a:gd name="T6" fmla="*/ 15 w 26"/>
              <a:gd name="T7" fmla="*/ 25 h 41"/>
              <a:gd name="T8" fmla="*/ 12 w 26"/>
              <a:gd name="T9" fmla="*/ 24 h 41"/>
              <a:gd name="T10" fmla="*/ 8 w 26"/>
              <a:gd name="T11" fmla="*/ 22 h 41"/>
              <a:gd name="T12" fmla="*/ 4 w 26"/>
              <a:gd name="T13" fmla="*/ 19 h 41"/>
              <a:gd name="T14" fmla="*/ 2 w 26"/>
              <a:gd name="T15" fmla="*/ 16 h 41"/>
              <a:gd name="T16" fmla="*/ 1 w 26"/>
              <a:gd name="T17" fmla="*/ 11 h 41"/>
              <a:gd name="T18" fmla="*/ 2 w 26"/>
              <a:gd name="T19" fmla="*/ 7 h 41"/>
              <a:gd name="T20" fmla="*/ 4 w 26"/>
              <a:gd name="T21" fmla="*/ 3 h 41"/>
              <a:gd name="T22" fmla="*/ 8 w 26"/>
              <a:gd name="T23" fmla="*/ 1 h 41"/>
              <a:gd name="T24" fmla="*/ 13 w 26"/>
              <a:gd name="T25" fmla="*/ 0 h 41"/>
              <a:gd name="T26" fmla="*/ 18 w 26"/>
              <a:gd name="T27" fmla="*/ 1 h 41"/>
              <a:gd name="T28" fmla="*/ 22 w 26"/>
              <a:gd name="T29" fmla="*/ 3 h 41"/>
              <a:gd name="T30" fmla="*/ 25 w 26"/>
              <a:gd name="T31" fmla="*/ 7 h 41"/>
              <a:gd name="T32" fmla="*/ 26 w 26"/>
              <a:gd name="T33" fmla="*/ 12 h 41"/>
              <a:gd name="T34" fmla="*/ 18 w 26"/>
              <a:gd name="T35" fmla="*/ 12 h 41"/>
              <a:gd name="T36" fmla="*/ 17 w 26"/>
              <a:gd name="T37" fmla="*/ 10 h 41"/>
              <a:gd name="T38" fmla="*/ 17 w 26"/>
              <a:gd name="T39" fmla="*/ 8 h 41"/>
              <a:gd name="T40" fmla="*/ 15 w 26"/>
              <a:gd name="T41" fmla="*/ 7 h 41"/>
              <a:gd name="T42" fmla="*/ 13 w 26"/>
              <a:gd name="T43" fmla="*/ 7 h 41"/>
              <a:gd name="T44" fmla="*/ 11 w 26"/>
              <a:gd name="T45" fmla="*/ 7 h 41"/>
              <a:gd name="T46" fmla="*/ 10 w 26"/>
              <a:gd name="T47" fmla="*/ 8 h 41"/>
              <a:gd name="T48" fmla="*/ 9 w 26"/>
              <a:gd name="T49" fmla="*/ 9 h 41"/>
              <a:gd name="T50" fmla="*/ 9 w 26"/>
              <a:gd name="T51" fmla="*/ 11 h 41"/>
              <a:gd name="T52" fmla="*/ 9 w 26"/>
              <a:gd name="T53" fmla="*/ 13 h 41"/>
              <a:gd name="T54" fmla="*/ 10 w 26"/>
              <a:gd name="T55" fmla="*/ 14 h 41"/>
              <a:gd name="T56" fmla="*/ 12 w 26"/>
              <a:gd name="T57" fmla="*/ 16 h 41"/>
              <a:gd name="T58" fmla="*/ 15 w 26"/>
              <a:gd name="T59" fmla="*/ 17 h 41"/>
              <a:gd name="T60" fmla="*/ 19 w 26"/>
              <a:gd name="T61" fmla="*/ 19 h 41"/>
              <a:gd name="T62" fmla="*/ 23 w 26"/>
              <a:gd name="T63" fmla="*/ 22 h 41"/>
              <a:gd name="T64" fmla="*/ 25 w 26"/>
              <a:gd name="T65" fmla="*/ 25 h 41"/>
              <a:gd name="T66" fmla="*/ 26 w 26"/>
              <a:gd name="T67" fmla="*/ 30 h 41"/>
              <a:gd name="T68" fmla="*/ 25 w 26"/>
              <a:gd name="T69" fmla="*/ 34 h 41"/>
              <a:gd name="T70" fmla="*/ 22 w 26"/>
              <a:gd name="T71" fmla="*/ 38 h 41"/>
              <a:gd name="T72" fmla="*/ 18 w 26"/>
              <a:gd name="T73" fmla="*/ 40 h 41"/>
              <a:gd name="T74" fmla="*/ 13 w 26"/>
              <a:gd name="T75" fmla="*/ 41 h 41"/>
              <a:gd name="T76" fmla="*/ 8 w 26"/>
              <a:gd name="T77" fmla="*/ 40 h 41"/>
              <a:gd name="T78" fmla="*/ 4 w 26"/>
              <a:gd name="T79" fmla="*/ 38 h 41"/>
              <a:gd name="T80" fmla="*/ 1 w 26"/>
              <a:gd name="T81" fmla="*/ 33 h 41"/>
              <a:gd name="T82" fmla="*/ 0 w 26"/>
              <a:gd name="T83" fmla="*/ 28 h 41"/>
              <a:gd name="T84" fmla="*/ 8 w 26"/>
              <a:gd name="T85" fmla="*/ 28 h 41"/>
              <a:gd name="T86" fmla="*/ 8 w 26"/>
              <a:gd name="T87" fmla="*/ 31 h 41"/>
              <a:gd name="T88" fmla="*/ 9 w 26"/>
              <a:gd name="T89" fmla="*/ 33 h 41"/>
              <a:gd name="T90" fmla="*/ 11 w 26"/>
              <a:gd name="T91" fmla="*/ 34 h 41"/>
              <a:gd name="T92" fmla="*/ 13 w 26"/>
              <a:gd name="T93" fmla="*/ 34 h 41"/>
              <a:gd name="T94" fmla="*/ 15 w 26"/>
              <a:gd name="T95" fmla="*/ 34 h 41"/>
              <a:gd name="T96" fmla="*/ 17 w 26"/>
              <a:gd name="T97" fmla="*/ 33 h 41"/>
              <a:gd name="T98" fmla="*/ 17 w 26"/>
              <a:gd name="T99" fmla="*/ 32 h 41"/>
              <a:gd name="T100" fmla="*/ 18 w 26"/>
              <a:gd name="T101" fmla="*/ 3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6" h="41">
                <a:moveTo>
                  <a:pt x="18" y="30"/>
                </a:moveTo>
                <a:cubicBezTo>
                  <a:pt x="18" y="29"/>
                  <a:pt x="18" y="28"/>
                  <a:pt x="17" y="28"/>
                </a:cubicBezTo>
                <a:cubicBezTo>
                  <a:pt x="17" y="27"/>
                  <a:pt x="17" y="27"/>
                  <a:pt x="17" y="26"/>
                </a:cubicBezTo>
                <a:cubicBezTo>
                  <a:pt x="16" y="26"/>
                  <a:pt x="16" y="25"/>
                  <a:pt x="15" y="25"/>
                </a:cubicBezTo>
                <a:cubicBezTo>
                  <a:pt x="14" y="25"/>
                  <a:pt x="13" y="24"/>
                  <a:pt x="12" y="24"/>
                </a:cubicBezTo>
                <a:cubicBezTo>
                  <a:pt x="10" y="23"/>
                  <a:pt x="9" y="22"/>
                  <a:pt x="8" y="22"/>
                </a:cubicBezTo>
                <a:cubicBezTo>
                  <a:pt x="6" y="21"/>
                  <a:pt x="5" y="20"/>
                  <a:pt x="4" y="19"/>
                </a:cubicBezTo>
                <a:cubicBezTo>
                  <a:pt x="3" y="18"/>
                  <a:pt x="2" y="17"/>
                  <a:pt x="2" y="16"/>
                </a:cubicBezTo>
                <a:cubicBezTo>
                  <a:pt x="1" y="14"/>
                  <a:pt x="1" y="13"/>
                  <a:pt x="1" y="11"/>
                </a:cubicBezTo>
                <a:cubicBezTo>
                  <a:pt x="1" y="9"/>
                  <a:pt x="1" y="8"/>
                  <a:pt x="2" y="7"/>
                </a:cubicBezTo>
                <a:cubicBezTo>
                  <a:pt x="2" y="5"/>
                  <a:pt x="3" y="4"/>
                  <a:pt x="4" y="3"/>
                </a:cubicBezTo>
                <a:cubicBezTo>
                  <a:pt x="5" y="2"/>
                  <a:pt x="7" y="1"/>
                  <a:pt x="8" y="1"/>
                </a:cubicBezTo>
                <a:cubicBezTo>
                  <a:pt x="10" y="0"/>
                  <a:pt x="11" y="0"/>
                  <a:pt x="13" y="0"/>
                </a:cubicBezTo>
                <a:cubicBezTo>
                  <a:pt x="15" y="0"/>
                  <a:pt x="17" y="0"/>
                  <a:pt x="18" y="1"/>
                </a:cubicBezTo>
                <a:cubicBezTo>
                  <a:pt x="20" y="2"/>
                  <a:pt x="21" y="2"/>
                  <a:pt x="22" y="3"/>
                </a:cubicBezTo>
                <a:cubicBezTo>
                  <a:pt x="23" y="5"/>
                  <a:pt x="24" y="6"/>
                  <a:pt x="25" y="7"/>
                </a:cubicBezTo>
                <a:cubicBezTo>
                  <a:pt x="25" y="9"/>
                  <a:pt x="26" y="10"/>
                  <a:pt x="26" y="12"/>
                </a:cubicBezTo>
                <a:cubicBezTo>
                  <a:pt x="18" y="12"/>
                  <a:pt x="18" y="12"/>
                  <a:pt x="18" y="12"/>
                </a:cubicBezTo>
                <a:cubicBezTo>
                  <a:pt x="18" y="11"/>
                  <a:pt x="18" y="11"/>
                  <a:pt x="17" y="10"/>
                </a:cubicBezTo>
                <a:cubicBezTo>
                  <a:pt x="17" y="9"/>
                  <a:pt x="17" y="9"/>
                  <a:pt x="17" y="8"/>
                </a:cubicBezTo>
                <a:cubicBezTo>
                  <a:pt x="16" y="8"/>
                  <a:pt x="16" y="7"/>
                  <a:pt x="15" y="7"/>
                </a:cubicBezTo>
                <a:cubicBezTo>
                  <a:pt x="15" y="7"/>
                  <a:pt x="14" y="7"/>
                  <a:pt x="13" y="7"/>
                </a:cubicBezTo>
                <a:cubicBezTo>
                  <a:pt x="12" y="7"/>
                  <a:pt x="12" y="7"/>
                  <a:pt x="11" y="7"/>
                </a:cubicBezTo>
                <a:cubicBezTo>
                  <a:pt x="11" y="7"/>
                  <a:pt x="10" y="7"/>
                  <a:pt x="10" y="8"/>
                </a:cubicBezTo>
                <a:cubicBezTo>
                  <a:pt x="9" y="8"/>
                  <a:pt x="9" y="9"/>
                  <a:pt x="9" y="9"/>
                </a:cubicBezTo>
                <a:cubicBezTo>
                  <a:pt x="9" y="10"/>
                  <a:pt x="9" y="11"/>
                  <a:pt x="9" y="11"/>
                </a:cubicBezTo>
                <a:cubicBezTo>
                  <a:pt x="9" y="12"/>
                  <a:pt x="9" y="12"/>
                  <a:pt x="9" y="13"/>
                </a:cubicBezTo>
                <a:cubicBezTo>
                  <a:pt x="9" y="13"/>
                  <a:pt x="10" y="14"/>
                  <a:pt x="10" y="14"/>
                </a:cubicBezTo>
                <a:cubicBezTo>
                  <a:pt x="11" y="15"/>
                  <a:pt x="11" y="15"/>
                  <a:pt x="12" y="16"/>
                </a:cubicBezTo>
                <a:cubicBezTo>
                  <a:pt x="13" y="16"/>
                  <a:pt x="14" y="16"/>
                  <a:pt x="15" y="17"/>
                </a:cubicBezTo>
                <a:cubicBezTo>
                  <a:pt x="16" y="17"/>
                  <a:pt x="18" y="18"/>
                  <a:pt x="19" y="19"/>
                </a:cubicBezTo>
                <a:cubicBezTo>
                  <a:pt x="21" y="20"/>
                  <a:pt x="22" y="21"/>
                  <a:pt x="23" y="22"/>
                </a:cubicBezTo>
                <a:cubicBezTo>
                  <a:pt x="24" y="23"/>
                  <a:pt x="24" y="24"/>
                  <a:pt x="25" y="25"/>
                </a:cubicBezTo>
                <a:cubicBezTo>
                  <a:pt x="25" y="27"/>
                  <a:pt x="26" y="28"/>
                  <a:pt x="26" y="30"/>
                </a:cubicBezTo>
                <a:cubicBezTo>
                  <a:pt x="26" y="31"/>
                  <a:pt x="25" y="33"/>
                  <a:pt x="25" y="34"/>
                </a:cubicBezTo>
                <a:cubicBezTo>
                  <a:pt x="24" y="36"/>
                  <a:pt x="23" y="37"/>
                  <a:pt x="22" y="38"/>
                </a:cubicBezTo>
                <a:cubicBezTo>
                  <a:pt x="21" y="39"/>
                  <a:pt x="20" y="39"/>
                  <a:pt x="18" y="40"/>
                </a:cubicBezTo>
                <a:cubicBezTo>
                  <a:pt x="17" y="40"/>
                  <a:pt x="15" y="41"/>
                  <a:pt x="13" y="41"/>
                </a:cubicBezTo>
                <a:cubicBezTo>
                  <a:pt x="12" y="41"/>
                  <a:pt x="10" y="40"/>
                  <a:pt x="8" y="40"/>
                </a:cubicBezTo>
                <a:cubicBezTo>
                  <a:pt x="7" y="39"/>
                  <a:pt x="5" y="39"/>
                  <a:pt x="4" y="38"/>
                </a:cubicBezTo>
                <a:cubicBezTo>
                  <a:pt x="3" y="36"/>
                  <a:pt x="2" y="35"/>
                  <a:pt x="1" y="33"/>
                </a:cubicBezTo>
                <a:cubicBezTo>
                  <a:pt x="0" y="32"/>
                  <a:pt x="0" y="30"/>
                  <a:pt x="0" y="28"/>
                </a:cubicBezTo>
                <a:cubicBezTo>
                  <a:pt x="8" y="28"/>
                  <a:pt x="8" y="28"/>
                  <a:pt x="8" y="28"/>
                </a:cubicBezTo>
                <a:cubicBezTo>
                  <a:pt x="8" y="29"/>
                  <a:pt x="8" y="30"/>
                  <a:pt x="8" y="31"/>
                </a:cubicBezTo>
                <a:cubicBezTo>
                  <a:pt x="8" y="32"/>
                  <a:pt x="9" y="32"/>
                  <a:pt x="9" y="33"/>
                </a:cubicBezTo>
                <a:cubicBezTo>
                  <a:pt x="10" y="33"/>
                  <a:pt x="10" y="34"/>
                  <a:pt x="11" y="34"/>
                </a:cubicBezTo>
                <a:cubicBezTo>
                  <a:pt x="12" y="34"/>
                  <a:pt x="12" y="34"/>
                  <a:pt x="13" y="34"/>
                </a:cubicBezTo>
                <a:cubicBezTo>
                  <a:pt x="14" y="34"/>
                  <a:pt x="15" y="34"/>
                  <a:pt x="15" y="34"/>
                </a:cubicBezTo>
                <a:cubicBezTo>
                  <a:pt x="16" y="34"/>
                  <a:pt x="16" y="33"/>
                  <a:pt x="17" y="33"/>
                </a:cubicBezTo>
                <a:cubicBezTo>
                  <a:pt x="17" y="33"/>
                  <a:pt x="17" y="32"/>
                  <a:pt x="17" y="32"/>
                </a:cubicBezTo>
                <a:cubicBezTo>
                  <a:pt x="18" y="31"/>
                  <a:pt x="18" y="30"/>
                  <a:pt x="18" y="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77" name="Freeform 70"/>
          <p:cNvSpPr>
            <a:spLocks/>
          </p:cNvSpPr>
          <p:nvPr/>
        </p:nvSpPr>
        <p:spPr bwMode="auto">
          <a:xfrm>
            <a:off x="3158236" y="5592818"/>
            <a:ext cx="94734" cy="129820"/>
          </a:xfrm>
          <a:custGeom>
            <a:avLst/>
            <a:gdLst>
              <a:gd name="T0" fmla="*/ 54 w 54"/>
              <a:gd name="T1" fmla="*/ 74 h 74"/>
              <a:gd name="T2" fmla="*/ 38 w 54"/>
              <a:gd name="T3" fmla="*/ 74 h 74"/>
              <a:gd name="T4" fmla="*/ 38 w 54"/>
              <a:gd name="T5" fmla="*/ 42 h 74"/>
              <a:gd name="T6" fmla="*/ 16 w 54"/>
              <a:gd name="T7" fmla="*/ 42 h 74"/>
              <a:gd name="T8" fmla="*/ 16 w 54"/>
              <a:gd name="T9" fmla="*/ 74 h 74"/>
              <a:gd name="T10" fmla="*/ 0 w 54"/>
              <a:gd name="T11" fmla="*/ 74 h 74"/>
              <a:gd name="T12" fmla="*/ 0 w 54"/>
              <a:gd name="T13" fmla="*/ 0 h 74"/>
              <a:gd name="T14" fmla="*/ 16 w 54"/>
              <a:gd name="T15" fmla="*/ 0 h 74"/>
              <a:gd name="T16" fmla="*/ 16 w 54"/>
              <a:gd name="T17" fmla="*/ 31 h 74"/>
              <a:gd name="T18" fmla="*/ 38 w 54"/>
              <a:gd name="T19" fmla="*/ 31 h 74"/>
              <a:gd name="T20" fmla="*/ 38 w 54"/>
              <a:gd name="T21" fmla="*/ 0 h 74"/>
              <a:gd name="T22" fmla="*/ 54 w 54"/>
              <a:gd name="T23" fmla="*/ 0 h 74"/>
              <a:gd name="T24" fmla="*/ 54 w 54"/>
              <a:gd name="T25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4" h="74">
                <a:moveTo>
                  <a:pt x="54" y="74"/>
                </a:moveTo>
                <a:lnTo>
                  <a:pt x="38" y="74"/>
                </a:lnTo>
                <a:lnTo>
                  <a:pt x="38" y="42"/>
                </a:lnTo>
                <a:lnTo>
                  <a:pt x="16" y="42"/>
                </a:lnTo>
                <a:lnTo>
                  <a:pt x="16" y="74"/>
                </a:lnTo>
                <a:lnTo>
                  <a:pt x="0" y="74"/>
                </a:lnTo>
                <a:lnTo>
                  <a:pt x="0" y="0"/>
                </a:lnTo>
                <a:lnTo>
                  <a:pt x="16" y="0"/>
                </a:lnTo>
                <a:lnTo>
                  <a:pt x="16" y="31"/>
                </a:lnTo>
                <a:lnTo>
                  <a:pt x="38" y="31"/>
                </a:lnTo>
                <a:lnTo>
                  <a:pt x="38" y="0"/>
                </a:lnTo>
                <a:lnTo>
                  <a:pt x="54" y="0"/>
                </a:lnTo>
                <a:lnTo>
                  <a:pt x="54" y="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78" name="Freeform 71"/>
          <p:cNvSpPr>
            <a:spLocks noEditPoints="1"/>
          </p:cNvSpPr>
          <p:nvPr/>
        </p:nvSpPr>
        <p:spPr bwMode="auto">
          <a:xfrm>
            <a:off x="3268760" y="5589309"/>
            <a:ext cx="96489" cy="136838"/>
          </a:xfrm>
          <a:custGeom>
            <a:avLst/>
            <a:gdLst>
              <a:gd name="T0" fmla="*/ 29 w 29"/>
              <a:gd name="T1" fmla="*/ 24 h 41"/>
              <a:gd name="T2" fmla="*/ 28 w 29"/>
              <a:gd name="T3" fmla="*/ 31 h 41"/>
              <a:gd name="T4" fmla="*/ 25 w 29"/>
              <a:gd name="T5" fmla="*/ 36 h 41"/>
              <a:gd name="T6" fmla="*/ 20 w 29"/>
              <a:gd name="T7" fmla="*/ 40 h 41"/>
              <a:gd name="T8" fmla="*/ 15 w 29"/>
              <a:gd name="T9" fmla="*/ 41 h 41"/>
              <a:gd name="T10" fmla="*/ 9 w 29"/>
              <a:gd name="T11" fmla="*/ 40 h 41"/>
              <a:gd name="T12" fmla="*/ 4 w 29"/>
              <a:gd name="T13" fmla="*/ 36 h 41"/>
              <a:gd name="T14" fmla="*/ 1 w 29"/>
              <a:gd name="T15" fmla="*/ 31 h 41"/>
              <a:gd name="T16" fmla="*/ 0 w 29"/>
              <a:gd name="T17" fmla="*/ 24 h 41"/>
              <a:gd name="T18" fmla="*/ 0 w 29"/>
              <a:gd name="T19" fmla="*/ 17 h 41"/>
              <a:gd name="T20" fmla="*/ 1 w 29"/>
              <a:gd name="T21" fmla="*/ 10 h 41"/>
              <a:gd name="T22" fmla="*/ 4 w 29"/>
              <a:gd name="T23" fmla="*/ 4 h 41"/>
              <a:gd name="T24" fmla="*/ 9 w 29"/>
              <a:gd name="T25" fmla="*/ 1 h 41"/>
              <a:gd name="T26" fmla="*/ 15 w 29"/>
              <a:gd name="T27" fmla="*/ 0 h 41"/>
              <a:gd name="T28" fmla="*/ 20 w 29"/>
              <a:gd name="T29" fmla="*/ 1 h 41"/>
              <a:gd name="T30" fmla="*/ 25 w 29"/>
              <a:gd name="T31" fmla="*/ 4 h 41"/>
              <a:gd name="T32" fmla="*/ 28 w 29"/>
              <a:gd name="T33" fmla="*/ 10 h 41"/>
              <a:gd name="T34" fmla="*/ 29 w 29"/>
              <a:gd name="T35" fmla="*/ 17 h 41"/>
              <a:gd name="T36" fmla="*/ 29 w 29"/>
              <a:gd name="T37" fmla="*/ 24 h 41"/>
              <a:gd name="T38" fmla="*/ 21 w 29"/>
              <a:gd name="T39" fmla="*/ 17 h 41"/>
              <a:gd name="T40" fmla="*/ 20 w 29"/>
              <a:gd name="T41" fmla="*/ 12 h 41"/>
              <a:gd name="T42" fmla="*/ 19 w 29"/>
              <a:gd name="T43" fmla="*/ 9 h 41"/>
              <a:gd name="T44" fmla="*/ 17 w 29"/>
              <a:gd name="T45" fmla="*/ 7 h 41"/>
              <a:gd name="T46" fmla="*/ 15 w 29"/>
              <a:gd name="T47" fmla="*/ 7 h 41"/>
              <a:gd name="T48" fmla="*/ 12 w 29"/>
              <a:gd name="T49" fmla="*/ 7 h 41"/>
              <a:gd name="T50" fmla="*/ 10 w 29"/>
              <a:gd name="T51" fmla="*/ 9 h 41"/>
              <a:gd name="T52" fmla="*/ 9 w 29"/>
              <a:gd name="T53" fmla="*/ 12 h 41"/>
              <a:gd name="T54" fmla="*/ 8 w 29"/>
              <a:gd name="T55" fmla="*/ 17 h 41"/>
              <a:gd name="T56" fmla="*/ 8 w 29"/>
              <a:gd name="T57" fmla="*/ 24 h 41"/>
              <a:gd name="T58" fmla="*/ 9 w 29"/>
              <a:gd name="T59" fmla="*/ 29 h 41"/>
              <a:gd name="T60" fmla="*/ 10 w 29"/>
              <a:gd name="T61" fmla="*/ 32 h 41"/>
              <a:gd name="T62" fmla="*/ 12 w 29"/>
              <a:gd name="T63" fmla="*/ 33 h 41"/>
              <a:gd name="T64" fmla="*/ 15 w 29"/>
              <a:gd name="T65" fmla="*/ 34 h 41"/>
              <a:gd name="T66" fmla="*/ 17 w 29"/>
              <a:gd name="T67" fmla="*/ 33 h 41"/>
              <a:gd name="T68" fmla="*/ 19 w 29"/>
              <a:gd name="T69" fmla="*/ 32 h 41"/>
              <a:gd name="T70" fmla="*/ 20 w 29"/>
              <a:gd name="T71" fmla="*/ 29 h 41"/>
              <a:gd name="T72" fmla="*/ 21 w 29"/>
              <a:gd name="T73" fmla="*/ 24 h 41"/>
              <a:gd name="T74" fmla="*/ 21 w 29"/>
              <a:gd name="T75" fmla="*/ 17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9" h="41">
                <a:moveTo>
                  <a:pt x="29" y="24"/>
                </a:moveTo>
                <a:cubicBezTo>
                  <a:pt x="29" y="27"/>
                  <a:pt x="29" y="29"/>
                  <a:pt x="28" y="31"/>
                </a:cubicBezTo>
                <a:cubicBezTo>
                  <a:pt x="27" y="33"/>
                  <a:pt x="26" y="35"/>
                  <a:pt x="25" y="36"/>
                </a:cubicBezTo>
                <a:cubicBezTo>
                  <a:pt x="24" y="38"/>
                  <a:pt x="22" y="39"/>
                  <a:pt x="20" y="40"/>
                </a:cubicBezTo>
                <a:cubicBezTo>
                  <a:pt x="19" y="40"/>
                  <a:pt x="17" y="41"/>
                  <a:pt x="15" y="41"/>
                </a:cubicBezTo>
                <a:cubicBezTo>
                  <a:pt x="13" y="41"/>
                  <a:pt x="11" y="40"/>
                  <a:pt x="9" y="40"/>
                </a:cubicBezTo>
                <a:cubicBezTo>
                  <a:pt x="7" y="39"/>
                  <a:pt x="6" y="38"/>
                  <a:pt x="4" y="36"/>
                </a:cubicBezTo>
                <a:cubicBezTo>
                  <a:pt x="3" y="35"/>
                  <a:pt x="2" y="33"/>
                  <a:pt x="1" y="31"/>
                </a:cubicBezTo>
                <a:cubicBezTo>
                  <a:pt x="1" y="29"/>
                  <a:pt x="0" y="27"/>
                  <a:pt x="0" y="24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4"/>
                  <a:pt x="1" y="12"/>
                  <a:pt x="1" y="10"/>
                </a:cubicBezTo>
                <a:cubicBezTo>
                  <a:pt x="2" y="8"/>
                  <a:pt x="3" y="6"/>
                  <a:pt x="4" y="4"/>
                </a:cubicBezTo>
                <a:cubicBezTo>
                  <a:pt x="6" y="3"/>
                  <a:pt x="7" y="2"/>
                  <a:pt x="9" y="1"/>
                </a:cubicBezTo>
                <a:cubicBezTo>
                  <a:pt x="11" y="0"/>
                  <a:pt x="13" y="0"/>
                  <a:pt x="15" y="0"/>
                </a:cubicBezTo>
                <a:cubicBezTo>
                  <a:pt x="17" y="0"/>
                  <a:pt x="19" y="0"/>
                  <a:pt x="20" y="1"/>
                </a:cubicBezTo>
                <a:cubicBezTo>
                  <a:pt x="22" y="2"/>
                  <a:pt x="24" y="3"/>
                  <a:pt x="25" y="4"/>
                </a:cubicBezTo>
                <a:cubicBezTo>
                  <a:pt x="26" y="6"/>
                  <a:pt x="27" y="8"/>
                  <a:pt x="28" y="10"/>
                </a:cubicBezTo>
                <a:cubicBezTo>
                  <a:pt x="29" y="12"/>
                  <a:pt x="29" y="14"/>
                  <a:pt x="29" y="17"/>
                </a:cubicBezTo>
                <a:lnTo>
                  <a:pt x="29" y="24"/>
                </a:lnTo>
                <a:close/>
                <a:moveTo>
                  <a:pt x="21" y="17"/>
                </a:moveTo>
                <a:cubicBezTo>
                  <a:pt x="21" y="15"/>
                  <a:pt x="21" y="14"/>
                  <a:pt x="20" y="12"/>
                </a:cubicBezTo>
                <a:cubicBezTo>
                  <a:pt x="20" y="11"/>
                  <a:pt x="20" y="10"/>
                  <a:pt x="19" y="9"/>
                </a:cubicBezTo>
                <a:cubicBezTo>
                  <a:pt x="19" y="8"/>
                  <a:pt x="18" y="8"/>
                  <a:pt x="17" y="7"/>
                </a:cubicBezTo>
                <a:cubicBezTo>
                  <a:pt x="17" y="7"/>
                  <a:pt x="16" y="7"/>
                  <a:pt x="15" y="7"/>
                </a:cubicBezTo>
                <a:cubicBezTo>
                  <a:pt x="14" y="7"/>
                  <a:pt x="13" y="7"/>
                  <a:pt x="12" y="7"/>
                </a:cubicBezTo>
                <a:cubicBezTo>
                  <a:pt x="11" y="8"/>
                  <a:pt x="10" y="8"/>
                  <a:pt x="10" y="9"/>
                </a:cubicBezTo>
                <a:cubicBezTo>
                  <a:pt x="9" y="10"/>
                  <a:pt x="9" y="11"/>
                  <a:pt x="9" y="12"/>
                </a:cubicBezTo>
                <a:cubicBezTo>
                  <a:pt x="8" y="14"/>
                  <a:pt x="8" y="15"/>
                  <a:pt x="8" y="17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6"/>
                  <a:pt x="8" y="27"/>
                  <a:pt x="9" y="29"/>
                </a:cubicBezTo>
                <a:cubicBezTo>
                  <a:pt x="9" y="30"/>
                  <a:pt x="9" y="31"/>
                  <a:pt x="10" y="32"/>
                </a:cubicBezTo>
                <a:cubicBezTo>
                  <a:pt x="11" y="32"/>
                  <a:pt x="11" y="33"/>
                  <a:pt x="12" y="33"/>
                </a:cubicBezTo>
                <a:cubicBezTo>
                  <a:pt x="13" y="34"/>
                  <a:pt x="14" y="34"/>
                  <a:pt x="15" y="34"/>
                </a:cubicBezTo>
                <a:cubicBezTo>
                  <a:pt x="16" y="34"/>
                  <a:pt x="17" y="34"/>
                  <a:pt x="17" y="33"/>
                </a:cubicBezTo>
                <a:cubicBezTo>
                  <a:pt x="18" y="33"/>
                  <a:pt x="19" y="32"/>
                  <a:pt x="19" y="32"/>
                </a:cubicBezTo>
                <a:cubicBezTo>
                  <a:pt x="20" y="31"/>
                  <a:pt x="20" y="30"/>
                  <a:pt x="20" y="29"/>
                </a:cubicBezTo>
                <a:cubicBezTo>
                  <a:pt x="21" y="27"/>
                  <a:pt x="21" y="26"/>
                  <a:pt x="21" y="24"/>
                </a:cubicBezTo>
                <a:lnTo>
                  <a:pt x="21" y="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79" name="Freeform 72"/>
          <p:cNvSpPr>
            <a:spLocks noEditPoints="1"/>
          </p:cNvSpPr>
          <p:nvPr/>
        </p:nvSpPr>
        <p:spPr bwMode="auto">
          <a:xfrm>
            <a:off x="3386299" y="5592818"/>
            <a:ext cx="85963" cy="129820"/>
          </a:xfrm>
          <a:custGeom>
            <a:avLst/>
            <a:gdLst>
              <a:gd name="T0" fmla="*/ 12 w 26"/>
              <a:gd name="T1" fmla="*/ 25 h 39"/>
              <a:gd name="T2" fmla="*/ 8 w 26"/>
              <a:gd name="T3" fmla="*/ 25 h 39"/>
              <a:gd name="T4" fmla="*/ 8 w 26"/>
              <a:gd name="T5" fmla="*/ 39 h 39"/>
              <a:gd name="T6" fmla="*/ 0 w 26"/>
              <a:gd name="T7" fmla="*/ 39 h 39"/>
              <a:gd name="T8" fmla="*/ 0 w 26"/>
              <a:gd name="T9" fmla="*/ 0 h 39"/>
              <a:gd name="T10" fmla="*/ 12 w 26"/>
              <a:gd name="T11" fmla="*/ 0 h 39"/>
              <a:gd name="T12" fmla="*/ 18 w 26"/>
              <a:gd name="T13" fmla="*/ 0 h 39"/>
              <a:gd name="T14" fmla="*/ 22 w 26"/>
              <a:gd name="T15" fmla="*/ 3 h 39"/>
              <a:gd name="T16" fmla="*/ 24 w 26"/>
              <a:gd name="T17" fmla="*/ 6 h 39"/>
              <a:gd name="T18" fmla="*/ 25 w 26"/>
              <a:gd name="T19" fmla="*/ 12 h 39"/>
              <a:gd name="T20" fmla="*/ 25 w 26"/>
              <a:gd name="T21" fmla="*/ 15 h 39"/>
              <a:gd name="T22" fmla="*/ 23 w 26"/>
              <a:gd name="T23" fmla="*/ 18 h 39"/>
              <a:gd name="T24" fmla="*/ 22 w 26"/>
              <a:gd name="T25" fmla="*/ 21 h 39"/>
              <a:gd name="T26" fmla="*/ 19 w 26"/>
              <a:gd name="T27" fmla="*/ 23 h 39"/>
              <a:gd name="T28" fmla="*/ 26 w 26"/>
              <a:gd name="T29" fmla="*/ 39 h 39"/>
              <a:gd name="T30" fmla="*/ 26 w 26"/>
              <a:gd name="T31" fmla="*/ 39 h 39"/>
              <a:gd name="T32" fmla="*/ 18 w 26"/>
              <a:gd name="T33" fmla="*/ 39 h 39"/>
              <a:gd name="T34" fmla="*/ 12 w 26"/>
              <a:gd name="T35" fmla="*/ 25 h 39"/>
              <a:gd name="T36" fmla="*/ 8 w 26"/>
              <a:gd name="T37" fmla="*/ 18 h 39"/>
              <a:gd name="T38" fmla="*/ 12 w 26"/>
              <a:gd name="T39" fmla="*/ 18 h 39"/>
              <a:gd name="T40" fmla="*/ 16 w 26"/>
              <a:gd name="T41" fmla="*/ 16 h 39"/>
              <a:gd name="T42" fmla="*/ 17 w 26"/>
              <a:gd name="T43" fmla="*/ 12 h 39"/>
              <a:gd name="T44" fmla="*/ 17 w 26"/>
              <a:gd name="T45" fmla="*/ 10 h 39"/>
              <a:gd name="T46" fmla="*/ 16 w 26"/>
              <a:gd name="T47" fmla="*/ 8 h 39"/>
              <a:gd name="T48" fmla="*/ 14 w 26"/>
              <a:gd name="T49" fmla="*/ 7 h 39"/>
              <a:gd name="T50" fmla="*/ 12 w 26"/>
              <a:gd name="T51" fmla="*/ 6 h 39"/>
              <a:gd name="T52" fmla="*/ 8 w 26"/>
              <a:gd name="T53" fmla="*/ 6 h 39"/>
              <a:gd name="T54" fmla="*/ 8 w 26"/>
              <a:gd name="T55" fmla="*/ 1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" h="39">
                <a:moveTo>
                  <a:pt x="12" y="25"/>
                </a:moveTo>
                <a:cubicBezTo>
                  <a:pt x="8" y="25"/>
                  <a:pt x="8" y="25"/>
                  <a:pt x="8" y="25"/>
                </a:cubicBezTo>
                <a:cubicBezTo>
                  <a:pt x="8" y="39"/>
                  <a:pt x="8" y="39"/>
                  <a:pt x="8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0"/>
                  <a:pt x="0" y="0"/>
                  <a:pt x="0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4" y="0"/>
                  <a:pt x="16" y="0"/>
                  <a:pt x="18" y="0"/>
                </a:cubicBezTo>
                <a:cubicBezTo>
                  <a:pt x="19" y="1"/>
                  <a:pt x="21" y="2"/>
                  <a:pt x="22" y="3"/>
                </a:cubicBezTo>
                <a:cubicBezTo>
                  <a:pt x="23" y="4"/>
                  <a:pt x="24" y="5"/>
                  <a:pt x="24" y="6"/>
                </a:cubicBezTo>
                <a:cubicBezTo>
                  <a:pt x="25" y="8"/>
                  <a:pt x="25" y="10"/>
                  <a:pt x="25" y="12"/>
                </a:cubicBezTo>
                <a:cubicBezTo>
                  <a:pt x="25" y="13"/>
                  <a:pt x="25" y="14"/>
                  <a:pt x="25" y="15"/>
                </a:cubicBezTo>
                <a:cubicBezTo>
                  <a:pt x="24" y="17"/>
                  <a:pt x="24" y="18"/>
                  <a:pt x="23" y="18"/>
                </a:cubicBezTo>
                <a:cubicBezTo>
                  <a:pt x="23" y="19"/>
                  <a:pt x="22" y="20"/>
                  <a:pt x="22" y="21"/>
                </a:cubicBezTo>
                <a:cubicBezTo>
                  <a:pt x="21" y="21"/>
                  <a:pt x="20" y="22"/>
                  <a:pt x="19" y="23"/>
                </a:cubicBezTo>
                <a:cubicBezTo>
                  <a:pt x="26" y="39"/>
                  <a:pt x="26" y="39"/>
                  <a:pt x="26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18" y="39"/>
                  <a:pt x="18" y="39"/>
                  <a:pt x="18" y="39"/>
                </a:cubicBezTo>
                <a:lnTo>
                  <a:pt x="12" y="25"/>
                </a:lnTo>
                <a:close/>
                <a:moveTo>
                  <a:pt x="8" y="18"/>
                </a:moveTo>
                <a:cubicBezTo>
                  <a:pt x="12" y="18"/>
                  <a:pt x="12" y="18"/>
                  <a:pt x="12" y="18"/>
                </a:cubicBezTo>
                <a:cubicBezTo>
                  <a:pt x="14" y="18"/>
                  <a:pt x="15" y="17"/>
                  <a:pt x="16" y="16"/>
                </a:cubicBezTo>
                <a:cubicBezTo>
                  <a:pt x="17" y="15"/>
                  <a:pt x="17" y="14"/>
                  <a:pt x="17" y="12"/>
                </a:cubicBezTo>
                <a:cubicBezTo>
                  <a:pt x="17" y="11"/>
                  <a:pt x="17" y="10"/>
                  <a:pt x="17" y="10"/>
                </a:cubicBezTo>
                <a:cubicBezTo>
                  <a:pt x="17" y="9"/>
                  <a:pt x="16" y="8"/>
                  <a:pt x="16" y="8"/>
                </a:cubicBezTo>
                <a:cubicBezTo>
                  <a:pt x="16" y="7"/>
                  <a:pt x="15" y="7"/>
                  <a:pt x="14" y="7"/>
                </a:cubicBezTo>
                <a:cubicBezTo>
                  <a:pt x="14" y="6"/>
                  <a:pt x="13" y="6"/>
                  <a:pt x="12" y="6"/>
                </a:cubicBezTo>
                <a:cubicBezTo>
                  <a:pt x="8" y="6"/>
                  <a:pt x="8" y="6"/>
                  <a:pt x="8" y="6"/>
                </a:cubicBezTo>
                <a:lnTo>
                  <a:pt x="8" y="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80" name="Freeform 73"/>
          <p:cNvSpPr>
            <a:spLocks/>
          </p:cNvSpPr>
          <p:nvPr/>
        </p:nvSpPr>
        <p:spPr bwMode="auto">
          <a:xfrm>
            <a:off x="3475770" y="5592818"/>
            <a:ext cx="92980" cy="129820"/>
          </a:xfrm>
          <a:custGeom>
            <a:avLst/>
            <a:gdLst>
              <a:gd name="T0" fmla="*/ 53 w 53"/>
              <a:gd name="T1" fmla="*/ 12 h 74"/>
              <a:gd name="T2" fmla="*/ 34 w 53"/>
              <a:gd name="T3" fmla="*/ 12 h 74"/>
              <a:gd name="T4" fmla="*/ 34 w 53"/>
              <a:gd name="T5" fmla="*/ 74 h 74"/>
              <a:gd name="T6" fmla="*/ 19 w 53"/>
              <a:gd name="T7" fmla="*/ 74 h 74"/>
              <a:gd name="T8" fmla="*/ 19 w 53"/>
              <a:gd name="T9" fmla="*/ 12 h 74"/>
              <a:gd name="T10" fmla="*/ 0 w 53"/>
              <a:gd name="T11" fmla="*/ 12 h 74"/>
              <a:gd name="T12" fmla="*/ 0 w 53"/>
              <a:gd name="T13" fmla="*/ 0 h 74"/>
              <a:gd name="T14" fmla="*/ 53 w 53"/>
              <a:gd name="T15" fmla="*/ 0 h 74"/>
              <a:gd name="T16" fmla="*/ 53 w 53"/>
              <a:gd name="T17" fmla="*/ 12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" h="74">
                <a:moveTo>
                  <a:pt x="53" y="12"/>
                </a:moveTo>
                <a:lnTo>
                  <a:pt x="34" y="12"/>
                </a:lnTo>
                <a:lnTo>
                  <a:pt x="34" y="74"/>
                </a:lnTo>
                <a:lnTo>
                  <a:pt x="19" y="74"/>
                </a:lnTo>
                <a:lnTo>
                  <a:pt x="19" y="12"/>
                </a:lnTo>
                <a:lnTo>
                  <a:pt x="0" y="12"/>
                </a:lnTo>
                <a:lnTo>
                  <a:pt x="0" y="0"/>
                </a:lnTo>
                <a:lnTo>
                  <a:pt x="53" y="0"/>
                </a:lnTo>
                <a:lnTo>
                  <a:pt x="53" y="1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81" name="Freeform 74"/>
          <p:cNvSpPr>
            <a:spLocks/>
          </p:cNvSpPr>
          <p:nvPr/>
        </p:nvSpPr>
        <p:spPr bwMode="auto">
          <a:xfrm>
            <a:off x="3609100" y="5592818"/>
            <a:ext cx="89471" cy="129820"/>
          </a:xfrm>
          <a:custGeom>
            <a:avLst/>
            <a:gdLst>
              <a:gd name="T0" fmla="*/ 51 w 51"/>
              <a:gd name="T1" fmla="*/ 12 h 74"/>
              <a:gd name="T2" fmla="*/ 34 w 51"/>
              <a:gd name="T3" fmla="*/ 12 h 74"/>
              <a:gd name="T4" fmla="*/ 34 w 51"/>
              <a:gd name="T5" fmla="*/ 74 h 74"/>
              <a:gd name="T6" fmla="*/ 19 w 51"/>
              <a:gd name="T7" fmla="*/ 74 h 74"/>
              <a:gd name="T8" fmla="*/ 19 w 51"/>
              <a:gd name="T9" fmla="*/ 12 h 74"/>
              <a:gd name="T10" fmla="*/ 0 w 51"/>
              <a:gd name="T11" fmla="*/ 12 h 74"/>
              <a:gd name="T12" fmla="*/ 0 w 51"/>
              <a:gd name="T13" fmla="*/ 0 h 74"/>
              <a:gd name="T14" fmla="*/ 51 w 51"/>
              <a:gd name="T15" fmla="*/ 0 h 74"/>
              <a:gd name="T16" fmla="*/ 51 w 51"/>
              <a:gd name="T17" fmla="*/ 12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1" h="74">
                <a:moveTo>
                  <a:pt x="51" y="12"/>
                </a:moveTo>
                <a:lnTo>
                  <a:pt x="34" y="12"/>
                </a:lnTo>
                <a:lnTo>
                  <a:pt x="34" y="74"/>
                </a:lnTo>
                <a:lnTo>
                  <a:pt x="19" y="74"/>
                </a:lnTo>
                <a:lnTo>
                  <a:pt x="19" y="12"/>
                </a:lnTo>
                <a:lnTo>
                  <a:pt x="0" y="12"/>
                </a:lnTo>
                <a:lnTo>
                  <a:pt x="0" y="0"/>
                </a:lnTo>
                <a:lnTo>
                  <a:pt x="51" y="0"/>
                </a:lnTo>
                <a:lnTo>
                  <a:pt x="51" y="1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82" name="Rectangle 75"/>
          <p:cNvSpPr>
            <a:spLocks noChangeArrowheads="1"/>
          </p:cNvSpPr>
          <p:nvPr/>
        </p:nvSpPr>
        <p:spPr bwMode="auto">
          <a:xfrm>
            <a:off x="3716113" y="5592818"/>
            <a:ext cx="26316" cy="12982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83" name="Freeform 76"/>
          <p:cNvSpPr>
            <a:spLocks/>
          </p:cNvSpPr>
          <p:nvPr/>
        </p:nvSpPr>
        <p:spPr bwMode="auto">
          <a:xfrm>
            <a:off x="3765234" y="5592818"/>
            <a:ext cx="121049" cy="129820"/>
          </a:xfrm>
          <a:custGeom>
            <a:avLst/>
            <a:gdLst>
              <a:gd name="T0" fmla="*/ 19 w 69"/>
              <a:gd name="T1" fmla="*/ 0 h 74"/>
              <a:gd name="T2" fmla="*/ 34 w 69"/>
              <a:gd name="T3" fmla="*/ 53 h 74"/>
              <a:gd name="T4" fmla="*/ 48 w 69"/>
              <a:gd name="T5" fmla="*/ 0 h 74"/>
              <a:gd name="T6" fmla="*/ 69 w 69"/>
              <a:gd name="T7" fmla="*/ 0 h 74"/>
              <a:gd name="T8" fmla="*/ 69 w 69"/>
              <a:gd name="T9" fmla="*/ 74 h 74"/>
              <a:gd name="T10" fmla="*/ 53 w 69"/>
              <a:gd name="T11" fmla="*/ 74 h 74"/>
              <a:gd name="T12" fmla="*/ 53 w 69"/>
              <a:gd name="T13" fmla="*/ 53 h 74"/>
              <a:gd name="T14" fmla="*/ 55 w 69"/>
              <a:gd name="T15" fmla="*/ 23 h 74"/>
              <a:gd name="T16" fmla="*/ 40 w 69"/>
              <a:gd name="T17" fmla="*/ 74 h 74"/>
              <a:gd name="T18" fmla="*/ 29 w 69"/>
              <a:gd name="T19" fmla="*/ 74 h 74"/>
              <a:gd name="T20" fmla="*/ 13 w 69"/>
              <a:gd name="T21" fmla="*/ 23 h 74"/>
              <a:gd name="T22" fmla="*/ 15 w 69"/>
              <a:gd name="T23" fmla="*/ 53 h 74"/>
              <a:gd name="T24" fmla="*/ 15 w 69"/>
              <a:gd name="T25" fmla="*/ 74 h 74"/>
              <a:gd name="T26" fmla="*/ 0 w 69"/>
              <a:gd name="T27" fmla="*/ 74 h 74"/>
              <a:gd name="T28" fmla="*/ 0 w 69"/>
              <a:gd name="T29" fmla="*/ 0 h 74"/>
              <a:gd name="T30" fmla="*/ 19 w 69"/>
              <a:gd name="T31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9" h="74">
                <a:moveTo>
                  <a:pt x="19" y="0"/>
                </a:moveTo>
                <a:lnTo>
                  <a:pt x="34" y="53"/>
                </a:lnTo>
                <a:lnTo>
                  <a:pt x="48" y="0"/>
                </a:lnTo>
                <a:lnTo>
                  <a:pt x="69" y="0"/>
                </a:lnTo>
                <a:lnTo>
                  <a:pt x="69" y="74"/>
                </a:lnTo>
                <a:lnTo>
                  <a:pt x="53" y="74"/>
                </a:lnTo>
                <a:lnTo>
                  <a:pt x="53" y="53"/>
                </a:lnTo>
                <a:lnTo>
                  <a:pt x="55" y="23"/>
                </a:lnTo>
                <a:lnTo>
                  <a:pt x="40" y="74"/>
                </a:lnTo>
                <a:lnTo>
                  <a:pt x="29" y="74"/>
                </a:lnTo>
                <a:lnTo>
                  <a:pt x="13" y="23"/>
                </a:lnTo>
                <a:lnTo>
                  <a:pt x="15" y="53"/>
                </a:lnTo>
                <a:lnTo>
                  <a:pt x="15" y="74"/>
                </a:lnTo>
                <a:lnTo>
                  <a:pt x="0" y="74"/>
                </a:lnTo>
                <a:lnTo>
                  <a:pt x="0" y="0"/>
                </a:lnTo>
                <a:lnTo>
                  <a:pt x="1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84" name="Freeform 77"/>
          <p:cNvSpPr>
            <a:spLocks/>
          </p:cNvSpPr>
          <p:nvPr/>
        </p:nvSpPr>
        <p:spPr bwMode="auto">
          <a:xfrm>
            <a:off x="3905581" y="5592818"/>
            <a:ext cx="77191" cy="129820"/>
          </a:xfrm>
          <a:custGeom>
            <a:avLst/>
            <a:gdLst>
              <a:gd name="T0" fmla="*/ 40 w 44"/>
              <a:gd name="T1" fmla="*/ 42 h 74"/>
              <a:gd name="T2" fmla="*/ 15 w 44"/>
              <a:gd name="T3" fmla="*/ 42 h 74"/>
              <a:gd name="T4" fmla="*/ 15 w 44"/>
              <a:gd name="T5" fmla="*/ 61 h 74"/>
              <a:gd name="T6" fmla="*/ 44 w 44"/>
              <a:gd name="T7" fmla="*/ 61 h 74"/>
              <a:gd name="T8" fmla="*/ 44 w 44"/>
              <a:gd name="T9" fmla="*/ 74 h 74"/>
              <a:gd name="T10" fmla="*/ 0 w 44"/>
              <a:gd name="T11" fmla="*/ 74 h 74"/>
              <a:gd name="T12" fmla="*/ 0 w 44"/>
              <a:gd name="T13" fmla="*/ 0 h 74"/>
              <a:gd name="T14" fmla="*/ 44 w 44"/>
              <a:gd name="T15" fmla="*/ 0 h 74"/>
              <a:gd name="T16" fmla="*/ 44 w 44"/>
              <a:gd name="T17" fmla="*/ 12 h 74"/>
              <a:gd name="T18" fmla="*/ 15 w 44"/>
              <a:gd name="T19" fmla="*/ 12 h 74"/>
              <a:gd name="T20" fmla="*/ 15 w 44"/>
              <a:gd name="T21" fmla="*/ 31 h 74"/>
              <a:gd name="T22" fmla="*/ 40 w 44"/>
              <a:gd name="T23" fmla="*/ 31 h 74"/>
              <a:gd name="T24" fmla="*/ 40 w 44"/>
              <a:gd name="T25" fmla="*/ 42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4" h="74">
                <a:moveTo>
                  <a:pt x="40" y="42"/>
                </a:moveTo>
                <a:lnTo>
                  <a:pt x="15" y="42"/>
                </a:lnTo>
                <a:lnTo>
                  <a:pt x="15" y="61"/>
                </a:lnTo>
                <a:lnTo>
                  <a:pt x="44" y="61"/>
                </a:lnTo>
                <a:lnTo>
                  <a:pt x="44" y="74"/>
                </a:lnTo>
                <a:lnTo>
                  <a:pt x="0" y="74"/>
                </a:lnTo>
                <a:lnTo>
                  <a:pt x="0" y="0"/>
                </a:lnTo>
                <a:lnTo>
                  <a:pt x="44" y="0"/>
                </a:lnTo>
                <a:lnTo>
                  <a:pt x="44" y="12"/>
                </a:lnTo>
                <a:lnTo>
                  <a:pt x="15" y="12"/>
                </a:lnTo>
                <a:lnTo>
                  <a:pt x="15" y="31"/>
                </a:lnTo>
                <a:lnTo>
                  <a:pt x="40" y="31"/>
                </a:lnTo>
                <a:lnTo>
                  <a:pt x="40" y="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85" name="Freeform 78"/>
          <p:cNvSpPr>
            <a:spLocks/>
          </p:cNvSpPr>
          <p:nvPr/>
        </p:nvSpPr>
        <p:spPr bwMode="auto">
          <a:xfrm>
            <a:off x="3049468" y="5792811"/>
            <a:ext cx="103506" cy="133329"/>
          </a:xfrm>
          <a:custGeom>
            <a:avLst/>
            <a:gdLst>
              <a:gd name="T0" fmla="*/ 30 w 59"/>
              <a:gd name="T1" fmla="*/ 55 h 76"/>
              <a:gd name="T2" fmla="*/ 41 w 59"/>
              <a:gd name="T3" fmla="*/ 0 h 76"/>
              <a:gd name="T4" fmla="*/ 59 w 59"/>
              <a:gd name="T5" fmla="*/ 0 h 76"/>
              <a:gd name="T6" fmla="*/ 38 w 59"/>
              <a:gd name="T7" fmla="*/ 76 h 76"/>
              <a:gd name="T8" fmla="*/ 22 w 59"/>
              <a:gd name="T9" fmla="*/ 76 h 76"/>
              <a:gd name="T10" fmla="*/ 0 w 59"/>
              <a:gd name="T11" fmla="*/ 0 h 76"/>
              <a:gd name="T12" fmla="*/ 17 w 59"/>
              <a:gd name="T13" fmla="*/ 0 h 76"/>
              <a:gd name="T14" fmla="*/ 30 w 59"/>
              <a:gd name="T15" fmla="*/ 55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9" h="76">
                <a:moveTo>
                  <a:pt x="30" y="55"/>
                </a:moveTo>
                <a:lnTo>
                  <a:pt x="41" y="0"/>
                </a:lnTo>
                <a:lnTo>
                  <a:pt x="59" y="0"/>
                </a:lnTo>
                <a:lnTo>
                  <a:pt x="38" y="76"/>
                </a:lnTo>
                <a:lnTo>
                  <a:pt x="22" y="76"/>
                </a:lnTo>
                <a:lnTo>
                  <a:pt x="0" y="0"/>
                </a:lnTo>
                <a:lnTo>
                  <a:pt x="17" y="0"/>
                </a:lnTo>
                <a:lnTo>
                  <a:pt x="30" y="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86" name="Freeform 79"/>
          <p:cNvSpPr>
            <a:spLocks/>
          </p:cNvSpPr>
          <p:nvPr/>
        </p:nvSpPr>
        <p:spPr bwMode="auto">
          <a:xfrm>
            <a:off x="3165254" y="5792811"/>
            <a:ext cx="77191" cy="133329"/>
          </a:xfrm>
          <a:custGeom>
            <a:avLst/>
            <a:gdLst>
              <a:gd name="T0" fmla="*/ 38 w 44"/>
              <a:gd name="T1" fmla="*/ 44 h 76"/>
              <a:gd name="T2" fmla="*/ 15 w 44"/>
              <a:gd name="T3" fmla="*/ 44 h 76"/>
              <a:gd name="T4" fmla="*/ 15 w 44"/>
              <a:gd name="T5" fmla="*/ 63 h 76"/>
              <a:gd name="T6" fmla="*/ 44 w 44"/>
              <a:gd name="T7" fmla="*/ 63 h 76"/>
              <a:gd name="T8" fmla="*/ 44 w 44"/>
              <a:gd name="T9" fmla="*/ 76 h 76"/>
              <a:gd name="T10" fmla="*/ 0 w 44"/>
              <a:gd name="T11" fmla="*/ 76 h 76"/>
              <a:gd name="T12" fmla="*/ 0 w 44"/>
              <a:gd name="T13" fmla="*/ 0 h 76"/>
              <a:gd name="T14" fmla="*/ 44 w 44"/>
              <a:gd name="T15" fmla="*/ 0 h 76"/>
              <a:gd name="T16" fmla="*/ 44 w 44"/>
              <a:gd name="T17" fmla="*/ 13 h 76"/>
              <a:gd name="T18" fmla="*/ 15 w 44"/>
              <a:gd name="T19" fmla="*/ 13 h 76"/>
              <a:gd name="T20" fmla="*/ 15 w 44"/>
              <a:gd name="T21" fmla="*/ 31 h 76"/>
              <a:gd name="T22" fmla="*/ 38 w 44"/>
              <a:gd name="T23" fmla="*/ 31 h 76"/>
              <a:gd name="T24" fmla="*/ 38 w 44"/>
              <a:gd name="T25" fmla="*/ 44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4" h="76">
                <a:moveTo>
                  <a:pt x="38" y="44"/>
                </a:moveTo>
                <a:lnTo>
                  <a:pt x="15" y="44"/>
                </a:lnTo>
                <a:lnTo>
                  <a:pt x="15" y="63"/>
                </a:lnTo>
                <a:lnTo>
                  <a:pt x="44" y="63"/>
                </a:lnTo>
                <a:lnTo>
                  <a:pt x="44" y="76"/>
                </a:lnTo>
                <a:lnTo>
                  <a:pt x="0" y="76"/>
                </a:lnTo>
                <a:lnTo>
                  <a:pt x="0" y="0"/>
                </a:lnTo>
                <a:lnTo>
                  <a:pt x="44" y="0"/>
                </a:lnTo>
                <a:lnTo>
                  <a:pt x="44" y="13"/>
                </a:lnTo>
                <a:lnTo>
                  <a:pt x="15" y="13"/>
                </a:lnTo>
                <a:lnTo>
                  <a:pt x="15" y="31"/>
                </a:lnTo>
                <a:lnTo>
                  <a:pt x="38" y="31"/>
                </a:lnTo>
                <a:lnTo>
                  <a:pt x="38" y="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87" name="Freeform 80"/>
          <p:cNvSpPr>
            <a:spLocks/>
          </p:cNvSpPr>
          <p:nvPr/>
        </p:nvSpPr>
        <p:spPr bwMode="auto">
          <a:xfrm>
            <a:off x="3254725" y="5792811"/>
            <a:ext cx="94734" cy="133329"/>
          </a:xfrm>
          <a:custGeom>
            <a:avLst/>
            <a:gdLst>
              <a:gd name="T0" fmla="*/ 54 w 54"/>
              <a:gd name="T1" fmla="*/ 76 h 76"/>
              <a:gd name="T2" fmla="*/ 38 w 54"/>
              <a:gd name="T3" fmla="*/ 76 h 76"/>
              <a:gd name="T4" fmla="*/ 16 w 54"/>
              <a:gd name="T5" fmla="*/ 27 h 76"/>
              <a:gd name="T6" fmla="*/ 16 w 54"/>
              <a:gd name="T7" fmla="*/ 76 h 76"/>
              <a:gd name="T8" fmla="*/ 0 w 54"/>
              <a:gd name="T9" fmla="*/ 76 h 76"/>
              <a:gd name="T10" fmla="*/ 0 w 54"/>
              <a:gd name="T11" fmla="*/ 0 h 76"/>
              <a:gd name="T12" fmla="*/ 16 w 54"/>
              <a:gd name="T13" fmla="*/ 0 h 76"/>
              <a:gd name="T14" fmla="*/ 38 w 54"/>
              <a:gd name="T15" fmla="*/ 50 h 76"/>
              <a:gd name="T16" fmla="*/ 38 w 54"/>
              <a:gd name="T17" fmla="*/ 0 h 76"/>
              <a:gd name="T18" fmla="*/ 54 w 54"/>
              <a:gd name="T19" fmla="*/ 0 h 76"/>
              <a:gd name="T20" fmla="*/ 54 w 54"/>
              <a:gd name="T21" fmla="*/ 7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" h="76">
                <a:moveTo>
                  <a:pt x="54" y="76"/>
                </a:moveTo>
                <a:lnTo>
                  <a:pt x="38" y="76"/>
                </a:lnTo>
                <a:lnTo>
                  <a:pt x="16" y="27"/>
                </a:lnTo>
                <a:lnTo>
                  <a:pt x="16" y="76"/>
                </a:lnTo>
                <a:lnTo>
                  <a:pt x="0" y="76"/>
                </a:lnTo>
                <a:lnTo>
                  <a:pt x="0" y="0"/>
                </a:lnTo>
                <a:lnTo>
                  <a:pt x="16" y="0"/>
                </a:lnTo>
                <a:lnTo>
                  <a:pt x="38" y="50"/>
                </a:lnTo>
                <a:lnTo>
                  <a:pt x="38" y="0"/>
                </a:lnTo>
                <a:lnTo>
                  <a:pt x="54" y="0"/>
                </a:lnTo>
                <a:lnTo>
                  <a:pt x="54" y="7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88" name="Freeform 81"/>
          <p:cNvSpPr>
            <a:spLocks/>
          </p:cNvSpPr>
          <p:nvPr/>
        </p:nvSpPr>
        <p:spPr bwMode="auto">
          <a:xfrm>
            <a:off x="3361738" y="5792811"/>
            <a:ext cx="91225" cy="133329"/>
          </a:xfrm>
          <a:custGeom>
            <a:avLst/>
            <a:gdLst>
              <a:gd name="T0" fmla="*/ 52 w 52"/>
              <a:gd name="T1" fmla="*/ 13 h 76"/>
              <a:gd name="T2" fmla="*/ 33 w 52"/>
              <a:gd name="T3" fmla="*/ 13 h 76"/>
              <a:gd name="T4" fmla="*/ 33 w 52"/>
              <a:gd name="T5" fmla="*/ 76 h 76"/>
              <a:gd name="T6" fmla="*/ 17 w 52"/>
              <a:gd name="T7" fmla="*/ 76 h 76"/>
              <a:gd name="T8" fmla="*/ 17 w 52"/>
              <a:gd name="T9" fmla="*/ 13 h 76"/>
              <a:gd name="T10" fmla="*/ 0 w 52"/>
              <a:gd name="T11" fmla="*/ 13 h 76"/>
              <a:gd name="T12" fmla="*/ 0 w 52"/>
              <a:gd name="T13" fmla="*/ 0 h 76"/>
              <a:gd name="T14" fmla="*/ 52 w 52"/>
              <a:gd name="T15" fmla="*/ 0 h 76"/>
              <a:gd name="T16" fmla="*/ 52 w 52"/>
              <a:gd name="T17" fmla="*/ 13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76">
                <a:moveTo>
                  <a:pt x="52" y="13"/>
                </a:moveTo>
                <a:lnTo>
                  <a:pt x="33" y="13"/>
                </a:lnTo>
                <a:lnTo>
                  <a:pt x="33" y="76"/>
                </a:lnTo>
                <a:lnTo>
                  <a:pt x="17" y="76"/>
                </a:lnTo>
                <a:lnTo>
                  <a:pt x="17" y="13"/>
                </a:lnTo>
                <a:lnTo>
                  <a:pt x="0" y="13"/>
                </a:lnTo>
                <a:lnTo>
                  <a:pt x="0" y="0"/>
                </a:lnTo>
                <a:lnTo>
                  <a:pt x="52" y="0"/>
                </a:lnTo>
                <a:lnTo>
                  <a:pt x="52" y="1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89" name="Freeform 82"/>
          <p:cNvSpPr>
            <a:spLocks/>
          </p:cNvSpPr>
          <p:nvPr/>
        </p:nvSpPr>
        <p:spPr bwMode="auto">
          <a:xfrm>
            <a:off x="3465244" y="5792811"/>
            <a:ext cx="89471" cy="133329"/>
          </a:xfrm>
          <a:custGeom>
            <a:avLst/>
            <a:gdLst>
              <a:gd name="T0" fmla="*/ 27 w 27"/>
              <a:gd name="T1" fmla="*/ 0 h 40"/>
              <a:gd name="T2" fmla="*/ 27 w 27"/>
              <a:gd name="T3" fmla="*/ 27 h 40"/>
              <a:gd name="T4" fmla="*/ 26 w 27"/>
              <a:gd name="T5" fmla="*/ 33 h 40"/>
              <a:gd name="T6" fmla="*/ 23 w 27"/>
              <a:gd name="T7" fmla="*/ 37 h 40"/>
              <a:gd name="T8" fmla="*/ 19 w 27"/>
              <a:gd name="T9" fmla="*/ 40 h 40"/>
              <a:gd name="T10" fmla="*/ 14 w 27"/>
              <a:gd name="T11" fmla="*/ 40 h 40"/>
              <a:gd name="T12" fmla="*/ 8 w 27"/>
              <a:gd name="T13" fmla="*/ 40 h 40"/>
              <a:gd name="T14" fmla="*/ 4 w 27"/>
              <a:gd name="T15" fmla="*/ 37 h 40"/>
              <a:gd name="T16" fmla="*/ 1 w 27"/>
              <a:gd name="T17" fmla="*/ 33 h 40"/>
              <a:gd name="T18" fmla="*/ 0 w 27"/>
              <a:gd name="T19" fmla="*/ 27 h 40"/>
              <a:gd name="T20" fmla="*/ 0 w 27"/>
              <a:gd name="T21" fmla="*/ 0 h 40"/>
              <a:gd name="T22" fmla="*/ 9 w 27"/>
              <a:gd name="T23" fmla="*/ 0 h 40"/>
              <a:gd name="T24" fmla="*/ 9 w 27"/>
              <a:gd name="T25" fmla="*/ 27 h 40"/>
              <a:gd name="T26" fmla="*/ 9 w 27"/>
              <a:gd name="T27" fmla="*/ 31 h 40"/>
              <a:gd name="T28" fmla="*/ 10 w 27"/>
              <a:gd name="T29" fmla="*/ 32 h 40"/>
              <a:gd name="T30" fmla="*/ 11 w 27"/>
              <a:gd name="T31" fmla="*/ 33 h 40"/>
              <a:gd name="T32" fmla="*/ 14 w 27"/>
              <a:gd name="T33" fmla="*/ 34 h 40"/>
              <a:gd name="T34" fmla="*/ 16 w 27"/>
              <a:gd name="T35" fmla="*/ 33 h 40"/>
              <a:gd name="T36" fmla="*/ 17 w 27"/>
              <a:gd name="T37" fmla="*/ 32 h 40"/>
              <a:gd name="T38" fmla="*/ 18 w 27"/>
              <a:gd name="T39" fmla="*/ 31 h 40"/>
              <a:gd name="T40" fmla="*/ 19 w 27"/>
              <a:gd name="T41" fmla="*/ 27 h 40"/>
              <a:gd name="T42" fmla="*/ 19 w 27"/>
              <a:gd name="T43" fmla="*/ 0 h 40"/>
              <a:gd name="T44" fmla="*/ 27 w 27"/>
              <a:gd name="T4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7" h="40">
                <a:moveTo>
                  <a:pt x="27" y="0"/>
                </a:moveTo>
                <a:cubicBezTo>
                  <a:pt x="27" y="27"/>
                  <a:pt x="27" y="27"/>
                  <a:pt x="27" y="27"/>
                </a:cubicBezTo>
                <a:cubicBezTo>
                  <a:pt x="27" y="30"/>
                  <a:pt x="26" y="32"/>
                  <a:pt x="26" y="33"/>
                </a:cubicBezTo>
                <a:cubicBezTo>
                  <a:pt x="25" y="35"/>
                  <a:pt x="24" y="36"/>
                  <a:pt x="23" y="37"/>
                </a:cubicBezTo>
                <a:cubicBezTo>
                  <a:pt x="22" y="38"/>
                  <a:pt x="20" y="39"/>
                  <a:pt x="19" y="40"/>
                </a:cubicBezTo>
                <a:cubicBezTo>
                  <a:pt x="17" y="40"/>
                  <a:pt x="15" y="40"/>
                  <a:pt x="14" y="40"/>
                </a:cubicBezTo>
                <a:cubicBezTo>
                  <a:pt x="12" y="40"/>
                  <a:pt x="10" y="40"/>
                  <a:pt x="8" y="40"/>
                </a:cubicBezTo>
                <a:cubicBezTo>
                  <a:pt x="7" y="39"/>
                  <a:pt x="5" y="38"/>
                  <a:pt x="4" y="37"/>
                </a:cubicBezTo>
                <a:cubicBezTo>
                  <a:pt x="3" y="36"/>
                  <a:pt x="2" y="35"/>
                  <a:pt x="1" y="33"/>
                </a:cubicBezTo>
                <a:cubicBezTo>
                  <a:pt x="1" y="32"/>
                  <a:pt x="0" y="30"/>
                  <a:pt x="0" y="27"/>
                </a:cubicBezTo>
                <a:cubicBezTo>
                  <a:pt x="0" y="0"/>
                  <a:pt x="0" y="0"/>
                  <a:pt x="0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9"/>
                  <a:pt x="9" y="30"/>
                  <a:pt x="9" y="31"/>
                </a:cubicBezTo>
                <a:cubicBezTo>
                  <a:pt x="9" y="31"/>
                  <a:pt x="9" y="32"/>
                  <a:pt x="10" y="32"/>
                </a:cubicBezTo>
                <a:cubicBezTo>
                  <a:pt x="10" y="33"/>
                  <a:pt x="11" y="33"/>
                  <a:pt x="11" y="33"/>
                </a:cubicBezTo>
                <a:cubicBezTo>
                  <a:pt x="12" y="34"/>
                  <a:pt x="13" y="34"/>
                  <a:pt x="14" y="34"/>
                </a:cubicBezTo>
                <a:cubicBezTo>
                  <a:pt x="14" y="34"/>
                  <a:pt x="15" y="34"/>
                  <a:pt x="16" y="33"/>
                </a:cubicBezTo>
                <a:cubicBezTo>
                  <a:pt x="16" y="33"/>
                  <a:pt x="17" y="33"/>
                  <a:pt x="17" y="32"/>
                </a:cubicBezTo>
                <a:cubicBezTo>
                  <a:pt x="18" y="32"/>
                  <a:pt x="18" y="31"/>
                  <a:pt x="18" y="31"/>
                </a:cubicBezTo>
                <a:cubicBezTo>
                  <a:pt x="18" y="30"/>
                  <a:pt x="19" y="29"/>
                  <a:pt x="19" y="27"/>
                </a:cubicBezTo>
                <a:cubicBezTo>
                  <a:pt x="19" y="0"/>
                  <a:pt x="19" y="0"/>
                  <a:pt x="19" y="0"/>
                </a:cubicBezTo>
                <a:lnTo>
                  <a:pt x="2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90" name="Freeform 83"/>
          <p:cNvSpPr>
            <a:spLocks noEditPoints="1"/>
          </p:cNvSpPr>
          <p:nvPr/>
        </p:nvSpPr>
        <p:spPr bwMode="auto">
          <a:xfrm>
            <a:off x="3575767" y="5792811"/>
            <a:ext cx="85963" cy="133329"/>
          </a:xfrm>
          <a:custGeom>
            <a:avLst/>
            <a:gdLst>
              <a:gd name="T0" fmla="*/ 12 w 26"/>
              <a:gd name="T1" fmla="*/ 25 h 40"/>
              <a:gd name="T2" fmla="*/ 8 w 26"/>
              <a:gd name="T3" fmla="*/ 25 h 40"/>
              <a:gd name="T4" fmla="*/ 8 w 26"/>
              <a:gd name="T5" fmla="*/ 40 h 40"/>
              <a:gd name="T6" fmla="*/ 0 w 26"/>
              <a:gd name="T7" fmla="*/ 40 h 40"/>
              <a:gd name="T8" fmla="*/ 0 w 26"/>
              <a:gd name="T9" fmla="*/ 0 h 40"/>
              <a:gd name="T10" fmla="*/ 12 w 26"/>
              <a:gd name="T11" fmla="*/ 0 h 40"/>
              <a:gd name="T12" fmla="*/ 18 w 26"/>
              <a:gd name="T13" fmla="*/ 1 h 40"/>
              <a:gd name="T14" fmla="*/ 22 w 26"/>
              <a:gd name="T15" fmla="*/ 3 h 40"/>
              <a:gd name="T16" fmla="*/ 24 w 26"/>
              <a:gd name="T17" fmla="*/ 7 h 40"/>
              <a:gd name="T18" fmla="*/ 25 w 26"/>
              <a:gd name="T19" fmla="*/ 12 h 40"/>
              <a:gd name="T20" fmla="*/ 24 w 26"/>
              <a:gd name="T21" fmla="*/ 16 h 40"/>
              <a:gd name="T22" fmla="*/ 23 w 26"/>
              <a:gd name="T23" fmla="*/ 19 h 40"/>
              <a:gd name="T24" fmla="*/ 22 w 26"/>
              <a:gd name="T25" fmla="*/ 21 h 40"/>
              <a:gd name="T26" fmla="*/ 19 w 26"/>
              <a:gd name="T27" fmla="*/ 23 h 40"/>
              <a:gd name="T28" fmla="*/ 26 w 26"/>
              <a:gd name="T29" fmla="*/ 39 h 40"/>
              <a:gd name="T30" fmla="*/ 26 w 26"/>
              <a:gd name="T31" fmla="*/ 40 h 40"/>
              <a:gd name="T32" fmla="*/ 18 w 26"/>
              <a:gd name="T33" fmla="*/ 40 h 40"/>
              <a:gd name="T34" fmla="*/ 12 w 26"/>
              <a:gd name="T35" fmla="*/ 25 h 40"/>
              <a:gd name="T36" fmla="*/ 8 w 26"/>
              <a:gd name="T37" fmla="*/ 19 h 40"/>
              <a:gd name="T38" fmla="*/ 12 w 26"/>
              <a:gd name="T39" fmla="*/ 19 h 40"/>
              <a:gd name="T40" fmla="*/ 16 w 26"/>
              <a:gd name="T41" fmla="*/ 17 h 40"/>
              <a:gd name="T42" fmla="*/ 17 w 26"/>
              <a:gd name="T43" fmla="*/ 13 h 40"/>
              <a:gd name="T44" fmla="*/ 17 w 26"/>
              <a:gd name="T45" fmla="*/ 10 h 40"/>
              <a:gd name="T46" fmla="*/ 16 w 26"/>
              <a:gd name="T47" fmla="*/ 9 h 40"/>
              <a:gd name="T48" fmla="*/ 14 w 26"/>
              <a:gd name="T49" fmla="*/ 7 h 40"/>
              <a:gd name="T50" fmla="*/ 12 w 26"/>
              <a:gd name="T51" fmla="*/ 7 h 40"/>
              <a:gd name="T52" fmla="*/ 8 w 26"/>
              <a:gd name="T53" fmla="*/ 7 h 40"/>
              <a:gd name="T54" fmla="*/ 8 w 26"/>
              <a:gd name="T55" fmla="*/ 19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" h="40">
                <a:moveTo>
                  <a:pt x="12" y="25"/>
                </a:moveTo>
                <a:cubicBezTo>
                  <a:pt x="8" y="25"/>
                  <a:pt x="8" y="25"/>
                  <a:pt x="8" y="25"/>
                </a:cubicBezTo>
                <a:cubicBezTo>
                  <a:pt x="8" y="40"/>
                  <a:pt x="8" y="40"/>
                  <a:pt x="8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0"/>
                  <a:pt x="0" y="0"/>
                  <a:pt x="0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4" y="0"/>
                  <a:pt x="16" y="1"/>
                  <a:pt x="18" y="1"/>
                </a:cubicBezTo>
                <a:cubicBezTo>
                  <a:pt x="19" y="2"/>
                  <a:pt x="20" y="2"/>
                  <a:pt x="22" y="3"/>
                </a:cubicBezTo>
                <a:cubicBezTo>
                  <a:pt x="23" y="4"/>
                  <a:pt x="23" y="6"/>
                  <a:pt x="24" y="7"/>
                </a:cubicBezTo>
                <a:cubicBezTo>
                  <a:pt x="25" y="9"/>
                  <a:pt x="25" y="10"/>
                  <a:pt x="25" y="12"/>
                </a:cubicBezTo>
                <a:cubicBezTo>
                  <a:pt x="25" y="14"/>
                  <a:pt x="25" y="15"/>
                  <a:pt x="24" y="16"/>
                </a:cubicBezTo>
                <a:cubicBezTo>
                  <a:pt x="24" y="17"/>
                  <a:pt x="24" y="18"/>
                  <a:pt x="23" y="19"/>
                </a:cubicBezTo>
                <a:cubicBezTo>
                  <a:pt x="23" y="20"/>
                  <a:pt x="22" y="21"/>
                  <a:pt x="22" y="21"/>
                </a:cubicBezTo>
                <a:cubicBezTo>
                  <a:pt x="21" y="22"/>
                  <a:pt x="20" y="23"/>
                  <a:pt x="19" y="23"/>
                </a:cubicBezTo>
                <a:cubicBezTo>
                  <a:pt x="26" y="39"/>
                  <a:pt x="26" y="39"/>
                  <a:pt x="26" y="39"/>
                </a:cubicBezTo>
                <a:cubicBezTo>
                  <a:pt x="26" y="40"/>
                  <a:pt x="26" y="40"/>
                  <a:pt x="26" y="40"/>
                </a:cubicBezTo>
                <a:cubicBezTo>
                  <a:pt x="18" y="40"/>
                  <a:pt x="18" y="40"/>
                  <a:pt x="18" y="40"/>
                </a:cubicBezTo>
                <a:lnTo>
                  <a:pt x="12" y="25"/>
                </a:lnTo>
                <a:close/>
                <a:moveTo>
                  <a:pt x="8" y="19"/>
                </a:moveTo>
                <a:cubicBezTo>
                  <a:pt x="12" y="19"/>
                  <a:pt x="12" y="19"/>
                  <a:pt x="12" y="19"/>
                </a:cubicBezTo>
                <a:cubicBezTo>
                  <a:pt x="14" y="19"/>
                  <a:pt x="15" y="18"/>
                  <a:pt x="16" y="17"/>
                </a:cubicBezTo>
                <a:cubicBezTo>
                  <a:pt x="17" y="16"/>
                  <a:pt x="17" y="15"/>
                  <a:pt x="17" y="13"/>
                </a:cubicBezTo>
                <a:cubicBezTo>
                  <a:pt x="17" y="12"/>
                  <a:pt x="17" y="11"/>
                  <a:pt x="17" y="10"/>
                </a:cubicBezTo>
                <a:cubicBezTo>
                  <a:pt x="16" y="10"/>
                  <a:pt x="16" y="9"/>
                  <a:pt x="16" y="9"/>
                </a:cubicBezTo>
                <a:cubicBezTo>
                  <a:pt x="15" y="8"/>
                  <a:pt x="15" y="8"/>
                  <a:pt x="14" y="7"/>
                </a:cubicBezTo>
                <a:cubicBezTo>
                  <a:pt x="14" y="7"/>
                  <a:pt x="13" y="7"/>
                  <a:pt x="12" y="7"/>
                </a:cubicBezTo>
                <a:cubicBezTo>
                  <a:pt x="8" y="7"/>
                  <a:pt x="8" y="7"/>
                  <a:pt x="8" y="7"/>
                </a:cubicBezTo>
                <a:lnTo>
                  <a:pt x="8" y="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91" name="Freeform 84"/>
          <p:cNvSpPr>
            <a:spLocks/>
          </p:cNvSpPr>
          <p:nvPr/>
        </p:nvSpPr>
        <p:spPr bwMode="auto">
          <a:xfrm>
            <a:off x="3675764" y="5792811"/>
            <a:ext cx="77191" cy="133329"/>
          </a:xfrm>
          <a:custGeom>
            <a:avLst/>
            <a:gdLst>
              <a:gd name="T0" fmla="*/ 40 w 44"/>
              <a:gd name="T1" fmla="*/ 44 h 76"/>
              <a:gd name="T2" fmla="*/ 15 w 44"/>
              <a:gd name="T3" fmla="*/ 44 h 76"/>
              <a:gd name="T4" fmla="*/ 15 w 44"/>
              <a:gd name="T5" fmla="*/ 63 h 76"/>
              <a:gd name="T6" fmla="*/ 44 w 44"/>
              <a:gd name="T7" fmla="*/ 63 h 76"/>
              <a:gd name="T8" fmla="*/ 44 w 44"/>
              <a:gd name="T9" fmla="*/ 76 h 76"/>
              <a:gd name="T10" fmla="*/ 0 w 44"/>
              <a:gd name="T11" fmla="*/ 76 h 76"/>
              <a:gd name="T12" fmla="*/ 0 w 44"/>
              <a:gd name="T13" fmla="*/ 0 h 76"/>
              <a:gd name="T14" fmla="*/ 44 w 44"/>
              <a:gd name="T15" fmla="*/ 0 h 76"/>
              <a:gd name="T16" fmla="*/ 44 w 44"/>
              <a:gd name="T17" fmla="*/ 13 h 76"/>
              <a:gd name="T18" fmla="*/ 15 w 44"/>
              <a:gd name="T19" fmla="*/ 13 h 76"/>
              <a:gd name="T20" fmla="*/ 15 w 44"/>
              <a:gd name="T21" fmla="*/ 31 h 76"/>
              <a:gd name="T22" fmla="*/ 40 w 44"/>
              <a:gd name="T23" fmla="*/ 31 h 76"/>
              <a:gd name="T24" fmla="*/ 40 w 44"/>
              <a:gd name="T25" fmla="*/ 44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4" h="76">
                <a:moveTo>
                  <a:pt x="40" y="44"/>
                </a:moveTo>
                <a:lnTo>
                  <a:pt x="15" y="44"/>
                </a:lnTo>
                <a:lnTo>
                  <a:pt x="15" y="63"/>
                </a:lnTo>
                <a:lnTo>
                  <a:pt x="44" y="63"/>
                </a:lnTo>
                <a:lnTo>
                  <a:pt x="44" y="76"/>
                </a:lnTo>
                <a:lnTo>
                  <a:pt x="0" y="76"/>
                </a:lnTo>
                <a:lnTo>
                  <a:pt x="0" y="0"/>
                </a:lnTo>
                <a:lnTo>
                  <a:pt x="44" y="0"/>
                </a:lnTo>
                <a:lnTo>
                  <a:pt x="44" y="13"/>
                </a:lnTo>
                <a:lnTo>
                  <a:pt x="15" y="13"/>
                </a:lnTo>
                <a:lnTo>
                  <a:pt x="15" y="31"/>
                </a:lnTo>
                <a:lnTo>
                  <a:pt x="40" y="31"/>
                </a:lnTo>
                <a:lnTo>
                  <a:pt x="40" y="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92" name="Freeform 85"/>
          <p:cNvSpPr>
            <a:spLocks/>
          </p:cNvSpPr>
          <p:nvPr/>
        </p:nvSpPr>
        <p:spPr bwMode="auto">
          <a:xfrm>
            <a:off x="3765234" y="5792811"/>
            <a:ext cx="84208" cy="133329"/>
          </a:xfrm>
          <a:custGeom>
            <a:avLst/>
            <a:gdLst>
              <a:gd name="T0" fmla="*/ 17 w 25"/>
              <a:gd name="T1" fmla="*/ 29 h 40"/>
              <a:gd name="T2" fmla="*/ 17 w 25"/>
              <a:gd name="T3" fmla="*/ 28 h 40"/>
              <a:gd name="T4" fmla="*/ 16 w 25"/>
              <a:gd name="T5" fmla="*/ 26 h 40"/>
              <a:gd name="T6" fmla="*/ 15 w 25"/>
              <a:gd name="T7" fmla="*/ 25 h 40"/>
              <a:gd name="T8" fmla="*/ 12 w 25"/>
              <a:gd name="T9" fmla="*/ 23 h 40"/>
              <a:gd name="T10" fmla="*/ 7 w 25"/>
              <a:gd name="T11" fmla="*/ 21 h 40"/>
              <a:gd name="T12" fmla="*/ 4 w 25"/>
              <a:gd name="T13" fmla="*/ 19 h 40"/>
              <a:gd name="T14" fmla="*/ 1 w 25"/>
              <a:gd name="T15" fmla="*/ 15 h 40"/>
              <a:gd name="T16" fmla="*/ 0 w 25"/>
              <a:gd name="T17" fmla="*/ 11 h 40"/>
              <a:gd name="T18" fmla="*/ 1 w 25"/>
              <a:gd name="T19" fmla="*/ 6 h 40"/>
              <a:gd name="T20" fmla="*/ 4 w 25"/>
              <a:gd name="T21" fmla="*/ 3 h 40"/>
              <a:gd name="T22" fmla="*/ 8 w 25"/>
              <a:gd name="T23" fmla="*/ 1 h 40"/>
              <a:gd name="T24" fmla="*/ 13 w 25"/>
              <a:gd name="T25" fmla="*/ 0 h 40"/>
              <a:gd name="T26" fmla="*/ 18 w 25"/>
              <a:gd name="T27" fmla="*/ 1 h 40"/>
              <a:gd name="T28" fmla="*/ 22 w 25"/>
              <a:gd name="T29" fmla="*/ 3 h 40"/>
              <a:gd name="T30" fmla="*/ 25 w 25"/>
              <a:gd name="T31" fmla="*/ 7 h 40"/>
              <a:gd name="T32" fmla="*/ 25 w 25"/>
              <a:gd name="T33" fmla="*/ 12 h 40"/>
              <a:gd name="T34" fmla="*/ 17 w 25"/>
              <a:gd name="T35" fmla="*/ 12 h 40"/>
              <a:gd name="T36" fmla="*/ 17 w 25"/>
              <a:gd name="T37" fmla="*/ 10 h 40"/>
              <a:gd name="T38" fmla="*/ 16 w 25"/>
              <a:gd name="T39" fmla="*/ 8 h 40"/>
              <a:gd name="T40" fmla="*/ 15 w 25"/>
              <a:gd name="T41" fmla="*/ 7 h 40"/>
              <a:gd name="T42" fmla="*/ 13 w 25"/>
              <a:gd name="T43" fmla="*/ 6 h 40"/>
              <a:gd name="T44" fmla="*/ 11 w 25"/>
              <a:gd name="T45" fmla="*/ 7 h 40"/>
              <a:gd name="T46" fmla="*/ 10 w 25"/>
              <a:gd name="T47" fmla="*/ 8 h 40"/>
              <a:gd name="T48" fmla="*/ 9 w 25"/>
              <a:gd name="T49" fmla="*/ 9 h 40"/>
              <a:gd name="T50" fmla="*/ 8 w 25"/>
              <a:gd name="T51" fmla="*/ 11 h 40"/>
              <a:gd name="T52" fmla="*/ 9 w 25"/>
              <a:gd name="T53" fmla="*/ 13 h 40"/>
              <a:gd name="T54" fmla="*/ 10 w 25"/>
              <a:gd name="T55" fmla="*/ 14 h 40"/>
              <a:gd name="T56" fmla="*/ 12 w 25"/>
              <a:gd name="T57" fmla="*/ 15 h 40"/>
              <a:gd name="T58" fmla="*/ 14 w 25"/>
              <a:gd name="T59" fmla="*/ 16 h 40"/>
              <a:gd name="T60" fmla="*/ 19 w 25"/>
              <a:gd name="T61" fmla="*/ 19 h 40"/>
              <a:gd name="T62" fmla="*/ 23 w 25"/>
              <a:gd name="T63" fmla="*/ 21 h 40"/>
              <a:gd name="T64" fmla="*/ 25 w 25"/>
              <a:gd name="T65" fmla="*/ 25 h 40"/>
              <a:gd name="T66" fmla="*/ 25 w 25"/>
              <a:gd name="T67" fmla="*/ 29 h 40"/>
              <a:gd name="T68" fmla="*/ 25 w 25"/>
              <a:gd name="T69" fmla="*/ 34 h 40"/>
              <a:gd name="T70" fmla="*/ 22 w 25"/>
              <a:gd name="T71" fmla="*/ 37 h 40"/>
              <a:gd name="T72" fmla="*/ 18 w 25"/>
              <a:gd name="T73" fmla="*/ 40 h 40"/>
              <a:gd name="T74" fmla="*/ 13 w 25"/>
              <a:gd name="T75" fmla="*/ 40 h 40"/>
              <a:gd name="T76" fmla="*/ 8 w 25"/>
              <a:gd name="T77" fmla="*/ 40 h 40"/>
              <a:gd name="T78" fmla="*/ 4 w 25"/>
              <a:gd name="T79" fmla="*/ 37 h 40"/>
              <a:gd name="T80" fmla="*/ 1 w 25"/>
              <a:gd name="T81" fmla="*/ 33 h 40"/>
              <a:gd name="T82" fmla="*/ 0 w 25"/>
              <a:gd name="T83" fmla="*/ 27 h 40"/>
              <a:gd name="T84" fmla="*/ 8 w 25"/>
              <a:gd name="T85" fmla="*/ 27 h 40"/>
              <a:gd name="T86" fmla="*/ 8 w 25"/>
              <a:gd name="T87" fmla="*/ 30 h 40"/>
              <a:gd name="T88" fmla="*/ 9 w 25"/>
              <a:gd name="T89" fmla="*/ 32 h 40"/>
              <a:gd name="T90" fmla="*/ 11 w 25"/>
              <a:gd name="T91" fmla="*/ 34 h 40"/>
              <a:gd name="T92" fmla="*/ 13 w 25"/>
              <a:gd name="T93" fmla="*/ 34 h 40"/>
              <a:gd name="T94" fmla="*/ 15 w 25"/>
              <a:gd name="T95" fmla="*/ 34 h 40"/>
              <a:gd name="T96" fmla="*/ 16 w 25"/>
              <a:gd name="T97" fmla="*/ 33 h 40"/>
              <a:gd name="T98" fmla="*/ 17 w 25"/>
              <a:gd name="T99" fmla="*/ 31 h 40"/>
              <a:gd name="T100" fmla="*/ 17 w 25"/>
              <a:gd name="T101" fmla="*/ 29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" h="40">
                <a:moveTo>
                  <a:pt x="17" y="29"/>
                </a:moveTo>
                <a:cubicBezTo>
                  <a:pt x="17" y="29"/>
                  <a:pt x="17" y="28"/>
                  <a:pt x="17" y="28"/>
                </a:cubicBezTo>
                <a:cubicBezTo>
                  <a:pt x="17" y="27"/>
                  <a:pt x="17" y="27"/>
                  <a:pt x="16" y="26"/>
                </a:cubicBezTo>
                <a:cubicBezTo>
                  <a:pt x="16" y="26"/>
                  <a:pt x="15" y="25"/>
                  <a:pt x="15" y="25"/>
                </a:cubicBezTo>
                <a:cubicBezTo>
                  <a:pt x="14" y="24"/>
                  <a:pt x="13" y="24"/>
                  <a:pt x="12" y="23"/>
                </a:cubicBezTo>
                <a:cubicBezTo>
                  <a:pt x="10" y="23"/>
                  <a:pt x="9" y="22"/>
                  <a:pt x="7" y="21"/>
                </a:cubicBezTo>
                <a:cubicBezTo>
                  <a:pt x="6" y="21"/>
                  <a:pt x="5" y="20"/>
                  <a:pt x="4" y="19"/>
                </a:cubicBezTo>
                <a:cubicBezTo>
                  <a:pt x="3" y="18"/>
                  <a:pt x="2" y="17"/>
                  <a:pt x="1" y="15"/>
                </a:cubicBezTo>
                <a:cubicBezTo>
                  <a:pt x="1" y="14"/>
                  <a:pt x="0" y="12"/>
                  <a:pt x="0" y="11"/>
                </a:cubicBezTo>
                <a:cubicBezTo>
                  <a:pt x="0" y="9"/>
                  <a:pt x="1" y="8"/>
                  <a:pt x="1" y="6"/>
                </a:cubicBezTo>
                <a:cubicBezTo>
                  <a:pt x="2" y="5"/>
                  <a:pt x="3" y="4"/>
                  <a:pt x="4" y="3"/>
                </a:cubicBezTo>
                <a:cubicBezTo>
                  <a:pt x="5" y="2"/>
                  <a:pt x="6" y="1"/>
                  <a:pt x="8" y="1"/>
                </a:cubicBezTo>
                <a:cubicBezTo>
                  <a:pt x="9" y="0"/>
                  <a:pt x="11" y="0"/>
                  <a:pt x="13" y="0"/>
                </a:cubicBezTo>
                <a:cubicBezTo>
                  <a:pt x="15" y="0"/>
                  <a:pt x="17" y="0"/>
                  <a:pt x="18" y="1"/>
                </a:cubicBezTo>
                <a:cubicBezTo>
                  <a:pt x="20" y="1"/>
                  <a:pt x="21" y="2"/>
                  <a:pt x="22" y="3"/>
                </a:cubicBezTo>
                <a:cubicBezTo>
                  <a:pt x="23" y="4"/>
                  <a:pt x="24" y="6"/>
                  <a:pt x="25" y="7"/>
                </a:cubicBezTo>
                <a:cubicBezTo>
                  <a:pt x="25" y="8"/>
                  <a:pt x="25" y="10"/>
                  <a:pt x="25" y="12"/>
                </a:cubicBezTo>
                <a:cubicBezTo>
                  <a:pt x="17" y="12"/>
                  <a:pt x="17" y="12"/>
                  <a:pt x="17" y="12"/>
                </a:cubicBezTo>
                <a:cubicBezTo>
                  <a:pt x="17" y="11"/>
                  <a:pt x="17" y="10"/>
                  <a:pt x="17" y="10"/>
                </a:cubicBezTo>
                <a:cubicBezTo>
                  <a:pt x="17" y="9"/>
                  <a:pt x="17" y="8"/>
                  <a:pt x="16" y="8"/>
                </a:cubicBezTo>
                <a:cubicBezTo>
                  <a:pt x="16" y="7"/>
                  <a:pt x="16" y="7"/>
                  <a:pt x="15" y="7"/>
                </a:cubicBezTo>
                <a:cubicBezTo>
                  <a:pt x="14" y="6"/>
                  <a:pt x="14" y="6"/>
                  <a:pt x="13" y="6"/>
                </a:cubicBezTo>
                <a:cubicBezTo>
                  <a:pt x="12" y="6"/>
                  <a:pt x="11" y="6"/>
                  <a:pt x="11" y="7"/>
                </a:cubicBezTo>
                <a:cubicBezTo>
                  <a:pt x="10" y="7"/>
                  <a:pt x="10" y="7"/>
                  <a:pt x="10" y="8"/>
                </a:cubicBezTo>
                <a:cubicBezTo>
                  <a:pt x="9" y="8"/>
                  <a:pt x="9" y="8"/>
                  <a:pt x="9" y="9"/>
                </a:cubicBezTo>
                <a:cubicBezTo>
                  <a:pt x="9" y="10"/>
                  <a:pt x="8" y="10"/>
                  <a:pt x="8" y="11"/>
                </a:cubicBezTo>
                <a:cubicBezTo>
                  <a:pt x="8" y="11"/>
                  <a:pt x="9" y="12"/>
                  <a:pt x="9" y="13"/>
                </a:cubicBezTo>
                <a:cubicBezTo>
                  <a:pt x="9" y="13"/>
                  <a:pt x="10" y="14"/>
                  <a:pt x="10" y="14"/>
                </a:cubicBezTo>
                <a:cubicBezTo>
                  <a:pt x="11" y="14"/>
                  <a:pt x="11" y="15"/>
                  <a:pt x="12" y="15"/>
                </a:cubicBezTo>
                <a:cubicBezTo>
                  <a:pt x="13" y="16"/>
                  <a:pt x="13" y="16"/>
                  <a:pt x="14" y="16"/>
                </a:cubicBezTo>
                <a:cubicBezTo>
                  <a:pt x="16" y="17"/>
                  <a:pt x="18" y="18"/>
                  <a:pt x="19" y="19"/>
                </a:cubicBezTo>
                <a:cubicBezTo>
                  <a:pt x="21" y="20"/>
                  <a:pt x="22" y="20"/>
                  <a:pt x="23" y="21"/>
                </a:cubicBezTo>
                <a:cubicBezTo>
                  <a:pt x="24" y="23"/>
                  <a:pt x="24" y="24"/>
                  <a:pt x="25" y="25"/>
                </a:cubicBezTo>
                <a:cubicBezTo>
                  <a:pt x="25" y="26"/>
                  <a:pt x="25" y="28"/>
                  <a:pt x="25" y="29"/>
                </a:cubicBezTo>
                <a:cubicBezTo>
                  <a:pt x="25" y="31"/>
                  <a:pt x="25" y="33"/>
                  <a:pt x="25" y="34"/>
                </a:cubicBezTo>
                <a:cubicBezTo>
                  <a:pt x="24" y="35"/>
                  <a:pt x="23" y="37"/>
                  <a:pt x="22" y="37"/>
                </a:cubicBezTo>
                <a:cubicBezTo>
                  <a:pt x="21" y="38"/>
                  <a:pt x="20" y="39"/>
                  <a:pt x="18" y="40"/>
                </a:cubicBezTo>
                <a:cubicBezTo>
                  <a:pt x="17" y="40"/>
                  <a:pt x="15" y="40"/>
                  <a:pt x="13" y="40"/>
                </a:cubicBezTo>
                <a:cubicBezTo>
                  <a:pt x="11" y="40"/>
                  <a:pt x="10" y="40"/>
                  <a:pt x="8" y="40"/>
                </a:cubicBezTo>
                <a:cubicBezTo>
                  <a:pt x="7" y="39"/>
                  <a:pt x="5" y="38"/>
                  <a:pt x="4" y="37"/>
                </a:cubicBezTo>
                <a:cubicBezTo>
                  <a:pt x="3" y="36"/>
                  <a:pt x="1" y="35"/>
                  <a:pt x="1" y="33"/>
                </a:cubicBezTo>
                <a:cubicBezTo>
                  <a:pt x="0" y="32"/>
                  <a:pt x="0" y="30"/>
                  <a:pt x="0" y="27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9"/>
                  <a:pt x="8" y="30"/>
                  <a:pt x="8" y="30"/>
                </a:cubicBezTo>
                <a:cubicBezTo>
                  <a:pt x="8" y="31"/>
                  <a:pt x="8" y="32"/>
                  <a:pt x="9" y="32"/>
                </a:cubicBezTo>
                <a:cubicBezTo>
                  <a:pt x="9" y="33"/>
                  <a:pt x="10" y="33"/>
                  <a:pt x="11" y="34"/>
                </a:cubicBezTo>
                <a:cubicBezTo>
                  <a:pt x="11" y="34"/>
                  <a:pt x="12" y="34"/>
                  <a:pt x="13" y="34"/>
                </a:cubicBezTo>
                <a:cubicBezTo>
                  <a:pt x="14" y="34"/>
                  <a:pt x="15" y="34"/>
                  <a:pt x="15" y="34"/>
                </a:cubicBezTo>
                <a:cubicBezTo>
                  <a:pt x="16" y="33"/>
                  <a:pt x="16" y="33"/>
                  <a:pt x="16" y="33"/>
                </a:cubicBezTo>
                <a:cubicBezTo>
                  <a:pt x="17" y="32"/>
                  <a:pt x="17" y="32"/>
                  <a:pt x="17" y="31"/>
                </a:cubicBezTo>
                <a:cubicBezTo>
                  <a:pt x="17" y="31"/>
                  <a:pt x="17" y="30"/>
                  <a:pt x="17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93" name="Freeform 86"/>
          <p:cNvSpPr>
            <a:spLocks noEditPoints="1"/>
          </p:cNvSpPr>
          <p:nvPr/>
        </p:nvSpPr>
        <p:spPr bwMode="auto">
          <a:xfrm>
            <a:off x="3024907" y="5196339"/>
            <a:ext cx="110523" cy="110523"/>
          </a:xfrm>
          <a:custGeom>
            <a:avLst/>
            <a:gdLst>
              <a:gd name="T0" fmla="*/ 17 w 33"/>
              <a:gd name="T1" fmla="*/ 33 h 33"/>
              <a:gd name="T2" fmla="*/ 0 w 33"/>
              <a:gd name="T3" fmla="*/ 17 h 33"/>
              <a:gd name="T4" fmla="*/ 17 w 33"/>
              <a:gd name="T5" fmla="*/ 0 h 33"/>
              <a:gd name="T6" fmla="*/ 33 w 33"/>
              <a:gd name="T7" fmla="*/ 17 h 33"/>
              <a:gd name="T8" fmla="*/ 17 w 33"/>
              <a:gd name="T9" fmla="*/ 33 h 33"/>
              <a:gd name="T10" fmla="*/ 17 w 33"/>
              <a:gd name="T11" fmla="*/ 3 h 33"/>
              <a:gd name="T12" fmla="*/ 3 w 33"/>
              <a:gd name="T13" fmla="*/ 17 h 33"/>
              <a:gd name="T14" fmla="*/ 17 w 33"/>
              <a:gd name="T15" fmla="*/ 31 h 33"/>
              <a:gd name="T16" fmla="*/ 30 w 33"/>
              <a:gd name="T17" fmla="*/ 17 h 33"/>
              <a:gd name="T18" fmla="*/ 17 w 33"/>
              <a:gd name="T19" fmla="*/ 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33">
                <a:moveTo>
                  <a:pt x="17" y="33"/>
                </a:moveTo>
                <a:cubicBezTo>
                  <a:pt x="8" y="33"/>
                  <a:pt x="0" y="26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6" y="0"/>
                  <a:pt x="33" y="8"/>
                  <a:pt x="33" y="17"/>
                </a:cubicBezTo>
                <a:cubicBezTo>
                  <a:pt x="33" y="26"/>
                  <a:pt x="26" y="33"/>
                  <a:pt x="17" y="33"/>
                </a:cubicBezTo>
                <a:close/>
                <a:moveTo>
                  <a:pt x="17" y="3"/>
                </a:moveTo>
                <a:cubicBezTo>
                  <a:pt x="9" y="3"/>
                  <a:pt x="3" y="9"/>
                  <a:pt x="3" y="17"/>
                </a:cubicBezTo>
                <a:cubicBezTo>
                  <a:pt x="3" y="24"/>
                  <a:pt x="9" y="31"/>
                  <a:pt x="17" y="31"/>
                </a:cubicBezTo>
                <a:cubicBezTo>
                  <a:pt x="24" y="31"/>
                  <a:pt x="30" y="24"/>
                  <a:pt x="30" y="17"/>
                </a:cubicBezTo>
                <a:cubicBezTo>
                  <a:pt x="30" y="9"/>
                  <a:pt x="24" y="3"/>
                  <a:pt x="17" y="3"/>
                </a:cubicBezTo>
                <a:close/>
              </a:path>
            </a:pathLst>
          </a:cu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94" name="Oval 87"/>
          <p:cNvSpPr>
            <a:spLocks noChangeArrowheads="1"/>
          </p:cNvSpPr>
          <p:nvPr/>
        </p:nvSpPr>
        <p:spPr bwMode="auto">
          <a:xfrm>
            <a:off x="4016104" y="5519136"/>
            <a:ext cx="99997" cy="99997"/>
          </a:xfrm>
          <a:prstGeom prst="ellipse">
            <a:avLst/>
          </a:prstGeom>
          <a:solidFill>
            <a:srgbClr val="F36C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95" name="Oval 88"/>
          <p:cNvSpPr>
            <a:spLocks noChangeArrowheads="1"/>
          </p:cNvSpPr>
          <p:nvPr/>
        </p:nvSpPr>
        <p:spPr bwMode="auto">
          <a:xfrm>
            <a:off x="2968769" y="6199816"/>
            <a:ext cx="63156" cy="63156"/>
          </a:xfrm>
          <a:prstGeom prst="ellipse">
            <a:avLst/>
          </a:pr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96" name="Freeform 89"/>
          <p:cNvSpPr>
            <a:spLocks/>
          </p:cNvSpPr>
          <p:nvPr/>
        </p:nvSpPr>
        <p:spPr bwMode="auto">
          <a:xfrm>
            <a:off x="2828422" y="5292827"/>
            <a:ext cx="214028" cy="214028"/>
          </a:xfrm>
          <a:custGeom>
            <a:avLst/>
            <a:gdLst>
              <a:gd name="T0" fmla="*/ 4 w 122"/>
              <a:gd name="T1" fmla="*/ 122 h 122"/>
              <a:gd name="T2" fmla="*/ 0 w 122"/>
              <a:gd name="T3" fmla="*/ 118 h 122"/>
              <a:gd name="T4" fmla="*/ 118 w 122"/>
              <a:gd name="T5" fmla="*/ 0 h 122"/>
              <a:gd name="T6" fmla="*/ 122 w 122"/>
              <a:gd name="T7" fmla="*/ 4 h 122"/>
              <a:gd name="T8" fmla="*/ 4 w 122"/>
              <a:gd name="T9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" h="122">
                <a:moveTo>
                  <a:pt x="4" y="122"/>
                </a:moveTo>
                <a:lnTo>
                  <a:pt x="0" y="118"/>
                </a:lnTo>
                <a:lnTo>
                  <a:pt x="118" y="0"/>
                </a:lnTo>
                <a:lnTo>
                  <a:pt x="122" y="4"/>
                </a:lnTo>
                <a:lnTo>
                  <a:pt x="4" y="122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97" name="Freeform 90"/>
          <p:cNvSpPr>
            <a:spLocks noEditPoints="1"/>
          </p:cNvSpPr>
          <p:nvPr/>
        </p:nvSpPr>
        <p:spPr bwMode="auto">
          <a:xfrm>
            <a:off x="4068734" y="5352474"/>
            <a:ext cx="214028" cy="214028"/>
          </a:xfrm>
          <a:custGeom>
            <a:avLst/>
            <a:gdLst>
              <a:gd name="T0" fmla="*/ 1 w 64"/>
              <a:gd name="T1" fmla="*/ 59 h 64"/>
              <a:gd name="T2" fmla="*/ 6 w 64"/>
              <a:gd name="T3" fmla="*/ 59 h 64"/>
              <a:gd name="T4" fmla="*/ 6 w 64"/>
              <a:gd name="T5" fmla="*/ 63 h 64"/>
              <a:gd name="T6" fmla="*/ 3 w 64"/>
              <a:gd name="T7" fmla="*/ 64 h 64"/>
              <a:gd name="T8" fmla="*/ 1 w 64"/>
              <a:gd name="T9" fmla="*/ 63 h 64"/>
              <a:gd name="T10" fmla="*/ 10 w 64"/>
              <a:gd name="T11" fmla="*/ 50 h 64"/>
              <a:gd name="T12" fmla="*/ 14 w 64"/>
              <a:gd name="T13" fmla="*/ 50 h 64"/>
              <a:gd name="T14" fmla="*/ 14 w 64"/>
              <a:gd name="T15" fmla="*/ 55 h 64"/>
              <a:gd name="T16" fmla="*/ 12 w 64"/>
              <a:gd name="T17" fmla="*/ 55 h 64"/>
              <a:gd name="T18" fmla="*/ 10 w 64"/>
              <a:gd name="T19" fmla="*/ 55 h 64"/>
              <a:gd name="T20" fmla="*/ 18 w 64"/>
              <a:gd name="T21" fmla="*/ 42 h 64"/>
              <a:gd name="T22" fmla="*/ 22 w 64"/>
              <a:gd name="T23" fmla="*/ 42 h 64"/>
              <a:gd name="T24" fmla="*/ 22 w 64"/>
              <a:gd name="T25" fmla="*/ 46 h 64"/>
              <a:gd name="T26" fmla="*/ 20 w 64"/>
              <a:gd name="T27" fmla="*/ 47 h 64"/>
              <a:gd name="T28" fmla="*/ 18 w 64"/>
              <a:gd name="T29" fmla="*/ 46 h 64"/>
              <a:gd name="T30" fmla="*/ 26 w 64"/>
              <a:gd name="T31" fmla="*/ 34 h 64"/>
              <a:gd name="T32" fmla="*/ 30 w 64"/>
              <a:gd name="T33" fmla="*/ 34 h 64"/>
              <a:gd name="T34" fmla="*/ 30 w 64"/>
              <a:gd name="T35" fmla="*/ 38 h 64"/>
              <a:gd name="T36" fmla="*/ 28 w 64"/>
              <a:gd name="T37" fmla="*/ 39 h 64"/>
              <a:gd name="T38" fmla="*/ 26 w 64"/>
              <a:gd name="T39" fmla="*/ 38 h 64"/>
              <a:gd name="T40" fmla="*/ 34 w 64"/>
              <a:gd name="T41" fmla="*/ 26 h 64"/>
              <a:gd name="T42" fmla="*/ 38 w 64"/>
              <a:gd name="T43" fmla="*/ 26 h 64"/>
              <a:gd name="T44" fmla="*/ 38 w 64"/>
              <a:gd name="T45" fmla="*/ 30 h 64"/>
              <a:gd name="T46" fmla="*/ 36 w 64"/>
              <a:gd name="T47" fmla="*/ 31 h 64"/>
              <a:gd name="T48" fmla="*/ 34 w 64"/>
              <a:gd name="T49" fmla="*/ 30 h 64"/>
              <a:gd name="T50" fmla="*/ 43 w 64"/>
              <a:gd name="T51" fmla="*/ 17 h 64"/>
              <a:gd name="T52" fmla="*/ 47 w 64"/>
              <a:gd name="T53" fmla="*/ 17 h 64"/>
              <a:gd name="T54" fmla="*/ 47 w 64"/>
              <a:gd name="T55" fmla="*/ 22 h 64"/>
              <a:gd name="T56" fmla="*/ 45 w 64"/>
              <a:gd name="T57" fmla="*/ 22 h 64"/>
              <a:gd name="T58" fmla="*/ 43 w 64"/>
              <a:gd name="T59" fmla="*/ 22 h 64"/>
              <a:gd name="T60" fmla="*/ 51 w 64"/>
              <a:gd name="T61" fmla="*/ 9 h 64"/>
              <a:gd name="T62" fmla="*/ 55 w 64"/>
              <a:gd name="T63" fmla="*/ 9 h 64"/>
              <a:gd name="T64" fmla="*/ 55 w 64"/>
              <a:gd name="T65" fmla="*/ 13 h 64"/>
              <a:gd name="T66" fmla="*/ 53 w 64"/>
              <a:gd name="T67" fmla="*/ 14 h 64"/>
              <a:gd name="T68" fmla="*/ 51 w 64"/>
              <a:gd name="T69" fmla="*/ 13 h 64"/>
              <a:gd name="T70" fmla="*/ 59 w 64"/>
              <a:gd name="T71" fmla="*/ 1 h 64"/>
              <a:gd name="T72" fmla="*/ 63 w 64"/>
              <a:gd name="T73" fmla="*/ 1 h 64"/>
              <a:gd name="T74" fmla="*/ 63 w 64"/>
              <a:gd name="T75" fmla="*/ 5 h 64"/>
              <a:gd name="T76" fmla="*/ 61 w 64"/>
              <a:gd name="T77" fmla="*/ 6 h 64"/>
              <a:gd name="T78" fmla="*/ 59 w 64"/>
              <a:gd name="T79" fmla="*/ 5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4" h="64">
                <a:moveTo>
                  <a:pt x="1" y="63"/>
                </a:moveTo>
                <a:cubicBezTo>
                  <a:pt x="0" y="62"/>
                  <a:pt x="0" y="60"/>
                  <a:pt x="1" y="59"/>
                </a:cubicBezTo>
                <a:cubicBezTo>
                  <a:pt x="1" y="59"/>
                  <a:pt x="1" y="59"/>
                  <a:pt x="1" y="59"/>
                </a:cubicBezTo>
                <a:cubicBezTo>
                  <a:pt x="3" y="58"/>
                  <a:pt x="4" y="58"/>
                  <a:pt x="6" y="59"/>
                </a:cubicBezTo>
                <a:cubicBezTo>
                  <a:pt x="6" y="59"/>
                  <a:pt x="6" y="59"/>
                  <a:pt x="6" y="59"/>
                </a:cubicBezTo>
                <a:cubicBezTo>
                  <a:pt x="7" y="60"/>
                  <a:pt x="7" y="62"/>
                  <a:pt x="6" y="63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3"/>
                  <a:pt x="4" y="64"/>
                  <a:pt x="3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3" y="64"/>
                  <a:pt x="2" y="63"/>
                  <a:pt x="1" y="63"/>
                </a:cubicBezTo>
                <a:close/>
                <a:moveTo>
                  <a:pt x="10" y="55"/>
                </a:moveTo>
                <a:cubicBezTo>
                  <a:pt x="8" y="53"/>
                  <a:pt x="8" y="52"/>
                  <a:pt x="10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1" y="49"/>
                  <a:pt x="13" y="49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2"/>
                  <a:pt x="15" y="53"/>
                  <a:pt x="14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3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0" y="55"/>
                  <a:pt x="10" y="55"/>
                </a:cubicBezTo>
                <a:close/>
                <a:moveTo>
                  <a:pt x="18" y="46"/>
                </a:moveTo>
                <a:cubicBezTo>
                  <a:pt x="17" y="45"/>
                  <a:pt x="17" y="43"/>
                  <a:pt x="18" y="42"/>
                </a:cubicBezTo>
                <a:cubicBezTo>
                  <a:pt x="18" y="42"/>
                  <a:pt x="18" y="42"/>
                  <a:pt x="18" y="42"/>
                </a:cubicBezTo>
                <a:cubicBezTo>
                  <a:pt x="19" y="41"/>
                  <a:pt x="21" y="41"/>
                  <a:pt x="22" y="42"/>
                </a:cubicBezTo>
                <a:cubicBezTo>
                  <a:pt x="22" y="42"/>
                  <a:pt x="22" y="42"/>
                  <a:pt x="22" y="42"/>
                </a:cubicBezTo>
                <a:cubicBezTo>
                  <a:pt x="23" y="43"/>
                  <a:pt x="23" y="45"/>
                  <a:pt x="22" y="46"/>
                </a:cubicBezTo>
                <a:cubicBezTo>
                  <a:pt x="22" y="46"/>
                  <a:pt x="22" y="46"/>
                  <a:pt x="22" y="46"/>
                </a:cubicBezTo>
                <a:cubicBezTo>
                  <a:pt x="21" y="47"/>
                  <a:pt x="21" y="47"/>
                  <a:pt x="20" y="47"/>
                </a:cubicBezTo>
                <a:cubicBezTo>
                  <a:pt x="20" y="47"/>
                  <a:pt x="20" y="47"/>
                  <a:pt x="20" y="47"/>
                </a:cubicBezTo>
                <a:cubicBezTo>
                  <a:pt x="19" y="47"/>
                  <a:pt x="18" y="47"/>
                  <a:pt x="18" y="46"/>
                </a:cubicBezTo>
                <a:close/>
                <a:moveTo>
                  <a:pt x="26" y="38"/>
                </a:moveTo>
                <a:cubicBezTo>
                  <a:pt x="25" y="37"/>
                  <a:pt x="25" y="35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7" y="33"/>
                  <a:pt x="29" y="33"/>
                  <a:pt x="30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31" y="35"/>
                  <a:pt x="31" y="37"/>
                  <a:pt x="30" y="38"/>
                </a:cubicBezTo>
                <a:cubicBezTo>
                  <a:pt x="30" y="38"/>
                  <a:pt x="30" y="38"/>
                  <a:pt x="30" y="38"/>
                </a:cubicBezTo>
                <a:cubicBezTo>
                  <a:pt x="30" y="39"/>
                  <a:pt x="29" y="39"/>
                  <a:pt x="28" y="39"/>
                </a:cubicBezTo>
                <a:cubicBezTo>
                  <a:pt x="28" y="39"/>
                  <a:pt x="28" y="39"/>
                  <a:pt x="28" y="39"/>
                </a:cubicBezTo>
                <a:cubicBezTo>
                  <a:pt x="27" y="39"/>
                  <a:pt x="27" y="39"/>
                  <a:pt x="26" y="38"/>
                </a:cubicBezTo>
                <a:close/>
                <a:moveTo>
                  <a:pt x="34" y="30"/>
                </a:moveTo>
                <a:cubicBezTo>
                  <a:pt x="33" y="29"/>
                  <a:pt x="33" y="27"/>
                  <a:pt x="34" y="26"/>
                </a:cubicBezTo>
                <a:cubicBezTo>
                  <a:pt x="34" y="26"/>
                  <a:pt x="34" y="26"/>
                  <a:pt x="34" y="26"/>
                </a:cubicBezTo>
                <a:cubicBezTo>
                  <a:pt x="35" y="25"/>
                  <a:pt x="37" y="25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40" y="27"/>
                  <a:pt x="40" y="29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7" y="31"/>
                  <a:pt x="36" y="31"/>
                </a:cubicBezTo>
                <a:cubicBezTo>
                  <a:pt x="36" y="31"/>
                  <a:pt x="36" y="31"/>
                  <a:pt x="36" y="31"/>
                </a:cubicBezTo>
                <a:cubicBezTo>
                  <a:pt x="36" y="31"/>
                  <a:pt x="35" y="30"/>
                  <a:pt x="34" y="30"/>
                </a:cubicBezTo>
                <a:close/>
                <a:moveTo>
                  <a:pt x="43" y="22"/>
                </a:moveTo>
                <a:cubicBezTo>
                  <a:pt x="41" y="20"/>
                  <a:pt x="41" y="19"/>
                  <a:pt x="43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4" y="16"/>
                  <a:pt x="46" y="16"/>
                  <a:pt x="47" y="17"/>
                </a:cubicBezTo>
                <a:cubicBezTo>
                  <a:pt x="47" y="17"/>
                  <a:pt x="47" y="17"/>
                  <a:pt x="47" y="17"/>
                </a:cubicBezTo>
                <a:cubicBezTo>
                  <a:pt x="48" y="19"/>
                  <a:pt x="48" y="20"/>
                  <a:pt x="47" y="22"/>
                </a:cubicBezTo>
                <a:cubicBezTo>
                  <a:pt x="47" y="22"/>
                  <a:pt x="47" y="22"/>
                  <a:pt x="47" y="22"/>
                </a:cubicBezTo>
                <a:cubicBezTo>
                  <a:pt x="46" y="22"/>
                  <a:pt x="45" y="22"/>
                  <a:pt x="45" y="22"/>
                </a:cubicBezTo>
                <a:cubicBezTo>
                  <a:pt x="45" y="22"/>
                  <a:pt x="45" y="22"/>
                  <a:pt x="45" y="22"/>
                </a:cubicBezTo>
                <a:cubicBezTo>
                  <a:pt x="44" y="22"/>
                  <a:pt x="43" y="22"/>
                  <a:pt x="43" y="22"/>
                </a:cubicBezTo>
                <a:close/>
                <a:moveTo>
                  <a:pt x="51" y="13"/>
                </a:moveTo>
                <a:cubicBezTo>
                  <a:pt x="50" y="12"/>
                  <a:pt x="50" y="10"/>
                  <a:pt x="51" y="9"/>
                </a:cubicBezTo>
                <a:cubicBezTo>
                  <a:pt x="51" y="9"/>
                  <a:pt x="51" y="9"/>
                  <a:pt x="51" y="9"/>
                </a:cubicBezTo>
                <a:cubicBezTo>
                  <a:pt x="52" y="8"/>
                  <a:pt x="54" y="8"/>
                  <a:pt x="55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6" y="10"/>
                  <a:pt x="56" y="12"/>
                  <a:pt x="55" y="13"/>
                </a:cubicBezTo>
                <a:cubicBezTo>
                  <a:pt x="55" y="13"/>
                  <a:pt x="55" y="13"/>
                  <a:pt x="55" y="13"/>
                </a:cubicBezTo>
                <a:cubicBezTo>
                  <a:pt x="54" y="14"/>
                  <a:pt x="54" y="14"/>
                  <a:pt x="53" y="14"/>
                </a:cubicBezTo>
                <a:cubicBezTo>
                  <a:pt x="53" y="14"/>
                  <a:pt x="53" y="14"/>
                  <a:pt x="53" y="14"/>
                </a:cubicBezTo>
                <a:cubicBezTo>
                  <a:pt x="52" y="14"/>
                  <a:pt x="51" y="14"/>
                  <a:pt x="51" y="13"/>
                </a:cubicBezTo>
                <a:close/>
                <a:moveTo>
                  <a:pt x="59" y="5"/>
                </a:moveTo>
                <a:cubicBezTo>
                  <a:pt x="58" y="4"/>
                  <a:pt x="58" y="2"/>
                  <a:pt x="59" y="1"/>
                </a:cubicBezTo>
                <a:cubicBezTo>
                  <a:pt x="59" y="1"/>
                  <a:pt x="59" y="1"/>
                  <a:pt x="59" y="1"/>
                </a:cubicBezTo>
                <a:cubicBezTo>
                  <a:pt x="60" y="0"/>
                  <a:pt x="62" y="0"/>
                  <a:pt x="63" y="1"/>
                </a:cubicBezTo>
                <a:cubicBezTo>
                  <a:pt x="63" y="1"/>
                  <a:pt x="63" y="1"/>
                  <a:pt x="63" y="1"/>
                </a:cubicBezTo>
                <a:cubicBezTo>
                  <a:pt x="64" y="2"/>
                  <a:pt x="64" y="4"/>
                  <a:pt x="63" y="5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6"/>
                  <a:pt x="62" y="6"/>
                  <a:pt x="61" y="6"/>
                </a:cubicBezTo>
                <a:cubicBezTo>
                  <a:pt x="61" y="6"/>
                  <a:pt x="61" y="6"/>
                  <a:pt x="61" y="6"/>
                </a:cubicBezTo>
                <a:cubicBezTo>
                  <a:pt x="60" y="6"/>
                  <a:pt x="60" y="6"/>
                  <a:pt x="59" y="5"/>
                </a:cubicBezTo>
                <a:close/>
              </a:path>
            </a:pathLst>
          </a:custGeom>
          <a:solidFill>
            <a:srgbClr val="46AB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98" name="Freeform 91"/>
          <p:cNvSpPr>
            <a:spLocks/>
          </p:cNvSpPr>
          <p:nvPr/>
        </p:nvSpPr>
        <p:spPr bwMode="auto">
          <a:xfrm>
            <a:off x="2982803" y="6036663"/>
            <a:ext cx="212274" cy="212274"/>
          </a:xfrm>
          <a:custGeom>
            <a:avLst/>
            <a:gdLst>
              <a:gd name="T0" fmla="*/ 5 w 121"/>
              <a:gd name="T1" fmla="*/ 121 h 121"/>
              <a:gd name="T2" fmla="*/ 0 w 121"/>
              <a:gd name="T3" fmla="*/ 118 h 121"/>
              <a:gd name="T4" fmla="*/ 117 w 121"/>
              <a:gd name="T5" fmla="*/ 0 h 121"/>
              <a:gd name="T6" fmla="*/ 121 w 121"/>
              <a:gd name="T7" fmla="*/ 4 h 121"/>
              <a:gd name="T8" fmla="*/ 5 w 121"/>
              <a:gd name="T9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1" h="121">
                <a:moveTo>
                  <a:pt x="5" y="121"/>
                </a:moveTo>
                <a:lnTo>
                  <a:pt x="0" y="118"/>
                </a:lnTo>
                <a:lnTo>
                  <a:pt x="117" y="0"/>
                </a:lnTo>
                <a:lnTo>
                  <a:pt x="121" y="4"/>
                </a:lnTo>
                <a:lnTo>
                  <a:pt x="5" y="121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99" name="Oval 92"/>
          <p:cNvSpPr>
            <a:spLocks noChangeArrowheads="1"/>
          </p:cNvSpPr>
          <p:nvPr/>
        </p:nvSpPr>
        <p:spPr bwMode="auto">
          <a:xfrm>
            <a:off x="4131890" y="5619132"/>
            <a:ext cx="63156" cy="63156"/>
          </a:xfrm>
          <a:prstGeom prst="ellipse">
            <a:avLst/>
          </a:pr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00" name="Freeform 93"/>
          <p:cNvSpPr>
            <a:spLocks/>
          </p:cNvSpPr>
          <p:nvPr/>
        </p:nvSpPr>
        <p:spPr bwMode="auto">
          <a:xfrm>
            <a:off x="4035401" y="5636675"/>
            <a:ext cx="150872" cy="145610"/>
          </a:xfrm>
          <a:custGeom>
            <a:avLst/>
            <a:gdLst>
              <a:gd name="T0" fmla="*/ 4 w 86"/>
              <a:gd name="T1" fmla="*/ 83 h 83"/>
              <a:gd name="T2" fmla="*/ 0 w 86"/>
              <a:gd name="T3" fmla="*/ 80 h 83"/>
              <a:gd name="T4" fmla="*/ 82 w 86"/>
              <a:gd name="T5" fmla="*/ 0 h 83"/>
              <a:gd name="T6" fmla="*/ 86 w 86"/>
              <a:gd name="T7" fmla="*/ 4 h 83"/>
              <a:gd name="T8" fmla="*/ 4 w 86"/>
              <a:gd name="T9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" h="83">
                <a:moveTo>
                  <a:pt x="4" y="83"/>
                </a:moveTo>
                <a:lnTo>
                  <a:pt x="0" y="80"/>
                </a:lnTo>
                <a:lnTo>
                  <a:pt x="82" y="0"/>
                </a:lnTo>
                <a:lnTo>
                  <a:pt x="86" y="4"/>
                </a:lnTo>
                <a:lnTo>
                  <a:pt x="4" y="83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01" name="Line 94"/>
          <p:cNvSpPr>
            <a:spLocks noChangeShapeType="1"/>
          </p:cNvSpPr>
          <p:nvPr/>
        </p:nvSpPr>
        <p:spPr bwMode="auto">
          <a:xfrm>
            <a:off x="-2347807" y="2971800"/>
            <a:ext cx="3871807" cy="0"/>
          </a:xfrm>
          <a:prstGeom prst="line">
            <a:avLst/>
          </a:prstGeom>
          <a:noFill/>
          <a:ln w="15875" cap="flat">
            <a:solidFill>
              <a:srgbClr val="2667A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02" name="Line 95"/>
          <p:cNvSpPr>
            <a:spLocks noChangeShapeType="1"/>
          </p:cNvSpPr>
          <p:nvPr/>
        </p:nvSpPr>
        <p:spPr bwMode="auto">
          <a:xfrm>
            <a:off x="2338965" y="6169992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03" name="Line 96"/>
          <p:cNvSpPr>
            <a:spLocks noChangeShapeType="1"/>
          </p:cNvSpPr>
          <p:nvPr/>
        </p:nvSpPr>
        <p:spPr bwMode="auto">
          <a:xfrm>
            <a:off x="2338965" y="6169992"/>
            <a:ext cx="0" cy="0"/>
          </a:xfrm>
          <a:prstGeom prst="line">
            <a:avLst/>
          </a:prstGeom>
          <a:noFill/>
          <a:ln w="9525" cap="flat">
            <a:solidFill>
              <a:srgbClr val="46ABC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04" name="Line 97"/>
          <p:cNvSpPr>
            <a:spLocks noChangeShapeType="1"/>
          </p:cNvSpPr>
          <p:nvPr/>
        </p:nvSpPr>
        <p:spPr bwMode="auto">
          <a:xfrm>
            <a:off x="1505657" y="3389379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05" name="Line 98"/>
          <p:cNvSpPr>
            <a:spLocks noChangeShapeType="1"/>
          </p:cNvSpPr>
          <p:nvPr/>
        </p:nvSpPr>
        <p:spPr bwMode="auto">
          <a:xfrm>
            <a:off x="1505657" y="3389379"/>
            <a:ext cx="0" cy="0"/>
          </a:xfrm>
          <a:prstGeom prst="line">
            <a:avLst/>
          </a:prstGeom>
          <a:noFill/>
          <a:ln w="9525" cap="flat">
            <a:solidFill>
              <a:srgbClr val="46ABC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06" name="Freeform 99"/>
          <p:cNvSpPr>
            <a:spLocks/>
          </p:cNvSpPr>
          <p:nvPr/>
        </p:nvSpPr>
        <p:spPr bwMode="auto">
          <a:xfrm>
            <a:off x="1502149" y="3385871"/>
            <a:ext cx="285956" cy="1296450"/>
          </a:xfrm>
          <a:custGeom>
            <a:avLst/>
            <a:gdLst>
              <a:gd name="T0" fmla="*/ 158 w 163"/>
              <a:gd name="T1" fmla="*/ 739 h 739"/>
              <a:gd name="T2" fmla="*/ 0 w 163"/>
              <a:gd name="T3" fmla="*/ 2 h 739"/>
              <a:gd name="T4" fmla="*/ 6 w 163"/>
              <a:gd name="T5" fmla="*/ 0 h 739"/>
              <a:gd name="T6" fmla="*/ 163 w 163"/>
              <a:gd name="T7" fmla="*/ 737 h 739"/>
              <a:gd name="T8" fmla="*/ 158 w 163"/>
              <a:gd name="T9" fmla="*/ 739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3" h="739">
                <a:moveTo>
                  <a:pt x="158" y="739"/>
                </a:moveTo>
                <a:lnTo>
                  <a:pt x="0" y="2"/>
                </a:lnTo>
                <a:lnTo>
                  <a:pt x="6" y="0"/>
                </a:lnTo>
                <a:lnTo>
                  <a:pt x="163" y="737"/>
                </a:lnTo>
                <a:lnTo>
                  <a:pt x="158" y="739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07" name="Freeform 100"/>
          <p:cNvSpPr>
            <a:spLocks/>
          </p:cNvSpPr>
          <p:nvPr/>
        </p:nvSpPr>
        <p:spPr bwMode="auto">
          <a:xfrm>
            <a:off x="954798" y="3385871"/>
            <a:ext cx="557877" cy="2550796"/>
          </a:xfrm>
          <a:custGeom>
            <a:avLst/>
            <a:gdLst>
              <a:gd name="T0" fmla="*/ 6 w 318"/>
              <a:gd name="T1" fmla="*/ 1454 h 1454"/>
              <a:gd name="T2" fmla="*/ 0 w 318"/>
              <a:gd name="T3" fmla="*/ 1454 h 1454"/>
              <a:gd name="T4" fmla="*/ 312 w 318"/>
              <a:gd name="T5" fmla="*/ 0 h 1454"/>
              <a:gd name="T6" fmla="*/ 318 w 318"/>
              <a:gd name="T7" fmla="*/ 2 h 1454"/>
              <a:gd name="T8" fmla="*/ 6 w 318"/>
              <a:gd name="T9" fmla="*/ 1454 h 1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8" h="1454">
                <a:moveTo>
                  <a:pt x="6" y="1454"/>
                </a:moveTo>
                <a:lnTo>
                  <a:pt x="0" y="1454"/>
                </a:lnTo>
                <a:lnTo>
                  <a:pt x="312" y="0"/>
                </a:lnTo>
                <a:lnTo>
                  <a:pt x="318" y="2"/>
                </a:lnTo>
                <a:lnTo>
                  <a:pt x="6" y="1454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08" name="Freeform 101"/>
          <p:cNvSpPr>
            <a:spLocks noEditPoints="1"/>
          </p:cNvSpPr>
          <p:nvPr/>
        </p:nvSpPr>
        <p:spPr bwMode="auto">
          <a:xfrm>
            <a:off x="1502149" y="3385871"/>
            <a:ext cx="273675" cy="2003445"/>
          </a:xfrm>
          <a:custGeom>
            <a:avLst/>
            <a:gdLst>
              <a:gd name="T0" fmla="*/ 150 w 156"/>
              <a:gd name="T1" fmla="*/ 1142 h 1142"/>
              <a:gd name="T2" fmla="*/ 142 w 156"/>
              <a:gd name="T3" fmla="*/ 1081 h 1142"/>
              <a:gd name="T4" fmla="*/ 148 w 156"/>
              <a:gd name="T5" fmla="*/ 1081 h 1142"/>
              <a:gd name="T6" fmla="*/ 156 w 156"/>
              <a:gd name="T7" fmla="*/ 1140 h 1142"/>
              <a:gd name="T8" fmla="*/ 150 w 156"/>
              <a:gd name="T9" fmla="*/ 1142 h 1142"/>
              <a:gd name="T10" fmla="*/ 137 w 156"/>
              <a:gd name="T11" fmla="*/ 1034 h 1142"/>
              <a:gd name="T12" fmla="*/ 129 w 156"/>
              <a:gd name="T13" fmla="*/ 975 h 1142"/>
              <a:gd name="T14" fmla="*/ 135 w 156"/>
              <a:gd name="T15" fmla="*/ 973 h 1142"/>
              <a:gd name="T16" fmla="*/ 142 w 156"/>
              <a:gd name="T17" fmla="*/ 1032 h 1142"/>
              <a:gd name="T18" fmla="*/ 137 w 156"/>
              <a:gd name="T19" fmla="*/ 1034 h 1142"/>
              <a:gd name="T20" fmla="*/ 122 w 156"/>
              <a:gd name="T21" fmla="*/ 926 h 1142"/>
              <a:gd name="T22" fmla="*/ 114 w 156"/>
              <a:gd name="T23" fmla="*/ 867 h 1142"/>
              <a:gd name="T24" fmla="*/ 120 w 156"/>
              <a:gd name="T25" fmla="*/ 865 h 1142"/>
              <a:gd name="T26" fmla="*/ 127 w 156"/>
              <a:gd name="T27" fmla="*/ 926 h 1142"/>
              <a:gd name="T28" fmla="*/ 122 w 156"/>
              <a:gd name="T29" fmla="*/ 926 h 1142"/>
              <a:gd name="T30" fmla="*/ 108 w 156"/>
              <a:gd name="T31" fmla="*/ 817 h 1142"/>
              <a:gd name="T32" fmla="*/ 101 w 156"/>
              <a:gd name="T33" fmla="*/ 758 h 1142"/>
              <a:gd name="T34" fmla="*/ 104 w 156"/>
              <a:gd name="T35" fmla="*/ 756 h 1142"/>
              <a:gd name="T36" fmla="*/ 114 w 156"/>
              <a:gd name="T37" fmla="*/ 817 h 1142"/>
              <a:gd name="T38" fmla="*/ 108 w 156"/>
              <a:gd name="T39" fmla="*/ 817 h 1142"/>
              <a:gd name="T40" fmla="*/ 93 w 156"/>
              <a:gd name="T41" fmla="*/ 709 h 1142"/>
              <a:gd name="T42" fmla="*/ 85 w 156"/>
              <a:gd name="T43" fmla="*/ 650 h 1142"/>
              <a:gd name="T44" fmla="*/ 91 w 156"/>
              <a:gd name="T45" fmla="*/ 650 h 1142"/>
              <a:gd name="T46" fmla="*/ 99 w 156"/>
              <a:gd name="T47" fmla="*/ 709 h 1142"/>
              <a:gd name="T48" fmla="*/ 93 w 156"/>
              <a:gd name="T49" fmla="*/ 709 h 1142"/>
              <a:gd name="T50" fmla="*/ 80 w 156"/>
              <a:gd name="T51" fmla="*/ 601 h 1142"/>
              <a:gd name="T52" fmla="*/ 72 w 156"/>
              <a:gd name="T53" fmla="*/ 542 h 1142"/>
              <a:gd name="T54" fmla="*/ 76 w 156"/>
              <a:gd name="T55" fmla="*/ 542 h 1142"/>
              <a:gd name="T56" fmla="*/ 85 w 156"/>
              <a:gd name="T57" fmla="*/ 601 h 1142"/>
              <a:gd name="T58" fmla="*/ 80 w 156"/>
              <a:gd name="T59" fmla="*/ 601 h 1142"/>
              <a:gd name="T60" fmla="*/ 65 w 156"/>
              <a:gd name="T61" fmla="*/ 492 h 1142"/>
              <a:gd name="T62" fmla="*/ 57 w 156"/>
              <a:gd name="T63" fmla="*/ 433 h 1142"/>
              <a:gd name="T64" fmla="*/ 63 w 156"/>
              <a:gd name="T65" fmla="*/ 433 h 1142"/>
              <a:gd name="T66" fmla="*/ 70 w 156"/>
              <a:gd name="T67" fmla="*/ 492 h 1142"/>
              <a:gd name="T68" fmla="*/ 65 w 156"/>
              <a:gd name="T69" fmla="*/ 492 h 1142"/>
              <a:gd name="T70" fmla="*/ 51 w 156"/>
              <a:gd name="T71" fmla="*/ 386 h 1142"/>
              <a:gd name="T72" fmla="*/ 42 w 156"/>
              <a:gd name="T73" fmla="*/ 325 h 1142"/>
              <a:gd name="T74" fmla="*/ 47 w 156"/>
              <a:gd name="T75" fmla="*/ 325 h 1142"/>
              <a:gd name="T76" fmla="*/ 55 w 156"/>
              <a:gd name="T77" fmla="*/ 384 h 1142"/>
              <a:gd name="T78" fmla="*/ 51 w 156"/>
              <a:gd name="T79" fmla="*/ 386 h 1142"/>
              <a:gd name="T80" fmla="*/ 36 w 156"/>
              <a:gd name="T81" fmla="*/ 278 h 1142"/>
              <a:gd name="T82" fmla="*/ 28 w 156"/>
              <a:gd name="T83" fmla="*/ 217 h 1142"/>
              <a:gd name="T84" fmla="*/ 34 w 156"/>
              <a:gd name="T85" fmla="*/ 217 h 1142"/>
              <a:gd name="T86" fmla="*/ 42 w 156"/>
              <a:gd name="T87" fmla="*/ 276 h 1142"/>
              <a:gd name="T88" fmla="*/ 36 w 156"/>
              <a:gd name="T89" fmla="*/ 278 h 1142"/>
              <a:gd name="T90" fmla="*/ 23 w 156"/>
              <a:gd name="T91" fmla="*/ 169 h 1142"/>
              <a:gd name="T92" fmla="*/ 13 w 156"/>
              <a:gd name="T93" fmla="*/ 110 h 1142"/>
              <a:gd name="T94" fmla="*/ 19 w 156"/>
              <a:gd name="T95" fmla="*/ 109 h 1142"/>
              <a:gd name="T96" fmla="*/ 27 w 156"/>
              <a:gd name="T97" fmla="*/ 169 h 1142"/>
              <a:gd name="T98" fmla="*/ 23 w 156"/>
              <a:gd name="T99" fmla="*/ 169 h 1142"/>
              <a:gd name="T100" fmla="*/ 8 w 156"/>
              <a:gd name="T101" fmla="*/ 61 h 1142"/>
              <a:gd name="T102" fmla="*/ 0 w 156"/>
              <a:gd name="T103" fmla="*/ 2 h 1142"/>
              <a:gd name="T104" fmla="*/ 6 w 156"/>
              <a:gd name="T105" fmla="*/ 0 h 1142"/>
              <a:gd name="T106" fmla="*/ 13 w 156"/>
              <a:gd name="T107" fmla="*/ 61 h 1142"/>
              <a:gd name="T108" fmla="*/ 8 w 156"/>
              <a:gd name="T109" fmla="*/ 61 h 1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6" h="1142">
                <a:moveTo>
                  <a:pt x="150" y="1142"/>
                </a:moveTo>
                <a:lnTo>
                  <a:pt x="142" y="1081"/>
                </a:lnTo>
                <a:lnTo>
                  <a:pt x="148" y="1081"/>
                </a:lnTo>
                <a:lnTo>
                  <a:pt x="156" y="1140"/>
                </a:lnTo>
                <a:lnTo>
                  <a:pt x="150" y="1142"/>
                </a:lnTo>
                <a:close/>
                <a:moveTo>
                  <a:pt x="137" y="1034"/>
                </a:moveTo>
                <a:lnTo>
                  <a:pt x="129" y="975"/>
                </a:lnTo>
                <a:lnTo>
                  <a:pt x="135" y="973"/>
                </a:lnTo>
                <a:lnTo>
                  <a:pt x="142" y="1032"/>
                </a:lnTo>
                <a:lnTo>
                  <a:pt x="137" y="1034"/>
                </a:lnTo>
                <a:close/>
                <a:moveTo>
                  <a:pt x="122" y="926"/>
                </a:moveTo>
                <a:lnTo>
                  <a:pt x="114" y="867"/>
                </a:lnTo>
                <a:lnTo>
                  <a:pt x="120" y="865"/>
                </a:lnTo>
                <a:lnTo>
                  <a:pt x="127" y="926"/>
                </a:lnTo>
                <a:lnTo>
                  <a:pt x="122" y="926"/>
                </a:lnTo>
                <a:close/>
                <a:moveTo>
                  <a:pt x="108" y="817"/>
                </a:moveTo>
                <a:lnTo>
                  <a:pt x="101" y="758"/>
                </a:lnTo>
                <a:lnTo>
                  <a:pt x="104" y="756"/>
                </a:lnTo>
                <a:lnTo>
                  <a:pt x="114" y="817"/>
                </a:lnTo>
                <a:lnTo>
                  <a:pt x="108" y="817"/>
                </a:lnTo>
                <a:close/>
                <a:moveTo>
                  <a:pt x="93" y="709"/>
                </a:moveTo>
                <a:lnTo>
                  <a:pt x="85" y="650"/>
                </a:lnTo>
                <a:lnTo>
                  <a:pt x="91" y="650"/>
                </a:lnTo>
                <a:lnTo>
                  <a:pt x="99" y="709"/>
                </a:lnTo>
                <a:lnTo>
                  <a:pt x="93" y="709"/>
                </a:lnTo>
                <a:close/>
                <a:moveTo>
                  <a:pt x="80" y="601"/>
                </a:moveTo>
                <a:lnTo>
                  <a:pt x="72" y="542"/>
                </a:lnTo>
                <a:lnTo>
                  <a:pt x="76" y="542"/>
                </a:lnTo>
                <a:lnTo>
                  <a:pt x="85" y="601"/>
                </a:lnTo>
                <a:lnTo>
                  <a:pt x="80" y="601"/>
                </a:lnTo>
                <a:close/>
                <a:moveTo>
                  <a:pt x="65" y="492"/>
                </a:moveTo>
                <a:lnTo>
                  <a:pt x="57" y="433"/>
                </a:lnTo>
                <a:lnTo>
                  <a:pt x="63" y="433"/>
                </a:lnTo>
                <a:lnTo>
                  <a:pt x="70" y="492"/>
                </a:lnTo>
                <a:lnTo>
                  <a:pt x="65" y="492"/>
                </a:lnTo>
                <a:close/>
                <a:moveTo>
                  <a:pt x="51" y="386"/>
                </a:moveTo>
                <a:lnTo>
                  <a:pt x="42" y="325"/>
                </a:lnTo>
                <a:lnTo>
                  <a:pt x="47" y="325"/>
                </a:lnTo>
                <a:lnTo>
                  <a:pt x="55" y="384"/>
                </a:lnTo>
                <a:lnTo>
                  <a:pt x="51" y="386"/>
                </a:lnTo>
                <a:close/>
                <a:moveTo>
                  <a:pt x="36" y="278"/>
                </a:moveTo>
                <a:lnTo>
                  <a:pt x="28" y="217"/>
                </a:lnTo>
                <a:lnTo>
                  <a:pt x="34" y="217"/>
                </a:lnTo>
                <a:lnTo>
                  <a:pt x="42" y="276"/>
                </a:lnTo>
                <a:lnTo>
                  <a:pt x="36" y="278"/>
                </a:lnTo>
                <a:close/>
                <a:moveTo>
                  <a:pt x="23" y="169"/>
                </a:moveTo>
                <a:lnTo>
                  <a:pt x="13" y="110"/>
                </a:lnTo>
                <a:lnTo>
                  <a:pt x="19" y="109"/>
                </a:lnTo>
                <a:lnTo>
                  <a:pt x="27" y="169"/>
                </a:lnTo>
                <a:lnTo>
                  <a:pt x="23" y="169"/>
                </a:lnTo>
                <a:close/>
                <a:moveTo>
                  <a:pt x="8" y="61"/>
                </a:moveTo>
                <a:lnTo>
                  <a:pt x="0" y="2"/>
                </a:lnTo>
                <a:lnTo>
                  <a:pt x="6" y="0"/>
                </a:lnTo>
                <a:lnTo>
                  <a:pt x="13" y="61"/>
                </a:lnTo>
                <a:lnTo>
                  <a:pt x="8" y="61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09" name="Freeform 102"/>
          <p:cNvSpPr>
            <a:spLocks/>
          </p:cNvSpPr>
          <p:nvPr/>
        </p:nvSpPr>
        <p:spPr bwMode="auto">
          <a:xfrm>
            <a:off x="1382854" y="3385871"/>
            <a:ext cx="129820" cy="2784122"/>
          </a:xfrm>
          <a:custGeom>
            <a:avLst/>
            <a:gdLst>
              <a:gd name="T0" fmla="*/ 5 w 74"/>
              <a:gd name="T1" fmla="*/ 1587 h 1587"/>
              <a:gd name="T2" fmla="*/ 0 w 74"/>
              <a:gd name="T3" fmla="*/ 1587 h 1587"/>
              <a:gd name="T4" fmla="*/ 68 w 74"/>
              <a:gd name="T5" fmla="*/ 0 h 1587"/>
              <a:gd name="T6" fmla="*/ 74 w 74"/>
              <a:gd name="T7" fmla="*/ 2 h 1587"/>
              <a:gd name="T8" fmla="*/ 5 w 74"/>
              <a:gd name="T9" fmla="*/ 1587 h 1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1587">
                <a:moveTo>
                  <a:pt x="5" y="1587"/>
                </a:moveTo>
                <a:lnTo>
                  <a:pt x="0" y="1587"/>
                </a:lnTo>
                <a:lnTo>
                  <a:pt x="68" y="0"/>
                </a:lnTo>
                <a:lnTo>
                  <a:pt x="74" y="2"/>
                </a:lnTo>
                <a:lnTo>
                  <a:pt x="5" y="1587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10" name="Freeform 103"/>
          <p:cNvSpPr>
            <a:spLocks/>
          </p:cNvSpPr>
          <p:nvPr/>
        </p:nvSpPr>
        <p:spPr bwMode="auto">
          <a:xfrm>
            <a:off x="1502149" y="3385871"/>
            <a:ext cx="133329" cy="2687633"/>
          </a:xfrm>
          <a:custGeom>
            <a:avLst/>
            <a:gdLst>
              <a:gd name="T0" fmla="*/ 70 w 76"/>
              <a:gd name="T1" fmla="*/ 1532 h 1532"/>
              <a:gd name="T2" fmla="*/ 0 w 76"/>
              <a:gd name="T3" fmla="*/ 2 h 1532"/>
              <a:gd name="T4" fmla="*/ 6 w 76"/>
              <a:gd name="T5" fmla="*/ 0 h 1532"/>
              <a:gd name="T6" fmla="*/ 76 w 76"/>
              <a:gd name="T7" fmla="*/ 1532 h 1532"/>
              <a:gd name="T8" fmla="*/ 70 w 76"/>
              <a:gd name="T9" fmla="*/ 1532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" h="1532">
                <a:moveTo>
                  <a:pt x="70" y="1532"/>
                </a:moveTo>
                <a:lnTo>
                  <a:pt x="0" y="2"/>
                </a:lnTo>
                <a:lnTo>
                  <a:pt x="6" y="0"/>
                </a:lnTo>
                <a:lnTo>
                  <a:pt x="76" y="1532"/>
                </a:lnTo>
                <a:lnTo>
                  <a:pt x="70" y="1532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11" name="Freeform 104"/>
          <p:cNvSpPr>
            <a:spLocks/>
          </p:cNvSpPr>
          <p:nvPr/>
        </p:nvSpPr>
        <p:spPr bwMode="auto">
          <a:xfrm>
            <a:off x="668842" y="3385871"/>
            <a:ext cx="843833" cy="2787631"/>
          </a:xfrm>
          <a:custGeom>
            <a:avLst/>
            <a:gdLst>
              <a:gd name="T0" fmla="*/ 6 w 481"/>
              <a:gd name="T1" fmla="*/ 1589 h 1589"/>
              <a:gd name="T2" fmla="*/ 0 w 481"/>
              <a:gd name="T3" fmla="*/ 1587 h 1589"/>
              <a:gd name="T4" fmla="*/ 475 w 481"/>
              <a:gd name="T5" fmla="*/ 0 h 1589"/>
              <a:gd name="T6" fmla="*/ 481 w 481"/>
              <a:gd name="T7" fmla="*/ 2 h 1589"/>
              <a:gd name="T8" fmla="*/ 6 w 481"/>
              <a:gd name="T9" fmla="*/ 1589 h 1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1" h="1589">
                <a:moveTo>
                  <a:pt x="6" y="1589"/>
                </a:moveTo>
                <a:lnTo>
                  <a:pt x="0" y="1587"/>
                </a:lnTo>
                <a:lnTo>
                  <a:pt x="475" y="0"/>
                </a:lnTo>
                <a:lnTo>
                  <a:pt x="481" y="2"/>
                </a:lnTo>
                <a:lnTo>
                  <a:pt x="6" y="1589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12" name="Freeform 105"/>
          <p:cNvSpPr>
            <a:spLocks/>
          </p:cNvSpPr>
          <p:nvPr/>
        </p:nvSpPr>
        <p:spPr bwMode="auto">
          <a:xfrm>
            <a:off x="1146020" y="3385871"/>
            <a:ext cx="366656" cy="2991133"/>
          </a:xfrm>
          <a:custGeom>
            <a:avLst/>
            <a:gdLst>
              <a:gd name="T0" fmla="*/ 3 w 209"/>
              <a:gd name="T1" fmla="*/ 1705 h 1705"/>
              <a:gd name="T2" fmla="*/ 0 w 209"/>
              <a:gd name="T3" fmla="*/ 1705 h 1705"/>
              <a:gd name="T4" fmla="*/ 203 w 209"/>
              <a:gd name="T5" fmla="*/ 0 h 1705"/>
              <a:gd name="T6" fmla="*/ 209 w 209"/>
              <a:gd name="T7" fmla="*/ 2 h 1705"/>
              <a:gd name="T8" fmla="*/ 3 w 209"/>
              <a:gd name="T9" fmla="*/ 1705 h 17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1705">
                <a:moveTo>
                  <a:pt x="3" y="1705"/>
                </a:moveTo>
                <a:lnTo>
                  <a:pt x="0" y="1705"/>
                </a:lnTo>
                <a:lnTo>
                  <a:pt x="203" y="0"/>
                </a:lnTo>
                <a:lnTo>
                  <a:pt x="209" y="2"/>
                </a:lnTo>
                <a:lnTo>
                  <a:pt x="3" y="1705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13" name="Freeform 106"/>
          <p:cNvSpPr>
            <a:spLocks noEditPoints="1"/>
          </p:cNvSpPr>
          <p:nvPr/>
        </p:nvSpPr>
        <p:spPr bwMode="auto">
          <a:xfrm>
            <a:off x="1772316" y="4845473"/>
            <a:ext cx="43859" cy="631559"/>
          </a:xfrm>
          <a:custGeom>
            <a:avLst/>
            <a:gdLst>
              <a:gd name="T0" fmla="*/ 1 w 13"/>
              <a:gd name="T1" fmla="*/ 186 h 189"/>
              <a:gd name="T2" fmla="*/ 6 w 13"/>
              <a:gd name="T3" fmla="*/ 186 h 189"/>
              <a:gd name="T4" fmla="*/ 3 w 13"/>
              <a:gd name="T5" fmla="*/ 189 h 189"/>
              <a:gd name="T6" fmla="*/ 1 w 13"/>
              <a:gd name="T7" fmla="*/ 174 h 189"/>
              <a:gd name="T8" fmla="*/ 4 w 13"/>
              <a:gd name="T9" fmla="*/ 172 h 189"/>
              <a:gd name="T10" fmla="*/ 4 w 13"/>
              <a:gd name="T11" fmla="*/ 177 h 189"/>
              <a:gd name="T12" fmla="*/ 4 w 13"/>
              <a:gd name="T13" fmla="*/ 166 h 189"/>
              <a:gd name="T14" fmla="*/ 4 w 13"/>
              <a:gd name="T15" fmla="*/ 160 h 189"/>
              <a:gd name="T16" fmla="*/ 7 w 13"/>
              <a:gd name="T17" fmla="*/ 163 h 189"/>
              <a:gd name="T18" fmla="*/ 4 w 13"/>
              <a:gd name="T19" fmla="*/ 166 h 189"/>
              <a:gd name="T20" fmla="*/ 2 w 13"/>
              <a:gd name="T21" fmla="*/ 152 h 189"/>
              <a:gd name="T22" fmla="*/ 8 w 13"/>
              <a:gd name="T23" fmla="*/ 152 h 189"/>
              <a:gd name="T24" fmla="*/ 5 w 13"/>
              <a:gd name="T25" fmla="*/ 155 h 189"/>
              <a:gd name="T26" fmla="*/ 2 w 13"/>
              <a:gd name="T27" fmla="*/ 140 h 189"/>
              <a:gd name="T28" fmla="*/ 5 w 13"/>
              <a:gd name="T29" fmla="*/ 137 h 189"/>
              <a:gd name="T30" fmla="*/ 5 w 13"/>
              <a:gd name="T31" fmla="*/ 143 h 189"/>
              <a:gd name="T32" fmla="*/ 6 w 13"/>
              <a:gd name="T33" fmla="*/ 132 h 189"/>
              <a:gd name="T34" fmla="*/ 6 w 13"/>
              <a:gd name="T35" fmla="*/ 126 h 189"/>
              <a:gd name="T36" fmla="*/ 8 w 13"/>
              <a:gd name="T37" fmla="*/ 129 h 189"/>
              <a:gd name="T38" fmla="*/ 6 w 13"/>
              <a:gd name="T39" fmla="*/ 132 h 189"/>
              <a:gd name="T40" fmla="*/ 3 w 13"/>
              <a:gd name="T41" fmla="*/ 117 h 189"/>
              <a:gd name="T42" fmla="*/ 9 w 13"/>
              <a:gd name="T43" fmla="*/ 117 h 189"/>
              <a:gd name="T44" fmla="*/ 6 w 13"/>
              <a:gd name="T45" fmla="*/ 120 h 189"/>
              <a:gd name="T46" fmla="*/ 4 w 13"/>
              <a:gd name="T47" fmla="*/ 106 h 189"/>
              <a:gd name="T48" fmla="*/ 7 w 13"/>
              <a:gd name="T49" fmla="*/ 103 h 189"/>
              <a:gd name="T50" fmla="*/ 7 w 13"/>
              <a:gd name="T51" fmla="*/ 109 h 189"/>
              <a:gd name="T52" fmla="*/ 7 w 13"/>
              <a:gd name="T53" fmla="*/ 97 h 189"/>
              <a:gd name="T54" fmla="*/ 7 w 13"/>
              <a:gd name="T55" fmla="*/ 91 h 189"/>
              <a:gd name="T56" fmla="*/ 10 w 13"/>
              <a:gd name="T57" fmla="*/ 94 h 189"/>
              <a:gd name="T58" fmla="*/ 7 w 13"/>
              <a:gd name="T59" fmla="*/ 97 h 189"/>
              <a:gd name="T60" fmla="*/ 5 w 13"/>
              <a:gd name="T61" fmla="*/ 83 h 189"/>
              <a:gd name="T62" fmla="*/ 10 w 13"/>
              <a:gd name="T63" fmla="*/ 83 h 189"/>
              <a:gd name="T64" fmla="*/ 7 w 13"/>
              <a:gd name="T65" fmla="*/ 86 h 189"/>
              <a:gd name="T66" fmla="*/ 5 w 13"/>
              <a:gd name="T67" fmla="*/ 71 h 189"/>
              <a:gd name="T68" fmla="*/ 8 w 13"/>
              <a:gd name="T69" fmla="*/ 69 h 189"/>
              <a:gd name="T70" fmla="*/ 8 w 13"/>
              <a:gd name="T71" fmla="*/ 74 h 189"/>
              <a:gd name="T72" fmla="*/ 8 w 13"/>
              <a:gd name="T73" fmla="*/ 63 h 189"/>
              <a:gd name="T74" fmla="*/ 8 w 13"/>
              <a:gd name="T75" fmla="*/ 57 h 189"/>
              <a:gd name="T76" fmla="*/ 11 w 13"/>
              <a:gd name="T77" fmla="*/ 60 h 189"/>
              <a:gd name="T78" fmla="*/ 8 w 13"/>
              <a:gd name="T79" fmla="*/ 63 h 189"/>
              <a:gd name="T80" fmla="*/ 6 w 13"/>
              <a:gd name="T81" fmla="*/ 48 h 189"/>
              <a:gd name="T82" fmla="*/ 12 w 13"/>
              <a:gd name="T83" fmla="*/ 49 h 189"/>
              <a:gd name="T84" fmla="*/ 9 w 13"/>
              <a:gd name="T85" fmla="*/ 51 h 189"/>
              <a:gd name="T86" fmla="*/ 6 w 13"/>
              <a:gd name="T87" fmla="*/ 37 h 189"/>
              <a:gd name="T88" fmla="*/ 9 w 13"/>
              <a:gd name="T89" fmla="*/ 34 h 189"/>
              <a:gd name="T90" fmla="*/ 9 w 13"/>
              <a:gd name="T91" fmla="*/ 40 h 189"/>
              <a:gd name="T92" fmla="*/ 10 w 13"/>
              <a:gd name="T93" fmla="*/ 28 h 189"/>
              <a:gd name="T94" fmla="*/ 10 w 13"/>
              <a:gd name="T95" fmla="*/ 23 h 189"/>
              <a:gd name="T96" fmla="*/ 13 w 13"/>
              <a:gd name="T97" fmla="*/ 26 h 189"/>
              <a:gd name="T98" fmla="*/ 10 w 13"/>
              <a:gd name="T99" fmla="*/ 28 h 189"/>
              <a:gd name="T100" fmla="*/ 7 w 13"/>
              <a:gd name="T101" fmla="*/ 14 h 189"/>
              <a:gd name="T102" fmla="*/ 13 w 13"/>
              <a:gd name="T103" fmla="*/ 14 h 189"/>
              <a:gd name="T104" fmla="*/ 10 w 13"/>
              <a:gd name="T105" fmla="*/ 17 h 189"/>
              <a:gd name="T106" fmla="*/ 8 w 13"/>
              <a:gd name="T107" fmla="*/ 3 h 189"/>
              <a:gd name="T108" fmla="*/ 11 w 13"/>
              <a:gd name="T109" fmla="*/ 0 h 189"/>
              <a:gd name="T110" fmla="*/ 11 w 13"/>
              <a:gd name="T111" fmla="*/ 6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" h="189">
                <a:moveTo>
                  <a:pt x="3" y="189"/>
                </a:moveTo>
                <a:cubicBezTo>
                  <a:pt x="2" y="189"/>
                  <a:pt x="0" y="188"/>
                  <a:pt x="1" y="186"/>
                </a:cubicBezTo>
                <a:cubicBezTo>
                  <a:pt x="1" y="186"/>
                  <a:pt x="1" y="186"/>
                  <a:pt x="1" y="186"/>
                </a:cubicBezTo>
                <a:cubicBezTo>
                  <a:pt x="1" y="184"/>
                  <a:pt x="2" y="183"/>
                  <a:pt x="3" y="183"/>
                </a:cubicBezTo>
                <a:cubicBezTo>
                  <a:pt x="3" y="183"/>
                  <a:pt x="3" y="183"/>
                  <a:pt x="3" y="183"/>
                </a:cubicBezTo>
                <a:cubicBezTo>
                  <a:pt x="5" y="183"/>
                  <a:pt x="6" y="185"/>
                  <a:pt x="6" y="186"/>
                </a:cubicBezTo>
                <a:cubicBezTo>
                  <a:pt x="6" y="186"/>
                  <a:pt x="6" y="186"/>
                  <a:pt x="6" y="186"/>
                </a:cubicBezTo>
                <a:cubicBezTo>
                  <a:pt x="6" y="188"/>
                  <a:pt x="5" y="189"/>
                  <a:pt x="3" y="189"/>
                </a:cubicBezTo>
                <a:cubicBezTo>
                  <a:pt x="3" y="189"/>
                  <a:pt x="3" y="189"/>
                  <a:pt x="3" y="189"/>
                </a:cubicBezTo>
                <a:cubicBezTo>
                  <a:pt x="3" y="189"/>
                  <a:pt x="3" y="189"/>
                  <a:pt x="3" y="189"/>
                </a:cubicBezTo>
                <a:close/>
                <a:moveTo>
                  <a:pt x="4" y="177"/>
                </a:moveTo>
                <a:cubicBezTo>
                  <a:pt x="2" y="177"/>
                  <a:pt x="1" y="176"/>
                  <a:pt x="1" y="174"/>
                </a:cubicBezTo>
                <a:cubicBezTo>
                  <a:pt x="1" y="174"/>
                  <a:pt x="1" y="174"/>
                  <a:pt x="1" y="174"/>
                </a:cubicBezTo>
                <a:cubicBezTo>
                  <a:pt x="1" y="173"/>
                  <a:pt x="2" y="172"/>
                  <a:pt x="4" y="172"/>
                </a:cubicBezTo>
                <a:cubicBezTo>
                  <a:pt x="4" y="172"/>
                  <a:pt x="4" y="172"/>
                  <a:pt x="4" y="172"/>
                </a:cubicBezTo>
                <a:cubicBezTo>
                  <a:pt x="6" y="172"/>
                  <a:pt x="7" y="173"/>
                  <a:pt x="7" y="175"/>
                </a:cubicBezTo>
                <a:cubicBezTo>
                  <a:pt x="7" y="175"/>
                  <a:pt x="7" y="175"/>
                  <a:pt x="7" y="175"/>
                </a:cubicBezTo>
                <a:cubicBezTo>
                  <a:pt x="7" y="176"/>
                  <a:pt x="5" y="177"/>
                  <a:pt x="4" y="177"/>
                </a:cubicBezTo>
                <a:cubicBezTo>
                  <a:pt x="4" y="177"/>
                  <a:pt x="4" y="177"/>
                  <a:pt x="4" y="177"/>
                </a:cubicBezTo>
                <a:cubicBezTo>
                  <a:pt x="4" y="177"/>
                  <a:pt x="4" y="177"/>
                  <a:pt x="4" y="177"/>
                </a:cubicBezTo>
                <a:close/>
                <a:moveTo>
                  <a:pt x="4" y="166"/>
                </a:moveTo>
                <a:cubicBezTo>
                  <a:pt x="3" y="166"/>
                  <a:pt x="1" y="165"/>
                  <a:pt x="1" y="163"/>
                </a:cubicBezTo>
                <a:cubicBezTo>
                  <a:pt x="1" y="163"/>
                  <a:pt x="1" y="163"/>
                  <a:pt x="1" y="163"/>
                </a:cubicBezTo>
                <a:cubicBezTo>
                  <a:pt x="1" y="161"/>
                  <a:pt x="3" y="160"/>
                  <a:pt x="4" y="160"/>
                </a:cubicBezTo>
                <a:cubicBezTo>
                  <a:pt x="4" y="160"/>
                  <a:pt x="4" y="160"/>
                  <a:pt x="4" y="160"/>
                </a:cubicBezTo>
                <a:cubicBezTo>
                  <a:pt x="6" y="160"/>
                  <a:pt x="7" y="162"/>
                  <a:pt x="7" y="163"/>
                </a:cubicBezTo>
                <a:cubicBezTo>
                  <a:pt x="7" y="163"/>
                  <a:pt x="7" y="163"/>
                  <a:pt x="7" y="163"/>
                </a:cubicBezTo>
                <a:cubicBezTo>
                  <a:pt x="7" y="165"/>
                  <a:pt x="6" y="166"/>
                  <a:pt x="4" y="166"/>
                </a:cubicBezTo>
                <a:cubicBezTo>
                  <a:pt x="4" y="166"/>
                  <a:pt x="4" y="166"/>
                  <a:pt x="4" y="166"/>
                </a:cubicBezTo>
                <a:cubicBezTo>
                  <a:pt x="4" y="166"/>
                  <a:pt x="4" y="166"/>
                  <a:pt x="4" y="166"/>
                </a:cubicBezTo>
                <a:close/>
                <a:moveTo>
                  <a:pt x="5" y="155"/>
                </a:moveTo>
                <a:cubicBezTo>
                  <a:pt x="3" y="154"/>
                  <a:pt x="2" y="153"/>
                  <a:pt x="2" y="152"/>
                </a:cubicBezTo>
                <a:cubicBezTo>
                  <a:pt x="2" y="152"/>
                  <a:pt x="2" y="152"/>
                  <a:pt x="2" y="152"/>
                </a:cubicBezTo>
                <a:cubicBezTo>
                  <a:pt x="2" y="150"/>
                  <a:pt x="3" y="149"/>
                  <a:pt x="5" y="149"/>
                </a:cubicBezTo>
                <a:cubicBezTo>
                  <a:pt x="5" y="149"/>
                  <a:pt x="5" y="149"/>
                  <a:pt x="5" y="149"/>
                </a:cubicBezTo>
                <a:cubicBezTo>
                  <a:pt x="6" y="149"/>
                  <a:pt x="8" y="150"/>
                  <a:pt x="8" y="152"/>
                </a:cubicBezTo>
                <a:cubicBezTo>
                  <a:pt x="8" y="152"/>
                  <a:pt x="8" y="152"/>
                  <a:pt x="8" y="152"/>
                </a:cubicBezTo>
                <a:cubicBezTo>
                  <a:pt x="8" y="153"/>
                  <a:pt x="6" y="155"/>
                  <a:pt x="5" y="155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55"/>
                  <a:pt x="5" y="155"/>
                  <a:pt x="5" y="155"/>
                </a:cubicBezTo>
                <a:close/>
                <a:moveTo>
                  <a:pt x="5" y="143"/>
                </a:moveTo>
                <a:cubicBezTo>
                  <a:pt x="3" y="143"/>
                  <a:pt x="2" y="142"/>
                  <a:pt x="2" y="140"/>
                </a:cubicBezTo>
                <a:cubicBezTo>
                  <a:pt x="2" y="140"/>
                  <a:pt x="2" y="140"/>
                  <a:pt x="2" y="140"/>
                </a:cubicBezTo>
                <a:cubicBezTo>
                  <a:pt x="2" y="138"/>
                  <a:pt x="4" y="137"/>
                  <a:pt x="5" y="137"/>
                </a:cubicBezTo>
                <a:cubicBezTo>
                  <a:pt x="5" y="137"/>
                  <a:pt x="5" y="137"/>
                  <a:pt x="5" y="137"/>
                </a:cubicBezTo>
                <a:cubicBezTo>
                  <a:pt x="7" y="137"/>
                  <a:pt x="8" y="139"/>
                  <a:pt x="8" y="140"/>
                </a:cubicBezTo>
                <a:cubicBezTo>
                  <a:pt x="8" y="140"/>
                  <a:pt x="8" y="140"/>
                  <a:pt x="8" y="140"/>
                </a:cubicBezTo>
                <a:cubicBezTo>
                  <a:pt x="8" y="142"/>
                  <a:pt x="7" y="143"/>
                  <a:pt x="5" y="143"/>
                </a:cubicBezTo>
                <a:cubicBezTo>
                  <a:pt x="5" y="143"/>
                  <a:pt x="5" y="143"/>
                  <a:pt x="5" y="143"/>
                </a:cubicBezTo>
                <a:cubicBezTo>
                  <a:pt x="5" y="143"/>
                  <a:pt x="5" y="143"/>
                  <a:pt x="5" y="143"/>
                </a:cubicBezTo>
                <a:close/>
                <a:moveTo>
                  <a:pt x="6" y="132"/>
                </a:moveTo>
                <a:cubicBezTo>
                  <a:pt x="4" y="132"/>
                  <a:pt x="3" y="130"/>
                  <a:pt x="3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7"/>
                  <a:pt x="4" y="126"/>
                  <a:pt x="6" y="126"/>
                </a:cubicBezTo>
                <a:cubicBezTo>
                  <a:pt x="6" y="126"/>
                  <a:pt x="6" y="126"/>
                  <a:pt x="6" y="126"/>
                </a:cubicBezTo>
                <a:cubicBezTo>
                  <a:pt x="7" y="126"/>
                  <a:pt x="9" y="127"/>
                  <a:pt x="8" y="129"/>
                </a:cubicBezTo>
                <a:cubicBezTo>
                  <a:pt x="8" y="129"/>
                  <a:pt x="8" y="129"/>
                  <a:pt x="8" y="129"/>
                </a:cubicBezTo>
                <a:cubicBezTo>
                  <a:pt x="8" y="130"/>
                  <a:pt x="7" y="132"/>
                  <a:pt x="6" y="132"/>
                </a:cubicBezTo>
                <a:cubicBezTo>
                  <a:pt x="6" y="132"/>
                  <a:pt x="6" y="132"/>
                  <a:pt x="6" y="132"/>
                </a:cubicBezTo>
                <a:cubicBezTo>
                  <a:pt x="6" y="132"/>
                  <a:pt x="6" y="132"/>
                  <a:pt x="6" y="132"/>
                </a:cubicBezTo>
                <a:close/>
                <a:moveTo>
                  <a:pt x="6" y="120"/>
                </a:moveTo>
                <a:cubicBezTo>
                  <a:pt x="4" y="120"/>
                  <a:pt x="3" y="119"/>
                  <a:pt x="3" y="117"/>
                </a:cubicBezTo>
                <a:cubicBezTo>
                  <a:pt x="3" y="117"/>
                  <a:pt x="3" y="117"/>
                  <a:pt x="3" y="117"/>
                </a:cubicBezTo>
                <a:cubicBezTo>
                  <a:pt x="3" y="116"/>
                  <a:pt x="5" y="114"/>
                  <a:pt x="6" y="114"/>
                </a:cubicBezTo>
                <a:cubicBezTo>
                  <a:pt x="6" y="114"/>
                  <a:pt x="6" y="114"/>
                  <a:pt x="6" y="114"/>
                </a:cubicBezTo>
                <a:cubicBezTo>
                  <a:pt x="8" y="114"/>
                  <a:pt x="9" y="116"/>
                  <a:pt x="9" y="117"/>
                </a:cubicBezTo>
                <a:cubicBezTo>
                  <a:pt x="9" y="117"/>
                  <a:pt x="9" y="117"/>
                  <a:pt x="9" y="117"/>
                </a:cubicBezTo>
                <a:cubicBezTo>
                  <a:pt x="9" y="119"/>
                  <a:pt x="8" y="120"/>
                  <a:pt x="6" y="120"/>
                </a:cubicBezTo>
                <a:cubicBezTo>
                  <a:pt x="6" y="120"/>
                  <a:pt x="6" y="120"/>
                  <a:pt x="6" y="120"/>
                </a:cubicBezTo>
                <a:cubicBezTo>
                  <a:pt x="6" y="120"/>
                  <a:pt x="6" y="120"/>
                  <a:pt x="6" y="120"/>
                </a:cubicBezTo>
                <a:close/>
                <a:moveTo>
                  <a:pt x="6" y="109"/>
                </a:moveTo>
                <a:cubicBezTo>
                  <a:pt x="5" y="109"/>
                  <a:pt x="4" y="107"/>
                  <a:pt x="4" y="106"/>
                </a:cubicBezTo>
                <a:cubicBezTo>
                  <a:pt x="4" y="106"/>
                  <a:pt x="4" y="106"/>
                  <a:pt x="4" y="106"/>
                </a:cubicBezTo>
                <a:cubicBezTo>
                  <a:pt x="4" y="104"/>
                  <a:pt x="5" y="103"/>
                  <a:pt x="7" y="103"/>
                </a:cubicBezTo>
                <a:cubicBezTo>
                  <a:pt x="7" y="103"/>
                  <a:pt x="7" y="103"/>
                  <a:pt x="7" y="103"/>
                </a:cubicBezTo>
                <a:cubicBezTo>
                  <a:pt x="8" y="103"/>
                  <a:pt x="9" y="104"/>
                  <a:pt x="9" y="106"/>
                </a:cubicBezTo>
                <a:cubicBezTo>
                  <a:pt x="9" y="106"/>
                  <a:pt x="9" y="106"/>
                  <a:pt x="9" y="106"/>
                </a:cubicBezTo>
                <a:cubicBezTo>
                  <a:pt x="9" y="107"/>
                  <a:pt x="8" y="109"/>
                  <a:pt x="7" y="109"/>
                </a:cubicBezTo>
                <a:cubicBezTo>
                  <a:pt x="7" y="109"/>
                  <a:pt x="7" y="109"/>
                  <a:pt x="7" y="109"/>
                </a:cubicBezTo>
                <a:cubicBezTo>
                  <a:pt x="7" y="109"/>
                  <a:pt x="6" y="109"/>
                  <a:pt x="6" y="109"/>
                </a:cubicBezTo>
                <a:close/>
                <a:moveTo>
                  <a:pt x="7" y="97"/>
                </a:moveTo>
                <a:cubicBezTo>
                  <a:pt x="5" y="97"/>
                  <a:pt x="4" y="96"/>
                  <a:pt x="4" y="94"/>
                </a:cubicBezTo>
                <a:cubicBezTo>
                  <a:pt x="4" y="94"/>
                  <a:pt x="4" y="94"/>
                  <a:pt x="4" y="94"/>
                </a:cubicBezTo>
                <a:cubicBezTo>
                  <a:pt x="4" y="93"/>
                  <a:pt x="6" y="91"/>
                  <a:pt x="7" y="91"/>
                </a:cubicBezTo>
                <a:cubicBezTo>
                  <a:pt x="7" y="91"/>
                  <a:pt x="7" y="91"/>
                  <a:pt x="7" y="91"/>
                </a:cubicBezTo>
                <a:cubicBezTo>
                  <a:pt x="9" y="92"/>
                  <a:pt x="10" y="93"/>
                  <a:pt x="10" y="94"/>
                </a:cubicBezTo>
                <a:cubicBezTo>
                  <a:pt x="10" y="94"/>
                  <a:pt x="10" y="94"/>
                  <a:pt x="10" y="94"/>
                </a:cubicBezTo>
                <a:cubicBezTo>
                  <a:pt x="10" y="96"/>
                  <a:pt x="8" y="97"/>
                  <a:pt x="7" y="97"/>
                </a:cubicBezTo>
                <a:cubicBezTo>
                  <a:pt x="7" y="97"/>
                  <a:pt x="7" y="97"/>
                  <a:pt x="7" y="97"/>
                </a:cubicBezTo>
                <a:cubicBezTo>
                  <a:pt x="7" y="97"/>
                  <a:pt x="7" y="97"/>
                  <a:pt x="7" y="97"/>
                </a:cubicBezTo>
                <a:close/>
                <a:moveTo>
                  <a:pt x="7" y="86"/>
                </a:moveTo>
                <a:cubicBezTo>
                  <a:pt x="6" y="86"/>
                  <a:pt x="4" y="84"/>
                  <a:pt x="5" y="83"/>
                </a:cubicBezTo>
                <a:cubicBezTo>
                  <a:pt x="5" y="83"/>
                  <a:pt x="5" y="83"/>
                  <a:pt x="5" y="83"/>
                </a:cubicBezTo>
                <a:cubicBezTo>
                  <a:pt x="5" y="81"/>
                  <a:pt x="6" y="80"/>
                  <a:pt x="8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9" y="80"/>
                  <a:pt x="10" y="81"/>
                  <a:pt x="10" y="83"/>
                </a:cubicBezTo>
                <a:cubicBezTo>
                  <a:pt x="10" y="83"/>
                  <a:pt x="10" y="83"/>
                  <a:pt x="10" y="83"/>
                </a:cubicBezTo>
                <a:cubicBezTo>
                  <a:pt x="10" y="85"/>
                  <a:pt x="9" y="86"/>
                  <a:pt x="7" y="86"/>
                </a:cubicBezTo>
                <a:cubicBezTo>
                  <a:pt x="7" y="86"/>
                  <a:pt x="7" y="86"/>
                  <a:pt x="7" y="86"/>
                </a:cubicBezTo>
                <a:cubicBezTo>
                  <a:pt x="7" y="86"/>
                  <a:pt x="7" y="86"/>
                  <a:pt x="7" y="86"/>
                </a:cubicBezTo>
                <a:close/>
                <a:moveTo>
                  <a:pt x="8" y="74"/>
                </a:moveTo>
                <a:cubicBezTo>
                  <a:pt x="6" y="74"/>
                  <a:pt x="5" y="73"/>
                  <a:pt x="5" y="71"/>
                </a:cubicBezTo>
                <a:cubicBezTo>
                  <a:pt x="5" y="71"/>
                  <a:pt x="5" y="71"/>
                  <a:pt x="5" y="71"/>
                </a:cubicBezTo>
                <a:cubicBezTo>
                  <a:pt x="5" y="70"/>
                  <a:pt x="6" y="68"/>
                  <a:pt x="8" y="69"/>
                </a:cubicBezTo>
                <a:cubicBezTo>
                  <a:pt x="8" y="69"/>
                  <a:pt x="8" y="69"/>
                  <a:pt x="8" y="69"/>
                </a:cubicBezTo>
                <a:cubicBezTo>
                  <a:pt x="10" y="69"/>
                  <a:pt x="11" y="70"/>
                  <a:pt x="11" y="72"/>
                </a:cubicBezTo>
                <a:cubicBezTo>
                  <a:pt x="11" y="72"/>
                  <a:pt x="11" y="72"/>
                  <a:pt x="11" y="72"/>
                </a:cubicBezTo>
                <a:cubicBezTo>
                  <a:pt x="11" y="73"/>
                  <a:pt x="9" y="74"/>
                  <a:pt x="8" y="74"/>
                </a:cubicBezTo>
                <a:cubicBezTo>
                  <a:pt x="8" y="74"/>
                  <a:pt x="8" y="74"/>
                  <a:pt x="8" y="74"/>
                </a:cubicBezTo>
                <a:cubicBezTo>
                  <a:pt x="8" y="74"/>
                  <a:pt x="8" y="74"/>
                  <a:pt x="8" y="74"/>
                </a:cubicBezTo>
                <a:close/>
                <a:moveTo>
                  <a:pt x="8" y="63"/>
                </a:moveTo>
                <a:cubicBezTo>
                  <a:pt x="7" y="63"/>
                  <a:pt x="5" y="61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6" y="58"/>
                  <a:pt x="7" y="57"/>
                  <a:pt x="8" y="57"/>
                </a:cubicBezTo>
                <a:cubicBezTo>
                  <a:pt x="8" y="57"/>
                  <a:pt x="8" y="57"/>
                  <a:pt x="8" y="57"/>
                </a:cubicBezTo>
                <a:cubicBezTo>
                  <a:pt x="10" y="57"/>
                  <a:pt x="11" y="58"/>
                  <a:pt x="11" y="60"/>
                </a:cubicBezTo>
                <a:cubicBezTo>
                  <a:pt x="11" y="60"/>
                  <a:pt x="11" y="60"/>
                  <a:pt x="11" y="60"/>
                </a:cubicBezTo>
                <a:cubicBezTo>
                  <a:pt x="11" y="62"/>
                  <a:pt x="10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lose/>
                <a:moveTo>
                  <a:pt x="9" y="51"/>
                </a:moveTo>
                <a:cubicBezTo>
                  <a:pt x="7" y="51"/>
                  <a:pt x="6" y="50"/>
                  <a:pt x="6" y="48"/>
                </a:cubicBezTo>
                <a:cubicBezTo>
                  <a:pt x="6" y="48"/>
                  <a:pt x="6" y="48"/>
                  <a:pt x="6" y="48"/>
                </a:cubicBezTo>
                <a:cubicBezTo>
                  <a:pt x="6" y="47"/>
                  <a:pt x="7" y="46"/>
                  <a:pt x="9" y="46"/>
                </a:cubicBezTo>
                <a:cubicBezTo>
                  <a:pt x="9" y="46"/>
                  <a:pt x="9" y="46"/>
                  <a:pt x="9" y="46"/>
                </a:cubicBezTo>
                <a:cubicBezTo>
                  <a:pt x="10" y="46"/>
                  <a:pt x="12" y="47"/>
                  <a:pt x="12" y="49"/>
                </a:cubicBezTo>
                <a:cubicBezTo>
                  <a:pt x="12" y="49"/>
                  <a:pt x="12" y="49"/>
                  <a:pt x="12" y="49"/>
                </a:cubicBezTo>
                <a:cubicBezTo>
                  <a:pt x="12" y="50"/>
                  <a:pt x="10" y="51"/>
                  <a:pt x="9" y="51"/>
                </a:cubicBezTo>
                <a:cubicBezTo>
                  <a:pt x="9" y="51"/>
                  <a:pt x="9" y="51"/>
                  <a:pt x="9" y="51"/>
                </a:cubicBezTo>
                <a:cubicBezTo>
                  <a:pt x="9" y="51"/>
                  <a:pt x="9" y="51"/>
                  <a:pt x="9" y="51"/>
                </a:cubicBezTo>
                <a:close/>
                <a:moveTo>
                  <a:pt x="9" y="40"/>
                </a:moveTo>
                <a:cubicBezTo>
                  <a:pt x="7" y="40"/>
                  <a:pt x="6" y="38"/>
                  <a:pt x="6" y="37"/>
                </a:cubicBezTo>
                <a:cubicBezTo>
                  <a:pt x="6" y="37"/>
                  <a:pt x="6" y="37"/>
                  <a:pt x="6" y="37"/>
                </a:cubicBezTo>
                <a:cubicBezTo>
                  <a:pt x="6" y="35"/>
                  <a:pt x="8" y="34"/>
                  <a:pt x="9" y="34"/>
                </a:cubicBezTo>
                <a:cubicBezTo>
                  <a:pt x="9" y="34"/>
                  <a:pt x="9" y="34"/>
                  <a:pt x="9" y="34"/>
                </a:cubicBezTo>
                <a:cubicBezTo>
                  <a:pt x="11" y="34"/>
                  <a:pt x="12" y="36"/>
                  <a:pt x="12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9"/>
                  <a:pt x="11" y="40"/>
                  <a:pt x="9" y="40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40"/>
                  <a:pt x="9" y="40"/>
                  <a:pt x="9" y="40"/>
                </a:cubicBezTo>
                <a:close/>
                <a:moveTo>
                  <a:pt x="10" y="28"/>
                </a:moveTo>
                <a:cubicBezTo>
                  <a:pt x="8" y="28"/>
                  <a:pt x="7" y="27"/>
                  <a:pt x="7" y="25"/>
                </a:cubicBezTo>
                <a:cubicBezTo>
                  <a:pt x="7" y="25"/>
                  <a:pt x="7" y="25"/>
                  <a:pt x="7" y="25"/>
                </a:cubicBezTo>
                <a:cubicBezTo>
                  <a:pt x="7" y="24"/>
                  <a:pt x="8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1" y="23"/>
                  <a:pt x="13" y="24"/>
                  <a:pt x="13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2" y="27"/>
                  <a:pt x="11" y="28"/>
                  <a:pt x="10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10" y="28"/>
                  <a:pt x="10" y="28"/>
                  <a:pt x="10" y="28"/>
                </a:cubicBezTo>
                <a:close/>
                <a:moveTo>
                  <a:pt x="10" y="17"/>
                </a:moveTo>
                <a:cubicBezTo>
                  <a:pt x="8" y="17"/>
                  <a:pt x="7" y="16"/>
                  <a:pt x="7" y="14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12"/>
                  <a:pt x="9" y="11"/>
                  <a:pt x="1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2" y="11"/>
                  <a:pt x="13" y="13"/>
                  <a:pt x="13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6"/>
                  <a:pt x="12" y="17"/>
                  <a:pt x="10" y="17"/>
                </a:cubicBezTo>
                <a:cubicBezTo>
                  <a:pt x="10" y="17"/>
                  <a:pt x="10" y="17"/>
                  <a:pt x="10" y="17"/>
                </a:cubicBezTo>
                <a:cubicBezTo>
                  <a:pt x="10" y="17"/>
                  <a:pt x="10" y="17"/>
                  <a:pt x="10" y="17"/>
                </a:cubicBezTo>
                <a:close/>
                <a:moveTo>
                  <a:pt x="10" y="6"/>
                </a:moveTo>
                <a:cubicBezTo>
                  <a:pt x="9" y="5"/>
                  <a:pt x="8" y="4"/>
                  <a:pt x="8" y="3"/>
                </a:cubicBezTo>
                <a:cubicBezTo>
                  <a:pt x="8" y="3"/>
                  <a:pt x="8" y="3"/>
                  <a:pt x="8" y="3"/>
                </a:cubicBezTo>
                <a:cubicBezTo>
                  <a:pt x="8" y="1"/>
                  <a:pt x="9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2" y="0"/>
                  <a:pt x="13" y="1"/>
                  <a:pt x="13" y="3"/>
                </a:cubicBezTo>
                <a:cubicBezTo>
                  <a:pt x="13" y="3"/>
                  <a:pt x="13" y="3"/>
                  <a:pt x="13" y="3"/>
                </a:cubicBezTo>
                <a:cubicBezTo>
                  <a:pt x="13" y="4"/>
                  <a:pt x="12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6"/>
                  <a:pt x="10" y="6"/>
                  <a:pt x="10" y="6"/>
                </a:cubicBezTo>
                <a:close/>
              </a:path>
            </a:pathLst>
          </a:custGeom>
          <a:solidFill>
            <a:srgbClr val="46AB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14" name="Freeform 107"/>
          <p:cNvSpPr>
            <a:spLocks noEditPoints="1"/>
          </p:cNvSpPr>
          <p:nvPr/>
        </p:nvSpPr>
        <p:spPr bwMode="auto">
          <a:xfrm>
            <a:off x="1951257" y="5448963"/>
            <a:ext cx="173679" cy="373673"/>
          </a:xfrm>
          <a:custGeom>
            <a:avLst/>
            <a:gdLst>
              <a:gd name="T0" fmla="*/ 0 w 52"/>
              <a:gd name="T1" fmla="*/ 108 h 112"/>
              <a:gd name="T2" fmla="*/ 4 w 52"/>
              <a:gd name="T3" fmla="*/ 106 h 112"/>
              <a:gd name="T4" fmla="*/ 6 w 52"/>
              <a:gd name="T5" fmla="*/ 110 h 112"/>
              <a:gd name="T6" fmla="*/ 3 w 52"/>
              <a:gd name="T7" fmla="*/ 112 h 112"/>
              <a:gd name="T8" fmla="*/ 2 w 52"/>
              <a:gd name="T9" fmla="*/ 111 h 112"/>
              <a:gd name="T10" fmla="*/ 5 w 52"/>
              <a:gd name="T11" fmla="*/ 97 h 112"/>
              <a:gd name="T12" fmla="*/ 9 w 52"/>
              <a:gd name="T13" fmla="*/ 96 h 112"/>
              <a:gd name="T14" fmla="*/ 10 w 52"/>
              <a:gd name="T15" fmla="*/ 99 h 112"/>
              <a:gd name="T16" fmla="*/ 8 w 52"/>
              <a:gd name="T17" fmla="*/ 101 h 112"/>
              <a:gd name="T18" fmla="*/ 7 w 52"/>
              <a:gd name="T19" fmla="*/ 101 h 112"/>
              <a:gd name="T20" fmla="*/ 10 w 52"/>
              <a:gd name="T21" fmla="*/ 86 h 112"/>
              <a:gd name="T22" fmla="*/ 13 w 52"/>
              <a:gd name="T23" fmla="*/ 85 h 112"/>
              <a:gd name="T24" fmla="*/ 15 w 52"/>
              <a:gd name="T25" fmla="*/ 89 h 112"/>
              <a:gd name="T26" fmla="*/ 12 w 52"/>
              <a:gd name="T27" fmla="*/ 90 h 112"/>
              <a:gd name="T28" fmla="*/ 11 w 52"/>
              <a:gd name="T29" fmla="*/ 90 h 112"/>
              <a:gd name="T30" fmla="*/ 14 w 52"/>
              <a:gd name="T31" fmla="*/ 76 h 112"/>
              <a:gd name="T32" fmla="*/ 18 w 52"/>
              <a:gd name="T33" fmla="*/ 74 h 112"/>
              <a:gd name="T34" fmla="*/ 19 w 52"/>
              <a:gd name="T35" fmla="*/ 78 h 112"/>
              <a:gd name="T36" fmla="*/ 17 w 52"/>
              <a:gd name="T37" fmla="*/ 80 h 112"/>
              <a:gd name="T38" fmla="*/ 16 w 52"/>
              <a:gd name="T39" fmla="*/ 80 h 112"/>
              <a:gd name="T40" fmla="*/ 19 w 52"/>
              <a:gd name="T41" fmla="*/ 65 h 112"/>
              <a:gd name="T42" fmla="*/ 22 w 52"/>
              <a:gd name="T43" fmla="*/ 64 h 112"/>
              <a:gd name="T44" fmla="*/ 24 w 52"/>
              <a:gd name="T45" fmla="*/ 68 h 112"/>
              <a:gd name="T46" fmla="*/ 21 w 52"/>
              <a:gd name="T47" fmla="*/ 69 h 112"/>
              <a:gd name="T48" fmla="*/ 20 w 52"/>
              <a:gd name="T49" fmla="*/ 69 h 112"/>
              <a:gd name="T50" fmla="*/ 23 w 52"/>
              <a:gd name="T51" fmla="*/ 55 h 112"/>
              <a:gd name="T52" fmla="*/ 27 w 52"/>
              <a:gd name="T53" fmla="*/ 53 h 112"/>
              <a:gd name="T54" fmla="*/ 28 w 52"/>
              <a:gd name="T55" fmla="*/ 57 h 112"/>
              <a:gd name="T56" fmla="*/ 26 w 52"/>
              <a:gd name="T57" fmla="*/ 59 h 112"/>
              <a:gd name="T58" fmla="*/ 25 w 52"/>
              <a:gd name="T59" fmla="*/ 59 h 112"/>
              <a:gd name="T60" fmla="*/ 28 w 52"/>
              <a:gd name="T61" fmla="*/ 44 h 112"/>
              <a:gd name="T62" fmla="*/ 31 w 52"/>
              <a:gd name="T63" fmla="*/ 43 h 112"/>
              <a:gd name="T64" fmla="*/ 33 w 52"/>
              <a:gd name="T65" fmla="*/ 47 h 112"/>
              <a:gd name="T66" fmla="*/ 30 w 52"/>
              <a:gd name="T67" fmla="*/ 48 h 112"/>
              <a:gd name="T68" fmla="*/ 29 w 52"/>
              <a:gd name="T69" fmla="*/ 48 h 112"/>
              <a:gd name="T70" fmla="*/ 32 w 52"/>
              <a:gd name="T71" fmla="*/ 34 h 112"/>
              <a:gd name="T72" fmla="*/ 36 w 52"/>
              <a:gd name="T73" fmla="*/ 32 h 112"/>
              <a:gd name="T74" fmla="*/ 37 w 52"/>
              <a:gd name="T75" fmla="*/ 36 h 112"/>
              <a:gd name="T76" fmla="*/ 35 w 52"/>
              <a:gd name="T77" fmla="*/ 38 h 112"/>
              <a:gd name="T78" fmla="*/ 34 w 52"/>
              <a:gd name="T79" fmla="*/ 38 h 112"/>
              <a:gd name="T80" fmla="*/ 37 w 52"/>
              <a:gd name="T81" fmla="*/ 23 h 112"/>
              <a:gd name="T82" fmla="*/ 40 w 52"/>
              <a:gd name="T83" fmla="*/ 22 h 112"/>
              <a:gd name="T84" fmla="*/ 42 w 52"/>
              <a:gd name="T85" fmla="*/ 25 h 112"/>
              <a:gd name="T86" fmla="*/ 39 w 52"/>
              <a:gd name="T87" fmla="*/ 27 h 112"/>
              <a:gd name="T88" fmla="*/ 38 w 52"/>
              <a:gd name="T89" fmla="*/ 27 h 112"/>
              <a:gd name="T90" fmla="*/ 41 w 52"/>
              <a:gd name="T91" fmla="*/ 13 h 112"/>
              <a:gd name="T92" fmla="*/ 45 w 52"/>
              <a:gd name="T93" fmla="*/ 11 h 112"/>
              <a:gd name="T94" fmla="*/ 46 w 52"/>
              <a:gd name="T95" fmla="*/ 15 h 112"/>
              <a:gd name="T96" fmla="*/ 44 w 52"/>
              <a:gd name="T97" fmla="*/ 17 h 112"/>
              <a:gd name="T98" fmla="*/ 43 w 52"/>
              <a:gd name="T99" fmla="*/ 16 h 112"/>
              <a:gd name="T100" fmla="*/ 46 w 52"/>
              <a:gd name="T101" fmla="*/ 2 h 112"/>
              <a:gd name="T102" fmla="*/ 49 w 52"/>
              <a:gd name="T103" fmla="*/ 1 h 112"/>
              <a:gd name="T104" fmla="*/ 51 w 52"/>
              <a:gd name="T105" fmla="*/ 4 h 112"/>
              <a:gd name="T106" fmla="*/ 48 w 52"/>
              <a:gd name="T107" fmla="*/ 6 h 112"/>
              <a:gd name="T108" fmla="*/ 47 w 52"/>
              <a:gd name="T109" fmla="*/ 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2" h="112">
                <a:moveTo>
                  <a:pt x="2" y="111"/>
                </a:moveTo>
                <a:cubicBezTo>
                  <a:pt x="1" y="111"/>
                  <a:pt x="0" y="109"/>
                  <a:pt x="0" y="108"/>
                </a:cubicBezTo>
                <a:cubicBezTo>
                  <a:pt x="0" y="108"/>
                  <a:pt x="0" y="108"/>
                  <a:pt x="0" y="108"/>
                </a:cubicBezTo>
                <a:cubicBezTo>
                  <a:pt x="1" y="106"/>
                  <a:pt x="3" y="105"/>
                  <a:pt x="4" y="106"/>
                </a:cubicBezTo>
                <a:cubicBezTo>
                  <a:pt x="4" y="106"/>
                  <a:pt x="4" y="106"/>
                  <a:pt x="4" y="106"/>
                </a:cubicBezTo>
                <a:cubicBezTo>
                  <a:pt x="6" y="107"/>
                  <a:pt x="6" y="108"/>
                  <a:pt x="6" y="110"/>
                </a:cubicBezTo>
                <a:cubicBezTo>
                  <a:pt x="6" y="110"/>
                  <a:pt x="6" y="110"/>
                  <a:pt x="6" y="110"/>
                </a:cubicBezTo>
                <a:cubicBezTo>
                  <a:pt x="5" y="111"/>
                  <a:pt x="4" y="112"/>
                  <a:pt x="3" y="112"/>
                </a:cubicBezTo>
                <a:cubicBezTo>
                  <a:pt x="3" y="112"/>
                  <a:pt x="3" y="112"/>
                  <a:pt x="3" y="112"/>
                </a:cubicBezTo>
                <a:cubicBezTo>
                  <a:pt x="3" y="112"/>
                  <a:pt x="2" y="111"/>
                  <a:pt x="2" y="111"/>
                </a:cubicBezTo>
                <a:close/>
                <a:moveTo>
                  <a:pt x="7" y="101"/>
                </a:moveTo>
                <a:cubicBezTo>
                  <a:pt x="5" y="100"/>
                  <a:pt x="4" y="98"/>
                  <a:pt x="5" y="97"/>
                </a:cubicBezTo>
                <a:cubicBezTo>
                  <a:pt x="5" y="97"/>
                  <a:pt x="5" y="97"/>
                  <a:pt x="5" y="97"/>
                </a:cubicBezTo>
                <a:cubicBezTo>
                  <a:pt x="6" y="96"/>
                  <a:pt x="7" y="95"/>
                  <a:pt x="9" y="96"/>
                </a:cubicBezTo>
                <a:cubicBezTo>
                  <a:pt x="9" y="96"/>
                  <a:pt x="9" y="96"/>
                  <a:pt x="9" y="96"/>
                </a:cubicBezTo>
                <a:cubicBezTo>
                  <a:pt x="10" y="96"/>
                  <a:pt x="11" y="98"/>
                  <a:pt x="10" y="99"/>
                </a:cubicBezTo>
                <a:cubicBezTo>
                  <a:pt x="10" y="99"/>
                  <a:pt x="10" y="99"/>
                  <a:pt x="10" y="99"/>
                </a:cubicBezTo>
                <a:cubicBezTo>
                  <a:pt x="10" y="100"/>
                  <a:pt x="9" y="101"/>
                  <a:pt x="8" y="101"/>
                </a:cubicBezTo>
                <a:cubicBezTo>
                  <a:pt x="8" y="101"/>
                  <a:pt x="8" y="101"/>
                  <a:pt x="8" y="101"/>
                </a:cubicBezTo>
                <a:cubicBezTo>
                  <a:pt x="7" y="101"/>
                  <a:pt x="7" y="101"/>
                  <a:pt x="7" y="101"/>
                </a:cubicBezTo>
                <a:close/>
                <a:moveTo>
                  <a:pt x="11" y="90"/>
                </a:moveTo>
                <a:cubicBezTo>
                  <a:pt x="10" y="90"/>
                  <a:pt x="9" y="88"/>
                  <a:pt x="10" y="86"/>
                </a:cubicBezTo>
                <a:cubicBezTo>
                  <a:pt x="10" y="86"/>
                  <a:pt x="10" y="86"/>
                  <a:pt x="10" y="86"/>
                </a:cubicBezTo>
                <a:cubicBezTo>
                  <a:pt x="10" y="85"/>
                  <a:pt x="12" y="84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5" y="86"/>
                  <a:pt x="15" y="87"/>
                  <a:pt x="15" y="89"/>
                </a:cubicBezTo>
                <a:cubicBezTo>
                  <a:pt x="15" y="89"/>
                  <a:pt x="15" y="89"/>
                  <a:pt x="15" y="89"/>
                </a:cubicBezTo>
                <a:cubicBezTo>
                  <a:pt x="14" y="90"/>
                  <a:pt x="13" y="90"/>
                  <a:pt x="12" y="90"/>
                </a:cubicBezTo>
                <a:cubicBezTo>
                  <a:pt x="12" y="90"/>
                  <a:pt x="12" y="90"/>
                  <a:pt x="12" y="90"/>
                </a:cubicBezTo>
                <a:cubicBezTo>
                  <a:pt x="12" y="90"/>
                  <a:pt x="11" y="90"/>
                  <a:pt x="11" y="90"/>
                </a:cubicBezTo>
                <a:close/>
                <a:moveTo>
                  <a:pt x="16" y="80"/>
                </a:moveTo>
                <a:cubicBezTo>
                  <a:pt x="14" y="79"/>
                  <a:pt x="13" y="77"/>
                  <a:pt x="14" y="76"/>
                </a:cubicBezTo>
                <a:cubicBezTo>
                  <a:pt x="14" y="76"/>
                  <a:pt x="14" y="76"/>
                  <a:pt x="14" y="76"/>
                </a:cubicBezTo>
                <a:cubicBezTo>
                  <a:pt x="15" y="74"/>
                  <a:pt x="16" y="74"/>
                  <a:pt x="18" y="74"/>
                </a:cubicBezTo>
                <a:cubicBezTo>
                  <a:pt x="18" y="74"/>
                  <a:pt x="18" y="74"/>
                  <a:pt x="18" y="74"/>
                </a:cubicBezTo>
                <a:cubicBezTo>
                  <a:pt x="19" y="75"/>
                  <a:pt x="20" y="77"/>
                  <a:pt x="19" y="78"/>
                </a:cubicBezTo>
                <a:cubicBezTo>
                  <a:pt x="19" y="78"/>
                  <a:pt x="19" y="78"/>
                  <a:pt x="19" y="78"/>
                </a:cubicBezTo>
                <a:cubicBezTo>
                  <a:pt x="19" y="79"/>
                  <a:pt x="18" y="80"/>
                  <a:pt x="17" y="80"/>
                </a:cubicBezTo>
                <a:cubicBezTo>
                  <a:pt x="17" y="80"/>
                  <a:pt x="17" y="80"/>
                  <a:pt x="17" y="80"/>
                </a:cubicBezTo>
                <a:cubicBezTo>
                  <a:pt x="16" y="80"/>
                  <a:pt x="16" y="80"/>
                  <a:pt x="16" y="80"/>
                </a:cubicBezTo>
                <a:close/>
                <a:moveTo>
                  <a:pt x="20" y="69"/>
                </a:moveTo>
                <a:cubicBezTo>
                  <a:pt x="19" y="69"/>
                  <a:pt x="18" y="67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9" y="64"/>
                  <a:pt x="21" y="63"/>
                  <a:pt x="22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24" y="64"/>
                  <a:pt x="24" y="66"/>
                  <a:pt x="24" y="68"/>
                </a:cubicBezTo>
                <a:cubicBezTo>
                  <a:pt x="24" y="68"/>
                  <a:pt x="24" y="68"/>
                  <a:pt x="24" y="68"/>
                </a:cubicBezTo>
                <a:cubicBezTo>
                  <a:pt x="23" y="69"/>
                  <a:pt x="22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0" y="69"/>
                  <a:pt x="20" y="69"/>
                </a:cubicBezTo>
                <a:close/>
                <a:moveTo>
                  <a:pt x="25" y="59"/>
                </a:moveTo>
                <a:cubicBezTo>
                  <a:pt x="23" y="58"/>
                  <a:pt x="22" y="56"/>
                  <a:pt x="23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4" y="53"/>
                  <a:pt x="25" y="53"/>
                  <a:pt x="27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8" y="54"/>
                  <a:pt x="29" y="56"/>
                  <a:pt x="28" y="57"/>
                </a:cubicBezTo>
                <a:cubicBezTo>
                  <a:pt x="28" y="57"/>
                  <a:pt x="28" y="57"/>
                  <a:pt x="28" y="57"/>
                </a:cubicBezTo>
                <a:cubicBezTo>
                  <a:pt x="28" y="58"/>
                  <a:pt x="27" y="59"/>
                  <a:pt x="26" y="59"/>
                </a:cubicBezTo>
                <a:cubicBezTo>
                  <a:pt x="26" y="59"/>
                  <a:pt x="26" y="59"/>
                  <a:pt x="26" y="59"/>
                </a:cubicBezTo>
                <a:cubicBezTo>
                  <a:pt x="25" y="59"/>
                  <a:pt x="25" y="59"/>
                  <a:pt x="25" y="59"/>
                </a:cubicBezTo>
                <a:close/>
                <a:moveTo>
                  <a:pt x="29" y="48"/>
                </a:moveTo>
                <a:cubicBezTo>
                  <a:pt x="28" y="47"/>
                  <a:pt x="27" y="46"/>
                  <a:pt x="28" y="44"/>
                </a:cubicBezTo>
                <a:cubicBezTo>
                  <a:pt x="28" y="44"/>
                  <a:pt x="28" y="44"/>
                  <a:pt x="28" y="44"/>
                </a:cubicBezTo>
                <a:cubicBezTo>
                  <a:pt x="28" y="43"/>
                  <a:pt x="30" y="42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3" y="43"/>
                  <a:pt x="33" y="45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2" y="48"/>
                  <a:pt x="31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29" y="48"/>
                  <a:pt x="29" y="48"/>
                </a:cubicBezTo>
                <a:close/>
                <a:moveTo>
                  <a:pt x="34" y="38"/>
                </a:moveTo>
                <a:cubicBezTo>
                  <a:pt x="32" y="37"/>
                  <a:pt x="31" y="35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3" y="32"/>
                  <a:pt x="34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7" y="33"/>
                  <a:pt x="38" y="35"/>
                  <a:pt x="37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7" y="37"/>
                  <a:pt x="36" y="38"/>
                  <a:pt x="35" y="38"/>
                </a:cubicBezTo>
                <a:cubicBezTo>
                  <a:pt x="35" y="38"/>
                  <a:pt x="35" y="38"/>
                  <a:pt x="35" y="38"/>
                </a:cubicBezTo>
                <a:cubicBezTo>
                  <a:pt x="34" y="38"/>
                  <a:pt x="34" y="38"/>
                  <a:pt x="34" y="38"/>
                </a:cubicBezTo>
                <a:close/>
                <a:moveTo>
                  <a:pt x="38" y="27"/>
                </a:moveTo>
                <a:cubicBezTo>
                  <a:pt x="37" y="26"/>
                  <a:pt x="36" y="25"/>
                  <a:pt x="37" y="23"/>
                </a:cubicBezTo>
                <a:cubicBezTo>
                  <a:pt x="37" y="23"/>
                  <a:pt x="37" y="23"/>
                  <a:pt x="37" y="23"/>
                </a:cubicBezTo>
                <a:cubicBezTo>
                  <a:pt x="37" y="22"/>
                  <a:pt x="39" y="21"/>
                  <a:pt x="40" y="22"/>
                </a:cubicBezTo>
                <a:cubicBezTo>
                  <a:pt x="40" y="22"/>
                  <a:pt x="40" y="22"/>
                  <a:pt x="40" y="22"/>
                </a:cubicBezTo>
                <a:cubicBezTo>
                  <a:pt x="42" y="22"/>
                  <a:pt x="43" y="24"/>
                  <a:pt x="42" y="25"/>
                </a:cubicBezTo>
                <a:cubicBezTo>
                  <a:pt x="42" y="25"/>
                  <a:pt x="42" y="25"/>
                  <a:pt x="42" y="25"/>
                </a:cubicBezTo>
                <a:cubicBezTo>
                  <a:pt x="41" y="27"/>
                  <a:pt x="40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8" y="27"/>
                  <a:pt x="38" y="27"/>
                </a:cubicBezTo>
                <a:close/>
                <a:moveTo>
                  <a:pt x="43" y="16"/>
                </a:moveTo>
                <a:cubicBezTo>
                  <a:pt x="41" y="16"/>
                  <a:pt x="41" y="14"/>
                  <a:pt x="41" y="13"/>
                </a:cubicBezTo>
                <a:cubicBezTo>
                  <a:pt x="41" y="13"/>
                  <a:pt x="41" y="13"/>
                  <a:pt x="41" y="13"/>
                </a:cubicBezTo>
                <a:cubicBezTo>
                  <a:pt x="42" y="11"/>
                  <a:pt x="43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6" y="12"/>
                  <a:pt x="47" y="13"/>
                  <a:pt x="46" y="15"/>
                </a:cubicBezTo>
                <a:cubicBezTo>
                  <a:pt x="46" y="15"/>
                  <a:pt x="46" y="15"/>
                  <a:pt x="46" y="15"/>
                </a:cubicBezTo>
                <a:cubicBezTo>
                  <a:pt x="46" y="16"/>
                  <a:pt x="45" y="17"/>
                  <a:pt x="44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3" y="17"/>
                  <a:pt x="43" y="17"/>
                  <a:pt x="43" y="16"/>
                </a:cubicBezTo>
                <a:close/>
                <a:moveTo>
                  <a:pt x="47" y="6"/>
                </a:moveTo>
                <a:cubicBezTo>
                  <a:pt x="46" y="5"/>
                  <a:pt x="45" y="4"/>
                  <a:pt x="46" y="2"/>
                </a:cubicBezTo>
                <a:cubicBezTo>
                  <a:pt x="46" y="2"/>
                  <a:pt x="46" y="2"/>
                  <a:pt x="46" y="2"/>
                </a:cubicBezTo>
                <a:cubicBezTo>
                  <a:pt x="46" y="1"/>
                  <a:pt x="48" y="0"/>
                  <a:pt x="49" y="1"/>
                </a:cubicBezTo>
                <a:cubicBezTo>
                  <a:pt x="49" y="1"/>
                  <a:pt x="49" y="1"/>
                  <a:pt x="49" y="1"/>
                </a:cubicBezTo>
                <a:cubicBezTo>
                  <a:pt x="51" y="1"/>
                  <a:pt x="52" y="3"/>
                  <a:pt x="51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0" y="5"/>
                  <a:pt x="49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7" y="6"/>
                </a:cubicBezTo>
                <a:close/>
              </a:path>
            </a:pathLst>
          </a:custGeom>
          <a:solidFill>
            <a:srgbClr val="46AB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15" name="Freeform 108"/>
          <p:cNvSpPr>
            <a:spLocks noEditPoints="1"/>
          </p:cNvSpPr>
          <p:nvPr/>
        </p:nvSpPr>
        <p:spPr bwMode="auto">
          <a:xfrm>
            <a:off x="1938977" y="5943684"/>
            <a:ext cx="15790" cy="285956"/>
          </a:xfrm>
          <a:custGeom>
            <a:avLst/>
            <a:gdLst>
              <a:gd name="T0" fmla="*/ 3 w 5"/>
              <a:gd name="T1" fmla="*/ 81 h 86"/>
              <a:gd name="T2" fmla="*/ 5 w 5"/>
              <a:gd name="T3" fmla="*/ 84 h 86"/>
              <a:gd name="T4" fmla="*/ 3 w 5"/>
              <a:gd name="T5" fmla="*/ 86 h 86"/>
              <a:gd name="T6" fmla="*/ 0 w 5"/>
              <a:gd name="T7" fmla="*/ 84 h 86"/>
              <a:gd name="T8" fmla="*/ 3 w 5"/>
              <a:gd name="T9" fmla="*/ 69 h 86"/>
              <a:gd name="T10" fmla="*/ 5 w 5"/>
              <a:gd name="T11" fmla="*/ 72 h 86"/>
              <a:gd name="T12" fmla="*/ 3 w 5"/>
              <a:gd name="T13" fmla="*/ 75 h 86"/>
              <a:gd name="T14" fmla="*/ 0 w 5"/>
              <a:gd name="T15" fmla="*/ 72 h 86"/>
              <a:gd name="T16" fmla="*/ 3 w 5"/>
              <a:gd name="T17" fmla="*/ 58 h 86"/>
              <a:gd name="T18" fmla="*/ 5 w 5"/>
              <a:gd name="T19" fmla="*/ 61 h 86"/>
              <a:gd name="T20" fmla="*/ 3 w 5"/>
              <a:gd name="T21" fmla="*/ 63 h 86"/>
              <a:gd name="T22" fmla="*/ 0 w 5"/>
              <a:gd name="T23" fmla="*/ 61 h 86"/>
              <a:gd name="T24" fmla="*/ 3 w 5"/>
              <a:gd name="T25" fmla="*/ 46 h 86"/>
              <a:gd name="T26" fmla="*/ 5 w 5"/>
              <a:gd name="T27" fmla="*/ 49 h 86"/>
              <a:gd name="T28" fmla="*/ 3 w 5"/>
              <a:gd name="T29" fmla="*/ 52 h 86"/>
              <a:gd name="T30" fmla="*/ 0 w 5"/>
              <a:gd name="T31" fmla="*/ 49 h 86"/>
              <a:gd name="T32" fmla="*/ 3 w 5"/>
              <a:gd name="T33" fmla="*/ 35 h 86"/>
              <a:gd name="T34" fmla="*/ 5 w 5"/>
              <a:gd name="T35" fmla="*/ 38 h 86"/>
              <a:gd name="T36" fmla="*/ 3 w 5"/>
              <a:gd name="T37" fmla="*/ 41 h 86"/>
              <a:gd name="T38" fmla="*/ 0 w 5"/>
              <a:gd name="T39" fmla="*/ 38 h 86"/>
              <a:gd name="T40" fmla="*/ 3 w 5"/>
              <a:gd name="T41" fmla="*/ 23 h 86"/>
              <a:gd name="T42" fmla="*/ 5 w 5"/>
              <a:gd name="T43" fmla="*/ 26 h 86"/>
              <a:gd name="T44" fmla="*/ 3 w 5"/>
              <a:gd name="T45" fmla="*/ 29 h 86"/>
              <a:gd name="T46" fmla="*/ 0 w 5"/>
              <a:gd name="T47" fmla="*/ 26 h 86"/>
              <a:gd name="T48" fmla="*/ 3 w 5"/>
              <a:gd name="T49" fmla="*/ 12 h 86"/>
              <a:gd name="T50" fmla="*/ 5 w 5"/>
              <a:gd name="T51" fmla="*/ 15 h 86"/>
              <a:gd name="T52" fmla="*/ 3 w 5"/>
              <a:gd name="T53" fmla="*/ 18 h 86"/>
              <a:gd name="T54" fmla="*/ 0 w 5"/>
              <a:gd name="T55" fmla="*/ 15 h 86"/>
              <a:gd name="T56" fmla="*/ 3 w 5"/>
              <a:gd name="T57" fmla="*/ 0 h 86"/>
              <a:gd name="T58" fmla="*/ 5 w 5"/>
              <a:gd name="T59" fmla="*/ 3 h 86"/>
              <a:gd name="T60" fmla="*/ 3 w 5"/>
              <a:gd name="T61" fmla="*/ 6 h 86"/>
              <a:gd name="T62" fmla="*/ 0 w 5"/>
              <a:gd name="T63" fmla="*/ 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" h="86">
                <a:moveTo>
                  <a:pt x="0" y="84"/>
                </a:moveTo>
                <a:cubicBezTo>
                  <a:pt x="0" y="82"/>
                  <a:pt x="1" y="81"/>
                  <a:pt x="3" y="81"/>
                </a:cubicBezTo>
                <a:cubicBezTo>
                  <a:pt x="3" y="81"/>
                  <a:pt x="3" y="81"/>
                  <a:pt x="3" y="81"/>
                </a:cubicBezTo>
                <a:cubicBezTo>
                  <a:pt x="4" y="81"/>
                  <a:pt x="5" y="82"/>
                  <a:pt x="5" y="84"/>
                </a:cubicBezTo>
                <a:cubicBezTo>
                  <a:pt x="5" y="84"/>
                  <a:pt x="5" y="84"/>
                  <a:pt x="5" y="84"/>
                </a:cubicBezTo>
                <a:cubicBezTo>
                  <a:pt x="5" y="85"/>
                  <a:pt x="4" y="86"/>
                  <a:pt x="3" y="86"/>
                </a:cubicBezTo>
                <a:cubicBezTo>
                  <a:pt x="3" y="86"/>
                  <a:pt x="3" y="86"/>
                  <a:pt x="3" y="86"/>
                </a:cubicBezTo>
                <a:cubicBezTo>
                  <a:pt x="1" y="86"/>
                  <a:pt x="0" y="85"/>
                  <a:pt x="0" y="84"/>
                </a:cubicBezTo>
                <a:close/>
                <a:moveTo>
                  <a:pt x="0" y="72"/>
                </a:moveTo>
                <a:cubicBezTo>
                  <a:pt x="0" y="71"/>
                  <a:pt x="1" y="69"/>
                  <a:pt x="3" y="69"/>
                </a:cubicBezTo>
                <a:cubicBezTo>
                  <a:pt x="3" y="69"/>
                  <a:pt x="3" y="69"/>
                  <a:pt x="3" y="69"/>
                </a:cubicBezTo>
                <a:cubicBezTo>
                  <a:pt x="4" y="69"/>
                  <a:pt x="5" y="71"/>
                  <a:pt x="5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5" y="74"/>
                  <a:pt x="4" y="75"/>
                  <a:pt x="3" y="75"/>
                </a:cubicBezTo>
                <a:cubicBezTo>
                  <a:pt x="3" y="75"/>
                  <a:pt x="3" y="75"/>
                  <a:pt x="3" y="75"/>
                </a:cubicBezTo>
                <a:cubicBezTo>
                  <a:pt x="1" y="75"/>
                  <a:pt x="0" y="74"/>
                  <a:pt x="0" y="72"/>
                </a:cubicBezTo>
                <a:close/>
                <a:moveTo>
                  <a:pt x="0" y="61"/>
                </a:moveTo>
                <a:cubicBezTo>
                  <a:pt x="0" y="59"/>
                  <a:pt x="1" y="58"/>
                  <a:pt x="3" y="58"/>
                </a:cubicBezTo>
                <a:cubicBezTo>
                  <a:pt x="3" y="58"/>
                  <a:pt x="3" y="58"/>
                  <a:pt x="3" y="58"/>
                </a:cubicBezTo>
                <a:cubicBezTo>
                  <a:pt x="4" y="58"/>
                  <a:pt x="5" y="59"/>
                  <a:pt x="5" y="61"/>
                </a:cubicBezTo>
                <a:cubicBezTo>
                  <a:pt x="5" y="61"/>
                  <a:pt x="5" y="61"/>
                  <a:pt x="5" y="61"/>
                </a:cubicBezTo>
                <a:cubicBezTo>
                  <a:pt x="5" y="62"/>
                  <a:pt x="4" y="63"/>
                  <a:pt x="3" y="63"/>
                </a:cubicBezTo>
                <a:cubicBezTo>
                  <a:pt x="3" y="63"/>
                  <a:pt x="3" y="63"/>
                  <a:pt x="3" y="63"/>
                </a:cubicBezTo>
                <a:cubicBezTo>
                  <a:pt x="1" y="63"/>
                  <a:pt x="0" y="62"/>
                  <a:pt x="0" y="61"/>
                </a:cubicBezTo>
                <a:close/>
                <a:moveTo>
                  <a:pt x="0" y="49"/>
                </a:moveTo>
                <a:cubicBezTo>
                  <a:pt x="0" y="48"/>
                  <a:pt x="1" y="46"/>
                  <a:pt x="3" y="46"/>
                </a:cubicBezTo>
                <a:cubicBezTo>
                  <a:pt x="3" y="46"/>
                  <a:pt x="3" y="46"/>
                  <a:pt x="3" y="46"/>
                </a:cubicBezTo>
                <a:cubicBezTo>
                  <a:pt x="4" y="46"/>
                  <a:pt x="5" y="48"/>
                  <a:pt x="5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5" y="51"/>
                  <a:pt x="4" y="52"/>
                  <a:pt x="3" y="52"/>
                </a:cubicBezTo>
                <a:cubicBezTo>
                  <a:pt x="3" y="52"/>
                  <a:pt x="3" y="52"/>
                  <a:pt x="3" y="52"/>
                </a:cubicBezTo>
                <a:cubicBezTo>
                  <a:pt x="1" y="52"/>
                  <a:pt x="0" y="51"/>
                  <a:pt x="0" y="49"/>
                </a:cubicBezTo>
                <a:close/>
                <a:moveTo>
                  <a:pt x="0" y="38"/>
                </a:moveTo>
                <a:cubicBezTo>
                  <a:pt x="0" y="36"/>
                  <a:pt x="1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4" y="35"/>
                  <a:pt x="5" y="36"/>
                  <a:pt x="5" y="38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39"/>
                  <a:pt x="4" y="41"/>
                  <a:pt x="3" y="41"/>
                </a:cubicBezTo>
                <a:cubicBezTo>
                  <a:pt x="3" y="41"/>
                  <a:pt x="3" y="41"/>
                  <a:pt x="3" y="41"/>
                </a:cubicBezTo>
                <a:cubicBezTo>
                  <a:pt x="1" y="41"/>
                  <a:pt x="0" y="39"/>
                  <a:pt x="0" y="38"/>
                </a:cubicBezTo>
                <a:close/>
                <a:moveTo>
                  <a:pt x="0" y="26"/>
                </a:moveTo>
                <a:cubicBezTo>
                  <a:pt x="0" y="25"/>
                  <a:pt x="1" y="23"/>
                  <a:pt x="3" y="23"/>
                </a:cubicBezTo>
                <a:cubicBezTo>
                  <a:pt x="3" y="23"/>
                  <a:pt x="3" y="23"/>
                  <a:pt x="3" y="23"/>
                </a:cubicBezTo>
                <a:cubicBezTo>
                  <a:pt x="4" y="23"/>
                  <a:pt x="5" y="25"/>
                  <a:pt x="5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8"/>
                  <a:pt x="4" y="29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1" y="29"/>
                  <a:pt x="0" y="28"/>
                  <a:pt x="0" y="26"/>
                </a:cubicBezTo>
                <a:close/>
                <a:moveTo>
                  <a:pt x="0" y="15"/>
                </a:moveTo>
                <a:cubicBezTo>
                  <a:pt x="0" y="13"/>
                  <a:pt x="1" y="12"/>
                  <a:pt x="3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4" y="12"/>
                  <a:pt x="5" y="13"/>
                  <a:pt x="5" y="15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4" y="18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1" y="18"/>
                  <a:pt x="0" y="16"/>
                  <a:pt x="0" y="15"/>
                </a:cubicBezTo>
                <a:close/>
                <a:moveTo>
                  <a:pt x="0" y="3"/>
                </a:moveTo>
                <a:cubicBezTo>
                  <a:pt x="0" y="2"/>
                  <a:pt x="1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2"/>
                  <a:pt x="5" y="3"/>
                </a:cubicBezTo>
                <a:cubicBezTo>
                  <a:pt x="5" y="3"/>
                  <a:pt x="5" y="3"/>
                  <a:pt x="5" y="3"/>
                </a:cubicBezTo>
                <a:cubicBezTo>
                  <a:pt x="5" y="5"/>
                  <a:pt x="4" y="6"/>
                  <a:pt x="3" y="6"/>
                </a:cubicBezTo>
                <a:cubicBezTo>
                  <a:pt x="3" y="6"/>
                  <a:pt x="3" y="6"/>
                  <a:pt x="3" y="6"/>
                </a:cubicBezTo>
                <a:cubicBezTo>
                  <a:pt x="1" y="6"/>
                  <a:pt x="0" y="5"/>
                  <a:pt x="0" y="3"/>
                </a:cubicBezTo>
                <a:close/>
              </a:path>
            </a:pathLst>
          </a:custGeom>
          <a:solidFill>
            <a:srgbClr val="46AB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16" name="Freeform 109"/>
          <p:cNvSpPr>
            <a:spLocks noEditPoints="1"/>
          </p:cNvSpPr>
          <p:nvPr/>
        </p:nvSpPr>
        <p:spPr bwMode="auto">
          <a:xfrm>
            <a:off x="2095112" y="5448963"/>
            <a:ext cx="210520" cy="350866"/>
          </a:xfrm>
          <a:custGeom>
            <a:avLst/>
            <a:gdLst>
              <a:gd name="T0" fmla="*/ 59 w 63"/>
              <a:gd name="T1" fmla="*/ 100 h 105"/>
              <a:gd name="T2" fmla="*/ 63 w 63"/>
              <a:gd name="T3" fmla="*/ 101 h 105"/>
              <a:gd name="T4" fmla="*/ 61 w 63"/>
              <a:gd name="T5" fmla="*/ 105 h 105"/>
              <a:gd name="T6" fmla="*/ 60 w 63"/>
              <a:gd name="T7" fmla="*/ 105 h 105"/>
              <a:gd name="T8" fmla="*/ 58 w 63"/>
              <a:gd name="T9" fmla="*/ 104 h 105"/>
              <a:gd name="T10" fmla="*/ 53 w 63"/>
              <a:gd name="T11" fmla="*/ 90 h 105"/>
              <a:gd name="T12" fmla="*/ 57 w 63"/>
              <a:gd name="T13" fmla="*/ 91 h 105"/>
              <a:gd name="T14" fmla="*/ 56 w 63"/>
              <a:gd name="T15" fmla="*/ 95 h 105"/>
              <a:gd name="T16" fmla="*/ 54 w 63"/>
              <a:gd name="T17" fmla="*/ 95 h 105"/>
              <a:gd name="T18" fmla="*/ 52 w 63"/>
              <a:gd name="T19" fmla="*/ 94 h 105"/>
              <a:gd name="T20" fmla="*/ 47 w 63"/>
              <a:gd name="T21" fmla="*/ 80 h 105"/>
              <a:gd name="T22" fmla="*/ 51 w 63"/>
              <a:gd name="T23" fmla="*/ 81 h 105"/>
              <a:gd name="T24" fmla="*/ 50 w 63"/>
              <a:gd name="T25" fmla="*/ 85 h 105"/>
              <a:gd name="T26" fmla="*/ 49 w 63"/>
              <a:gd name="T27" fmla="*/ 86 h 105"/>
              <a:gd name="T28" fmla="*/ 46 w 63"/>
              <a:gd name="T29" fmla="*/ 84 h 105"/>
              <a:gd name="T30" fmla="*/ 42 w 63"/>
              <a:gd name="T31" fmla="*/ 70 h 105"/>
              <a:gd name="T32" fmla="*/ 46 w 63"/>
              <a:gd name="T33" fmla="*/ 71 h 105"/>
              <a:gd name="T34" fmla="*/ 44 w 63"/>
              <a:gd name="T35" fmla="*/ 75 h 105"/>
              <a:gd name="T36" fmla="*/ 43 w 63"/>
              <a:gd name="T37" fmla="*/ 76 h 105"/>
              <a:gd name="T38" fmla="*/ 41 w 63"/>
              <a:gd name="T39" fmla="*/ 74 h 105"/>
              <a:gd name="T40" fmla="*/ 36 w 63"/>
              <a:gd name="T41" fmla="*/ 60 h 105"/>
              <a:gd name="T42" fmla="*/ 40 w 63"/>
              <a:gd name="T43" fmla="*/ 61 h 105"/>
              <a:gd name="T44" fmla="*/ 39 w 63"/>
              <a:gd name="T45" fmla="*/ 65 h 105"/>
              <a:gd name="T46" fmla="*/ 37 w 63"/>
              <a:gd name="T47" fmla="*/ 66 h 105"/>
              <a:gd name="T48" fmla="*/ 35 w 63"/>
              <a:gd name="T49" fmla="*/ 64 h 105"/>
              <a:gd name="T50" fmla="*/ 30 w 63"/>
              <a:gd name="T51" fmla="*/ 50 h 105"/>
              <a:gd name="T52" fmla="*/ 34 w 63"/>
              <a:gd name="T53" fmla="*/ 51 h 105"/>
              <a:gd name="T54" fmla="*/ 33 w 63"/>
              <a:gd name="T55" fmla="*/ 55 h 105"/>
              <a:gd name="T56" fmla="*/ 32 w 63"/>
              <a:gd name="T57" fmla="*/ 56 h 105"/>
              <a:gd name="T58" fmla="*/ 29 w 63"/>
              <a:gd name="T59" fmla="*/ 54 h 105"/>
              <a:gd name="T60" fmla="*/ 25 w 63"/>
              <a:gd name="T61" fmla="*/ 40 h 105"/>
              <a:gd name="T62" fmla="*/ 29 w 63"/>
              <a:gd name="T63" fmla="*/ 41 h 105"/>
              <a:gd name="T64" fmla="*/ 27 w 63"/>
              <a:gd name="T65" fmla="*/ 45 h 105"/>
              <a:gd name="T66" fmla="*/ 26 w 63"/>
              <a:gd name="T67" fmla="*/ 46 h 105"/>
              <a:gd name="T68" fmla="*/ 24 w 63"/>
              <a:gd name="T69" fmla="*/ 44 h 105"/>
              <a:gd name="T70" fmla="*/ 19 w 63"/>
              <a:gd name="T71" fmla="*/ 30 h 105"/>
              <a:gd name="T72" fmla="*/ 23 w 63"/>
              <a:gd name="T73" fmla="*/ 31 h 105"/>
              <a:gd name="T74" fmla="*/ 22 w 63"/>
              <a:gd name="T75" fmla="*/ 35 h 105"/>
              <a:gd name="T76" fmla="*/ 20 w 63"/>
              <a:gd name="T77" fmla="*/ 36 h 105"/>
              <a:gd name="T78" fmla="*/ 18 w 63"/>
              <a:gd name="T79" fmla="*/ 34 h 105"/>
              <a:gd name="T80" fmla="*/ 13 w 63"/>
              <a:gd name="T81" fmla="*/ 20 h 105"/>
              <a:gd name="T82" fmla="*/ 17 w 63"/>
              <a:gd name="T83" fmla="*/ 21 h 105"/>
              <a:gd name="T84" fmla="*/ 16 w 63"/>
              <a:gd name="T85" fmla="*/ 25 h 105"/>
              <a:gd name="T86" fmla="*/ 15 w 63"/>
              <a:gd name="T87" fmla="*/ 26 h 105"/>
              <a:gd name="T88" fmla="*/ 12 w 63"/>
              <a:gd name="T89" fmla="*/ 24 h 105"/>
              <a:gd name="T90" fmla="*/ 8 w 63"/>
              <a:gd name="T91" fmla="*/ 10 h 105"/>
              <a:gd name="T92" fmla="*/ 12 w 63"/>
              <a:gd name="T93" fmla="*/ 11 h 105"/>
              <a:gd name="T94" fmla="*/ 10 w 63"/>
              <a:gd name="T95" fmla="*/ 15 h 105"/>
              <a:gd name="T96" fmla="*/ 9 w 63"/>
              <a:gd name="T97" fmla="*/ 16 h 105"/>
              <a:gd name="T98" fmla="*/ 7 w 63"/>
              <a:gd name="T99" fmla="*/ 14 h 105"/>
              <a:gd name="T100" fmla="*/ 2 w 63"/>
              <a:gd name="T101" fmla="*/ 0 h 105"/>
              <a:gd name="T102" fmla="*/ 6 w 63"/>
              <a:gd name="T103" fmla="*/ 1 h 105"/>
              <a:gd name="T104" fmla="*/ 5 w 63"/>
              <a:gd name="T105" fmla="*/ 5 h 105"/>
              <a:gd name="T106" fmla="*/ 3 w 63"/>
              <a:gd name="T107" fmla="*/ 6 h 105"/>
              <a:gd name="T108" fmla="*/ 1 w 63"/>
              <a:gd name="T109" fmla="*/ 4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3" h="105">
                <a:moveTo>
                  <a:pt x="58" y="104"/>
                </a:moveTo>
                <a:cubicBezTo>
                  <a:pt x="57" y="103"/>
                  <a:pt x="57" y="101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60" y="99"/>
                  <a:pt x="62" y="100"/>
                  <a:pt x="63" y="101"/>
                </a:cubicBezTo>
                <a:cubicBezTo>
                  <a:pt x="63" y="101"/>
                  <a:pt x="63" y="101"/>
                  <a:pt x="63" y="101"/>
                </a:cubicBezTo>
                <a:cubicBezTo>
                  <a:pt x="63" y="103"/>
                  <a:pt x="63" y="104"/>
                  <a:pt x="61" y="105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1" y="105"/>
                  <a:pt x="61" y="105"/>
                  <a:pt x="60" y="105"/>
                </a:cubicBezTo>
                <a:cubicBezTo>
                  <a:pt x="60" y="105"/>
                  <a:pt x="60" y="105"/>
                  <a:pt x="60" y="105"/>
                </a:cubicBezTo>
                <a:cubicBezTo>
                  <a:pt x="59" y="105"/>
                  <a:pt x="58" y="105"/>
                  <a:pt x="58" y="104"/>
                </a:cubicBezTo>
                <a:close/>
                <a:moveTo>
                  <a:pt x="52" y="94"/>
                </a:moveTo>
                <a:cubicBezTo>
                  <a:pt x="51" y="93"/>
                  <a:pt x="52" y="91"/>
                  <a:pt x="53" y="90"/>
                </a:cubicBezTo>
                <a:cubicBezTo>
                  <a:pt x="53" y="90"/>
                  <a:pt x="53" y="90"/>
                  <a:pt x="53" y="90"/>
                </a:cubicBezTo>
                <a:cubicBezTo>
                  <a:pt x="54" y="89"/>
                  <a:pt x="56" y="90"/>
                  <a:pt x="57" y="91"/>
                </a:cubicBezTo>
                <a:cubicBezTo>
                  <a:pt x="57" y="91"/>
                  <a:pt x="57" y="91"/>
                  <a:pt x="57" y="91"/>
                </a:cubicBezTo>
                <a:cubicBezTo>
                  <a:pt x="58" y="93"/>
                  <a:pt x="57" y="94"/>
                  <a:pt x="56" y="95"/>
                </a:cubicBezTo>
                <a:cubicBezTo>
                  <a:pt x="56" y="95"/>
                  <a:pt x="56" y="95"/>
                  <a:pt x="56" y="95"/>
                </a:cubicBezTo>
                <a:cubicBezTo>
                  <a:pt x="55" y="95"/>
                  <a:pt x="55" y="95"/>
                  <a:pt x="54" y="95"/>
                </a:cubicBezTo>
                <a:cubicBezTo>
                  <a:pt x="54" y="95"/>
                  <a:pt x="54" y="95"/>
                  <a:pt x="54" y="95"/>
                </a:cubicBezTo>
                <a:cubicBezTo>
                  <a:pt x="53" y="95"/>
                  <a:pt x="52" y="95"/>
                  <a:pt x="52" y="94"/>
                </a:cubicBezTo>
                <a:close/>
                <a:moveTo>
                  <a:pt x="46" y="84"/>
                </a:moveTo>
                <a:cubicBezTo>
                  <a:pt x="45" y="83"/>
                  <a:pt x="46" y="81"/>
                  <a:pt x="47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49" y="79"/>
                  <a:pt x="50" y="80"/>
                  <a:pt x="51" y="81"/>
                </a:cubicBezTo>
                <a:cubicBezTo>
                  <a:pt x="51" y="81"/>
                  <a:pt x="51" y="81"/>
                  <a:pt x="51" y="81"/>
                </a:cubicBezTo>
                <a:cubicBezTo>
                  <a:pt x="52" y="83"/>
                  <a:pt x="51" y="84"/>
                  <a:pt x="5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85"/>
                  <a:pt x="49" y="86"/>
                  <a:pt x="49" y="86"/>
                </a:cubicBezTo>
                <a:cubicBezTo>
                  <a:pt x="49" y="86"/>
                  <a:pt x="49" y="86"/>
                  <a:pt x="49" y="86"/>
                </a:cubicBezTo>
                <a:cubicBezTo>
                  <a:pt x="48" y="86"/>
                  <a:pt x="47" y="85"/>
                  <a:pt x="46" y="84"/>
                </a:cubicBezTo>
                <a:close/>
                <a:moveTo>
                  <a:pt x="41" y="74"/>
                </a:moveTo>
                <a:cubicBezTo>
                  <a:pt x="40" y="73"/>
                  <a:pt x="40" y="71"/>
                  <a:pt x="42" y="70"/>
                </a:cubicBezTo>
                <a:cubicBezTo>
                  <a:pt x="42" y="70"/>
                  <a:pt x="42" y="70"/>
                  <a:pt x="42" y="70"/>
                </a:cubicBezTo>
                <a:cubicBezTo>
                  <a:pt x="43" y="69"/>
                  <a:pt x="45" y="70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3"/>
                  <a:pt x="46" y="74"/>
                  <a:pt x="44" y="75"/>
                </a:cubicBezTo>
                <a:cubicBezTo>
                  <a:pt x="44" y="75"/>
                  <a:pt x="44" y="75"/>
                  <a:pt x="44" y="75"/>
                </a:cubicBezTo>
                <a:cubicBezTo>
                  <a:pt x="44" y="75"/>
                  <a:pt x="44" y="76"/>
                  <a:pt x="43" y="76"/>
                </a:cubicBezTo>
                <a:cubicBezTo>
                  <a:pt x="43" y="76"/>
                  <a:pt x="43" y="76"/>
                  <a:pt x="43" y="76"/>
                </a:cubicBezTo>
                <a:cubicBezTo>
                  <a:pt x="42" y="76"/>
                  <a:pt x="41" y="75"/>
                  <a:pt x="41" y="74"/>
                </a:cubicBezTo>
                <a:close/>
                <a:moveTo>
                  <a:pt x="35" y="64"/>
                </a:moveTo>
                <a:cubicBezTo>
                  <a:pt x="34" y="63"/>
                  <a:pt x="35" y="61"/>
                  <a:pt x="36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7" y="59"/>
                  <a:pt x="39" y="60"/>
                  <a:pt x="40" y="61"/>
                </a:cubicBezTo>
                <a:cubicBezTo>
                  <a:pt x="40" y="61"/>
                  <a:pt x="40" y="61"/>
                  <a:pt x="40" y="61"/>
                </a:cubicBezTo>
                <a:cubicBezTo>
                  <a:pt x="41" y="63"/>
                  <a:pt x="40" y="64"/>
                  <a:pt x="39" y="65"/>
                </a:cubicBezTo>
                <a:cubicBezTo>
                  <a:pt x="39" y="65"/>
                  <a:pt x="39" y="65"/>
                  <a:pt x="39" y="65"/>
                </a:cubicBezTo>
                <a:cubicBezTo>
                  <a:pt x="38" y="65"/>
                  <a:pt x="38" y="66"/>
                  <a:pt x="37" y="66"/>
                </a:cubicBezTo>
                <a:cubicBezTo>
                  <a:pt x="37" y="66"/>
                  <a:pt x="37" y="66"/>
                  <a:pt x="37" y="66"/>
                </a:cubicBezTo>
                <a:cubicBezTo>
                  <a:pt x="36" y="66"/>
                  <a:pt x="35" y="65"/>
                  <a:pt x="35" y="64"/>
                </a:cubicBezTo>
                <a:close/>
                <a:moveTo>
                  <a:pt x="29" y="54"/>
                </a:moveTo>
                <a:cubicBezTo>
                  <a:pt x="28" y="53"/>
                  <a:pt x="29" y="51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2" y="49"/>
                  <a:pt x="33" y="50"/>
                  <a:pt x="34" y="51"/>
                </a:cubicBezTo>
                <a:cubicBezTo>
                  <a:pt x="34" y="51"/>
                  <a:pt x="34" y="51"/>
                  <a:pt x="34" y="51"/>
                </a:cubicBezTo>
                <a:cubicBezTo>
                  <a:pt x="35" y="53"/>
                  <a:pt x="35" y="54"/>
                  <a:pt x="33" y="55"/>
                </a:cubicBezTo>
                <a:cubicBezTo>
                  <a:pt x="33" y="55"/>
                  <a:pt x="33" y="55"/>
                  <a:pt x="33" y="55"/>
                </a:cubicBezTo>
                <a:cubicBezTo>
                  <a:pt x="33" y="55"/>
                  <a:pt x="32" y="56"/>
                  <a:pt x="32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1" y="56"/>
                  <a:pt x="30" y="55"/>
                  <a:pt x="29" y="54"/>
                </a:cubicBezTo>
                <a:close/>
                <a:moveTo>
                  <a:pt x="24" y="44"/>
                </a:moveTo>
                <a:cubicBezTo>
                  <a:pt x="23" y="43"/>
                  <a:pt x="23" y="41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6" y="39"/>
                  <a:pt x="28" y="40"/>
                  <a:pt x="29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9" y="43"/>
                  <a:pt x="29" y="44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7" y="46"/>
                  <a:pt x="26" y="46"/>
                </a:cubicBezTo>
                <a:cubicBezTo>
                  <a:pt x="26" y="46"/>
                  <a:pt x="26" y="46"/>
                  <a:pt x="26" y="46"/>
                </a:cubicBezTo>
                <a:cubicBezTo>
                  <a:pt x="25" y="46"/>
                  <a:pt x="24" y="45"/>
                  <a:pt x="24" y="44"/>
                </a:cubicBezTo>
                <a:close/>
                <a:moveTo>
                  <a:pt x="18" y="34"/>
                </a:moveTo>
                <a:cubicBezTo>
                  <a:pt x="17" y="33"/>
                  <a:pt x="18" y="31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20" y="29"/>
                  <a:pt x="22" y="30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4" y="33"/>
                  <a:pt x="23" y="34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1" y="36"/>
                  <a:pt x="21" y="36"/>
                  <a:pt x="20" y="36"/>
                </a:cubicBezTo>
                <a:cubicBezTo>
                  <a:pt x="20" y="36"/>
                  <a:pt x="20" y="36"/>
                  <a:pt x="20" y="36"/>
                </a:cubicBezTo>
                <a:cubicBezTo>
                  <a:pt x="19" y="36"/>
                  <a:pt x="18" y="35"/>
                  <a:pt x="18" y="34"/>
                </a:cubicBezTo>
                <a:close/>
                <a:moveTo>
                  <a:pt x="12" y="24"/>
                </a:moveTo>
                <a:cubicBezTo>
                  <a:pt x="11" y="23"/>
                  <a:pt x="12" y="21"/>
                  <a:pt x="13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5" y="19"/>
                  <a:pt x="16" y="20"/>
                  <a:pt x="17" y="21"/>
                </a:cubicBezTo>
                <a:cubicBezTo>
                  <a:pt x="17" y="21"/>
                  <a:pt x="17" y="21"/>
                  <a:pt x="17" y="21"/>
                </a:cubicBezTo>
                <a:cubicBezTo>
                  <a:pt x="18" y="23"/>
                  <a:pt x="18" y="24"/>
                  <a:pt x="16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6"/>
                  <a:pt x="15" y="26"/>
                  <a:pt x="15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6"/>
                  <a:pt x="13" y="25"/>
                  <a:pt x="12" y="24"/>
                </a:cubicBezTo>
                <a:close/>
                <a:moveTo>
                  <a:pt x="7" y="14"/>
                </a:moveTo>
                <a:cubicBezTo>
                  <a:pt x="6" y="13"/>
                  <a:pt x="6" y="11"/>
                  <a:pt x="8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9" y="10"/>
                  <a:pt x="11" y="10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3"/>
                  <a:pt x="12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6"/>
                  <a:pt x="10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8" y="16"/>
                  <a:pt x="7" y="15"/>
                  <a:pt x="7" y="14"/>
                </a:cubicBezTo>
                <a:close/>
                <a:moveTo>
                  <a:pt x="1" y="4"/>
                </a:moveTo>
                <a:cubicBezTo>
                  <a:pt x="0" y="3"/>
                  <a:pt x="1" y="1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5" y="0"/>
                  <a:pt x="6" y="1"/>
                </a:cubicBezTo>
                <a:cubicBezTo>
                  <a:pt x="6" y="1"/>
                  <a:pt x="6" y="1"/>
                  <a:pt x="6" y="1"/>
                </a:cubicBezTo>
                <a:cubicBezTo>
                  <a:pt x="7" y="3"/>
                  <a:pt x="6" y="5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4" y="6"/>
                  <a:pt x="4" y="6"/>
                  <a:pt x="3" y="6"/>
                </a:cubicBezTo>
                <a:cubicBezTo>
                  <a:pt x="3" y="6"/>
                  <a:pt x="3" y="6"/>
                  <a:pt x="3" y="6"/>
                </a:cubicBezTo>
                <a:cubicBezTo>
                  <a:pt x="2" y="6"/>
                  <a:pt x="1" y="5"/>
                  <a:pt x="1" y="4"/>
                </a:cubicBezTo>
                <a:close/>
              </a:path>
            </a:pathLst>
          </a:custGeom>
          <a:solidFill>
            <a:srgbClr val="46AB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17" name="Freeform 110"/>
          <p:cNvSpPr>
            <a:spLocks noEditPoints="1"/>
          </p:cNvSpPr>
          <p:nvPr/>
        </p:nvSpPr>
        <p:spPr bwMode="auto">
          <a:xfrm>
            <a:off x="754804" y="5896316"/>
            <a:ext cx="224554" cy="196485"/>
          </a:xfrm>
          <a:custGeom>
            <a:avLst/>
            <a:gdLst>
              <a:gd name="T0" fmla="*/ 2 w 67"/>
              <a:gd name="T1" fmla="*/ 54 h 59"/>
              <a:gd name="T2" fmla="*/ 6 w 67"/>
              <a:gd name="T3" fmla="*/ 54 h 59"/>
              <a:gd name="T4" fmla="*/ 5 w 67"/>
              <a:gd name="T5" fmla="*/ 58 h 59"/>
              <a:gd name="T6" fmla="*/ 4 w 67"/>
              <a:gd name="T7" fmla="*/ 59 h 59"/>
              <a:gd name="T8" fmla="*/ 1 w 67"/>
              <a:gd name="T9" fmla="*/ 58 h 59"/>
              <a:gd name="T10" fmla="*/ 10 w 67"/>
              <a:gd name="T11" fmla="*/ 47 h 59"/>
              <a:gd name="T12" fmla="*/ 14 w 67"/>
              <a:gd name="T13" fmla="*/ 47 h 59"/>
              <a:gd name="T14" fmla="*/ 14 w 67"/>
              <a:gd name="T15" fmla="*/ 51 h 59"/>
              <a:gd name="T16" fmla="*/ 12 w 67"/>
              <a:gd name="T17" fmla="*/ 52 h 59"/>
              <a:gd name="T18" fmla="*/ 10 w 67"/>
              <a:gd name="T19" fmla="*/ 51 h 59"/>
              <a:gd name="T20" fmla="*/ 19 w 67"/>
              <a:gd name="T21" fmla="*/ 39 h 59"/>
              <a:gd name="T22" fmla="*/ 23 w 67"/>
              <a:gd name="T23" fmla="*/ 39 h 59"/>
              <a:gd name="T24" fmla="*/ 23 w 67"/>
              <a:gd name="T25" fmla="*/ 43 h 59"/>
              <a:gd name="T26" fmla="*/ 21 w 67"/>
              <a:gd name="T27" fmla="*/ 44 h 59"/>
              <a:gd name="T28" fmla="*/ 19 w 67"/>
              <a:gd name="T29" fmla="*/ 43 h 59"/>
              <a:gd name="T30" fmla="*/ 28 w 67"/>
              <a:gd name="T31" fmla="*/ 32 h 59"/>
              <a:gd name="T32" fmla="*/ 32 w 67"/>
              <a:gd name="T33" fmla="*/ 32 h 59"/>
              <a:gd name="T34" fmla="*/ 31 w 67"/>
              <a:gd name="T35" fmla="*/ 36 h 59"/>
              <a:gd name="T36" fmla="*/ 30 w 67"/>
              <a:gd name="T37" fmla="*/ 37 h 59"/>
              <a:gd name="T38" fmla="*/ 27 w 67"/>
              <a:gd name="T39" fmla="*/ 36 h 59"/>
              <a:gd name="T40" fmla="*/ 36 w 67"/>
              <a:gd name="T41" fmla="*/ 24 h 59"/>
              <a:gd name="T42" fmla="*/ 40 w 67"/>
              <a:gd name="T43" fmla="*/ 24 h 59"/>
              <a:gd name="T44" fmla="*/ 40 w 67"/>
              <a:gd name="T45" fmla="*/ 28 h 59"/>
              <a:gd name="T46" fmla="*/ 38 w 67"/>
              <a:gd name="T47" fmla="*/ 29 h 59"/>
              <a:gd name="T48" fmla="*/ 36 w 67"/>
              <a:gd name="T49" fmla="*/ 28 h 59"/>
              <a:gd name="T50" fmla="*/ 45 w 67"/>
              <a:gd name="T51" fmla="*/ 16 h 59"/>
              <a:gd name="T52" fmla="*/ 49 w 67"/>
              <a:gd name="T53" fmla="*/ 17 h 59"/>
              <a:gd name="T54" fmla="*/ 49 w 67"/>
              <a:gd name="T55" fmla="*/ 21 h 59"/>
              <a:gd name="T56" fmla="*/ 47 w 67"/>
              <a:gd name="T57" fmla="*/ 22 h 59"/>
              <a:gd name="T58" fmla="*/ 45 w 67"/>
              <a:gd name="T59" fmla="*/ 21 h 59"/>
              <a:gd name="T60" fmla="*/ 54 w 67"/>
              <a:gd name="T61" fmla="*/ 9 h 59"/>
              <a:gd name="T62" fmla="*/ 58 w 67"/>
              <a:gd name="T63" fmla="*/ 9 h 59"/>
              <a:gd name="T64" fmla="*/ 57 w 67"/>
              <a:gd name="T65" fmla="*/ 13 h 59"/>
              <a:gd name="T66" fmla="*/ 55 w 67"/>
              <a:gd name="T67" fmla="*/ 14 h 59"/>
              <a:gd name="T68" fmla="*/ 53 w 67"/>
              <a:gd name="T69" fmla="*/ 13 h 59"/>
              <a:gd name="T70" fmla="*/ 62 w 67"/>
              <a:gd name="T71" fmla="*/ 1 h 59"/>
              <a:gd name="T72" fmla="*/ 66 w 67"/>
              <a:gd name="T73" fmla="*/ 2 h 59"/>
              <a:gd name="T74" fmla="*/ 66 w 67"/>
              <a:gd name="T75" fmla="*/ 6 h 59"/>
              <a:gd name="T76" fmla="*/ 64 w 67"/>
              <a:gd name="T77" fmla="*/ 6 h 59"/>
              <a:gd name="T78" fmla="*/ 62 w 67"/>
              <a:gd name="T79" fmla="*/ 5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7" h="59">
                <a:moveTo>
                  <a:pt x="1" y="58"/>
                </a:moveTo>
                <a:cubicBezTo>
                  <a:pt x="0" y="57"/>
                  <a:pt x="1" y="55"/>
                  <a:pt x="2" y="54"/>
                </a:cubicBezTo>
                <a:cubicBezTo>
                  <a:pt x="2" y="54"/>
                  <a:pt x="2" y="54"/>
                  <a:pt x="2" y="54"/>
                </a:cubicBezTo>
                <a:cubicBezTo>
                  <a:pt x="3" y="53"/>
                  <a:pt x="5" y="53"/>
                  <a:pt x="6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7" y="56"/>
                  <a:pt x="7" y="57"/>
                  <a:pt x="5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9"/>
                  <a:pt x="4" y="59"/>
                  <a:pt x="4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3" y="59"/>
                  <a:pt x="2" y="59"/>
                  <a:pt x="1" y="58"/>
                </a:cubicBezTo>
                <a:close/>
                <a:moveTo>
                  <a:pt x="10" y="51"/>
                </a:moveTo>
                <a:cubicBezTo>
                  <a:pt x="9" y="49"/>
                  <a:pt x="9" y="48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6"/>
                  <a:pt x="13" y="46"/>
                  <a:pt x="14" y="47"/>
                </a:cubicBezTo>
                <a:cubicBezTo>
                  <a:pt x="14" y="47"/>
                  <a:pt x="14" y="47"/>
                  <a:pt x="14" y="47"/>
                </a:cubicBezTo>
                <a:cubicBezTo>
                  <a:pt x="15" y="48"/>
                  <a:pt x="15" y="50"/>
                  <a:pt x="14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1"/>
                  <a:pt x="13" y="52"/>
                  <a:pt x="12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1" y="52"/>
                  <a:pt x="11" y="51"/>
                  <a:pt x="10" y="51"/>
                </a:cubicBezTo>
                <a:close/>
                <a:moveTo>
                  <a:pt x="19" y="43"/>
                </a:moveTo>
                <a:cubicBezTo>
                  <a:pt x="18" y="42"/>
                  <a:pt x="18" y="40"/>
                  <a:pt x="19" y="39"/>
                </a:cubicBezTo>
                <a:cubicBezTo>
                  <a:pt x="19" y="39"/>
                  <a:pt x="19" y="39"/>
                  <a:pt x="19" y="39"/>
                </a:cubicBezTo>
                <a:cubicBezTo>
                  <a:pt x="20" y="38"/>
                  <a:pt x="22" y="38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4" y="41"/>
                  <a:pt x="24" y="42"/>
                  <a:pt x="23" y="43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4"/>
                  <a:pt x="22" y="44"/>
                  <a:pt x="21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0" y="44"/>
                  <a:pt x="19" y="44"/>
                  <a:pt x="19" y="43"/>
                </a:cubicBezTo>
                <a:close/>
                <a:moveTo>
                  <a:pt x="27" y="36"/>
                </a:moveTo>
                <a:cubicBezTo>
                  <a:pt x="26" y="34"/>
                  <a:pt x="26" y="33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9" y="30"/>
                  <a:pt x="31" y="31"/>
                  <a:pt x="32" y="32"/>
                </a:cubicBezTo>
                <a:cubicBezTo>
                  <a:pt x="32" y="32"/>
                  <a:pt x="32" y="32"/>
                  <a:pt x="32" y="32"/>
                </a:cubicBezTo>
                <a:cubicBezTo>
                  <a:pt x="33" y="33"/>
                  <a:pt x="33" y="35"/>
                  <a:pt x="31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36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29" y="37"/>
                  <a:pt x="28" y="36"/>
                  <a:pt x="27" y="36"/>
                </a:cubicBezTo>
                <a:close/>
                <a:moveTo>
                  <a:pt x="36" y="28"/>
                </a:moveTo>
                <a:cubicBezTo>
                  <a:pt x="35" y="27"/>
                  <a:pt x="35" y="25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7" y="23"/>
                  <a:pt x="39" y="23"/>
                  <a:pt x="40" y="24"/>
                </a:cubicBezTo>
                <a:cubicBezTo>
                  <a:pt x="40" y="24"/>
                  <a:pt x="40" y="24"/>
                  <a:pt x="40" y="24"/>
                </a:cubicBezTo>
                <a:cubicBezTo>
                  <a:pt x="41" y="25"/>
                  <a:pt x="41" y="27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9"/>
                  <a:pt x="39" y="29"/>
                  <a:pt x="38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37" y="29"/>
                  <a:pt x="37" y="29"/>
                  <a:pt x="36" y="28"/>
                </a:cubicBezTo>
                <a:close/>
                <a:moveTo>
                  <a:pt x="45" y="21"/>
                </a:moveTo>
                <a:cubicBezTo>
                  <a:pt x="44" y="19"/>
                  <a:pt x="44" y="18"/>
                  <a:pt x="45" y="16"/>
                </a:cubicBezTo>
                <a:cubicBezTo>
                  <a:pt x="45" y="16"/>
                  <a:pt x="45" y="16"/>
                  <a:pt x="45" y="16"/>
                </a:cubicBezTo>
                <a:cubicBezTo>
                  <a:pt x="46" y="15"/>
                  <a:pt x="48" y="16"/>
                  <a:pt x="49" y="17"/>
                </a:cubicBezTo>
                <a:cubicBezTo>
                  <a:pt x="49" y="17"/>
                  <a:pt x="49" y="17"/>
                  <a:pt x="49" y="17"/>
                </a:cubicBezTo>
                <a:cubicBezTo>
                  <a:pt x="50" y="18"/>
                  <a:pt x="50" y="20"/>
                  <a:pt x="49" y="21"/>
                </a:cubicBezTo>
                <a:cubicBezTo>
                  <a:pt x="49" y="21"/>
                  <a:pt x="49" y="21"/>
                  <a:pt x="49" y="21"/>
                </a:cubicBezTo>
                <a:cubicBezTo>
                  <a:pt x="48" y="21"/>
                  <a:pt x="47" y="22"/>
                  <a:pt x="47" y="22"/>
                </a:cubicBezTo>
                <a:cubicBezTo>
                  <a:pt x="47" y="22"/>
                  <a:pt x="47" y="22"/>
                  <a:pt x="47" y="22"/>
                </a:cubicBezTo>
                <a:cubicBezTo>
                  <a:pt x="46" y="22"/>
                  <a:pt x="45" y="21"/>
                  <a:pt x="45" y="21"/>
                </a:cubicBezTo>
                <a:close/>
                <a:moveTo>
                  <a:pt x="53" y="13"/>
                </a:moveTo>
                <a:cubicBezTo>
                  <a:pt x="52" y="12"/>
                  <a:pt x="52" y="10"/>
                  <a:pt x="54" y="9"/>
                </a:cubicBezTo>
                <a:cubicBezTo>
                  <a:pt x="54" y="9"/>
                  <a:pt x="54" y="9"/>
                  <a:pt x="54" y="9"/>
                </a:cubicBezTo>
                <a:cubicBezTo>
                  <a:pt x="55" y="8"/>
                  <a:pt x="57" y="8"/>
                  <a:pt x="58" y="9"/>
                </a:cubicBezTo>
                <a:cubicBezTo>
                  <a:pt x="58" y="9"/>
                  <a:pt x="58" y="9"/>
                  <a:pt x="58" y="9"/>
                </a:cubicBezTo>
                <a:cubicBezTo>
                  <a:pt x="59" y="10"/>
                  <a:pt x="59" y="12"/>
                  <a:pt x="5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7" y="14"/>
                  <a:pt x="56" y="14"/>
                  <a:pt x="55" y="14"/>
                </a:cubicBezTo>
                <a:cubicBezTo>
                  <a:pt x="55" y="14"/>
                  <a:pt x="55" y="14"/>
                  <a:pt x="55" y="14"/>
                </a:cubicBezTo>
                <a:cubicBezTo>
                  <a:pt x="55" y="14"/>
                  <a:pt x="54" y="14"/>
                  <a:pt x="53" y="13"/>
                </a:cubicBezTo>
                <a:close/>
                <a:moveTo>
                  <a:pt x="62" y="5"/>
                </a:moveTo>
                <a:cubicBezTo>
                  <a:pt x="61" y="4"/>
                  <a:pt x="61" y="2"/>
                  <a:pt x="62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63" y="0"/>
                  <a:pt x="65" y="0"/>
                  <a:pt x="66" y="2"/>
                </a:cubicBezTo>
                <a:cubicBezTo>
                  <a:pt x="66" y="2"/>
                  <a:pt x="66" y="2"/>
                  <a:pt x="66" y="2"/>
                </a:cubicBezTo>
                <a:cubicBezTo>
                  <a:pt x="67" y="3"/>
                  <a:pt x="67" y="5"/>
                  <a:pt x="66" y="6"/>
                </a:cubicBezTo>
                <a:cubicBezTo>
                  <a:pt x="66" y="6"/>
                  <a:pt x="66" y="6"/>
                  <a:pt x="66" y="6"/>
                </a:cubicBezTo>
                <a:cubicBezTo>
                  <a:pt x="65" y="6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3" y="6"/>
                  <a:pt x="63" y="6"/>
                  <a:pt x="62" y="5"/>
                </a:cubicBezTo>
                <a:close/>
              </a:path>
            </a:pathLst>
          </a:custGeom>
          <a:solidFill>
            <a:srgbClr val="46AB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18" name="Freeform 111"/>
          <p:cNvSpPr>
            <a:spLocks noEditPoints="1"/>
          </p:cNvSpPr>
          <p:nvPr/>
        </p:nvSpPr>
        <p:spPr bwMode="auto">
          <a:xfrm>
            <a:off x="947780" y="5926140"/>
            <a:ext cx="361392" cy="199994"/>
          </a:xfrm>
          <a:custGeom>
            <a:avLst/>
            <a:gdLst>
              <a:gd name="T0" fmla="*/ 102 w 108"/>
              <a:gd name="T1" fmla="*/ 56 h 60"/>
              <a:gd name="T2" fmla="*/ 106 w 108"/>
              <a:gd name="T3" fmla="*/ 55 h 60"/>
              <a:gd name="T4" fmla="*/ 107 w 108"/>
              <a:gd name="T5" fmla="*/ 58 h 60"/>
              <a:gd name="T6" fmla="*/ 105 w 108"/>
              <a:gd name="T7" fmla="*/ 60 h 60"/>
              <a:gd name="T8" fmla="*/ 104 w 108"/>
              <a:gd name="T9" fmla="*/ 60 h 60"/>
              <a:gd name="T10" fmla="*/ 92 w 108"/>
              <a:gd name="T11" fmla="*/ 50 h 60"/>
              <a:gd name="T12" fmla="*/ 96 w 108"/>
              <a:gd name="T13" fmla="*/ 49 h 60"/>
              <a:gd name="T14" fmla="*/ 97 w 108"/>
              <a:gd name="T15" fmla="*/ 53 h 60"/>
              <a:gd name="T16" fmla="*/ 95 w 108"/>
              <a:gd name="T17" fmla="*/ 55 h 60"/>
              <a:gd name="T18" fmla="*/ 93 w 108"/>
              <a:gd name="T19" fmla="*/ 54 h 60"/>
              <a:gd name="T20" fmla="*/ 82 w 108"/>
              <a:gd name="T21" fmla="*/ 45 h 60"/>
              <a:gd name="T22" fmla="*/ 86 w 108"/>
              <a:gd name="T23" fmla="*/ 44 h 60"/>
              <a:gd name="T24" fmla="*/ 87 w 108"/>
              <a:gd name="T25" fmla="*/ 48 h 60"/>
              <a:gd name="T26" fmla="*/ 85 w 108"/>
              <a:gd name="T27" fmla="*/ 49 h 60"/>
              <a:gd name="T28" fmla="*/ 83 w 108"/>
              <a:gd name="T29" fmla="*/ 49 h 60"/>
              <a:gd name="T30" fmla="*/ 72 w 108"/>
              <a:gd name="T31" fmla="*/ 40 h 60"/>
              <a:gd name="T32" fmla="*/ 76 w 108"/>
              <a:gd name="T33" fmla="*/ 38 h 60"/>
              <a:gd name="T34" fmla="*/ 77 w 108"/>
              <a:gd name="T35" fmla="*/ 42 h 60"/>
              <a:gd name="T36" fmla="*/ 75 w 108"/>
              <a:gd name="T37" fmla="*/ 44 h 60"/>
              <a:gd name="T38" fmla="*/ 73 w 108"/>
              <a:gd name="T39" fmla="*/ 43 h 60"/>
              <a:gd name="T40" fmla="*/ 62 w 108"/>
              <a:gd name="T41" fmla="*/ 34 h 60"/>
              <a:gd name="T42" fmla="*/ 66 w 108"/>
              <a:gd name="T43" fmla="*/ 33 h 60"/>
              <a:gd name="T44" fmla="*/ 67 w 108"/>
              <a:gd name="T45" fmla="*/ 37 h 60"/>
              <a:gd name="T46" fmla="*/ 64 w 108"/>
              <a:gd name="T47" fmla="*/ 38 h 60"/>
              <a:gd name="T48" fmla="*/ 63 w 108"/>
              <a:gd name="T49" fmla="*/ 38 h 60"/>
              <a:gd name="T50" fmla="*/ 52 w 108"/>
              <a:gd name="T51" fmla="*/ 29 h 60"/>
              <a:gd name="T52" fmla="*/ 56 w 108"/>
              <a:gd name="T53" fmla="*/ 28 h 60"/>
              <a:gd name="T54" fmla="*/ 57 w 108"/>
              <a:gd name="T55" fmla="*/ 31 h 60"/>
              <a:gd name="T56" fmla="*/ 54 w 108"/>
              <a:gd name="T57" fmla="*/ 33 h 60"/>
              <a:gd name="T58" fmla="*/ 53 w 108"/>
              <a:gd name="T59" fmla="*/ 33 h 60"/>
              <a:gd name="T60" fmla="*/ 42 w 108"/>
              <a:gd name="T61" fmla="*/ 23 h 60"/>
              <a:gd name="T62" fmla="*/ 46 w 108"/>
              <a:gd name="T63" fmla="*/ 22 h 60"/>
              <a:gd name="T64" fmla="*/ 47 w 108"/>
              <a:gd name="T65" fmla="*/ 26 h 60"/>
              <a:gd name="T66" fmla="*/ 44 w 108"/>
              <a:gd name="T67" fmla="*/ 28 h 60"/>
              <a:gd name="T68" fmla="*/ 43 w 108"/>
              <a:gd name="T69" fmla="*/ 27 h 60"/>
              <a:gd name="T70" fmla="*/ 31 w 108"/>
              <a:gd name="T71" fmla="*/ 18 h 60"/>
              <a:gd name="T72" fmla="*/ 35 w 108"/>
              <a:gd name="T73" fmla="*/ 17 h 60"/>
              <a:gd name="T74" fmla="*/ 37 w 108"/>
              <a:gd name="T75" fmla="*/ 21 h 60"/>
              <a:gd name="T76" fmla="*/ 34 w 108"/>
              <a:gd name="T77" fmla="*/ 22 h 60"/>
              <a:gd name="T78" fmla="*/ 33 w 108"/>
              <a:gd name="T79" fmla="*/ 22 h 60"/>
              <a:gd name="T80" fmla="*/ 21 w 108"/>
              <a:gd name="T81" fmla="*/ 13 h 60"/>
              <a:gd name="T82" fmla="*/ 25 w 108"/>
              <a:gd name="T83" fmla="*/ 11 h 60"/>
              <a:gd name="T84" fmla="*/ 26 w 108"/>
              <a:gd name="T85" fmla="*/ 15 h 60"/>
              <a:gd name="T86" fmla="*/ 24 w 108"/>
              <a:gd name="T87" fmla="*/ 17 h 60"/>
              <a:gd name="T88" fmla="*/ 23 w 108"/>
              <a:gd name="T89" fmla="*/ 16 h 60"/>
              <a:gd name="T90" fmla="*/ 11 w 108"/>
              <a:gd name="T91" fmla="*/ 7 h 60"/>
              <a:gd name="T92" fmla="*/ 15 w 108"/>
              <a:gd name="T93" fmla="*/ 6 h 60"/>
              <a:gd name="T94" fmla="*/ 16 w 108"/>
              <a:gd name="T95" fmla="*/ 10 h 60"/>
              <a:gd name="T96" fmla="*/ 14 w 108"/>
              <a:gd name="T97" fmla="*/ 11 h 60"/>
              <a:gd name="T98" fmla="*/ 12 w 108"/>
              <a:gd name="T99" fmla="*/ 11 h 60"/>
              <a:gd name="T100" fmla="*/ 1 w 108"/>
              <a:gd name="T101" fmla="*/ 2 h 60"/>
              <a:gd name="T102" fmla="*/ 5 w 108"/>
              <a:gd name="T103" fmla="*/ 1 h 60"/>
              <a:gd name="T104" fmla="*/ 6 w 108"/>
              <a:gd name="T105" fmla="*/ 4 h 60"/>
              <a:gd name="T106" fmla="*/ 4 w 108"/>
              <a:gd name="T107" fmla="*/ 6 h 60"/>
              <a:gd name="T108" fmla="*/ 2 w 108"/>
              <a:gd name="T109" fmla="*/ 6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8" h="60">
                <a:moveTo>
                  <a:pt x="104" y="60"/>
                </a:moveTo>
                <a:cubicBezTo>
                  <a:pt x="102" y="59"/>
                  <a:pt x="102" y="57"/>
                  <a:pt x="102" y="56"/>
                </a:cubicBezTo>
                <a:cubicBezTo>
                  <a:pt x="102" y="56"/>
                  <a:pt x="102" y="56"/>
                  <a:pt x="102" y="56"/>
                </a:cubicBezTo>
                <a:cubicBezTo>
                  <a:pt x="103" y="54"/>
                  <a:pt x="105" y="54"/>
                  <a:pt x="106" y="55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8" y="55"/>
                  <a:pt x="108" y="57"/>
                  <a:pt x="107" y="58"/>
                </a:cubicBezTo>
                <a:cubicBezTo>
                  <a:pt x="107" y="58"/>
                  <a:pt x="107" y="58"/>
                  <a:pt x="107" y="58"/>
                </a:cubicBezTo>
                <a:cubicBezTo>
                  <a:pt x="107" y="59"/>
                  <a:pt x="106" y="60"/>
                  <a:pt x="105" y="60"/>
                </a:cubicBezTo>
                <a:cubicBezTo>
                  <a:pt x="105" y="60"/>
                  <a:pt x="105" y="60"/>
                  <a:pt x="105" y="60"/>
                </a:cubicBezTo>
                <a:cubicBezTo>
                  <a:pt x="104" y="60"/>
                  <a:pt x="104" y="60"/>
                  <a:pt x="104" y="60"/>
                </a:cubicBezTo>
                <a:close/>
                <a:moveTo>
                  <a:pt x="93" y="54"/>
                </a:moveTo>
                <a:cubicBezTo>
                  <a:pt x="92" y="53"/>
                  <a:pt x="92" y="52"/>
                  <a:pt x="92" y="50"/>
                </a:cubicBezTo>
                <a:cubicBezTo>
                  <a:pt x="92" y="50"/>
                  <a:pt x="92" y="50"/>
                  <a:pt x="92" y="50"/>
                </a:cubicBezTo>
                <a:cubicBezTo>
                  <a:pt x="93" y="49"/>
                  <a:pt x="95" y="48"/>
                  <a:pt x="96" y="49"/>
                </a:cubicBezTo>
                <a:cubicBezTo>
                  <a:pt x="96" y="49"/>
                  <a:pt x="96" y="49"/>
                  <a:pt x="96" y="49"/>
                </a:cubicBezTo>
                <a:cubicBezTo>
                  <a:pt x="98" y="50"/>
                  <a:pt x="98" y="52"/>
                  <a:pt x="97" y="53"/>
                </a:cubicBezTo>
                <a:cubicBezTo>
                  <a:pt x="97" y="53"/>
                  <a:pt x="97" y="53"/>
                  <a:pt x="97" y="53"/>
                </a:cubicBezTo>
                <a:cubicBezTo>
                  <a:pt x="97" y="54"/>
                  <a:pt x="96" y="55"/>
                  <a:pt x="95" y="55"/>
                </a:cubicBezTo>
                <a:cubicBezTo>
                  <a:pt x="95" y="55"/>
                  <a:pt x="95" y="55"/>
                  <a:pt x="95" y="55"/>
                </a:cubicBezTo>
                <a:cubicBezTo>
                  <a:pt x="94" y="55"/>
                  <a:pt x="94" y="54"/>
                  <a:pt x="93" y="54"/>
                </a:cubicBezTo>
                <a:close/>
                <a:moveTo>
                  <a:pt x="83" y="49"/>
                </a:moveTo>
                <a:cubicBezTo>
                  <a:pt x="82" y="48"/>
                  <a:pt x="81" y="46"/>
                  <a:pt x="82" y="45"/>
                </a:cubicBezTo>
                <a:cubicBezTo>
                  <a:pt x="82" y="45"/>
                  <a:pt x="82" y="45"/>
                  <a:pt x="82" y="45"/>
                </a:cubicBezTo>
                <a:cubicBezTo>
                  <a:pt x="83" y="44"/>
                  <a:pt x="85" y="43"/>
                  <a:pt x="86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7" y="44"/>
                  <a:pt x="88" y="46"/>
                  <a:pt x="87" y="48"/>
                </a:cubicBezTo>
                <a:cubicBezTo>
                  <a:pt x="87" y="48"/>
                  <a:pt x="87" y="48"/>
                  <a:pt x="87" y="48"/>
                </a:cubicBezTo>
                <a:cubicBezTo>
                  <a:pt x="87" y="49"/>
                  <a:pt x="86" y="49"/>
                  <a:pt x="85" y="49"/>
                </a:cubicBezTo>
                <a:cubicBezTo>
                  <a:pt x="85" y="49"/>
                  <a:pt x="85" y="49"/>
                  <a:pt x="85" y="49"/>
                </a:cubicBezTo>
                <a:cubicBezTo>
                  <a:pt x="84" y="49"/>
                  <a:pt x="84" y="49"/>
                  <a:pt x="83" y="49"/>
                </a:cubicBezTo>
                <a:close/>
                <a:moveTo>
                  <a:pt x="73" y="43"/>
                </a:moveTo>
                <a:cubicBezTo>
                  <a:pt x="72" y="43"/>
                  <a:pt x="71" y="41"/>
                  <a:pt x="72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38"/>
                  <a:pt x="74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7" y="39"/>
                  <a:pt x="78" y="41"/>
                  <a:pt x="77" y="42"/>
                </a:cubicBezTo>
                <a:cubicBezTo>
                  <a:pt x="77" y="42"/>
                  <a:pt x="77" y="42"/>
                  <a:pt x="77" y="42"/>
                </a:cubicBezTo>
                <a:cubicBezTo>
                  <a:pt x="77" y="43"/>
                  <a:pt x="76" y="44"/>
                  <a:pt x="75" y="44"/>
                </a:cubicBezTo>
                <a:cubicBezTo>
                  <a:pt x="75" y="44"/>
                  <a:pt x="75" y="44"/>
                  <a:pt x="75" y="44"/>
                </a:cubicBezTo>
                <a:cubicBezTo>
                  <a:pt x="74" y="44"/>
                  <a:pt x="74" y="44"/>
                  <a:pt x="73" y="43"/>
                </a:cubicBezTo>
                <a:close/>
                <a:moveTo>
                  <a:pt x="63" y="38"/>
                </a:moveTo>
                <a:cubicBezTo>
                  <a:pt x="62" y="37"/>
                  <a:pt x="61" y="35"/>
                  <a:pt x="62" y="34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3"/>
                  <a:pt x="64" y="32"/>
                  <a:pt x="66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7" y="34"/>
                  <a:pt x="68" y="35"/>
                  <a:pt x="67" y="37"/>
                </a:cubicBezTo>
                <a:cubicBezTo>
                  <a:pt x="67" y="37"/>
                  <a:pt x="67" y="37"/>
                  <a:pt x="67" y="37"/>
                </a:cubicBezTo>
                <a:cubicBezTo>
                  <a:pt x="66" y="38"/>
                  <a:pt x="65" y="38"/>
                  <a:pt x="64" y="38"/>
                </a:cubicBezTo>
                <a:cubicBezTo>
                  <a:pt x="64" y="38"/>
                  <a:pt x="64" y="38"/>
                  <a:pt x="64" y="38"/>
                </a:cubicBezTo>
                <a:cubicBezTo>
                  <a:pt x="64" y="38"/>
                  <a:pt x="63" y="38"/>
                  <a:pt x="63" y="38"/>
                </a:cubicBezTo>
                <a:close/>
                <a:moveTo>
                  <a:pt x="53" y="33"/>
                </a:moveTo>
                <a:cubicBezTo>
                  <a:pt x="52" y="32"/>
                  <a:pt x="51" y="30"/>
                  <a:pt x="52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27"/>
                  <a:pt x="54" y="27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7" y="28"/>
                  <a:pt x="58" y="30"/>
                  <a:pt x="57" y="31"/>
                </a:cubicBezTo>
                <a:cubicBezTo>
                  <a:pt x="57" y="31"/>
                  <a:pt x="57" y="31"/>
                  <a:pt x="57" y="31"/>
                </a:cubicBezTo>
                <a:cubicBezTo>
                  <a:pt x="56" y="32"/>
                  <a:pt x="55" y="33"/>
                  <a:pt x="54" y="33"/>
                </a:cubicBezTo>
                <a:cubicBezTo>
                  <a:pt x="54" y="33"/>
                  <a:pt x="54" y="33"/>
                  <a:pt x="54" y="33"/>
                </a:cubicBezTo>
                <a:cubicBezTo>
                  <a:pt x="54" y="33"/>
                  <a:pt x="53" y="33"/>
                  <a:pt x="53" y="33"/>
                </a:cubicBezTo>
                <a:close/>
                <a:moveTo>
                  <a:pt x="43" y="27"/>
                </a:moveTo>
                <a:cubicBezTo>
                  <a:pt x="41" y="26"/>
                  <a:pt x="41" y="25"/>
                  <a:pt x="42" y="23"/>
                </a:cubicBezTo>
                <a:cubicBezTo>
                  <a:pt x="42" y="23"/>
                  <a:pt x="42" y="23"/>
                  <a:pt x="42" y="23"/>
                </a:cubicBezTo>
                <a:cubicBezTo>
                  <a:pt x="42" y="22"/>
                  <a:pt x="44" y="21"/>
                  <a:pt x="46" y="22"/>
                </a:cubicBezTo>
                <a:cubicBezTo>
                  <a:pt x="46" y="22"/>
                  <a:pt x="46" y="22"/>
                  <a:pt x="46" y="22"/>
                </a:cubicBezTo>
                <a:cubicBezTo>
                  <a:pt x="47" y="23"/>
                  <a:pt x="47" y="25"/>
                  <a:pt x="47" y="26"/>
                </a:cubicBezTo>
                <a:cubicBezTo>
                  <a:pt x="47" y="26"/>
                  <a:pt x="47" y="26"/>
                  <a:pt x="47" y="26"/>
                </a:cubicBezTo>
                <a:cubicBezTo>
                  <a:pt x="46" y="27"/>
                  <a:pt x="45" y="28"/>
                  <a:pt x="44" y="28"/>
                </a:cubicBezTo>
                <a:cubicBezTo>
                  <a:pt x="44" y="28"/>
                  <a:pt x="44" y="28"/>
                  <a:pt x="44" y="28"/>
                </a:cubicBezTo>
                <a:cubicBezTo>
                  <a:pt x="44" y="28"/>
                  <a:pt x="43" y="27"/>
                  <a:pt x="43" y="27"/>
                </a:cubicBezTo>
                <a:close/>
                <a:moveTo>
                  <a:pt x="33" y="22"/>
                </a:moveTo>
                <a:cubicBezTo>
                  <a:pt x="31" y="21"/>
                  <a:pt x="31" y="19"/>
                  <a:pt x="31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2" y="17"/>
                  <a:pt x="34" y="16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7" y="17"/>
                  <a:pt x="37" y="19"/>
                  <a:pt x="37" y="21"/>
                </a:cubicBezTo>
                <a:cubicBezTo>
                  <a:pt x="37" y="21"/>
                  <a:pt x="37" y="21"/>
                  <a:pt x="37" y="21"/>
                </a:cubicBezTo>
                <a:cubicBezTo>
                  <a:pt x="36" y="22"/>
                  <a:pt x="35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3" y="22"/>
                  <a:pt x="33" y="22"/>
                </a:cubicBezTo>
                <a:close/>
                <a:moveTo>
                  <a:pt x="23" y="16"/>
                </a:moveTo>
                <a:cubicBezTo>
                  <a:pt x="21" y="16"/>
                  <a:pt x="21" y="14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2" y="11"/>
                  <a:pt x="24" y="11"/>
                  <a:pt x="25" y="11"/>
                </a:cubicBezTo>
                <a:cubicBezTo>
                  <a:pt x="25" y="11"/>
                  <a:pt x="25" y="11"/>
                  <a:pt x="25" y="11"/>
                </a:cubicBezTo>
                <a:cubicBezTo>
                  <a:pt x="27" y="12"/>
                  <a:pt x="27" y="14"/>
                  <a:pt x="26" y="15"/>
                </a:cubicBezTo>
                <a:cubicBezTo>
                  <a:pt x="26" y="15"/>
                  <a:pt x="26" y="15"/>
                  <a:pt x="26" y="15"/>
                </a:cubicBezTo>
                <a:cubicBezTo>
                  <a:pt x="26" y="16"/>
                  <a:pt x="25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3" y="17"/>
                  <a:pt x="23" y="17"/>
                  <a:pt x="23" y="16"/>
                </a:cubicBezTo>
                <a:close/>
                <a:moveTo>
                  <a:pt x="12" y="11"/>
                </a:moveTo>
                <a:cubicBezTo>
                  <a:pt x="11" y="10"/>
                  <a:pt x="10" y="9"/>
                  <a:pt x="11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2" y="6"/>
                  <a:pt x="14" y="5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7" y="7"/>
                  <a:pt x="17" y="8"/>
                  <a:pt x="16" y="10"/>
                </a:cubicBezTo>
                <a:cubicBezTo>
                  <a:pt x="16" y="10"/>
                  <a:pt x="16" y="10"/>
                  <a:pt x="16" y="10"/>
                </a:cubicBezTo>
                <a:cubicBezTo>
                  <a:pt x="16" y="11"/>
                  <a:pt x="15" y="11"/>
                  <a:pt x="14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3" y="11"/>
                  <a:pt x="13" y="11"/>
                  <a:pt x="12" y="11"/>
                </a:cubicBezTo>
                <a:close/>
                <a:moveTo>
                  <a:pt x="2" y="6"/>
                </a:moveTo>
                <a:cubicBezTo>
                  <a:pt x="1" y="5"/>
                  <a:pt x="0" y="3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2" y="0"/>
                  <a:pt x="4" y="0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6" y="1"/>
                  <a:pt x="7" y="3"/>
                  <a:pt x="6" y="4"/>
                </a:cubicBezTo>
                <a:cubicBezTo>
                  <a:pt x="6" y="4"/>
                  <a:pt x="6" y="4"/>
                  <a:pt x="6" y="4"/>
                </a:cubicBezTo>
                <a:cubicBezTo>
                  <a:pt x="6" y="5"/>
                  <a:pt x="5" y="6"/>
                  <a:pt x="4" y="6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6"/>
                  <a:pt x="2" y="6"/>
                </a:cubicBezTo>
                <a:close/>
              </a:path>
            </a:pathLst>
          </a:custGeom>
          <a:solidFill>
            <a:srgbClr val="46AB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19" name="Freeform 112"/>
          <p:cNvSpPr>
            <a:spLocks noEditPoints="1"/>
          </p:cNvSpPr>
          <p:nvPr/>
        </p:nvSpPr>
        <p:spPr bwMode="auto">
          <a:xfrm>
            <a:off x="1828454" y="4843718"/>
            <a:ext cx="259641" cy="582438"/>
          </a:xfrm>
          <a:custGeom>
            <a:avLst/>
            <a:gdLst>
              <a:gd name="T0" fmla="*/ 74 w 78"/>
              <a:gd name="T1" fmla="*/ 170 h 175"/>
              <a:gd name="T2" fmla="*/ 76 w 78"/>
              <a:gd name="T3" fmla="*/ 175 h 175"/>
              <a:gd name="T4" fmla="*/ 75 w 78"/>
              <a:gd name="T5" fmla="*/ 175 h 175"/>
              <a:gd name="T6" fmla="*/ 69 w 78"/>
              <a:gd name="T7" fmla="*/ 159 h 175"/>
              <a:gd name="T8" fmla="*/ 73 w 78"/>
              <a:gd name="T9" fmla="*/ 161 h 175"/>
              <a:gd name="T10" fmla="*/ 70 w 78"/>
              <a:gd name="T11" fmla="*/ 165 h 175"/>
              <a:gd name="T12" fmla="*/ 63 w 78"/>
              <a:gd name="T13" fmla="*/ 153 h 175"/>
              <a:gd name="T14" fmla="*/ 69 w 78"/>
              <a:gd name="T15" fmla="*/ 150 h 175"/>
              <a:gd name="T16" fmla="*/ 67 w 78"/>
              <a:gd name="T17" fmla="*/ 154 h 175"/>
              <a:gd name="T18" fmla="*/ 63 w 78"/>
              <a:gd name="T19" fmla="*/ 153 h 175"/>
              <a:gd name="T20" fmla="*/ 60 w 78"/>
              <a:gd name="T21" fmla="*/ 138 h 175"/>
              <a:gd name="T22" fmla="*/ 63 w 78"/>
              <a:gd name="T23" fmla="*/ 144 h 175"/>
              <a:gd name="T24" fmla="*/ 61 w 78"/>
              <a:gd name="T25" fmla="*/ 144 h 175"/>
              <a:gd name="T26" fmla="*/ 56 w 78"/>
              <a:gd name="T27" fmla="*/ 128 h 175"/>
              <a:gd name="T28" fmla="*/ 60 w 78"/>
              <a:gd name="T29" fmla="*/ 129 h 175"/>
              <a:gd name="T30" fmla="*/ 57 w 78"/>
              <a:gd name="T31" fmla="*/ 133 h 175"/>
              <a:gd name="T32" fmla="*/ 50 w 78"/>
              <a:gd name="T33" fmla="*/ 121 h 175"/>
              <a:gd name="T34" fmla="*/ 55 w 78"/>
              <a:gd name="T35" fmla="*/ 119 h 175"/>
              <a:gd name="T36" fmla="*/ 54 w 78"/>
              <a:gd name="T37" fmla="*/ 122 h 175"/>
              <a:gd name="T38" fmla="*/ 50 w 78"/>
              <a:gd name="T39" fmla="*/ 121 h 175"/>
              <a:gd name="T40" fmla="*/ 47 w 78"/>
              <a:gd name="T41" fmla="*/ 107 h 175"/>
              <a:gd name="T42" fmla="*/ 49 w 78"/>
              <a:gd name="T43" fmla="*/ 112 h 175"/>
              <a:gd name="T44" fmla="*/ 48 w 78"/>
              <a:gd name="T45" fmla="*/ 112 h 175"/>
              <a:gd name="T46" fmla="*/ 42 w 78"/>
              <a:gd name="T47" fmla="*/ 96 h 175"/>
              <a:gd name="T48" fmla="*/ 46 w 78"/>
              <a:gd name="T49" fmla="*/ 98 h 175"/>
              <a:gd name="T50" fmla="*/ 43 w 78"/>
              <a:gd name="T51" fmla="*/ 102 h 175"/>
              <a:gd name="T52" fmla="*/ 36 w 78"/>
              <a:gd name="T53" fmla="*/ 89 h 175"/>
              <a:gd name="T54" fmla="*/ 42 w 78"/>
              <a:gd name="T55" fmla="*/ 87 h 175"/>
              <a:gd name="T56" fmla="*/ 40 w 78"/>
              <a:gd name="T57" fmla="*/ 91 h 175"/>
              <a:gd name="T58" fmla="*/ 36 w 78"/>
              <a:gd name="T59" fmla="*/ 89 h 175"/>
              <a:gd name="T60" fmla="*/ 33 w 78"/>
              <a:gd name="T61" fmla="*/ 75 h 175"/>
              <a:gd name="T62" fmla="*/ 36 w 78"/>
              <a:gd name="T63" fmla="*/ 80 h 175"/>
              <a:gd name="T64" fmla="*/ 35 w 78"/>
              <a:gd name="T65" fmla="*/ 80 h 175"/>
              <a:gd name="T66" fmla="*/ 29 w 78"/>
              <a:gd name="T67" fmla="*/ 64 h 175"/>
              <a:gd name="T68" fmla="*/ 33 w 78"/>
              <a:gd name="T69" fmla="*/ 66 h 175"/>
              <a:gd name="T70" fmla="*/ 30 w 78"/>
              <a:gd name="T71" fmla="*/ 70 h 175"/>
              <a:gd name="T72" fmla="*/ 23 w 78"/>
              <a:gd name="T73" fmla="*/ 58 h 175"/>
              <a:gd name="T74" fmla="*/ 28 w 78"/>
              <a:gd name="T75" fmla="*/ 55 h 175"/>
              <a:gd name="T76" fmla="*/ 27 w 78"/>
              <a:gd name="T77" fmla="*/ 59 h 175"/>
              <a:gd name="T78" fmla="*/ 23 w 78"/>
              <a:gd name="T79" fmla="*/ 58 h 175"/>
              <a:gd name="T80" fmla="*/ 20 w 78"/>
              <a:gd name="T81" fmla="*/ 43 h 175"/>
              <a:gd name="T82" fmla="*/ 22 w 78"/>
              <a:gd name="T83" fmla="*/ 48 h 175"/>
              <a:gd name="T84" fmla="*/ 21 w 78"/>
              <a:gd name="T85" fmla="*/ 49 h 175"/>
              <a:gd name="T86" fmla="*/ 16 w 78"/>
              <a:gd name="T87" fmla="*/ 33 h 175"/>
              <a:gd name="T88" fmla="*/ 19 w 78"/>
              <a:gd name="T89" fmla="*/ 34 h 175"/>
              <a:gd name="T90" fmla="*/ 17 w 78"/>
              <a:gd name="T91" fmla="*/ 38 h 175"/>
              <a:gd name="T92" fmla="*/ 9 w 78"/>
              <a:gd name="T93" fmla="*/ 26 h 175"/>
              <a:gd name="T94" fmla="*/ 15 w 78"/>
              <a:gd name="T95" fmla="*/ 24 h 175"/>
              <a:gd name="T96" fmla="*/ 13 w 78"/>
              <a:gd name="T97" fmla="*/ 27 h 175"/>
              <a:gd name="T98" fmla="*/ 9 w 78"/>
              <a:gd name="T99" fmla="*/ 26 h 175"/>
              <a:gd name="T100" fmla="*/ 7 w 78"/>
              <a:gd name="T101" fmla="*/ 12 h 175"/>
              <a:gd name="T102" fmla="*/ 9 w 78"/>
              <a:gd name="T103" fmla="*/ 17 h 175"/>
              <a:gd name="T104" fmla="*/ 8 w 78"/>
              <a:gd name="T105" fmla="*/ 17 h 175"/>
              <a:gd name="T106" fmla="*/ 2 w 78"/>
              <a:gd name="T107" fmla="*/ 1 h 175"/>
              <a:gd name="T108" fmla="*/ 6 w 78"/>
              <a:gd name="T109" fmla="*/ 2 h 175"/>
              <a:gd name="T110" fmla="*/ 3 w 78"/>
              <a:gd name="T111" fmla="*/ 7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8" h="175">
                <a:moveTo>
                  <a:pt x="72" y="174"/>
                </a:moveTo>
                <a:cubicBezTo>
                  <a:pt x="72" y="172"/>
                  <a:pt x="72" y="171"/>
                  <a:pt x="74" y="170"/>
                </a:cubicBezTo>
                <a:cubicBezTo>
                  <a:pt x="74" y="170"/>
                  <a:pt x="74" y="170"/>
                  <a:pt x="74" y="170"/>
                </a:cubicBezTo>
                <a:cubicBezTo>
                  <a:pt x="75" y="169"/>
                  <a:pt x="77" y="170"/>
                  <a:pt x="78" y="171"/>
                </a:cubicBezTo>
                <a:cubicBezTo>
                  <a:pt x="78" y="171"/>
                  <a:pt x="78" y="171"/>
                  <a:pt x="78" y="171"/>
                </a:cubicBezTo>
                <a:cubicBezTo>
                  <a:pt x="78" y="173"/>
                  <a:pt x="77" y="175"/>
                  <a:pt x="76" y="175"/>
                </a:cubicBezTo>
                <a:cubicBezTo>
                  <a:pt x="76" y="175"/>
                  <a:pt x="76" y="175"/>
                  <a:pt x="76" y="175"/>
                </a:cubicBezTo>
                <a:cubicBezTo>
                  <a:pt x="76" y="175"/>
                  <a:pt x="75" y="175"/>
                  <a:pt x="75" y="175"/>
                </a:cubicBezTo>
                <a:cubicBezTo>
                  <a:pt x="75" y="175"/>
                  <a:pt x="75" y="175"/>
                  <a:pt x="75" y="175"/>
                </a:cubicBezTo>
                <a:cubicBezTo>
                  <a:pt x="74" y="175"/>
                  <a:pt x="73" y="175"/>
                  <a:pt x="72" y="174"/>
                </a:cubicBezTo>
                <a:close/>
                <a:moveTo>
                  <a:pt x="68" y="163"/>
                </a:moveTo>
                <a:cubicBezTo>
                  <a:pt x="67" y="162"/>
                  <a:pt x="68" y="160"/>
                  <a:pt x="69" y="159"/>
                </a:cubicBezTo>
                <a:cubicBezTo>
                  <a:pt x="69" y="159"/>
                  <a:pt x="69" y="159"/>
                  <a:pt x="69" y="159"/>
                </a:cubicBezTo>
                <a:cubicBezTo>
                  <a:pt x="71" y="159"/>
                  <a:pt x="72" y="159"/>
                  <a:pt x="73" y="161"/>
                </a:cubicBezTo>
                <a:cubicBezTo>
                  <a:pt x="73" y="161"/>
                  <a:pt x="73" y="161"/>
                  <a:pt x="73" y="161"/>
                </a:cubicBezTo>
                <a:cubicBezTo>
                  <a:pt x="74" y="162"/>
                  <a:pt x="73" y="164"/>
                  <a:pt x="72" y="165"/>
                </a:cubicBezTo>
                <a:cubicBezTo>
                  <a:pt x="72" y="165"/>
                  <a:pt x="72" y="165"/>
                  <a:pt x="72" y="165"/>
                </a:cubicBezTo>
                <a:cubicBezTo>
                  <a:pt x="71" y="165"/>
                  <a:pt x="71" y="165"/>
                  <a:pt x="70" y="165"/>
                </a:cubicBezTo>
                <a:cubicBezTo>
                  <a:pt x="70" y="165"/>
                  <a:pt x="70" y="165"/>
                  <a:pt x="70" y="165"/>
                </a:cubicBezTo>
                <a:cubicBezTo>
                  <a:pt x="69" y="165"/>
                  <a:pt x="68" y="164"/>
                  <a:pt x="68" y="163"/>
                </a:cubicBezTo>
                <a:close/>
                <a:moveTo>
                  <a:pt x="63" y="153"/>
                </a:moveTo>
                <a:cubicBezTo>
                  <a:pt x="63" y="151"/>
                  <a:pt x="63" y="149"/>
                  <a:pt x="65" y="149"/>
                </a:cubicBezTo>
                <a:cubicBezTo>
                  <a:pt x="65" y="149"/>
                  <a:pt x="65" y="149"/>
                  <a:pt x="65" y="149"/>
                </a:cubicBezTo>
                <a:cubicBezTo>
                  <a:pt x="66" y="148"/>
                  <a:pt x="68" y="149"/>
                  <a:pt x="69" y="150"/>
                </a:cubicBezTo>
                <a:cubicBezTo>
                  <a:pt x="69" y="150"/>
                  <a:pt x="69" y="150"/>
                  <a:pt x="69" y="150"/>
                </a:cubicBezTo>
                <a:cubicBezTo>
                  <a:pt x="69" y="152"/>
                  <a:pt x="68" y="153"/>
                  <a:pt x="67" y="154"/>
                </a:cubicBezTo>
                <a:cubicBezTo>
                  <a:pt x="67" y="154"/>
                  <a:pt x="67" y="154"/>
                  <a:pt x="67" y="154"/>
                </a:cubicBezTo>
                <a:cubicBezTo>
                  <a:pt x="67" y="154"/>
                  <a:pt x="66" y="154"/>
                  <a:pt x="66" y="154"/>
                </a:cubicBezTo>
                <a:cubicBezTo>
                  <a:pt x="66" y="154"/>
                  <a:pt x="66" y="154"/>
                  <a:pt x="66" y="154"/>
                </a:cubicBezTo>
                <a:cubicBezTo>
                  <a:pt x="65" y="154"/>
                  <a:pt x="64" y="154"/>
                  <a:pt x="63" y="153"/>
                </a:cubicBezTo>
                <a:close/>
                <a:moveTo>
                  <a:pt x="59" y="142"/>
                </a:moveTo>
                <a:cubicBezTo>
                  <a:pt x="58" y="141"/>
                  <a:pt x="59" y="139"/>
                  <a:pt x="60" y="138"/>
                </a:cubicBezTo>
                <a:cubicBezTo>
                  <a:pt x="60" y="138"/>
                  <a:pt x="60" y="138"/>
                  <a:pt x="60" y="138"/>
                </a:cubicBezTo>
                <a:cubicBezTo>
                  <a:pt x="62" y="138"/>
                  <a:pt x="63" y="138"/>
                  <a:pt x="64" y="140"/>
                </a:cubicBezTo>
                <a:cubicBezTo>
                  <a:pt x="64" y="140"/>
                  <a:pt x="64" y="140"/>
                  <a:pt x="64" y="140"/>
                </a:cubicBezTo>
                <a:cubicBezTo>
                  <a:pt x="65" y="141"/>
                  <a:pt x="64" y="143"/>
                  <a:pt x="63" y="144"/>
                </a:cubicBezTo>
                <a:cubicBezTo>
                  <a:pt x="63" y="144"/>
                  <a:pt x="63" y="144"/>
                  <a:pt x="63" y="144"/>
                </a:cubicBezTo>
                <a:cubicBezTo>
                  <a:pt x="62" y="144"/>
                  <a:pt x="62" y="144"/>
                  <a:pt x="61" y="144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60" y="144"/>
                  <a:pt x="59" y="143"/>
                  <a:pt x="59" y="142"/>
                </a:cubicBezTo>
                <a:close/>
                <a:moveTo>
                  <a:pt x="54" y="132"/>
                </a:moveTo>
                <a:cubicBezTo>
                  <a:pt x="54" y="130"/>
                  <a:pt x="54" y="128"/>
                  <a:pt x="56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57" y="127"/>
                  <a:pt x="59" y="128"/>
                  <a:pt x="60" y="129"/>
                </a:cubicBezTo>
                <a:cubicBezTo>
                  <a:pt x="60" y="129"/>
                  <a:pt x="60" y="129"/>
                  <a:pt x="60" y="129"/>
                </a:cubicBezTo>
                <a:cubicBezTo>
                  <a:pt x="60" y="131"/>
                  <a:pt x="60" y="132"/>
                  <a:pt x="58" y="133"/>
                </a:cubicBezTo>
                <a:cubicBezTo>
                  <a:pt x="58" y="133"/>
                  <a:pt x="58" y="133"/>
                  <a:pt x="58" y="133"/>
                </a:cubicBezTo>
                <a:cubicBezTo>
                  <a:pt x="58" y="133"/>
                  <a:pt x="57" y="133"/>
                  <a:pt x="57" y="133"/>
                </a:cubicBezTo>
                <a:cubicBezTo>
                  <a:pt x="57" y="133"/>
                  <a:pt x="57" y="133"/>
                  <a:pt x="57" y="133"/>
                </a:cubicBezTo>
                <a:cubicBezTo>
                  <a:pt x="56" y="133"/>
                  <a:pt x="55" y="133"/>
                  <a:pt x="54" y="132"/>
                </a:cubicBezTo>
                <a:close/>
                <a:moveTo>
                  <a:pt x="50" y="121"/>
                </a:moveTo>
                <a:cubicBezTo>
                  <a:pt x="49" y="119"/>
                  <a:pt x="50" y="118"/>
                  <a:pt x="51" y="117"/>
                </a:cubicBezTo>
                <a:cubicBezTo>
                  <a:pt x="51" y="117"/>
                  <a:pt x="51" y="117"/>
                  <a:pt x="51" y="117"/>
                </a:cubicBezTo>
                <a:cubicBezTo>
                  <a:pt x="53" y="117"/>
                  <a:pt x="54" y="117"/>
                  <a:pt x="55" y="119"/>
                </a:cubicBezTo>
                <a:cubicBezTo>
                  <a:pt x="55" y="119"/>
                  <a:pt x="55" y="119"/>
                  <a:pt x="55" y="119"/>
                </a:cubicBezTo>
                <a:cubicBezTo>
                  <a:pt x="56" y="120"/>
                  <a:pt x="55" y="122"/>
                  <a:pt x="54" y="122"/>
                </a:cubicBezTo>
                <a:cubicBezTo>
                  <a:pt x="54" y="122"/>
                  <a:pt x="54" y="122"/>
                  <a:pt x="54" y="122"/>
                </a:cubicBezTo>
                <a:cubicBezTo>
                  <a:pt x="53" y="123"/>
                  <a:pt x="53" y="123"/>
                  <a:pt x="52" y="123"/>
                </a:cubicBezTo>
                <a:cubicBezTo>
                  <a:pt x="52" y="123"/>
                  <a:pt x="52" y="123"/>
                  <a:pt x="52" y="123"/>
                </a:cubicBezTo>
                <a:cubicBezTo>
                  <a:pt x="51" y="123"/>
                  <a:pt x="50" y="122"/>
                  <a:pt x="50" y="121"/>
                </a:cubicBezTo>
                <a:close/>
                <a:moveTo>
                  <a:pt x="45" y="110"/>
                </a:moveTo>
                <a:cubicBezTo>
                  <a:pt x="45" y="109"/>
                  <a:pt x="45" y="107"/>
                  <a:pt x="47" y="107"/>
                </a:cubicBezTo>
                <a:cubicBezTo>
                  <a:pt x="47" y="107"/>
                  <a:pt x="47" y="107"/>
                  <a:pt x="47" y="107"/>
                </a:cubicBezTo>
                <a:cubicBezTo>
                  <a:pt x="48" y="106"/>
                  <a:pt x="50" y="107"/>
                  <a:pt x="51" y="108"/>
                </a:cubicBezTo>
                <a:cubicBezTo>
                  <a:pt x="51" y="108"/>
                  <a:pt x="51" y="108"/>
                  <a:pt x="51" y="108"/>
                </a:cubicBezTo>
                <a:cubicBezTo>
                  <a:pt x="51" y="110"/>
                  <a:pt x="51" y="111"/>
                  <a:pt x="49" y="112"/>
                </a:cubicBezTo>
                <a:cubicBezTo>
                  <a:pt x="49" y="112"/>
                  <a:pt x="49" y="112"/>
                  <a:pt x="49" y="112"/>
                </a:cubicBezTo>
                <a:cubicBezTo>
                  <a:pt x="49" y="112"/>
                  <a:pt x="48" y="112"/>
                  <a:pt x="48" y="112"/>
                </a:cubicBezTo>
                <a:cubicBezTo>
                  <a:pt x="48" y="112"/>
                  <a:pt x="48" y="112"/>
                  <a:pt x="48" y="112"/>
                </a:cubicBezTo>
                <a:cubicBezTo>
                  <a:pt x="47" y="112"/>
                  <a:pt x="46" y="111"/>
                  <a:pt x="45" y="110"/>
                </a:cubicBezTo>
                <a:close/>
                <a:moveTo>
                  <a:pt x="41" y="100"/>
                </a:moveTo>
                <a:cubicBezTo>
                  <a:pt x="40" y="98"/>
                  <a:pt x="41" y="97"/>
                  <a:pt x="42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4" y="95"/>
                  <a:pt x="46" y="96"/>
                  <a:pt x="46" y="98"/>
                </a:cubicBezTo>
                <a:cubicBezTo>
                  <a:pt x="46" y="98"/>
                  <a:pt x="46" y="98"/>
                  <a:pt x="46" y="98"/>
                </a:cubicBezTo>
                <a:cubicBezTo>
                  <a:pt x="47" y="99"/>
                  <a:pt x="46" y="101"/>
                  <a:pt x="45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1"/>
                  <a:pt x="44" y="102"/>
                  <a:pt x="43" y="102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42" y="102"/>
                  <a:pt x="41" y="101"/>
                  <a:pt x="41" y="100"/>
                </a:cubicBezTo>
                <a:close/>
                <a:moveTo>
                  <a:pt x="36" y="89"/>
                </a:moveTo>
                <a:cubicBezTo>
                  <a:pt x="36" y="88"/>
                  <a:pt x="36" y="86"/>
                  <a:pt x="38" y="85"/>
                </a:cubicBezTo>
                <a:cubicBezTo>
                  <a:pt x="38" y="85"/>
                  <a:pt x="38" y="85"/>
                  <a:pt x="38" y="85"/>
                </a:cubicBezTo>
                <a:cubicBezTo>
                  <a:pt x="39" y="85"/>
                  <a:pt x="41" y="86"/>
                  <a:pt x="42" y="87"/>
                </a:cubicBezTo>
                <a:cubicBezTo>
                  <a:pt x="42" y="87"/>
                  <a:pt x="42" y="87"/>
                  <a:pt x="42" y="87"/>
                </a:cubicBezTo>
                <a:cubicBezTo>
                  <a:pt x="42" y="88"/>
                  <a:pt x="42" y="90"/>
                  <a:pt x="40" y="91"/>
                </a:cubicBezTo>
                <a:cubicBezTo>
                  <a:pt x="40" y="91"/>
                  <a:pt x="40" y="91"/>
                  <a:pt x="40" y="91"/>
                </a:cubicBezTo>
                <a:cubicBezTo>
                  <a:pt x="40" y="91"/>
                  <a:pt x="39" y="91"/>
                  <a:pt x="39" y="91"/>
                </a:cubicBezTo>
                <a:cubicBezTo>
                  <a:pt x="39" y="91"/>
                  <a:pt x="39" y="91"/>
                  <a:pt x="39" y="91"/>
                </a:cubicBezTo>
                <a:cubicBezTo>
                  <a:pt x="38" y="91"/>
                  <a:pt x="37" y="90"/>
                  <a:pt x="36" y="89"/>
                </a:cubicBezTo>
                <a:close/>
                <a:moveTo>
                  <a:pt x="32" y="79"/>
                </a:moveTo>
                <a:cubicBezTo>
                  <a:pt x="31" y="77"/>
                  <a:pt x="32" y="76"/>
                  <a:pt x="33" y="75"/>
                </a:cubicBezTo>
                <a:cubicBezTo>
                  <a:pt x="33" y="75"/>
                  <a:pt x="33" y="75"/>
                  <a:pt x="33" y="75"/>
                </a:cubicBezTo>
                <a:cubicBezTo>
                  <a:pt x="35" y="74"/>
                  <a:pt x="37" y="75"/>
                  <a:pt x="37" y="76"/>
                </a:cubicBezTo>
                <a:cubicBezTo>
                  <a:pt x="37" y="76"/>
                  <a:pt x="37" y="76"/>
                  <a:pt x="37" y="76"/>
                </a:cubicBezTo>
                <a:cubicBezTo>
                  <a:pt x="38" y="78"/>
                  <a:pt x="37" y="80"/>
                  <a:pt x="36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5" y="80"/>
                  <a:pt x="35" y="80"/>
                  <a:pt x="35" y="80"/>
                </a:cubicBezTo>
                <a:cubicBezTo>
                  <a:pt x="35" y="80"/>
                  <a:pt x="35" y="80"/>
                  <a:pt x="35" y="80"/>
                </a:cubicBezTo>
                <a:cubicBezTo>
                  <a:pt x="33" y="80"/>
                  <a:pt x="32" y="80"/>
                  <a:pt x="32" y="79"/>
                </a:cubicBezTo>
                <a:close/>
                <a:moveTo>
                  <a:pt x="27" y="68"/>
                </a:moveTo>
                <a:cubicBezTo>
                  <a:pt x="27" y="67"/>
                  <a:pt x="27" y="65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30" y="64"/>
                  <a:pt x="32" y="64"/>
                  <a:pt x="33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7"/>
                  <a:pt x="33" y="69"/>
                  <a:pt x="31" y="70"/>
                </a:cubicBezTo>
                <a:cubicBezTo>
                  <a:pt x="31" y="70"/>
                  <a:pt x="31" y="70"/>
                  <a:pt x="31" y="70"/>
                </a:cubicBezTo>
                <a:cubicBezTo>
                  <a:pt x="31" y="70"/>
                  <a:pt x="30" y="70"/>
                  <a:pt x="30" y="70"/>
                </a:cubicBezTo>
                <a:cubicBezTo>
                  <a:pt x="30" y="70"/>
                  <a:pt x="30" y="70"/>
                  <a:pt x="30" y="70"/>
                </a:cubicBezTo>
                <a:cubicBezTo>
                  <a:pt x="29" y="70"/>
                  <a:pt x="28" y="69"/>
                  <a:pt x="27" y="68"/>
                </a:cubicBezTo>
                <a:close/>
                <a:moveTo>
                  <a:pt x="23" y="58"/>
                </a:moveTo>
                <a:cubicBezTo>
                  <a:pt x="22" y="56"/>
                  <a:pt x="23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6" y="53"/>
                  <a:pt x="28" y="54"/>
                  <a:pt x="28" y="55"/>
                </a:cubicBezTo>
                <a:cubicBezTo>
                  <a:pt x="28" y="55"/>
                  <a:pt x="28" y="55"/>
                  <a:pt x="28" y="55"/>
                </a:cubicBezTo>
                <a:cubicBezTo>
                  <a:pt x="29" y="57"/>
                  <a:pt x="28" y="58"/>
                  <a:pt x="27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6" y="59"/>
                  <a:pt x="26" y="59"/>
                  <a:pt x="26" y="59"/>
                </a:cubicBezTo>
                <a:cubicBezTo>
                  <a:pt x="26" y="59"/>
                  <a:pt x="26" y="59"/>
                  <a:pt x="26" y="59"/>
                </a:cubicBezTo>
                <a:cubicBezTo>
                  <a:pt x="24" y="59"/>
                  <a:pt x="23" y="59"/>
                  <a:pt x="23" y="58"/>
                </a:cubicBezTo>
                <a:close/>
                <a:moveTo>
                  <a:pt x="18" y="47"/>
                </a:moveTo>
                <a:cubicBezTo>
                  <a:pt x="18" y="46"/>
                  <a:pt x="19" y="44"/>
                  <a:pt x="20" y="43"/>
                </a:cubicBezTo>
                <a:cubicBezTo>
                  <a:pt x="20" y="43"/>
                  <a:pt x="20" y="43"/>
                  <a:pt x="20" y="43"/>
                </a:cubicBezTo>
                <a:cubicBezTo>
                  <a:pt x="21" y="43"/>
                  <a:pt x="23" y="43"/>
                  <a:pt x="24" y="45"/>
                </a:cubicBezTo>
                <a:cubicBezTo>
                  <a:pt x="24" y="45"/>
                  <a:pt x="24" y="45"/>
                  <a:pt x="24" y="45"/>
                </a:cubicBezTo>
                <a:cubicBezTo>
                  <a:pt x="24" y="46"/>
                  <a:pt x="24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9"/>
                  <a:pt x="21" y="49"/>
                  <a:pt x="21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0" y="49"/>
                  <a:pt x="19" y="48"/>
                  <a:pt x="18" y="47"/>
                </a:cubicBezTo>
                <a:close/>
                <a:moveTo>
                  <a:pt x="14" y="36"/>
                </a:moveTo>
                <a:cubicBezTo>
                  <a:pt x="13" y="35"/>
                  <a:pt x="14" y="33"/>
                  <a:pt x="16" y="33"/>
                </a:cubicBezTo>
                <a:cubicBezTo>
                  <a:pt x="16" y="33"/>
                  <a:pt x="16" y="33"/>
                  <a:pt x="16" y="33"/>
                </a:cubicBezTo>
                <a:cubicBezTo>
                  <a:pt x="17" y="32"/>
                  <a:pt x="19" y="33"/>
                  <a:pt x="19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6"/>
                  <a:pt x="19" y="37"/>
                  <a:pt x="18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6" y="38"/>
                  <a:pt x="14" y="38"/>
                  <a:pt x="14" y="36"/>
                </a:cubicBezTo>
                <a:close/>
                <a:moveTo>
                  <a:pt x="9" y="26"/>
                </a:moveTo>
                <a:cubicBezTo>
                  <a:pt x="9" y="24"/>
                  <a:pt x="10" y="23"/>
                  <a:pt x="11" y="22"/>
                </a:cubicBezTo>
                <a:cubicBezTo>
                  <a:pt x="11" y="22"/>
                  <a:pt x="11" y="22"/>
                  <a:pt x="11" y="22"/>
                </a:cubicBezTo>
                <a:cubicBezTo>
                  <a:pt x="12" y="21"/>
                  <a:pt x="14" y="22"/>
                  <a:pt x="15" y="24"/>
                </a:cubicBezTo>
                <a:cubicBezTo>
                  <a:pt x="15" y="24"/>
                  <a:pt x="15" y="24"/>
                  <a:pt x="15" y="24"/>
                </a:cubicBezTo>
                <a:cubicBezTo>
                  <a:pt x="15" y="25"/>
                  <a:pt x="15" y="27"/>
                  <a:pt x="13" y="27"/>
                </a:cubicBezTo>
                <a:cubicBezTo>
                  <a:pt x="13" y="27"/>
                  <a:pt x="13" y="27"/>
                  <a:pt x="13" y="27"/>
                </a:cubicBezTo>
                <a:cubicBezTo>
                  <a:pt x="13" y="28"/>
                  <a:pt x="12" y="28"/>
                  <a:pt x="12" y="28"/>
                </a:cubicBezTo>
                <a:cubicBezTo>
                  <a:pt x="12" y="28"/>
                  <a:pt x="12" y="28"/>
                  <a:pt x="12" y="28"/>
                </a:cubicBezTo>
                <a:cubicBezTo>
                  <a:pt x="11" y="28"/>
                  <a:pt x="10" y="27"/>
                  <a:pt x="9" y="26"/>
                </a:cubicBezTo>
                <a:close/>
                <a:moveTo>
                  <a:pt x="5" y="15"/>
                </a:moveTo>
                <a:cubicBezTo>
                  <a:pt x="4" y="14"/>
                  <a:pt x="5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11"/>
                  <a:pt x="10" y="12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1" y="15"/>
                  <a:pt x="10" y="16"/>
                  <a:pt x="9" y="17"/>
                </a:cubicBezTo>
                <a:cubicBezTo>
                  <a:pt x="9" y="17"/>
                  <a:pt x="9" y="17"/>
                  <a:pt x="9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7" y="17"/>
                  <a:pt x="5" y="16"/>
                  <a:pt x="5" y="15"/>
                </a:cubicBezTo>
                <a:close/>
                <a:moveTo>
                  <a:pt x="1" y="5"/>
                </a:moveTo>
                <a:cubicBezTo>
                  <a:pt x="0" y="3"/>
                  <a:pt x="1" y="2"/>
                  <a:pt x="2" y="1"/>
                </a:cubicBezTo>
                <a:cubicBezTo>
                  <a:pt x="2" y="1"/>
                  <a:pt x="2" y="1"/>
                  <a:pt x="2" y="1"/>
                </a:cubicBezTo>
                <a:cubicBezTo>
                  <a:pt x="4" y="0"/>
                  <a:pt x="5" y="1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4"/>
                  <a:pt x="6" y="6"/>
                  <a:pt x="4" y="6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4" y="7"/>
                  <a:pt x="3" y="7"/>
                </a:cubicBezTo>
                <a:cubicBezTo>
                  <a:pt x="3" y="7"/>
                  <a:pt x="3" y="7"/>
                  <a:pt x="3" y="7"/>
                </a:cubicBezTo>
                <a:cubicBezTo>
                  <a:pt x="2" y="7"/>
                  <a:pt x="1" y="6"/>
                  <a:pt x="1" y="5"/>
                </a:cubicBezTo>
                <a:close/>
              </a:path>
            </a:pathLst>
          </a:custGeom>
          <a:solidFill>
            <a:srgbClr val="46AB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20" name="Oval 113"/>
          <p:cNvSpPr>
            <a:spLocks noChangeArrowheads="1"/>
          </p:cNvSpPr>
          <p:nvPr/>
        </p:nvSpPr>
        <p:spPr bwMode="auto">
          <a:xfrm>
            <a:off x="621475" y="6119117"/>
            <a:ext cx="99997" cy="99997"/>
          </a:xfrm>
          <a:prstGeom prst="ellipse">
            <a:avLst/>
          </a:pr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21" name="Freeform 114"/>
          <p:cNvSpPr>
            <a:spLocks noEditPoints="1"/>
          </p:cNvSpPr>
          <p:nvPr/>
        </p:nvSpPr>
        <p:spPr bwMode="auto">
          <a:xfrm>
            <a:off x="1088127" y="6369985"/>
            <a:ext cx="110523" cy="107015"/>
          </a:xfrm>
          <a:custGeom>
            <a:avLst/>
            <a:gdLst>
              <a:gd name="T0" fmla="*/ 17 w 33"/>
              <a:gd name="T1" fmla="*/ 32 h 32"/>
              <a:gd name="T2" fmla="*/ 0 w 33"/>
              <a:gd name="T3" fmla="*/ 16 h 32"/>
              <a:gd name="T4" fmla="*/ 17 w 33"/>
              <a:gd name="T5" fmla="*/ 0 h 32"/>
              <a:gd name="T6" fmla="*/ 33 w 33"/>
              <a:gd name="T7" fmla="*/ 16 h 32"/>
              <a:gd name="T8" fmla="*/ 17 w 33"/>
              <a:gd name="T9" fmla="*/ 32 h 32"/>
              <a:gd name="T10" fmla="*/ 17 w 33"/>
              <a:gd name="T11" fmla="*/ 2 h 32"/>
              <a:gd name="T12" fmla="*/ 3 w 33"/>
              <a:gd name="T13" fmla="*/ 16 h 32"/>
              <a:gd name="T14" fmla="*/ 17 w 33"/>
              <a:gd name="T15" fmla="*/ 29 h 32"/>
              <a:gd name="T16" fmla="*/ 30 w 33"/>
              <a:gd name="T17" fmla="*/ 16 h 32"/>
              <a:gd name="T18" fmla="*/ 17 w 33"/>
              <a:gd name="T19" fmla="*/ 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32">
                <a:moveTo>
                  <a:pt x="17" y="32"/>
                </a:moveTo>
                <a:cubicBezTo>
                  <a:pt x="8" y="32"/>
                  <a:pt x="0" y="25"/>
                  <a:pt x="0" y="16"/>
                </a:cubicBezTo>
                <a:cubicBezTo>
                  <a:pt x="0" y="7"/>
                  <a:pt x="8" y="0"/>
                  <a:pt x="17" y="0"/>
                </a:cubicBezTo>
                <a:cubicBezTo>
                  <a:pt x="26" y="0"/>
                  <a:pt x="33" y="7"/>
                  <a:pt x="33" y="16"/>
                </a:cubicBezTo>
                <a:cubicBezTo>
                  <a:pt x="33" y="25"/>
                  <a:pt x="26" y="32"/>
                  <a:pt x="17" y="32"/>
                </a:cubicBezTo>
                <a:close/>
                <a:moveTo>
                  <a:pt x="17" y="2"/>
                </a:moveTo>
                <a:cubicBezTo>
                  <a:pt x="9" y="2"/>
                  <a:pt x="3" y="8"/>
                  <a:pt x="3" y="16"/>
                </a:cubicBezTo>
                <a:cubicBezTo>
                  <a:pt x="3" y="23"/>
                  <a:pt x="9" y="29"/>
                  <a:pt x="17" y="29"/>
                </a:cubicBezTo>
                <a:cubicBezTo>
                  <a:pt x="24" y="29"/>
                  <a:pt x="30" y="23"/>
                  <a:pt x="30" y="16"/>
                </a:cubicBezTo>
                <a:cubicBezTo>
                  <a:pt x="30" y="8"/>
                  <a:pt x="24" y="2"/>
                  <a:pt x="17" y="2"/>
                </a:cubicBezTo>
                <a:close/>
              </a:path>
            </a:pathLst>
          </a:cu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22" name="Oval 115"/>
          <p:cNvSpPr>
            <a:spLocks noChangeArrowheads="1"/>
          </p:cNvSpPr>
          <p:nvPr/>
        </p:nvSpPr>
        <p:spPr bwMode="auto">
          <a:xfrm>
            <a:off x="1338997" y="6119117"/>
            <a:ext cx="96489" cy="99997"/>
          </a:xfrm>
          <a:prstGeom prst="ellipse">
            <a:avLst/>
          </a:pr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23" name="Freeform 116"/>
          <p:cNvSpPr>
            <a:spLocks noEditPoints="1"/>
          </p:cNvSpPr>
          <p:nvPr/>
        </p:nvSpPr>
        <p:spPr bwMode="auto">
          <a:xfrm>
            <a:off x="1575831" y="6062978"/>
            <a:ext cx="108768" cy="110523"/>
          </a:xfrm>
          <a:custGeom>
            <a:avLst/>
            <a:gdLst>
              <a:gd name="T0" fmla="*/ 16 w 33"/>
              <a:gd name="T1" fmla="*/ 33 h 33"/>
              <a:gd name="T2" fmla="*/ 0 w 33"/>
              <a:gd name="T3" fmla="*/ 17 h 33"/>
              <a:gd name="T4" fmla="*/ 16 w 33"/>
              <a:gd name="T5" fmla="*/ 0 h 33"/>
              <a:gd name="T6" fmla="*/ 33 w 33"/>
              <a:gd name="T7" fmla="*/ 17 h 33"/>
              <a:gd name="T8" fmla="*/ 16 w 33"/>
              <a:gd name="T9" fmla="*/ 33 h 33"/>
              <a:gd name="T10" fmla="*/ 16 w 33"/>
              <a:gd name="T11" fmla="*/ 3 h 33"/>
              <a:gd name="T12" fmla="*/ 3 w 33"/>
              <a:gd name="T13" fmla="*/ 17 h 33"/>
              <a:gd name="T14" fmla="*/ 16 w 33"/>
              <a:gd name="T15" fmla="*/ 30 h 33"/>
              <a:gd name="T16" fmla="*/ 30 w 33"/>
              <a:gd name="T17" fmla="*/ 17 h 33"/>
              <a:gd name="T18" fmla="*/ 16 w 33"/>
              <a:gd name="T19" fmla="*/ 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33">
                <a:moveTo>
                  <a:pt x="16" y="33"/>
                </a:moveTo>
                <a:cubicBezTo>
                  <a:pt x="7" y="33"/>
                  <a:pt x="0" y="26"/>
                  <a:pt x="0" y="17"/>
                </a:cubicBezTo>
                <a:cubicBezTo>
                  <a:pt x="0" y="8"/>
                  <a:pt x="7" y="0"/>
                  <a:pt x="16" y="0"/>
                </a:cubicBezTo>
                <a:cubicBezTo>
                  <a:pt x="25" y="0"/>
                  <a:pt x="33" y="8"/>
                  <a:pt x="33" y="17"/>
                </a:cubicBezTo>
                <a:cubicBezTo>
                  <a:pt x="33" y="26"/>
                  <a:pt x="25" y="33"/>
                  <a:pt x="16" y="33"/>
                </a:cubicBezTo>
                <a:close/>
                <a:moveTo>
                  <a:pt x="16" y="3"/>
                </a:moveTo>
                <a:cubicBezTo>
                  <a:pt x="9" y="3"/>
                  <a:pt x="3" y="9"/>
                  <a:pt x="3" y="17"/>
                </a:cubicBezTo>
                <a:cubicBezTo>
                  <a:pt x="3" y="24"/>
                  <a:pt x="9" y="30"/>
                  <a:pt x="16" y="30"/>
                </a:cubicBezTo>
                <a:cubicBezTo>
                  <a:pt x="24" y="30"/>
                  <a:pt x="30" y="24"/>
                  <a:pt x="30" y="17"/>
                </a:cubicBezTo>
                <a:cubicBezTo>
                  <a:pt x="30" y="9"/>
                  <a:pt x="24" y="3"/>
                  <a:pt x="16" y="3"/>
                </a:cubicBezTo>
                <a:close/>
              </a:path>
            </a:pathLst>
          </a:cu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24" name="Freeform 117"/>
          <p:cNvSpPr>
            <a:spLocks noEditPoints="1"/>
          </p:cNvSpPr>
          <p:nvPr/>
        </p:nvSpPr>
        <p:spPr bwMode="auto">
          <a:xfrm>
            <a:off x="1891610" y="5813863"/>
            <a:ext cx="110523" cy="108768"/>
          </a:xfrm>
          <a:custGeom>
            <a:avLst/>
            <a:gdLst>
              <a:gd name="T0" fmla="*/ 17 w 33"/>
              <a:gd name="T1" fmla="*/ 33 h 33"/>
              <a:gd name="T2" fmla="*/ 0 w 33"/>
              <a:gd name="T3" fmla="*/ 16 h 33"/>
              <a:gd name="T4" fmla="*/ 17 w 33"/>
              <a:gd name="T5" fmla="*/ 0 h 33"/>
              <a:gd name="T6" fmla="*/ 33 w 33"/>
              <a:gd name="T7" fmla="*/ 16 h 33"/>
              <a:gd name="T8" fmla="*/ 17 w 33"/>
              <a:gd name="T9" fmla="*/ 33 h 33"/>
              <a:gd name="T10" fmla="*/ 17 w 33"/>
              <a:gd name="T11" fmla="*/ 3 h 33"/>
              <a:gd name="T12" fmla="*/ 3 w 33"/>
              <a:gd name="T13" fmla="*/ 16 h 33"/>
              <a:gd name="T14" fmla="*/ 17 w 33"/>
              <a:gd name="T15" fmla="*/ 30 h 33"/>
              <a:gd name="T16" fmla="*/ 30 w 33"/>
              <a:gd name="T17" fmla="*/ 16 h 33"/>
              <a:gd name="T18" fmla="*/ 17 w 33"/>
              <a:gd name="T19" fmla="*/ 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33">
                <a:moveTo>
                  <a:pt x="17" y="33"/>
                </a:moveTo>
                <a:cubicBezTo>
                  <a:pt x="8" y="33"/>
                  <a:pt x="0" y="25"/>
                  <a:pt x="0" y="16"/>
                </a:cubicBezTo>
                <a:cubicBezTo>
                  <a:pt x="0" y="7"/>
                  <a:pt x="8" y="0"/>
                  <a:pt x="17" y="0"/>
                </a:cubicBezTo>
                <a:cubicBezTo>
                  <a:pt x="26" y="0"/>
                  <a:pt x="33" y="7"/>
                  <a:pt x="33" y="16"/>
                </a:cubicBezTo>
                <a:cubicBezTo>
                  <a:pt x="33" y="25"/>
                  <a:pt x="26" y="33"/>
                  <a:pt x="17" y="33"/>
                </a:cubicBezTo>
                <a:close/>
                <a:moveTo>
                  <a:pt x="17" y="3"/>
                </a:moveTo>
                <a:cubicBezTo>
                  <a:pt x="9" y="3"/>
                  <a:pt x="3" y="9"/>
                  <a:pt x="3" y="16"/>
                </a:cubicBezTo>
                <a:cubicBezTo>
                  <a:pt x="3" y="24"/>
                  <a:pt x="9" y="30"/>
                  <a:pt x="17" y="30"/>
                </a:cubicBezTo>
                <a:cubicBezTo>
                  <a:pt x="24" y="30"/>
                  <a:pt x="30" y="24"/>
                  <a:pt x="30" y="16"/>
                </a:cubicBezTo>
                <a:cubicBezTo>
                  <a:pt x="30" y="9"/>
                  <a:pt x="24" y="3"/>
                  <a:pt x="17" y="3"/>
                </a:cubicBezTo>
                <a:close/>
              </a:path>
            </a:pathLst>
          </a:cu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25" name="Freeform 118"/>
          <p:cNvSpPr>
            <a:spLocks noEditPoints="1"/>
          </p:cNvSpPr>
          <p:nvPr/>
        </p:nvSpPr>
        <p:spPr bwMode="auto">
          <a:xfrm>
            <a:off x="1891610" y="6259463"/>
            <a:ext cx="110523" cy="107015"/>
          </a:xfrm>
          <a:custGeom>
            <a:avLst/>
            <a:gdLst>
              <a:gd name="T0" fmla="*/ 17 w 33"/>
              <a:gd name="T1" fmla="*/ 32 h 32"/>
              <a:gd name="T2" fmla="*/ 0 w 33"/>
              <a:gd name="T3" fmla="*/ 16 h 32"/>
              <a:gd name="T4" fmla="*/ 17 w 33"/>
              <a:gd name="T5" fmla="*/ 0 h 32"/>
              <a:gd name="T6" fmla="*/ 33 w 33"/>
              <a:gd name="T7" fmla="*/ 16 h 32"/>
              <a:gd name="T8" fmla="*/ 17 w 33"/>
              <a:gd name="T9" fmla="*/ 32 h 32"/>
              <a:gd name="T10" fmla="*/ 17 w 33"/>
              <a:gd name="T11" fmla="*/ 3 h 32"/>
              <a:gd name="T12" fmla="*/ 3 w 33"/>
              <a:gd name="T13" fmla="*/ 16 h 32"/>
              <a:gd name="T14" fmla="*/ 17 w 33"/>
              <a:gd name="T15" fmla="*/ 29 h 32"/>
              <a:gd name="T16" fmla="*/ 30 w 33"/>
              <a:gd name="T17" fmla="*/ 16 h 32"/>
              <a:gd name="T18" fmla="*/ 17 w 33"/>
              <a:gd name="T19" fmla="*/ 3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32">
                <a:moveTo>
                  <a:pt x="17" y="32"/>
                </a:moveTo>
                <a:cubicBezTo>
                  <a:pt x="8" y="32"/>
                  <a:pt x="0" y="25"/>
                  <a:pt x="0" y="16"/>
                </a:cubicBezTo>
                <a:cubicBezTo>
                  <a:pt x="0" y="7"/>
                  <a:pt x="8" y="0"/>
                  <a:pt x="17" y="0"/>
                </a:cubicBezTo>
                <a:cubicBezTo>
                  <a:pt x="26" y="0"/>
                  <a:pt x="33" y="7"/>
                  <a:pt x="33" y="16"/>
                </a:cubicBezTo>
                <a:cubicBezTo>
                  <a:pt x="33" y="25"/>
                  <a:pt x="26" y="32"/>
                  <a:pt x="17" y="32"/>
                </a:cubicBezTo>
                <a:close/>
                <a:moveTo>
                  <a:pt x="17" y="3"/>
                </a:moveTo>
                <a:cubicBezTo>
                  <a:pt x="9" y="3"/>
                  <a:pt x="3" y="9"/>
                  <a:pt x="3" y="16"/>
                </a:cubicBezTo>
                <a:cubicBezTo>
                  <a:pt x="3" y="23"/>
                  <a:pt x="9" y="29"/>
                  <a:pt x="17" y="29"/>
                </a:cubicBezTo>
                <a:cubicBezTo>
                  <a:pt x="24" y="29"/>
                  <a:pt x="30" y="23"/>
                  <a:pt x="30" y="16"/>
                </a:cubicBezTo>
                <a:cubicBezTo>
                  <a:pt x="30" y="9"/>
                  <a:pt x="24" y="3"/>
                  <a:pt x="17" y="3"/>
                </a:cubicBezTo>
                <a:close/>
              </a:path>
            </a:pathLst>
          </a:cu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26" name="Freeform 119"/>
          <p:cNvSpPr>
            <a:spLocks noEditPoints="1"/>
          </p:cNvSpPr>
          <p:nvPr/>
        </p:nvSpPr>
        <p:spPr bwMode="auto">
          <a:xfrm>
            <a:off x="2272300" y="5792811"/>
            <a:ext cx="107015" cy="110523"/>
          </a:xfrm>
          <a:custGeom>
            <a:avLst/>
            <a:gdLst>
              <a:gd name="T0" fmla="*/ 16 w 32"/>
              <a:gd name="T1" fmla="*/ 33 h 33"/>
              <a:gd name="T2" fmla="*/ 0 w 32"/>
              <a:gd name="T3" fmla="*/ 16 h 33"/>
              <a:gd name="T4" fmla="*/ 16 w 32"/>
              <a:gd name="T5" fmla="*/ 0 h 33"/>
              <a:gd name="T6" fmla="*/ 32 w 32"/>
              <a:gd name="T7" fmla="*/ 16 h 33"/>
              <a:gd name="T8" fmla="*/ 16 w 32"/>
              <a:gd name="T9" fmla="*/ 33 h 33"/>
              <a:gd name="T10" fmla="*/ 16 w 32"/>
              <a:gd name="T11" fmla="*/ 3 h 33"/>
              <a:gd name="T12" fmla="*/ 3 w 32"/>
              <a:gd name="T13" fmla="*/ 16 h 33"/>
              <a:gd name="T14" fmla="*/ 16 w 32"/>
              <a:gd name="T15" fmla="*/ 30 h 33"/>
              <a:gd name="T16" fmla="*/ 29 w 32"/>
              <a:gd name="T17" fmla="*/ 16 h 33"/>
              <a:gd name="T18" fmla="*/ 16 w 32"/>
              <a:gd name="T19" fmla="*/ 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3">
                <a:moveTo>
                  <a:pt x="16" y="33"/>
                </a:moveTo>
                <a:cubicBezTo>
                  <a:pt x="7" y="33"/>
                  <a:pt x="0" y="25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25" y="0"/>
                  <a:pt x="32" y="7"/>
                  <a:pt x="32" y="16"/>
                </a:cubicBezTo>
                <a:cubicBezTo>
                  <a:pt x="32" y="25"/>
                  <a:pt x="25" y="33"/>
                  <a:pt x="16" y="33"/>
                </a:cubicBezTo>
                <a:close/>
                <a:moveTo>
                  <a:pt x="16" y="3"/>
                </a:moveTo>
                <a:cubicBezTo>
                  <a:pt x="9" y="3"/>
                  <a:pt x="3" y="9"/>
                  <a:pt x="3" y="16"/>
                </a:cubicBezTo>
                <a:cubicBezTo>
                  <a:pt x="3" y="24"/>
                  <a:pt x="9" y="30"/>
                  <a:pt x="16" y="30"/>
                </a:cubicBezTo>
                <a:cubicBezTo>
                  <a:pt x="23" y="30"/>
                  <a:pt x="29" y="24"/>
                  <a:pt x="29" y="16"/>
                </a:cubicBezTo>
                <a:cubicBezTo>
                  <a:pt x="29" y="9"/>
                  <a:pt x="23" y="3"/>
                  <a:pt x="16" y="3"/>
                </a:cubicBezTo>
                <a:close/>
              </a:path>
            </a:pathLst>
          </a:cu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27" name="Oval 120"/>
          <p:cNvSpPr>
            <a:spLocks noChangeArrowheads="1"/>
          </p:cNvSpPr>
          <p:nvPr/>
        </p:nvSpPr>
        <p:spPr bwMode="auto">
          <a:xfrm>
            <a:off x="1731966" y="5443699"/>
            <a:ext cx="99997" cy="96489"/>
          </a:xfrm>
          <a:prstGeom prst="ellipse">
            <a:avLst/>
          </a:pr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28" name="Oval 121"/>
          <p:cNvSpPr>
            <a:spLocks noChangeArrowheads="1"/>
          </p:cNvSpPr>
          <p:nvPr/>
        </p:nvSpPr>
        <p:spPr bwMode="auto">
          <a:xfrm>
            <a:off x="2058272" y="5410367"/>
            <a:ext cx="96489" cy="99997"/>
          </a:xfrm>
          <a:prstGeom prst="ellipse">
            <a:avLst/>
          </a:prstGeom>
          <a:solidFill>
            <a:srgbClr val="90D7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29" name="Oval 122"/>
          <p:cNvSpPr>
            <a:spLocks noChangeArrowheads="1"/>
          </p:cNvSpPr>
          <p:nvPr/>
        </p:nvSpPr>
        <p:spPr bwMode="auto">
          <a:xfrm>
            <a:off x="1382854" y="3282365"/>
            <a:ext cx="245606" cy="247361"/>
          </a:xfrm>
          <a:prstGeom prst="ellipse">
            <a:avLst/>
          </a:prstGeom>
          <a:solidFill>
            <a:srgbClr val="F36C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30" name="Freeform 123"/>
          <p:cNvSpPr>
            <a:spLocks noEditPoints="1"/>
          </p:cNvSpPr>
          <p:nvPr/>
        </p:nvSpPr>
        <p:spPr bwMode="auto">
          <a:xfrm>
            <a:off x="1379346" y="3277102"/>
            <a:ext cx="256132" cy="256132"/>
          </a:xfrm>
          <a:custGeom>
            <a:avLst/>
            <a:gdLst>
              <a:gd name="T0" fmla="*/ 38 w 77"/>
              <a:gd name="T1" fmla="*/ 77 h 77"/>
              <a:gd name="T2" fmla="*/ 0 w 77"/>
              <a:gd name="T3" fmla="*/ 39 h 77"/>
              <a:gd name="T4" fmla="*/ 38 w 77"/>
              <a:gd name="T5" fmla="*/ 0 h 77"/>
              <a:gd name="T6" fmla="*/ 77 w 77"/>
              <a:gd name="T7" fmla="*/ 39 h 77"/>
              <a:gd name="T8" fmla="*/ 38 w 77"/>
              <a:gd name="T9" fmla="*/ 77 h 77"/>
              <a:gd name="T10" fmla="*/ 38 w 77"/>
              <a:gd name="T11" fmla="*/ 3 h 77"/>
              <a:gd name="T12" fmla="*/ 3 w 77"/>
              <a:gd name="T13" fmla="*/ 39 h 77"/>
              <a:gd name="T14" fmla="*/ 38 w 77"/>
              <a:gd name="T15" fmla="*/ 74 h 77"/>
              <a:gd name="T16" fmla="*/ 74 w 77"/>
              <a:gd name="T17" fmla="*/ 39 h 77"/>
              <a:gd name="T18" fmla="*/ 38 w 77"/>
              <a:gd name="T19" fmla="*/ 3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7" h="77">
                <a:moveTo>
                  <a:pt x="38" y="77"/>
                </a:moveTo>
                <a:cubicBezTo>
                  <a:pt x="17" y="77"/>
                  <a:pt x="0" y="60"/>
                  <a:pt x="0" y="39"/>
                </a:cubicBezTo>
                <a:cubicBezTo>
                  <a:pt x="0" y="18"/>
                  <a:pt x="17" y="0"/>
                  <a:pt x="38" y="0"/>
                </a:cubicBezTo>
                <a:cubicBezTo>
                  <a:pt x="59" y="0"/>
                  <a:pt x="77" y="18"/>
                  <a:pt x="77" y="39"/>
                </a:cubicBezTo>
                <a:cubicBezTo>
                  <a:pt x="77" y="60"/>
                  <a:pt x="59" y="77"/>
                  <a:pt x="38" y="77"/>
                </a:cubicBezTo>
                <a:close/>
                <a:moveTo>
                  <a:pt x="38" y="3"/>
                </a:moveTo>
                <a:cubicBezTo>
                  <a:pt x="19" y="3"/>
                  <a:pt x="3" y="19"/>
                  <a:pt x="3" y="39"/>
                </a:cubicBezTo>
                <a:cubicBezTo>
                  <a:pt x="3" y="59"/>
                  <a:pt x="19" y="74"/>
                  <a:pt x="38" y="74"/>
                </a:cubicBezTo>
                <a:cubicBezTo>
                  <a:pt x="58" y="74"/>
                  <a:pt x="74" y="59"/>
                  <a:pt x="74" y="39"/>
                </a:cubicBezTo>
                <a:cubicBezTo>
                  <a:pt x="74" y="19"/>
                  <a:pt x="58" y="3"/>
                  <a:pt x="38" y="3"/>
                </a:cubicBezTo>
                <a:close/>
              </a:path>
            </a:pathLst>
          </a:custGeom>
          <a:solidFill>
            <a:srgbClr val="46AB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31" name="Rectangle 124"/>
          <p:cNvSpPr>
            <a:spLocks noChangeArrowheads="1"/>
          </p:cNvSpPr>
          <p:nvPr/>
        </p:nvSpPr>
        <p:spPr bwMode="auto">
          <a:xfrm>
            <a:off x="304800" y="5129675"/>
            <a:ext cx="1676400" cy="417531"/>
          </a:xfrm>
          <a:prstGeom prst="rect">
            <a:avLst/>
          </a:prstGeom>
          <a:solidFill>
            <a:srgbClr val="243A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32" name="Oval 125"/>
          <p:cNvSpPr>
            <a:spLocks noChangeArrowheads="1"/>
          </p:cNvSpPr>
          <p:nvPr/>
        </p:nvSpPr>
        <p:spPr bwMode="auto">
          <a:xfrm>
            <a:off x="1758281" y="4729687"/>
            <a:ext cx="96489" cy="99997"/>
          </a:xfrm>
          <a:prstGeom prst="ellipse">
            <a:avLst/>
          </a:prstGeom>
          <a:solidFill>
            <a:srgbClr val="F36C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33" name="Oval 126"/>
          <p:cNvSpPr>
            <a:spLocks noChangeArrowheads="1"/>
          </p:cNvSpPr>
          <p:nvPr/>
        </p:nvSpPr>
        <p:spPr bwMode="auto">
          <a:xfrm>
            <a:off x="1209176" y="4459521"/>
            <a:ext cx="99997" cy="96489"/>
          </a:xfrm>
          <a:prstGeom prst="ellipse">
            <a:avLst/>
          </a:prstGeom>
          <a:solidFill>
            <a:srgbClr val="F36C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34" name="Oval 127"/>
          <p:cNvSpPr>
            <a:spLocks noChangeArrowheads="1"/>
          </p:cNvSpPr>
          <p:nvPr/>
        </p:nvSpPr>
        <p:spPr bwMode="auto">
          <a:xfrm>
            <a:off x="1446010" y="3545514"/>
            <a:ext cx="99997" cy="99997"/>
          </a:xfrm>
          <a:prstGeom prst="ellipse">
            <a:avLst/>
          </a:prstGeom>
          <a:solidFill>
            <a:srgbClr val="F36C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35" name="Oval 128"/>
          <p:cNvSpPr>
            <a:spLocks noChangeArrowheads="1"/>
          </p:cNvSpPr>
          <p:nvPr/>
        </p:nvSpPr>
        <p:spPr bwMode="auto">
          <a:xfrm>
            <a:off x="1349523" y="3778841"/>
            <a:ext cx="96489" cy="99997"/>
          </a:xfrm>
          <a:prstGeom prst="ellipse">
            <a:avLst/>
          </a:prstGeom>
          <a:solidFill>
            <a:srgbClr val="F36C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36" name="Oval 129"/>
          <p:cNvSpPr>
            <a:spLocks noChangeArrowheads="1"/>
          </p:cNvSpPr>
          <p:nvPr/>
        </p:nvSpPr>
        <p:spPr bwMode="auto">
          <a:xfrm>
            <a:off x="912694" y="5885790"/>
            <a:ext cx="99997" cy="99997"/>
          </a:xfrm>
          <a:prstGeom prst="ellipse">
            <a:avLst/>
          </a:prstGeom>
          <a:solidFill>
            <a:srgbClr val="F36C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37" name="Freeform 130"/>
          <p:cNvSpPr>
            <a:spLocks/>
          </p:cNvSpPr>
          <p:nvPr/>
        </p:nvSpPr>
        <p:spPr bwMode="auto">
          <a:xfrm>
            <a:off x="395167" y="5182305"/>
            <a:ext cx="89471" cy="107015"/>
          </a:xfrm>
          <a:custGeom>
            <a:avLst/>
            <a:gdLst>
              <a:gd name="T0" fmla="*/ 10 w 51"/>
              <a:gd name="T1" fmla="*/ 0 h 61"/>
              <a:gd name="T2" fmla="*/ 27 w 51"/>
              <a:gd name="T3" fmla="*/ 50 h 61"/>
              <a:gd name="T4" fmla="*/ 42 w 51"/>
              <a:gd name="T5" fmla="*/ 0 h 61"/>
              <a:gd name="T6" fmla="*/ 51 w 51"/>
              <a:gd name="T7" fmla="*/ 0 h 61"/>
              <a:gd name="T8" fmla="*/ 51 w 51"/>
              <a:gd name="T9" fmla="*/ 61 h 61"/>
              <a:gd name="T10" fmla="*/ 44 w 51"/>
              <a:gd name="T11" fmla="*/ 61 h 61"/>
              <a:gd name="T12" fmla="*/ 44 w 51"/>
              <a:gd name="T13" fmla="*/ 38 h 61"/>
              <a:gd name="T14" fmla="*/ 46 w 51"/>
              <a:gd name="T15" fmla="*/ 14 h 61"/>
              <a:gd name="T16" fmla="*/ 29 w 51"/>
              <a:gd name="T17" fmla="*/ 61 h 61"/>
              <a:gd name="T18" fmla="*/ 23 w 51"/>
              <a:gd name="T19" fmla="*/ 61 h 61"/>
              <a:gd name="T20" fmla="*/ 8 w 51"/>
              <a:gd name="T21" fmla="*/ 14 h 61"/>
              <a:gd name="T22" fmla="*/ 8 w 51"/>
              <a:gd name="T23" fmla="*/ 38 h 61"/>
              <a:gd name="T24" fmla="*/ 8 w 51"/>
              <a:gd name="T25" fmla="*/ 61 h 61"/>
              <a:gd name="T26" fmla="*/ 0 w 51"/>
              <a:gd name="T27" fmla="*/ 61 h 61"/>
              <a:gd name="T28" fmla="*/ 0 w 51"/>
              <a:gd name="T29" fmla="*/ 0 h 61"/>
              <a:gd name="T30" fmla="*/ 10 w 51"/>
              <a:gd name="T3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1" h="61">
                <a:moveTo>
                  <a:pt x="10" y="0"/>
                </a:moveTo>
                <a:lnTo>
                  <a:pt x="27" y="50"/>
                </a:lnTo>
                <a:lnTo>
                  <a:pt x="42" y="0"/>
                </a:lnTo>
                <a:lnTo>
                  <a:pt x="51" y="0"/>
                </a:lnTo>
                <a:lnTo>
                  <a:pt x="51" y="61"/>
                </a:lnTo>
                <a:lnTo>
                  <a:pt x="44" y="61"/>
                </a:lnTo>
                <a:lnTo>
                  <a:pt x="44" y="38"/>
                </a:lnTo>
                <a:lnTo>
                  <a:pt x="46" y="14"/>
                </a:lnTo>
                <a:lnTo>
                  <a:pt x="29" y="61"/>
                </a:lnTo>
                <a:lnTo>
                  <a:pt x="23" y="61"/>
                </a:lnTo>
                <a:lnTo>
                  <a:pt x="8" y="14"/>
                </a:lnTo>
                <a:lnTo>
                  <a:pt x="8" y="38"/>
                </a:lnTo>
                <a:lnTo>
                  <a:pt x="8" y="61"/>
                </a:lnTo>
                <a:lnTo>
                  <a:pt x="0" y="61"/>
                </a:lnTo>
                <a:lnTo>
                  <a:pt x="0" y="0"/>
                </a:lnTo>
                <a:lnTo>
                  <a:pt x="1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38" name="Freeform 131"/>
          <p:cNvSpPr>
            <a:spLocks noEditPoints="1"/>
          </p:cNvSpPr>
          <p:nvPr/>
        </p:nvSpPr>
        <p:spPr bwMode="auto">
          <a:xfrm>
            <a:off x="505689" y="5210374"/>
            <a:ext cx="59647" cy="82454"/>
          </a:xfrm>
          <a:custGeom>
            <a:avLst/>
            <a:gdLst>
              <a:gd name="T0" fmla="*/ 0 w 18"/>
              <a:gd name="T1" fmla="*/ 11 h 25"/>
              <a:gd name="T2" fmla="*/ 1 w 18"/>
              <a:gd name="T3" fmla="*/ 6 h 25"/>
              <a:gd name="T4" fmla="*/ 3 w 18"/>
              <a:gd name="T5" fmla="*/ 3 h 25"/>
              <a:gd name="T6" fmla="*/ 6 w 18"/>
              <a:gd name="T7" fmla="*/ 0 h 25"/>
              <a:gd name="T8" fmla="*/ 9 w 18"/>
              <a:gd name="T9" fmla="*/ 0 h 25"/>
              <a:gd name="T10" fmla="*/ 13 w 18"/>
              <a:gd name="T11" fmla="*/ 0 h 25"/>
              <a:gd name="T12" fmla="*/ 16 w 18"/>
              <a:gd name="T13" fmla="*/ 3 h 25"/>
              <a:gd name="T14" fmla="*/ 18 w 18"/>
              <a:gd name="T15" fmla="*/ 6 h 25"/>
              <a:gd name="T16" fmla="*/ 18 w 18"/>
              <a:gd name="T17" fmla="*/ 11 h 25"/>
              <a:gd name="T18" fmla="*/ 18 w 18"/>
              <a:gd name="T19" fmla="*/ 13 h 25"/>
              <a:gd name="T20" fmla="*/ 18 w 18"/>
              <a:gd name="T21" fmla="*/ 18 h 25"/>
              <a:gd name="T22" fmla="*/ 16 w 18"/>
              <a:gd name="T23" fmla="*/ 22 h 25"/>
              <a:gd name="T24" fmla="*/ 13 w 18"/>
              <a:gd name="T25" fmla="*/ 24 h 25"/>
              <a:gd name="T26" fmla="*/ 9 w 18"/>
              <a:gd name="T27" fmla="*/ 25 h 25"/>
              <a:gd name="T28" fmla="*/ 6 w 18"/>
              <a:gd name="T29" fmla="*/ 24 h 25"/>
              <a:gd name="T30" fmla="*/ 3 w 18"/>
              <a:gd name="T31" fmla="*/ 22 h 25"/>
              <a:gd name="T32" fmla="*/ 1 w 18"/>
              <a:gd name="T33" fmla="*/ 18 h 25"/>
              <a:gd name="T34" fmla="*/ 0 w 18"/>
              <a:gd name="T35" fmla="*/ 13 h 25"/>
              <a:gd name="T36" fmla="*/ 0 w 18"/>
              <a:gd name="T37" fmla="*/ 11 h 25"/>
              <a:gd name="T38" fmla="*/ 4 w 18"/>
              <a:gd name="T39" fmla="*/ 13 h 25"/>
              <a:gd name="T40" fmla="*/ 4 w 18"/>
              <a:gd name="T41" fmla="*/ 17 h 25"/>
              <a:gd name="T42" fmla="*/ 5 w 18"/>
              <a:gd name="T43" fmla="*/ 19 h 25"/>
              <a:gd name="T44" fmla="*/ 7 w 18"/>
              <a:gd name="T45" fmla="*/ 21 h 25"/>
              <a:gd name="T46" fmla="*/ 9 w 18"/>
              <a:gd name="T47" fmla="*/ 21 h 25"/>
              <a:gd name="T48" fmla="*/ 15 w 18"/>
              <a:gd name="T49" fmla="*/ 13 h 25"/>
              <a:gd name="T50" fmla="*/ 15 w 18"/>
              <a:gd name="T51" fmla="*/ 11 h 25"/>
              <a:gd name="T52" fmla="*/ 14 w 18"/>
              <a:gd name="T53" fmla="*/ 8 h 25"/>
              <a:gd name="T54" fmla="*/ 13 w 18"/>
              <a:gd name="T55" fmla="*/ 5 h 25"/>
              <a:gd name="T56" fmla="*/ 11 w 18"/>
              <a:gd name="T57" fmla="*/ 4 h 25"/>
              <a:gd name="T58" fmla="*/ 9 w 18"/>
              <a:gd name="T59" fmla="*/ 3 h 25"/>
              <a:gd name="T60" fmla="*/ 7 w 18"/>
              <a:gd name="T61" fmla="*/ 4 h 25"/>
              <a:gd name="T62" fmla="*/ 5 w 18"/>
              <a:gd name="T63" fmla="*/ 5 h 25"/>
              <a:gd name="T64" fmla="*/ 4 w 18"/>
              <a:gd name="T65" fmla="*/ 8 h 25"/>
              <a:gd name="T66" fmla="*/ 4 w 18"/>
              <a:gd name="T67" fmla="*/ 11 h 25"/>
              <a:gd name="T68" fmla="*/ 4 w 18"/>
              <a:gd name="T69" fmla="*/ 1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" h="25">
                <a:moveTo>
                  <a:pt x="0" y="11"/>
                </a:moveTo>
                <a:cubicBezTo>
                  <a:pt x="0" y="9"/>
                  <a:pt x="0" y="7"/>
                  <a:pt x="1" y="6"/>
                </a:cubicBezTo>
                <a:cubicBezTo>
                  <a:pt x="1" y="5"/>
                  <a:pt x="2" y="3"/>
                  <a:pt x="3" y="3"/>
                </a:cubicBezTo>
                <a:cubicBezTo>
                  <a:pt x="3" y="2"/>
                  <a:pt x="4" y="1"/>
                  <a:pt x="6" y="0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2" y="0"/>
                  <a:pt x="13" y="0"/>
                </a:cubicBezTo>
                <a:cubicBezTo>
                  <a:pt x="14" y="1"/>
                  <a:pt x="15" y="2"/>
                  <a:pt x="16" y="3"/>
                </a:cubicBezTo>
                <a:cubicBezTo>
                  <a:pt x="17" y="3"/>
                  <a:pt x="17" y="5"/>
                  <a:pt x="18" y="6"/>
                </a:cubicBezTo>
                <a:cubicBezTo>
                  <a:pt x="18" y="7"/>
                  <a:pt x="18" y="9"/>
                  <a:pt x="18" y="11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5"/>
                  <a:pt x="18" y="17"/>
                  <a:pt x="18" y="18"/>
                </a:cubicBezTo>
                <a:cubicBezTo>
                  <a:pt x="17" y="20"/>
                  <a:pt x="17" y="21"/>
                  <a:pt x="16" y="22"/>
                </a:cubicBezTo>
                <a:cubicBezTo>
                  <a:pt x="15" y="23"/>
                  <a:pt x="14" y="23"/>
                  <a:pt x="13" y="24"/>
                </a:cubicBezTo>
                <a:cubicBezTo>
                  <a:pt x="12" y="24"/>
                  <a:pt x="10" y="25"/>
                  <a:pt x="9" y="25"/>
                </a:cubicBezTo>
                <a:cubicBezTo>
                  <a:pt x="8" y="25"/>
                  <a:pt x="7" y="24"/>
                  <a:pt x="6" y="24"/>
                </a:cubicBezTo>
                <a:cubicBezTo>
                  <a:pt x="4" y="23"/>
                  <a:pt x="3" y="23"/>
                  <a:pt x="3" y="22"/>
                </a:cubicBezTo>
                <a:cubicBezTo>
                  <a:pt x="2" y="21"/>
                  <a:pt x="1" y="20"/>
                  <a:pt x="1" y="18"/>
                </a:cubicBezTo>
                <a:cubicBezTo>
                  <a:pt x="0" y="17"/>
                  <a:pt x="0" y="15"/>
                  <a:pt x="0" y="13"/>
                </a:cubicBezTo>
                <a:lnTo>
                  <a:pt x="0" y="11"/>
                </a:lnTo>
                <a:close/>
                <a:moveTo>
                  <a:pt x="4" y="13"/>
                </a:moveTo>
                <a:cubicBezTo>
                  <a:pt x="4" y="15"/>
                  <a:pt x="4" y="16"/>
                  <a:pt x="4" y="17"/>
                </a:cubicBezTo>
                <a:cubicBezTo>
                  <a:pt x="4" y="18"/>
                  <a:pt x="5" y="19"/>
                  <a:pt x="5" y="19"/>
                </a:cubicBezTo>
                <a:cubicBezTo>
                  <a:pt x="6" y="20"/>
                  <a:pt x="6" y="20"/>
                  <a:pt x="7" y="21"/>
                </a:cubicBezTo>
                <a:cubicBezTo>
                  <a:pt x="8" y="21"/>
                  <a:pt x="8" y="21"/>
                  <a:pt x="9" y="21"/>
                </a:cubicBezTo>
                <a:cubicBezTo>
                  <a:pt x="13" y="21"/>
                  <a:pt x="15" y="19"/>
                  <a:pt x="15" y="13"/>
                </a:cubicBezTo>
                <a:cubicBezTo>
                  <a:pt x="15" y="11"/>
                  <a:pt x="15" y="11"/>
                  <a:pt x="15" y="11"/>
                </a:cubicBezTo>
                <a:cubicBezTo>
                  <a:pt x="15" y="10"/>
                  <a:pt x="14" y="9"/>
                  <a:pt x="14" y="8"/>
                </a:cubicBezTo>
                <a:cubicBezTo>
                  <a:pt x="14" y="7"/>
                  <a:pt x="13" y="6"/>
                  <a:pt x="13" y="5"/>
                </a:cubicBezTo>
                <a:cubicBezTo>
                  <a:pt x="13" y="4"/>
                  <a:pt x="12" y="4"/>
                  <a:pt x="11" y="4"/>
                </a:cubicBezTo>
                <a:cubicBezTo>
                  <a:pt x="11" y="3"/>
                  <a:pt x="10" y="3"/>
                  <a:pt x="9" y="3"/>
                </a:cubicBezTo>
                <a:cubicBezTo>
                  <a:pt x="8" y="3"/>
                  <a:pt x="8" y="3"/>
                  <a:pt x="7" y="4"/>
                </a:cubicBezTo>
                <a:cubicBezTo>
                  <a:pt x="6" y="4"/>
                  <a:pt x="6" y="4"/>
                  <a:pt x="5" y="5"/>
                </a:cubicBezTo>
                <a:cubicBezTo>
                  <a:pt x="5" y="6"/>
                  <a:pt x="4" y="7"/>
                  <a:pt x="4" y="8"/>
                </a:cubicBezTo>
                <a:cubicBezTo>
                  <a:pt x="4" y="9"/>
                  <a:pt x="4" y="10"/>
                  <a:pt x="4" y="11"/>
                </a:cubicBezTo>
                <a:lnTo>
                  <a:pt x="4" y="1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39" name="Freeform 132"/>
          <p:cNvSpPr>
            <a:spLocks/>
          </p:cNvSpPr>
          <p:nvPr/>
        </p:nvSpPr>
        <p:spPr bwMode="auto">
          <a:xfrm>
            <a:off x="581126" y="5210374"/>
            <a:ext cx="54385" cy="82454"/>
          </a:xfrm>
          <a:custGeom>
            <a:avLst/>
            <a:gdLst>
              <a:gd name="T0" fmla="*/ 12 w 16"/>
              <a:gd name="T1" fmla="*/ 18 h 25"/>
              <a:gd name="T2" fmla="*/ 12 w 16"/>
              <a:gd name="T3" fmla="*/ 17 h 25"/>
              <a:gd name="T4" fmla="*/ 11 w 16"/>
              <a:gd name="T5" fmla="*/ 16 h 25"/>
              <a:gd name="T6" fmla="*/ 10 w 16"/>
              <a:gd name="T7" fmla="*/ 15 h 25"/>
              <a:gd name="T8" fmla="*/ 8 w 16"/>
              <a:gd name="T9" fmla="*/ 14 h 25"/>
              <a:gd name="T10" fmla="*/ 5 w 16"/>
              <a:gd name="T11" fmla="*/ 12 h 25"/>
              <a:gd name="T12" fmla="*/ 2 w 16"/>
              <a:gd name="T13" fmla="*/ 11 h 25"/>
              <a:gd name="T14" fmla="*/ 1 w 16"/>
              <a:gd name="T15" fmla="*/ 9 h 25"/>
              <a:gd name="T16" fmla="*/ 1 w 16"/>
              <a:gd name="T17" fmla="*/ 6 h 25"/>
              <a:gd name="T18" fmla="*/ 1 w 16"/>
              <a:gd name="T19" fmla="*/ 4 h 25"/>
              <a:gd name="T20" fmla="*/ 3 w 16"/>
              <a:gd name="T21" fmla="*/ 2 h 25"/>
              <a:gd name="T22" fmla="*/ 5 w 16"/>
              <a:gd name="T23" fmla="*/ 0 h 25"/>
              <a:gd name="T24" fmla="*/ 8 w 16"/>
              <a:gd name="T25" fmla="*/ 0 h 25"/>
              <a:gd name="T26" fmla="*/ 11 w 16"/>
              <a:gd name="T27" fmla="*/ 0 h 25"/>
              <a:gd name="T28" fmla="*/ 14 w 16"/>
              <a:gd name="T29" fmla="*/ 2 h 25"/>
              <a:gd name="T30" fmla="*/ 15 w 16"/>
              <a:gd name="T31" fmla="*/ 4 h 25"/>
              <a:gd name="T32" fmla="*/ 16 w 16"/>
              <a:gd name="T33" fmla="*/ 7 h 25"/>
              <a:gd name="T34" fmla="*/ 12 w 16"/>
              <a:gd name="T35" fmla="*/ 7 h 25"/>
              <a:gd name="T36" fmla="*/ 12 w 16"/>
              <a:gd name="T37" fmla="*/ 6 h 25"/>
              <a:gd name="T38" fmla="*/ 11 w 16"/>
              <a:gd name="T39" fmla="*/ 4 h 25"/>
              <a:gd name="T40" fmla="*/ 10 w 16"/>
              <a:gd name="T41" fmla="*/ 3 h 25"/>
              <a:gd name="T42" fmla="*/ 8 w 16"/>
              <a:gd name="T43" fmla="*/ 3 h 25"/>
              <a:gd name="T44" fmla="*/ 6 w 16"/>
              <a:gd name="T45" fmla="*/ 3 h 25"/>
              <a:gd name="T46" fmla="*/ 5 w 16"/>
              <a:gd name="T47" fmla="*/ 4 h 25"/>
              <a:gd name="T48" fmla="*/ 5 w 16"/>
              <a:gd name="T49" fmla="*/ 5 h 25"/>
              <a:gd name="T50" fmla="*/ 4 w 16"/>
              <a:gd name="T51" fmla="*/ 6 h 25"/>
              <a:gd name="T52" fmla="*/ 5 w 16"/>
              <a:gd name="T53" fmla="*/ 7 h 25"/>
              <a:gd name="T54" fmla="*/ 5 w 16"/>
              <a:gd name="T55" fmla="*/ 8 h 25"/>
              <a:gd name="T56" fmla="*/ 7 w 16"/>
              <a:gd name="T57" fmla="*/ 9 h 25"/>
              <a:gd name="T58" fmla="*/ 9 w 16"/>
              <a:gd name="T59" fmla="*/ 10 h 25"/>
              <a:gd name="T60" fmla="*/ 12 w 16"/>
              <a:gd name="T61" fmla="*/ 12 h 25"/>
              <a:gd name="T62" fmla="*/ 14 w 16"/>
              <a:gd name="T63" fmla="*/ 13 h 25"/>
              <a:gd name="T64" fmla="*/ 16 w 16"/>
              <a:gd name="T65" fmla="*/ 15 h 25"/>
              <a:gd name="T66" fmla="*/ 16 w 16"/>
              <a:gd name="T67" fmla="*/ 18 h 25"/>
              <a:gd name="T68" fmla="*/ 16 w 16"/>
              <a:gd name="T69" fmla="*/ 21 h 25"/>
              <a:gd name="T70" fmla="*/ 14 w 16"/>
              <a:gd name="T71" fmla="*/ 23 h 25"/>
              <a:gd name="T72" fmla="*/ 11 w 16"/>
              <a:gd name="T73" fmla="*/ 24 h 25"/>
              <a:gd name="T74" fmla="*/ 8 w 16"/>
              <a:gd name="T75" fmla="*/ 25 h 25"/>
              <a:gd name="T76" fmla="*/ 5 w 16"/>
              <a:gd name="T77" fmla="*/ 24 h 25"/>
              <a:gd name="T78" fmla="*/ 2 w 16"/>
              <a:gd name="T79" fmla="*/ 22 h 25"/>
              <a:gd name="T80" fmla="*/ 0 w 16"/>
              <a:gd name="T81" fmla="*/ 20 h 25"/>
              <a:gd name="T82" fmla="*/ 0 w 16"/>
              <a:gd name="T83" fmla="*/ 17 h 25"/>
              <a:gd name="T84" fmla="*/ 4 w 16"/>
              <a:gd name="T85" fmla="*/ 17 h 25"/>
              <a:gd name="T86" fmla="*/ 4 w 16"/>
              <a:gd name="T87" fmla="*/ 19 h 25"/>
              <a:gd name="T88" fmla="*/ 5 w 16"/>
              <a:gd name="T89" fmla="*/ 20 h 25"/>
              <a:gd name="T90" fmla="*/ 7 w 16"/>
              <a:gd name="T91" fmla="*/ 21 h 25"/>
              <a:gd name="T92" fmla="*/ 8 w 16"/>
              <a:gd name="T93" fmla="*/ 21 h 25"/>
              <a:gd name="T94" fmla="*/ 11 w 16"/>
              <a:gd name="T95" fmla="*/ 20 h 25"/>
              <a:gd name="T96" fmla="*/ 12 w 16"/>
              <a:gd name="T97" fmla="*/ 18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" h="25">
                <a:moveTo>
                  <a:pt x="12" y="18"/>
                </a:moveTo>
                <a:cubicBezTo>
                  <a:pt x="12" y="18"/>
                  <a:pt x="12" y="17"/>
                  <a:pt x="12" y="17"/>
                </a:cubicBezTo>
                <a:cubicBezTo>
                  <a:pt x="12" y="16"/>
                  <a:pt x="12" y="16"/>
                  <a:pt x="11" y="16"/>
                </a:cubicBezTo>
                <a:cubicBezTo>
                  <a:pt x="11" y="15"/>
                  <a:pt x="10" y="15"/>
                  <a:pt x="10" y="15"/>
                </a:cubicBezTo>
                <a:cubicBezTo>
                  <a:pt x="9" y="14"/>
                  <a:pt x="8" y="14"/>
                  <a:pt x="8" y="14"/>
                </a:cubicBezTo>
                <a:cubicBezTo>
                  <a:pt x="6" y="13"/>
                  <a:pt x="5" y="13"/>
                  <a:pt x="5" y="12"/>
                </a:cubicBezTo>
                <a:cubicBezTo>
                  <a:pt x="4" y="12"/>
                  <a:pt x="3" y="11"/>
                  <a:pt x="2" y="11"/>
                </a:cubicBezTo>
                <a:cubicBezTo>
                  <a:pt x="2" y="10"/>
                  <a:pt x="1" y="10"/>
                  <a:pt x="1" y="9"/>
                </a:cubicBezTo>
                <a:cubicBezTo>
                  <a:pt x="1" y="8"/>
                  <a:pt x="1" y="7"/>
                  <a:pt x="1" y="6"/>
                </a:cubicBezTo>
                <a:cubicBezTo>
                  <a:pt x="1" y="6"/>
                  <a:pt x="1" y="5"/>
                  <a:pt x="1" y="4"/>
                </a:cubicBezTo>
                <a:cubicBezTo>
                  <a:pt x="1" y="3"/>
                  <a:pt x="2" y="2"/>
                  <a:pt x="3" y="2"/>
                </a:cubicBezTo>
                <a:cubicBezTo>
                  <a:pt x="3" y="1"/>
                  <a:pt x="4" y="1"/>
                  <a:pt x="5" y="0"/>
                </a:cubicBezTo>
                <a:cubicBezTo>
                  <a:pt x="6" y="0"/>
                  <a:pt x="7" y="0"/>
                  <a:pt x="8" y="0"/>
                </a:cubicBezTo>
                <a:cubicBezTo>
                  <a:pt x="9" y="0"/>
                  <a:pt x="10" y="0"/>
                  <a:pt x="11" y="0"/>
                </a:cubicBezTo>
                <a:cubicBezTo>
                  <a:pt x="12" y="1"/>
                  <a:pt x="13" y="1"/>
                  <a:pt x="14" y="2"/>
                </a:cubicBezTo>
                <a:cubicBezTo>
                  <a:pt x="15" y="2"/>
                  <a:pt x="15" y="3"/>
                  <a:pt x="15" y="4"/>
                </a:cubicBezTo>
                <a:cubicBezTo>
                  <a:pt x="16" y="5"/>
                  <a:pt x="16" y="6"/>
                  <a:pt x="16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6"/>
                  <a:pt x="12" y="6"/>
                  <a:pt x="12" y="6"/>
                </a:cubicBezTo>
                <a:cubicBezTo>
                  <a:pt x="12" y="5"/>
                  <a:pt x="11" y="5"/>
                  <a:pt x="11" y="4"/>
                </a:cubicBezTo>
                <a:cubicBezTo>
                  <a:pt x="11" y="4"/>
                  <a:pt x="10" y="4"/>
                  <a:pt x="10" y="3"/>
                </a:cubicBezTo>
                <a:cubicBezTo>
                  <a:pt x="9" y="3"/>
                  <a:pt x="9" y="3"/>
                  <a:pt x="8" y="3"/>
                </a:cubicBezTo>
                <a:cubicBezTo>
                  <a:pt x="7" y="3"/>
                  <a:pt x="7" y="3"/>
                  <a:pt x="6" y="3"/>
                </a:cubicBezTo>
                <a:cubicBezTo>
                  <a:pt x="6" y="4"/>
                  <a:pt x="6" y="4"/>
                  <a:pt x="5" y="4"/>
                </a:cubicBezTo>
                <a:cubicBezTo>
                  <a:pt x="5" y="4"/>
                  <a:pt x="5" y="5"/>
                  <a:pt x="5" y="5"/>
                </a:cubicBezTo>
                <a:cubicBezTo>
                  <a:pt x="5" y="6"/>
                  <a:pt x="4" y="6"/>
                  <a:pt x="4" y="6"/>
                </a:cubicBezTo>
                <a:cubicBezTo>
                  <a:pt x="4" y="7"/>
                  <a:pt x="4" y="7"/>
                  <a:pt x="5" y="7"/>
                </a:cubicBezTo>
                <a:cubicBezTo>
                  <a:pt x="5" y="8"/>
                  <a:pt x="5" y="8"/>
                  <a:pt x="5" y="8"/>
                </a:cubicBezTo>
                <a:cubicBezTo>
                  <a:pt x="6" y="9"/>
                  <a:pt x="6" y="9"/>
                  <a:pt x="7" y="9"/>
                </a:cubicBezTo>
                <a:cubicBezTo>
                  <a:pt x="7" y="10"/>
                  <a:pt x="8" y="10"/>
                  <a:pt x="9" y="10"/>
                </a:cubicBezTo>
                <a:cubicBezTo>
                  <a:pt x="10" y="11"/>
                  <a:pt x="11" y="11"/>
                  <a:pt x="12" y="12"/>
                </a:cubicBezTo>
                <a:cubicBezTo>
                  <a:pt x="13" y="12"/>
                  <a:pt x="14" y="13"/>
                  <a:pt x="14" y="13"/>
                </a:cubicBezTo>
                <a:cubicBezTo>
                  <a:pt x="15" y="14"/>
                  <a:pt x="15" y="14"/>
                  <a:pt x="16" y="15"/>
                </a:cubicBezTo>
                <a:cubicBezTo>
                  <a:pt x="16" y="16"/>
                  <a:pt x="16" y="17"/>
                  <a:pt x="16" y="18"/>
                </a:cubicBezTo>
                <a:cubicBezTo>
                  <a:pt x="16" y="19"/>
                  <a:pt x="16" y="20"/>
                  <a:pt x="16" y="21"/>
                </a:cubicBezTo>
                <a:cubicBezTo>
                  <a:pt x="15" y="21"/>
                  <a:pt x="15" y="22"/>
                  <a:pt x="14" y="23"/>
                </a:cubicBezTo>
                <a:cubicBezTo>
                  <a:pt x="13" y="23"/>
                  <a:pt x="12" y="24"/>
                  <a:pt x="11" y="24"/>
                </a:cubicBezTo>
                <a:cubicBezTo>
                  <a:pt x="10" y="24"/>
                  <a:pt x="9" y="25"/>
                  <a:pt x="8" y="25"/>
                </a:cubicBezTo>
                <a:cubicBezTo>
                  <a:pt x="7" y="25"/>
                  <a:pt x="6" y="24"/>
                  <a:pt x="5" y="24"/>
                </a:cubicBezTo>
                <a:cubicBezTo>
                  <a:pt x="4" y="24"/>
                  <a:pt x="3" y="23"/>
                  <a:pt x="2" y="22"/>
                </a:cubicBezTo>
                <a:cubicBezTo>
                  <a:pt x="1" y="22"/>
                  <a:pt x="1" y="21"/>
                  <a:pt x="0" y="20"/>
                </a:cubicBezTo>
                <a:cubicBezTo>
                  <a:pt x="0" y="19"/>
                  <a:pt x="0" y="18"/>
                  <a:pt x="0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8"/>
                  <a:pt x="4" y="19"/>
                  <a:pt x="4" y="19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1"/>
                  <a:pt x="6" y="21"/>
                  <a:pt x="7" y="21"/>
                </a:cubicBezTo>
                <a:cubicBezTo>
                  <a:pt x="7" y="21"/>
                  <a:pt x="8" y="21"/>
                  <a:pt x="8" y="21"/>
                </a:cubicBezTo>
                <a:cubicBezTo>
                  <a:pt x="10" y="21"/>
                  <a:pt x="11" y="21"/>
                  <a:pt x="11" y="20"/>
                </a:cubicBezTo>
                <a:cubicBezTo>
                  <a:pt x="12" y="20"/>
                  <a:pt x="12" y="19"/>
                  <a:pt x="12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40" name="Freeform 133"/>
          <p:cNvSpPr>
            <a:spLocks/>
          </p:cNvSpPr>
          <p:nvPr/>
        </p:nvSpPr>
        <p:spPr bwMode="auto">
          <a:xfrm>
            <a:off x="646036" y="5189322"/>
            <a:ext cx="35087" cy="103506"/>
          </a:xfrm>
          <a:custGeom>
            <a:avLst/>
            <a:gdLst>
              <a:gd name="T0" fmla="*/ 7 w 11"/>
              <a:gd name="T1" fmla="*/ 0 h 31"/>
              <a:gd name="T2" fmla="*/ 7 w 11"/>
              <a:gd name="T3" fmla="*/ 6 h 31"/>
              <a:gd name="T4" fmla="*/ 11 w 11"/>
              <a:gd name="T5" fmla="*/ 6 h 31"/>
              <a:gd name="T6" fmla="*/ 11 w 11"/>
              <a:gd name="T7" fmla="*/ 9 h 31"/>
              <a:gd name="T8" fmla="*/ 7 w 11"/>
              <a:gd name="T9" fmla="*/ 9 h 31"/>
              <a:gd name="T10" fmla="*/ 7 w 11"/>
              <a:gd name="T11" fmla="*/ 24 h 31"/>
              <a:gd name="T12" fmla="*/ 8 w 11"/>
              <a:gd name="T13" fmla="*/ 26 h 31"/>
              <a:gd name="T14" fmla="*/ 8 w 11"/>
              <a:gd name="T15" fmla="*/ 27 h 31"/>
              <a:gd name="T16" fmla="*/ 9 w 11"/>
              <a:gd name="T17" fmla="*/ 27 h 31"/>
              <a:gd name="T18" fmla="*/ 9 w 11"/>
              <a:gd name="T19" fmla="*/ 27 h 31"/>
              <a:gd name="T20" fmla="*/ 10 w 11"/>
              <a:gd name="T21" fmla="*/ 27 h 31"/>
              <a:gd name="T22" fmla="*/ 11 w 11"/>
              <a:gd name="T23" fmla="*/ 27 h 31"/>
              <a:gd name="T24" fmla="*/ 11 w 11"/>
              <a:gd name="T25" fmla="*/ 30 h 31"/>
              <a:gd name="T26" fmla="*/ 10 w 11"/>
              <a:gd name="T27" fmla="*/ 30 h 31"/>
              <a:gd name="T28" fmla="*/ 8 w 11"/>
              <a:gd name="T29" fmla="*/ 31 h 31"/>
              <a:gd name="T30" fmla="*/ 6 w 11"/>
              <a:gd name="T31" fmla="*/ 30 h 31"/>
              <a:gd name="T32" fmla="*/ 5 w 11"/>
              <a:gd name="T33" fmla="*/ 29 h 31"/>
              <a:gd name="T34" fmla="*/ 4 w 11"/>
              <a:gd name="T35" fmla="*/ 27 h 31"/>
              <a:gd name="T36" fmla="*/ 4 w 11"/>
              <a:gd name="T37" fmla="*/ 24 h 31"/>
              <a:gd name="T38" fmla="*/ 4 w 11"/>
              <a:gd name="T39" fmla="*/ 9 h 31"/>
              <a:gd name="T40" fmla="*/ 0 w 11"/>
              <a:gd name="T41" fmla="*/ 9 h 31"/>
              <a:gd name="T42" fmla="*/ 0 w 11"/>
              <a:gd name="T43" fmla="*/ 6 h 31"/>
              <a:gd name="T44" fmla="*/ 4 w 11"/>
              <a:gd name="T45" fmla="*/ 6 h 31"/>
              <a:gd name="T46" fmla="*/ 4 w 11"/>
              <a:gd name="T47" fmla="*/ 0 h 31"/>
              <a:gd name="T48" fmla="*/ 7 w 11"/>
              <a:gd name="T4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" h="31">
                <a:moveTo>
                  <a:pt x="7" y="0"/>
                </a:moveTo>
                <a:cubicBezTo>
                  <a:pt x="7" y="6"/>
                  <a:pt x="7" y="6"/>
                  <a:pt x="7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9"/>
                  <a:pt x="11" y="9"/>
                  <a:pt x="11" y="9"/>
                </a:cubicBezTo>
                <a:cubicBezTo>
                  <a:pt x="7" y="9"/>
                  <a:pt x="7" y="9"/>
                  <a:pt x="7" y="9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5"/>
                  <a:pt x="7" y="25"/>
                  <a:pt x="8" y="26"/>
                </a:cubicBezTo>
                <a:cubicBezTo>
                  <a:pt x="8" y="26"/>
                  <a:pt x="8" y="26"/>
                  <a:pt x="8" y="27"/>
                </a:cubicBezTo>
                <a:cubicBezTo>
                  <a:pt x="8" y="27"/>
                  <a:pt x="8" y="27"/>
                  <a:pt x="9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0" y="30"/>
                  <a:pt x="10" y="30"/>
                </a:cubicBezTo>
                <a:cubicBezTo>
                  <a:pt x="10" y="31"/>
                  <a:pt x="9" y="31"/>
                  <a:pt x="8" y="31"/>
                </a:cubicBezTo>
                <a:cubicBezTo>
                  <a:pt x="8" y="31"/>
                  <a:pt x="7" y="30"/>
                  <a:pt x="6" y="30"/>
                </a:cubicBezTo>
                <a:cubicBezTo>
                  <a:pt x="6" y="30"/>
                  <a:pt x="5" y="30"/>
                  <a:pt x="5" y="29"/>
                </a:cubicBezTo>
                <a:cubicBezTo>
                  <a:pt x="5" y="29"/>
                  <a:pt x="4" y="28"/>
                  <a:pt x="4" y="27"/>
                </a:cubicBezTo>
                <a:cubicBezTo>
                  <a:pt x="4" y="26"/>
                  <a:pt x="4" y="25"/>
                  <a:pt x="4" y="24"/>
                </a:cubicBezTo>
                <a:cubicBezTo>
                  <a:pt x="4" y="9"/>
                  <a:pt x="4" y="9"/>
                  <a:pt x="4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0" y="6"/>
                  <a:pt x="0" y="6"/>
                </a:cubicBezTo>
                <a:cubicBezTo>
                  <a:pt x="4" y="6"/>
                  <a:pt x="4" y="6"/>
                  <a:pt x="4" y="6"/>
                </a:cubicBezTo>
                <a:cubicBezTo>
                  <a:pt x="4" y="0"/>
                  <a:pt x="4" y="0"/>
                  <a:pt x="4" y="0"/>
                </a:cubicBezTo>
                <a:lnTo>
                  <a:pt x="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41" name="Freeform 134"/>
          <p:cNvSpPr>
            <a:spLocks noEditPoints="1"/>
          </p:cNvSpPr>
          <p:nvPr/>
        </p:nvSpPr>
        <p:spPr bwMode="auto">
          <a:xfrm>
            <a:off x="731998" y="5180550"/>
            <a:ext cx="73682" cy="112277"/>
          </a:xfrm>
          <a:custGeom>
            <a:avLst/>
            <a:gdLst>
              <a:gd name="T0" fmla="*/ 22 w 22"/>
              <a:gd name="T1" fmla="*/ 20 h 34"/>
              <a:gd name="T2" fmla="*/ 21 w 22"/>
              <a:gd name="T3" fmla="*/ 26 h 34"/>
              <a:gd name="T4" fmla="*/ 19 w 22"/>
              <a:gd name="T5" fmla="*/ 30 h 34"/>
              <a:gd name="T6" fmla="*/ 15 w 22"/>
              <a:gd name="T7" fmla="*/ 33 h 34"/>
              <a:gd name="T8" fmla="*/ 11 w 22"/>
              <a:gd name="T9" fmla="*/ 34 h 34"/>
              <a:gd name="T10" fmla="*/ 6 w 22"/>
              <a:gd name="T11" fmla="*/ 33 h 34"/>
              <a:gd name="T12" fmla="*/ 3 w 22"/>
              <a:gd name="T13" fmla="*/ 30 h 34"/>
              <a:gd name="T14" fmla="*/ 1 w 22"/>
              <a:gd name="T15" fmla="*/ 26 h 34"/>
              <a:gd name="T16" fmla="*/ 0 w 22"/>
              <a:gd name="T17" fmla="*/ 20 h 34"/>
              <a:gd name="T18" fmla="*/ 0 w 22"/>
              <a:gd name="T19" fmla="*/ 14 h 34"/>
              <a:gd name="T20" fmla="*/ 1 w 22"/>
              <a:gd name="T21" fmla="*/ 8 h 34"/>
              <a:gd name="T22" fmla="*/ 3 w 22"/>
              <a:gd name="T23" fmla="*/ 4 h 34"/>
              <a:gd name="T24" fmla="*/ 6 w 22"/>
              <a:gd name="T25" fmla="*/ 1 h 34"/>
              <a:gd name="T26" fmla="*/ 11 w 22"/>
              <a:gd name="T27" fmla="*/ 0 h 34"/>
              <a:gd name="T28" fmla="*/ 15 w 22"/>
              <a:gd name="T29" fmla="*/ 1 h 34"/>
              <a:gd name="T30" fmla="*/ 19 w 22"/>
              <a:gd name="T31" fmla="*/ 4 h 34"/>
              <a:gd name="T32" fmla="*/ 21 w 22"/>
              <a:gd name="T33" fmla="*/ 8 h 34"/>
              <a:gd name="T34" fmla="*/ 22 w 22"/>
              <a:gd name="T35" fmla="*/ 14 h 34"/>
              <a:gd name="T36" fmla="*/ 22 w 22"/>
              <a:gd name="T37" fmla="*/ 20 h 34"/>
              <a:gd name="T38" fmla="*/ 18 w 22"/>
              <a:gd name="T39" fmla="*/ 14 h 34"/>
              <a:gd name="T40" fmla="*/ 17 w 22"/>
              <a:gd name="T41" fmla="*/ 10 h 34"/>
              <a:gd name="T42" fmla="*/ 16 w 22"/>
              <a:gd name="T43" fmla="*/ 6 h 34"/>
              <a:gd name="T44" fmla="*/ 14 w 22"/>
              <a:gd name="T45" fmla="*/ 5 h 34"/>
              <a:gd name="T46" fmla="*/ 11 w 22"/>
              <a:gd name="T47" fmla="*/ 4 h 34"/>
              <a:gd name="T48" fmla="*/ 8 w 22"/>
              <a:gd name="T49" fmla="*/ 5 h 34"/>
              <a:gd name="T50" fmla="*/ 6 w 22"/>
              <a:gd name="T51" fmla="*/ 6 h 34"/>
              <a:gd name="T52" fmla="*/ 5 w 22"/>
              <a:gd name="T53" fmla="*/ 10 h 34"/>
              <a:gd name="T54" fmla="*/ 4 w 22"/>
              <a:gd name="T55" fmla="*/ 14 h 34"/>
              <a:gd name="T56" fmla="*/ 4 w 22"/>
              <a:gd name="T57" fmla="*/ 20 h 34"/>
              <a:gd name="T58" fmla="*/ 5 w 22"/>
              <a:gd name="T59" fmla="*/ 24 h 34"/>
              <a:gd name="T60" fmla="*/ 6 w 22"/>
              <a:gd name="T61" fmla="*/ 28 h 34"/>
              <a:gd name="T62" fmla="*/ 8 w 22"/>
              <a:gd name="T63" fmla="*/ 29 h 34"/>
              <a:gd name="T64" fmla="*/ 11 w 22"/>
              <a:gd name="T65" fmla="*/ 30 h 34"/>
              <a:gd name="T66" fmla="*/ 14 w 22"/>
              <a:gd name="T67" fmla="*/ 29 h 34"/>
              <a:gd name="T68" fmla="*/ 16 w 22"/>
              <a:gd name="T69" fmla="*/ 28 h 34"/>
              <a:gd name="T70" fmla="*/ 17 w 22"/>
              <a:gd name="T71" fmla="*/ 24 h 34"/>
              <a:gd name="T72" fmla="*/ 18 w 22"/>
              <a:gd name="T73" fmla="*/ 20 h 34"/>
              <a:gd name="T74" fmla="*/ 18 w 22"/>
              <a:gd name="T75" fmla="*/ 1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2" h="34">
                <a:moveTo>
                  <a:pt x="22" y="20"/>
                </a:moveTo>
                <a:cubicBezTo>
                  <a:pt x="22" y="22"/>
                  <a:pt x="21" y="24"/>
                  <a:pt x="21" y="26"/>
                </a:cubicBezTo>
                <a:cubicBezTo>
                  <a:pt x="20" y="28"/>
                  <a:pt x="20" y="29"/>
                  <a:pt x="19" y="30"/>
                </a:cubicBezTo>
                <a:cubicBezTo>
                  <a:pt x="18" y="31"/>
                  <a:pt x="17" y="32"/>
                  <a:pt x="15" y="33"/>
                </a:cubicBezTo>
                <a:cubicBezTo>
                  <a:pt x="14" y="33"/>
                  <a:pt x="13" y="34"/>
                  <a:pt x="11" y="34"/>
                </a:cubicBezTo>
                <a:cubicBezTo>
                  <a:pt x="9" y="34"/>
                  <a:pt x="8" y="33"/>
                  <a:pt x="6" y="33"/>
                </a:cubicBezTo>
                <a:cubicBezTo>
                  <a:pt x="5" y="32"/>
                  <a:pt x="4" y="31"/>
                  <a:pt x="3" y="30"/>
                </a:cubicBezTo>
                <a:cubicBezTo>
                  <a:pt x="2" y="29"/>
                  <a:pt x="1" y="28"/>
                  <a:pt x="1" y="26"/>
                </a:cubicBezTo>
                <a:cubicBezTo>
                  <a:pt x="0" y="24"/>
                  <a:pt x="0" y="22"/>
                  <a:pt x="0" y="20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0" y="10"/>
                  <a:pt x="1" y="8"/>
                </a:cubicBezTo>
                <a:cubicBezTo>
                  <a:pt x="1" y="6"/>
                  <a:pt x="2" y="5"/>
                  <a:pt x="3" y="4"/>
                </a:cubicBezTo>
                <a:cubicBezTo>
                  <a:pt x="4" y="3"/>
                  <a:pt x="5" y="2"/>
                  <a:pt x="6" y="1"/>
                </a:cubicBezTo>
                <a:cubicBezTo>
                  <a:pt x="8" y="1"/>
                  <a:pt x="9" y="0"/>
                  <a:pt x="11" y="0"/>
                </a:cubicBezTo>
                <a:cubicBezTo>
                  <a:pt x="13" y="0"/>
                  <a:pt x="14" y="1"/>
                  <a:pt x="15" y="1"/>
                </a:cubicBezTo>
                <a:cubicBezTo>
                  <a:pt x="17" y="2"/>
                  <a:pt x="18" y="3"/>
                  <a:pt x="19" y="4"/>
                </a:cubicBezTo>
                <a:cubicBezTo>
                  <a:pt x="20" y="5"/>
                  <a:pt x="20" y="6"/>
                  <a:pt x="21" y="8"/>
                </a:cubicBezTo>
                <a:cubicBezTo>
                  <a:pt x="21" y="10"/>
                  <a:pt x="22" y="12"/>
                  <a:pt x="22" y="14"/>
                </a:cubicBezTo>
                <a:lnTo>
                  <a:pt x="22" y="20"/>
                </a:lnTo>
                <a:close/>
                <a:moveTo>
                  <a:pt x="18" y="14"/>
                </a:moveTo>
                <a:cubicBezTo>
                  <a:pt x="18" y="12"/>
                  <a:pt x="18" y="11"/>
                  <a:pt x="17" y="10"/>
                </a:cubicBezTo>
                <a:cubicBezTo>
                  <a:pt x="17" y="8"/>
                  <a:pt x="16" y="7"/>
                  <a:pt x="16" y="6"/>
                </a:cubicBezTo>
                <a:cubicBezTo>
                  <a:pt x="15" y="6"/>
                  <a:pt x="15" y="5"/>
                  <a:pt x="14" y="5"/>
                </a:cubicBezTo>
                <a:cubicBezTo>
                  <a:pt x="13" y="4"/>
                  <a:pt x="12" y="4"/>
                  <a:pt x="11" y="4"/>
                </a:cubicBezTo>
                <a:cubicBezTo>
                  <a:pt x="10" y="4"/>
                  <a:pt x="9" y="4"/>
                  <a:pt x="8" y="5"/>
                </a:cubicBezTo>
                <a:cubicBezTo>
                  <a:pt x="7" y="5"/>
                  <a:pt x="6" y="6"/>
                  <a:pt x="6" y="6"/>
                </a:cubicBezTo>
                <a:cubicBezTo>
                  <a:pt x="5" y="7"/>
                  <a:pt x="5" y="8"/>
                  <a:pt x="5" y="10"/>
                </a:cubicBezTo>
                <a:cubicBezTo>
                  <a:pt x="4" y="11"/>
                  <a:pt x="4" y="12"/>
                  <a:pt x="4" y="14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2"/>
                  <a:pt x="4" y="23"/>
                  <a:pt x="5" y="24"/>
                </a:cubicBezTo>
                <a:cubicBezTo>
                  <a:pt x="5" y="26"/>
                  <a:pt x="5" y="27"/>
                  <a:pt x="6" y="28"/>
                </a:cubicBezTo>
                <a:cubicBezTo>
                  <a:pt x="6" y="28"/>
                  <a:pt x="7" y="29"/>
                  <a:pt x="8" y="29"/>
                </a:cubicBezTo>
                <a:cubicBezTo>
                  <a:pt x="9" y="30"/>
                  <a:pt x="10" y="30"/>
                  <a:pt x="11" y="30"/>
                </a:cubicBezTo>
                <a:cubicBezTo>
                  <a:pt x="12" y="30"/>
                  <a:pt x="13" y="30"/>
                  <a:pt x="14" y="29"/>
                </a:cubicBezTo>
                <a:cubicBezTo>
                  <a:pt x="15" y="29"/>
                  <a:pt x="15" y="28"/>
                  <a:pt x="16" y="28"/>
                </a:cubicBezTo>
                <a:cubicBezTo>
                  <a:pt x="17" y="27"/>
                  <a:pt x="17" y="26"/>
                  <a:pt x="17" y="24"/>
                </a:cubicBezTo>
                <a:cubicBezTo>
                  <a:pt x="18" y="23"/>
                  <a:pt x="18" y="22"/>
                  <a:pt x="18" y="20"/>
                </a:cubicBezTo>
                <a:lnTo>
                  <a:pt x="18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42" name="Freeform 135"/>
          <p:cNvSpPr>
            <a:spLocks/>
          </p:cNvSpPr>
          <p:nvPr/>
        </p:nvSpPr>
        <p:spPr bwMode="auto">
          <a:xfrm>
            <a:off x="821469" y="5180550"/>
            <a:ext cx="70173" cy="112277"/>
          </a:xfrm>
          <a:custGeom>
            <a:avLst/>
            <a:gdLst>
              <a:gd name="T0" fmla="*/ 21 w 21"/>
              <a:gd name="T1" fmla="*/ 23 h 34"/>
              <a:gd name="T2" fmla="*/ 20 w 21"/>
              <a:gd name="T3" fmla="*/ 27 h 34"/>
              <a:gd name="T4" fmla="*/ 18 w 21"/>
              <a:gd name="T5" fmla="*/ 31 h 34"/>
              <a:gd name="T6" fmla="*/ 15 w 21"/>
              <a:gd name="T7" fmla="*/ 33 h 34"/>
              <a:gd name="T8" fmla="*/ 11 w 21"/>
              <a:gd name="T9" fmla="*/ 34 h 34"/>
              <a:gd name="T10" fmla="*/ 6 w 21"/>
              <a:gd name="T11" fmla="*/ 33 h 34"/>
              <a:gd name="T12" fmla="*/ 3 w 21"/>
              <a:gd name="T13" fmla="*/ 30 h 34"/>
              <a:gd name="T14" fmla="*/ 1 w 21"/>
              <a:gd name="T15" fmla="*/ 26 h 34"/>
              <a:gd name="T16" fmla="*/ 0 w 21"/>
              <a:gd name="T17" fmla="*/ 20 h 34"/>
              <a:gd name="T18" fmla="*/ 0 w 21"/>
              <a:gd name="T19" fmla="*/ 14 h 34"/>
              <a:gd name="T20" fmla="*/ 1 w 21"/>
              <a:gd name="T21" fmla="*/ 8 h 34"/>
              <a:gd name="T22" fmla="*/ 3 w 21"/>
              <a:gd name="T23" fmla="*/ 4 h 34"/>
              <a:gd name="T24" fmla="*/ 7 w 21"/>
              <a:gd name="T25" fmla="*/ 1 h 34"/>
              <a:gd name="T26" fmla="*/ 11 w 21"/>
              <a:gd name="T27" fmla="*/ 0 h 34"/>
              <a:gd name="T28" fmla="*/ 15 w 21"/>
              <a:gd name="T29" fmla="*/ 1 h 34"/>
              <a:gd name="T30" fmla="*/ 19 w 21"/>
              <a:gd name="T31" fmla="*/ 3 h 34"/>
              <a:gd name="T32" fmla="*/ 20 w 21"/>
              <a:gd name="T33" fmla="*/ 7 h 34"/>
              <a:gd name="T34" fmla="*/ 21 w 21"/>
              <a:gd name="T35" fmla="*/ 11 h 34"/>
              <a:gd name="T36" fmla="*/ 17 w 21"/>
              <a:gd name="T37" fmla="*/ 11 h 34"/>
              <a:gd name="T38" fmla="*/ 17 w 21"/>
              <a:gd name="T39" fmla="*/ 8 h 34"/>
              <a:gd name="T40" fmla="*/ 16 w 21"/>
              <a:gd name="T41" fmla="*/ 6 h 34"/>
              <a:gd name="T42" fmla="*/ 14 w 21"/>
              <a:gd name="T43" fmla="*/ 4 h 34"/>
              <a:gd name="T44" fmla="*/ 11 w 21"/>
              <a:gd name="T45" fmla="*/ 4 h 34"/>
              <a:gd name="T46" fmla="*/ 8 w 21"/>
              <a:gd name="T47" fmla="*/ 5 h 34"/>
              <a:gd name="T48" fmla="*/ 6 w 21"/>
              <a:gd name="T49" fmla="*/ 7 h 34"/>
              <a:gd name="T50" fmla="*/ 5 w 21"/>
              <a:gd name="T51" fmla="*/ 10 h 34"/>
              <a:gd name="T52" fmla="*/ 4 w 21"/>
              <a:gd name="T53" fmla="*/ 14 h 34"/>
              <a:gd name="T54" fmla="*/ 4 w 21"/>
              <a:gd name="T55" fmla="*/ 20 h 34"/>
              <a:gd name="T56" fmla="*/ 5 w 21"/>
              <a:gd name="T57" fmla="*/ 24 h 34"/>
              <a:gd name="T58" fmla="*/ 6 w 21"/>
              <a:gd name="T59" fmla="*/ 27 h 34"/>
              <a:gd name="T60" fmla="*/ 8 w 21"/>
              <a:gd name="T61" fmla="*/ 29 h 34"/>
              <a:gd name="T62" fmla="*/ 11 w 21"/>
              <a:gd name="T63" fmla="*/ 30 h 34"/>
              <a:gd name="T64" fmla="*/ 14 w 21"/>
              <a:gd name="T65" fmla="*/ 30 h 34"/>
              <a:gd name="T66" fmla="*/ 16 w 21"/>
              <a:gd name="T67" fmla="*/ 28 h 34"/>
              <a:gd name="T68" fmla="*/ 17 w 21"/>
              <a:gd name="T69" fmla="*/ 26 h 34"/>
              <a:gd name="T70" fmla="*/ 17 w 21"/>
              <a:gd name="T71" fmla="*/ 23 h 34"/>
              <a:gd name="T72" fmla="*/ 21 w 21"/>
              <a:gd name="T73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1" h="34">
                <a:moveTo>
                  <a:pt x="21" y="23"/>
                </a:moveTo>
                <a:cubicBezTo>
                  <a:pt x="21" y="25"/>
                  <a:pt x="21" y="26"/>
                  <a:pt x="20" y="27"/>
                </a:cubicBezTo>
                <a:cubicBezTo>
                  <a:pt x="20" y="29"/>
                  <a:pt x="19" y="30"/>
                  <a:pt x="18" y="31"/>
                </a:cubicBezTo>
                <a:cubicBezTo>
                  <a:pt x="18" y="32"/>
                  <a:pt x="17" y="32"/>
                  <a:pt x="15" y="33"/>
                </a:cubicBezTo>
                <a:cubicBezTo>
                  <a:pt x="14" y="33"/>
                  <a:pt x="13" y="34"/>
                  <a:pt x="11" y="34"/>
                </a:cubicBezTo>
                <a:cubicBezTo>
                  <a:pt x="9" y="34"/>
                  <a:pt x="8" y="33"/>
                  <a:pt x="6" y="33"/>
                </a:cubicBezTo>
                <a:cubicBezTo>
                  <a:pt x="5" y="32"/>
                  <a:pt x="4" y="31"/>
                  <a:pt x="3" y="30"/>
                </a:cubicBezTo>
                <a:cubicBezTo>
                  <a:pt x="2" y="29"/>
                  <a:pt x="2" y="27"/>
                  <a:pt x="1" y="26"/>
                </a:cubicBezTo>
                <a:cubicBezTo>
                  <a:pt x="1" y="24"/>
                  <a:pt x="0" y="22"/>
                  <a:pt x="0" y="20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1" y="8"/>
                </a:cubicBezTo>
                <a:cubicBezTo>
                  <a:pt x="2" y="7"/>
                  <a:pt x="2" y="5"/>
                  <a:pt x="3" y="4"/>
                </a:cubicBezTo>
                <a:cubicBezTo>
                  <a:pt x="4" y="3"/>
                  <a:pt x="5" y="2"/>
                  <a:pt x="7" y="1"/>
                </a:cubicBezTo>
                <a:cubicBezTo>
                  <a:pt x="8" y="1"/>
                  <a:pt x="10" y="0"/>
                  <a:pt x="11" y="0"/>
                </a:cubicBezTo>
                <a:cubicBezTo>
                  <a:pt x="13" y="0"/>
                  <a:pt x="14" y="1"/>
                  <a:pt x="15" y="1"/>
                </a:cubicBezTo>
                <a:cubicBezTo>
                  <a:pt x="17" y="2"/>
                  <a:pt x="18" y="2"/>
                  <a:pt x="19" y="3"/>
                </a:cubicBezTo>
                <a:cubicBezTo>
                  <a:pt x="19" y="4"/>
                  <a:pt x="20" y="5"/>
                  <a:pt x="20" y="7"/>
                </a:cubicBezTo>
                <a:cubicBezTo>
                  <a:pt x="21" y="8"/>
                  <a:pt x="21" y="9"/>
                  <a:pt x="21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7" y="10"/>
                  <a:pt x="17" y="9"/>
                  <a:pt x="17" y="8"/>
                </a:cubicBezTo>
                <a:cubicBezTo>
                  <a:pt x="16" y="7"/>
                  <a:pt x="16" y="6"/>
                  <a:pt x="16" y="6"/>
                </a:cubicBezTo>
                <a:cubicBezTo>
                  <a:pt x="15" y="5"/>
                  <a:pt x="15" y="5"/>
                  <a:pt x="14" y="4"/>
                </a:cubicBezTo>
                <a:cubicBezTo>
                  <a:pt x="13" y="4"/>
                  <a:pt x="12" y="4"/>
                  <a:pt x="11" y="4"/>
                </a:cubicBezTo>
                <a:cubicBezTo>
                  <a:pt x="10" y="4"/>
                  <a:pt x="9" y="4"/>
                  <a:pt x="8" y="5"/>
                </a:cubicBezTo>
                <a:cubicBezTo>
                  <a:pt x="7" y="5"/>
                  <a:pt x="7" y="6"/>
                  <a:pt x="6" y="7"/>
                </a:cubicBezTo>
                <a:cubicBezTo>
                  <a:pt x="6" y="7"/>
                  <a:pt x="5" y="9"/>
                  <a:pt x="5" y="10"/>
                </a:cubicBezTo>
                <a:cubicBezTo>
                  <a:pt x="5" y="11"/>
                  <a:pt x="4" y="12"/>
                  <a:pt x="4" y="14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5" y="23"/>
                  <a:pt x="5" y="24"/>
                </a:cubicBezTo>
                <a:cubicBezTo>
                  <a:pt x="5" y="25"/>
                  <a:pt x="5" y="26"/>
                  <a:pt x="6" y="27"/>
                </a:cubicBezTo>
                <a:cubicBezTo>
                  <a:pt x="6" y="28"/>
                  <a:pt x="7" y="29"/>
                  <a:pt x="8" y="29"/>
                </a:cubicBezTo>
                <a:cubicBezTo>
                  <a:pt x="9" y="30"/>
                  <a:pt x="10" y="30"/>
                  <a:pt x="11" y="30"/>
                </a:cubicBezTo>
                <a:cubicBezTo>
                  <a:pt x="12" y="30"/>
                  <a:pt x="13" y="30"/>
                  <a:pt x="14" y="30"/>
                </a:cubicBezTo>
                <a:cubicBezTo>
                  <a:pt x="14" y="29"/>
                  <a:pt x="15" y="29"/>
                  <a:pt x="16" y="28"/>
                </a:cubicBezTo>
                <a:cubicBezTo>
                  <a:pt x="16" y="28"/>
                  <a:pt x="16" y="27"/>
                  <a:pt x="17" y="26"/>
                </a:cubicBezTo>
                <a:cubicBezTo>
                  <a:pt x="17" y="25"/>
                  <a:pt x="17" y="24"/>
                  <a:pt x="17" y="23"/>
                </a:cubicBezTo>
                <a:lnTo>
                  <a:pt x="21" y="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43" name="Freeform 136"/>
          <p:cNvSpPr>
            <a:spLocks/>
          </p:cNvSpPr>
          <p:nvPr/>
        </p:nvSpPr>
        <p:spPr bwMode="auto">
          <a:xfrm>
            <a:off x="909185" y="5180550"/>
            <a:ext cx="70173" cy="112277"/>
          </a:xfrm>
          <a:custGeom>
            <a:avLst/>
            <a:gdLst>
              <a:gd name="T0" fmla="*/ 21 w 21"/>
              <a:gd name="T1" fmla="*/ 29 h 34"/>
              <a:gd name="T2" fmla="*/ 20 w 21"/>
              <a:gd name="T3" fmla="*/ 30 h 34"/>
              <a:gd name="T4" fmla="*/ 18 w 21"/>
              <a:gd name="T5" fmla="*/ 32 h 34"/>
              <a:gd name="T6" fmla="*/ 15 w 21"/>
              <a:gd name="T7" fmla="*/ 33 h 34"/>
              <a:gd name="T8" fmla="*/ 11 w 21"/>
              <a:gd name="T9" fmla="*/ 34 h 34"/>
              <a:gd name="T10" fmla="*/ 7 w 21"/>
              <a:gd name="T11" fmla="*/ 33 h 34"/>
              <a:gd name="T12" fmla="*/ 3 w 21"/>
              <a:gd name="T13" fmla="*/ 30 h 34"/>
              <a:gd name="T14" fmla="*/ 1 w 21"/>
              <a:gd name="T15" fmla="*/ 26 h 34"/>
              <a:gd name="T16" fmla="*/ 0 w 21"/>
              <a:gd name="T17" fmla="*/ 20 h 34"/>
              <a:gd name="T18" fmla="*/ 0 w 21"/>
              <a:gd name="T19" fmla="*/ 14 h 34"/>
              <a:gd name="T20" fmla="*/ 11 w 21"/>
              <a:gd name="T21" fmla="*/ 0 h 34"/>
              <a:gd name="T22" fmla="*/ 15 w 21"/>
              <a:gd name="T23" fmla="*/ 1 h 34"/>
              <a:gd name="T24" fmla="*/ 18 w 21"/>
              <a:gd name="T25" fmla="*/ 3 h 34"/>
              <a:gd name="T26" fmla="*/ 20 w 21"/>
              <a:gd name="T27" fmla="*/ 6 h 34"/>
              <a:gd name="T28" fmla="*/ 21 w 21"/>
              <a:gd name="T29" fmla="*/ 10 h 34"/>
              <a:gd name="T30" fmla="*/ 17 w 21"/>
              <a:gd name="T31" fmla="*/ 10 h 34"/>
              <a:gd name="T32" fmla="*/ 15 w 21"/>
              <a:gd name="T33" fmla="*/ 6 h 34"/>
              <a:gd name="T34" fmla="*/ 11 w 21"/>
              <a:gd name="T35" fmla="*/ 4 h 34"/>
              <a:gd name="T36" fmla="*/ 8 w 21"/>
              <a:gd name="T37" fmla="*/ 4 h 34"/>
              <a:gd name="T38" fmla="*/ 6 w 21"/>
              <a:gd name="T39" fmla="*/ 6 h 34"/>
              <a:gd name="T40" fmla="*/ 5 w 21"/>
              <a:gd name="T41" fmla="*/ 10 h 34"/>
              <a:gd name="T42" fmla="*/ 4 w 21"/>
              <a:gd name="T43" fmla="*/ 14 h 34"/>
              <a:gd name="T44" fmla="*/ 4 w 21"/>
              <a:gd name="T45" fmla="*/ 20 h 34"/>
              <a:gd name="T46" fmla="*/ 5 w 21"/>
              <a:gd name="T47" fmla="*/ 25 h 34"/>
              <a:gd name="T48" fmla="*/ 6 w 21"/>
              <a:gd name="T49" fmla="*/ 28 h 34"/>
              <a:gd name="T50" fmla="*/ 8 w 21"/>
              <a:gd name="T51" fmla="*/ 30 h 34"/>
              <a:gd name="T52" fmla="*/ 11 w 21"/>
              <a:gd name="T53" fmla="*/ 30 h 34"/>
              <a:gd name="T54" fmla="*/ 14 w 21"/>
              <a:gd name="T55" fmla="*/ 30 h 34"/>
              <a:gd name="T56" fmla="*/ 15 w 21"/>
              <a:gd name="T57" fmla="*/ 29 h 34"/>
              <a:gd name="T58" fmla="*/ 16 w 21"/>
              <a:gd name="T59" fmla="*/ 29 h 34"/>
              <a:gd name="T60" fmla="*/ 17 w 21"/>
              <a:gd name="T61" fmla="*/ 28 h 34"/>
              <a:gd name="T62" fmla="*/ 17 w 21"/>
              <a:gd name="T63" fmla="*/ 21 h 34"/>
              <a:gd name="T64" fmla="*/ 11 w 21"/>
              <a:gd name="T65" fmla="*/ 21 h 34"/>
              <a:gd name="T66" fmla="*/ 11 w 21"/>
              <a:gd name="T67" fmla="*/ 17 h 34"/>
              <a:gd name="T68" fmla="*/ 21 w 21"/>
              <a:gd name="T69" fmla="*/ 17 h 34"/>
              <a:gd name="T70" fmla="*/ 21 w 21"/>
              <a:gd name="T71" fmla="*/ 29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" h="34">
                <a:moveTo>
                  <a:pt x="21" y="29"/>
                </a:moveTo>
                <a:cubicBezTo>
                  <a:pt x="21" y="29"/>
                  <a:pt x="20" y="30"/>
                  <a:pt x="20" y="30"/>
                </a:cubicBezTo>
                <a:cubicBezTo>
                  <a:pt x="20" y="31"/>
                  <a:pt x="19" y="31"/>
                  <a:pt x="18" y="32"/>
                </a:cubicBezTo>
                <a:cubicBezTo>
                  <a:pt x="17" y="32"/>
                  <a:pt x="16" y="33"/>
                  <a:pt x="15" y="33"/>
                </a:cubicBezTo>
                <a:cubicBezTo>
                  <a:pt x="14" y="33"/>
                  <a:pt x="13" y="34"/>
                  <a:pt x="11" y="34"/>
                </a:cubicBezTo>
                <a:cubicBezTo>
                  <a:pt x="10" y="34"/>
                  <a:pt x="8" y="33"/>
                  <a:pt x="7" y="33"/>
                </a:cubicBezTo>
                <a:cubicBezTo>
                  <a:pt x="5" y="32"/>
                  <a:pt x="4" y="31"/>
                  <a:pt x="3" y="30"/>
                </a:cubicBezTo>
                <a:cubicBezTo>
                  <a:pt x="2" y="29"/>
                  <a:pt x="1" y="28"/>
                  <a:pt x="1" y="26"/>
                </a:cubicBezTo>
                <a:cubicBezTo>
                  <a:pt x="0" y="24"/>
                  <a:pt x="0" y="22"/>
                  <a:pt x="0" y="20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5"/>
                  <a:pt x="4" y="0"/>
                  <a:pt x="11" y="0"/>
                </a:cubicBezTo>
                <a:cubicBezTo>
                  <a:pt x="13" y="0"/>
                  <a:pt x="14" y="1"/>
                  <a:pt x="15" y="1"/>
                </a:cubicBezTo>
                <a:cubicBezTo>
                  <a:pt x="16" y="1"/>
                  <a:pt x="17" y="2"/>
                  <a:pt x="18" y="3"/>
                </a:cubicBezTo>
                <a:cubicBezTo>
                  <a:pt x="19" y="4"/>
                  <a:pt x="20" y="5"/>
                  <a:pt x="20" y="6"/>
                </a:cubicBezTo>
                <a:cubicBezTo>
                  <a:pt x="21" y="7"/>
                  <a:pt x="21" y="9"/>
                  <a:pt x="21" y="10"/>
                </a:cubicBezTo>
                <a:cubicBezTo>
                  <a:pt x="17" y="10"/>
                  <a:pt x="17" y="10"/>
                  <a:pt x="17" y="10"/>
                </a:cubicBezTo>
                <a:cubicBezTo>
                  <a:pt x="17" y="8"/>
                  <a:pt x="16" y="7"/>
                  <a:pt x="15" y="6"/>
                </a:cubicBezTo>
                <a:cubicBezTo>
                  <a:pt x="14" y="4"/>
                  <a:pt x="13" y="4"/>
                  <a:pt x="11" y="4"/>
                </a:cubicBezTo>
                <a:cubicBezTo>
                  <a:pt x="10" y="4"/>
                  <a:pt x="9" y="4"/>
                  <a:pt x="8" y="4"/>
                </a:cubicBezTo>
                <a:cubicBezTo>
                  <a:pt x="7" y="5"/>
                  <a:pt x="6" y="6"/>
                  <a:pt x="6" y="6"/>
                </a:cubicBezTo>
                <a:cubicBezTo>
                  <a:pt x="5" y="7"/>
                  <a:pt x="5" y="8"/>
                  <a:pt x="5" y="10"/>
                </a:cubicBezTo>
                <a:cubicBezTo>
                  <a:pt x="4" y="11"/>
                  <a:pt x="4" y="12"/>
                  <a:pt x="4" y="14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2"/>
                  <a:pt x="4" y="23"/>
                  <a:pt x="5" y="25"/>
                </a:cubicBezTo>
                <a:cubicBezTo>
                  <a:pt x="5" y="26"/>
                  <a:pt x="6" y="27"/>
                  <a:pt x="6" y="28"/>
                </a:cubicBezTo>
                <a:cubicBezTo>
                  <a:pt x="7" y="28"/>
                  <a:pt x="8" y="29"/>
                  <a:pt x="8" y="30"/>
                </a:cubicBezTo>
                <a:cubicBezTo>
                  <a:pt x="9" y="30"/>
                  <a:pt x="10" y="30"/>
                  <a:pt x="11" y="30"/>
                </a:cubicBezTo>
                <a:cubicBezTo>
                  <a:pt x="12" y="30"/>
                  <a:pt x="13" y="30"/>
                  <a:pt x="14" y="30"/>
                </a:cubicBezTo>
                <a:cubicBezTo>
                  <a:pt x="14" y="30"/>
                  <a:pt x="15" y="30"/>
                  <a:pt x="15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21"/>
                  <a:pt x="17" y="21"/>
                  <a:pt x="17" y="21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17"/>
                  <a:pt x="11" y="17"/>
                  <a:pt x="11" y="17"/>
                </a:cubicBezTo>
                <a:cubicBezTo>
                  <a:pt x="21" y="17"/>
                  <a:pt x="21" y="17"/>
                  <a:pt x="21" y="17"/>
                </a:cubicBezTo>
                <a:lnTo>
                  <a:pt x="21" y="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44" name="Freeform 137"/>
          <p:cNvSpPr>
            <a:spLocks/>
          </p:cNvSpPr>
          <p:nvPr/>
        </p:nvSpPr>
        <p:spPr bwMode="auto">
          <a:xfrm>
            <a:off x="995148" y="5210374"/>
            <a:ext cx="56139" cy="82454"/>
          </a:xfrm>
          <a:custGeom>
            <a:avLst/>
            <a:gdLst>
              <a:gd name="T0" fmla="*/ 13 w 17"/>
              <a:gd name="T1" fmla="*/ 18 h 25"/>
              <a:gd name="T2" fmla="*/ 13 w 17"/>
              <a:gd name="T3" fmla="*/ 17 h 25"/>
              <a:gd name="T4" fmla="*/ 12 w 17"/>
              <a:gd name="T5" fmla="*/ 16 h 25"/>
              <a:gd name="T6" fmla="*/ 10 w 17"/>
              <a:gd name="T7" fmla="*/ 15 h 25"/>
              <a:gd name="T8" fmla="*/ 8 w 17"/>
              <a:gd name="T9" fmla="*/ 14 h 25"/>
              <a:gd name="T10" fmla="*/ 5 w 17"/>
              <a:gd name="T11" fmla="*/ 12 h 25"/>
              <a:gd name="T12" fmla="*/ 3 w 17"/>
              <a:gd name="T13" fmla="*/ 11 h 25"/>
              <a:gd name="T14" fmla="*/ 2 w 17"/>
              <a:gd name="T15" fmla="*/ 9 h 25"/>
              <a:gd name="T16" fmla="*/ 1 w 17"/>
              <a:gd name="T17" fmla="*/ 6 h 25"/>
              <a:gd name="T18" fmla="*/ 2 w 17"/>
              <a:gd name="T19" fmla="*/ 4 h 25"/>
              <a:gd name="T20" fmla="*/ 3 w 17"/>
              <a:gd name="T21" fmla="*/ 2 h 25"/>
              <a:gd name="T22" fmla="*/ 6 w 17"/>
              <a:gd name="T23" fmla="*/ 0 h 25"/>
              <a:gd name="T24" fmla="*/ 9 w 17"/>
              <a:gd name="T25" fmla="*/ 0 h 25"/>
              <a:gd name="T26" fmla="*/ 12 w 17"/>
              <a:gd name="T27" fmla="*/ 0 h 25"/>
              <a:gd name="T28" fmla="*/ 14 w 17"/>
              <a:gd name="T29" fmla="*/ 2 h 25"/>
              <a:gd name="T30" fmla="*/ 16 w 17"/>
              <a:gd name="T31" fmla="*/ 4 h 25"/>
              <a:gd name="T32" fmla="*/ 17 w 17"/>
              <a:gd name="T33" fmla="*/ 7 h 25"/>
              <a:gd name="T34" fmla="*/ 13 w 17"/>
              <a:gd name="T35" fmla="*/ 7 h 25"/>
              <a:gd name="T36" fmla="*/ 12 w 17"/>
              <a:gd name="T37" fmla="*/ 6 h 25"/>
              <a:gd name="T38" fmla="*/ 12 w 17"/>
              <a:gd name="T39" fmla="*/ 4 h 25"/>
              <a:gd name="T40" fmla="*/ 10 w 17"/>
              <a:gd name="T41" fmla="*/ 3 h 25"/>
              <a:gd name="T42" fmla="*/ 9 w 17"/>
              <a:gd name="T43" fmla="*/ 3 h 25"/>
              <a:gd name="T44" fmla="*/ 7 w 17"/>
              <a:gd name="T45" fmla="*/ 3 h 25"/>
              <a:gd name="T46" fmla="*/ 6 w 17"/>
              <a:gd name="T47" fmla="*/ 4 h 25"/>
              <a:gd name="T48" fmla="*/ 5 w 17"/>
              <a:gd name="T49" fmla="*/ 5 h 25"/>
              <a:gd name="T50" fmla="*/ 5 w 17"/>
              <a:gd name="T51" fmla="*/ 6 h 25"/>
              <a:gd name="T52" fmla="*/ 5 w 17"/>
              <a:gd name="T53" fmla="*/ 7 h 25"/>
              <a:gd name="T54" fmla="*/ 6 w 17"/>
              <a:gd name="T55" fmla="*/ 8 h 25"/>
              <a:gd name="T56" fmla="*/ 7 w 17"/>
              <a:gd name="T57" fmla="*/ 9 h 25"/>
              <a:gd name="T58" fmla="*/ 9 w 17"/>
              <a:gd name="T59" fmla="*/ 10 h 25"/>
              <a:gd name="T60" fmla="*/ 12 w 17"/>
              <a:gd name="T61" fmla="*/ 12 h 25"/>
              <a:gd name="T62" fmla="*/ 15 w 17"/>
              <a:gd name="T63" fmla="*/ 13 h 25"/>
              <a:gd name="T64" fmla="*/ 16 w 17"/>
              <a:gd name="T65" fmla="*/ 15 h 25"/>
              <a:gd name="T66" fmla="*/ 17 w 17"/>
              <a:gd name="T67" fmla="*/ 18 h 25"/>
              <a:gd name="T68" fmla="*/ 16 w 17"/>
              <a:gd name="T69" fmla="*/ 21 h 25"/>
              <a:gd name="T70" fmla="*/ 15 w 17"/>
              <a:gd name="T71" fmla="*/ 23 h 25"/>
              <a:gd name="T72" fmla="*/ 12 w 17"/>
              <a:gd name="T73" fmla="*/ 24 h 25"/>
              <a:gd name="T74" fmla="*/ 9 w 17"/>
              <a:gd name="T75" fmla="*/ 25 h 25"/>
              <a:gd name="T76" fmla="*/ 5 w 17"/>
              <a:gd name="T77" fmla="*/ 24 h 25"/>
              <a:gd name="T78" fmla="*/ 3 w 17"/>
              <a:gd name="T79" fmla="*/ 22 h 25"/>
              <a:gd name="T80" fmla="*/ 1 w 17"/>
              <a:gd name="T81" fmla="*/ 20 h 25"/>
              <a:gd name="T82" fmla="*/ 0 w 17"/>
              <a:gd name="T83" fmla="*/ 17 h 25"/>
              <a:gd name="T84" fmla="*/ 4 w 17"/>
              <a:gd name="T85" fmla="*/ 17 h 25"/>
              <a:gd name="T86" fmla="*/ 5 w 17"/>
              <a:gd name="T87" fmla="*/ 19 h 25"/>
              <a:gd name="T88" fmla="*/ 6 w 17"/>
              <a:gd name="T89" fmla="*/ 20 h 25"/>
              <a:gd name="T90" fmla="*/ 7 w 17"/>
              <a:gd name="T91" fmla="*/ 21 h 25"/>
              <a:gd name="T92" fmla="*/ 9 w 17"/>
              <a:gd name="T93" fmla="*/ 21 h 25"/>
              <a:gd name="T94" fmla="*/ 12 w 17"/>
              <a:gd name="T95" fmla="*/ 20 h 25"/>
              <a:gd name="T96" fmla="*/ 13 w 17"/>
              <a:gd name="T97" fmla="*/ 18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" h="25">
                <a:moveTo>
                  <a:pt x="13" y="18"/>
                </a:moveTo>
                <a:cubicBezTo>
                  <a:pt x="13" y="18"/>
                  <a:pt x="13" y="17"/>
                  <a:pt x="13" y="17"/>
                </a:cubicBezTo>
                <a:cubicBezTo>
                  <a:pt x="12" y="16"/>
                  <a:pt x="12" y="16"/>
                  <a:pt x="12" y="16"/>
                </a:cubicBezTo>
                <a:cubicBezTo>
                  <a:pt x="11" y="15"/>
                  <a:pt x="11" y="15"/>
                  <a:pt x="10" y="15"/>
                </a:cubicBezTo>
                <a:cubicBezTo>
                  <a:pt x="10" y="14"/>
                  <a:pt x="9" y="14"/>
                  <a:pt x="8" y="14"/>
                </a:cubicBezTo>
                <a:cubicBezTo>
                  <a:pt x="7" y="13"/>
                  <a:pt x="6" y="13"/>
                  <a:pt x="5" y="12"/>
                </a:cubicBezTo>
                <a:cubicBezTo>
                  <a:pt x="4" y="12"/>
                  <a:pt x="4" y="11"/>
                  <a:pt x="3" y="11"/>
                </a:cubicBezTo>
                <a:cubicBezTo>
                  <a:pt x="2" y="10"/>
                  <a:pt x="2" y="10"/>
                  <a:pt x="2" y="9"/>
                </a:cubicBezTo>
                <a:cubicBezTo>
                  <a:pt x="1" y="8"/>
                  <a:pt x="1" y="7"/>
                  <a:pt x="1" y="6"/>
                </a:cubicBezTo>
                <a:cubicBezTo>
                  <a:pt x="1" y="6"/>
                  <a:pt x="1" y="5"/>
                  <a:pt x="2" y="4"/>
                </a:cubicBezTo>
                <a:cubicBezTo>
                  <a:pt x="2" y="3"/>
                  <a:pt x="3" y="2"/>
                  <a:pt x="3" y="2"/>
                </a:cubicBezTo>
                <a:cubicBezTo>
                  <a:pt x="4" y="1"/>
                  <a:pt x="5" y="1"/>
                  <a:pt x="6" y="0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3" y="1"/>
                  <a:pt x="14" y="1"/>
                  <a:pt x="14" y="2"/>
                </a:cubicBezTo>
                <a:cubicBezTo>
                  <a:pt x="15" y="2"/>
                  <a:pt x="16" y="3"/>
                  <a:pt x="16" y="4"/>
                </a:cubicBezTo>
                <a:cubicBezTo>
                  <a:pt x="16" y="5"/>
                  <a:pt x="17" y="6"/>
                  <a:pt x="17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6"/>
                  <a:pt x="13" y="6"/>
                  <a:pt x="12" y="6"/>
                </a:cubicBezTo>
                <a:cubicBezTo>
                  <a:pt x="12" y="5"/>
                  <a:pt x="12" y="5"/>
                  <a:pt x="12" y="4"/>
                </a:cubicBezTo>
                <a:cubicBezTo>
                  <a:pt x="11" y="4"/>
                  <a:pt x="11" y="4"/>
                  <a:pt x="10" y="3"/>
                </a:cubicBezTo>
                <a:cubicBezTo>
                  <a:pt x="10" y="3"/>
                  <a:pt x="9" y="3"/>
                  <a:pt x="9" y="3"/>
                </a:cubicBezTo>
                <a:cubicBezTo>
                  <a:pt x="8" y="3"/>
                  <a:pt x="8" y="3"/>
                  <a:pt x="7" y="3"/>
                </a:cubicBezTo>
                <a:cubicBezTo>
                  <a:pt x="7" y="4"/>
                  <a:pt x="6" y="4"/>
                  <a:pt x="6" y="4"/>
                </a:cubicBezTo>
                <a:cubicBezTo>
                  <a:pt x="6" y="4"/>
                  <a:pt x="5" y="5"/>
                  <a:pt x="5" y="5"/>
                </a:cubicBezTo>
                <a:cubicBezTo>
                  <a:pt x="5" y="6"/>
                  <a:pt x="5" y="6"/>
                  <a:pt x="5" y="6"/>
                </a:cubicBezTo>
                <a:cubicBezTo>
                  <a:pt x="5" y="7"/>
                  <a:pt x="5" y="7"/>
                  <a:pt x="5" y="7"/>
                </a:cubicBezTo>
                <a:cubicBezTo>
                  <a:pt x="5" y="8"/>
                  <a:pt x="6" y="8"/>
                  <a:pt x="6" y="8"/>
                </a:cubicBezTo>
                <a:cubicBezTo>
                  <a:pt x="6" y="9"/>
                  <a:pt x="7" y="9"/>
                  <a:pt x="7" y="9"/>
                </a:cubicBezTo>
                <a:cubicBezTo>
                  <a:pt x="8" y="10"/>
                  <a:pt x="8" y="10"/>
                  <a:pt x="9" y="10"/>
                </a:cubicBezTo>
                <a:cubicBezTo>
                  <a:pt x="10" y="11"/>
                  <a:pt x="12" y="11"/>
                  <a:pt x="12" y="12"/>
                </a:cubicBezTo>
                <a:cubicBezTo>
                  <a:pt x="13" y="12"/>
                  <a:pt x="14" y="13"/>
                  <a:pt x="15" y="13"/>
                </a:cubicBezTo>
                <a:cubicBezTo>
                  <a:pt x="15" y="14"/>
                  <a:pt x="16" y="14"/>
                  <a:pt x="16" y="15"/>
                </a:cubicBezTo>
                <a:cubicBezTo>
                  <a:pt x="17" y="16"/>
                  <a:pt x="17" y="17"/>
                  <a:pt x="17" y="18"/>
                </a:cubicBezTo>
                <a:cubicBezTo>
                  <a:pt x="17" y="19"/>
                  <a:pt x="17" y="20"/>
                  <a:pt x="16" y="21"/>
                </a:cubicBezTo>
                <a:cubicBezTo>
                  <a:pt x="16" y="21"/>
                  <a:pt x="15" y="22"/>
                  <a:pt x="15" y="23"/>
                </a:cubicBezTo>
                <a:cubicBezTo>
                  <a:pt x="14" y="23"/>
                  <a:pt x="13" y="24"/>
                  <a:pt x="12" y="24"/>
                </a:cubicBezTo>
                <a:cubicBezTo>
                  <a:pt x="11" y="24"/>
                  <a:pt x="10" y="25"/>
                  <a:pt x="9" y="25"/>
                </a:cubicBezTo>
                <a:cubicBezTo>
                  <a:pt x="7" y="25"/>
                  <a:pt x="6" y="24"/>
                  <a:pt x="5" y="24"/>
                </a:cubicBezTo>
                <a:cubicBezTo>
                  <a:pt x="4" y="24"/>
                  <a:pt x="3" y="23"/>
                  <a:pt x="3" y="22"/>
                </a:cubicBezTo>
                <a:cubicBezTo>
                  <a:pt x="2" y="22"/>
                  <a:pt x="1" y="21"/>
                  <a:pt x="1" y="20"/>
                </a:cubicBezTo>
                <a:cubicBezTo>
                  <a:pt x="1" y="19"/>
                  <a:pt x="0" y="18"/>
                  <a:pt x="0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8"/>
                  <a:pt x="5" y="19"/>
                  <a:pt x="5" y="19"/>
                </a:cubicBezTo>
                <a:cubicBezTo>
                  <a:pt x="5" y="20"/>
                  <a:pt x="5" y="20"/>
                  <a:pt x="6" y="20"/>
                </a:cubicBezTo>
                <a:cubicBezTo>
                  <a:pt x="6" y="21"/>
                  <a:pt x="7" y="21"/>
                  <a:pt x="7" y="21"/>
                </a:cubicBezTo>
                <a:cubicBezTo>
                  <a:pt x="8" y="21"/>
                  <a:pt x="8" y="21"/>
                  <a:pt x="9" y="21"/>
                </a:cubicBezTo>
                <a:cubicBezTo>
                  <a:pt x="10" y="21"/>
                  <a:pt x="11" y="21"/>
                  <a:pt x="12" y="20"/>
                </a:cubicBezTo>
                <a:cubicBezTo>
                  <a:pt x="13" y="20"/>
                  <a:pt x="13" y="19"/>
                  <a:pt x="13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45" name="Freeform 138"/>
          <p:cNvSpPr>
            <a:spLocks noEditPoints="1"/>
          </p:cNvSpPr>
          <p:nvPr/>
        </p:nvSpPr>
        <p:spPr bwMode="auto">
          <a:xfrm>
            <a:off x="1102161" y="5210374"/>
            <a:ext cx="56139" cy="82454"/>
          </a:xfrm>
          <a:custGeom>
            <a:avLst/>
            <a:gdLst>
              <a:gd name="T0" fmla="*/ 13 w 17"/>
              <a:gd name="T1" fmla="*/ 24 h 25"/>
              <a:gd name="T2" fmla="*/ 12 w 17"/>
              <a:gd name="T3" fmla="*/ 23 h 25"/>
              <a:gd name="T4" fmla="*/ 12 w 17"/>
              <a:gd name="T5" fmla="*/ 22 h 25"/>
              <a:gd name="T6" fmla="*/ 11 w 17"/>
              <a:gd name="T7" fmla="*/ 23 h 25"/>
              <a:gd name="T8" fmla="*/ 10 w 17"/>
              <a:gd name="T9" fmla="*/ 24 h 25"/>
              <a:gd name="T10" fmla="*/ 9 w 17"/>
              <a:gd name="T11" fmla="*/ 24 h 25"/>
              <a:gd name="T12" fmla="*/ 7 w 17"/>
              <a:gd name="T13" fmla="*/ 25 h 25"/>
              <a:gd name="T14" fmla="*/ 4 w 17"/>
              <a:gd name="T15" fmla="*/ 24 h 25"/>
              <a:gd name="T16" fmla="*/ 2 w 17"/>
              <a:gd name="T17" fmla="*/ 23 h 25"/>
              <a:gd name="T18" fmla="*/ 0 w 17"/>
              <a:gd name="T19" fmla="*/ 21 h 25"/>
              <a:gd name="T20" fmla="*/ 0 w 17"/>
              <a:gd name="T21" fmla="*/ 18 h 25"/>
              <a:gd name="T22" fmla="*/ 1 w 17"/>
              <a:gd name="T23" fmla="*/ 14 h 25"/>
              <a:gd name="T24" fmla="*/ 2 w 17"/>
              <a:gd name="T25" fmla="*/ 12 h 25"/>
              <a:gd name="T26" fmla="*/ 5 w 17"/>
              <a:gd name="T27" fmla="*/ 10 h 25"/>
              <a:gd name="T28" fmla="*/ 9 w 17"/>
              <a:gd name="T29" fmla="*/ 10 h 25"/>
              <a:gd name="T30" fmla="*/ 12 w 17"/>
              <a:gd name="T31" fmla="*/ 10 h 25"/>
              <a:gd name="T32" fmla="*/ 12 w 17"/>
              <a:gd name="T33" fmla="*/ 7 h 25"/>
              <a:gd name="T34" fmla="*/ 11 w 17"/>
              <a:gd name="T35" fmla="*/ 4 h 25"/>
              <a:gd name="T36" fmla="*/ 8 w 17"/>
              <a:gd name="T37" fmla="*/ 3 h 25"/>
              <a:gd name="T38" fmla="*/ 7 w 17"/>
              <a:gd name="T39" fmla="*/ 3 h 25"/>
              <a:gd name="T40" fmla="*/ 5 w 17"/>
              <a:gd name="T41" fmla="*/ 4 h 25"/>
              <a:gd name="T42" fmla="*/ 5 w 17"/>
              <a:gd name="T43" fmla="*/ 5 h 25"/>
              <a:gd name="T44" fmla="*/ 4 w 17"/>
              <a:gd name="T45" fmla="*/ 7 h 25"/>
              <a:gd name="T46" fmla="*/ 0 w 17"/>
              <a:gd name="T47" fmla="*/ 7 h 25"/>
              <a:gd name="T48" fmla="*/ 1 w 17"/>
              <a:gd name="T49" fmla="*/ 4 h 25"/>
              <a:gd name="T50" fmla="*/ 3 w 17"/>
              <a:gd name="T51" fmla="*/ 2 h 25"/>
              <a:gd name="T52" fmla="*/ 5 w 17"/>
              <a:gd name="T53" fmla="*/ 0 h 25"/>
              <a:gd name="T54" fmla="*/ 8 w 17"/>
              <a:gd name="T55" fmla="*/ 0 h 25"/>
              <a:gd name="T56" fmla="*/ 12 w 17"/>
              <a:gd name="T57" fmla="*/ 0 h 25"/>
              <a:gd name="T58" fmla="*/ 14 w 17"/>
              <a:gd name="T59" fmla="*/ 1 h 25"/>
              <a:gd name="T60" fmla="*/ 15 w 17"/>
              <a:gd name="T61" fmla="*/ 4 h 25"/>
              <a:gd name="T62" fmla="*/ 16 w 17"/>
              <a:gd name="T63" fmla="*/ 7 h 25"/>
              <a:gd name="T64" fmla="*/ 16 w 17"/>
              <a:gd name="T65" fmla="*/ 19 h 25"/>
              <a:gd name="T66" fmla="*/ 16 w 17"/>
              <a:gd name="T67" fmla="*/ 20 h 25"/>
              <a:gd name="T68" fmla="*/ 16 w 17"/>
              <a:gd name="T69" fmla="*/ 21 h 25"/>
              <a:gd name="T70" fmla="*/ 16 w 17"/>
              <a:gd name="T71" fmla="*/ 23 h 25"/>
              <a:gd name="T72" fmla="*/ 17 w 17"/>
              <a:gd name="T73" fmla="*/ 24 h 25"/>
              <a:gd name="T74" fmla="*/ 17 w 17"/>
              <a:gd name="T75" fmla="*/ 24 h 25"/>
              <a:gd name="T76" fmla="*/ 13 w 17"/>
              <a:gd name="T77" fmla="*/ 24 h 25"/>
              <a:gd name="T78" fmla="*/ 7 w 17"/>
              <a:gd name="T79" fmla="*/ 21 h 25"/>
              <a:gd name="T80" fmla="*/ 9 w 17"/>
              <a:gd name="T81" fmla="*/ 21 h 25"/>
              <a:gd name="T82" fmla="*/ 10 w 17"/>
              <a:gd name="T83" fmla="*/ 20 h 25"/>
              <a:gd name="T84" fmla="*/ 11 w 17"/>
              <a:gd name="T85" fmla="*/ 19 h 25"/>
              <a:gd name="T86" fmla="*/ 12 w 17"/>
              <a:gd name="T87" fmla="*/ 18 h 25"/>
              <a:gd name="T88" fmla="*/ 12 w 17"/>
              <a:gd name="T89" fmla="*/ 12 h 25"/>
              <a:gd name="T90" fmla="*/ 10 w 17"/>
              <a:gd name="T91" fmla="*/ 12 h 25"/>
              <a:gd name="T92" fmla="*/ 7 w 17"/>
              <a:gd name="T93" fmla="*/ 13 h 25"/>
              <a:gd name="T94" fmla="*/ 6 w 17"/>
              <a:gd name="T95" fmla="*/ 14 h 25"/>
              <a:gd name="T96" fmla="*/ 4 w 17"/>
              <a:gd name="T97" fmla="*/ 15 h 25"/>
              <a:gd name="T98" fmla="*/ 4 w 17"/>
              <a:gd name="T99" fmla="*/ 17 h 25"/>
              <a:gd name="T100" fmla="*/ 4 w 17"/>
              <a:gd name="T101" fmla="*/ 19 h 25"/>
              <a:gd name="T102" fmla="*/ 5 w 17"/>
              <a:gd name="T103" fmla="*/ 20 h 25"/>
              <a:gd name="T104" fmla="*/ 6 w 17"/>
              <a:gd name="T105" fmla="*/ 21 h 25"/>
              <a:gd name="T106" fmla="*/ 7 w 17"/>
              <a:gd name="T107" fmla="*/ 2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" h="25">
                <a:moveTo>
                  <a:pt x="13" y="24"/>
                </a:moveTo>
                <a:cubicBezTo>
                  <a:pt x="13" y="24"/>
                  <a:pt x="12" y="23"/>
                  <a:pt x="12" y="23"/>
                </a:cubicBezTo>
                <a:cubicBezTo>
                  <a:pt x="12" y="23"/>
                  <a:pt x="12" y="22"/>
                  <a:pt x="12" y="22"/>
                </a:cubicBezTo>
                <a:cubicBezTo>
                  <a:pt x="12" y="22"/>
                  <a:pt x="12" y="22"/>
                  <a:pt x="11" y="23"/>
                </a:cubicBezTo>
                <a:cubicBezTo>
                  <a:pt x="11" y="23"/>
                  <a:pt x="10" y="23"/>
                  <a:pt x="10" y="24"/>
                </a:cubicBezTo>
                <a:cubicBezTo>
                  <a:pt x="10" y="24"/>
                  <a:pt x="9" y="24"/>
                  <a:pt x="9" y="24"/>
                </a:cubicBezTo>
                <a:cubicBezTo>
                  <a:pt x="8" y="25"/>
                  <a:pt x="7" y="25"/>
                  <a:pt x="7" y="25"/>
                </a:cubicBezTo>
                <a:cubicBezTo>
                  <a:pt x="6" y="25"/>
                  <a:pt x="5" y="24"/>
                  <a:pt x="4" y="24"/>
                </a:cubicBezTo>
                <a:cubicBezTo>
                  <a:pt x="3" y="24"/>
                  <a:pt x="2" y="23"/>
                  <a:pt x="2" y="23"/>
                </a:cubicBezTo>
                <a:cubicBezTo>
                  <a:pt x="1" y="22"/>
                  <a:pt x="1" y="21"/>
                  <a:pt x="0" y="21"/>
                </a:cubicBezTo>
                <a:cubicBezTo>
                  <a:pt x="0" y="20"/>
                  <a:pt x="0" y="19"/>
                  <a:pt x="0" y="18"/>
                </a:cubicBezTo>
                <a:cubicBezTo>
                  <a:pt x="0" y="16"/>
                  <a:pt x="0" y="15"/>
                  <a:pt x="1" y="14"/>
                </a:cubicBezTo>
                <a:cubicBezTo>
                  <a:pt x="1" y="13"/>
                  <a:pt x="2" y="13"/>
                  <a:pt x="2" y="12"/>
                </a:cubicBezTo>
                <a:cubicBezTo>
                  <a:pt x="3" y="11"/>
                  <a:pt x="4" y="11"/>
                  <a:pt x="5" y="10"/>
                </a:cubicBezTo>
                <a:cubicBezTo>
                  <a:pt x="6" y="10"/>
                  <a:pt x="8" y="10"/>
                  <a:pt x="9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6"/>
                  <a:pt x="12" y="5"/>
                  <a:pt x="11" y="4"/>
                </a:cubicBezTo>
                <a:cubicBezTo>
                  <a:pt x="11" y="3"/>
                  <a:pt x="10" y="3"/>
                  <a:pt x="8" y="3"/>
                </a:cubicBezTo>
                <a:cubicBezTo>
                  <a:pt x="8" y="3"/>
                  <a:pt x="7" y="3"/>
                  <a:pt x="7" y="3"/>
                </a:cubicBezTo>
                <a:cubicBezTo>
                  <a:pt x="6" y="4"/>
                  <a:pt x="6" y="4"/>
                  <a:pt x="5" y="4"/>
                </a:cubicBezTo>
                <a:cubicBezTo>
                  <a:pt x="5" y="4"/>
                  <a:pt x="5" y="5"/>
                  <a:pt x="5" y="5"/>
                </a:cubicBezTo>
                <a:cubicBezTo>
                  <a:pt x="4" y="6"/>
                  <a:pt x="4" y="6"/>
                  <a:pt x="4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6"/>
                  <a:pt x="1" y="5"/>
                  <a:pt x="1" y="4"/>
                </a:cubicBezTo>
                <a:cubicBezTo>
                  <a:pt x="1" y="3"/>
                  <a:pt x="2" y="3"/>
                  <a:pt x="3" y="2"/>
                </a:cubicBezTo>
                <a:cubicBezTo>
                  <a:pt x="3" y="1"/>
                  <a:pt x="4" y="1"/>
                  <a:pt x="5" y="0"/>
                </a:cubicBezTo>
                <a:cubicBezTo>
                  <a:pt x="6" y="0"/>
                  <a:pt x="7" y="0"/>
                  <a:pt x="8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2" y="0"/>
                  <a:pt x="13" y="1"/>
                  <a:pt x="14" y="1"/>
                </a:cubicBezTo>
                <a:cubicBezTo>
                  <a:pt x="15" y="2"/>
                  <a:pt x="15" y="3"/>
                  <a:pt x="15" y="4"/>
                </a:cubicBezTo>
                <a:cubicBezTo>
                  <a:pt x="16" y="5"/>
                  <a:pt x="16" y="6"/>
                  <a:pt x="16" y="7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20"/>
                  <a:pt x="16" y="20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22"/>
                  <a:pt x="16" y="22"/>
                  <a:pt x="16" y="23"/>
                </a:cubicBezTo>
                <a:cubicBezTo>
                  <a:pt x="17" y="23"/>
                  <a:pt x="17" y="23"/>
                  <a:pt x="17" y="24"/>
                </a:cubicBezTo>
                <a:cubicBezTo>
                  <a:pt x="17" y="24"/>
                  <a:pt x="17" y="24"/>
                  <a:pt x="17" y="24"/>
                </a:cubicBezTo>
                <a:lnTo>
                  <a:pt x="13" y="24"/>
                </a:lnTo>
                <a:close/>
                <a:moveTo>
                  <a:pt x="7" y="21"/>
                </a:moveTo>
                <a:cubicBezTo>
                  <a:pt x="8" y="21"/>
                  <a:pt x="9" y="21"/>
                  <a:pt x="9" y="21"/>
                </a:cubicBezTo>
                <a:cubicBezTo>
                  <a:pt x="9" y="21"/>
                  <a:pt x="10" y="20"/>
                  <a:pt x="10" y="20"/>
                </a:cubicBezTo>
                <a:cubicBezTo>
                  <a:pt x="11" y="20"/>
                  <a:pt x="11" y="20"/>
                  <a:pt x="11" y="19"/>
                </a:cubicBezTo>
                <a:cubicBezTo>
                  <a:pt x="12" y="19"/>
                  <a:pt x="12" y="19"/>
                  <a:pt x="12" y="18"/>
                </a:cubicBezTo>
                <a:cubicBezTo>
                  <a:pt x="12" y="12"/>
                  <a:pt x="12" y="12"/>
                  <a:pt x="12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9" y="12"/>
                  <a:pt x="8" y="13"/>
                  <a:pt x="7" y="13"/>
                </a:cubicBezTo>
                <a:cubicBezTo>
                  <a:pt x="7" y="13"/>
                  <a:pt x="6" y="13"/>
                  <a:pt x="6" y="14"/>
                </a:cubicBezTo>
                <a:cubicBezTo>
                  <a:pt x="5" y="14"/>
                  <a:pt x="5" y="15"/>
                  <a:pt x="4" y="15"/>
                </a:cubicBezTo>
                <a:cubicBezTo>
                  <a:pt x="4" y="16"/>
                  <a:pt x="4" y="16"/>
                  <a:pt x="4" y="17"/>
                </a:cubicBezTo>
                <a:cubicBezTo>
                  <a:pt x="4" y="18"/>
                  <a:pt x="4" y="18"/>
                  <a:pt x="4" y="19"/>
                </a:cubicBezTo>
                <a:cubicBezTo>
                  <a:pt x="4" y="19"/>
                  <a:pt x="4" y="20"/>
                  <a:pt x="5" y="20"/>
                </a:cubicBezTo>
                <a:cubicBezTo>
                  <a:pt x="5" y="20"/>
                  <a:pt x="5" y="21"/>
                  <a:pt x="6" y="21"/>
                </a:cubicBezTo>
                <a:cubicBezTo>
                  <a:pt x="6" y="21"/>
                  <a:pt x="7" y="21"/>
                  <a:pt x="7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46" name="Freeform 139"/>
          <p:cNvSpPr>
            <a:spLocks/>
          </p:cNvSpPr>
          <p:nvPr/>
        </p:nvSpPr>
        <p:spPr bwMode="auto">
          <a:xfrm>
            <a:off x="1175843" y="5210374"/>
            <a:ext cx="33333" cy="78945"/>
          </a:xfrm>
          <a:custGeom>
            <a:avLst/>
            <a:gdLst>
              <a:gd name="T0" fmla="*/ 10 w 10"/>
              <a:gd name="T1" fmla="*/ 4 h 24"/>
              <a:gd name="T2" fmla="*/ 9 w 10"/>
              <a:gd name="T3" fmla="*/ 4 h 24"/>
              <a:gd name="T4" fmla="*/ 8 w 10"/>
              <a:gd name="T5" fmla="*/ 4 h 24"/>
              <a:gd name="T6" fmla="*/ 6 w 10"/>
              <a:gd name="T7" fmla="*/ 5 h 24"/>
              <a:gd name="T8" fmla="*/ 4 w 10"/>
              <a:gd name="T9" fmla="*/ 7 h 24"/>
              <a:gd name="T10" fmla="*/ 4 w 10"/>
              <a:gd name="T11" fmla="*/ 24 h 24"/>
              <a:gd name="T12" fmla="*/ 0 w 10"/>
              <a:gd name="T13" fmla="*/ 24 h 24"/>
              <a:gd name="T14" fmla="*/ 0 w 10"/>
              <a:gd name="T15" fmla="*/ 0 h 24"/>
              <a:gd name="T16" fmla="*/ 4 w 10"/>
              <a:gd name="T17" fmla="*/ 0 h 24"/>
              <a:gd name="T18" fmla="*/ 4 w 10"/>
              <a:gd name="T19" fmla="*/ 3 h 24"/>
              <a:gd name="T20" fmla="*/ 6 w 10"/>
              <a:gd name="T21" fmla="*/ 0 h 24"/>
              <a:gd name="T22" fmla="*/ 8 w 10"/>
              <a:gd name="T23" fmla="*/ 0 h 24"/>
              <a:gd name="T24" fmla="*/ 9 w 10"/>
              <a:gd name="T25" fmla="*/ 0 h 24"/>
              <a:gd name="T26" fmla="*/ 9 w 10"/>
              <a:gd name="T27" fmla="*/ 0 h 24"/>
              <a:gd name="T28" fmla="*/ 10 w 10"/>
              <a:gd name="T29" fmla="*/ 0 h 24"/>
              <a:gd name="T30" fmla="*/ 10 w 10"/>
              <a:gd name="T31" fmla="*/ 0 h 24"/>
              <a:gd name="T32" fmla="*/ 10 w 10"/>
              <a:gd name="T33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24">
                <a:moveTo>
                  <a:pt x="10" y="4"/>
                </a:moveTo>
                <a:cubicBezTo>
                  <a:pt x="10" y="4"/>
                  <a:pt x="9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7" y="4"/>
                  <a:pt x="6" y="4"/>
                  <a:pt x="6" y="5"/>
                </a:cubicBezTo>
                <a:cubicBezTo>
                  <a:pt x="5" y="5"/>
                  <a:pt x="4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1"/>
                  <a:pt x="6" y="0"/>
                </a:cubicBezTo>
                <a:cubicBezTo>
                  <a:pt x="7" y="0"/>
                  <a:pt x="7" y="0"/>
                  <a:pt x="8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lnTo>
                  <a:pt x="1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47" name="Freeform 140"/>
          <p:cNvSpPr>
            <a:spLocks noEditPoints="1"/>
          </p:cNvSpPr>
          <p:nvPr/>
        </p:nvSpPr>
        <p:spPr bwMode="auto">
          <a:xfrm>
            <a:off x="1217947" y="5210374"/>
            <a:ext cx="57893" cy="82454"/>
          </a:xfrm>
          <a:custGeom>
            <a:avLst/>
            <a:gdLst>
              <a:gd name="T0" fmla="*/ 9 w 17"/>
              <a:gd name="T1" fmla="*/ 25 h 25"/>
              <a:gd name="T2" fmla="*/ 5 w 17"/>
              <a:gd name="T3" fmla="*/ 24 h 25"/>
              <a:gd name="T4" fmla="*/ 2 w 17"/>
              <a:gd name="T5" fmla="*/ 22 h 25"/>
              <a:gd name="T6" fmla="*/ 0 w 17"/>
              <a:gd name="T7" fmla="*/ 19 h 25"/>
              <a:gd name="T8" fmla="*/ 0 w 17"/>
              <a:gd name="T9" fmla="*/ 14 h 25"/>
              <a:gd name="T10" fmla="*/ 0 w 17"/>
              <a:gd name="T11" fmla="*/ 11 h 25"/>
              <a:gd name="T12" fmla="*/ 1 w 17"/>
              <a:gd name="T13" fmla="*/ 6 h 25"/>
              <a:gd name="T14" fmla="*/ 3 w 17"/>
              <a:gd name="T15" fmla="*/ 2 h 25"/>
              <a:gd name="T16" fmla="*/ 5 w 17"/>
              <a:gd name="T17" fmla="*/ 0 h 25"/>
              <a:gd name="T18" fmla="*/ 9 w 17"/>
              <a:gd name="T19" fmla="*/ 0 h 25"/>
              <a:gd name="T20" fmla="*/ 13 w 17"/>
              <a:gd name="T21" fmla="*/ 0 h 25"/>
              <a:gd name="T22" fmla="*/ 15 w 17"/>
              <a:gd name="T23" fmla="*/ 3 h 25"/>
              <a:gd name="T24" fmla="*/ 17 w 17"/>
              <a:gd name="T25" fmla="*/ 6 h 25"/>
              <a:gd name="T26" fmla="*/ 17 w 17"/>
              <a:gd name="T27" fmla="*/ 11 h 25"/>
              <a:gd name="T28" fmla="*/ 17 w 17"/>
              <a:gd name="T29" fmla="*/ 13 h 25"/>
              <a:gd name="T30" fmla="*/ 4 w 17"/>
              <a:gd name="T31" fmla="*/ 13 h 25"/>
              <a:gd name="T32" fmla="*/ 4 w 17"/>
              <a:gd name="T33" fmla="*/ 14 h 25"/>
              <a:gd name="T34" fmla="*/ 5 w 17"/>
              <a:gd name="T35" fmla="*/ 19 h 25"/>
              <a:gd name="T36" fmla="*/ 9 w 17"/>
              <a:gd name="T37" fmla="*/ 21 h 25"/>
              <a:gd name="T38" fmla="*/ 11 w 17"/>
              <a:gd name="T39" fmla="*/ 21 h 25"/>
              <a:gd name="T40" fmla="*/ 13 w 17"/>
              <a:gd name="T41" fmla="*/ 20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1 h 25"/>
              <a:gd name="T48" fmla="*/ 16 w 17"/>
              <a:gd name="T49" fmla="*/ 22 h 25"/>
              <a:gd name="T50" fmla="*/ 14 w 17"/>
              <a:gd name="T51" fmla="*/ 23 h 25"/>
              <a:gd name="T52" fmla="*/ 12 w 17"/>
              <a:gd name="T53" fmla="*/ 24 h 25"/>
              <a:gd name="T54" fmla="*/ 9 w 17"/>
              <a:gd name="T55" fmla="*/ 25 h 25"/>
              <a:gd name="T56" fmla="*/ 9 w 17"/>
              <a:gd name="T57" fmla="*/ 3 h 25"/>
              <a:gd name="T58" fmla="*/ 7 w 17"/>
              <a:gd name="T59" fmla="*/ 3 h 25"/>
              <a:gd name="T60" fmla="*/ 5 w 17"/>
              <a:gd name="T61" fmla="*/ 4 h 25"/>
              <a:gd name="T62" fmla="*/ 4 w 17"/>
              <a:gd name="T63" fmla="*/ 7 h 25"/>
              <a:gd name="T64" fmla="*/ 4 w 17"/>
              <a:gd name="T65" fmla="*/ 10 h 25"/>
              <a:gd name="T66" fmla="*/ 13 w 17"/>
              <a:gd name="T67" fmla="*/ 10 h 25"/>
              <a:gd name="T68" fmla="*/ 13 w 17"/>
              <a:gd name="T69" fmla="*/ 9 h 25"/>
              <a:gd name="T70" fmla="*/ 13 w 17"/>
              <a:gd name="T71" fmla="*/ 7 h 25"/>
              <a:gd name="T72" fmla="*/ 12 w 17"/>
              <a:gd name="T73" fmla="*/ 5 h 25"/>
              <a:gd name="T74" fmla="*/ 11 w 17"/>
              <a:gd name="T75" fmla="*/ 4 h 25"/>
              <a:gd name="T76" fmla="*/ 9 w 17"/>
              <a:gd name="T77" fmla="*/ 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8" y="25"/>
                  <a:pt x="6" y="24"/>
                  <a:pt x="5" y="24"/>
                </a:cubicBezTo>
                <a:cubicBezTo>
                  <a:pt x="4" y="24"/>
                  <a:pt x="3" y="23"/>
                  <a:pt x="2" y="22"/>
                </a:cubicBezTo>
                <a:cubicBezTo>
                  <a:pt x="1" y="21"/>
                  <a:pt x="1" y="20"/>
                  <a:pt x="0" y="19"/>
                </a:cubicBezTo>
                <a:cubicBezTo>
                  <a:pt x="0" y="17"/>
                  <a:pt x="0" y="16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1" y="6"/>
                </a:cubicBezTo>
                <a:cubicBezTo>
                  <a:pt x="1" y="4"/>
                  <a:pt x="2" y="3"/>
                  <a:pt x="3" y="2"/>
                </a:cubicBezTo>
                <a:cubicBezTo>
                  <a:pt x="3" y="1"/>
                  <a:pt x="4" y="1"/>
                  <a:pt x="5" y="0"/>
                </a:cubicBezTo>
                <a:cubicBezTo>
                  <a:pt x="6" y="0"/>
                  <a:pt x="8" y="0"/>
                  <a:pt x="9" y="0"/>
                </a:cubicBezTo>
                <a:cubicBezTo>
                  <a:pt x="10" y="0"/>
                  <a:pt x="11" y="0"/>
                  <a:pt x="13" y="0"/>
                </a:cubicBezTo>
                <a:cubicBezTo>
                  <a:pt x="14" y="1"/>
                  <a:pt x="14" y="2"/>
                  <a:pt x="15" y="3"/>
                </a:cubicBezTo>
                <a:cubicBezTo>
                  <a:pt x="16" y="4"/>
                  <a:pt x="16" y="5"/>
                  <a:pt x="17" y="6"/>
                </a:cubicBezTo>
                <a:cubicBezTo>
                  <a:pt x="17" y="8"/>
                  <a:pt x="17" y="9"/>
                  <a:pt x="17" y="11"/>
                </a:cubicBezTo>
                <a:cubicBezTo>
                  <a:pt x="17" y="13"/>
                  <a:pt x="17" y="13"/>
                  <a:pt x="17" y="13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6"/>
                  <a:pt x="4" y="18"/>
                  <a:pt x="5" y="19"/>
                </a:cubicBezTo>
                <a:cubicBezTo>
                  <a:pt x="6" y="21"/>
                  <a:pt x="8" y="21"/>
                  <a:pt x="9" y="21"/>
                </a:cubicBezTo>
                <a:cubicBezTo>
                  <a:pt x="10" y="21"/>
                  <a:pt x="11" y="21"/>
                  <a:pt x="11" y="21"/>
                </a:cubicBezTo>
                <a:cubicBezTo>
                  <a:pt x="12" y="21"/>
                  <a:pt x="12" y="21"/>
                  <a:pt x="13" y="20"/>
                </a:cubicBezTo>
                <a:cubicBezTo>
                  <a:pt x="13" y="20"/>
                  <a:pt x="13" y="20"/>
                  <a:pt x="14" y="20"/>
                </a:cubicBezTo>
                <a:cubicBezTo>
                  <a:pt x="14" y="19"/>
                  <a:pt x="15" y="19"/>
                  <a:pt x="15" y="19"/>
                </a:cubicBezTo>
                <a:cubicBezTo>
                  <a:pt x="17" y="21"/>
                  <a:pt x="17" y="21"/>
                  <a:pt x="17" y="21"/>
                </a:cubicBezTo>
                <a:cubicBezTo>
                  <a:pt x="17" y="21"/>
                  <a:pt x="16" y="22"/>
                  <a:pt x="16" y="22"/>
                </a:cubicBezTo>
                <a:cubicBezTo>
                  <a:pt x="15" y="23"/>
                  <a:pt x="15" y="23"/>
                  <a:pt x="14" y="23"/>
                </a:cubicBezTo>
                <a:cubicBezTo>
                  <a:pt x="13" y="24"/>
                  <a:pt x="13" y="24"/>
                  <a:pt x="12" y="24"/>
                </a:cubicBezTo>
                <a:cubicBezTo>
                  <a:pt x="11" y="24"/>
                  <a:pt x="10" y="25"/>
                  <a:pt x="9" y="25"/>
                </a:cubicBezTo>
                <a:close/>
                <a:moveTo>
                  <a:pt x="9" y="3"/>
                </a:moveTo>
                <a:cubicBezTo>
                  <a:pt x="8" y="3"/>
                  <a:pt x="7" y="3"/>
                  <a:pt x="7" y="3"/>
                </a:cubicBezTo>
                <a:cubicBezTo>
                  <a:pt x="6" y="4"/>
                  <a:pt x="6" y="4"/>
                  <a:pt x="5" y="4"/>
                </a:cubicBezTo>
                <a:cubicBezTo>
                  <a:pt x="5" y="5"/>
                  <a:pt x="4" y="6"/>
                  <a:pt x="4" y="7"/>
                </a:cubicBezTo>
                <a:cubicBezTo>
                  <a:pt x="4" y="7"/>
                  <a:pt x="4" y="9"/>
                  <a:pt x="4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8"/>
                  <a:pt x="13" y="8"/>
                  <a:pt x="13" y="7"/>
                </a:cubicBezTo>
                <a:cubicBezTo>
                  <a:pt x="13" y="6"/>
                  <a:pt x="12" y="5"/>
                  <a:pt x="12" y="5"/>
                </a:cubicBezTo>
                <a:cubicBezTo>
                  <a:pt x="12" y="4"/>
                  <a:pt x="11" y="4"/>
                  <a:pt x="11" y="4"/>
                </a:cubicBezTo>
                <a:cubicBezTo>
                  <a:pt x="10" y="3"/>
                  <a:pt x="10" y="3"/>
                  <a:pt x="9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48" name="Freeform 141"/>
          <p:cNvSpPr>
            <a:spLocks noEditPoints="1"/>
          </p:cNvSpPr>
          <p:nvPr/>
        </p:nvSpPr>
        <p:spPr bwMode="auto">
          <a:xfrm>
            <a:off x="1321453" y="5210374"/>
            <a:ext cx="63156" cy="82454"/>
          </a:xfrm>
          <a:custGeom>
            <a:avLst/>
            <a:gdLst>
              <a:gd name="T0" fmla="*/ 0 w 19"/>
              <a:gd name="T1" fmla="*/ 11 h 25"/>
              <a:gd name="T2" fmla="*/ 1 w 19"/>
              <a:gd name="T3" fmla="*/ 6 h 25"/>
              <a:gd name="T4" fmla="*/ 3 w 19"/>
              <a:gd name="T5" fmla="*/ 3 h 25"/>
              <a:gd name="T6" fmla="*/ 6 w 19"/>
              <a:gd name="T7" fmla="*/ 0 h 25"/>
              <a:gd name="T8" fmla="*/ 10 w 19"/>
              <a:gd name="T9" fmla="*/ 0 h 25"/>
              <a:gd name="T10" fmla="*/ 13 w 19"/>
              <a:gd name="T11" fmla="*/ 0 h 25"/>
              <a:gd name="T12" fmla="*/ 16 w 19"/>
              <a:gd name="T13" fmla="*/ 3 h 25"/>
              <a:gd name="T14" fmla="*/ 18 w 19"/>
              <a:gd name="T15" fmla="*/ 6 h 25"/>
              <a:gd name="T16" fmla="*/ 19 w 19"/>
              <a:gd name="T17" fmla="*/ 11 h 25"/>
              <a:gd name="T18" fmla="*/ 19 w 19"/>
              <a:gd name="T19" fmla="*/ 13 h 25"/>
              <a:gd name="T20" fmla="*/ 18 w 19"/>
              <a:gd name="T21" fmla="*/ 18 h 25"/>
              <a:gd name="T22" fmla="*/ 16 w 19"/>
              <a:gd name="T23" fmla="*/ 22 h 25"/>
              <a:gd name="T24" fmla="*/ 13 w 19"/>
              <a:gd name="T25" fmla="*/ 24 h 25"/>
              <a:gd name="T26" fmla="*/ 10 w 19"/>
              <a:gd name="T27" fmla="*/ 25 h 25"/>
              <a:gd name="T28" fmla="*/ 6 w 19"/>
              <a:gd name="T29" fmla="*/ 24 h 25"/>
              <a:gd name="T30" fmla="*/ 3 w 19"/>
              <a:gd name="T31" fmla="*/ 22 h 25"/>
              <a:gd name="T32" fmla="*/ 1 w 19"/>
              <a:gd name="T33" fmla="*/ 18 h 25"/>
              <a:gd name="T34" fmla="*/ 0 w 19"/>
              <a:gd name="T35" fmla="*/ 13 h 25"/>
              <a:gd name="T36" fmla="*/ 0 w 19"/>
              <a:gd name="T37" fmla="*/ 11 h 25"/>
              <a:gd name="T38" fmla="*/ 4 w 19"/>
              <a:gd name="T39" fmla="*/ 13 h 25"/>
              <a:gd name="T40" fmla="*/ 5 w 19"/>
              <a:gd name="T41" fmla="*/ 17 h 25"/>
              <a:gd name="T42" fmla="*/ 6 w 19"/>
              <a:gd name="T43" fmla="*/ 19 h 25"/>
              <a:gd name="T44" fmla="*/ 8 w 19"/>
              <a:gd name="T45" fmla="*/ 21 h 25"/>
              <a:gd name="T46" fmla="*/ 10 w 19"/>
              <a:gd name="T47" fmla="*/ 21 h 25"/>
              <a:gd name="T48" fmla="*/ 15 w 19"/>
              <a:gd name="T49" fmla="*/ 13 h 25"/>
              <a:gd name="T50" fmla="*/ 15 w 19"/>
              <a:gd name="T51" fmla="*/ 11 h 25"/>
              <a:gd name="T52" fmla="*/ 15 w 19"/>
              <a:gd name="T53" fmla="*/ 8 h 25"/>
              <a:gd name="T54" fmla="*/ 14 w 19"/>
              <a:gd name="T55" fmla="*/ 5 h 25"/>
              <a:gd name="T56" fmla="*/ 12 w 19"/>
              <a:gd name="T57" fmla="*/ 4 h 25"/>
              <a:gd name="T58" fmla="*/ 10 w 19"/>
              <a:gd name="T59" fmla="*/ 3 h 25"/>
              <a:gd name="T60" fmla="*/ 8 w 19"/>
              <a:gd name="T61" fmla="*/ 4 h 25"/>
              <a:gd name="T62" fmla="*/ 6 w 19"/>
              <a:gd name="T63" fmla="*/ 5 h 25"/>
              <a:gd name="T64" fmla="*/ 5 w 19"/>
              <a:gd name="T65" fmla="*/ 8 h 25"/>
              <a:gd name="T66" fmla="*/ 4 w 19"/>
              <a:gd name="T67" fmla="*/ 11 h 25"/>
              <a:gd name="T68" fmla="*/ 4 w 19"/>
              <a:gd name="T69" fmla="*/ 1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" h="25">
                <a:moveTo>
                  <a:pt x="0" y="11"/>
                </a:moveTo>
                <a:cubicBezTo>
                  <a:pt x="0" y="9"/>
                  <a:pt x="1" y="7"/>
                  <a:pt x="1" y="6"/>
                </a:cubicBezTo>
                <a:cubicBezTo>
                  <a:pt x="2" y="5"/>
                  <a:pt x="2" y="3"/>
                  <a:pt x="3" y="3"/>
                </a:cubicBezTo>
                <a:cubicBezTo>
                  <a:pt x="4" y="2"/>
                  <a:pt x="5" y="1"/>
                  <a:pt x="6" y="0"/>
                </a:cubicBezTo>
                <a:cubicBezTo>
                  <a:pt x="7" y="0"/>
                  <a:pt x="8" y="0"/>
                  <a:pt x="10" y="0"/>
                </a:cubicBezTo>
                <a:cubicBezTo>
                  <a:pt x="11" y="0"/>
                  <a:pt x="12" y="0"/>
                  <a:pt x="13" y="0"/>
                </a:cubicBezTo>
                <a:cubicBezTo>
                  <a:pt x="15" y="1"/>
                  <a:pt x="16" y="2"/>
                  <a:pt x="16" y="3"/>
                </a:cubicBezTo>
                <a:cubicBezTo>
                  <a:pt x="17" y="3"/>
                  <a:pt x="18" y="5"/>
                  <a:pt x="18" y="6"/>
                </a:cubicBezTo>
                <a:cubicBezTo>
                  <a:pt x="19" y="7"/>
                  <a:pt x="19" y="9"/>
                  <a:pt x="19" y="11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5"/>
                  <a:pt x="19" y="17"/>
                  <a:pt x="18" y="18"/>
                </a:cubicBezTo>
                <a:cubicBezTo>
                  <a:pt x="18" y="20"/>
                  <a:pt x="17" y="21"/>
                  <a:pt x="16" y="22"/>
                </a:cubicBezTo>
                <a:cubicBezTo>
                  <a:pt x="16" y="23"/>
                  <a:pt x="15" y="23"/>
                  <a:pt x="13" y="24"/>
                </a:cubicBezTo>
                <a:cubicBezTo>
                  <a:pt x="12" y="24"/>
                  <a:pt x="11" y="25"/>
                  <a:pt x="10" y="25"/>
                </a:cubicBezTo>
                <a:cubicBezTo>
                  <a:pt x="8" y="25"/>
                  <a:pt x="7" y="24"/>
                  <a:pt x="6" y="24"/>
                </a:cubicBezTo>
                <a:cubicBezTo>
                  <a:pt x="5" y="23"/>
                  <a:pt x="4" y="23"/>
                  <a:pt x="3" y="22"/>
                </a:cubicBezTo>
                <a:cubicBezTo>
                  <a:pt x="2" y="21"/>
                  <a:pt x="2" y="20"/>
                  <a:pt x="1" y="18"/>
                </a:cubicBezTo>
                <a:cubicBezTo>
                  <a:pt x="1" y="17"/>
                  <a:pt x="0" y="15"/>
                  <a:pt x="0" y="13"/>
                </a:cubicBezTo>
                <a:lnTo>
                  <a:pt x="0" y="11"/>
                </a:lnTo>
                <a:close/>
                <a:moveTo>
                  <a:pt x="4" y="13"/>
                </a:moveTo>
                <a:cubicBezTo>
                  <a:pt x="4" y="15"/>
                  <a:pt x="5" y="16"/>
                  <a:pt x="5" y="17"/>
                </a:cubicBezTo>
                <a:cubicBezTo>
                  <a:pt x="5" y="18"/>
                  <a:pt x="5" y="19"/>
                  <a:pt x="6" y="19"/>
                </a:cubicBezTo>
                <a:cubicBezTo>
                  <a:pt x="6" y="20"/>
                  <a:pt x="7" y="20"/>
                  <a:pt x="8" y="21"/>
                </a:cubicBezTo>
                <a:cubicBezTo>
                  <a:pt x="8" y="21"/>
                  <a:pt x="9" y="21"/>
                  <a:pt x="10" y="21"/>
                </a:cubicBezTo>
                <a:cubicBezTo>
                  <a:pt x="13" y="21"/>
                  <a:pt x="15" y="19"/>
                  <a:pt x="15" y="13"/>
                </a:cubicBezTo>
                <a:cubicBezTo>
                  <a:pt x="15" y="11"/>
                  <a:pt x="15" y="11"/>
                  <a:pt x="15" y="11"/>
                </a:cubicBezTo>
                <a:cubicBezTo>
                  <a:pt x="15" y="10"/>
                  <a:pt x="15" y="9"/>
                  <a:pt x="15" y="8"/>
                </a:cubicBezTo>
                <a:cubicBezTo>
                  <a:pt x="14" y="7"/>
                  <a:pt x="14" y="6"/>
                  <a:pt x="14" y="5"/>
                </a:cubicBezTo>
                <a:cubicBezTo>
                  <a:pt x="13" y="4"/>
                  <a:pt x="13" y="4"/>
                  <a:pt x="12" y="4"/>
                </a:cubicBezTo>
                <a:cubicBezTo>
                  <a:pt x="11" y="3"/>
                  <a:pt x="10" y="3"/>
                  <a:pt x="10" y="3"/>
                </a:cubicBezTo>
                <a:cubicBezTo>
                  <a:pt x="9" y="3"/>
                  <a:pt x="8" y="3"/>
                  <a:pt x="8" y="4"/>
                </a:cubicBezTo>
                <a:cubicBezTo>
                  <a:pt x="7" y="4"/>
                  <a:pt x="6" y="4"/>
                  <a:pt x="6" y="5"/>
                </a:cubicBezTo>
                <a:cubicBezTo>
                  <a:pt x="5" y="6"/>
                  <a:pt x="5" y="7"/>
                  <a:pt x="5" y="8"/>
                </a:cubicBezTo>
                <a:cubicBezTo>
                  <a:pt x="5" y="9"/>
                  <a:pt x="4" y="10"/>
                  <a:pt x="4" y="11"/>
                </a:cubicBezTo>
                <a:lnTo>
                  <a:pt x="4" y="1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49" name="Freeform 142"/>
          <p:cNvSpPr>
            <a:spLocks/>
          </p:cNvSpPr>
          <p:nvPr/>
        </p:nvSpPr>
        <p:spPr bwMode="auto">
          <a:xfrm>
            <a:off x="1402152" y="5210374"/>
            <a:ext cx="33333" cy="78945"/>
          </a:xfrm>
          <a:custGeom>
            <a:avLst/>
            <a:gdLst>
              <a:gd name="T0" fmla="*/ 10 w 10"/>
              <a:gd name="T1" fmla="*/ 4 h 24"/>
              <a:gd name="T2" fmla="*/ 9 w 10"/>
              <a:gd name="T3" fmla="*/ 4 h 24"/>
              <a:gd name="T4" fmla="*/ 8 w 10"/>
              <a:gd name="T5" fmla="*/ 4 h 24"/>
              <a:gd name="T6" fmla="*/ 6 w 10"/>
              <a:gd name="T7" fmla="*/ 5 h 24"/>
              <a:gd name="T8" fmla="*/ 4 w 10"/>
              <a:gd name="T9" fmla="*/ 7 h 24"/>
              <a:gd name="T10" fmla="*/ 4 w 10"/>
              <a:gd name="T11" fmla="*/ 24 h 24"/>
              <a:gd name="T12" fmla="*/ 0 w 10"/>
              <a:gd name="T13" fmla="*/ 24 h 24"/>
              <a:gd name="T14" fmla="*/ 0 w 10"/>
              <a:gd name="T15" fmla="*/ 0 h 24"/>
              <a:gd name="T16" fmla="*/ 4 w 10"/>
              <a:gd name="T17" fmla="*/ 0 h 24"/>
              <a:gd name="T18" fmla="*/ 4 w 10"/>
              <a:gd name="T19" fmla="*/ 3 h 24"/>
              <a:gd name="T20" fmla="*/ 6 w 10"/>
              <a:gd name="T21" fmla="*/ 0 h 24"/>
              <a:gd name="T22" fmla="*/ 8 w 10"/>
              <a:gd name="T23" fmla="*/ 0 h 24"/>
              <a:gd name="T24" fmla="*/ 9 w 10"/>
              <a:gd name="T25" fmla="*/ 0 h 24"/>
              <a:gd name="T26" fmla="*/ 9 w 10"/>
              <a:gd name="T27" fmla="*/ 0 h 24"/>
              <a:gd name="T28" fmla="*/ 10 w 10"/>
              <a:gd name="T29" fmla="*/ 0 h 24"/>
              <a:gd name="T30" fmla="*/ 10 w 10"/>
              <a:gd name="T31" fmla="*/ 0 h 24"/>
              <a:gd name="T32" fmla="*/ 10 w 10"/>
              <a:gd name="T33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24">
                <a:moveTo>
                  <a:pt x="10" y="4"/>
                </a:moveTo>
                <a:cubicBezTo>
                  <a:pt x="10" y="4"/>
                  <a:pt x="9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7" y="4"/>
                  <a:pt x="6" y="4"/>
                  <a:pt x="6" y="5"/>
                </a:cubicBezTo>
                <a:cubicBezTo>
                  <a:pt x="5" y="5"/>
                  <a:pt x="4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1"/>
                  <a:pt x="6" y="0"/>
                </a:cubicBezTo>
                <a:cubicBezTo>
                  <a:pt x="7" y="0"/>
                  <a:pt x="7" y="0"/>
                  <a:pt x="8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lnTo>
                  <a:pt x="1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50" name="Freeform 143"/>
          <p:cNvSpPr>
            <a:spLocks noEditPoints="1"/>
          </p:cNvSpPr>
          <p:nvPr/>
        </p:nvSpPr>
        <p:spPr bwMode="auto">
          <a:xfrm>
            <a:off x="1446010" y="5210374"/>
            <a:ext cx="56139" cy="112277"/>
          </a:xfrm>
          <a:custGeom>
            <a:avLst/>
            <a:gdLst>
              <a:gd name="T0" fmla="*/ 0 w 17"/>
              <a:gd name="T1" fmla="*/ 11 h 34"/>
              <a:gd name="T2" fmla="*/ 0 w 17"/>
              <a:gd name="T3" fmla="*/ 6 h 34"/>
              <a:gd name="T4" fmla="*/ 2 w 17"/>
              <a:gd name="T5" fmla="*/ 2 h 34"/>
              <a:gd name="T6" fmla="*/ 4 w 17"/>
              <a:gd name="T7" fmla="*/ 0 h 34"/>
              <a:gd name="T8" fmla="*/ 8 w 17"/>
              <a:gd name="T9" fmla="*/ 0 h 34"/>
              <a:gd name="T10" fmla="*/ 11 w 17"/>
              <a:gd name="T11" fmla="*/ 0 h 34"/>
              <a:gd name="T12" fmla="*/ 13 w 17"/>
              <a:gd name="T13" fmla="*/ 3 h 34"/>
              <a:gd name="T14" fmla="*/ 14 w 17"/>
              <a:gd name="T15" fmla="*/ 0 h 34"/>
              <a:gd name="T16" fmla="*/ 17 w 17"/>
              <a:gd name="T17" fmla="*/ 0 h 34"/>
              <a:gd name="T18" fmla="*/ 17 w 17"/>
              <a:gd name="T19" fmla="*/ 24 h 34"/>
              <a:gd name="T20" fmla="*/ 16 w 17"/>
              <a:gd name="T21" fmla="*/ 28 h 34"/>
              <a:gd name="T22" fmla="*/ 15 w 17"/>
              <a:gd name="T23" fmla="*/ 31 h 34"/>
              <a:gd name="T24" fmla="*/ 12 w 17"/>
              <a:gd name="T25" fmla="*/ 33 h 34"/>
              <a:gd name="T26" fmla="*/ 8 w 17"/>
              <a:gd name="T27" fmla="*/ 34 h 34"/>
              <a:gd name="T28" fmla="*/ 7 w 17"/>
              <a:gd name="T29" fmla="*/ 33 h 34"/>
              <a:gd name="T30" fmla="*/ 5 w 17"/>
              <a:gd name="T31" fmla="*/ 33 h 34"/>
              <a:gd name="T32" fmla="*/ 3 w 17"/>
              <a:gd name="T33" fmla="*/ 32 h 34"/>
              <a:gd name="T34" fmla="*/ 1 w 17"/>
              <a:gd name="T35" fmla="*/ 31 h 34"/>
              <a:gd name="T36" fmla="*/ 3 w 17"/>
              <a:gd name="T37" fmla="*/ 28 h 34"/>
              <a:gd name="T38" fmla="*/ 5 w 17"/>
              <a:gd name="T39" fmla="*/ 30 h 34"/>
              <a:gd name="T40" fmla="*/ 8 w 17"/>
              <a:gd name="T41" fmla="*/ 30 h 34"/>
              <a:gd name="T42" fmla="*/ 10 w 17"/>
              <a:gd name="T43" fmla="*/ 30 h 34"/>
              <a:gd name="T44" fmla="*/ 12 w 17"/>
              <a:gd name="T45" fmla="*/ 29 h 34"/>
              <a:gd name="T46" fmla="*/ 13 w 17"/>
              <a:gd name="T47" fmla="*/ 27 h 34"/>
              <a:gd name="T48" fmla="*/ 13 w 17"/>
              <a:gd name="T49" fmla="*/ 25 h 34"/>
              <a:gd name="T50" fmla="*/ 13 w 17"/>
              <a:gd name="T51" fmla="*/ 22 h 34"/>
              <a:gd name="T52" fmla="*/ 11 w 17"/>
              <a:gd name="T53" fmla="*/ 24 h 34"/>
              <a:gd name="T54" fmla="*/ 8 w 17"/>
              <a:gd name="T55" fmla="*/ 25 h 34"/>
              <a:gd name="T56" fmla="*/ 4 w 17"/>
              <a:gd name="T57" fmla="*/ 24 h 34"/>
              <a:gd name="T58" fmla="*/ 2 w 17"/>
              <a:gd name="T59" fmla="*/ 22 h 34"/>
              <a:gd name="T60" fmla="*/ 0 w 17"/>
              <a:gd name="T61" fmla="*/ 18 h 34"/>
              <a:gd name="T62" fmla="*/ 0 w 17"/>
              <a:gd name="T63" fmla="*/ 13 h 34"/>
              <a:gd name="T64" fmla="*/ 0 w 17"/>
              <a:gd name="T65" fmla="*/ 11 h 34"/>
              <a:gd name="T66" fmla="*/ 4 w 17"/>
              <a:gd name="T67" fmla="*/ 13 h 34"/>
              <a:gd name="T68" fmla="*/ 5 w 17"/>
              <a:gd name="T69" fmla="*/ 19 h 34"/>
              <a:gd name="T70" fmla="*/ 9 w 17"/>
              <a:gd name="T71" fmla="*/ 21 h 34"/>
              <a:gd name="T72" fmla="*/ 11 w 17"/>
              <a:gd name="T73" fmla="*/ 20 h 34"/>
              <a:gd name="T74" fmla="*/ 13 w 17"/>
              <a:gd name="T75" fmla="*/ 18 h 34"/>
              <a:gd name="T76" fmla="*/ 13 w 17"/>
              <a:gd name="T77" fmla="*/ 6 h 34"/>
              <a:gd name="T78" fmla="*/ 11 w 17"/>
              <a:gd name="T79" fmla="*/ 4 h 34"/>
              <a:gd name="T80" fmla="*/ 9 w 17"/>
              <a:gd name="T81" fmla="*/ 3 h 34"/>
              <a:gd name="T82" fmla="*/ 5 w 17"/>
              <a:gd name="T83" fmla="*/ 5 h 34"/>
              <a:gd name="T84" fmla="*/ 4 w 17"/>
              <a:gd name="T85" fmla="*/ 11 h 34"/>
              <a:gd name="T86" fmla="*/ 4 w 17"/>
              <a:gd name="T87" fmla="*/ 1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7" h="34">
                <a:moveTo>
                  <a:pt x="0" y="11"/>
                </a:moveTo>
                <a:cubicBezTo>
                  <a:pt x="0" y="9"/>
                  <a:pt x="0" y="7"/>
                  <a:pt x="0" y="6"/>
                </a:cubicBezTo>
                <a:cubicBezTo>
                  <a:pt x="1" y="4"/>
                  <a:pt x="1" y="3"/>
                  <a:pt x="2" y="2"/>
                </a:cubicBezTo>
                <a:cubicBezTo>
                  <a:pt x="3" y="1"/>
                  <a:pt x="3" y="1"/>
                  <a:pt x="4" y="0"/>
                </a:cubicBezTo>
                <a:cubicBezTo>
                  <a:pt x="5" y="0"/>
                  <a:pt x="7" y="0"/>
                  <a:pt x="8" y="0"/>
                </a:cubicBezTo>
                <a:cubicBezTo>
                  <a:pt x="9" y="0"/>
                  <a:pt x="10" y="0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0"/>
                  <a:pt x="14" y="0"/>
                  <a:pt x="14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6"/>
                  <a:pt x="17" y="27"/>
                  <a:pt x="16" y="28"/>
                </a:cubicBezTo>
                <a:cubicBezTo>
                  <a:pt x="16" y="30"/>
                  <a:pt x="15" y="31"/>
                  <a:pt x="15" y="31"/>
                </a:cubicBezTo>
                <a:cubicBezTo>
                  <a:pt x="14" y="32"/>
                  <a:pt x="13" y="33"/>
                  <a:pt x="12" y="33"/>
                </a:cubicBezTo>
                <a:cubicBezTo>
                  <a:pt x="11" y="33"/>
                  <a:pt x="10" y="34"/>
                  <a:pt x="8" y="34"/>
                </a:cubicBezTo>
                <a:cubicBezTo>
                  <a:pt x="8" y="34"/>
                  <a:pt x="7" y="34"/>
                  <a:pt x="7" y="33"/>
                </a:cubicBezTo>
                <a:cubicBezTo>
                  <a:pt x="6" y="33"/>
                  <a:pt x="5" y="33"/>
                  <a:pt x="5" y="33"/>
                </a:cubicBezTo>
                <a:cubicBezTo>
                  <a:pt x="4" y="33"/>
                  <a:pt x="3" y="32"/>
                  <a:pt x="3" y="32"/>
                </a:cubicBezTo>
                <a:cubicBezTo>
                  <a:pt x="2" y="32"/>
                  <a:pt x="2" y="31"/>
                  <a:pt x="1" y="31"/>
                </a:cubicBezTo>
                <a:cubicBezTo>
                  <a:pt x="3" y="28"/>
                  <a:pt x="3" y="28"/>
                  <a:pt x="3" y="28"/>
                </a:cubicBezTo>
                <a:cubicBezTo>
                  <a:pt x="4" y="29"/>
                  <a:pt x="4" y="29"/>
                  <a:pt x="5" y="30"/>
                </a:cubicBezTo>
                <a:cubicBezTo>
                  <a:pt x="6" y="30"/>
                  <a:pt x="7" y="30"/>
                  <a:pt x="8" y="30"/>
                </a:cubicBezTo>
                <a:cubicBezTo>
                  <a:pt x="9" y="30"/>
                  <a:pt x="10" y="30"/>
                  <a:pt x="10" y="30"/>
                </a:cubicBezTo>
                <a:cubicBezTo>
                  <a:pt x="11" y="30"/>
                  <a:pt x="11" y="29"/>
                  <a:pt x="12" y="29"/>
                </a:cubicBezTo>
                <a:cubicBezTo>
                  <a:pt x="12" y="29"/>
                  <a:pt x="13" y="28"/>
                  <a:pt x="13" y="27"/>
                </a:cubicBezTo>
                <a:cubicBezTo>
                  <a:pt x="13" y="26"/>
                  <a:pt x="13" y="26"/>
                  <a:pt x="13" y="25"/>
                </a:cubicBezTo>
                <a:cubicBezTo>
                  <a:pt x="13" y="22"/>
                  <a:pt x="13" y="22"/>
                  <a:pt x="13" y="22"/>
                </a:cubicBezTo>
                <a:cubicBezTo>
                  <a:pt x="13" y="23"/>
                  <a:pt x="12" y="23"/>
                  <a:pt x="11" y="24"/>
                </a:cubicBezTo>
                <a:cubicBezTo>
                  <a:pt x="10" y="24"/>
                  <a:pt x="9" y="25"/>
                  <a:pt x="8" y="25"/>
                </a:cubicBezTo>
                <a:cubicBezTo>
                  <a:pt x="7" y="25"/>
                  <a:pt x="5" y="24"/>
                  <a:pt x="4" y="24"/>
                </a:cubicBezTo>
                <a:cubicBezTo>
                  <a:pt x="3" y="23"/>
                  <a:pt x="3" y="23"/>
                  <a:pt x="2" y="22"/>
                </a:cubicBezTo>
                <a:cubicBezTo>
                  <a:pt x="1" y="21"/>
                  <a:pt x="1" y="20"/>
                  <a:pt x="0" y="18"/>
                </a:cubicBezTo>
                <a:cubicBezTo>
                  <a:pt x="0" y="17"/>
                  <a:pt x="0" y="15"/>
                  <a:pt x="0" y="13"/>
                </a:cubicBezTo>
                <a:lnTo>
                  <a:pt x="0" y="11"/>
                </a:lnTo>
                <a:close/>
                <a:moveTo>
                  <a:pt x="4" y="13"/>
                </a:moveTo>
                <a:cubicBezTo>
                  <a:pt x="4" y="16"/>
                  <a:pt x="4" y="18"/>
                  <a:pt x="5" y="19"/>
                </a:cubicBezTo>
                <a:cubicBezTo>
                  <a:pt x="6" y="20"/>
                  <a:pt x="7" y="21"/>
                  <a:pt x="9" y="21"/>
                </a:cubicBezTo>
                <a:cubicBezTo>
                  <a:pt x="10" y="21"/>
                  <a:pt x="11" y="21"/>
                  <a:pt x="11" y="20"/>
                </a:cubicBezTo>
                <a:cubicBezTo>
                  <a:pt x="12" y="20"/>
                  <a:pt x="13" y="19"/>
                  <a:pt x="13" y="18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5"/>
                  <a:pt x="12" y="5"/>
                  <a:pt x="11" y="4"/>
                </a:cubicBezTo>
                <a:cubicBezTo>
                  <a:pt x="11" y="3"/>
                  <a:pt x="10" y="3"/>
                  <a:pt x="9" y="3"/>
                </a:cubicBezTo>
                <a:cubicBezTo>
                  <a:pt x="7" y="3"/>
                  <a:pt x="6" y="4"/>
                  <a:pt x="5" y="5"/>
                </a:cubicBezTo>
                <a:cubicBezTo>
                  <a:pt x="4" y="6"/>
                  <a:pt x="4" y="8"/>
                  <a:pt x="4" y="11"/>
                </a:cubicBezTo>
                <a:lnTo>
                  <a:pt x="4" y="1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51" name="Freeform 144"/>
          <p:cNvSpPr>
            <a:spLocks noEditPoints="1"/>
          </p:cNvSpPr>
          <p:nvPr/>
        </p:nvSpPr>
        <p:spPr bwMode="auto">
          <a:xfrm>
            <a:off x="1521447" y="5210374"/>
            <a:ext cx="54385" cy="82454"/>
          </a:xfrm>
          <a:custGeom>
            <a:avLst/>
            <a:gdLst>
              <a:gd name="T0" fmla="*/ 12 w 16"/>
              <a:gd name="T1" fmla="*/ 24 h 25"/>
              <a:gd name="T2" fmla="*/ 12 w 16"/>
              <a:gd name="T3" fmla="*/ 23 h 25"/>
              <a:gd name="T4" fmla="*/ 12 w 16"/>
              <a:gd name="T5" fmla="*/ 22 h 25"/>
              <a:gd name="T6" fmla="*/ 11 w 16"/>
              <a:gd name="T7" fmla="*/ 23 h 25"/>
              <a:gd name="T8" fmla="*/ 10 w 16"/>
              <a:gd name="T9" fmla="*/ 24 h 25"/>
              <a:gd name="T10" fmla="*/ 8 w 16"/>
              <a:gd name="T11" fmla="*/ 24 h 25"/>
              <a:gd name="T12" fmla="*/ 6 w 16"/>
              <a:gd name="T13" fmla="*/ 25 h 25"/>
              <a:gd name="T14" fmla="*/ 4 w 16"/>
              <a:gd name="T15" fmla="*/ 24 h 25"/>
              <a:gd name="T16" fmla="*/ 1 w 16"/>
              <a:gd name="T17" fmla="*/ 23 h 25"/>
              <a:gd name="T18" fmla="*/ 0 w 16"/>
              <a:gd name="T19" fmla="*/ 21 h 25"/>
              <a:gd name="T20" fmla="*/ 0 w 16"/>
              <a:gd name="T21" fmla="*/ 18 h 25"/>
              <a:gd name="T22" fmla="*/ 0 w 16"/>
              <a:gd name="T23" fmla="*/ 14 h 25"/>
              <a:gd name="T24" fmla="*/ 2 w 16"/>
              <a:gd name="T25" fmla="*/ 12 h 25"/>
              <a:gd name="T26" fmla="*/ 5 w 16"/>
              <a:gd name="T27" fmla="*/ 10 h 25"/>
              <a:gd name="T28" fmla="*/ 9 w 16"/>
              <a:gd name="T29" fmla="*/ 10 h 25"/>
              <a:gd name="T30" fmla="*/ 12 w 16"/>
              <a:gd name="T31" fmla="*/ 10 h 25"/>
              <a:gd name="T32" fmla="*/ 12 w 16"/>
              <a:gd name="T33" fmla="*/ 7 h 25"/>
              <a:gd name="T34" fmla="*/ 11 w 16"/>
              <a:gd name="T35" fmla="*/ 4 h 25"/>
              <a:gd name="T36" fmla="*/ 8 w 16"/>
              <a:gd name="T37" fmla="*/ 3 h 25"/>
              <a:gd name="T38" fmla="*/ 6 w 16"/>
              <a:gd name="T39" fmla="*/ 3 h 25"/>
              <a:gd name="T40" fmla="*/ 5 w 16"/>
              <a:gd name="T41" fmla="*/ 4 h 25"/>
              <a:gd name="T42" fmla="*/ 4 w 16"/>
              <a:gd name="T43" fmla="*/ 5 h 25"/>
              <a:gd name="T44" fmla="*/ 4 w 16"/>
              <a:gd name="T45" fmla="*/ 7 h 25"/>
              <a:gd name="T46" fmla="*/ 0 w 16"/>
              <a:gd name="T47" fmla="*/ 7 h 25"/>
              <a:gd name="T48" fmla="*/ 1 w 16"/>
              <a:gd name="T49" fmla="*/ 4 h 25"/>
              <a:gd name="T50" fmla="*/ 2 w 16"/>
              <a:gd name="T51" fmla="*/ 2 h 25"/>
              <a:gd name="T52" fmla="*/ 5 w 16"/>
              <a:gd name="T53" fmla="*/ 0 h 25"/>
              <a:gd name="T54" fmla="*/ 8 w 16"/>
              <a:gd name="T55" fmla="*/ 0 h 25"/>
              <a:gd name="T56" fmla="*/ 11 w 16"/>
              <a:gd name="T57" fmla="*/ 0 h 25"/>
              <a:gd name="T58" fmla="*/ 14 w 16"/>
              <a:gd name="T59" fmla="*/ 1 h 25"/>
              <a:gd name="T60" fmla="*/ 15 w 16"/>
              <a:gd name="T61" fmla="*/ 4 h 25"/>
              <a:gd name="T62" fmla="*/ 16 w 16"/>
              <a:gd name="T63" fmla="*/ 7 h 25"/>
              <a:gd name="T64" fmla="*/ 16 w 16"/>
              <a:gd name="T65" fmla="*/ 19 h 25"/>
              <a:gd name="T66" fmla="*/ 16 w 16"/>
              <a:gd name="T67" fmla="*/ 20 h 25"/>
              <a:gd name="T68" fmla="*/ 16 w 16"/>
              <a:gd name="T69" fmla="*/ 21 h 25"/>
              <a:gd name="T70" fmla="*/ 16 w 16"/>
              <a:gd name="T71" fmla="*/ 23 h 25"/>
              <a:gd name="T72" fmla="*/ 16 w 16"/>
              <a:gd name="T73" fmla="*/ 24 h 25"/>
              <a:gd name="T74" fmla="*/ 16 w 16"/>
              <a:gd name="T75" fmla="*/ 24 h 25"/>
              <a:gd name="T76" fmla="*/ 12 w 16"/>
              <a:gd name="T77" fmla="*/ 24 h 25"/>
              <a:gd name="T78" fmla="*/ 7 w 16"/>
              <a:gd name="T79" fmla="*/ 21 h 25"/>
              <a:gd name="T80" fmla="*/ 9 w 16"/>
              <a:gd name="T81" fmla="*/ 21 h 25"/>
              <a:gd name="T82" fmla="*/ 10 w 16"/>
              <a:gd name="T83" fmla="*/ 20 h 25"/>
              <a:gd name="T84" fmla="*/ 11 w 16"/>
              <a:gd name="T85" fmla="*/ 19 h 25"/>
              <a:gd name="T86" fmla="*/ 12 w 16"/>
              <a:gd name="T87" fmla="*/ 18 h 25"/>
              <a:gd name="T88" fmla="*/ 12 w 16"/>
              <a:gd name="T89" fmla="*/ 12 h 25"/>
              <a:gd name="T90" fmla="*/ 10 w 16"/>
              <a:gd name="T91" fmla="*/ 12 h 25"/>
              <a:gd name="T92" fmla="*/ 7 w 16"/>
              <a:gd name="T93" fmla="*/ 13 h 25"/>
              <a:gd name="T94" fmla="*/ 5 w 16"/>
              <a:gd name="T95" fmla="*/ 14 h 25"/>
              <a:gd name="T96" fmla="*/ 4 w 16"/>
              <a:gd name="T97" fmla="*/ 15 h 25"/>
              <a:gd name="T98" fmla="*/ 3 w 16"/>
              <a:gd name="T99" fmla="*/ 17 h 25"/>
              <a:gd name="T100" fmla="*/ 4 w 16"/>
              <a:gd name="T101" fmla="*/ 19 h 25"/>
              <a:gd name="T102" fmla="*/ 4 w 16"/>
              <a:gd name="T103" fmla="*/ 20 h 25"/>
              <a:gd name="T104" fmla="*/ 5 w 16"/>
              <a:gd name="T105" fmla="*/ 21 h 25"/>
              <a:gd name="T106" fmla="*/ 7 w 16"/>
              <a:gd name="T107" fmla="*/ 2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" h="25">
                <a:moveTo>
                  <a:pt x="12" y="24"/>
                </a:moveTo>
                <a:cubicBezTo>
                  <a:pt x="12" y="24"/>
                  <a:pt x="12" y="23"/>
                  <a:pt x="12" y="23"/>
                </a:cubicBezTo>
                <a:cubicBezTo>
                  <a:pt x="12" y="23"/>
                  <a:pt x="12" y="22"/>
                  <a:pt x="12" y="22"/>
                </a:cubicBezTo>
                <a:cubicBezTo>
                  <a:pt x="12" y="22"/>
                  <a:pt x="11" y="22"/>
                  <a:pt x="11" y="23"/>
                </a:cubicBezTo>
                <a:cubicBezTo>
                  <a:pt x="10" y="23"/>
                  <a:pt x="10" y="23"/>
                  <a:pt x="10" y="24"/>
                </a:cubicBezTo>
                <a:cubicBezTo>
                  <a:pt x="9" y="24"/>
                  <a:pt x="9" y="24"/>
                  <a:pt x="8" y="24"/>
                </a:cubicBezTo>
                <a:cubicBezTo>
                  <a:pt x="8" y="25"/>
                  <a:pt x="7" y="25"/>
                  <a:pt x="6" y="25"/>
                </a:cubicBezTo>
                <a:cubicBezTo>
                  <a:pt x="5" y="25"/>
                  <a:pt x="4" y="24"/>
                  <a:pt x="4" y="24"/>
                </a:cubicBezTo>
                <a:cubicBezTo>
                  <a:pt x="3" y="24"/>
                  <a:pt x="2" y="23"/>
                  <a:pt x="1" y="23"/>
                </a:cubicBezTo>
                <a:cubicBezTo>
                  <a:pt x="1" y="22"/>
                  <a:pt x="0" y="21"/>
                  <a:pt x="0" y="21"/>
                </a:cubicBezTo>
                <a:cubicBezTo>
                  <a:pt x="0" y="20"/>
                  <a:pt x="0" y="19"/>
                  <a:pt x="0" y="18"/>
                </a:cubicBezTo>
                <a:cubicBezTo>
                  <a:pt x="0" y="16"/>
                  <a:pt x="0" y="15"/>
                  <a:pt x="0" y="14"/>
                </a:cubicBezTo>
                <a:cubicBezTo>
                  <a:pt x="1" y="13"/>
                  <a:pt x="1" y="13"/>
                  <a:pt x="2" y="12"/>
                </a:cubicBezTo>
                <a:cubicBezTo>
                  <a:pt x="3" y="11"/>
                  <a:pt x="4" y="11"/>
                  <a:pt x="5" y="10"/>
                </a:cubicBezTo>
                <a:cubicBezTo>
                  <a:pt x="6" y="10"/>
                  <a:pt x="7" y="10"/>
                  <a:pt x="9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6"/>
                  <a:pt x="11" y="5"/>
                  <a:pt x="11" y="4"/>
                </a:cubicBezTo>
                <a:cubicBezTo>
                  <a:pt x="10" y="3"/>
                  <a:pt x="9" y="3"/>
                  <a:pt x="8" y="3"/>
                </a:cubicBezTo>
                <a:cubicBezTo>
                  <a:pt x="7" y="3"/>
                  <a:pt x="7" y="3"/>
                  <a:pt x="6" y="3"/>
                </a:cubicBezTo>
                <a:cubicBezTo>
                  <a:pt x="6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6"/>
                  <a:pt x="4" y="6"/>
                  <a:pt x="4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6"/>
                  <a:pt x="0" y="5"/>
                  <a:pt x="1" y="4"/>
                </a:cubicBezTo>
                <a:cubicBezTo>
                  <a:pt x="1" y="3"/>
                  <a:pt x="1" y="3"/>
                  <a:pt x="2" y="2"/>
                </a:cubicBezTo>
                <a:cubicBezTo>
                  <a:pt x="3" y="1"/>
                  <a:pt x="4" y="1"/>
                  <a:pt x="5" y="0"/>
                </a:cubicBezTo>
                <a:cubicBezTo>
                  <a:pt x="6" y="0"/>
                  <a:pt x="7" y="0"/>
                  <a:pt x="8" y="0"/>
                </a:cubicBezTo>
                <a:cubicBezTo>
                  <a:pt x="9" y="0"/>
                  <a:pt x="10" y="0"/>
                  <a:pt x="11" y="0"/>
                </a:cubicBezTo>
                <a:cubicBezTo>
                  <a:pt x="12" y="0"/>
                  <a:pt x="13" y="1"/>
                  <a:pt x="14" y="1"/>
                </a:cubicBezTo>
                <a:cubicBezTo>
                  <a:pt x="14" y="2"/>
                  <a:pt x="15" y="3"/>
                  <a:pt x="15" y="4"/>
                </a:cubicBezTo>
                <a:cubicBezTo>
                  <a:pt x="15" y="5"/>
                  <a:pt x="16" y="6"/>
                  <a:pt x="16" y="7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20"/>
                  <a:pt x="16" y="20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22"/>
                  <a:pt x="16" y="22"/>
                  <a:pt x="16" y="23"/>
                </a:cubicBezTo>
                <a:cubicBezTo>
                  <a:pt x="16" y="23"/>
                  <a:pt x="16" y="23"/>
                  <a:pt x="16" y="24"/>
                </a:cubicBezTo>
                <a:cubicBezTo>
                  <a:pt x="16" y="24"/>
                  <a:pt x="16" y="24"/>
                  <a:pt x="16" y="24"/>
                </a:cubicBezTo>
                <a:lnTo>
                  <a:pt x="12" y="24"/>
                </a:lnTo>
                <a:close/>
                <a:moveTo>
                  <a:pt x="7" y="21"/>
                </a:moveTo>
                <a:cubicBezTo>
                  <a:pt x="8" y="21"/>
                  <a:pt x="8" y="21"/>
                  <a:pt x="9" y="21"/>
                </a:cubicBezTo>
                <a:cubicBezTo>
                  <a:pt x="9" y="21"/>
                  <a:pt x="10" y="20"/>
                  <a:pt x="10" y="20"/>
                </a:cubicBezTo>
                <a:cubicBezTo>
                  <a:pt x="10" y="20"/>
                  <a:pt x="11" y="20"/>
                  <a:pt x="11" y="19"/>
                </a:cubicBezTo>
                <a:cubicBezTo>
                  <a:pt x="11" y="19"/>
                  <a:pt x="12" y="19"/>
                  <a:pt x="12" y="18"/>
                </a:cubicBezTo>
                <a:cubicBezTo>
                  <a:pt x="12" y="12"/>
                  <a:pt x="12" y="12"/>
                  <a:pt x="12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9" y="12"/>
                  <a:pt x="8" y="13"/>
                  <a:pt x="7" y="13"/>
                </a:cubicBezTo>
                <a:cubicBezTo>
                  <a:pt x="6" y="13"/>
                  <a:pt x="6" y="13"/>
                  <a:pt x="5" y="14"/>
                </a:cubicBezTo>
                <a:cubicBezTo>
                  <a:pt x="5" y="14"/>
                  <a:pt x="4" y="15"/>
                  <a:pt x="4" y="15"/>
                </a:cubicBezTo>
                <a:cubicBezTo>
                  <a:pt x="4" y="16"/>
                  <a:pt x="3" y="16"/>
                  <a:pt x="3" y="17"/>
                </a:cubicBezTo>
                <a:cubicBezTo>
                  <a:pt x="3" y="18"/>
                  <a:pt x="4" y="18"/>
                  <a:pt x="4" y="19"/>
                </a:cubicBezTo>
                <a:cubicBezTo>
                  <a:pt x="4" y="19"/>
                  <a:pt x="4" y="20"/>
                  <a:pt x="4" y="20"/>
                </a:cubicBezTo>
                <a:cubicBezTo>
                  <a:pt x="5" y="20"/>
                  <a:pt x="5" y="21"/>
                  <a:pt x="5" y="21"/>
                </a:cubicBezTo>
                <a:cubicBezTo>
                  <a:pt x="6" y="21"/>
                  <a:pt x="6" y="21"/>
                  <a:pt x="7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52" name="Freeform 145"/>
          <p:cNvSpPr>
            <a:spLocks/>
          </p:cNvSpPr>
          <p:nvPr/>
        </p:nvSpPr>
        <p:spPr bwMode="auto">
          <a:xfrm>
            <a:off x="1595129" y="5210374"/>
            <a:ext cx="54385" cy="78945"/>
          </a:xfrm>
          <a:custGeom>
            <a:avLst/>
            <a:gdLst>
              <a:gd name="T0" fmla="*/ 3 w 16"/>
              <a:gd name="T1" fmla="*/ 0 h 24"/>
              <a:gd name="T2" fmla="*/ 4 w 16"/>
              <a:gd name="T3" fmla="*/ 3 h 24"/>
              <a:gd name="T4" fmla="*/ 6 w 16"/>
              <a:gd name="T5" fmla="*/ 0 h 24"/>
              <a:gd name="T6" fmla="*/ 9 w 16"/>
              <a:gd name="T7" fmla="*/ 0 h 24"/>
              <a:gd name="T8" fmla="*/ 12 w 16"/>
              <a:gd name="T9" fmla="*/ 0 h 24"/>
              <a:gd name="T10" fmla="*/ 14 w 16"/>
              <a:gd name="T11" fmla="*/ 2 h 24"/>
              <a:gd name="T12" fmla="*/ 15 w 16"/>
              <a:gd name="T13" fmla="*/ 4 h 24"/>
              <a:gd name="T14" fmla="*/ 16 w 16"/>
              <a:gd name="T15" fmla="*/ 8 h 24"/>
              <a:gd name="T16" fmla="*/ 16 w 16"/>
              <a:gd name="T17" fmla="*/ 24 h 24"/>
              <a:gd name="T18" fmla="*/ 12 w 16"/>
              <a:gd name="T19" fmla="*/ 24 h 24"/>
              <a:gd name="T20" fmla="*/ 12 w 16"/>
              <a:gd name="T21" fmla="*/ 8 h 24"/>
              <a:gd name="T22" fmla="*/ 11 w 16"/>
              <a:gd name="T23" fmla="*/ 4 h 24"/>
              <a:gd name="T24" fmla="*/ 8 w 16"/>
              <a:gd name="T25" fmla="*/ 3 h 24"/>
              <a:gd name="T26" fmla="*/ 6 w 16"/>
              <a:gd name="T27" fmla="*/ 4 h 24"/>
              <a:gd name="T28" fmla="*/ 4 w 16"/>
              <a:gd name="T29" fmla="*/ 7 h 24"/>
              <a:gd name="T30" fmla="*/ 4 w 16"/>
              <a:gd name="T31" fmla="*/ 24 h 24"/>
              <a:gd name="T32" fmla="*/ 0 w 16"/>
              <a:gd name="T33" fmla="*/ 24 h 24"/>
              <a:gd name="T34" fmla="*/ 0 w 16"/>
              <a:gd name="T35" fmla="*/ 0 h 24"/>
              <a:gd name="T36" fmla="*/ 3 w 16"/>
              <a:gd name="T3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4">
                <a:moveTo>
                  <a:pt x="3" y="0"/>
                </a:move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1"/>
                  <a:pt x="6" y="0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3" y="0"/>
                  <a:pt x="14" y="1"/>
                  <a:pt x="14" y="2"/>
                </a:cubicBezTo>
                <a:cubicBezTo>
                  <a:pt x="15" y="2"/>
                  <a:pt x="15" y="3"/>
                  <a:pt x="15" y="4"/>
                </a:cubicBezTo>
                <a:cubicBezTo>
                  <a:pt x="16" y="5"/>
                  <a:pt x="16" y="7"/>
                  <a:pt x="16" y="8"/>
                </a:cubicBezTo>
                <a:cubicBezTo>
                  <a:pt x="16" y="24"/>
                  <a:pt x="16" y="24"/>
                  <a:pt x="16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6"/>
                  <a:pt x="12" y="5"/>
                  <a:pt x="11" y="4"/>
                </a:cubicBezTo>
                <a:cubicBezTo>
                  <a:pt x="10" y="4"/>
                  <a:pt x="9" y="3"/>
                  <a:pt x="8" y="3"/>
                </a:cubicBezTo>
                <a:cubicBezTo>
                  <a:pt x="7" y="3"/>
                  <a:pt x="6" y="3"/>
                  <a:pt x="6" y="4"/>
                </a:cubicBezTo>
                <a:cubicBezTo>
                  <a:pt x="5" y="5"/>
                  <a:pt x="4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lnTo>
                  <a:pt x="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53" name="Freeform 146"/>
          <p:cNvSpPr>
            <a:spLocks noEditPoints="1"/>
          </p:cNvSpPr>
          <p:nvPr/>
        </p:nvSpPr>
        <p:spPr bwMode="auto">
          <a:xfrm>
            <a:off x="1668811" y="5180550"/>
            <a:ext cx="14035" cy="108768"/>
          </a:xfrm>
          <a:custGeom>
            <a:avLst/>
            <a:gdLst>
              <a:gd name="T0" fmla="*/ 0 w 4"/>
              <a:gd name="T1" fmla="*/ 3 h 33"/>
              <a:gd name="T2" fmla="*/ 0 w 4"/>
              <a:gd name="T3" fmla="*/ 1 h 33"/>
              <a:gd name="T4" fmla="*/ 2 w 4"/>
              <a:gd name="T5" fmla="*/ 0 h 33"/>
              <a:gd name="T6" fmla="*/ 4 w 4"/>
              <a:gd name="T7" fmla="*/ 1 h 33"/>
              <a:gd name="T8" fmla="*/ 4 w 4"/>
              <a:gd name="T9" fmla="*/ 3 h 33"/>
              <a:gd name="T10" fmla="*/ 4 w 4"/>
              <a:gd name="T11" fmla="*/ 4 h 33"/>
              <a:gd name="T12" fmla="*/ 2 w 4"/>
              <a:gd name="T13" fmla="*/ 5 h 33"/>
              <a:gd name="T14" fmla="*/ 0 w 4"/>
              <a:gd name="T15" fmla="*/ 4 h 33"/>
              <a:gd name="T16" fmla="*/ 0 w 4"/>
              <a:gd name="T17" fmla="*/ 3 h 33"/>
              <a:gd name="T18" fmla="*/ 4 w 4"/>
              <a:gd name="T19" fmla="*/ 33 h 33"/>
              <a:gd name="T20" fmla="*/ 0 w 4"/>
              <a:gd name="T21" fmla="*/ 33 h 33"/>
              <a:gd name="T22" fmla="*/ 0 w 4"/>
              <a:gd name="T23" fmla="*/ 9 h 33"/>
              <a:gd name="T24" fmla="*/ 4 w 4"/>
              <a:gd name="T25" fmla="*/ 9 h 33"/>
              <a:gd name="T26" fmla="*/ 4 w 4"/>
              <a:gd name="T2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" h="33">
                <a:moveTo>
                  <a:pt x="0" y="3"/>
                </a:moveTo>
                <a:cubicBezTo>
                  <a:pt x="0" y="2"/>
                  <a:pt x="0" y="2"/>
                  <a:pt x="0" y="1"/>
                </a:cubicBezTo>
                <a:cubicBezTo>
                  <a:pt x="1" y="1"/>
                  <a:pt x="1" y="0"/>
                  <a:pt x="2" y="0"/>
                </a:cubicBezTo>
                <a:cubicBezTo>
                  <a:pt x="3" y="0"/>
                  <a:pt x="3" y="1"/>
                  <a:pt x="4" y="1"/>
                </a:cubicBezTo>
                <a:cubicBezTo>
                  <a:pt x="4" y="2"/>
                  <a:pt x="4" y="2"/>
                  <a:pt x="4" y="3"/>
                </a:cubicBezTo>
                <a:cubicBezTo>
                  <a:pt x="4" y="3"/>
                  <a:pt x="4" y="4"/>
                  <a:pt x="4" y="4"/>
                </a:cubicBezTo>
                <a:cubicBezTo>
                  <a:pt x="3" y="5"/>
                  <a:pt x="3" y="5"/>
                  <a:pt x="2" y="5"/>
                </a:cubicBezTo>
                <a:cubicBezTo>
                  <a:pt x="1" y="5"/>
                  <a:pt x="1" y="5"/>
                  <a:pt x="0" y="4"/>
                </a:cubicBezTo>
                <a:cubicBezTo>
                  <a:pt x="0" y="4"/>
                  <a:pt x="0" y="3"/>
                  <a:pt x="0" y="3"/>
                </a:cubicBezTo>
                <a:close/>
                <a:moveTo>
                  <a:pt x="4" y="33"/>
                </a:moveTo>
                <a:cubicBezTo>
                  <a:pt x="0" y="33"/>
                  <a:pt x="0" y="33"/>
                  <a:pt x="0" y="33"/>
                </a:cubicBezTo>
                <a:cubicBezTo>
                  <a:pt x="0" y="9"/>
                  <a:pt x="0" y="9"/>
                  <a:pt x="0" y="9"/>
                </a:cubicBezTo>
                <a:cubicBezTo>
                  <a:pt x="4" y="9"/>
                  <a:pt x="4" y="9"/>
                  <a:pt x="4" y="9"/>
                </a:cubicBezTo>
                <a:lnTo>
                  <a:pt x="4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54" name="Freeform 147"/>
          <p:cNvSpPr>
            <a:spLocks/>
          </p:cNvSpPr>
          <p:nvPr/>
        </p:nvSpPr>
        <p:spPr bwMode="auto">
          <a:xfrm>
            <a:off x="1698634" y="5210374"/>
            <a:ext cx="56139" cy="82454"/>
          </a:xfrm>
          <a:custGeom>
            <a:avLst/>
            <a:gdLst>
              <a:gd name="T0" fmla="*/ 13 w 17"/>
              <a:gd name="T1" fmla="*/ 18 h 25"/>
              <a:gd name="T2" fmla="*/ 13 w 17"/>
              <a:gd name="T3" fmla="*/ 17 h 25"/>
              <a:gd name="T4" fmla="*/ 12 w 17"/>
              <a:gd name="T5" fmla="*/ 16 h 25"/>
              <a:gd name="T6" fmla="*/ 10 w 17"/>
              <a:gd name="T7" fmla="*/ 15 h 25"/>
              <a:gd name="T8" fmla="*/ 8 w 17"/>
              <a:gd name="T9" fmla="*/ 14 h 25"/>
              <a:gd name="T10" fmla="*/ 5 w 17"/>
              <a:gd name="T11" fmla="*/ 12 h 25"/>
              <a:gd name="T12" fmla="*/ 3 w 17"/>
              <a:gd name="T13" fmla="*/ 11 h 25"/>
              <a:gd name="T14" fmla="*/ 2 w 17"/>
              <a:gd name="T15" fmla="*/ 9 h 25"/>
              <a:gd name="T16" fmla="*/ 1 w 17"/>
              <a:gd name="T17" fmla="*/ 6 h 25"/>
              <a:gd name="T18" fmla="*/ 2 w 17"/>
              <a:gd name="T19" fmla="*/ 4 h 25"/>
              <a:gd name="T20" fmla="*/ 3 w 17"/>
              <a:gd name="T21" fmla="*/ 2 h 25"/>
              <a:gd name="T22" fmla="*/ 6 w 17"/>
              <a:gd name="T23" fmla="*/ 0 h 25"/>
              <a:gd name="T24" fmla="*/ 9 w 17"/>
              <a:gd name="T25" fmla="*/ 0 h 25"/>
              <a:gd name="T26" fmla="*/ 12 w 17"/>
              <a:gd name="T27" fmla="*/ 0 h 25"/>
              <a:gd name="T28" fmla="*/ 15 w 17"/>
              <a:gd name="T29" fmla="*/ 2 h 25"/>
              <a:gd name="T30" fmla="*/ 16 w 17"/>
              <a:gd name="T31" fmla="*/ 4 h 25"/>
              <a:gd name="T32" fmla="*/ 17 w 17"/>
              <a:gd name="T33" fmla="*/ 7 h 25"/>
              <a:gd name="T34" fmla="*/ 13 w 17"/>
              <a:gd name="T35" fmla="*/ 7 h 25"/>
              <a:gd name="T36" fmla="*/ 12 w 17"/>
              <a:gd name="T37" fmla="*/ 6 h 25"/>
              <a:gd name="T38" fmla="*/ 12 w 17"/>
              <a:gd name="T39" fmla="*/ 4 h 25"/>
              <a:gd name="T40" fmla="*/ 10 w 17"/>
              <a:gd name="T41" fmla="*/ 3 h 25"/>
              <a:gd name="T42" fmla="*/ 9 w 17"/>
              <a:gd name="T43" fmla="*/ 3 h 25"/>
              <a:gd name="T44" fmla="*/ 7 w 17"/>
              <a:gd name="T45" fmla="*/ 3 h 25"/>
              <a:gd name="T46" fmla="*/ 6 w 17"/>
              <a:gd name="T47" fmla="*/ 4 h 25"/>
              <a:gd name="T48" fmla="*/ 5 w 17"/>
              <a:gd name="T49" fmla="*/ 5 h 25"/>
              <a:gd name="T50" fmla="*/ 5 w 17"/>
              <a:gd name="T51" fmla="*/ 6 h 25"/>
              <a:gd name="T52" fmla="*/ 5 w 17"/>
              <a:gd name="T53" fmla="*/ 7 h 25"/>
              <a:gd name="T54" fmla="*/ 6 w 17"/>
              <a:gd name="T55" fmla="*/ 8 h 25"/>
              <a:gd name="T56" fmla="*/ 7 w 17"/>
              <a:gd name="T57" fmla="*/ 9 h 25"/>
              <a:gd name="T58" fmla="*/ 9 w 17"/>
              <a:gd name="T59" fmla="*/ 10 h 25"/>
              <a:gd name="T60" fmla="*/ 13 w 17"/>
              <a:gd name="T61" fmla="*/ 12 h 25"/>
              <a:gd name="T62" fmla="*/ 15 w 17"/>
              <a:gd name="T63" fmla="*/ 13 h 25"/>
              <a:gd name="T64" fmla="*/ 16 w 17"/>
              <a:gd name="T65" fmla="*/ 15 h 25"/>
              <a:gd name="T66" fmla="*/ 17 w 17"/>
              <a:gd name="T67" fmla="*/ 18 h 25"/>
              <a:gd name="T68" fmla="*/ 16 w 17"/>
              <a:gd name="T69" fmla="*/ 21 h 25"/>
              <a:gd name="T70" fmla="*/ 15 w 17"/>
              <a:gd name="T71" fmla="*/ 23 h 25"/>
              <a:gd name="T72" fmla="*/ 12 w 17"/>
              <a:gd name="T73" fmla="*/ 24 h 25"/>
              <a:gd name="T74" fmla="*/ 9 w 17"/>
              <a:gd name="T75" fmla="*/ 25 h 25"/>
              <a:gd name="T76" fmla="*/ 5 w 17"/>
              <a:gd name="T77" fmla="*/ 24 h 25"/>
              <a:gd name="T78" fmla="*/ 3 w 17"/>
              <a:gd name="T79" fmla="*/ 22 h 25"/>
              <a:gd name="T80" fmla="*/ 1 w 17"/>
              <a:gd name="T81" fmla="*/ 20 h 25"/>
              <a:gd name="T82" fmla="*/ 0 w 17"/>
              <a:gd name="T83" fmla="*/ 17 h 25"/>
              <a:gd name="T84" fmla="*/ 4 w 17"/>
              <a:gd name="T85" fmla="*/ 17 h 25"/>
              <a:gd name="T86" fmla="*/ 5 w 17"/>
              <a:gd name="T87" fmla="*/ 19 h 25"/>
              <a:gd name="T88" fmla="*/ 6 w 17"/>
              <a:gd name="T89" fmla="*/ 20 h 25"/>
              <a:gd name="T90" fmla="*/ 7 w 17"/>
              <a:gd name="T91" fmla="*/ 21 h 25"/>
              <a:gd name="T92" fmla="*/ 9 w 17"/>
              <a:gd name="T93" fmla="*/ 21 h 25"/>
              <a:gd name="T94" fmla="*/ 12 w 17"/>
              <a:gd name="T95" fmla="*/ 20 h 25"/>
              <a:gd name="T96" fmla="*/ 13 w 17"/>
              <a:gd name="T97" fmla="*/ 18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" h="25">
                <a:moveTo>
                  <a:pt x="13" y="18"/>
                </a:moveTo>
                <a:cubicBezTo>
                  <a:pt x="13" y="18"/>
                  <a:pt x="13" y="17"/>
                  <a:pt x="13" y="17"/>
                </a:cubicBezTo>
                <a:cubicBezTo>
                  <a:pt x="12" y="16"/>
                  <a:pt x="12" y="16"/>
                  <a:pt x="12" y="16"/>
                </a:cubicBezTo>
                <a:cubicBezTo>
                  <a:pt x="11" y="15"/>
                  <a:pt x="11" y="15"/>
                  <a:pt x="10" y="15"/>
                </a:cubicBezTo>
                <a:cubicBezTo>
                  <a:pt x="10" y="14"/>
                  <a:pt x="9" y="14"/>
                  <a:pt x="8" y="14"/>
                </a:cubicBezTo>
                <a:cubicBezTo>
                  <a:pt x="7" y="13"/>
                  <a:pt x="6" y="13"/>
                  <a:pt x="5" y="12"/>
                </a:cubicBezTo>
                <a:cubicBezTo>
                  <a:pt x="4" y="12"/>
                  <a:pt x="4" y="11"/>
                  <a:pt x="3" y="11"/>
                </a:cubicBezTo>
                <a:cubicBezTo>
                  <a:pt x="2" y="10"/>
                  <a:pt x="2" y="10"/>
                  <a:pt x="2" y="9"/>
                </a:cubicBezTo>
                <a:cubicBezTo>
                  <a:pt x="1" y="8"/>
                  <a:pt x="1" y="7"/>
                  <a:pt x="1" y="6"/>
                </a:cubicBezTo>
                <a:cubicBezTo>
                  <a:pt x="1" y="6"/>
                  <a:pt x="1" y="5"/>
                  <a:pt x="2" y="4"/>
                </a:cubicBezTo>
                <a:cubicBezTo>
                  <a:pt x="2" y="3"/>
                  <a:pt x="3" y="2"/>
                  <a:pt x="3" y="2"/>
                </a:cubicBezTo>
                <a:cubicBezTo>
                  <a:pt x="4" y="1"/>
                  <a:pt x="5" y="1"/>
                  <a:pt x="6" y="0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3" y="1"/>
                  <a:pt x="14" y="1"/>
                  <a:pt x="15" y="2"/>
                </a:cubicBezTo>
                <a:cubicBezTo>
                  <a:pt x="15" y="2"/>
                  <a:pt x="16" y="3"/>
                  <a:pt x="16" y="4"/>
                </a:cubicBezTo>
                <a:cubicBezTo>
                  <a:pt x="16" y="5"/>
                  <a:pt x="17" y="6"/>
                  <a:pt x="17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6"/>
                  <a:pt x="13" y="6"/>
                  <a:pt x="12" y="6"/>
                </a:cubicBezTo>
                <a:cubicBezTo>
                  <a:pt x="12" y="5"/>
                  <a:pt x="12" y="5"/>
                  <a:pt x="12" y="4"/>
                </a:cubicBezTo>
                <a:cubicBezTo>
                  <a:pt x="11" y="4"/>
                  <a:pt x="11" y="4"/>
                  <a:pt x="10" y="3"/>
                </a:cubicBezTo>
                <a:cubicBezTo>
                  <a:pt x="10" y="3"/>
                  <a:pt x="9" y="3"/>
                  <a:pt x="9" y="3"/>
                </a:cubicBezTo>
                <a:cubicBezTo>
                  <a:pt x="8" y="3"/>
                  <a:pt x="8" y="3"/>
                  <a:pt x="7" y="3"/>
                </a:cubicBezTo>
                <a:cubicBezTo>
                  <a:pt x="7" y="4"/>
                  <a:pt x="6" y="4"/>
                  <a:pt x="6" y="4"/>
                </a:cubicBezTo>
                <a:cubicBezTo>
                  <a:pt x="6" y="4"/>
                  <a:pt x="5" y="5"/>
                  <a:pt x="5" y="5"/>
                </a:cubicBezTo>
                <a:cubicBezTo>
                  <a:pt x="5" y="6"/>
                  <a:pt x="5" y="6"/>
                  <a:pt x="5" y="6"/>
                </a:cubicBezTo>
                <a:cubicBezTo>
                  <a:pt x="5" y="7"/>
                  <a:pt x="5" y="7"/>
                  <a:pt x="5" y="7"/>
                </a:cubicBezTo>
                <a:cubicBezTo>
                  <a:pt x="5" y="8"/>
                  <a:pt x="6" y="8"/>
                  <a:pt x="6" y="8"/>
                </a:cubicBezTo>
                <a:cubicBezTo>
                  <a:pt x="6" y="9"/>
                  <a:pt x="7" y="9"/>
                  <a:pt x="7" y="9"/>
                </a:cubicBezTo>
                <a:cubicBezTo>
                  <a:pt x="8" y="10"/>
                  <a:pt x="8" y="10"/>
                  <a:pt x="9" y="10"/>
                </a:cubicBezTo>
                <a:cubicBezTo>
                  <a:pt x="10" y="11"/>
                  <a:pt x="12" y="11"/>
                  <a:pt x="13" y="12"/>
                </a:cubicBezTo>
                <a:cubicBezTo>
                  <a:pt x="13" y="12"/>
                  <a:pt x="14" y="13"/>
                  <a:pt x="15" y="13"/>
                </a:cubicBezTo>
                <a:cubicBezTo>
                  <a:pt x="16" y="14"/>
                  <a:pt x="16" y="14"/>
                  <a:pt x="16" y="15"/>
                </a:cubicBezTo>
                <a:cubicBezTo>
                  <a:pt x="17" y="16"/>
                  <a:pt x="17" y="17"/>
                  <a:pt x="17" y="18"/>
                </a:cubicBezTo>
                <a:cubicBezTo>
                  <a:pt x="17" y="19"/>
                  <a:pt x="17" y="20"/>
                  <a:pt x="16" y="21"/>
                </a:cubicBezTo>
                <a:cubicBezTo>
                  <a:pt x="16" y="21"/>
                  <a:pt x="15" y="22"/>
                  <a:pt x="15" y="23"/>
                </a:cubicBezTo>
                <a:cubicBezTo>
                  <a:pt x="14" y="23"/>
                  <a:pt x="13" y="24"/>
                  <a:pt x="12" y="24"/>
                </a:cubicBezTo>
                <a:cubicBezTo>
                  <a:pt x="11" y="24"/>
                  <a:pt x="10" y="25"/>
                  <a:pt x="9" y="25"/>
                </a:cubicBezTo>
                <a:cubicBezTo>
                  <a:pt x="8" y="25"/>
                  <a:pt x="6" y="24"/>
                  <a:pt x="5" y="24"/>
                </a:cubicBezTo>
                <a:cubicBezTo>
                  <a:pt x="4" y="24"/>
                  <a:pt x="3" y="23"/>
                  <a:pt x="3" y="22"/>
                </a:cubicBezTo>
                <a:cubicBezTo>
                  <a:pt x="2" y="22"/>
                  <a:pt x="1" y="21"/>
                  <a:pt x="1" y="20"/>
                </a:cubicBezTo>
                <a:cubicBezTo>
                  <a:pt x="1" y="19"/>
                  <a:pt x="0" y="18"/>
                  <a:pt x="0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8"/>
                  <a:pt x="5" y="19"/>
                  <a:pt x="5" y="19"/>
                </a:cubicBezTo>
                <a:cubicBezTo>
                  <a:pt x="5" y="20"/>
                  <a:pt x="6" y="20"/>
                  <a:pt x="6" y="20"/>
                </a:cubicBezTo>
                <a:cubicBezTo>
                  <a:pt x="6" y="21"/>
                  <a:pt x="7" y="21"/>
                  <a:pt x="7" y="21"/>
                </a:cubicBezTo>
                <a:cubicBezTo>
                  <a:pt x="8" y="21"/>
                  <a:pt x="8" y="21"/>
                  <a:pt x="9" y="21"/>
                </a:cubicBezTo>
                <a:cubicBezTo>
                  <a:pt x="10" y="21"/>
                  <a:pt x="11" y="21"/>
                  <a:pt x="12" y="20"/>
                </a:cubicBezTo>
                <a:cubicBezTo>
                  <a:pt x="13" y="20"/>
                  <a:pt x="13" y="19"/>
                  <a:pt x="13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55" name="Freeform 148"/>
          <p:cNvSpPr>
            <a:spLocks noEditPoints="1"/>
          </p:cNvSpPr>
          <p:nvPr/>
        </p:nvSpPr>
        <p:spPr bwMode="auto">
          <a:xfrm>
            <a:off x="1768807" y="5210374"/>
            <a:ext cx="59647" cy="82454"/>
          </a:xfrm>
          <a:custGeom>
            <a:avLst/>
            <a:gdLst>
              <a:gd name="T0" fmla="*/ 10 w 18"/>
              <a:gd name="T1" fmla="*/ 25 h 25"/>
              <a:gd name="T2" fmla="*/ 6 w 18"/>
              <a:gd name="T3" fmla="*/ 24 h 25"/>
              <a:gd name="T4" fmla="*/ 3 w 18"/>
              <a:gd name="T5" fmla="*/ 22 h 25"/>
              <a:gd name="T6" fmla="*/ 1 w 18"/>
              <a:gd name="T7" fmla="*/ 19 h 25"/>
              <a:gd name="T8" fmla="*/ 0 w 18"/>
              <a:gd name="T9" fmla="*/ 14 h 25"/>
              <a:gd name="T10" fmla="*/ 0 w 18"/>
              <a:gd name="T11" fmla="*/ 11 h 25"/>
              <a:gd name="T12" fmla="*/ 1 w 18"/>
              <a:gd name="T13" fmla="*/ 6 h 25"/>
              <a:gd name="T14" fmla="*/ 3 w 18"/>
              <a:gd name="T15" fmla="*/ 2 h 25"/>
              <a:gd name="T16" fmla="*/ 6 w 18"/>
              <a:gd name="T17" fmla="*/ 0 h 25"/>
              <a:gd name="T18" fmla="*/ 9 w 18"/>
              <a:gd name="T19" fmla="*/ 0 h 25"/>
              <a:gd name="T20" fmla="*/ 13 w 18"/>
              <a:gd name="T21" fmla="*/ 0 h 25"/>
              <a:gd name="T22" fmla="*/ 16 w 18"/>
              <a:gd name="T23" fmla="*/ 3 h 25"/>
              <a:gd name="T24" fmla="*/ 17 w 18"/>
              <a:gd name="T25" fmla="*/ 6 h 25"/>
              <a:gd name="T26" fmla="*/ 18 w 18"/>
              <a:gd name="T27" fmla="*/ 11 h 25"/>
              <a:gd name="T28" fmla="*/ 18 w 18"/>
              <a:gd name="T29" fmla="*/ 13 h 25"/>
              <a:gd name="T30" fmla="*/ 4 w 18"/>
              <a:gd name="T31" fmla="*/ 13 h 25"/>
              <a:gd name="T32" fmla="*/ 4 w 18"/>
              <a:gd name="T33" fmla="*/ 14 h 25"/>
              <a:gd name="T34" fmla="*/ 6 w 18"/>
              <a:gd name="T35" fmla="*/ 19 h 25"/>
              <a:gd name="T36" fmla="*/ 10 w 18"/>
              <a:gd name="T37" fmla="*/ 21 h 25"/>
              <a:gd name="T38" fmla="*/ 12 w 18"/>
              <a:gd name="T39" fmla="*/ 21 h 25"/>
              <a:gd name="T40" fmla="*/ 13 w 18"/>
              <a:gd name="T41" fmla="*/ 20 h 25"/>
              <a:gd name="T42" fmla="*/ 14 w 18"/>
              <a:gd name="T43" fmla="*/ 20 h 25"/>
              <a:gd name="T44" fmla="*/ 15 w 18"/>
              <a:gd name="T45" fmla="*/ 19 h 25"/>
              <a:gd name="T46" fmla="*/ 17 w 18"/>
              <a:gd name="T47" fmla="*/ 21 h 25"/>
              <a:gd name="T48" fmla="*/ 16 w 18"/>
              <a:gd name="T49" fmla="*/ 22 h 25"/>
              <a:gd name="T50" fmla="*/ 15 w 18"/>
              <a:gd name="T51" fmla="*/ 23 h 25"/>
              <a:gd name="T52" fmla="*/ 12 w 18"/>
              <a:gd name="T53" fmla="*/ 24 h 25"/>
              <a:gd name="T54" fmla="*/ 10 w 18"/>
              <a:gd name="T55" fmla="*/ 25 h 25"/>
              <a:gd name="T56" fmla="*/ 9 w 18"/>
              <a:gd name="T57" fmla="*/ 3 h 25"/>
              <a:gd name="T58" fmla="*/ 7 w 18"/>
              <a:gd name="T59" fmla="*/ 3 h 25"/>
              <a:gd name="T60" fmla="*/ 6 w 18"/>
              <a:gd name="T61" fmla="*/ 4 h 25"/>
              <a:gd name="T62" fmla="*/ 5 w 18"/>
              <a:gd name="T63" fmla="*/ 7 h 25"/>
              <a:gd name="T64" fmla="*/ 4 w 18"/>
              <a:gd name="T65" fmla="*/ 10 h 25"/>
              <a:gd name="T66" fmla="*/ 14 w 18"/>
              <a:gd name="T67" fmla="*/ 10 h 25"/>
              <a:gd name="T68" fmla="*/ 14 w 18"/>
              <a:gd name="T69" fmla="*/ 9 h 25"/>
              <a:gd name="T70" fmla="*/ 13 w 18"/>
              <a:gd name="T71" fmla="*/ 7 h 25"/>
              <a:gd name="T72" fmla="*/ 13 w 18"/>
              <a:gd name="T73" fmla="*/ 5 h 25"/>
              <a:gd name="T74" fmla="*/ 11 w 18"/>
              <a:gd name="T75" fmla="*/ 4 h 25"/>
              <a:gd name="T76" fmla="*/ 9 w 18"/>
              <a:gd name="T77" fmla="*/ 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" h="25">
                <a:moveTo>
                  <a:pt x="10" y="25"/>
                </a:moveTo>
                <a:cubicBezTo>
                  <a:pt x="8" y="25"/>
                  <a:pt x="7" y="24"/>
                  <a:pt x="6" y="24"/>
                </a:cubicBezTo>
                <a:cubicBezTo>
                  <a:pt x="4" y="24"/>
                  <a:pt x="3" y="23"/>
                  <a:pt x="3" y="22"/>
                </a:cubicBezTo>
                <a:cubicBezTo>
                  <a:pt x="2" y="21"/>
                  <a:pt x="1" y="20"/>
                  <a:pt x="1" y="19"/>
                </a:cubicBezTo>
                <a:cubicBezTo>
                  <a:pt x="0" y="17"/>
                  <a:pt x="0" y="16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1" y="6"/>
                </a:cubicBezTo>
                <a:cubicBezTo>
                  <a:pt x="1" y="4"/>
                  <a:pt x="2" y="3"/>
                  <a:pt x="3" y="2"/>
                </a:cubicBezTo>
                <a:cubicBezTo>
                  <a:pt x="4" y="1"/>
                  <a:pt x="5" y="1"/>
                  <a:pt x="6" y="0"/>
                </a:cubicBezTo>
                <a:cubicBezTo>
                  <a:pt x="7" y="0"/>
                  <a:pt x="8" y="0"/>
                  <a:pt x="9" y="0"/>
                </a:cubicBezTo>
                <a:cubicBezTo>
                  <a:pt x="11" y="0"/>
                  <a:pt x="12" y="0"/>
                  <a:pt x="13" y="0"/>
                </a:cubicBezTo>
                <a:cubicBezTo>
                  <a:pt x="14" y="1"/>
                  <a:pt x="15" y="2"/>
                  <a:pt x="16" y="3"/>
                </a:cubicBezTo>
                <a:cubicBezTo>
                  <a:pt x="16" y="4"/>
                  <a:pt x="17" y="5"/>
                  <a:pt x="17" y="6"/>
                </a:cubicBezTo>
                <a:cubicBezTo>
                  <a:pt x="17" y="8"/>
                  <a:pt x="18" y="9"/>
                  <a:pt x="18" y="11"/>
                </a:cubicBezTo>
                <a:cubicBezTo>
                  <a:pt x="18" y="13"/>
                  <a:pt x="18" y="13"/>
                  <a:pt x="18" y="13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6"/>
                  <a:pt x="5" y="18"/>
                  <a:pt x="6" y="19"/>
                </a:cubicBezTo>
                <a:cubicBezTo>
                  <a:pt x="7" y="21"/>
                  <a:pt x="8" y="21"/>
                  <a:pt x="10" y="21"/>
                </a:cubicBezTo>
                <a:cubicBezTo>
                  <a:pt x="10" y="21"/>
                  <a:pt x="11" y="21"/>
                  <a:pt x="12" y="21"/>
                </a:cubicBezTo>
                <a:cubicBezTo>
                  <a:pt x="12" y="21"/>
                  <a:pt x="13" y="21"/>
                  <a:pt x="13" y="20"/>
                </a:cubicBezTo>
                <a:cubicBezTo>
                  <a:pt x="13" y="20"/>
                  <a:pt x="14" y="20"/>
                  <a:pt x="14" y="20"/>
                </a:cubicBezTo>
                <a:cubicBezTo>
                  <a:pt x="15" y="19"/>
                  <a:pt x="15" y="19"/>
                  <a:pt x="15" y="19"/>
                </a:cubicBezTo>
                <a:cubicBezTo>
                  <a:pt x="17" y="21"/>
                  <a:pt x="17" y="21"/>
                  <a:pt x="17" y="21"/>
                </a:cubicBezTo>
                <a:cubicBezTo>
                  <a:pt x="17" y="21"/>
                  <a:pt x="17" y="22"/>
                  <a:pt x="16" y="22"/>
                </a:cubicBezTo>
                <a:cubicBezTo>
                  <a:pt x="16" y="23"/>
                  <a:pt x="15" y="23"/>
                  <a:pt x="15" y="23"/>
                </a:cubicBezTo>
                <a:cubicBezTo>
                  <a:pt x="14" y="24"/>
                  <a:pt x="13" y="24"/>
                  <a:pt x="12" y="24"/>
                </a:cubicBezTo>
                <a:cubicBezTo>
                  <a:pt x="11" y="24"/>
                  <a:pt x="11" y="25"/>
                  <a:pt x="10" y="25"/>
                </a:cubicBezTo>
                <a:close/>
                <a:moveTo>
                  <a:pt x="9" y="3"/>
                </a:moveTo>
                <a:cubicBezTo>
                  <a:pt x="8" y="3"/>
                  <a:pt x="8" y="3"/>
                  <a:pt x="7" y="3"/>
                </a:cubicBezTo>
                <a:cubicBezTo>
                  <a:pt x="7" y="4"/>
                  <a:pt x="6" y="4"/>
                  <a:pt x="6" y="4"/>
                </a:cubicBezTo>
                <a:cubicBezTo>
                  <a:pt x="5" y="5"/>
                  <a:pt x="5" y="6"/>
                  <a:pt x="5" y="7"/>
                </a:cubicBezTo>
                <a:cubicBezTo>
                  <a:pt x="4" y="7"/>
                  <a:pt x="4" y="9"/>
                  <a:pt x="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8"/>
                  <a:pt x="13" y="8"/>
                  <a:pt x="13" y="7"/>
                </a:cubicBezTo>
                <a:cubicBezTo>
                  <a:pt x="13" y="6"/>
                  <a:pt x="13" y="5"/>
                  <a:pt x="13" y="5"/>
                </a:cubicBezTo>
                <a:cubicBezTo>
                  <a:pt x="12" y="4"/>
                  <a:pt x="12" y="4"/>
                  <a:pt x="11" y="4"/>
                </a:cubicBezTo>
                <a:cubicBezTo>
                  <a:pt x="11" y="3"/>
                  <a:pt x="10" y="3"/>
                  <a:pt x="9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56" name="Freeform 149"/>
          <p:cNvSpPr>
            <a:spLocks noEditPoints="1"/>
          </p:cNvSpPr>
          <p:nvPr/>
        </p:nvSpPr>
        <p:spPr bwMode="auto">
          <a:xfrm>
            <a:off x="1838980" y="5177041"/>
            <a:ext cx="59647" cy="115786"/>
          </a:xfrm>
          <a:custGeom>
            <a:avLst/>
            <a:gdLst>
              <a:gd name="T0" fmla="*/ 0 w 18"/>
              <a:gd name="T1" fmla="*/ 21 h 35"/>
              <a:gd name="T2" fmla="*/ 1 w 18"/>
              <a:gd name="T3" fmla="*/ 16 h 35"/>
              <a:gd name="T4" fmla="*/ 3 w 18"/>
              <a:gd name="T5" fmla="*/ 12 h 35"/>
              <a:gd name="T6" fmla="*/ 5 w 18"/>
              <a:gd name="T7" fmla="*/ 10 h 35"/>
              <a:gd name="T8" fmla="*/ 8 w 18"/>
              <a:gd name="T9" fmla="*/ 10 h 35"/>
              <a:gd name="T10" fmla="*/ 12 w 18"/>
              <a:gd name="T11" fmla="*/ 10 h 35"/>
              <a:gd name="T12" fmla="*/ 14 w 18"/>
              <a:gd name="T13" fmla="*/ 12 h 35"/>
              <a:gd name="T14" fmla="*/ 14 w 18"/>
              <a:gd name="T15" fmla="*/ 0 h 35"/>
              <a:gd name="T16" fmla="*/ 18 w 18"/>
              <a:gd name="T17" fmla="*/ 0 h 35"/>
              <a:gd name="T18" fmla="*/ 18 w 18"/>
              <a:gd name="T19" fmla="*/ 34 h 35"/>
              <a:gd name="T20" fmla="*/ 14 w 18"/>
              <a:gd name="T21" fmla="*/ 34 h 35"/>
              <a:gd name="T22" fmla="*/ 14 w 18"/>
              <a:gd name="T23" fmla="*/ 32 h 35"/>
              <a:gd name="T24" fmla="*/ 12 w 18"/>
              <a:gd name="T25" fmla="*/ 34 h 35"/>
              <a:gd name="T26" fmla="*/ 8 w 18"/>
              <a:gd name="T27" fmla="*/ 35 h 35"/>
              <a:gd name="T28" fmla="*/ 5 w 18"/>
              <a:gd name="T29" fmla="*/ 34 h 35"/>
              <a:gd name="T30" fmla="*/ 3 w 18"/>
              <a:gd name="T31" fmla="*/ 32 h 35"/>
              <a:gd name="T32" fmla="*/ 1 w 18"/>
              <a:gd name="T33" fmla="*/ 28 h 35"/>
              <a:gd name="T34" fmla="*/ 0 w 18"/>
              <a:gd name="T35" fmla="*/ 23 h 35"/>
              <a:gd name="T36" fmla="*/ 0 w 18"/>
              <a:gd name="T37" fmla="*/ 21 h 35"/>
              <a:gd name="T38" fmla="*/ 4 w 18"/>
              <a:gd name="T39" fmla="*/ 23 h 35"/>
              <a:gd name="T40" fmla="*/ 6 w 18"/>
              <a:gd name="T41" fmla="*/ 29 h 35"/>
              <a:gd name="T42" fmla="*/ 9 w 18"/>
              <a:gd name="T43" fmla="*/ 31 h 35"/>
              <a:gd name="T44" fmla="*/ 12 w 18"/>
              <a:gd name="T45" fmla="*/ 30 h 35"/>
              <a:gd name="T46" fmla="*/ 14 w 18"/>
              <a:gd name="T47" fmla="*/ 28 h 35"/>
              <a:gd name="T48" fmla="*/ 14 w 18"/>
              <a:gd name="T49" fmla="*/ 16 h 35"/>
              <a:gd name="T50" fmla="*/ 12 w 18"/>
              <a:gd name="T51" fmla="*/ 14 h 35"/>
              <a:gd name="T52" fmla="*/ 9 w 18"/>
              <a:gd name="T53" fmla="*/ 13 h 35"/>
              <a:gd name="T54" fmla="*/ 6 w 18"/>
              <a:gd name="T55" fmla="*/ 15 h 35"/>
              <a:gd name="T56" fmla="*/ 4 w 18"/>
              <a:gd name="T57" fmla="*/ 21 h 35"/>
              <a:gd name="T58" fmla="*/ 4 w 18"/>
              <a:gd name="T59" fmla="*/ 2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8" h="35">
                <a:moveTo>
                  <a:pt x="0" y="21"/>
                </a:moveTo>
                <a:cubicBezTo>
                  <a:pt x="0" y="19"/>
                  <a:pt x="1" y="17"/>
                  <a:pt x="1" y="16"/>
                </a:cubicBezTo>
                <a:cubicBezTo>
                  <a:pt x="1" y="14"/>
                  <a:pt x="2" y="13"/>
                  <a:pt x="3" y="12"/>
                </a:cubicBezTo>
                <a:cubicBezTo>
                  <a:pt x="3" y="11"/>
                  <a:pt x="4" y="11"/>
                  <a:pt x="5" y="10"/>
                </a:cubicBezTo>
                <a:cubicBezTo>
                  <a:pt x="6" y="10"/>
                  <a:pt x="7" y="10"/>
                  <a:pt x="8" y="10"/>
                </a:cubicBezTo>
                <a:cubicBezTo>
                  <a:pt x="10" y="10"/>
                  <a:pt x="11" y="10"/>
                  <a:pt x="12" y="10"/>
                </a:cubicBezTo>
                <a:cubicBezTo>
                  <a:pt x="12" y="11"/>
                  <a:pt x="13" y="12"/>
                  <a:pt x="14" y="12"/>
                </a:cubicBezTo>
                <a:cubicBezTo>
                  <a:pt x="14" y="0"/>
                  <a:pt x="14" y="0"/>
                  <a:pt x="14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34"/>
                  <a:pt x="18" y="34"/>
                  <a:pt x="18" y="34"/>
                </a:cubicBezTo>
                <a:cubicBezTo>
                  <a:pt x="14" y="34"/>
                  <a:pt x="14" y="34"/>
                  <a:pt x="14" y="34"/>
                </a:cubicBezTo>
                <a:cubicBezTo>
                  <a:pt x="14" y="32"/>
                  <a:pt x="14" y="32"/>
                  <a:pt x="14" y="32"/>
                </a:cubicBezTo>
                <a:cubicBezTo>
                  <a:pt x="13" y="33"/>
                  <a:pt x="13" y="33"/>
                  <a:pt x="12" y="34"/>
                </a:cubicBezTo>
                <a:cubicBezTo>
                  <a:pt x="11" y="34"/>
                  <a:pt x="10" y="35"/>
                  <a:pt x="8" y="35"/>
                </a:cubicBezTo>
                <a:cubicBezTo>
                  <a:pt x="7" y="35"/>
                  <a:pt x="6" y="34"/>
                  <a:pt x="5" y="34"/>
                </a:cubicBezTo>
                <a:cubicBezTo>
                  <a:pt x="4" y="33"/>
                  <a:pt x="3" y="33"/>
                  <a:pt x="3" y="32"/>
                </a:cubicBezTo>
                <a:cubicBezTo>
                  <a:pt x="2" y="31"/>
                  <a:pt x="1" y="30"/>
                  <a:pt x="1" y="28"/>
                </a:cubicBezTo>
                <a:cubicBezTo>
                  <a:pt x="1" y="27"/>
                  <a:pt x="0" y="25"/>
                  <a:pt x="0" y="23"/>
                </a:cubicBezTo>
                <a:lnTo>
                  <a:pt x="0" y="21"/>
                </a:lnTo>
                <a:close/>
                <a:moveTo>
                  <a:pt x="4" y="23"/>
                </a:moveTo>
                <a:cubicBezTo>
                  <a:pt x="4" y="26"/>
                  <a:pt x="5" y="28"/>
                  <a:pt x="6" y="29"/>
                </a:cubicBezTo>
                <a:cubicBezTo>
                  <a:pt x="6" y="30"/>
                  <a:pt x="8" y="31"/>
                  <a:pt x="9" y="31"/>
                </a:cubicBezTo>
                <a:cubicBezTo>
                  <a:pt x="11" y="31"/>
                  <a:pt x="11" y="31"/>
                  <a:pt x="12" y="30"/>
                </a:cubicBezTo>
                <a:cubicBezTo>
                  <a:pt x="13" y="30"/>
                  <a:pt x="13" y="29"/>
                  <a:pt x="14" y="28"/>
                </a:cubicBezTo>
                <a:cubicBezTo>
                  <a:pt x="14" y="16"/>
                  <a:pt x="14" y="16"/>
                  <a:pt x="14" y="16"/>
                </a:cubicBezTo>
                <a:cubicBezTo>
                  <a:pt x="13" y="15"/>
                  <a:pt x="13" y="15"/>
                  <a:pt x="12" y="14"/>
                </a:cubicBezTo>
                <a:cubicBezTo>
                  <a:pt x="11" y="13"/>
                  <a:pt x="11" y="13"/>
                  <a:pt x="9" y="13"/>
                </a:cubicBezTo>
                <a:cubicBezTo>
                  <a:pt x="8" y="13"/>
                  <a:pt x="6" y="14"/>
                  <a:pt x="6" y="15"/>
                </a:cubicBezTo>
                <a:cubicBezTo>
                  <a:pt x="5" y="16"/>
                  <a:pt x="4" y="18"/>
                  <a:pt x="4" y="21"/>
                </a:cubicBezTo>
                <a:lnTo>
                  <a:pt x="4" y="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57" name="Freeform 150"/>
          <p:cNvSpPr>
            <a:spLocks/>
          </p:cNvSpPr>
          <p:nvPr/>
        </p:nvSpPr>
        <p:spPr bwMode="auto">
          <a:xfrm>
            <a:off x="728490" y="5373526"/>
            <a:ext cx="84208" cy="119294"/>
          </a:xfrm>
          <a:custGeom>
            <a:avLst/>
            <a:gdLst>
              <a:gd name="T0" fmla="*/ 48 w 48"/>
              <a:gd name="T1" fmla="*/ 68 h 68"/>
              <a:gd name="T2" fmla="*/ 32 w 48"/>
              <a:gd name="T3" fmla="*/ 68 h 68"/>
              <a:gd name="T4" fmla="*/ 32 w 48"/>
              <a:gd name="T5" fmla="*/ 38 h 68"/>
              <a:gd name="T6" fmla="*/ 13 w 48"/>
              <a:gd name="T7" fmla="*/ 38 h 68"/>
              <a:gd name="T8" fmla="*/ 13 w 48"/>
              <a:gd name="T9" fmla="*/ 68 h 68"/>
              <a:gd name="T10" fmla="*/ 0 w 48"/>
              <a:gd name="T11" fmla="*/ 68 h 68"/>
              <a:gd name="T12" fmla="*/ 0 w 48"/>
              <a:gd name="T13" fmla="*/ 0 h 68"/>
              <a:gd name="T14" fmla="*/ 13 w 48"/>
              <a:gd name="T15" fmla="*/ 0 h 68"/>
              <a:gd name="T16" fmla="*/ 13 w 48"/>
              <a:gd name="T17" fmla="*/ 26 h 68"/>
              <a:gd name="T18" fmla="*/ 32 w 48"/>
              <a:gd name="T19" fmla="*/ 26 h 68"/>
              <a:gd name="T20" fmla="*/ 32 w 48"/>
              <a:gd name="T21" fmla="*/ 0 h 68"/>
              <a:gd name="T22" fmla="*/ 48 w 48"/>
              <a:gd name="T23" fmla="*/ 0 h 68"/>
              <a:gd name="T24" fmla="*/ 48 w 48"/>
              <a:gd name="T25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8" h="68">
                <a:moveTo>
                  <a:pt x="48" y="68"/>
                </a:moveTo>
                <a:lnTo>
                  <a:pt x="32" y="68"/>
                </a:lnTo>
                <a:lnTo>
                  <a:pt x="32" y="38"/>
                </a:lnTo>
                <a:lnTo>
                  <a:pt x="13" y="38"/>
                </a:lnTo>
                <a:lnTo>
                  <a:pt x="13" y="68"/>
                </a:lnTo>
                <a:lnTo>
                  <a:pt x="0" y="68"/>
                </a:lnTo>
                <a:lnTo>
                  <a:pt x="0" y="0"/>
                </a:lnTo>
                <a:lnTo>
                  <a:pt x="13" y="0"/>
                </a:lnTo>
                <a:lnTo>
                  <a:pt x="13" y="26"/>
                </a:lnTo>
                <a:lnTo>
                  <a:pt x="32" y="26"/>
                </a:lnTo>
                <a:lnTo>
                  <a:pt x="32" y="0"/>
                </a:lnTo>
                <a:lnTo>
                  <a:pt x="48" y="0"/>
                </a:lnTo>
                <a:lnTo>
                  <a:pt x="48" y="6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58" name="Rectangle 151"/>
          <p:cNvSpPr>
            <a:spLocks noChangeArrowheads="1"/>
          </p:cNvSpPr>
          <p:nvPr/>
        </p:nvSpPr>
        <p:spPr bwMode="auto">
          <a:xfrm>
            <a:off x="831995" y="5373526"/>
            <a:ext cx="22807" cy="11929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59" name="Freeform 152"/>
          <p:cNvSpPr>
            <a:spLocks/>
          </p:cNvSpPr>
          <p:nvPr/>
        </p:nvSpPr>
        <p:spPr bwMode="auto">
          <a:xfrm>
            <a:off x="875853" y="5373526"/>
            <a:ext cx="70173" cy="119294"/>
          </a:xfrm>
          <a:custGeom>
            <a:avLst/>
            <a:gdLst>
              <a:gd name="T0" fmla="*/ 36 w 40"/>
              <a:gd name="T1" fmla="*/ 38 h 68"/>
              <a:gd name="T2" fmla="*/ 13 w 40"/>
              <a:gd name="T3" fmla="*/ 38 h 68"/>
              <a:gd name="T4" fmla="*/ 13 w 40"/>
              <a:gd name="T5" fmla="*/ 57 h 68"/>
              <a:gd name="T6" fmla="*/ 40 w 40"/>
              <a:gd name="T7" fmla="*/ 57 h 68"/>
              <a:gd name="T8" fmla="*/ 40 w 40"/>
              <a:gd name="T9" fmla="*/ 68 h 68"/>
              <a:gd name="T10" fmla="*/ 0 w 40"/>
              <a:gd name="T11" fmla="*/ 68 h 68"/>
              <a:gd name="T12" fmla="*/ 0 w 40"/>
              <a:gd name="T13" fmla="*/ 0 h 68"/>
              <a:gd name="T14" fmla="*/ 40 w 40"/>
              <a:gd name="T15" fmla="*/ 0 h 68"/>
              <a:gd name="T16" fmla="*/ 40 w 40"/>
              <a:gd name="T17" fmla="*/ 11 h 68"/>
              <a:gd name="T18" fmla="*/ 13 w 40"/>
              <a:gd name="T19" fmla="*/ 11 h 68"/>
              <a:gd name="T20" fmla="*/ 13 w 40"/>
              <a:gd name="T21" fmla="*/ 26 h 68"/>
              <a:gd name="T22" fmla="*/ 36 w 40"/>
              <a:gd name="T23" fmla="*/ 26 h 68"/>
              <a:gd name="T24" fmla="*/ 36 w 40"/>
              <a:gd name="T25" fmla="*/ 3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0" h="68">
                <a:moveTo>
                  <a:pt x="36" y="38"/>
                </a:moveTo>
                <a:lnTo>
                  <a:pt x="13" y="38"/>
                </a:lnTo>
                <a:lnTo>
                  <a:pt x="13" y="57"/>
                </a:lnTo>
                <a:lnTo>
                  <a:pt x="40" y="57"/>
                </a:lnTo>
                <a:lnTo>
                  <a:pt x="40" y="68"/>
                </a:lnTo>
                <a:lnTo>
                  <a:pt x="0" y="68"/>
                </a:lnTo>
                <a:lnTo>
                  <a:pt x="0" y="0"/>
                </a:lnTo>
                <a:lnTo>
                  <a:pt x="40" y="0"/>
                </a:lnTo>
                <a:lnTo>
                  <a:pt x="40" y="11"/>
                </a:lnTo>
                <a:lnTo>
                  <a:pt x="13" y="11"/>
                </a:lnTo>
                <a:lnTo>
                  <a:pt x="13" y="26"/>
                </a:lnTo>
                <a:lnTo>
                  <a:pt x="36" y="26"/>
                </a:lnTo>
                <a:lnTo>
                  <a:pt x="36" y="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60" name="Freeform 153"/>
          <p:cNvSpPr>
            <a:spLocks noEditPoints="1"/>
          </p:cNvSpPr>
          <p:nvPr/>
        </p:nvSpPr>
        <p:spPr bwMode="auto">
          <a:xfrm>
            <a:off x="958306" y="5373526"/>
            <a:ext cx="80699" cy="119294"/>
          </a:xfrm>
          <a:custGeom>
            <a:avLst/>
            <a:gdLst>
              <a:gd name="T0" fmla="*/ 11 w 24"/>
              <a:gd name="T1" fmla="*/ 23 h 36"/>
              <a:gd name="T2" fmla="*/ 7 w 24"/>
              <a:gd name="T3" fmla="*/ 23 h 36"/>
              <a:gd name="T4" fmla="*/ 7 w 24"/>
              <a:gd name="T5" fmla="*/ 36 h 36"/>
              <a:gd name="T6" fmla="*/ 0 w 24"/>
              <a:gd name="T7" fmla="*/ 36 h 36"/>
              <a:gd name="T8" fmla="*/ 0 w 24"/>
              <a:gd name="T9" fmla="*/ 0 h 36"/>
              <a:gd name="T10" fmla="*/ 12 w 24"/>
              <a:gd name="T11" fmla="*/ 0 h 36"/>
              <a:gd name="T12" fmla="*/ 16 w 24"/>
              <a:gd name="T13" fmla="*/ 1 h 36"/>
              <a:gd name="T14" fmla="*/ 20 w 24"/>
              <a:gd name="T15" fmla="*/ 3 h 36"/>
              <a:gd name="T16" fmla="*/ 22 w 24"/>
              <a:gd name="T17" fmla="*/ 6 h 36"/>
              <a:gd name="T18" fmla="*/ 23 w 24"/>
              <a:gd name="T19" fmla="*/ 11 h 36"/>
              <a:gd name="T20" fmla="*/ 23 w 24"/>
              <a:gd name="T21" fmla="*/ 14 h 36"/>
              <a:gd name="T22" fmla="*/ 22 w 24"/>
              <a:gd name="T23" fmla="*/ 17 h 36"/>
              <a:gd name="T24" fmla="*/ 20 w 24"/>
              <a:gd name="T25" fmla="*/ 19 h 36"/>
              <a:gd name="T26" fmla="*/ 18 w 24"/>
              <a:gd name="T27" fmla="*/ 21 h 36"/>
              <a:gd name="T28" fmla="*/ 24 w 24"/>
              <a:gd name="T29" fmla="*/ 35 h 36"/>
              <a:gd name="T30" fmla="*/ 24 w 24"/>
              <a:gd name="T31" fmla="*/ 36 h 36"/>
              <a:gd name="T32" fmla="*/ 16 w 24"/>
              <a:gd name="T33" fmla="*/ 36 h 36"/>
              <a:gd name="T34" fmla="*/ 11 w 24"/>
              <a:gd name="T35" fmla="*/ 23 h 36"/>
              <a:gd name="T36" fmla="*/ 7 w 24"/>
              <a:gd name="T37" fmla="*/ 17 h 36"/>
              <a:gd name="T38" fmla="*/ 11 w 24"/>
              <a:gd name="T39" fmla="*/ 17 h 36"/>
              <a:gd name="T40" fmla="*/ 15 w 24"/>
              <a:gd name="T41" fmla="*/ 15 h 36"/>
              <a:gd name="T42" fmla="*/ 16 w 24"/>
              <a:gd name="T43" fmla="*/ 11 h 36"/>
              <a:gd name="T44" fmla="*/ 16 w 24"/>
              <a:gd name="T45" fmla="*/ 9 h 36"/>
              <a:gd name="T46" fmla="*/ 15 w 24"/>
              <a:gd name="T47" fmla="*/ 7 h 36"/>
              <a:gd name="T48" fmla="*/ 14 w 24"/>
              <a:gd name="T49" fmla="*/ 6 h 36"/>
              <a:gd name="T50" fmla="*/ 12 w 24"/>
              <a:gd name="T51" fmla="*/ 6 h 36"/>
              <a:gd name="T52" fmla="*/ 7 w 24"/>
              <a:gd name="T53" fmla="*/ 6 h 36"/>
              <a:gd name="T54" fmla="*/ 7 w 24"/>
              <a:gd name="T55" fmla="*/ 17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4" h="36">
                <a:moveTo>
                  <a:pt x="11" y="23"/>
                </a:moveTo>
                <a:cubicBezTo>
                  <a:pt x="7" y="23"/>
                  <a:pt x="7" y="23"/>
                  <a:pt x="7" y="23"/>
                </a:cubicBezTo>
                <a:cubicBezTo>
                  <a:pt x="7" y="36"/>
                  <a:pt x="7" y="36"/>
                  <a:pt x="7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0"/>
                  <a:pt x="0" y="0"/>
                  <a:pt x="0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3" y="0"/>
                  <a:pt x="15" y="0"/>
                  <a:pt x="16" y="1"/>
                </a:cubicBezTo>
                <a:cubicBezTo>
                  <a:pt x="18" y="1"/>
                  <a:pt x="19" y="2"/>
                  <a:pt x="20" y="3"/>
                </a:cubicBezTo>
                <a:cubicBezTo>
                  <a:pt x="21" y="4"/>
                  <a:pt x="22" y="5"/>
                  <a:pt x="22" y="6"/>
                </a:cubicBezTo>
                <a:cubicBezTo>
                  <a:pt x="23" y="7"/>
                  <a:pt x="23" y="9"/>
                  <a:pt x="23" y="11"/>
                </a:cubicBezTo>
                <a:cubicBezTo>
                  <a:pt x="23" y="12"/>
                  <a:pt x="23" y="13"/>
                  <a:pt x="23" y="14"/>
                </a:cubicBezTo>
                <a:cubicBezTo>
                  <a:pt x="22" y="15"/>
                  <a:pt x="22" y="16"/>
                  <a:pt x="22" y="17"/>
                </a:cubicBezTo>
                <a:cubicBezTo>
                  <a:pt x="21" y="18"/>
                  <a:pt x="21" y="19"/>
                  <a:pt x="20" y="19"/>
                </a:cubicBezTo>
                <a:cubicBezTo>
                  <a:pt x="19" y="20"/>
                  <a:pt x="19" y="20"/>
                  <a:pt x="18" y="21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6"/>
                  <a:pt x="24" y="36"/>
                  <a:pt x="24" y="36"/>
                </a:cubicBezTo>
                <a:cubicBezTo>
                  <a:pt x="16" y="36"/>
                  <a:pt x="16" y="36"/>
                  <a:pt x="16" y="36"/>
                </a:cubicBezTo>
                <a:lnTo>
                  <a:pt x="11" y="23"/>
                </a:lnTo>
                <a:close/>
                <a:moveTo>
                  <a:pt x="7" y="17"/>
                </a:moveTo>
                <a:cubicBezTo>
                  <a:pt x="11" y="17"/>
                  <a:pt x="11" y="17"/>
                  <a:pt x="11" y="17"/>
                </a:cubicBezTo>
                <a:cubicBezTo>
                  <a:pt x="13" y="17"/>
                  <a:pt x="14" y="16"/>
                  <a:pt x="15" y="15"/>
                </a:cubicBezTo>
                <a:cubicBezTo>
                  <a:pt x="15" y="14"/>
                  <a:pt x="16" y="13"/>
                  <a:pt x="16" y="11"/>
                </a:cubicBezTo>
                <a:cubicBezTo>
                  <a:pt x="16" y="11"/>
                  <a:pt x="16" y="10"/>
                  <a:pt x="16" y="9"/>
                </a:cubicBezTo>
                <a:cubicBezTo>
                  <a:pt x="15" y="8"/>
                  <a:pt x="15" y="8"/>
                  <a:pt x="15" y="7"/>
                </a:cubicBezTo>
                <a:cubicBezTo>
                  <a:pt x="14" y="7"/>
                  <a:pt x="14" y="7"/>
                  <a:pt x="14" y="6"/>
                </a:cubicBezTo>
                <a:cubicBezTo>
                  <a:pt x="13" y="6"/>
                  <a:pt x="12" y="6"/>
                  <a:pt x="12" y="6"/>
                </a:cubicBezTo>
                <a:cubicBezTo>
                  <a:pt x="7" y="6"/>
                  <a:pt x="7" y="6"/>
                  <a:pt x="7" y="6"/>
                </a:cubicBezTo>
                <a:lnTo>
                  <a:pt x="7" y="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61" name="Freeform 154"/>
          <p:cNvSpPr>
            <a:spLocks noEditPoints="1"/>
          </p:cNvSpPr>
          <p:nvPr/>
        </p:nvSpPr>
        <p:spPr bwMode="auto">
          <a:xfrm>
            <a:off x="1046023" y="5373526"/>
            <a:ext cx="96489" cy="119294"/>
          </a:xfrm>
          <a:custGeom>
            <a:avLst/>
            <a:gdLst>
              <a:gd name="T0" fmla="*/ 36 w 55"/>
              <a:gd name="T1" fmla="*/ 53 h 68"/>
              <a:gd name="T2" fmla="*/ 17 w 55"/>
              <a:gd name="T3" fmla="*/ 53 h 68"/>
              <a:gd name="T4" fmla="*/ 13 w 55"/>
              <a:gd name="T5" fmla="*/ 68 h 68"/>
              <a:gd name="T6" fmla="*/ 0 w 55"/>
              <a:gd name="T7" fmla="*/ 68 h 68"/>
              <a:gd name="T8" fmla="*/ 20 w 55"/>
              <a:gd name="T9" fmla="*/ 0 h 68"/>
              <a:gd name="T10" fmla="*/ 34 w 55"/>
              <a:gd name="T11" fmla="*/ 0 h 68"/>
              <a:gd name="T12" fmla="*/ 55 w 55"/>
              <a:gd name="T13" fmla="*/ 68 h 68"/>
              <a:gd name="T14" fmla="*/ 39 w 55"/>
              <a:gd name="T15" fmla="*/ 68 h 68"/>
              <a:gd name="T16" fmla="*/ 36 w 55"/>
              <a:gd name="T17" fmla="*/ 53 h 68"/>
              <a:gd name="T18" fmla="*/ 20 w 55"/>
              <a:gd name="T19" fmla="*/ 42 h 68"/>
              <a:gd name="T20" fmla="*/ 34 w 55"/>
              <a:gd name="T21" fmla="*/ 42 h 68"/>
              <a:gd name="T22" fmla="*/ 26 w 55"/>
              <a:gd name="T23" fmla="*/ 19 h 68"/>
              <a:gd name="T24" fmla="*/ 20 w 55"/>
              <a:gd name="T25" fmla="*/ 42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5" h="68">
                <a:moveTo>
                  <a:pt x="36" y="53"/>
                </a:moveTo>
                <a:lnTo>
                  <a:pt x="17" y="53"/>
                </a:lnTo>
                <a:lnTo>
                  <a:pt x="13" y="68"/>
                </a:lnTo>
                <a:lnTo>
                  <a:pt x="0" y="68"/>
                </a:lnTo>
                <a:lnTo>
                  <a:pt x="20" y="0"/>
                </a:lnTo>
                <a:lnTo>
                  <a:pt x="34" y="0"/>
                </a:lnTo>
                <a:lnTo>
                  <a:pt x="55" y="68"/>
                </a:lnTo>
                <a:lnTo>
                  <a:pt x="39" y="68"/>
                </a:lnTo>
                <a:lnTo>
                  <a:pt x="36" y="53"/>
                </a:lnTo>
                <a:close/>
                <a:moveTo>
                  <a:pt x="20" y="42"/>
                </a:moveTo>
                <a:lnTo>
                  <a:pt x="34" y="42"/>
                </a:lnTo>
                <a:lnTo>
                  <a:pt x="26" y="19"/>
                </a:lnTo>
                <a:lnTo>
                  <a:pt x="20" y="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62" name="Freeform 155"/>
          <p:cNvSpPr>
            <a:spLocks noEditPoints="1"/>
          </p:cNvSpPr>
          <p:nvPr/>
        </p:nvSpPr>
        <p:spPr bwMode="auto">
          <a:xfrm>
            <a:off x="1151283" y="5373526"/>
            <a:ext cx="80699" cy="119294"/>
          </a:xfrm>
          <a:custGeom>
            <a:avLst/>
            <a:gdLst>
              <a:gd name="T0" fmla="*/ 11 w 24"/>
              <a:gd name="T1" fmla="*/ 23 h 36"/>
              <a:gd name="T2" fmla="*/ 8 w 24"/>
              <a:gd name="T3" fmla="*/ 23 h 36"/>
              <a:gd name="T4" fmla="*/ 8 w 24"/>
              <a:gd name="T5" fmla="*/ 36 h 36"/>
              <a:gd name="T6" fmla="*/ 0 w 24"/>
              <a:gd name="T7" fmla="*/ 36 h 36"/>
              <a:gd name="T8" fmla="*/ 0 w 24"/>
              <a:gd name="T9" fmla="*/ 0 h 36"/>
              <a:gd name="T10" fmla="*/ 12 w 24"/>
              <a:gd name="T11" fmla="*/ 0 h 36"/>
              <a:gd name="T12" fmla="*/ 17 w 24"/>
              <a:gd name="T13" fmla="*/ 1 h 36"/>
              <a:gd name="T14" fmla="*/ 20 w 24"/>
              <a:gd name="T15" fmla="*/ 3 h 36"/>
              <a:gd name="T16" fmla="*/ 22 w 24"/>
              <a:gd name="T17" fmla="*/ 6 h 36"/>
              <a:gd name="T18" fmla="*/ 23 w 24"/>
              <a:gd name="T19" fmla="*/ 11 h 36"/>
              <a:gd name="T20" fmla="*/ 23 w 24"/>
              <a:gd name="T21" fmla="*/ 14 h 36"/>
              <a:gd name="T22" fmla="*/ 22 w 24"/>
              <a:gd name="T23" fmla="*/ 17 h 36"/>
              <a:gd name="T24" fmla="*/ 20 w 24"/>
              <a:gd name="T25" fmla="*/ 19 h 36"/>
              <a:gd name="T26" fmla="*/ 18 w 24"/>
              <a:gd name="T27" fmla="*/ 21 h 36"/>
              <a:gd name="T28" fmla="*/ 24 w 24"/>
              <a:gd name="T29" fmla="*/ 35 h 36"/>
              <a:gd name="T30" fmla="*/ 24 w 24"/>
              <a:gd name="T31" fmla="*/ 36 h 36"/>
              <a:gd name="T32" fmla="*/ 17 w 24"/>
              <a:gd name="T33" fmla="*/ 36 h 36"/>
              <a:gd name="T34" fmla="*/ 11 w 24"/>
              <a:gd name="T35" fmla="*/ 23 h 36"/>
              <a:gd name="T36" fmla="*/ 8 w 24"/>
              <a:gd name="T37" fmla="*/ 17 h 36"/>
              <a:gd name="T38" fmla="*/ 12 w 24"/>
              <a:gd name="T39" fmla="*/ 17 h 36"/>
              <a:gd name="T40" fmla="*/ 15 w 24"/>
              <a:gd name="T41" fmla="*/ 15 h 36"/>
              <a:gd name="T42" fmla="*/ 16 w 24"/>
              <a:gd name="T43" fmla="*/ 11 h 36"/>
              <a:gd name="T44" fmla="*/ 16 w 24"/>
              <a:gd name="T45" fmla="*/ 9 h 36"/>
              <a:gd name="T46" fmla="*/ 15 w 24"/>
              <a:gd name="T47" fmla="*/ 7 h 36"/>
              <a:gd name="T48" fmla="*/ 14 w 24"/>
              <a:gd name="T49" fmla="*/ 6 h 36"/>
              <a:gd name="T50" fmla="*/ 12 w 24"/>
              <a:gd name="T51" fmla="*/ 6 h 36"/>
              <a:gd name="T52" fmla="*/ 8 w 24"/>
              <a:gd name="T53" fmla="*/ 6 h 36"/>
              <a:gd name="T54" fmla="*/ 8 w 24"/>
              <a:gd name="T55" fmla="*/ 17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4" h="36">
                <a:moveTo>
                  <a:pt x="11" y="23"/>
                </a:moveTo>
                <a:cubicBezTo>
                  <a:pt x="8" y="23"/>
                  <a:pt x="8" y="23"/>
                  <a:pt x="8" y="23"/>
                </a:cubicBezTo>
                <a:cubicBezTo>
                  <a:pt x="8" y="36"/>
                  <a:pt x="8" y="36"/>
                  <a:pt x="8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0"/>
                  <a:pt x="0" y="0"/>
                  <a:pt x="0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4" y="0"/>
                  <a:pt x="15" y="0"/>
                  <a:pt x="17" y="1"/>
                </a:cubicBezTo>
                <a:cubicBezTo>
                  <a:pt x="18" y="1"/>
                  <a:pt x="19" y="2"/>
                  <a:pt x="20" y="3"/>
                </a:cubicBezTo>
                <a:cubicBezTo>
                  <a:pt x="21" y="4"/>
                  <a:pt x="22" y="5"/>
                  <a:pt x="22" y="6"/>
                </a:cubicBezTo>
                <a:cubicBezTo>
                  <a:pt x="23" y="7"/>
                  <a:pt x="23" y="9"/>
                  <a:pt x="23" y="11"/>
                </a:cubicBezTo>
                <a:cubicBezTo>
                  <a:pt x="23" y="12"/>
                  <a:pt x="23" y="13"/>
                  <a:pt x="23" y="14"/>
                </a:cubicBezTo>
                <a:cubicBezTo>
                  <a:pt x="23" y="15"/>
                  <a:pt x="22" y="16"/>
                  <a:pt x="22" y="17"/>
                </a:cubicBezTo>
                <a:cubicBezTo>
                  <a:pt x="21" y="18"/>
                  <a:pt x="21" y="19"/>
                  <a:pt x="20" y="19"/>
                </a:cubicBezTo>
                <a:cubicBezTo>
                  <a:pt x="20" y="20"/>
                  <a:pt x="19" y="20"/>
                  <a:pt x="18" y="21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6"/>
                  <a:pt x="24" y="36"/>
                  <a:pt x="24" y="36"/>
                </a:cubicBezTo>
                <a:cubicBezTo>
                  <a:pt x="17" y="36"/>
                  <a:pt x="17" y="36"/>
                  <a:pt x="17" y="36"/>
                </a:cubicBezTo>
                <a:lnTo>
                  <a:pt x="11" y="23"/>
                </a:lnTo>
                <a:close/>
                <a:moveTo>
                  <a:pt x="8" y="17"/>
                </a:moveTo>
                <a:cubicBezTo>
                  <a:pt x="12" y="17"/>
                  <a:pt x="12" y="17"/>
                  <a:pt x="12" y="17"/>
                </a:cubicBezTo>
                <a:cubicBezTo>
                  <a:pt x="13" y="17"/>
                  <a:pt x="14" y="16"/>
                  <a:pt x="15" y="15"/>
                </a:cubicBezTo>
                <a:cubicBezTo>
                  <a:pt x="16" y="14"/>
                  <a:pt x="16" y="13"/>
                  <a:pt x="16" y="11"/>
                </a:cubicBezTo>
                <a:cubicBezTo>
                  <a:pt x="16" y="11"/>
                  <a:pt x="16" y="10"/>
                  <a:pt x="16" y="9"/>
                </a:cubicBezTo>
                <a:cubicBezTo>
                  <a:pt x="16" y="8"/>
                  <a:pt x="15" y="8"/>
                  <a:pt x="15" y="7"/>
                </a:cubicBezTo>
                <a:cubicBezTo>
                  <a:pt x="15" y="7"/>
                  <a:pt x="14" y="7"/>
                  <a:pt x="14" y="6"/>
                </a:cubicBezTo>
                <a:cubicBezTo>
                  <a:pt x="13" y="6"/>
                  <a:pt x="13" y="6"/>
                  <a:pt x="12" y="6"/>
                </a:cubicBezTo>
                <a:cubicBezTo>
                  <a:pt x="8" y="6"/>
                  <a:pt x="8" y="6"/>
                  <a:pt x="8" y="6"/>
                </a:cubicBezTo>
                <a:lnTo>
                  <a:pt x="8" y="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63" name="Freeform 156"/>
          <p:cNvSpPr>
            <a:spLocks/>
          </p:cNvSpPr>
          <p:nvPr/>
        </p:nvSpPr>
        <p:spPr bwMode="auto">
          <a:xfrm>
            <a:off x="1246017" y="5370017"/>
            <a:ext cx="82454" cy="122803"/>
          </a:xfrm>
          <a:custGeom>
            <a:avLst/>
            <a:gdLst>
              <a:gd name="T0" fmla="*/ 25 w 25"/>
              <a:gd name="T1" fmla="*/ 25 h 37"/>
              <a:gd name="T2" fmla="*/ 21 w 25"/>
              <a:gd name="T3" fmla="*/ 34 h 37"/>
              <a:gd name="T4" fmla="*/ 12 w 25"/>
              <a:gd name="T5" fmla="*/ 37 h 37"/>
              <a:gd name="T6" fmla="*/ 7 w 25"/>
              <a:gd name="T7" fmla="*/ 36 h 37"/>
              <a:gd name="T8" fmla="*/ 3 w 25"/>
              <a:gd name="T9" fmla="*/ 33 h 37"/>
              <a:gd name="T10" fmla="*/ 0 w 25"/>
              <a:gd name="T11" fmla="*/ 29 h 37"/>
              <a:gd name="T12" fmla="*/ 0 w 25"/>
              <a:gd name="T13" fmla="*/ 22 h 37"/>
              <a:gd name="T14" fmla="*/ 0 w 25"/>
              <a:gd name="T15" fmla="*/ 16 h 37"/>
              <a:gd name="T16" fmla="*/ 0 w 25"/>
              <a:gd name="T17" fmla="*/ 9 h 37"/>
              <a:gd name="T18" fmla="*/ 3 w 25"/>
              <a:gd name="T19" fmla="*/ 4 h 37"/>
              <a:gd name="T20" fmla="*/ 7 w 25"/>
              <a:gd name="T21" fmla="*/ 1 h 37"/>
              <a:gd name="T22" fmla="*/ 12 w 25"/>
              <a:gd name="T23" fmla="*/ 0 h 37"/>
              <a:gd name="T24" fmla="*/ 21 w 25"/>
              <a:gd name="T25" fmla="*/ 4 h 37"/>
              <a:gd name="T26" fmla="*/ 25 w 25"/>
              <a:gd name="T27" fmla="*/ 13 h 37"/>
              <a:gd name="T28" fmla="*/ 17 w 25"/>
              <a:gd name="T29" fmla="*/ 13 h 37"/>
              <a:gd name="T30" fmla="*/ 17 w 25"/>
              <a:gd name="T31" fmla="*/ 10 h 37"/>
              <a:gd name="T32" fmla="*/ 16 w 25"/>
              <a:gd name="T33" fmla="*/ 8 h 37"/>
              <a:gd name="T34" fmla="*/ 15 w 25"/>
              <a:gd name="T35" fmla="*/ 7 h 37"/>
              <a:gd name="T36" fmla="*/ 12 w 25"/>
              <a:gd name="T37" fmla="*/ 6 h 37"/>
              <a:gd name="T38" fmla="*/ 10 w 25"/>
              <a:gd name="T39" fmla="*/ 7 h 37"/>
              <a:gd name="T40" fmla="*/ 8 w 25"/>
              <a:gd name="T41" fmla="*/ 8 h 37"/>
              <a:gd name="T42" fmla="*/ 7 w 25"/>
              <a:gd name="T43" fmla="*/ 11 h 37"/>
              <a:gd name="T44" fmla="*/ 7 w 25"/>
              <a:gd name="T45" fmla="*/ 16 h 37"/>
              <a:gd name="T46" fmla="*/ 7 w 25"/>
              <a:gd name="T47" fmla="*/ 22 h 37"/>
              <a:gd name="T48" fmla="*/ 7 w 25"/>
              <a:gd name="T49" fmla="*/ 26 h 37"/>
              <a:gd name="T50" fmla="*/ 8 w 25"/>
              <a:gd name="T51" fmla="*/ 29 h 37"/>
              <a:gd name="T52" fmla="*/ 10 w 25"/>
              <a:gd name="T53" fmla="*/ 31 h 37"/>
              <a:gd name="T54" fmla="*/ 12 w 25"/>
              <a:gd name="T55" fmla="*/ 31 h 37"/>
              <a:gd name="T56" fmla="*/ 14 w 25"/>
              <a:gd name="T57" fmla="*/ 31 h 37"/>
              <a:gd name="T58" fmla="*/ 16 w 25"/>
              <a:gd name="T59" fmla="*/ 30 h 37"/>
              <a:gd name="T60" fmla="*/ 17 w 25"/>
              <a:gd name="T61" fmla="*/ 28 h 37"/>
              <a:gd name="T62" fmla="*/ 17 w 25"/>
              <a:gd name="T63" fmla="*/ 25 h 37"/>
              <a:gd name="T64" fmla="*/ 25 w 25"/>
              <a:gd name="T65" fmla="*/ 25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" h="37">
                <a:moveTo>
                  <a:pt x="25" y="25"/>
                </a:moveTo>
                <a:cubicBezTo>
                  <a:pt x="24" y="29"/>
                  <a:pt x="23" y="32"/>
                  <a:pt x="21" y="34"/>
                </a:cubicBezTo>
                <a:cubicBezTo>
                  <a:pt x="19" y="36"/>
                  <a:pt x="16" y="37"/>
                  <a:pt x="12" y="37"/>
                </a:cubicBezTo>
                <a:cubicBezTo>
                  <a:pt x="10" y="37"/>
                  <a:pt x="8" y="37"/>
                  <a:pt x="7" y="36"/>
                </a:cubicBezTo>
                <a:cubicBezTo>
                  <a:pt x="5" y="36"/>
                  <a:pt x="4" y="35"/>
                  <a:pt x="3" y="33"/>
                </a:cubicBezTo>
                <a:cubicBezTo>
                  <a:pt x="2" y="32"/>
                  <a:pt x="1" y="30"/>
                  <a:pt x="0" y="29"/>
                </a:cubicBezTo>
                <a:cubicBezTo>
                  <a:pt x="0" y="27"/>
                  <a:pt x="0" y="24"/>
                  <a:pt x="0" y="22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0" y="11"/>
                  <a:pt x="0" y="9"/>
                </a:cubicBezTo>
                <a:cubicBezTo>
                  <a:pt x="1" y="7"/>
                  <a:pt x="2" y="6"/>
                  <a:pt x="3" y="4"/>
                </a:cubicBezTo>
                <a:cubicBezTo>
                  <a:pt x="4" y="3"/>
                  <a:pt x="5" y="2"/>
                  <a:pt x="7" y="1"/>
                </a:cubicBezTo>
                <a:cubicBezTo>
                  <a:pt x="9" y="1"/>
                  <a:pt x="10" y="0"/>
                  <a:pt x="12" y="0"/>
                </a:cubicBezTo>
                <a:cubicBezTo>
                  <a:pt x="16" y="0"/>
                  <a:pt x="19" y="1"/>
                  <a:pt x="21" y="4"/>
                </a:cubicBezTo>
                <a:cubicBezTo>
                  <a:pt x="23" y="6"/>
                  <a:pt x="24" y="9"/>
                  <a:pt x="25" y="13"/>
                </a:cubicBezTo>
                <a:cubicBezTo>
                  <a:pt x="17" y="13"/>
                  <a:pt x="17" y="13"/>
                  <a:pt x="17" y="13"/>
                </a:cubicBezTo>
                <a:cubicBezTo>
                  <a:pt x="17" y="12"/>
                  <a:pt x="17" y="11"/>
                  <a:pt x="17" y="10"/>
                </a:cubicBezTo>
                <a:cubicBezTo>
                  <a:pt x="17" y="9"/>
                  <a:pt x="17" y="8"/>
                  <a:pt x="16" y="8"/>
                </a:cubicBezTo>
                <a:cubicBezTo>
                  <a:pt x="16" y="7"/>
                  <a:pt x="15" y="7"/>
                  <a:pt x="15" y="7"/>
                </a:cubicBezTo>
                <a:cubicBezTo>
                  <a:pt x="14" y="7"/>
                  <a:pt x="13" y="6"/>
                  <a:pt x="12" y="6"/>
                </a:cubicBezTo>
                <a:cubicBezTo>
                  <a:pt x="11" y="6"/>
                  <a:pt x="10" y="7"/>
                  <a:pt x="10" y="7"/>
                </a:cubicBezTo>
                <a:cubicBezTo>
                  <a:pt x="9" y="7"/>
                  <a:pt x="9" y="8"/>
                  <a:pt x="8" y="8"/>
                </a:cubicBezTo>
                <a:cubicBezTo>
                  <a:pt x="8" y="9"/>
                  <a:pt x="7" y="10"/>
                  <a:pt x="7" y="11"/>
                </a:cubicBezTo>
                <a:cubicBezTo>
                  <a:pt x="7" y="13"/>
                  <a:pt x="7" y="14"/>
                  <a:pt x="7" y="16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4"/>
                  <a:pt x="7" y="25"/>
                  <a:pt x="7" y="26"/>
                </a:cubicBezTo>
                <a:cubicBezTo>
                  <a:pt x="7" y="27"/>
                  <a:pt x="8" y="28"/>
                  <a:pt x="8" y="29"/>
                </a:cubicBezTo>
                <a:cubicBezTo>
                  <a:pt x="8" y="30"/>
                  <a:pt x="9" y="30"/>
                  <a:pt x="10" y="31"/>
                </a:cubicBezTo>
                <a:cubicBezTo>
                  <a:pt x="10" y="31"/>
                  <a:pt x="11" y="31"/>
                  <a:pt x="12" y="31"/>
                </a:cubicBezTo>
                <a:cubicBezTo>
                  <a:pt x="13" y="31"/>
                  <a:pt x="14" y="31"/>
                  <a:pt x="14" y="31"/>
                </a:cubicBezTo>
                <a:cubicBezTo>
                  <a:pt x="15" y="31"/>
                  <a:pt x="16" y="30"/>
                  <a:pt x="16" y="30"/>
                </a:cubicBezTo>
                <a:cubicBezTo>
                  <a:pt x="16" y="30"/>
                  <a:pt x="17" y="29"/>
                  <a:pt x="17" y="28"/>
                </a:cubicBezTo>
                <a:cubicBezTo>
                  <a:pt x="17" y="27"/>
                  <a:pt x="17" y="26"/>
                  <a:pt x="17" y="25"/>
                </a:cubicBezTo>
                <a:lnTo>
                  <a:pt x="25" y="2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64" name="Freeform 157"/>
          <p:cNvSpPr>
            <a:spLocks/>
          </p:cNvSpPr>
          <p:nvPr/>
        </p:nvSpPr>
        <p:spPr bwMode="auto">
          <a:xfrm>
            <a:off x="1342505" y="5373526"/>
            <a:ext cx="82454" cy="119294"/>
          </a:xfrm>
          <a:custGeom>
            <a:avLst/>
            <a:gdLst>
              <a:gd name="T0" fmla="*/ 47 w 47"/>
              <a:gd name="T1" fmla="*/ 68 h 68"/>
              <a:gd name="T2" fmla="*/ 34 w 47"/>
              <a:gd name="T3" fmla="*/ 68 h 68"/>
              <a:gd name="T4" fmla="*/ 34 w 47"/>
              <a:gd name="T5" fmla="*/ 38 h 68"/>
              <a:gd name="T6" fmla="*/ 13 w 47"/>
              <a:gd name="T7" fmla="*/ 38 h 68"/>
              <a:gd name="T8" fmla="*/ 13 w 47"/>
              <a:gd name="T9" fmla="*/ 68 h 68"/>
              <a:gd name="T10" fmla="*/ 0 w 47"/>
              <a:gd name="T11" fmla="*/ 68 h 68"/>
              <a:gd name="T12" fmla="*/ 0 w 47"/>
              <a:gd name="T13" fmla="*/ 0 h 68"/>
              <a:gd name="T14" fmla="*/ 13 w 47"/>
              <a:gd name="T15" fmla="*/ 0 h 68"/>
              <a:gd name="T16" fmla="*/ 13 w 47"/>
              <a:gd name="T17" fmla="*/ 26 h 68"/>
              <a:gd name="T18" fmla="*/ 34 w 47"/>
              <a:gd name="T19" fmla="*/ 26 h 68"/>
              <a:gd name="T20" fmla="*/ 34 w 47"/>
              <a:gd name="T21" fmla="*/ 0 h 68"/>
              <a:gd name="T22" fmla="*/ 47 w 47"/>
              <a:gd name="T23" fmla="*/ 0 h 68"/>
              <a:gd name="T24" fmla="*/ 47 w 47"/>
              <a:gd name="T25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" h="68">
                <a:moveTo>
                  <a:pt x="47" y="68"/>
                </a:moveTo>
                <a:lnTo>
                  <a:pt x="34" y="68"/>
                </a:lnTo>
                <a:lnTo>
                  <a:pt x="34" y="38"/>
                </a:lnTo>
                <a:lnTo>
                  <a:pt x="13" y="38"/>
                </a:lnTo>
                <a:lnTo>
                  <a:pt x="13" y="68"/>
                </a:lnTo>
                <a:lnTo>
                  <a:pt x="0" y="68"/>
                </a:lnTo>
                <a:lnTo>
                  <a:pt x="0" y="0"/>
                </a:lnTo>
                <a:lnTo>
                  <a:pt x="13" y="0"/>
                </a:lnTo>
                <a:lnTo>
                  <a:pt x="13" y="26"/>
                </a:lnTo>
                <a:lnTo>
                  <a:pt x="34" y="26"/>
                </a:lnTo>
                <a:lnTo>
                  <a:pt x="34" y="0"/>
                </a:lnTo>
                <a:lnTo>
                  <a:pt x="47" y="0"/>
                </a:lnTo>
                <a:lnTo>
                  <a:pt x="47" y="6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65" name="Rectangle 158"/>
          <p:cNvSpPr>
            <a:spLocks noChangeArrowheads="1"/>
          </p:cNvSpPr>
          <p:nvPr/>
        </p:nvSpPr>
        <p:spPr bwMode="auto">
          <a:xfrm>
            <a:off x="1446010" y="5373526"/>
            <a:ext cx="26316" cy="11929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66" name="Freeform 159"/>
          <p:cNvSpPr>
            <a:spLocks/>
          </p:cNvSpPr>
          <p:nvPr/>
        </p:nvSpPr>
        <p:spPr bwMode="auto">
          <a:xfrm>
            <a:off x="1488114" y="5370017"/>
            <a:ext cx="84208" cy="122803"/>
          </a:xfrm>
          <a:custGeom>
            <a:avLst/>
            <a:gdLst>
              <a:gd name="T0" fmla="*/ 25 w 25"/>
              <a:gd name="T1" fmla="*/ 25 h 37"/>
              <a:gd name="T2" fmla="*/ 22 w 25"/>
              <a:gd name="T3" fmla="*/ 34 h 37"/>
              <a:gd name="T4" fmla="*/ 13 w 25"/>
              <a:gd name="T5" fmla="*/ 37 h 37"/>
              <a:gd name="T6" fmla="*/ 7 w 25"/>
              <a:gd name="T7" fmla="*/ 36 h 37"/>
              <a:gd name="T8" fmla="*/ 3 w 25"/>
              <a:gd name="T9" fmla="*/ 33 h 37"/>
              <a:gd name="T10" fmla="*/ 1 w 25"/>
              <a:gd name="T11" fmla="*/ 29 h 37"/>
              <a:gd name="T12" fmla="*/ 0 w 25"/>
              <a:gd name="T13" fmla="*/ 22 h 37"/>
              <a:gd name="T14" fmla="*/ 0 w 25"/>
              <a:gd name="T15" fmla="*/ 16 h 37"/>
              <a:gd name="T16" fmla="*/ 1 w 25"/>
              <a:gd name="T17" fmla="*/ 9 h 37"/>
              <a:gd name="T18" fmla="*/ 4 w 25"/>
              <a:gd name="T19" fmla="*/ 4 h 37"/>
              <a:gd name="T20" fmla="*/ 8 w 25"/>
              <a:gd name="T21" fmla="*/ 1 h 37"/>
              <a:gd name="T22" fmla="*/ 13 w 25"/>
              <a:gd name="T23" fmla="*/ 0 h 37"/>
              <a:gd name="T24" fmla="*/ 22 w 25"/>
              <a:gd name="T25" fmla="*/ 4 h 37"/>
              <a:gd name="T26" fmla="*/ 25 w 25"/>
              <a:gd name="T27" fmla="*/ 13 h 37"/>
              <a:gd name="T28" fmla="*/ 18 w 25"/>
              <a:gd name="T29" fmla="*/ 13 h 37"/>
              <a:gd name="T30" fmla="*/ 18 w 25"/>
              <a:gd name="T31" fmla="*/ 10 h 37"/>
              <a:gd name="T32" fmla="*/ 17 w 25"/>
              <a:gd name="T33" fmla="*/ 8 h 37"/>
              <a:gd name="T34" fmla="*/ 15 w 25"/>
              <a:gd name="T35" fmla="*/ 7 h 37"/>
              <a:gd name="T36" fmla="*/ 13 w 25"/>
              <a:gd name="T37" fmla="*/ 6 h 37"/>
              <a:gd name="T38" fmla="*/ 10 w 25"/>
              <a:gd name="T39" fmla="*/ 7 h 37"/>
              <a:gd name="T40" fmla="*/ 9 w 25"/>
              <a:gd name="T41" fmla="*/ 8 h 37"/>
              <a:gd name="T42" fmla="*/ 8 w 25"/>
              <a:gd name="T43" fmla="*/ 11 h 37"/>
              <a:gd name="T44" fmla="*/ 7 w 25"/>
              <a:gd name="T45" fmla="*/ 16 h 37"/>
              <a:gd name="T46" fmla="*/ 7 w 25"/>
              <a:gd name="T47" fmla="*/ 22 h 37"/>
              <a:gd name="T48" fmla="*/ 8 w 25"/>
              <a:gd name="T49" fmla="*/ 26 h 37"/>
              <a:gd name="T50" fmla="*/ 9 w 25"/>
              <a:gd name="T51" fmla="*/ 29 h 37"/>
              <a:gd name="T52" fmla="*/ 10 w 25"/>
              <a:gd name="T53" fmla="*/ 31 h 37"/>
              <a:gd name="T54" fmla="*/ 13 w 25"/>
              <a:gd name="T55" fmla="*/ 31 h 37"/>
              <a:gd name="T56" fmla="*/ 15 w 25"/>
              <a:gd name="T57" fmla="*/ 31 h 37"/>
              <a:gd name="T58" fmla="*/ 17 w 25"/>
              <a:gd name="T59" fmla="*/ 30 h 37"/>
              <a:gd name="T60" fmla="*/ 18 w 25"/>
              <a:gd name="T61" fmla="*/ 28 h 37"/>
              <a:gd name="T62" fmla="*/ 18 w 25"/>
              <a:gd name="T63" fmla="*/ 25 h 37"/>
              <a:gd name="T64" fmla="*/ 25 w 25"/>
              <a:gd name="T65" fmla="*/ 25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" h="37">
                <a:moveTo>
                  <a:pt x="25" y="25"/>
                </a:moveTo>
                <a:cubicBezTo>
                  <a:pt x="25" y="29"/>
                  <a:pt x="24" y="32"/>
                  <a:pt x="22" y="34"/>
                </a:cubicBezTo>
                <a:cubicBezTo>
                  <a:pt x="20" y="36"/>
                  <a:pt x="17" y="37"/>
                  <a:pt x="13" y="37"/>
                </a:cubicBezTo>
                <a:cubicBezTo>
                  <a:pt x="11" y="37"/>
                  <a:pt x="9" y="37"/>
                  <a:pt x="7" y="36"/>
                </a:cubicBezTo>
                <a:cubicBezTo>
                  <a:pt x="6" y="36"/>
                  <a:pt x="5" y="35"/>
                  <a:pt x="3" y="33"/>
                </a:cubicBezTo>
                <a:cubicBezTo>
                  <a:pt x="2" y="32"/>
                  <a:pt x="2" y="30"/>
                  <a:pt x="1" y="29"/>
                </a:cubicBezTo>
                <a:cubicBezTo>
                  <a:pt x="0" y="27"/>
                  <a:pt x="0" y="24"/>
                  <a:pt x="0" y="22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0" y="11"/>
                  <a:pt x="1" y="9"/>
                </a:cubicBezTo>
                <a:cubicBezTo>
                  <a:pt x="2" y="7"/>
                  <a:pt x="2" y="6"/>
                  <a:pt x="4" y="4"/>
                </a:cubicBezTo>
                <a:cubicBezTo>
                  <a:pt x="5" y="3"/>
                  <a:pt x="6" y="2"/>
                  <a:pt x="8" y="1"/>
                </a:cubicBezTo>
                <a:cubicBezTo>
                  <a:pt x="9" y="1"/>
                  <a:pt x="11" y="0"/>
                  <a:pt x="13" y="0"/>
                </a:cubicBezTo>
                <a:cubicBezTo>
                  <a:pt x="17" y="0"/>
                  <a:pt x="20" y="1"/>
                  <a:pt x="22" y="4"/>
                </a:cubicBezTo>
                <a:cubicBezTo>
                  <a:pt x="24" y="6"/>
                  <a:pt x="25" y="9"/>
                  <a:pt x="25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2"/>
                  <a:pt x="18" y="11"/>
                  <a:pt x="18" y="10"/>
                </a:cubicBezTo>
                <a:cubicBezTo>
                  <a:pt x="17" y="9"/>
                  <a:pt x="17" y="8"/>
                  <a:pt x="17" y="8"/>
                </a:cubicBezTo>
                <a:cubicBezTo>
                  <a:pt x="16" y="7"/>
                  <a:pt x="16" y="7"/>
                  <a:pt x="15" y="7"/>
                </a:cubicBezTo>
                <a:cubicBezTo>
                  <a:pt x="15" y="7"/>
                  <a:pt x="14" y="6"/>
                  <a:pt x="13" y="6"/>
                </a:cubicBezTo>
                <a:cubicBezTo>
                  <a:pt x="12" y="6"/>
                  <a:pt x="11" y="7"/>
                  <a:pt x="10" y="7"/>
                </a:cubicBezTo>
                <a:cubicBezTo>
                  <a:pt x="10" y="7"/>
                  <a:pt x="9" y="8"/>
                  <a:pt x="9" y="8"/>
                </a:cubicBezTo>
                <a:cubicBezTo>
                  <a:pt x="8" y="9"/>
                  <a:pt x="8" y="10"/>
                  <a:pt x="8" y="11"/>
                </a:cubicBezTo>
                <a:cubicBezTo>
                  <a:pt x="8" y="13"/>
                  <a:pt x="7" y="14"/>
                  <a:pt x="7" y="16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4"/>
                  <a:pt x="7" y="25"/>
                  <a:pt x="8" y="26"/>
                </a:cubicBezTo>
                <a:cubicBezTo>
                  <a:pt x="8" y="27"/>
                  <a:pt x="8" y="28"/>
                  <a:pt x="9" y="29"/>
                </a:cubicBezTo>
                <a:cubicBezTo>
                  <a:pt x="9" y="30"/>
                  <a:pt x="9" y="30"/>
                  <a:pt x="10" y="31"/>
                </a:cubicBezTo>
                <a:cubicBezTo>
                  <a:pt x="11" y="31"/>
                  <a:pt x="12" y="31"/>
                  <a:pt x="13" y="31"/>
                </a:cubicBezTo>
                <a:cubicBezTo>
                  <a:pt x="14" y="31"/>
                  <a:pt x="14" y="31"/>
                  <a:pt x="15" y="31"/>
                </a:cubicBezTo>
                <a:cubicBezTo>
                  <a:pt x="16" y="31"/>
                  <a:pt x="16" y="30"/>
                  <a:pt x="17" y="30"/>
                </a:cubicBezTo>
                <a:cubicBezTo>
                  <a:pt x="17" y="30"/>
                  <a:pt x="17" y="29"/>
                  <a:pt x="18" y="28"/>
                </a:cubicBezTo>
                <a:cubicBezTo>
                  <a:pt x="18" y="27"/>
                  <a:pt x="18" y="26"/>
                  <a:pt x="18" y="25"/>
                </a:cubicBezTo>
                <a:lnTo>
                  <a:pt x="25" y="2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67" name="Freeform 160"/>
          <p:cNvSpPr>
            <a:spLocks noEditPoints="1"/>
          </p:cNvSpPr>
          <p:nvPr/>
        </p:nvSpPr>
        <p:spPr bwMode="auto">
          <a:xfrm>
            <a:off x="1579339" y="5373526"/>
            <a:ext cx="96489" cy="119294"/>
          </a:xfrm>
          <a:custGeom>
            <a:avLst/>
            <a:gdLst>
              <a:gd name="T0" fmla="*/ 38 w 55"/>
              <a:gd name="T1" fmla="*/ 53 h 68"/>
              <a:gd name="T2" fmla="*/ 19 w 55"/>
              <a:gd name="T3" fmla="*/ 53 h 68"/>
              <a:gd name="T4" fmla="*/ 15 w 55"/>
              <a:gd name="T5" fmla="*/ 68 h 68"/>
              <a:gd name="T6" fmla="*/ 0 w 55"/>
              <a:gd name="T7" fmla="*/ 68 h 68"/>
              <a:gd name="T8" fmla="*/ 22 w 55"/>
              <a:gd name="T9" fmla="*/ 0 h 68"/>
              <a:gd name="T10" fmla="*/ 34 w 55"/>
              <a:gd name="T11" fmla="*/ 0 h 68"/>
              <a:gd name="T12" fmla="*/ 55 w 55"/>
              <a:gd name="T13" fmla="*/ 68 h 68"/>
              <a:gd name="T14" fmla="*/ 41 w 55"/>
              <a:gd name="T15" fmla="*/ 68 h 68"/>
              <a:gd name="T16" fmla="*/ 38 w 55"/>
              <a:gd name="T17" fmla="*/ 53 h 68"/>
              <a:gd name="T18" fmla="*/ 21 w 55"/>
              <a:gd name="T19" fmla="*/ 42 h 68"/>
              <a:gd name="T20" fmla="*/ 34 w 55"/>
              <a:gd name="T21" fmla="*/ 42 h 68"/>
              <a:gd name="T22" fmla="*/ 28 w 55"/>
              <a:gd name="T23" fmla="*/ 19 h 68"/>
              <a:gd name="T24" fmla="*/ 21 w 55"/>
              <a:gd name="T25" fmla="*/ 42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5" h="68">
                <a:moveTo>
                  <a:pt x="38" y="53"/>
                </a:moveTo>
                <a:lnTo>
                  <a:pt x="19" y="53"/>
                </a:lnTo>
                <a:lnTo>
                  <a:pt x="15" y="68"/>
                </a:lnTo>
                <a:lnTo>
                  <a:pt x="0" y="68"/>
                </a:lnTo>
                <a:lnTo>
                  <a:pt x="22" y="0"/>
                </a:lnTo>
                <a:lnTo>
                  <a:pt x="34" y="0"/>
                </a:lnTo>
                <a:lnTo>
                  <a:pt x="55" y="68"/>
                </a:lnTo>
                <a:lnTo>
                  <a:pt x="41" y="68"/>
                </a:lnTo>
                <a:lnTo>
                  <a:pt x="38" y="53"/>
                </a:lnTo>
                <a:close/>
                <a:moveTo>
                  <a:pt x="21" y="42"/>
                </a:moveTo>
                <a:lnTo>
                  <a:pt x="34" y="42"/>
                </a:lnTo>
                <a:lnTo>
                  <a:pt x="28" y="19"/>
                </a:lnTo>
                <a:lnTo>
                  <a:pt x="21" y="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68" name="Freeform 161"/>
          <p:cNvSpPr>
            <a:spLocks/>
          </p:cNvSpPr>
          <p:nvPr/>
        </p:nvSpPr>
        <p:spPr bwMode="auto">
          <a:xfrm>
            <a:off x="1688108" y="5373526"/>
            <a:ext cx="66665" cy="119294"/>
          </a:xfrm>
          <a:custGeom>
            <a:avLst/>
            <a:gdLst>
              <a:gd name="T0" fmla="*/ 14 w 38"/>
              <a:gd name="T1" fmla="*/ 57 h 68"/>
              <a:gd name="T2" fmla="*/ 38 w 38"/>
              <a:gd name="T3" fmla="*/ 57 h 68"/>
              <a:gd name="T4" fmla="*/ 38 w 38"/>
              <a:gd name="T5" fmla="*/ 68 h 68"/>
              <a:gd name="T6" fmla="*/ 0 w 38"/>
              <a:gd name="T7" fmla="*/ 68 h 68"/>
              <a:gd name="T8" fmla="*/ 0 w 38"/>
              <a:gd name="T9" fmla="*/ 0 h 68"/>
              <a:gd name="T10" fmla="*/ 14 w 38"/>
              <a:gd name="T11" fmla="*/ 0 h 68"/>
              <a:gd name="T12" fmla="*/ 14 w 38"/>
              <a:gd name="T13" fmla="*/ 57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" h="68">
                <a:moveTo>
                  <a:pt x="14" y="57"/>
                </a:moveTo>
                <a:lnTo>
                  <a:pt x="38" y="57"/>
                </a:lnTo>
                <a:lnTo>
                  <a:pt x="38" y="68"/>
                </a:lnTo>
                <a:lnTo>
                  <a:pt x="0" y="68"/>
                </a:lnTo>
                <a:lnTo>
                  <a:pt x="0" y="0"/>
                </a:lnTo>
                <a:lnTo>
                  <a:pt x="14" y="0"/>
                </a:lnTo>
                <a:lnTo>
                  <a:pt x="14" y="5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69" name="Freeform 162"/>
          <p:cNvSpPr>
            <a:spLocks/>
          </p:cNvSpPr>
          <p:nvPr/>
        </p:nvSpPr>
        <p:spPr bwMode="auto">
          <a:xfrm>
            <a:off x="1768807" y="5373526"/>
            <a:ext cx="66665" cy="119294"/>
          </a:xfrm>
          <a:custGeom>
            <a:avLst/>
            <a:gdLst>
              <a:gd name="T0" fmla="*/ 13 w 38"/>
              <a:gd name="T1" fmla="*/ 57 h 68"/>
              <a:gd name="T2" fmla="*/ 38 w 38"/>
              <a:gd name="T3" fmla="*/ 57 h 68"/>
              <a:gd name="T4" fmla="*/ 38 w 38"/>
              <a:gd name="T5" fmla="*/ 68 h 68"/>
              <a:gd name="T6" fmla="*/ 0 w 38"/>
              <a:gd name="T7" fmla="*/ 68 h 68"/>
              <a:gd name="T8" fmla="*/ 0 w 38"/>
              <a:gd name="T9" fmla="*/ 0 h 68"/>
              <a:gd name="T10" fmla="*/ 13 w 38"/>
              <a:gd name="T11" fmla="*/ 0 h 68"/>
              <a:gd name="T12" fmla="*/ 13 w 38"/>
              <a:gd name="T13" fmla="*/ 57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" h="68">
                <a:moveTo>
                  <a:pt x="13" y="57"/>
                </a:moveTo>
                <a:lnTo>
                  <a:pt x="38" y="57"/>
                </a:lnTo>
                <a:lnTo>
                  <a:pt x="38" y="68"/>
                </a:lnTo>
                <a:lnTo>
                  <a:pt x="0" y="68"/>
                </a:lnTo>
                <a:lnTo>
                  <a:pt x="0" y="0"/>
                </a:lnTo>
                <a:lnTo>
                  <a:pt x="13" y="0"/>
                </a:lnTo>
                <a:lnTo>
                  <a:pt x="13" y="5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70" name="Freeform 163"/>
          <p:cNvSpPr>
            <a:spLocks/>
          </p:cNvSpPr>
          <p:nvPr/>
        </p:nvSpPr>
        <p:spPr bwMode="auto">
          <a:xfrm>
            <a:off x="1817928" y="5373526"/>
            <a:ext cx="87716" cy="119294"/>
          </a:xfrm>
          <a:custGeom>
            <a:avLst/>
            <a:gdLst>
              <a:gd name="T0" fmla="*/ 25 w 50"/>
              <a:gd name="T1" fmla="*/ 30 h 68"/>
              <a:gd name="T2" fmla="*/ 37 w 50"/>
              <a:gd name="T3" fmla="*/ 0 h 68"/>
              <a:gd name="T4" fmla="*/ 50 w 50"/>
              <a:gd name="T5" fmla="*/ 0 h 68"/>
              <a:gd name="T6" fmla="*/ 33 w 50"/>
              <a:gd name="T7" fmla="*/ 43 h 68"/>
              <a:gd name="T8" fmla="*/ 33 w 50"/>
              <a:gd name="T9" fmla="*/ 68 h 68"/>
              <a:gd name="T10" fmla="*/ 18 w 50"/>
              <a:gd name="T11" fmla="*/ 68 h 68"/>
              <a:gd name="T12" fmla="*/ 18 w 50"/>
              <a:gd name="T13" fmla="*/ 43 h 68"/>
              <a:gd name="T14" fmla="*/ 0 w 50"/>
              <a:gd name="T15" fmla="*/ 0 h 68"/>
              <a:gd name="T16" fmla="*/ 16 w 50"/>
              <a:gd name="T17" fmla="*/ 0 h 68"/>
              <a:gd name="T18" fmla="*/ 25 w 50"/>
              <a:gd name="T19" fmla="*/ 3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0" h="68">
                <a:moveTo>
                  <a:pt x="25" y="30"/>
                </a:moveTo>
                <a:lnTo>
                  <a:pt x="37" y="0"/>
                </a:lnTo>
                <a:lnTo>
                  <a:pt x="50" y="0"/>
                </a:lnTo>
                <a:lnTo>
                  <a:pt x="33" y="43"/>
                </a:lnTo>
                <a:lnTo>
                  <a:pt x="33" y="68"/>
                </a:lnTo>
                <a:lnTo>
                  <a:pt x="18" y="68"/>
                </a:lnTo>
                <a:lnTo>
                  <a:pt x="18" y="43"/>
                </a:lnTo>
                <a:lnTo>
                  <a:pt x="0" y="0"/>
                </a:lnTo>
                <a:lnTo>
                  <a:pt x="16" y="0"/>
                </a:lnTo>
                <a:lnTo>
                  <a:pt x="25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71" name="Freeform 164"/>
          <p:cNvSpPr>
            <a:spLocks/>
          </p:cNvSpPr>
          <p:nvPr/>
        </p:nvSpPr>
        <p:spPr bwMode="auto">
          <a:xfrm>
            <a:off x="1579339" y="1540805"/>
            <a:ext cx="147638" cy="257175"/>
          </a:xfrm>
          <a:custGeom>
            <a:avLst/>
            <a:gdLst>
              <a:gd name="T0" fmla="*/ 1 w 49"/>
              <a:gd name="T1" fmla="*/ 43 h 85"/>
              <a:gd name="T2" fmla="*/ 6 w 49"/>
              <a:gd name="T3" fmla="*/ 0 h 85"/>
              <a:gd name="T4" fmla="*/ 46 w 49"/>
              <a:gd name="T5" fmla="*/ 0 h 85"/>
              <a:gd name="T6" fmla="*/ 46 w 49"/>
              <a:gd name="T7" fmla="*/ 14 h 85"/>
              <a:gd name="T8" fmla="*/ 19 w 49"/>
              <a:gd name="T9" fmla="*/ 14 h 85"/>
              <a:gd name="T10" fmla="*/ 17 w 49"/>
              <a:gd name="T11" fmla="*/ 32 h 85"/>
              <a:gd name="T12" fmla="*/ 19 w 49"/>
              <a:gd name="T13" fmla="*/ 31 h 85"/>
              <a:gd name="T14" fmla="*/ 21 w 49"/>
              <a:gd name="T15" fmla="*/ 30 h 85"/>
              <a:gd name="T16" fmla="*/ 24 w 49"/>
              <a:gd name="T17" fmla="*/ 29 h 85"/>
              <a:gd name="T18" fmla="*/ 27 w 49"/>
              <a:gd name="T19" fmla="*/ 29 h 85"/>
              <a:gd name="T20" fmla="*/ 36 w 49"/>
              <a:gd name="T21" fmla="*/ 31 h 85"/>
              <a:gd name="T22" fmla="*/ 43 w 49"/>
              <a:gd name="T23" fmla="*/ 36 h 85"/>
              <a:gd name="T24" fmla="*/ 47 w 49"/>
              <a:gd name="T25" fmla="*/ 45 h 85"/>
              <a:gd name="T26" fmla="*/ 49 w 49"/>
              <a:gd name="T27" fmla="*/ 57 h 85"/>
              <a:gd name="T28" fmla="*/ 47 w 49"/>
              <a:gd name="T29" fmla="*/ 68 h 85"/>
              <a:gd name="T30" fmla="*/ 43 w 49"/>
              <a:gd name="T31" fmla="*/ 77 h 85"/>
              <a:gd name="T32" fmla="*/ 35 w 49"/>
              <a:gd name="T33" fmla="*/ 83 h 85"/>
              <a:gd name="T34" fmla="*/ 24 w 49"/>
              <a:gd name="T35" fmla="*/ 85 h 85"/>
              <a:gd name="T36" fmla="*/ 15 w 49"/>
              <a:gd name="T37" fmla="*/ 84 h 85"/>
              <a:gd name="T38" fmla="*/ 7 w 49"/>
              <a:gd name="T39" fmla="*/ 79 h 85"/>
              <a:gd name="T40" fmla="*/ 2 w 49"/>
              <a:gd name="T41" fmla="*/ 71 h 85"/>
              <a:gd name="T42" fmla="*/ 0 w 49"/>
              <a:gd name="T43" fmla="*/ 61 h 85"/>
              <a:gd name="T44" fmla="*/ 16 w 49"/>
              <a:gd name="T45" fmla="*/ 61 h 85"/>
              <a:gd name="T46" fmla="*/ 19 w 49"/>
              <a:gd name="T47" fmla="*/ 69 h 85"/>
              <a:gd name="T48" fmla="*/ 24 w 49"/>
              <a:gd name="T49" fmla="*/ 72 h 85"/>
              <a:gd name="T50" fmla="*/ 28 w 49"/>
              <a:gd name="T51" fmla="*/ 71 h 85"/>
              <a:gd name="T52" fmla="*/ 31 w 49"/>
              <a:gd name="T53" fmla="*/ 67 h 85"/>
              <a:gd name="T54" fmla="*/ 32 w 49"/>
              <a:gd name="T55" fmla="*/ 62 h 85"/>
              <a:gd name="T56" fmla="*/ 33 w 49"/>
              <a:gd name="T57" fmla="*/ 56 h 85"/>
              <a:gd name="T58" fmla="*/ 32 w 49"/>
              <a:gd name="T59" fmla="*/ 50 h 85"/>
              <a:gd name="T60" fmla="*/ 30 w 49"/>
              <a:gd name="T61" fmla="*/ 46 h 85"/>
              <a:gd name="T62" fmla="*/ 27 w 49"/>
              <a:gd name="T63" fmla="*/ 43 h 85"/>
              <a:gd name="T64" fmla="*/ 23 w 49"/>
              <a:gd name="T65" fmla="*/ 42 h 85"/>
              <a:gd name="T66" fmla="*/ 20 w 49"/>
              <a:gd name="T67" fmla="*/ 42 h 85"/>
              <a:gd name="T68" fmla="*/ 17 w 49"/>
              <a:gd name="T69" fmla="*/ 43 h 85"/>
              <a:gd name="T70" fmla="*/ 16 w 49"/>
              <a:gd name="T71" fmla="*/ 45 h 85"/>
              <a:gd name="T72" fmla="*/ 14 w 49"/>
              <a:gd name="T73" fmla="*/ 46 h 85"/>
              <a:gd name="T74" fmla="*/ 1 w 49"/>
              <a:gd name="T75" fmla="*/ 43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" h="85">
                <a:moveTo>
                  <a:pt x="1" y="43"/>
                </a:moveTo>
                <a:cubicBezTo>
                  <a:pt x="6" y="0"/>
                  <a:pt x="6" y="0"/>
                  <a:pt x="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14"/>
                  <a:pt x="46" y="14"/>
                  <a:pt x="46" y="14"/>
                </a:cubicBezTo>
                <a:cubicBezTo>
                  <a:pt x="19" y="14"/>
                  <a:pt x="19" y="14"/>
                  <a:pt x="19" y="14"/>
                </a:cubicBezTo>
                <a:cubicBezTo>
                  <a:pt x="17" y="32"/>
                  <a:pt x="17" y="32"/>
                  <a:pt x="17" y="32"/>
                </a:cubicBezTo>
                <a:cubicBezTo>
                  <a:pt x="18" y="32"/>
                  <a:pt x="18" y="32"/>
                  <a:pt x="19" y="31"/>
                </a:cubicBezTo>
                <a:cubicBezTo>
                  <a:pt x="20" y="31"/>
                  <a:pt x="21" y="31"/>
                  <a:pt x="21" y="30"/>
                </a:cubicBezTo>
                <a:cubicBezTo>
                  <a:pt x="22" y="30"/>
                  <a:pt x="23" y="30"/>
                  <a:pt x="24" y="29"/>
                </a:cubicBezTo>
                <a:cubicBezTo>
                  <a:pt x="25" y="29"/>
                  <a:pt x="26" y="29"/>
                  <a:pt x="27" y="29"/>
                </a:cubicBezTo>
                <a:cubicBezTo>
                  <a:pt x="31" y="29"/>
                  <a:pt x="34" y="30"/>
                  <a:pt x="36" y="31"/>
                </a:cubicBezTo>
                <a:cubicBezTo>
                  <a:pt x="39" y="32"/>
                  <a:pt x="41" y="34"/>
                  <a:pt x="43" y="36"/>
                </a:cubicBezTo>
                <a:cubicBezTo>
                  <a:pt x="45" y="39"/>
                  <a:pt x="46" y="42"/>
                  <a:pt x="47" y="45"/>
                </a:cubicBezTo>
                <a:cubicBezTo>
                  <a:pt x="48" y="49"/>
                  <a:pt x="49" y="53"/>
                  <a:pt x="49" y="57"/>
                </a:cubicBezTo>
                <a:cubicBezTo>
                  <a:pt x="49" y="61"/>
                  <a:pt x="48" y="65"/>
                  <a:pt x="47" y="68"/>
                </a:cubicBezTo>
                <a:cubicBezTo>
                  <a:pt x="46" y="71"/>
                  <a:pt x="45" y="74"/>
                  <a:pt x="43" y="77"/>
                </a:cubicBezTo>
                <a:cubicBezTo>
                  <a:pt x="41" y="79"/>
                  <a:pt x="38" y="81"/>
                  <a:pt x="35" y="83"/>
                </a:cubicBezTo>
                <a:cubicBezTo>
                  <a:pt x="32" y="85"/>
                  <a:pt x="28" y="85"/>
                  <a:pt x="24" y="85"/>
                </a:cubicBezTo>
                <a:cubicBezTo>
                  <a:pt x="21" y="85"/>
                  <a:pt x="18" y="85"/>
                  <a:pt x="15" y="84"/>
                </a:cubicBezTo>
                <a:cubicBezTo>
                  <a:pt x="12" y="83"/>
                  <a:pt x="10" y="81"/>
                  <a:pt x="7" y="79"/>
                </a:cubicBezTo>
                <a:cubicBezTo>
                  <a:pt x="5" y="77"/>
                  <a:pt x="3" y="74"/>
                  <a:pt x="2" y="71"/>
                </a:cubicBezTo>
                <a:cubicBezTo>
                  <a:pt x="1" y="68"/>
                  <a:pt x="0" y="65"/>
                  <a:pt x="0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16" y="64"/>
                  <a:pt x="17" y="67"/>
                  <a:pt x="19" y="69"/>
                </a:cubicBezTo>
                <a:cubicBezTo>
                  <a:pt x="20" y="71"/>
                  <a:pt x="22" y="72"/>
                  <a:pt x="24" y="72"/>
                </a:cubicBezTo>
                <a:cubicBezTo>
                  <a:pt x="26" y="72"/>
                  <a:pt x="27" y="71"/>
                  <a:pt x="28" y="71"/>
                </a:cubicBezTo>
                <a:cubicBezTo>
                  <a:pt x="29" y="70"/>
                  <a:pt x="30" y="69"/>
                  <a:pt x="31" y="67"/>
                </a:cubicBezTo>
                <a:cubicBezTo>
                  <a:pt x="31" y="66"/>
                  <a:pt x="32" y="64"/>
                  <a:pt x="32" y="62"/>
                </a:cubicBezTo>
                <a:cubicBezTo>
                  <a:pt x="32" y="60"/>
                  <a:pt x="33" y="58"/>
                  <a:pt x="33" y="56"/>
                </a:cubicBezTo>
                <a:cubicBezTo>
                  <a:pt x="33" y="54"/>
                  <a:pt x="32" y="52"/>
                  <a:pt x="32" y="50"/>
                </a:cubicBezTo>
                <a:cubicBezTo>
                  <a:pt x="32" y="48"/>
                  <a:pt x="31" y="47"/>
                  <a:pt x="30" y="46"/>
                </a:cubicBezTo>
                <a:cubicBezTo>
                  <a:pt x="29" y="44"/>
                  <a:pt x="28" y="43"/>
                  <a:pt x="27" y="43"/>
                </a:cubicBezTo>
                <a:cubicBezTo>
                  <a:pt x="26" y="42"/>
                  <a:pt x="24" y="42"/>
                  <a:pt x="23" y="42"/>
                </a:cubicBezTo>
                <a:cubicBezTo>
                  <a:pt x="21" y="42"/>
                  <a:pt x="20" y="42"/>
                  <a:pt x="20" y="42"/>
                </a:cubicBezTo>
                <a:cubicBezTo>
                  <a:pt x="19" y="42"/>
                  <a:pt x="18" y="43"/>
                  <a:pt x="17" y="43"/>
                </a:cubicBezTo>
                <a:cubicBezTo>
                  <a:pt x="17" y="44"/>
                  <a:pt x="16" y="44"/>
                  <a:pt x="16" y="45"/>
                </a:cubicBezTo>
                <a:cubicBezTo>
                  <a:pt x="15" y="45"/>
                  <a:pt x="15" y="46"/>
                  <a:pt x="14" y="46"/>
                </a:cubicBezTo>
                <a:lnTo>
                  <a:pt x="1" y="43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72" name="Freeform 165"/>
          <p:cNvSpPr>
            <a:spLocks/>
          </p:cNvSpPr>
          <p:nvPr/>
        </p:nvSpPr>
        <p:spPr bwMode="auto">
          <a:xfrm>
            <a:off x="1747614" y="1751942"/>
            <a:ext cx="60325" cy="106363"/>
          </a:xfrm>
          <a:custGeom>
            <a:avLst/>
            <a:gdLst>
              <a:gd name="T0" fmla="*/ 20 w 20"/>
              <a:gd name="T1" fmla="*/ 11 h 35"/>
              <a:gd name="T2" fmla="*/ 19 w 20"/>
              <a:gd name="T3" fmla="*/ 18 h 35"/>
              <a:gd name="T4" fmla="*/ 17 w 20"/>
              <a:gd name="T5" fmla="*/ 24 h 35"/>
              <a:gd name="T6" fmla="*/ 13 w 20"/>
              <a:gd name="T7" fmla="*/ 30 h 35"/>
              <a:gd name="T8" fmla="*/ 9 w 20"/>
              <a:gd name="T9" fmla="*/ 35 h 35"/>
              <a:gd name="T10" fmla="*/ 0 w 20"/>
              <a:gd name="T11" fmla="*/ 31 h 35"/>
              <a:gd name="T12" fmla="*/ 2 w 20"/>
              <a:gd name="T13" fmla="*/ 27 h 35"/>
              <a:gd name="T14" fmla="*/ 4 w 20"/>
              <a:gd name="T15" fmla="*/ 23 h 35"/>
              <a:gd name="T16" fmla="*/ 5 w 20"/>
              <a:gd name="T17" fmla="*/ 18 h 35"/>
              <a:gd name="T18" fmla="*/ 6 w 20"/>
              <a:gd name="T19" fmla="*/ 12 h 35"/>
              <a:gd name="T20" fmla="*/ 6 w 20"/>
              <a:gd name="T21" fmla="*/ 0 h 35"/>
              <a:gd name="T22" fmla="*/ 20 w 20"/>
              <a:gd name="T23" fmla="*/ 0 h 35"/>
              <a:gd name="T24" fmla="*/ 20 w 20"/>
              <a:gd name="T25" fmla="*/ 11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0" h="35">
                <a:moveTo>
                  <a:pt x="20" y="11"/>
                </a:moveTo>
                <a:cubicBezTo>
                  <a:pt x="20" y="14"/>
                  <a:pt x="20" y="16"/>
                  <a:pt x="19" y="18"/>
                </a:cubicBezTo>
                <a:cubicBezTo>
                  <a:pt x="19" y="20"/>
                  <a:pt x="18" y="22"/>
                  <a:pt x="17" y="24"/>
                </a:cubicBezTo>
                <a:cubicBezTo>
                  <a:pt x="16" y="27"/>
                  <a:pt x="15" y="29"/>
                  <a:pt x="13" y="30"/>
                </a:cubicBezTo>
                <a:cubicBezTo>
                  <a:pt x="12" y="32"/>
                  <a:pt x="10" y="34"/>
                  <a:pt x="9" y="35"/>
                </a:cubicBezTo>
                <a:cubicBezTo>
                  <a:pt x="0" y="31"/>
                  <a:pt x="0" y="31"/>
                  <a:pt x="0" y="31"/>
                </a:cubicBezTo>
                <a:cubicBezTo>
                  <a:pt x="1" y="29"/>
                  <a:pt x="1" y="28"/>
                  <a:pt x="2" y="27"/>
                </a:cubicBezTo>
                <a:cubicBezTo>
                  <a:pt x="3" y="25"/>
                  <a:pt x="3" y="24"/>
                  <a:pt x="4" y="23"/>
                </a:cubicBezTo>
                <a:cubicBezTo>
                  <a:pt x="5" y="21"/>
                  <a:pt x="5" y="20"/>
                  <a:pt x="5" y="18"/>
                </a:cubicBezTo>
                <a:cubicBezTo>
                  <a:pt x="6" y="16"/>
                  <a:pt x="6" y="14"/>
                  <a:pt x="6" y="12"/>
                </a:cubicBezTo>
                <a:cubicBezTo>
                  <a:pt x="6" y="0"/>
                  <a:pt x="6" y="0"/>
                  <a:pt x="6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11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73" name="Freeform 166"/>
          <p:cNvSpPr>
            <a:spLocks noEditPoints="1"/>
          </p:cNvSpPr>
          <p:nvPr/>
        </p:nvSpPr>
        <p:spPr bwMode="auto">
          <a:xfrm>
            <a:off x="1844452" y="1539217"/>
            <a:ext cx="147638" cy="258763"/>
          </a:xfrm>
          <a:custGeom>
            <a:avLst/>
            <a:gdLst>
              <a:gd name="T0" fmla="*/ 49 w 49"/>
              <a:gd name="T1" fmla="*/ 50 h 86"/>
              <a:gd name="T2" fmla="*/ 47 w 49"/>
              <a:gd name="T3" fmla="*/ 67 h 86"/>
              <a:gd name="T4" fmla="*/ 42 w 49"/>
              <a:gd name="T5" fmla="*/ 78 h 86"/>
              <a:gd name="T6" fmla="*/ 35 w 49"/>
              <a:gd name="T7" fmla="*/ 84 h 86"/>
              <a:gd name="T8" fmla="*/ 25 w 49"/>
              <a:gd name="T9" fmla="*/ 86 h 86"/>
              <a:gd name="T10" fmla="*/ 15 w 49"/>
              <a:gd name="T11" fmla="*/ 84 h 86"/>
              <a:gd name="T12" fmla="*/ 7 w 49"/>
              <a:gd name="T13" fmla="*/ 78 h 86"/>
              <a:gd name="T14" fmla="*/ 2 w 49"/>
              <a:gd name="T15" fmla="*/ 67 h 86"/>
              <a:gd name="T16" fmla="*/ 0 w 49"/>
              <a:gd name="T17" fmla="*/ 50 h 86"/>
              <a:gd name="T18" fmla="*/ 0 w 49"/>
              <a:gd name="T19" fmla="*/ 36 h 86"/>
              <a:gd name="T20" fmla="*/ 2 w 49"/>
              <a:gd name="T21" fmla="*/ 20 h 86"/>
              <a:gd name="T22" fmla="*/ 7 w 49"/>
              <a:gd name="T23" fmla="*/ 9 h 86"/>
              <a:gd name="T24" fmla="*/ 15 w 49"/>
              <a:gd name="T25" fmla="*/ 2 h 86"/>
              <a:gd name="T26" fmla="*/ 25 w 49"/>
              <a:gd name="T27" fmla="*/ 0 h 86"/>
              <a:gd name="T28" fmla="*/ 34 w 49"/>
              <a:gd name="T29" fmla="*/ 2 h 86"/>
              <a:gd name="T30" fmla="*/ 42 w 49"/>
              <a:gd name="T31" fmla="*/ 9 h 86"/>
              <a:gd name="T32" fmla="*/ 47 w 49"/>
              <a:gd name="T33" fmla="*/ 20 h 86"/>
              <a:gd name="T34" fmla="*/ 49 w 49"/>
              <a:gd name="T35" fmla="*/ 36 h 86"/>
              <a:gd name="T36" fmla="*/ 49 w 49"/>
              <a:gd name="T37" fmla="*/ 50 h 86"/>
              <a:gd name="T38" fmla="*/ 33 w 49"/>
              <a:gd name="T39" fmla="*/ 34 h 86"/>
              <a:gd name="T40" fmla="*/ 32 w 49"/>
              <a:gd name="T41" fmla="*/ 24 h 86"/>
              <a:gd name="T42" fmla="*/ 30 w 49"/>
              <a:gd name="T43" fmla="*/ 18 h 86"/>
              <a:gd name="T44" fmla="*/ 28 w 49"/>
              <a:gd name="T45" fmla="*/ 15 h 86"/>
              <a:gd name="T46" fmla="*/ 25 w 49"/>
              <a:gd name="T47" fmla="*/ 14 h 86"/>
              <a:gd name="T48" fmla="*/ 21 w 49"/>
              <a:gd name="T49" fmla="*/ 15 h 86"/>
              <a:gd name="T50" fmla="*/ 19 w 49"/>
              <a:gd name="T51" fmla="*/ 18 h 86"/>
              <a:gd name="T52" fmla="*/ 17 w 49"/>
              <a:gd name="T53" fmla="*/ 24 h 86"/>
              <a:gd name="T54" fmla="*/ 17 w 49"/>
              <a:gd name="T55" fmla="*/ 34 h 86"/>
              <a:gd name="T56" fmla="*/ 17 w 49"/>
              <a:gd name="T57" fmla="*/ 53 h 86"/>
              <a:gd name="T58" fmla="*/ 17 w 49"/>
              <a:gd name="T59" fmla="*/ 62 h 86"/>
              <a:gd name="T60" fmla="*/ 19 w 49"/>
              <a:gd name="T61" fmla="*/ 68 h 86"/>
              <a:gd name="T62" fmla="*/ 21 w 49"/>
              <a:gd name="T63" fmla="*/ 72 h 86"/>
              <a:gd name="T64" fmla="*/ 25 w 49"/>
              <a:gd name="T65" fmla="*/ 73 h 86"/>
              <a:gd name="T66" fmla="*/ 28 w 49"/>
              <a:gd name="T67" fmla="*/ 72 h 86"/>
              <a:gd name="T68" fmla="*/ 31 w 49"/>
              <a:gd name="T69" fmla="*/ 68 h 86"/>
              <a:gd name="T70" fmla="*/ 32 w 49"/>
              <a:gd name="T71" fmla="*/ 62 h 86"/>
              <a:gd name="T72" fmla="*/ 33 w 49"/>
              <a:gd name="T73" fmla="*/ 53 h 86"/>
              <a:gd name="T74" fmla="*/ 33 w 49"/>
              <a:gd name="T75" fmla="*/ 34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" h="86">
                <a:moveTo>
                  <a:pt x="49" y="50"/>
                </a:moveTo>
                <a:cubicBezTo>
                  <a:pt x="49" y="57"/>
                  <a:pt x="48" y="62"/>
                  <a:pt x="47" y="67"/>
                </a:cubicBezTo>
                <a:cubicBezTo>
                  <a:pt x="46" y="71"/>
                  <a:pt x="44" y="75"/>
                  <a:pt x="42" y="78"/>
                </a:cubicBezTo>
                <a:cubicBezTo>
                  <a:pt x="40" y="81"/>
                  <a:pt x="38" y="83"/>
                  <a:pt x="35" y="84"/>
                </a:cubicBezTo>
                <a:cubicBezTo>
                  <a:pt x="32" y="86"/>
                  <a:pt x="28" y="86"/>
                  <a:pt x="25" y="86"/>
                </a:cubicBezTo>
                <a:cubicBezTo>
                  <a:pt x="21" y="86"/>
                  <a:pt x="18" y="86"/>
                  <a:pt x="15" y="84"/>
                </a:cubicBezTo>
                <a:cubicBezTo>
                  <a:pt x="12" y="83"/>
                  <a:pt x="9" y="81"/>
                  <a:pt x="7" y="78"/>
                </a:cubicBezTo>
                <a:cubicBezTo>
                  <a:pt x="5" y="75"/>
                  <a:pt x="3" y="71"/>
                  <a:pt x="2" y="67"/>
                </a:cubicBezTo>
                <a:cubicBezTo>
                  <a:pt x="1" y="62"/>
                  <a:pt x="0" y="57"/>
                  <a:pt x="0" y="50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0"/>
                  <a:pt x="1" y="24"/>
                  <a:pt x="2" y="20"/>
                </a:cubicBezTo>
                <a:cubicBezTo>
                  <a:pt x="3" y="15"/>
                  <a:pt x="5" y="12"/>
                  <a:pt x="7" y="9"/>
                </a:cubicBezTo>
                <a:cubicBezTo>
                  <a:pt x="9" y="6"/>
                  <a:pt x="12" y="4"/>
                  <a:pt x="15" y="2"/>
                </a:cubicBezTo>
                <a:cubicBezTo>
                  <a:pt x="18" y="1"/>
                  <a:pt x="21" y="0"/>
                  <a:pt x="25" y="0"/>
                </a:cubicBezTo>
                <a:cubicBezTo>
                  <a:pt x="28" y="0"/>
                  <a:pt x="31" y="1"/>
                  <a:pt x="34" y="2"/>
                </a:cubicBezTo>
                <a:cubicBezTo>
                  <a:pt x="37" y="4"/>
                  <a:pt x="40" y="6"/>
                  <a:pt x="42" y="9"/>
                </a:cubicBezTo>
                <a:cubicBezTo>
                  <a:pt x="44" y="12"/>
                  <a:pt x="46" y="15"/>
                  <a:pt x="47" y="20"/>
                </a:cubicBezTo>
                <a:cubicBezTo>
                  <a:pt x="48" y="24"/>
                  <a:pt x="49" y="30"/>
                  <a:pt x="49" y="36"/>
                </a:cubicBezTo>
                <a:lnTo>
                  <a:pt x="49" y="50"/>
                </a:lnTo>
                <a:close/>
                <a:moveTo>
                  <a:pt x="33" y="34"/>
                </a:moveTo>
                <a:cubicBezTo>
                  <a:pt x="33" y="30"/>
                  <a:pt x="32" y="27"/>
                  <a:pt x="32" y="24"/>
                </a:cubicBezTo>
                <a:cubicBezTo>
                  <a:pt x="32" y="22"/>
                  <a:pt x="31" y="20"/>
                  <a:pt x="30" y="18"/>
                </a:cubicBezTo>
                <a:cubicBezTo>
                  <a:pt x="30" y="17"/>
                  <a:pt x="29" y="15"/>
                  <a:pt x="28" y="15"/>
                </a:cubicBezTo>
                <a:cubicBezTo>
                  <a:pt x="27" y="14"/>
                  <a:pt x="26" y="14"/>
                  <a:pt x="25" y="14"/>
                </a:cubicBezTo>
                <a:cubicBezTo>
                  <a:pt x="23" y="14"/>
                  <a:pt x="22" y="14"/>
                  <a:pt x="21" y="15"/>
                </a:cubicBezTo>
                <a:cubicBezTo>
                  <a:pt x="20" y="15"/>
                  <a:pt x="19" y="17"/>
                  <a:pt x="19" y="18"/>
                </a:cubicBezTo>
                <a:cubicBezTo>
                  <a:pt x="18" y="20"/>
                  <a:pt x="18" y="22"/>
                  <a:pt x="17" y="24"/>
                </a:cubicBezTo>
                <a:cubicBezTo>
                  <a:pt x="17" y="27"/>
                  <a:pt x="17" y="30"/>
                  <a:pt x="17" y="34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6"/>
                  <a:pt x="17" y="60"/>
                  <a:pt x="17" y="62"/>
                </a:cubicBezTo>
                <a:cubicBezTo>
                  <a:pt x="18" y="65"/>
                  <a:pt x="18" y="67"/>
                  <a:pt x="19" y="68"/>
                </a:cubicBezTo>
                <a:cubicBezTo>
                  <a:pt x="19" y="70"/>
                  <a:pt x="20" y="71"/>
                  <a:pt x="21" y="72"/>
                </a:cubicBezTo>
                <a:cubicBezTo>
                  <a:pt x="22" y="72"/>
                  <a:pt x="23" y="73"/>
                  <a:pt x="25" y="73"/>
                </a:cubicBezTo>
                <a:cubicBezTo>
                  <a:pt x="26" y="73"/>
                  <a:pt x="27" y="72"/>
                  <a:pt x="28" y="72"/>
                </a:cubicBezTo>
                <a:cubicBezTo>
                  <a:pt x="29" y="71"/>
                  <a:pt x="30" y="70"/>
                  <a:pt x="31" y="68"/>
                </a:cubicBezTo>
                <a:cubicBezTo>
                  <a:pt x="31" y="67"/>
                  <a:pt x="32" y="65"/>
                  <a:pt x="32" y="62"/>
                </a:cubicBezTo>
                <a:cubicBezTo>
                  <a:pt x="32" y="60"/>
                  <a:pt x="33" y="56"/>
                  <a:pt x="33" y="53"/>
                </a:cubicBezTo>
                <a:lnTo>
                  <a:pt x="33" y="34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74" name="Freeform 167"/>
          <p:cNvSpPr>
            <a:spLocks noEditPoints="1"/>
          </p:cNvSpPr>
          <p:nvPr/>
        </p:nvSpPr>
        <p:spPr bwMode="auto">
          <a:xfrm>
            <a:off x="2025427" y="1539217"/>
            <a:ext cx="147638" cy="258763"/>
          </a:xfrm>
          <a:custGeom>
            <a:avLst/>
            <a:gdLst>
              <a:gd name="T0" fmla="*/ 49 w 49"/>
              <a:gd name="T1" fmla="*/ 50 h 86"/>
              <a:gd name="T2" fmla="*/ 47 w 49"/>
              <a:gd name="T3" fmla="*/ 67 h 86"/>
              <a:gd name="T4" fmla="*/ 42 w 49"/>
              <a:gd name="T5" fmla="*/ 78 h 86"/>
              <a:gd name="T6" fmla="*/ 34 w 49"/>
              <a:gd name="T7" fmla="*/ 84 h 86"/>
              <a:gd name="T8" fmla="*/ 24 w 49"/>
              <a:gd name="T9" fmla="*/ 86 h 86"/>
              <a:gd name="T10" fmla="*/ 14 w 49"/>
              <a:gd name="T11" fmla="*/ 84 h 86"/>
              <a:gd name="T12" fmla="*/ 7 w 49"/>
              <a:gd name="T13" fmla="*/ 78 h 86"/>
              <a:gd name="T14" fmla="*/ 2 w 49"/>
              <a:gd name="T15" fmla="*/ 67 h 86"/>
              <a:gd name="T16" fmla="*/ 0 w 49"/>
              <a:gd name="T17" fmla="*/ 50 h 86"/>
              <a:gd name="T18" fmla="*/ 0 w 49"/>
              <a:gd name="T19" fmla="*/ 36 h 86"/>
              <a:gd name="T20" fmla="*/ 2 w 49"/>
              <a:gd name="T21" fmla="*/ 20 h 86"/>
              <a:gd name="T22" fmla="*/ 7 w 49"/>
              <a:gd name="T23" fmla="*/ 9 h 86"/>
              <a:gd name="T24" fmla="*/ 14 w 49"/>
              <a:gd name="T25" fmla="*/ 2 h 86"/>
              <a:gd name="T26" fmla="*/ 24 w 49"/>
              <a:gd name="T27" fmla="*/ 0 h 86"/>
              <a:gd name="T28" fmla="*/ 34 w 49"/>
              <a:gd name="T29" fmla="*/ 2 h 86"/>
              <a:gd name="T30" fmla="*/ 42 w 49"/>
              <a:gd name="T31" fmla="*/ 9 h 86"/>
              <a:gd name="T32" fmla="*/ 47 w 49"/>
              <a:gd name="T33" fmla="*/ 20 h 86"/>
              <a:gd name="T34" fmla="*/ 49 w 49"/>
              <a:gd name="T35" fmla="*/ 36 h 86"/>
              <a:gd name="T36" fmla="*/ 49 w 49"/>
              <a:gd name="T37" fmla="*/ 50 h 86"/>
              <a:gd name="T38" fmla="*/ 32 w 49"/>
              <a:gd name="T39" fmla="*/ 34 h 86"/>
              <a:gd name="T40" fmla="*/ 32 w 49"/>
              <a:gd name="T41" fmla="*/ 24 h 86"/>
              <a:gd name="T42" fmla="*/ 30 w 49"/>
              <a:gd name="T43" fmla="*/ 18 h 86"/>
              <a:gd name="T44" fmla="*/ 28 w 49"/>
              <a:gd name="T45" fmla="*/ 15 h 86"/>
              <a:gd name="T46" fmla="*/ 24 w 49"/>
              <a:gd name="T47" fmla="*/ 14 h 86"/>
              <a:gd name="T48" fmla="*/ 21 w 49"/>
              <a:gd name="T49" fmla="*/ 15 h 86"/>
              <a:gd name="T50" fmla="*/ 18 w 49"/>
              <a:gd name="T51" fmla="*/ 18 h 86"/>
              <a:gd name="T52" fmla="*/ 17 w 49"/>
              <a:gd name="T53" fmla="*/ 24 h 86"/>
              <a:gd name="T54" fmla="*/ 16 w 49"/>
              <a:gd name="T55" fmla="*/ 34 h 86"/>
              <a:gd name="T56" fmla="*/ 16 w 49"/>
              <a:gd name="T57" fmla="*/ 53 h 86"/>
              <a:gd name="T58" fmla="*/ 17 w 49"/>
              <a:gd name="T59" fmla="*/ 62 h 86"/>
              <a:gd name="T60" fmla="*/ 18 w 49"/>
              <a:gd name="T61" fmla="*/ 68 h 86"/>
              <a:gd name="T62" fmla="*/ 21 w 49"/>
              <a:gd name="T63" fmla="*/ 72 h 86"/>
              <a:gd name="T64" fmla="*/ 24 w 49"/>
              <a:gd name="T65" fmla="*/ 73 h 86"/>
              <a:gd name="T66" fmla="*/ 28 w 49"/>
              <a:gd name="T67" fmla="*/ 72 h 86"/>
              <a:gd name="T68" fmla="*/ 30 w 49"/>
              <a:gd name="T69" fmla="*/ 68 h 86"/>
              <a:gd name="T70" fmla="*/ 32 w 49"/>
              <a:gd name="T71" fmla="*/ 62 h 86"/>
              <a:gd name="T72" fmla="*/ 32 w 49"/>
              <a:gd name="T73" fmla="*/ 53 h 86"/>
              <a:gd name="T74" fmla="*/ 32 w 49"/>
              <a:gd name="T75" fmla="*/ 34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" h="86">
                <a:moveTo>
                  <a:pt x="49" y="50"/>
                </a:moveTo>
                <a:cubicBezTo>
                  <a:pt x="49" y="57"/>
                  <a:pt x="48" y="62"/>
                  <a:pt x="47" y="67"/>
                </a:cubicBezTo>
                <a:cubicBezTo>
                  <a:pt x="46" y="71"/>
                  <a:pt x="44" y="75"/>
                  <a:pt x="42" y="78"/>
                </a:cubicBezTo>
                <a:cubicBezTo>
                  <a:pt x="40" y="81"/>
                  <a:pt x="37" y="83"/>
                  <a:pt x="34" y="84"/>
                </a:cubicBezTo>
                <a:cubicBezTo>
                  <a:pt x="31" y="86"/>
                  <a:pt x="28" y="86"/>
                  <a:pt x="24" y="86"/>
                </a:cubicBezTo>
                <a:cubicBezTo>
                  <a:pt x="21" y="86"/>
                  <a:pt x="17" y="86"/>
                  <a:pt x="14" y="84"/>
                </a:cubicBezTo>
                <a:cubicBezTo>
                  <a:pt x="12" y="83"/>
                  <a:pt x="9" y="81"/>
                  <a:pt x="7" y="78"/>
                </a:cubicBezTo>
                <a:cubicBezTo>
                  <a:pt x="5" y="75"/>
                  <a:pt x="3" y="71"/>
                  <a:pt x="2" y="67"/>
                </a:cubicBezTo>
                <a:cubicBezTo>
                  <a:pt x="1" y="62"/>
                  <a:pt x="0" y="57"/>
                  <a:pt x="0" y="50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0"/>
                  <a:pt x="1" y="24"/>
                  <a:pt x="2" y="20"/>
                </a:cubicBezTo>
                <a:cubicBezTo>
                  <a:pt x="3" y="15"/>
                  <a:pt x="5" y="12"/>
                  <a:pt x="7" y="9"/>
                </a:cubicBezTo>
                <a:cubicBezTo>
                  <a:pt x="9" y="6"/>
                  <a:pt x="11" y="4"/>
                  <a:pt x="14" y="2"/>
                </a:cubicBezTo>
                <a:cubicBezTo>
                  <a:pt x="17" y="1"/>
                  <a:pt x="21" y="0"/>
                  <a:pt x="24" y="0"/>
                </a:cubicBezTo>
                <a:cubicBezTo>
                  <a:pt x="28" y="0"/>
                  <a:pt x="31" y="1"/>
                  <a:pt x="34" y="2"/>
                </a:cubicBezTo>
                <a:cubicBezTo>
                  <a:pt x="37" y="4"/>
                  <a:pt x="40" y="6"/>
                  <a:pt x="42" y="9"/>
                </a:cubicBezTo>
                <a:cubicBezTo>
                  <a:pt x="44" y="12"/>
                  <a:pt x="46" y="15"/>
                  <a:pt x="47" y="20"/>
                </a:cubicBezTo>
                <a:cubicBezTo>
                  <a:pt x="48" y="24"/>
                  <a:pt x="49" y="30"/>
                  <a:pt x="49" y="36"/>
                </a:cubicBezTo>
                <a:lnTo>
                  <a:pt x="49" y="50"/>
                </a:lnTo>
                <a:close/>
                <a:moveTo>
                  <a:pt x="32" y="34"/>
                </a:moveTo>
                <a:cubicBezTo>
                  <a:pt x="32" y="30"/>
                  <a:pt x="32" y="27"/>
                  <a:pt x="32" y="24"/>
                </a:cubicBezTo>
                <a:cubicBezTo>
                  <a:pt x="31" y="22"/>
                  <a:pt x="31" y="20"/>
                  <a:pt x="30" y="18"/>
                </a:cubicBezTo>
                <a:cubicBezTo>
                  <a:pt x="29" y="17"/>
                  <a:pt x="29" y="15"/>
                  <a:pt x="28" y="15"/>
                </a:cubicBezTo>
                <a:cubicBezTo>
                  <a:pt x="27" y="14"/>
                  <a:pt x="25" y="14"/>
                  <a:pt x="24" y="14"/>
                </a:cubicBezTo>
                <a:cubicBezTo>
                  <a:pt x="23" y="14"/>
                  <a:pt x="22" y="14"/>
                  <a:pt x="21" y="15"/>
                </a:cubicBezTo>
                <a:cubicBezTo>
                  <a:pt x="20" y="15"/>
                  <a:pt x="19" y="17"/>
                  <a:pt x="18" y="18"/>
                </a:cubicBezTo>
                <a:cubicBezTo>
                  <a:pt x="18" y="20"/>
                  <a:pt x="17" y="22"/>
                  <a:pt x="17" y="24"/>
                </a:cubicBezTo>
                <a:cubicBezTo>
                  <a:pt x="16" y="27"/>
                  <a:pt x="16" y="30"/>
                  <a:pt x="16" y="34"/>
                </a:cubicBezTo>
                <a:cubicBezTo>
                  <a:pt x="16" y="53"/>
                  <a:pt x="16" y="53"/>
                  <a:pt x="16" y="53"/>
                </a:cubicBezTo>
                <a:cubicBezTo>
                  <a:pt x="16" y="56"/>
                  <a:pt x="16" y="60"/>
                  <a:pt x="17" y="62"/>
                </a:cubicBezTo>
                <a:cubicBezTo>
                  <a:pt x="17" y="65"/>
                  <a:pt x="18" y="67"/>
                  <a:pt x="18" y="68"/>
                </a:cubicBezTo>
                <a:cubicBezTo>
                  <a:pt x="19" y="70"/>
                  <a:pt x="20" y="71"/>
                  <a:pt x="21" y="72"/>
                </a:cubicBezTo>
                <a:cubicBezTo>
                  <a:pt x="22" y="72"/>
                  <a:pt x="23" y="73"/>
                  <a:pt x="24" y="73"/>
                </a:cubicBezTo>
                <a:cubicBezTo>
                  <a:pt x="26" y="73"/>
                  <a:pt x="27" y="72"/>
                  <a:pt x="28" y="72"/>
                </a:cubicBezTo>
                <a:cubicBezTo>
                  <a:pt x="29" y="71"/>
                  <a:pt x="29" y="70"/>
                  <a:pt x="30" y="68"/>
                </a:cubicBezTo>
                <a:cubicBezTo>
                  <a:pt x="31" y="67"/>
                  <a:pt x="31" y="65"/>
                  <a:pt x="32" y="62"/>
                </a:cubicBezTo>
                <a:cubicBezTo>
                  <a:pt x="32" y="60"/>
                  <a:pt x="32" y="56"/>
                  <a:pt x="32" y="53"/>
                </a:cubicBezTo>
                <a:lnTo>
                  <a:pt x="32" y="34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75" name="Freeform 168"/>
          <p:cNvSpPr>
            <a:spLocks noEditPoints="1"/>
          </p:cNvSpPr>
          <p:nvPr/>
        </p:nvSpPr>
        <p:spPr bwMode="auto">
          <a:xfrm>
            <a:off x="2206402" y="1539217"/>
            <a:ext cx="144463" cy="258763"/>
          </a:xfrm>
          <a:custGeom>
            <a:avLst/>
            <a:gdLst>
              <a:gd name="T0" fmla="*/ 48 w 48"/>
              <a:gd name="T1" fmla="*/ 50 h 86"/>
              <a:gd name="T2" fmla="*/ 46 w 48"/>
              <a:gd name="T3" fmla="*/ 67 h 86"/>
              <a:gd name="T4" fmla="*/ 41 w 48"/>
              <a:gd name="T5" fmla="*/ 78 h 86"/>
              <a:gd name="T6" fmla="*/ 34 w 48"/>
              <a:gd name="T7" fmla="*/ 84 h 86"/>
              <a:gd name="T8" fmla="*/ 24 w 48"/>
              <a:gd name="T9" fmla="*/ 86 h 86"/>
              <a:gd name="T10" fmla="*/ 14 w 48"/>
              <a:gd name="T11" fmla="*/ 84 h 86"/>
              <a:gd name="T12" fmla="*/ 6 w 48"/>
              <a:gd name="T13" fmla="*/ 78 h 86"/>
              <a:gd name="T14" fmla="*/ 1 w 48"/>
              <a:gd name="T15" fmla="*/ 67 h 86"/>
              <a:gd name="T16" fmla="*/ 0 w 48"/>
              <a:gd name="T17" fmla="*/ 50 h 86"/>
              <a:gd name="T18" fmla="*/ 0 w 48"/>
              <a:gd name="T19" fmla="*/ 36 h 86"/>
              <a:gd name="T20" fmla="*/ 1 w 48"/>
              <a:gd name="T21" fmla="*/ 20 h 86"/>
              <a:gd name="T22" fmla="*/ 6 w 48"/>
              <a:gd name="T23" fmla="*/ 9 h 86"/>
              <a:gd name="T24" fmla="*/ 14 w 48"/>
              <a:gd name="T25" fmla="*/ 2 h 86"/>
              <a:gd name="T26" fmla="*/ 24 w 48"/>
              <a:gd name="T27" fmla="*/ 0 h 86"/>
              <a:gd name="T28" fmla="*/ 34 w 48"/>
              <a:gd name="T29" fmla="*/ 2 h 86"/>
              <a:gd name="T30" fmla="*/ 41 w 48"/>
              <a:gd name="T31" fmla="*/ 9 h 86"/>
              <a:gd name="T32" fmla="*/ 46 w 48"/>
              <a:gd name="T33" fmla="*/ 20 h 86"/>
              <a:gd name="T34" fmla="*/ 48 w 48"/>
              <a:gd name="T35" fmla="*/ 36 h 86"/>
              <a:gd name="T36" fmla="*/ 48 w 48"/>
              <a:gd name="T37" fmla="*/ 50 h 86"/>
              <a:gd name="T38" fmla="*/ 32 w 48"/>
              <a:gd name="T39" fmla="*/ 34 h 86"/>
              <a:gd name="T40" fmla="*/ 31 w 48"/>
              <a:gd name="T41" fmla="*/ 24 h 86"/>
              <a:gd name="T42" fmla="*/ 30 w 48"/>
              <a:gd name="T43" fmla="*/ 18 h 86"/>
              <a:gd name="T44" fmla="*/ 27 w 48"/>
              <a:gd name="T45" fmla="*/ 15 h 86"/>
              <a:gd name="T46" fmla="*/ 24 w 48"/>
              <a:gd name="T47" fmla="*/ 14 h 86"/>
              <a:gd name="T48" fmla="*/ 20 w 48"/>
              <a:gd name="T49" fmla="*/ 15 h 86"/>
              <a:gd name="T50" fmla="*/ 18 w 48"/>
              <a:gd name="T51" fmla="*/ 18 h 86"/>
              <a:gd name="T52" fmla="*/ 16 w 48"/>
              <a:gd name="T53" fmla="*/ 24 h 86"/>
              <a:gd name="T54" fmla="*/ 16 w 48"/>
              <a:gd name="T55" fmla="*/ 34 h 86"/>
              <a:gd name="T56" fmla="*/ 16 w 48"/>
              <a:gd name="T57" fmla="*/ 53 h 86"/>
              <a:gd name="T58" fmla="*/ 16 w 48"/>
              <a:gd name="T59" fmla="*/ 62 h 86"/>
              <a:gd name="T60" fmla="*/ 18 w 48"/>
              <a:gd name="T61" fmla="*/ 68 h 86"/>
              <a:gd name="T62" fmla="*/ 21 w 48"/>
              <a:gd name="T63" fmla="*/ 72 h 86"/>
              <a:gd name="T64" fmla="*/ 24 w 48"/>
              <a:gd name="T65" fmla="*/ 73 h 86"/>
              <a:gd name="T66" fmla="*/ 27 w 48"/>
              <a:gd name="T67" fmla="*/ 72 h 86"/>
              <a:gd name="T68" fmla="*/ 30 w 48"/>
              <a:gd name="T69" fmla="*/ 68 h 86"/>
              <a:gd name="T70" fmla="*/ 31 w 48"/>
              <a:gd name="T71" fmla="*/ 62 h 86"/>
              <a:gd name="T72" fmla="*/ 32 w 48"/>
              <a:gd name="T73" fmla="*/ 53 h 86"/>
              <a:gd name="T74" fmla="*/ 32 w 48"/>
              <a:gd name="T75" fmla="*/ 34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" h="86">
                <a:moveTo>
                  <a:pt x="48" y="50"/>
                </a:moveTo>
                <a:cubicBezTo>
                  <a:pt x="48" y="57"/>
                  <a:pt x="48" y="62"/>
                  <a:pt x="46" y="67"/>
                </a:cubicBezTo>
                <a:cubicBezTo>
                  <a:pt x="45" y="71"/>
                  <a:pt x="44" y="75"/>
                  <a:pt x="41" y="78"/>
                </a:cubicBezTo>
                <a:cubicBezTo>
                  <a:pt x="39" y="81"/>
                  <a:pt x="37" y="83"/>
                  <a:pt x="34" y="84"/>
                </a:cubicBezTo>
                <a:cubicBezTo>
                  <a:pt x="31" y="86"/>
                  <a:pt x="27" y="86"/>
                  <a:pt x="24" y="86"/>
                </a:cubicBezTo>
                <a:cubicBezTo>
                  <a:pt x="20" y="86"/>
                  <a:pt x="17" y="86"/>
                  <a:pt x="14" y="84"/>
                </a:cubicBezTo>
                <a:cubicBezTo>
                  <a:pt x="11" y="83"/>
                  <a:pt x="9" y="81"/>
                  <a:pt x="6" y="78"/>
                </a:cubicBezTo>
                <a:cubicBezTo>
                  <a:pt x="4" y="75"/>
                  <a:pt x="3" y="71"/>
                  <a:pt x="1" y="67"/>
                </a:cubicBezTo>
                <a:cubicBezTo>
                  <a:pt x="0" y="62"/>
                  <a:pt x="0" y="57"/>
                  <a:pt x="0" y="50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0"/>
                  <a:pt x="0" y="24"/>
                  <a:pt x="1" y="20"/>
                </a:cubicBezTo>
                <a:cubicBezTo>
                  <a:pt x="3" y="15"/>
                  <a:pt x="4" y="12"/>
                  <a:pt x="6" y="9"/>
                </a:cubicBezTo>
                <a:cubicBezTo>
                  <a:pt x="8" y="6"/>
                  <a:pt x="11" y="4"/>
                  <a:pt x="14" y="2"/>
                </a:cubicBezTo>
                <a:cubicBezTo>
                  <a:pt x="17" y="1"/>
                  <a:pt x="20" y="0"/>
                  <a:pt x="24" y="0"/>
                </a:cubicBezTo>
                <a:cubicBezTo>
                  <a:pt x="27" y="0"/>
                  <a:pt x="31" y="1"/>
                  <a:pt x="34" y="2"/>
                </a:cubicBezTo>
                <a:cubicBezTo>
                  <a:pt x="37" y="4"/>
                  <a:pt x="39" y="6"/>
                  <a:pt x="41" y="9"/>
                </a:cubicBezTo>
                <a:cubicBezTo>
                  <a:pt x="43" y="12"/>
                  <a:pt x="45" y="15"/>
                  <a:pt x="46" y="20"/>
                </a:cubicBezTo>
                <a:cubicBezTo>
                  <a:pt x="48" y="24"/>
                  <a:pt x="48" y="30"/>
                  <a:pt x="48" y="36"/>
                </a:cubicBezTo>
                <a:lnTo>
                  <a:pt x="48" y="50"/>
                </a:lnTo>
                <a:close/>
                <a:moveTo>
                  <a:pt x="32" y="34"/>
                </a:moveTo>
                <a:cubicBezTo>
                  <a:pt x="32" y="30"/>
                  <a:pt x="32" y="27"/>
                  <a:pt x="31" y="24"/>
                </a:cubicBezTo>
                <a:cubicBezTo>
                  <a:pt x="31" y="22"/>
                  <a:pt x="30" y="20"/>
                  <a:pt x="30" y="18"/>
                </a:cubicBezTo>
                <a:cubicBezTo>
                  <a:pt x="29" y="17"/>
                  <a:pt x="28" y="15"/>
                  <a:pt x="27" y="15"/>
                </a:cubicBezTo>
                <a:cubicBezTo>
                  <a:pt x="26" y="14"/>
                  <a:pt x="25" y="14"/>
                  <a:pt x="24" y="14"/>
                </a:cubicBezTo>
                <a:cubicBezTo>
                  <a:pt x="23" y="14"/>
                  <a:pt x="21" y="14"/>
                  <a:pt x="20" y="15"/>
                </a:cubicBezTo>
                <a:cubicBezTo>
                  <a:pt x="19" y="15"/>
                  <a:pt x="19" y="17"/>
                  <a:pt x="18" y="18"/>
                </a:cubicBezTo>
                <a:cubicBezTo>
                  <a:pt x="17" y="20"/>
                  <a:pt x="17" y="22"/>
                  <a:pt x="16" y="24"/>
                </a:cubicBezTo>
                <a:cubicBezTo>
                  <a:pt x="16" y="27"/>
                  <a:pt x="16" y="30"/>
                  <a:pt x="16" y="34"/>
                </a:cubicBezTo>
                <a:cubicBezTo>
                  <a:pt x="16" y="53"/>
                  <a:pt x="16" y="53"/>
                  <a:pt x="16" y="53"/>
                </a:cubicBezTo>
                <a:cubicBezTo>
                  <a:pt x="16" y="56"/>
                  <a:pt x="16" y="60"/>
                  <a:pt x="16" y="62"/>
                </a:cubicBezTo>
                <a:cubicBezTo>
                  <a:pt x="17" y="65"/>
                  <a:pt x="17" y="67"/>
                  <a:pt x="18" y="68"/>
                </a:cubicBezTo>
                <a:cubicBezTo>
                  <a:pt x="19" y="70"/>
                  <a:pt x="20" y="71"/>
                  <a:pt x="21" y="72"/>
                </a:cubicBezTo>
                <a:cubicBezTo>
                  <a:pt x="22" y="72"/>
                  <a:pt x="23" y="73"/>
                  <a:pt x="24" y="73"/>
                </a:cubicBezTo>
                <a:cubicBezTo>
                  <a:pt x="25" y="73"/>
                  <a:pt x="26" y="72"/>
                  <a:pt x="27" y="72"/>
                </a:cubicBezTo>
                <a:cubicBezTo>
                  <a:pt x="28" y="71"/>
                  <a:pt x="29" y="70"/>
                  <a:pt x="30" y="68"/>
                </a:cubicBezTo>
                <a:cubicBezTo>
                  <a:pt x="30" y="67"/>
                  <a:pt x="31" y="65"/>
                  <a:pt x="31" y="62"/>
                </a:cubicBezTo>
                <a:cubicBezTo>
                  <a:pt x="32" y="60"/>
                  <a:pt x="32" y="56"/>
                  <a:pt x="32" y="53"/>
                </a:cubicBezTo>
                <a:lnTo>
                  <a:pt x="32" y="34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76" name="Freeform 169"/>
          <p:cNvSpPr>
            <a:spLocks noEditPoints="1"/>
          </p:cNvSpPr>
          <p:nvPr/>
        </p:nvSpPr>
        <p:spPr bwMode="auto">
          <a:xfrm>
            <a:off x="1569814" y="1861480"/>
            <a:ext cx="15875" cy="100013"/>
          </a:xfrm>
          <a:custGeom>
            <a:avLst/>
            <a:gdLst>
              <a:gd name="T0" fmla="*/ 0 w 5"/>
              <a:gd name="T1" fmla="*/ 2 h 33"/>
              <a:gd name="T2" fmla="*/ 1 w 5"/>
              <a:gd name="T3" fmla="*/ 1 h 33"/>
              <a:gd name="T4" fmla="*/ 3 w 5"/>
              <a:gd name="T5" fmla="*/ 0 h 33"/>
              <a:gd name="T6" fmla="*/ 4 w 5"/>
              <a:gd name="T7" fmla="*/ 1 h 33"/>
              <a:gd name="T8" fmla="*/ 5 w 5"/>
              <a:gd name="T9" fmla="*/ 2 h 33"/>
              <a:gd name="T10" fmla="*/ 4 w 5"/>
              <a:gd name="T11" fmla="*/ 4 h 33"/>
              <a:gd name="T12" fmla="*/ 3 w 5"/>
              <a:gd name="T13" fmla="*/ 5 h 33"/>
              <a:gd name="T14" fmla="*/ 1 w 5"/>
              <a:gd name="T15" fmla="*/ 4 h 33"/>
              <a:gd name="T16" fmla="*/ 0 w 5"/>
              <a:gd name="T17" fmla="*/ 2 h 33"/>
              <a:gd name="T18" fmla="*/ 5 w 5"/>
              <a:gd name="T19" fmla="*/ 33 h 33"/>
              <a:gd name="T20" fmla="*/ 1 w 5"/>
              <a:gd name="T21" fmla="*/ 33 h 33"/>
              <a:gd name="T22" fmla="*/ 1 w 5"/>
              <a:gd name="T23" fmla="*/ 9 h 33"/>
              <a:gd name="T24" fmla="*/ 5 w 5"/>
              <a:gd name="T25" fmla="*/ 9 h 33"/>
              <a:gd name="T26" fmla="*/ 5 w 5"/>
              <a:gd name="T2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" h="33">
                <a:moveTo>
                  <a:pt x="0" y="2"/>
                </a:moveTo>
                <a:cubicBezTo>
                  <a:pt x="0" y="2"/>
                  <a:pt x="1" y="1"/>
                  <a:pt x="1" y="1"/>
                </a:cubicBezTo>
                <a:cubicBezTo>
                  <a:pt x="1" y="0"/>
                  <a:pt x="2" y="0"/>
                  <a:pt x="3" y="0"/>
                </a:cubicBezTo>
                <a:cubicBezTo>
                  <a:pt x="3" y="0"/>
                  <a:pt x="4" y="0"/>
                  <a:pt x="4" y="1"/>
                </a:cubicBezTo>
                <a:cubicBezTo>
                  <a:pt x="5" y="1"/>
                  <a:pt x="5" y="2"/>
                  <a:pt x="5" y="2"/>
                </a:cubicBezTo>
                <a:cubicBezTo>
                  <a:pt x="5" y="3"/>
                  <a:pt x="5" y="4"/>
                  <a:pt x="4" y="4"/>
                </a:cubicBezTo>
                <a:cubicBezTo>
                  <a:pt x="4" y="4"/>
                  <a:pt x="3" y="5"/>
                  <a:pt x="3" y="5"/>
                </a:cubicBezTo>
                <a:cubicBezTo>
                  <a:pt x="2" y="5"/>
                  <a:pt x="1" y="4"/>
                  <a:pt x="1" y="4"/>
                </a:cubicBezTo>
                <a:cubicBezTo>
                  <a:pt x="1" y="4"/>
                  <a:pt x="0" y="3"/>
                  <a:pt x="0" y="2"/>
                </a:cubicBezTo>
                <a:close/>
                <a:moveTo>
                  <a:pt x="5" y="33"/>
                </a:moveTo>
                <a:cubicBezTo>
                  <a:pt x="1" y="33"/>
                  <a:pt x="1" y="33"/>
                  <a:pt x="1" y="33"/>
                </a:cubicBezTo>
                <a:cubicBezTo>
                  <a:pt x="1" y="9"/>
                  <a:pt x="1" y="9"/>
                  <a:pt x="1" y="9"/>
                </a:cubicBezTo>
                <a:cubicBezTo>
                  <a:pt x="5" y="9"/>
                  <a:pt x="5" y="9"/>
                  <a:pt x="5" y="9"/>
                </a:cubicBezTo>
                <a:lnTo>
                  <a:pt x="5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77" name="Freeform 170"/>
          <p:cNvSpPr>
            <a:spLocks/>
          </p:cNvSpPr>
          <p:nvPr/>
        </p:nvSpPr>
        <p:spPr bwMode="auto">
          <a:xfrm>
            <a:off x="1603152" y="1885292"/>
            <a:ext cx="47625" cy="76200"/>
          </a:xfrm>
          <a:custGeom>
            <a:avLst/>
            <a:gdLst>
              <a:gd name="T0" fmla="*/ 3 w 16"/>
              <a:gd name="T1" fmla="*/ 1 h 25"/>
              <a:gd name="T2" fmla="*/ 4 w 16"/>
              <a:gd name="T3" fmla="*/ 3 h 25"/>
              <a:gd name="T4" fmla="*/ 6 w 16"/>
              <a:gd name="T5" fmla="*/ 1 h 25"/>
              <a:gd name="T6" fmla="*/ 9 w 16"/>
              <a:gd name="T7" fmla="*/ 0 h 25"/>
              <a:gd name="T8" fmla="*/ 12 w 16"/>
              <a:gd name="T9" fmla="*/ 1 h 25"/>
              <a:gd name="T10" fmla="*/ 14 w 16"/>
              <a:gd name="T11" fmla="*/ 2 h 25"/>
              <a:gd name="T12" fmla="*/ 15 w 16"/>
              <a:gd name="T13" fmla="*/ 5 h 25"/>
              <a:gd name="T14" fmla="*/ 16 w 16"/>
              <a:gd name="T15" fmla="*/ 9 h 25"/>
              <a:gd name="T16" fmla="*/ 16 w 16"/>
              <a:gd name="T17" fmla="*/ 25 h 25"/>
              <a:gd name="T18" fmla="*/ 12 w 16"/>
              <a:gd name="T19" fmla="*/ 25 h 25"/>
              <a:gd name="T20" fmla="*/ 12 w 16"/>
              <a:gd name="T21" fmla="*/ 9 h 25"/>
              <a:gd name="T22" fmla="*/ 11 w 16"/>
              <a:gd name="T23" fmla="*/ 5 h 25"/>
              <a:gd name="T24" fmla="*/ 8 w 16"/>
              <a:gd name="T25" fmla="*/ 4 h 25"/>
              <a:gd name="T26" fmla="*/ 6 w 16"/>
              <a:gd name="T27" fmla="*/ 5 h 25"/>
              <a:gd name="T28" fmla="*/ 4 w 16"/>
              <a:gd name="T29" fmla="*/ 7 h 25"/>
              <a:gd name="T30" fmla="*/ 4 w 16"/>
              <a:gd name="T31" fmla="*/ 25 h 25"/>
              <a:gd name="T32" fmla="*/ 0 w 16"/>
              <a:gd name="T33" fmla="*/ 25 h 25"/>
              <a:gd name="T34" fmla="*/ 0 w 16"/>
              <a:gd name="T35" fmla="*/ 1 h 25"/>
              <a:gd name="T36" fmla="*/ 3 w 16"/>
              <a:gd name="T37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5">
                <a:moveTo>
                  <a:pt x="3" y="1"/>
                </a:move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2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4" y="2"/>
                  <a:pt x="14" y="2"/>
                </a:cubicBezTo>
                <a:cubicBezTo>
                  <a:pt x="15" y="3"/>
                  <a:pt x="15" y="4"/>
                  <a:pt x="15" y="5"/>
                </a:cubicBezTo>
                <a:cubicBezTo>
                  <a:pt x="16" y="6"/>
                  <a:pt x="16" y="7"/>
                  <a:pt x="16" y="9"/>
                </a:cubicBezTo>
                <a:cubicBezTo>
                  <a:pt x="16" y="25"/>
                  <a:pt x="16" y="25"/>
                  <a:pt x="16" y="25"/>
                </a:cubicBezTo>
                <a:cubicBezTo>
                  <a:pt x="12" y="25"/>
                  <a:pt x="12" y="25"/>
                  <a:pt x="12" y="25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2" y="6"/>
                  <a:pt x="11" y="5"/>
                </a:cubicBezTo>
                <a:cubicBezTo>
                  <a:pt x="10" y="4"/>
                  <a:pt x="9" y="4"/>
                  <a:pt x="8" y="4"/>
                </a:cubicBezTo>
                <a:cubicBezTo>
                  <a:pt x="7" y="4"/>
                  <a:pt x="6" y="4"/>
                  <a:pt x="6" y="5"/>
                </a:cubicBezTo>
                <a:cubicBezTo>
                  <a:pt x="5" y="5"/>
                  <a:pt x="4" y="6"/>
                  <a:pt x="4" y="7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lnTo>
                  <a:pt x="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78" name="Freeform 171"/>
          <p:cNvSpPr>
            <a:spLocks/>
          </p:cNvSpPr>
          <p:nvPr/>
        </p:nvSpPr>
        <p:spPr bwMode="auto">
          <a:xfrm>
            <a:off x="1660302" y="1871005"/>
            <a:ext cx="36513" cy="90488"/>
          </a:xfrm>
          <a:custGeom>
            <a:avLst/>
            <a:gdLst>
              <a:gd name="T0" fmla="*/ 8 w 12"/>
              <a:gd name="T1" fmla="*/ 0 h 30"/>
              <a:gd name="T2" fmla="*/ 8 w 12"/>
              <a:gd name="T3" fmla="*/ 6 h 30"/>
              <a:gd name="T4" fmla="*/ 12 w 12"/>
              <a:gd name="T5" fmla="*/ 6 h 30"/>
              <a:gd name="T6" fmla="*/ 12 w 12"/>
              <a:gd name="T7" fmla="*/ 9 h 30"/>
              <a:gd name="T8" fmla="*/ 8 w 12"/>
              <a:gd name="T9" fmla="*/ 9 h 30"/>
              <a:gd name="T10" fmla="*/ 8 w 12"/>
              <a:gd name="T11" fmla="*/ 24 h 30"/>
              <a:gd name="T12" fmla="*/ 8 w 12"/>
              <a:gd name="T13" fmla="*/ 25 h 30"/>
              <a:gd name="T14" fmla="*/ 9 w 12"/>
              <a:gd name="T15" fmla="*/ 26 h 30"/>
              <a:gd name="T16" fmla="*/ 9 w 12"/>
              <a:gd name="T17" fmla="*/ 27 h 30"/>
              <a:gd name="T18" fmla="*/ 10 w 12"/>
              <a:gd name="T19" fmla="*/ 27 h 30"/>
              <a:gd name="T20" fmla="*/ 11 w 12"/>
              <a:gd name="T21" fmla="*/ 27 h 30"/>
              <a:gd name="T22" fmla="*/ 12 w 12"/>
              <a:gd name="T23" fmla="*/ 26 h 30"/>
              <a:gd name="T24" fmla="*/ 11 w 12"/>
              <a:gd name="T25" fmla="*/ 30 h 30"/>
              <a:gd name="T26" fmla="*/ 10 w 12"/>
              <a:gd name="T27" fmla="*/ 30 h 30"/>
              <a:gd name="T28" fmla="*/ 9 w 12"/>
              <a:gd name="T29" fmla="*/ 30 h 30"/>
              <a:gd name="T30" fmla="*/ 7 w 12"/>
              <a:gd name="T31" fmla="*/ 30 h 30"/>
              <a:gd name="T32" fmla="*/ 5 w 12"/>
              <a:gd name="T33" fmla="*/ 29 h 30"/>
              <a:gd name="T34" fmla="*/ 4 w 12"/>
              <a:gd name="T35" fmla="*/ 27 h 30"/>
              <a:gd name="T36" fmla="*/ 4 w 12"/>
              <a:gd name="T37" fmla="*/ 24 h 30"/>
              <a:gd name="T38" fmla="*/ 4 w 12"/>
              <a:gd name="T39" fmla="*/ 9 h 30"/>
              <a:gd name="T40" fmla="*/ 0 w 12"/>
              <a:gd name="T41" fmla="*/ 9 h 30"/>
              <a:gd name="T42" fmla="*/ 0 w 12"/>
              <a:gd name="T43" fmla="*/ 6 h 30"/>
              <a:gd name="T44" fmla="*/ 4 w 12"/>
              <a:gd name="T45" fmla="*/ 6 h 30"/>
              <a:gd name="T46" fmla="*/ 4 w 12"/>
              <a:gd name="T47" fmla="*/ 0 h 30"/>
              <a:gd name="T48" fmla="*/ 8 w 12"/>
              <a:gd name="T4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" h="30">
                <a:moveTo>
                  <a:pt x="8" y="0"/>
                </a:moveTo>
                <a:cubicBezTo>
                  <a:pt x="8" y="6"/>
                  <a:pt x="8" y="6"/>
                  <a:pt x="8" y="6"/>
                </a:cubicBezTo>
                <a:cubicBezTo>
                  <a:pt x="12" y="6"/>
                  <a:pt x="12" y="6"/>
                  <a:pt x="12" y="6"/>
                </a:cubicBezTo>
                <a:cubicBezTo>
                  <a:pt x="12" y="9"/>
                  <a:pt x="12" y="9"/>
                  <a:pt x="12" y="9"/>
                </a:cubicBezTo>
                <a:cubicBezTo>
                  <a:pt x="8" y="9"/>
                  <a:pt x="8" y="9"/>
                  <a:pt x="8" y="9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5"/>
                  <a:pt x="8" y="25"/>
                </a:cubicBezTo>
                <a:cubicBezTo>
                  <a:pt x="8" y="26"/>
                  <a:pt x="8" y="26"/>
                  <a:pt x="9" y="26"/>
                </a:cubicBezTo>
                <a:cubicBezTo>
                  <a:pt x="9" y="26"/>
                  <a:pt x="9" y="26"/>
                  <a:pt x="9" y="27"/>
                </a:cubicBezTo>
                <a:cubicBezTo>
                  <a:pt x="9" y="27"/>
                  <a:pt x="10" y="27"/>
                  <a:pt x="10" y="27"/>
                </a:cubicBezTo>
                <a:cubicBezTo>
                  <a:pt x="10" y="27"/>
                  <a:pt x="11" y="27"/>
                  <a:pt x="11" y="27"/>
                </a:cubicBezTo>
                <a:cubicBezTo>
                  <a:pt x="11" y="26"/>
                  <a:pt x="11" y="26"/>
                  <a:pt x="12" y="26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1" y="30"/>
                  <a:pt x="10" y="30"/>
                </a:cubicBezTo>
                <a:cubicBezTo>
                  <a:pt x="10" y="30"/>
                  <a:pt x="9" y="30"/>
                  <a:pt x="9" y="30"/>
                </a:cubicBezTo>
                <a:cubicBezTo>
                  <a:pt x="8" y="30"/>
                  <a:pt x="8" y="30"/>
                  <a:pt x="7" y="30"/>
                </a:cubicBezTo>
                <a:cubicBezTo>
                  <a:pt x="6" y="30"/>
                  <a:pt x="6" y="29"/>
                  <a:pt x="5" y="29"/>
                </a:cubicBezTo>
                <a:cubicBezTo>
                  <a:pt x="5" y="28"/>
                  <a:pt x="5" y="28"/>
                  <a:pt x="4" y="27"/>
                </a:cubicBezTo>
                <a:cubicBezTo>
                  <a:pt x="4" y="26"/>
                  <a:pt x="4" y="25"/>
                  <a:pt x="4" y="24"/>
                </a:cubicBezTo>
                <a:cubicBezTo>
                  <a:pt x="4" y="9"/>
                  <a:pt x="4" y="9"/>
                  <a:pt x="4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0" y="6"/>
                  <a:pt x="0" y="6"/>
                </a:cubicBezTo>
                <a:cubicBezTo>
                  <a:pt x="4" y="6"/>
                  <a:pt x="4" y="6"/>
                  <a:pt x="4" y="6"/>
                </a:cubicBezTo>
                <a:cubicBezTo>
                  <a:pt x="4" y="0"/>
                  <a:pt x="4" y="0"/>
                  <a:pt x="4" y="0"/>
                </a:cubicBezTo>
                <a:lnTo>
                  <a:pt x="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79" name="Freeform 172"/>
          <p:cNvSpPr>
            <a:spLocks noEditPoints="1"/>
          </p:cNvSpPr>
          <p:nvPr/>
        </p:nvSpPr>
        <p:spPr bwMode="auto">
          <a:xfrm>
            <a:off x="1706339" y="1885292"/>
            <a:ext cx="53975" cy="76200"/>
          </a:xfrm>
          <a:custGeom>
            <a:avLst/>
            <a:gdLst>
              <a:gd name="T0" fmla="*/ 10 w 18"/>
              <a:gd name="T1" fmla="*/ 25 h 25"/>
              <a:gd name="T2" fmla="*/ 6 w 18"/>
              <a:gd name="T3" fmla="*/ 25 h 25"/>
              <a:gd name="T4" fmla="*/ 3 w 18"/>
              <a:gd name="T5" fmla="*/ 23 h 25"/>
              <a:gd name="T6" fmla="*/ 1 w 18"/>
              <a:gd name="T7" fmla="*/ 19 h 25"/>
              <a:gd name="T8" fmla="*/ 0 w 18"/>
              <a:gd name="T9" fmla="*/ 14 h 25"/>
              <a:gd name="T10" fmla="*/ 0 w 18"/>
              <a:gd name="T11" fmla="*/ 12 h 25"/>
              <a:gd name="T12" fmla="*/ 1 w 18"/>
              <a:gd name="T13" fmla="*/ 6 h 25"/>
              <a:gd name="T14" fmla="*/ 3 w 18"/>
              <a:gd name="T15" fmla="*/ 3 h 25"/>
              <a:gd name="T16" fmla="*/ 6 w 18"/>
              <a:gd name="T17" fmla="*/ 1 h 25"/>
              <a:gd name="T18" fmla="*/ 9 w 18"/>
              <a:gd name="T19" fmla="*/ 0 h 25"/>
              <a:gd name="T20" fmla="*/ 13 w 18"/>
              <a:gd name="T21" fmla="*/ 1 h 25"/>
              <a:gd name="T22" fmla="*/ 16 w 18"/>
              <a:gd name="T23" fmla="*/ 3 h 25"/>
              <a:gd name="T24" fmla="*/ 17 w 18"/>
              <a:gd name="T25" fmla="*/ 7 h 25"/>
              <a:gd name="T26" fmla="*/ 18 w 18"/>
              <a:gd name="T27" fmla="*/ 12 h 25"/>
              <a:gd name="T28" fmla="*/ 18 w 18"/>
              <a:gd name="T29" fmla="*/ 14 h 25"/>
              <a:gd name="T30" fmla="*/ 4 w 18"/>
              <a:gd name="T31" fmla="*/ 14 h 25"/>
              <a:gd name="T32" fmla="*/ 4 w 18"/>
              <a:gd name="T33" fmla="*/ 14 h 25"/>
              <a:gd name="T34" fmla="*/ 6 w 18"/>
              <a:gd name="T35" fmla="*/ 20 h 25"/>
              <a:gd name="T36" fmla="*/ 10 w 18"/>
              <a:gd name="T37" fmla="*/ 22 h 25"/>
              <a:gd name="T38" fmla="*/ 12 w 18"/>
              <a:gd name="T39" fmla="*/ 22 h 25"/>
              <a:gd name="T40" fmla="*/ 13 w 18"/>
              <a:gd name="T41" fmla="*/ 21 h 25"/>
              <a:gd name="T42" fmla="*/ 14 w 18"/>
              <a:gd name="T43" fmla="*/ 20 h 25"/>
              <a:gd name="T44" fmla="*/ 16 w 18"/>
              <a:gd name="T45" fmla="*/ 19 h 25"/>
              <a:gd name="T46" fmla="*/ 18 w 18"/>
              <a:gd name="T47" fmla="*/ 22 h 25"/>
              <a:gd name="T48" fmla="*/ 16 w 18"/>
              <a:gd name="T49" fmla="*/ 23 h 25"/>
              <a:gd name="T50" fmla="*/ 15 w 18"/>
              <a:gd name="T51" fmla="*/ 24 h 25"/>
              <a:gd name="T52" fmla="*/ 13 w 18"/>
              <a:gd name="T53" fmla="*/ 25 h 25"/>
              <a:gd name="T54" fmla="*/ 10 w 18"/>
              <a:gd name="T55" fmla="*/ 25 h 25"/>
              <a:gd name="T56" fmla="*/ 9 w 18"/>
              <a:gd name="T57" fmla="*/ 4 h 25"/>
              <a:gd name="T58" fmla="*/ 7 w 18"/>
              <a:gd name="T59" fmla="*/ 4 h 25"/>
              <a:gd name="T60" fmla="*/ 6 w 18"/>
              <a:gd name="T61" fmla="*/ 5 h 25"/>
              <a:gd name="T62" fmla="*/ 5 w 18"/>
              <a:gd name="T63" fmla="*/ 7 h 25"/>
              <a:gd name="T64" fmla="*/ 4 w 18"/>
              <a:gd name="T65" fmla="*/ 11 h 25"/>
              <a:gd name="T66" fmla="*/ 14 w 18"/>
              <a:gd name="T67" fmla="*/ 11 h 25"/>
              <a:gd name="T68" fmla="*/ 14 w 18"/>
              <a:gd name="T69" fmla="*/ 10 h 25"/>
              <a:gd name="T70" fmla="*/ 14 w 18"/>
              <a:gd name="T71" fmla="*/ 7 h 25"/>
              <a:gd name="T72" fmla="*/ 13 w 18"/>
              <a:gd name="T73" fmla="*/ 5 h 25"/>
              <a:gd name="T74" fmla="*/ 11 w 18"/>
              <a:gd name="T75" fmla="*/ 4 h 25"/>
              <a:gd name="T76" fmla="*/ 9 w 18"/>
              <a:gd name="T77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" h="25">
                <a:moveTo>
                  <a:pt x="10" y="25"/>
                </a:moveTo>
                <a:cubicBezTo>
                  <a:pt x="8" y="25"/>
                  <a:pt x="7" y="25"/>
                  <a:pt x="6" y="25"/>
                </a:cubicBezTo>
                <a:cubicBezTo>
                  <a:pt x="5" y="24"/>
                  <a:pt x="4" y="23"/>
                  <a:pt x="3" y="23"/>
                </a:cubicBezTo>
                <a:cubicBezTo>
                  <a:pt x="2" y="22"/>
                  <a:pt x="2" y="21"/>
                  <a:pt x="1" y="19"/>
                </a:cubicBezTo>
                <a:cubicBezTo>
                  <a:pt x="1" y="18"/>
                  <a:pt x="0" y="16"/>
                  <a:pt x="0" y="1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0"/>
                  <a:pt x="1" y="8"/>
                  <a:pt x="1" y="6"/>
                </a:cubicBezTo>
                <a:cubicBezTo>
                  <a:pt x="2" y="5"/>
                  <a:pt x="2" y="4"/>
                  <a:pt x="3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11" y="0"/>
                  <a:pt x="12" y="0"/>
                  <a:pt x="13" y="1"/>
                </a:cubicBezTo>
                <a:cubicBezTo>
                  <a:pt x="14" y="1"/>
                  <a:pt x="15" y="2"/>
                  <a:pt x="16" y="3"/>
                </a:cubicBezTo>
                <a:cubicBezTo>
                  <a:pt x="16" y="4"/>
                  <a:pt x="17" y="5"/>
                  <a:pt x="17" y="7"/>
                </a:cubicBezTo>
                <a:cubicBezTo>
                  <a:pt x="18" y="8"/>
                  <a:pt x="18" y="10"/>
                  <a:pt x="18" y="12"/>
                </a:cubicBezTo>
                <a:cubicBezTo>
                  <a:pt x="18" y="14"/>
                  <a:pt x="18" y="14"/>
                  <a:pt x="18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7"/>
                  <a:pt x="5" y="19"/>
                  <a:pt x="6" y="20"/>
                </a:cubicBezTo>
                <a:cubicBezTo>
                  <a:pt x="7" y="21"/>
                  <a:pt x="8" y="22"/>
                  <a:pt x="10" y="22"/>
                </a:cubicBezTo>
                <a:cubicBezTo>
                  <a:pt x="11" y="22"/>
                  <a:pt x="11" y="22"/>
                  <a:pt x="12" y="22"/>
                </a:cubicBezTo>
                <a:cubicBezTo>
                  <a:pt x="12" y="21"/>
                  <a:pt x="13" y="21"/>
                  <a:pt x="13" y="21"/>
                </a:cubicBezTo>
                <a:cubicBezTo>
                  <a:pt x="14" y="21"/>
                  <a:pt x="14" y="21"/>
                  <a:pt x="14" y="20"/>
                </a:cubicBezTo>
                <a:cubicBezTo>
                  <a:pt x="15" y="20"/>
                  <a:pt x="15" y="19"/>
                  <a:pt x="16" y="19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6" y="23"/>
                </a:cubicBezTo>
                <a:cubicBezTo>
                  <a:pt x="16" y="23"/>
                  <a:pt x="15" y="24"/>
                  <a:pt x="15" y="24"/>
                </a:cubicBezTo>
                <a:cubicBezTo>
                  <a:pt x="14" y="24"/>
                  <a:pt x="13" y="25"/>
                  <a:pt x="13" y="25"/>
                </a:cubicBezTo>
                <a:cubicBezTo>
                  <a:pt x="12" y="25"/>
                  <a:pt x="11" y="25"/>
                  <a:pt x="10" y="25"/>
                </a:cubicBezTo>
                <a:close/>
                <a:moveTo>
                  <a:pt x="9" y="4"/>
                </a:moveTo>
                <a:cubicBezTo>
                  <a:pt x="9" y="4"/>
                  <a:pt x="8" y="4"/>
                  <a:pt x="7" y="4"/>
                </a:cubicBezTo>
                <a:cubicBezTo>
                  <a:pt x="7" y="4"/>
                  <a:pt x="6" y="5"/>
                  <a:pt x="6" y="5"/>
                </a:cubicBezTo>
                <a:cubicBezTo>
                  <a:pt x="5" y="6"/>
                  <a:pt x="5" y="6"/>
                  <a:pt x="5" y="7"/>
                </a:cubicBezTo>
                <a:cubicBezTo>
                  <a:pt x="5" y="8"/>
                  <a:pt x="4" y="9"/>
                  <a:pt x="4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8"/>
                  <a:pt x="14" y="7"/>
                </a:cubicBezTo>
                <a:cubicBezTo>
                  <a:pt x="13" y="7"/>
                  <a:pt x="13" y="6"/>
                  <a:pt x="13" y="5"/>
                </a:cubicBezTo>
                <a:cubicBezTo>
                  <a:pt x="12" y="5"/>
                  <a:pt x="12" y="4"/>
                  <a:pt x="11" y="4"/>
                </a:cubicBezTo>
                <a:cubicBezTo>
                  <a:pt x="11" y="4"/>
                  <a:pt x="10" y="4"/>
                  <a:pt x="9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80" name="Freeform 173"/>
          <p:cNvSpPr>
            <a:spLocks/>
          </p:cNvSpPr>
          <p:nvPr/>
        </p:nvSpPr>
        <p:spPr bwMode="auto">
          <a:xfrm>
            <a:off x="1771427" y="1885292"/>
            <a:ext cx="30163" cy="76200"/>
          </a:xfrm>
          <a:custGeom>
            <a:avLst/>
            <a:gdLst>
              <a:gd name="T0" fmla="*/ 10 w 10"/>
              <a:gd name="T1" fmla="*/ 4 h 25"/>
              <a:gd name="T2" fmla="*/ 10 w 10"/>
              <a:gd name="T3" fmla="*/ 4 h 25"/>
              <a:gd name="T4" fmla="*/ 9 w 10"/>
              <a:gd name="T5" fmla="*/ 4 h 25"/>
              <a:gd name="T6" fmla="*/ 6 w 10"/>
              <a:gd name="T7" fmla="*/ 5 h 25"/>
              <a:gd name="T8" fmla="*/ 4 w 10"/>
              <a:gd name="T9" fmla="*/ 8 h 25"/>
              <a:gd name="T10" fmla="*/ 4 w 10"/>
              <a:gd name="T11" fmla="*/ 25 h 25"/>
              <a:gd name="T12" fmla="*/ 0 w 10"/>
              <a:gd name="T13" fmla="*/ 25 h 25"/>
              <a:gd name="T14" fmla="*/ 0 w 10"/>
              <a:gd name="T15" fmla="*/ 1 h 25"/>
              <a:gd name="T16" fmla="*/ 4 w 10"/>
              <a:gd name="T17" fmla="*/ 1 h 25"/>
              <a:gd name="T18" fmla="*/ 4 w 10"/>
              <a:gd name="T19" fmla="*/ 3 h 25"/>
              <a:gd name="T20" fmla="*/ 6 w 10"/>
              <a:gd name="T21" fmla="*/ 1 h 25"/>
              <a:gd name="T22" fmla="*/ 9 w 10"/>
              <a:gd name="T23" fmla="*/ 0 h 25"/>
              <a:gd name="T24" fmla="*/ 9 w 10"/>
              <a:gd name="T25" fmla="*/ 0 h 25"/>
              <a:gd name="T26" fmla="*/ 10 w 10"/>
              <a:gd name="T27" fmla="*/ 0 h 25"/>
              <a:gd name="T28" fmla="*/ 10 w 10"/>
              <a:gd name="T29" fmla="*/ 0 h 25"/>
              <a:gd name="T30" fmla="*/ 10 w 10"/>
              <a:gd name="T31" fmla="*/ 1 h 25"/>
              <a:gd name="T32" fmla="*/ 10 w 10"/>
              <a:gd name="T33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25">
                <a:moveTo>
                  <a:pt x="10" y="4"/>
                </a:moveTo>
                <a:cubicBezTo>
                  <a:pt x="10" y="4"/>
                  <a:pt x="10" y="4"/>
                  <a:pt x="10" y="4"/>
                </a:cubicBezTo>
                <a:cubicBezTo>
                  <a:pt x="9" y="4"/>
                  <a:pt x="9" y="4"/>
                  <a:pt x="9" y="4"/>
                </a:cubicBezTo>
                <a:cubicBezTo>
                  <a:pt x="8" y="4"/>
                  <a:pt x="7" y="5"/>
                  <a:pt x="6" y="5"/>
                </a:cubicBezTo>
                <a:cubicBezTo>
                  <a:pt x="5" y="6"/>
                  <a:pt x="5" y="7"/>
                  <a:pt x="4" y="8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cubicBezTo>
                  <a:pt x="4" y="1"/>
                  <a:pt x="4" y="1"/>
                  <a:pt x="4" y="1"/>
                </a:cubicBezTo>
                <a:cubicBezTo>
                  <a:pt x="4" y="3"/>
                  <a:pt x="4" y="3"/>
                  <a:pt x="4" y="3"/>
                </a:cubicBezTo>
                <a:cubicBezTo>
                  <a:pt x="5" y="2"/>
                  <a:pt x="5" y="2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1"/>
                  <a:pt x="10" y="1"/>
                </a:cubicBezTo>
                <a:lnTo>
                  <a:pt x="1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81" name="Freeform 174"/>
          <p:cNvSpPr>
            <a:spLocks/>
          </p:cNvSpPr>
          <p:nvPr/>
        </p:nvSpPr>
        <p:spPr bwMode="auto">
          <a:xfrm>
            <a:off x="1814289" y="1885292"/>
            <a:ext cx="47625" cy="76200"/>
          </a:xfrm>
          <a:custGeom>
            <a:avLst/>
            <a:gdLst>
              <a:gd name="T0" fmla="*/ 4 w 16"/>
              <a:gd name="T1" fmla="*/ 1 h 25"/>
              <a:gd name="T2" fmla="*/ 4 w 16"/>
              <a:gd name="T3" fmla="*/ 3 h 25"/>
              <a:gd name="T4" fmla="*/ 7 w 16"/>
              <a:gd name="T5" fmla="*/ 1 h 25"/>
              <a:gd name="T6" fmla="*/ 10 w 16"/>
              <a:gd name="T7" fmla="*/ 0 h 25"/>
              <a:gd name="T8" fmla="*/ 13 w 16"/>
              <a:gd name="T9" fmla="*/ 1 h 25"/>
              <a:gd name="T10" fmla="*/ 15 w 16"/>
              <a:gd name="T11" fmla="*/ 2 h 25"/>
              <a:gd name="T12" fmla="*/ 16 w 16"/>
              <a:gd name="T13" fmla="*/ 5 h 25"/>
              <a:gd name="T14" fmla="*/ 16 w 16"/>
              <a:gd name="T15" fmla="*/ 9 h 25"/>
              <a:gd name="T16" fmla="*/ 16 w 16"/>
              <a:gd name="T17" fmla="*/ 25 h 25"/>
              <a:gd name="T18" fmla="*/ 13 w 16"/>
              <a:gd name="T19" fmla="*/ 25 h 25"/>
              <a:gd name="T20" fmla="*/ 13 w 16"/>
              <a:gd name="T21" fmla="*/ 9 h 25"/>
              <a:gd name="T22" fmla="*/ 12 w 16"/>
              <a:gd name="T23" fmla="*/ 5 h 25"/>
              <a:gd name="T24" fmla="*/ 9 w 16"/>
              <a:gd name="T25" fmla="*/ 4 h 25"/>
              <a:gd name="T26" fmla="*/ 6 w 16"/>
              <a:gd name="T27" fmla="*/ 5 h 25"/>
              <a:gd name="T28" fmla="*/ 4 w 16"/>
              <a:gd name="T29" fmla="*/ 7 h 25"/>
              <a:gd name="T30" fmla="*/ 4 w 16"/>
              <a:gd name="T31" fmla="*/ 25 h 25"/>
              <a:gd name="T32" fmla="*/ 0 w 16"/>
              <a:gd name="T33" fmla="*/ 25 h 25"/>
              <a:gd name="T34" fmla="*/ 0 w 16"/>
              <a:gd name="T35" fmla="*/ 1 h 25"/>
              <a:gd name="T36" fmla="*/ 4 w 16"/>
              <a:gd name="T37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5">
                <a:moveTo>
                  <a:pt x="4" y="1"/>
                </a:moveTo>
                <a:cubicBezTo>
                  <a:pt x="4" y="3"/>
                  <a:pt x="4" y="3"/>
                  <a:pt x="4" y="3"/>
                </a:cubicBezTo>
                <a:cubicBezTo>
                  <a:pt x="5" y="2"/>
                  <a:pt x="6" y="2"/>
                  <a:pt x="7" y="1"/>
                </a:cubicBezTo>
                <a:cubicBezTo>
                  <a:pt x="8" y="1"/>
                  <a:pt x="9" y="0"/>
                  <a:pt x="10" y="0"/>
                </a:cubicBezTo>
                <a:cubicBezTo>
                  <a:pt x="11" y="0"/>
                  <a:pt x="12" y="0"/>
                  <a:pt x="13" y="1"/>
                </a:cubicBezTo>
                <a:cubicBezTo>
                  <a:pt x="13" y="1"/>
                  <a:pt x="14" y="2"/>
                  <a:pt x="15" y="2"/>
                </a:cubicBezTo>
                <a:cubicBezTo>
                  <a:pt x="15" y="3"/>
                  <a:pt x="16" y="4"/>
                  <a:pt x="16" y="5"/>
                </a:cubicBezTo>
                <a:cubicBezTo>
                  <a:pt x="16" y="6"/>
                  <a:pt x="16" y="7"/>
                  <a:pt x="16" y="9"/>
                </a:cubicBezTo>
                <a:cubicBezTo>
                  <a:pt x="16" y="25"/>
                  <a:pt x="16" y="25"/>
                  <a:pt x="16" y="25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7"/>
                  <a:pt x="12" y="6"/>
                  <a:pt x="12" y="5"/>
                </a:cubicBezTo>
                <a:cubicBezTo>
                  <a:pt x="11" y="4"/>
                  <a:pt x="10" y="4"/>
                  <a:pt x="9" y="4"/>
                </a:cubicBezTo>
                <a:cubicBezTo>
                  <a:pt x="8" y="4"/>
                  <a:pt x="7" y="4"/>
                  <a:pt x="6" y="5"/>
                </a:cubicBezTo>
                <a:cubicBezTo>
                  <a:pt x="5" y="5"/>
                  <a:pt x="5" y="6"/>
                  <a:pt x="4" y="7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lnTo>
                  <a:pt x="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82" name="Freeform 175"/>
          <p:cNvSpPr>
            <a:spLocks noEditPoints="1"/>
          </p:cNvSpPr>
          <p:nvPr/>
        </p:nvSpPr>
        <p:spPr bwMode="auto">
          <a:xfrm>
            <a:off x="1880964" y="1885292"/>
            <a:ext cx="50800" cy="76200"/>
          </a:xfrm>
          <a:custGeom>
            <a:avLst/>
            <a:gdLst>
              <a:gd name="T0" fmla="*/ 13 w 17"/>
              <a:gd name="T1" fmla="*/ 25 h 25"/>
              <a:gd name="T2" fmla="*/ 12 w 17"/>
              <a:gd name="T3" fmla="*/ 24 h 25"/>
              <a:gd name="T4" fmla="*/ 12 w 17"/>
              <a:gd name="T5" fmla="*/ 22 h 25"/>
              <a:gd name="T6" fmla="*/ 11 w 17"/>
              <a:gd name="T7" fmla="*/ 23 h 25"/>
              <a:gd name="T8" fmla="*/ 10 w 17"/>
              <a:gd name="T9" fmla="*/ 24 h 25"/>
              <a:gd name="T10" fmla="*/ 9 w 17"/>
              <a:gd name="T11" fmla="*/ 25 h 25"/>
              <a:gd name="T12" fmla="*/ 7 w 17"/>
              <a:gd name="T13" fmla="*/ 25 h 25"/>
              <a:gd name="T14" fmla="*/ 4 w 17"/>
              <a:gd name="T15" fmla="*/ 25 h 25"/>
              <a:gd name="T16" fmla="*/ 2 w 17"/>
              <a:gd name="T17" fmla="*/ 23 h 25"/>
              <a:gd name="T18" fmla="*/ 0 w 17"/>
              <a:gd name="T19" fmla="*/ 21 h 25"/>
              <a:gd name="T20" fmla="*/ 0 w 17"/>
              <a:gd name="T21" fmla="*/ 18 h 25"/>
              <a:gd name="T22" fmla="*/ 1 w 17"/>
              <a:gd name="T23" fmla="*/ 15 h 25"/>
              <a:gd name="T24" fmla="*/ 2 w 17"/>
              <a:gd name="T25" fmla="*/ 12 h 25"/>
              <a:gd name="T26" fmla="*/ 5 w 17"/>
              <a:gd name="T27" fmla="*/ 11 h 25"/>
              <a:gd name="T28" fmla="*/ 9 w 17"/>
              <a:gd name="T29" fmla="*/ 10 h 25"/>
              <a:gd name="T30" fmla="*/ 12 w 17"/>
              <a:gd name="T31" fmla="*/ 10 h 25"/>
              <a:gd name="T32" fmla="*/ 12 w 17"/>
              <a:gd name="T33" fmla="*/ 8 h 25"/>
              <a:gd name="T34" fmla="*/ 11 w 17"/>
              <a:gd name="T35" fmla="*/ 5 h 25"/>
              <a:gd name="T36" fmla="*/ 8 w 17"/>
              <a:gd name="T37" fmla="*/ 4 h 25"/>
              <a:gd name="T38" fmla="*/ 7 w 17"/>
              <a:gd name="T39" fmla="*/ 4 h 25"/>
              <a:gd name="T40" fmla="*/ 5 w 17"/>
              <a:gd name="T41" fmla="*/ 5 h 25"/>
              <a:gd name="T42" fmla="*/ 5 w 17"/>
              <a:gd name="T43" fmla="*/ 6 h 25"/>
              <a:gd name="T44" fmla="*/ 4 w 17"/>
              <a:gd name="T45" fmla="*/ 7 h 25"/>
              <a:gd name="T46" fmla="*/ 0 w 17"/>
              <a:gd name="T47" fmla="*/ 7 h 25"/>
              <a:gd name="T48" fmla="*/ 1 w 17"/>
              <a:gd name="T49" fmla="*/ 5 h 25"/>
              <a:gd name="T50" fmla="*/ 3 w 17"/>
              <a:gd name="T51" fmla="*/ 2 h 25"/>
              <a:gd name="T52" fmla="*/ 5 w 17"/>
              <a:gd name="T53" fmla="*/ 1 h 25"/>
              <a:gd name="T54" fmla="*/ 8 w 17"/>
              <a:gd name="T55" fmla="*/ 0 h 25"/>
              <a:gd name="T56" fmla="*/ 12 w 17"/>
              <a:gd name="T57" fmla="*/ 1 h 25"/>
              <a:gd name="T58" fmla="*/ 14 w 17"/>
              <a:gd name="T59" fmla="*/ 2 h 25"/>
              <a:gd name="T60" fmla="*/ 16 w 17"/>
              <a:gd name="T61" fmla="*/ 4 h 25"/>
              <a:gd name="T62" fmla="*/ 16 w 17"/>
              <a:gd name="T63" fmla="*/ 8 h 25"/>
              <a:gd name="T64" fmla="*/ 16 w 17"/>
              <a:gd name="T65" fmla="*/ 19 h 25"/>
              <a:gd name="T66" fmla="*/ 16 w 17"/>
              <a:gd name="T67" fmla="*/ 21 h 25"/>
              <a:gd name="T68" fmla="*/ 16 w 17"/>
              <a:gd name="T69" fmla="*/ 22 h 25"/>
              <a:gd name="T70" fmla="*/ 16 w 17"/>
              <a:gd name="T71" fmla="*/ 23 h 25"/>
              <a:gd name="T72" fmla="*/ 17 w 17"/>
              <a:gd name="T73" fmla="*/ 24 h 25"/>
              <a:gd name="T74" fmla="*/ 17 w 17"/>
              <a:gd name="T75" fmla="*/ 25 h 25"/>
              <a:gd name="T76" fmla="*/ 13 w 17"/>
              <a:gd name="T77" fmla="*/ 25 h 25"/>
              <a:gd name="T78" fmla="*/ 7 w 17"/>
              <a:gd name="T79" fmla="*/ 22 h 25"/>
              <a:gd name="T80" fmla="*/ 9 w 17"/>
              <a:gd name="T81" fmla="*/ 21 h 25"/>
              <a:gd name="T82" fmla="*/ 10 w 17"/>
              <a:gd name="T83" fmla="*/ 21 h 25"/>
              <a:gd name="T84" fmla="*/ 11 w 17"/>
              <a:gd name="T85" fmla="*/ 20 h 25"/>
              <a:gd name="T86" fmla="*/ 12 w 17"/>
              <a:gd name="T87" fmla="*/ 19 h 25"/>
              <a:gd name="T88" fmla="*/ 12 w 17"/>
              <a:gd name="T89" fmla="*/ 13 h 25"/>
              <a:gd name="T90" fmla="*/ 10 w 17"/>
              <a:gd name="T91" fmla="*/ 13 h 25"/>
              <a:gd name="T92" fmla="*/ 8 w 17"/>
              <a:gd name="T93" fmla="*/ 13 h 25"/>
              <a:gd name="T94" fmla="*/ 6 w 17"/>
              <a:gd name="T95" fmla="*/ 14 h 25"/>
              <a:gd name="T96" fmla="*/ 4 w 17"/>
              <a:gd name="T97" fmla="*/ 16 h 25"/>
              <a:gd name="T98" fmla="*/ 4 w 17"/>
              <a:gd name="T99" fmla="*/ 18 h 25"/>
              <a:gd name="T100" fmla="*/ 4 w 17"/>
              <a:gd name="T101" fmla="*/ 20 h 25"/>
              <a:gd name="T102" fmla="*/ 5 w 17"/>
              <a:gd name="T103" fmla="*/ 21 h 25"/>
              <a:gd name="T104" fmla="*/ 6 w 17"/>
              <a:gd name="T105" fmla="*/ 21 h 25"/>
              <a:gd name="T106" fmla="*/ 7 w 17"/>
              <a:gd name="T107" fmla="*/ 2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" h="25">
                <a:moveTo>
                  <a:pt x="13" y="25"/>
                </a:moveTo>
                <a:cubicBezTo>
                  <a:pt x="13" y="24"/>
                  <a:pt x="12" y="24"/>
                  <a:pt x="12" y="24"/>
                </a:cubicBezTo>
                <a:cubicBezTo>
                  <a:pt x="12" y="23"/>
                  <a:pt x="12" y="23"/>
                  <a:pt x="12" y="22"/>
                </a:cubicBezTo>
                <a:cubicBezTo>
                  <a:pt x="12" y="23"/>
                  <a:pt x="12" y="23"/>
                  <a:pt x="11" y="23"/>
                </a:cubicBezTo>
                <a:cubicBezTo>
                  <a:pt x="11" y="24"/>
                  <a:pt x="10" y="24"/>
                  <a:pt x="10" y="24"/>
                </a:cubicBezTo>
                <a:cubicBezTo>
                  <a:pt x="10" y="25"/>
                  <a:pt x="9" y="25"/>
                  <a:pt x="9" y="25"/>
                </a:cubicBezTo>
                <a:cubicBezTo>
                  <a:pt x="8" y="25"/>
                  <a:pt x="7" y="25"/>
                  <a:pt x="7" y="25"/>
                </a:cubicBezTo>
                <a:cubicBezTo>
                  <a:pt x="6" y="25"/>
                  <a:pt x="5" y="25"/>
                  <a:pt x="4" y="25"/>
                </a:cubicBezTo>
                <a:cubicBezTo>
                  <a:pt x="3" y="24"/>
                  <a:pt x="2" y="24"/>
                  <a:pt x="2" y="23"/>
                </a:cubicBezTo>
                <a:cubicBezTo>
                  <a:pt x="1" y="23"/>
                  <a:pt x="1" y="22"/>
                  <a:pt x="0" y="21"/>
                </a:cubicBezTo>
                <a:cubicBezTo>
                  <a:pt x="0" y="20"/>
                  <a:pt x="0" y="19"/>
                  <a:pt x="0" y="18"/>
                </a:cubicBezTo>
                <a:cubicBezTo>
                  <a:pt x="0" y="17"/>
                  <a:pt x="0" y="16"/>
                  <a:pt x="1" y="15"/>
                </a:cubicBezTo>
                <a:cubicBezTo>
                  <a:pt x="1" y="14"/>
                  <a:pt x="2" y="13"/>
                  <a:pt x="2" y="12"/>
                </a:cubicBezTo>
                <a:cubicBezTo>
                  <a:pt x="3" y="12"/>
                  <a:pt x="4" y="11"/>
                  <a:pt x="5" y="11"/>
                </a:cubicBezTo>
                <a:cubicBezTo>
                  <a:pt x="6" y="10"/>
                  <a:pt x="8" y="10"/>
                  <a:pt x="9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6"/>
                  <a:pt x="12" y="5"/>
                  <a:pt x="11" y="5"/>
                </a:cubicBezTo>
                <a:cubicBezTo>
                  <a:pt x="11" y="4"/>
                  <a:pt x="10" y="4"/>
                  <a:pt x="8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4"/>
                  <a:pt x="6" y="4"/>
                  <a:pt x="5" y="5"/>
                </a:cubicBezTo>
                <a:cubicBezTo>
                  <a:pt x="5" y="5"/>
                  <a:pt x="5" y="5"/>
                  <a:pt x="5" y="6"/>
                </a:cubicBezTo>
                <a:cubicBezTo>
                  <a:pt x="4" y="6"/>
                  <a:pt x="4" y="7"/>
                  <a:pt x="4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6"/>
                  <a:pt x="1" y="6"/>
                  <a:pt x="1" y="5"/>
                </a:cubicBezTo>
                <a:cubicBezTo>
                  <a:pt x="1" y="4"/>
                  <a:pt x="2" y="3"/>
                  <a:pt x="3" y="2"/>
                </a:cubicBezTo>
                <a:cubicBezTo>
                  <a:pt x="3" y="2"/>
                  <a:pt x="4" y="1"/>
                  <a:pt x="5" y="1"/>
                </a:cubicBezTo>
                <a:cubicBezTo>
                  <a:pt x="6" y="0"/>
                  <a:pt x="7" y="0"/>
                  <a:pt x="8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2" y="1"/>
                  <a:pt x="13" y="1"/>
                  <a:pt x="14" y="2"/>
                </a:cubicBezTo>
                <a:cubicBezTo>
                  <a:pt x="15" y="3"/>
                  <a:pt x="15" y="3"/>
                  <a:pt x="16" y="4"/>
                </a:cubicBezTo>
                <a:cubicBezTo>
                  <a:pt x="16" y="5"/>
                  <a:pt x="16" y="6"/>
                  <a:pt x="16" y="8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20"/>
                  <a:pt x="16" y="20"/>
                  <a:pt x="16" y="21"/>
                </a:cubicBezTo>
                <a:cubicBezTo>
                  <a:pt x="16" y="21"/>
                  <a:pt x="16" y="22"/>
                  <a:pt x="16" y="22"/>
                </a:cubicBezTo>
                <a:cubicBezTo>
                  <a:pt x="16" y="22"/>
                  <a:pt x="16" y="23"/>
                  <a:pt x="16" y="23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5"/>
                  <a:pt x="17" y="25"/>
                  <a:pt x="17" y="25"/>
                </a:cubicBezTo>
                <a:lnTo>
                  <a:pt x="13" y="25"/>
                </a:lnTo>
                <a:close/>
                <a:moveTo>
                  <a:pt x="7" y="22"/>
                </a:moveTo>
                <a:cubicBezTo>
                  <a:pt x="8" y="22"/>
                  <a:pt x="9" y="22"/>
                  <a:pt x="9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11" y="20"/>
                  <a:pt x="11" y="20"/>
                  <a:pt x="11" y="20"/>
                </a:cubicBezTo>
                <a:cubicBezTo>
                  <a:pt x="12" y="19"/>
                  <a:pt x="12" y="19"/>
                  <a:pt x="12" y="19"/>
                </a:cubicBezTo>
                <a:cubicBezTo>
                  <a:pt x="12" y="13"/>
                  <a:pt x="12" y="13"/>
                  <a:pt x="12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3"/>
                  <a:pt x="8" y="13"/>
                </a:cubicBezTo>
                <a:cubicBezTo>
                  <a:pt x="7" y="14"/>
                  <a:pt x="6" y="14"/>
                  <a:pt x="6" y="14"/>
                </a:cubicBezTo>
                <a:cubicBezTo>
                  <a:pt x="5" y="15"/>
                  <a:pt x="5" y="15"/>
                  <a:pt x="4" y="16"/>
                </a:cubicBezTo>
                <a:cubicBezTo>
                  <a:pt x="4" y="16"/>
                  <a:pt x="4" y="17"/>
                  <a:pt x="4" y="18"/>
                </a:cubicBezTo>
                <a:cubicBezTo>
                  <a:pt x="4" y="18"/>
                  <a:pt x="4" y="19"/>
                  <a:pt x="4" y="20"/>
                </a:cubicBezTo>
                <a:cubicBezTo>
                  <a:pt x="4" y="20"/>
                  <a:pt x="4" y="20"/>
                  <a:pt x="5" y="21"/>
                </a:cubicBezTo>
                <a:cubicBezTo>
                  <a:pt x="5" y="21"/>
                  <a:pt x="5" y="21"/>
                  <a:pt x="6" y="21"/>
                </a:cubicBezTo>
                <a:cubicBezTo>
                  <a:pt x="6" y="22"/>
                  <a:pt x="7" y="22"/>
                  <a:pt x="7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83" name="Freeform 176"/>
          <p:cNvSpPr>
            <a:spLocks/>
          </p:cNvSpPr>
          <p:nvPr/>
        </p:nvSpPr>
        <p:spPr bwMode="auto">
          <a:xfrm>
            <a:off x="1941289" y="1871005"/>
            <a:ext cx="33338" cy="90488"/>
          </a:xfrm>
          <a:custGeom>
            <a:avLst/>
            <a:gdLst>
              <a:gd name="T0" fmla="*/ 7 w 11"/>
              <a:gd name="T1" fmla="*/ 0 h 30"/>
              <a:gd name="T2" fmla="*/ 7 w 11"/>
              <a:gd name="T3" fmla="*/ 6 h 30"/>
              <a:gd name="T4" fmla="*/ 11 w 11"/>
              <a:gd name="T5" fmla="*/ 6 h 30"/>
              <a:gd name="T6" fmla="*/ 11 w 11"/>
              <a:gd name="T7" fmla="*/ 9 h 30"/>
              <a:gd name="T8" fmla="*/ 7 w 11"/>
              <a:gd name="T9" fmla="*/ 9 h 30"/>
              <a:gd name="T10" fmla="*/ 7 w 11"/>
              <a:gd name="T11" fmla="*/ 24 h 30"/>
              <a:gd name="T12" fmla="*/ 7 w 11"/>
              <a:gd name="T13" fmla="*/ 25 h 30"/>
              <a:gd name="T14" fmla="*/ 8 w 11"/>
              <a:gd name="T15" fmla="*/ 26 h 30"/>
              <a:gd name="T16" fmla="*/ 9 w 11"/>
              <a:gd name="T17" fmla="*/ 27 h 30"/>
              <a:gd name="T18" fmla="*/ 9 w 11"/>
              <a:gd name="T19" fmla="*/ 27 h 30"/>
              <a:gd name="T20" fmla="*/ 10 w 11"/>
              <a:gd name="T21" fmla="*/ 27 h 30"/>
              <a:gd name="T22" fmla="*/ 11 w 11"/>
              <a:gd name="T23" fmla="*/ 26 h 30"/>
              <a:gd name="T24" fmla="*/ 11 w 11"/>
              <a:gd name="T25" fmla="*/ 30 h 30"/>
              <a:gd name="T26" fmla="*/ 10 w 11"/>
              <a:gd name="T27" fmla="*/ 30 h 30"/>
              <a:gd name="T28" fmla="*/ 8 w 11"/>
              <a:gd name="T29" fmla="*/ 30 h 30"/>
              <a:gd name="T30" fmla="*/ 6 w 11"/>
              <a:gd name="T31" fmla="*/ 30 h 30"/>
              <a:gd name="T32" fmla="*/ 5 w 11"/>
              <a:gd name="T33" fmla="*/ 29 h 30"/>
              <a:gd name="T34" fmla="*/ 4 w 11"/>
              <a:gd name="T35" fmla="*/ 27 h 30"/>
              <a:gd name="T36" fmla="*/ 3 w 11"/>
              <a:gd name="T37" fmla="*/ 24 h 30"/>
              <a:gd name="T38" fmla="*/ 3 w 11"/>
              <a:gd name="T39" fmla="*/ 9 h 30"/>
              <a:gd name="T40" fmla="*/ 0 w 11"/>
              <a:gd name="T41" fmla="*/ 9 h 30"/>
              <a:gd name="T42" fmla="*/ 0 w 11"/>
              <a:gd name="T43" fmla="*/ 6 h 30"/>
              <a:gd name="T44" fmla="*/ 3 w 11"/>
              <a:gd name="T45" fmla="*/ 6 h 30"/>
              <a:gd name="T46" fmla="*/ 3 w 11"/>
              <a:gd name="T47" fmla="*/ 0 h 30"/>
              <a:gd name="T48" fmla="*/ 7 w 11"/>
              <a:gd name="T4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" h="30">
                <a:moveTo>
                  <a:pt x="7" y="0"/>
                </a:moveTo>
                <a:cubicBezTo>
                  <a:pt x="7" y="6"/>
                  <a:pt x="7" y="6"/>
                  <a:pt x="7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9"/>
                  <a:pt x="11" y="9"/>
                  <a:pt x="11" y="9"/>
                </a:cubicBezTo>
                <a:cubicBezTo>
                  <a:pt x="7" y="9"/>
                  <a:pt x="7" y="9"/>
                  <a:pt x="7" y="9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5"/>
                  <a:pt x="7" y="25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6"/>
                  <a:pt x="8" y="26"/>
                  <a:pt x="9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1" y="26"/>
                  <a:pt x="11" y="26"/>
                  <a:pt x="11" y="26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0" y="30"/>
                  <a:pt x="10" y="30"/>
                </a:cubicBezTo>
                <a:cubicBezTo>
                  <a:pt x="9" y="30"/>
                  <a:pt x="9" y="30"/>
                  <a:pt x="8" y="30"/>
                </a:cubicBezTo>
                <a:cubicBezTo>
                  <a:pt x="8" y="30"/>
                  <a:pt x="7" y="30"/>
                  <a:pt x="6" y="30"/>
                </a:cubicBezTo>
                <a:cubicBezTo>
                  <a:pt x="6" y="30"/>
                  <a:pt x="5" y="29"/>
                  <a:pt x="5" y="29"/>
                </a:cubicBezTo>
                <a:cubicBezTo>
                  <a:pt x="4" y="28"/>
                  <a:pt x="4" y="28"/>
                  <a:pt x="4" y="27"/>
                </a:cubicBezTo>
                <a:cubicBezTo>
                  <a:pt x="4" y="26"/>
                  <a:pt x="3" y="25"/>
                  <a:pt x="3" y="24"/>
                </a:cubicBezTo>
                <a:cubicBezTo>
                  <a:pt x="3" y="9"/>
                  <a:pt x="3" y="9"/>
                  <a:pt x="3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0" y="6"/>
                  <a:pt x="0" y="6"/>
                </a:cubicBezTo>
                <a:cubicBezTo>
                  <a:pt x="3" y="6"/>
                  <a:pt x="3" y="6"/>
                  <a:pt x="3" y="6"/>
                </a:cubicBezTo>
                <a:cubicBezTo>
                  <a:pt x="3" y="0"/>
                  <a:pt x="3" y="0"/>
                  <a:pt x="3" y="0"/>
                </a:cubicBezTo>
                <a:lnTo>
                  <a:pt x="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84" name="Freeform 177"/>
          <p:cNvSpPr>
            <a:spLocks noEditPoints="1"/>
          </p:cNvSpPr>
          <p:nvPr/>
        </p:nvSpPr>
        <p:spPr bwMode="auto">
          <a:xfrm>
            <a:off x="1988914" y="1861480"/>
            <a:ext cx="12700" cy="100013"/>
          </a:xfrm>
          <a:custGeom>
            <a:avLst/>
            <a:gdLst>
              <a:gd name="T0" fmla="*/ 0 w 4"/>
              <a:gd name="T1" fmla="*/ 2 h 33"/>
              <a:gd name="T2" fmla="*/ 0 w 4"/>
              <a:gd name="T3" fmla="*/ 1 h 33"/>
              <a:gd name="T4" fmla="*/ 2 w 4"/>
              <a:gd name="T5" fmla="*/ 0 h 33"/>
              <a:gd name="T6" fmla="*/ 4 w 4"/>
              <a:gd name="T7" fmla="*/ 1 h 33"/>
              <a:gd name="T8" fmla="*/ 4 w 4"/>
              <a:gd name="T9" fmla="*/ 2 h 33"/>
              <a:gd name="T10" fmla="*/ 4 w 4"/>
              <a:gd name="T11" fmla="*/ 4 h 33"/>
              <a:gd name="T12" fmla="*/ 2 w 4"/>
              <a:gd name="T13" fmla="*/ 5 h 33"/>
              <a:gd name="T14" fmla="*/ 0 w 4"/>
              <a:gd name="T15" fmla="*/ 4 h 33"/>
              <a:gd name="T16" fmla="*/ 0 w 4"/>
              <a:gd name="T17" fmla="*/ 2 h 33"/>
              <a:gd name="T18" fmla="*/ 4 w 4"/>
              <a:gd name="T19" fmla="*/ 33 h 33"/>
              <a:gd name="T20" fmla="*/ 0 w 4"/>
              <a:gd name="T21" fmla="*/ 33 h 33"/>
              <a:gd name="T22" fmla="*/ 0 w 4"/>
              <a:gd name="T23" fmla="*/ 9 h 33"/>
              <a:gd name="T24" fmla="*/ 4 w 4"/>
              <a:gd name="T25" fmla="*/ 9 h 33"/>
              <a:gd name="T26" fmla="*/ 4 w 4"/>
              <a:gd name="T2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" h="33">
                <a:moveTo>
                  <a:pt x="0" y="2"/>
                </a:moveTo>
                <a:cubicBezTo>
                  <a:pt x="0" y="2"/>
                  <a:pt x="0" y="1"/>
                  <a:pt x="0" y="1"/>
                </a:cubicBezTo>
                <a:cubicBezTo>
                  <a:pt x="1" y="0"/>
                  <a:pt x="1" y="0"/>
                  <a:pt x="2" y="0"/>
                </a:cubicBezTo>
                <a:cubicBezTo>
                  <a:pt x="3" y="0"/>
                  <a:pt x="3" y="0"/>
                  <a:pt x="4" y="1"/>
                </a:cubicBezTo>
                <a:cubicBezTo>
                  <a:pt x="4" y="1"/>
                  <a:pt x="4" y="2"/>
                  <a:pt x="4" y="2"/>
                </a:cubicBezTo>
                <a:cubicBezTo>
                  <a:pt x="4" y="3"/>
                  <a:pt x="4" y="4"/>
                  <a:pt x="4" y="4"/>
                </a:cubicBezTo>
                <a:cubicBezTo>
                  <a:pt x="3" y="4"/>
                  <a:pt x="3" y="5"/>
                  <a:pt x="2" y="5"/>
                </a:cubicBezTo>
                <a:cubicBezTo>
                  <a:pt x="1" y="5"/>
                  <a:pt x="1" y="4"/>
                  <a:pt x="0" y="4"/>
                </a:cubicBezTo>
                <a:cubicBezTo>
                  <a:pt x="0" y="4"/>
                  <a:pt x="0" y="3"/>
                  <a:pt x="0" y="2"/>
                </a:cubicBezTo>
                <a:close/>
                <a:moveTo>
                  <a:pt x="4" y="33"/>
                </a:moveTo>
                <a:cubicBezTo>
                  <a:pt x="0" y="33"/>
                  <a:pt x="0" y="33"/>
                  <a:pt x="0" y="33"/>
                </a:cubicBezTo>
                <a:cubicBezTo>
                  <a:pt x="0" y="9"/>
                  <a:pt x="0" y="9"/>
                  <a:pt x="0" y="9"/>
                </a:cubicBezTo>
                <a:cubicBezTo>
                  <a:pt x="4" y="9"/>
                  <a:pt x="4" y="9"/>
                  <a:pt x="4" y="9"/>
                </a:cubicBezTo>
                <a:lnTo>
                  <a:pt x="4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85" name="Freeform 178"/>
          <p:cNvSpPr>
            <a:spLocks noEditPoints="1"/>
          </p:cNvSpPr>
          <p:nvPr/>
        </p:nvSpPr>
        <p:spPr bwMode="auto">
          <a:xfrm>
            <a:off x="2015902" y="1885292"/>
            <a:ext cx="58738" cy="76200"/>
          </a:xfrm>
          <a:custGeom>
            <a:avLst/>
            <a:gdLst>
              <a:gd name="T0" fmla="*/ 0 w 19"/>
              <a:gd name="T1" fmla="*/ 12 h 25"/>
              <a:gd name="T2" fmla="*/ 1 w 19"/>
              <a:gd name="T3" fmla="*/ 7 h 25"/>
              <a:gd name="T4" fmla="*/ 3 w 19"/>
              <a:gd name="T5" fmla="*/ 3 h 25"/>
              <a:gd name="T6" fmla="*/ 6 w 19"/>
              <a:gd name="T7" fmla="*/ 1 h 25"/>
              <a:gd name="T8" fmla="*/ 9 w 19"/>
              <a:gd name="T9" fmla="*/ 0 h 25"/>
              <a:gd name="T10" fmla="*/ 13 w 19"/>
              <a:gd name="T11" fmla="*/ 1 h 25"/>
              <a:gd name="T12" fmla="*/ 16 w 19"/>
              <a:gd name="T13" fmla="*/ 3 h 25"/>
              <a:gd name="T14" fmla="*/ 18 w 19"/>
              <a:gd name="T15" fmla="*/ 7 h 25"/>
              <a:gd name="T16" fmla="*/ 19 w 19"/>
              <a:gd name="T17" fmla="*/ 12 h 25"/>
              <a:gd name="T18" fmla="*/ 19 w 19"/>
              <a:gd name="T19" fmla="*/ 14 h 25"/>
              <a:gd name="T20" fmla="*/ 18 w 19"/>
              <a:gd name="T21" fmla="*/ 19 h 25"/>
              <a:gd name="T22" fmla="*/ 16 w 19"/>
              <a:gd name="T23" fmla="*/ 22 h 25"/>
              <a:gd name="T24" fmla="*/ 13 w 19"/>
              <a:gd name="T25" fmla="*/ 24 h 25"/>
              <a:gd name="T26" fmla="*/ 9 w 19"/>
              <a:gd name="T27" fmla="*/ 25 h 25"/>
              <a:gd name="T28" fmla="*/ 6 w 19"/>
              <a:gd name="T29" fmla="*/ 24 h 25"/>
              <a:gd name="T30" fmla="*/ 3 w 19"/>
              <a:gd name="T31" fmla="*/ 22 h 25"/>
              <a:gd name="T32" fmla="*/ 1 w 19"/>
              <a:gd name="T33" fmla="*/ 19 h 25"/>
              <a:gd name="T34" fmla="*/ 0 w 19"/>
              <a:gd name="T35" fmla="*/ 14 h 25"/>
              <a:gd name="T36" fmla="*/ 0 w 19"/>
              <a:gd name="T37" fmla="*/ 12 h 25"/>
              <a:gd name="T38" fmla="*/ 4 w 19"/>
              <a:gd name="T39" fmla="*/ 14 h 25"/>
              <a:gd name="T40" fmla="*/ 5 w 19"/>
              <a:gd name="T41" fmla="*/ 17 h 25"/>
              <a:gd name="T42" fmla="*/ 6 w 19"/>
              <a:gd name="T43" fmla="*/ 20 h 25"/>
              <a:gd name="T44" fmla="*/ 7 w 19"/>
              <a:gd name="T45" fmla="*/ 21 h 25"/>
              <a:gd name="T46" fmla="*/ 9 w 19"/>
              <a:gd name="T47" fmla="*/ 22 h 25"/>
              <a:gd name="T48" fmla="*/ 15 w 19"/>
              <a:gd name="T49" fmla="*/ 14 h 25"/>
              <a:gd name="T50" fmla="*/ 15 w 19"/>
              <a:gd name="T51" fmla="*/ 12 h 25"/>
              <a:gd name="T52" fmla="*/ 14 w 19"/>
              <a:gd name="T53" fmla="*/ 8 h 25"/>
              <a:gd name="T54" fmla="*/ 13 w 19"/>
              <a:gd name="T55" fmla="*/ 6 h 25"/>
              <a:gd name="T56" fmla="*/ 12 w 19"/>
              <a:gd name="T57" fmla="*/ 4 h 25"/>
              <a:gd name="T58" fmla="*/ 9 w 19"/>
              <a:gd name="T59" fmla="*/ 4 h 25"/>
              <a:gd name="T60" fmla="*/ 7 w 19"/>
              <a:gd name="T61" fmla="*/ 4 h 25"/>
              <a:gd name="T62" fmla="*/ 6 w 19"/>
              <a:gd name="T63" fmla="*/ 6 h 25"/>
              <a:gd name="T64" fmla="*/ 5 w 19"/>
              <a:gd name="T65" fmla="*/ 8 h 25"/>
              <a:gd name="T66" fmla="*/ 4 w 19"/>
              <a:gd name="T67" fmla="*/ 12 h 25"/>
              <a:gd name="T68" fmla="*/ 4 w 19"/>
              <a:gd name="T69" fmla="*/ 1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" h="25">
                <a:moveTo>
                  <a:pt x="0" y="12"/>
                </a:moveTo>
                <a:cubicBezTo>
                  <a:pt x="0" y="10"/>
                  <a:pt x="0" y="8"/>
                  <a:pt x="1" y="7"/>
                </a:cubicBezTo>
                <a:cubicBezTo>
                  <a:pt x="1" y="5"/>
                  <a:pt x="2" y="4"/>
                  <a:pt x="3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11" y="0"/>
                  <a:pt x="12" y="0"/>
                  <a:pt x="13" y="1"/>
                </a:cubicBezTo>
                <a:cubicBezTo>
                  <a:pt x="14" y="1"/>
                  <a:pt x="15" y="2"/>
                  <a:pt x="16" y="3"/>
                </a:cubicBezTo>
                <a:cubicBezTo>
                  <a:pt x="17" y="4"/>
                  <a:pt x="18" y="5"/>
                  <a:pt x="18" y="7"/>
                </a:cubicBezTo>
                <a:cubicBezTo>
                  <a:pt x="19" y="8"/>
                  <a:pt x="19" y="10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6"/>
                  <a:pt x="19" y="17"/>
                  <a:pt x="18" y="19"/>
                </a:cubicBezTo>
                <a:cubicBezTo>
                  <a:pt x="18" y="20"/>
                  <a:pt x="17" y="21"/>
                  <a:pt x="16" y="22"/>
                </a:cubicBezTo>
                <a:cubicBezTo>
                  <a:pt x="15" y="23"/>
                  <a:pt x="14" y="24"/>
                  <a:pt x="13" y="24"/>
                </a:cubicBezTo>
                <a:cubicBezTo>
                  <a:pt x="12" y="25"/>
                  <a:pt x="11" y="25"/>
                  <a:pt x="9" y="25"/>
                </a:cubicBezTo>
                <a:cubicBezTo>
                  <a:pt x="8" y="25"/>
                  <a:pt x="7" y="25"/>
                  <a:pt x="6" y="24"/>
                </a:cubicBezTo>
                <a:cubicBezTo>
                  <a:pt x="5" y="24"/>
                  <a:pt x="4" y="23"/>
                  <a:pt x="3" y="22"/>
                </a:cubicBezTo>
                <a:cubicBezTo>
                  <a:pt x="2" y="21"/>
                  <a:pt x="1" y="20"/>
                  <a:pt x="1" y="19"/>
                </a:cubicBezTo>
                <a:cubicBezTo>
                  <a:pt x="0" y="17"/>
                  <a:pt x="0" y="16"/>
                  <a:pt x="0" y="14"/>
                </a:cubicBezTo>
                <a:lnTo>
                  <a:pt x="0" y="12"/>
                </a:lnTo>
                <a:close/>
                <a:moveTo>
                  <a:pt x="4" y="14"/>
                </a:moveTo>
                <a:cubicBezTo>
                  <a:pt x="4" y="15"/>
                  <a:pt x="4" y="16"/>
                  <a:pt x="5" y="17"/>
                </a:cubicBezTo>
                <a:cubicBezTo>
                  <a:pt x="5" y="18"/>
                  <a:pt x="5" y="19"/>
                  <a:pt x="6" y="20"/>
                </a:cubicBezTo>
                <a:cubicBezTo>
                  <a:pt x="6" y="20"/>
                  <a:pt x="7" y="21"/>
                  <a:pt x="7" y="21"/>
                </a:cubicBezTo>
                <a:cubicBezTo>
                  <a:pt x="8" y="22"/>
                  <a:pt x="9" y="22"/>
                  <a:pt x="9" y="22"/>
                </a:cubicBezTo>
                <a:cubicBezTo>
                  <a:pt x="13" y="22"/>
                  <a:pt x="15" y="19"/>
                  <a:pt x="15" y="14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10"/>
                  <a:pt x="15" y="9"/>
                  <a:pt x="14" y="8"/>
                </a:cubicBezTo>
                <a:cubicBezTo>
                  <a:pt x="14" y="7"/>
                  <a:pt x="14" y="6"/>
                  <a:pt x="13" y="6"/>
                </a:cubicBezTo>
                <a:cubicBezTo>
                  <a:pt x="13" y="5"/>
                  <a:pt x="12" y="4"/>
                  <a:pt x="12" y="4"/>
                </a:cubicBezTo>
                <a:cubicBezTo>
                  <a:pt x="11" y="4"/>
                  <a:pt x="10" y="4"/>
                  <a:pt x="9" y="4"/>
                </a:cubicBezTo>
                <a:cubicBezTo>
                  <a:pt x="9" y="4"/>
                  <a:pt x="8" y="4"/>
                  <a:pt x="7" y="4"/>
                </a:cubicBezTo>
                <a:cubicBezTo>
                  <a:pt x="7" y="4"/>
                  <a:pt x="6" y="5"/>
                  <a:pt x="6" y="6"/>
                </a:cubicBezTo>
                <a:cubicBezTo>
                  <a:pt x="5" y="6"/>
                  <a:pt x="5" y="7"/>
                  <a:pt x="5" y="8"/>
                </a:cubicBezTo>
                <a:cubicBezTo>
                  <a:pt x="4" y="9"/>
                  <a:pt x="4" y="10"/>
                  <a:pt x="4" y="12"/>
                </a:cubicBezTo>
                <a:lnTo>
                  <a:pt x="4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86" name="Freeform 179"/>
          <p:cNvSpPr>
            <a:spLocks/>
          </p:cNvSpPr>
          <p:nvPr/>
        </p:nvSpPr>
        <p:spPr bwMode="auto">
          <a:xfrm>
            <a:off x="2088927" y="1885292"/>
            <a:ext cx="47625" cy="76200"/>
          </a:xfrm>
          <a:custGeom>
            <a:avLst/>
            <a:gdLst>
              <a:gd name="T0" fmla="*/ 4 w 16"/>
              <a:gd name="T1" fmla="*/ 1 h 25"/>
              <a:gd name="T2" fmla="*/ 4 w 16"/>
              <a:gd name="T3" fmla="*/ 3 h 25"/>
              <a:gd name="T4" fmla="*/ 6 w 16"/>
              <a:gd name="T5" fmla="*/ 1 h 25"/>
              <a:gd name="T6" fmla="*/ 10 w 16"/>
              <a:gd name="T7" fmla="*/ 0 h 25"/>
              <a:gd name="T8" fmla="*/ 12 w 16"/>
              <a:gd name="T9" fmla="*/ 1 h 25"/>
              <a:gd name="T10" fmla="*/ 14 w 16"/>
              <a:gd name="T11" fmla="*/ 2 h 25"/>
              <a:gd name="T12" fmla="*/ 16 w 16"/>
              <a:gd name="T13" fmla="*/ 5 h 25"/>
              <a:gd name="T14" fmla="*/ 16 w 16"/>
              <a:gd name="T15" fmla="*/ 9 h 25"/>
              <a:gd name="T16" fmla="*/ 16 w 16"/>
              <a:gd name="T17" fmla="*/ 25 h 25"/>
              <a:gd name="T18" fmla="*/ 12 w 16"/>
              <a:gd name="T19" fmla="*/ 25 h 25"/>
              <a:gd name="T20" fmla="*/ 12 w 16"/>
              <a:gd name="T21" fmla="*/ 9 h 25"/>
              <a:gd name="T22" fmla="*/ 11 w 16"/>
              <a:gd name="T23" fmla="*/ 5 h 25"/>
              <a:gd name="T24" fmla="*/ 8 w 16"/>
              <a:gd name="T25" fmla="*/ 4 h 25"/>
              <a:gd name="T26" fmla="*/ 6 w 16"/>
              <a:gd name="T27" fmla="*/ 5 h 25"/>
              <a:gd name="T28" fmla="*/ 4 w 16"/>
              <a:gd name="T29" fmla="*/ 7 h 25"/>
              <a:gd name="T30" fmla="*/ 4 w 16"/>
              <a:gd name="T31" fmla="*/ 25 h 25"/>
              <a:gd name="T32" fmla="*/ 0 w 16"/>
              <a:gd name="T33" fmla="*/ 25 h 25"/>
              <a:gd name="T34" fmla="*/ 0 w 16"/>
              <a:gd name="T35" fmla="*/ 1 h 25"/>
              <a:gd name="T36" fmla="*/ 4 w 16"/>
              <a:gd name="T37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5">
                <a:moveTo>
                  <a:pt x="4" y="1"/>
                </a:move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2"/>
                  <a:pt x="6" y="1"/>
                </a:cubicBezTo>
                <a:cubicBezTo>
                  <a:pt x="7" y="1"/>
                  <a:pt x="8" y="0"/>
                  <a:pt x="10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4" y="2"/>
                  <a:pt x="14" y="2"/>
                </a:cubicBezTo>
                <a:cubicBezTo>
                  <a:pt x="15" y="3"/>
                  <a:pt x="15" y="4"/>
                  <a:pt x="16" y="5"/>
                </a:cubicBezTo>
                <a:cubicBezTo>
                  <a:pt x="16" y="6"/>
                  <a:pt x="16" y="7"/>
                  <a:pt x="16" y="9"/>
                </a:cubicBezTo>
                <a:cubicBezTo>
                  <a:pt x="16" y="25"/>
                  <a:pt x="16" y="25"/>
                  <a:pt x="16" y="25"/>
                </a:cubicBezTo>
                <a:cubicBezTo>
                  <a:pt x="12" y="25"/>
                  <a:pt x="12" y="25"/>
                  <a:pt x="12" y="25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2" y="6"/>
                  <a:pt x="11" y="5"/>
                </a:cubicBezTo>
                <a:cubicBezTo>
                  <a:pt x="11" y="4"/>
                  <a:pt x="10" y="4"/>
                  <a:pt x="8" y="4"/>
                </a:cubicBezTo>
                <a:cubicBezTo>
                  <a:pt x="7" y="4"/>
                  <a:pt x="6" y="4"/>
                  <a:pt x="6" y="5"/>
                </a:cubicBezTo>
                <a:cubicBezTo>
                  <a:pt x="5" y="5"/>
                  <a:pt x="4" y="6"/>
                  <a:pt x="4" y="7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lnTo>
                  <a:pt x="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87" name="Freeform 180"/>
          <p:cNvSpPr>
            <a:spLocks noEditPoints="1"/>
          </p:cNvSpPr>
          <p:nvPr/>
        </p:nvSpPr>
        <p:spPr bwMode="auto">
          <a:xfrm>
            <a:off x="2152427" y="1885292"/>
            <a:ext cx="50800" cy="76200"/>
          </a:xfrm>
          <a:custGeom>
            <a:avLst/>
            <a:gdLst>
              <a:gd name="T0" fmla="*/ 13 w 17"/>
              <a:gd name="T1" fmla="*/ 25 h 25"/>
              <a:gd name="T2" fmla="*/ 13 w 17"/>
              <a:gd name="T3" fmla="*/ 24 h 25"/>
              <a:gd name="T4" fmla="*/ 13 w 17"/>
              <a:gd name="T5" fmla="*/ 22 h 25"/>
              <a:gd name="T6" fmla="*/ 12 w 17"/>
              <a:gd name="T7" fmla="*/ 23 h 25"/>
              <a:gd name="T8" fmla="*/ 11 w 17"/>
              <a:gd name="T9" fmla="*/ 24 h 25"/>
              <a:gd name="T10" fmla="*/ 9 w 17"/>
              <a:gd name="T11" fmla="*/ 25 h 25"/>
              <a:gd name="T12" fmla="*/ 7 w 17"/>
              <a:gd name="T13" fmla="*/ 25 h 25"/>
              <a:gd name="T14" fmla="*/ 5 w 17"/>
              <a:gd name="T15" fmla="*/ 25 h 25"/>
              <a:gd name="T16" fmla="*/ 2 w 17"/>
              <a:gd name="T17" fmla="*/ 23 h 25"/>
              <a:gd name="T18" fmla="*/ 1 w 17"/>
              <a:gd name="T19" fmla="*/ 21 h 25"/>
              <a:gd name="T20" fmla="*/ 0 w 17"/>
              <a:gd name="T21" fmla="*/ 18 h 25"/>
              <a:gd name="T22" fmla="*/ 1 w 17"/>
              <a:gd name="T23" fmla="*/ 15 h 25"/>
              <a:gd name="T24" fmla="*/ 3 w 17"/>
              <a:gd name="T25" fmla="*/ 12 h 25"/>
              <a:gd name="T26" fmla="*/ 6 w 17"/>
              <a:gd name="T27" fmla="*/ 11 h 25"/>
              <a:gd name="T28" fmla="*/ 10 w 17"/>
              <a:gd name="T29" fmla="*/ 10 h 25"/>
              <a:gd name="T30" fmla="*/ 13 w 17"/>
              <a:gd name="T31" fmla="*/ 10 h 25"/>
              <a:gd name="T32" fmla="*/ 13 w 17"/>
              <a:gd name="T33" fmla="*/ 8 h 25"/>
              <a:gd name="T34" fmla="*/ 12 w 17"/>
              <a:gd name="T35" fmla="*/ 5 h 25"/>
              <a:gd name="T36" fmla="*/ 9 w 17"/>
              <a:gd name="T37" fmla="*/ 4 h 25"/>
              <a:gd name="T38" fmla="*/ 7 w 17"/>
              <a:gd name="T39" fmla="*/ 4 h 25"/>
              <a:gd name="T40" fmla="*/ 6 w 17"/>
              <a:gd name="T41" fmla="*/ 5 h 25"/>
              <a:gd name="T42" fmla="*/ 5 w 17"/>
              <a:gd name="T43" fmla="*/ 6 h 25"/>
              <a:gd name="T44" fmla="*/ 5 w 17"/>
              <a:gd name="T45" fmla="*/ 7 h 25"/>
              <a:gd name="T46" fmla="*/ 1 w 17"/>
              <a:gd name="T47" fmla="*/ 7 h 25"/>
              <a:gd name="T48" fmla="*/ 1 w 17"/>
              <a:gd name="T49" fmla="*/ 5 h 25"/>
              <a:gd name="T50" fmla="*/ 3 w 17"/>
              <a:gd name="T51" fmla="*/ 2 h 25"/>
              <a:gd name="T52" fmla="*/ 6 w 17"/>
              <a:gd name="T53" fmla="*/ 1 h 25"/>
              <a:gd name="T54" fmla="*/ 9 w 17"/>
              <a:gd name="T55" fmla="*/ 0 h 25"/>
              <a:gd name="T56" fmla="*/ 12 w 17"/>
              <a:gd name="T57" fmla="*/ 1 h 25"/>
              <a:gd name="T58" fmla="*/ 14 w 17"/>
              <a:gd name="T59" fmla="*/ 2 h 25"/>
              <a:gd name="T60" fmla="*/ 16 w 17"/>
              <a:gd name="T61" fmla="*/ 4 h 25"/>
              <a:gd name="T62" fmla="*/ 17 w 17"/>
              <a:gd name="T63" fmla="*/ 8 h 25"/>
              <a:gd name="T64" fmla="*/ 17 w 17"/>
              <a:gd name="T65" fmla="*/ 19 h 25"/>
              <a:gd name="T66" fmla="*/ 17 w 17"/>
              <a:gd name="T67" fmla="*/ 21 h 25"/>
              <a:gd name="T68" fmla="*/ 17 w 17"/>
              <a:gd name="T69" fmla="*/ 22 h 25"/>
              <a:gd name="T70" fmla="*/ 17 w 17"/>
              <a:gd name="T71" fmla="*/ 23 h 25"/>
              <a:gd name="T72" fmla="*/ 17 w 17"/>
              <a:gd name="T73" fmla="*/ 24 h 25"/>
              <a:gd name="T74" fmla="*/ 17 w 17"/>
              <a:gd name="T75" fmla="*/ 25 h 25"/>
              <a:gd name="T76" fmla="*/ 13 w 17"/>
              <a:gd name="T77" fmla="*/ 25 h 25"/>
              <a:gd name="T78" fmla="*/ 8 w 17"/>
              <a:gd name="T79" fmla="*/ 22 h 25"/>
              <a:gd name="T80" fmla="*/ 10 w 17"/>
              <a:gd name="T81" fmla="*/ 21 h 25"/>
              <a:gd name="T82" fmla="*/ 11 w 17"/>
              <a:gd name="T83" fmla="*/ 21 h 25"/>
              <a:gd name="T84" fmla="*/ 12 w 17"/>
              <a:gd name="T85" fmla="*/ 20 h 25"/>
              <a:gd name="T86" fmla="*/ 13 w 17"/>
              <a:gd name="T87" fmla="*/ 19 h 25"/>
              <a:gd name="T88" fmla="*/ 13 w 17"/>
              <a:gd name="T89" fmla="*/ 13 h 25"/>
              <a:gd name="T90" fmla="*/ 11 w 17"/>
              <a:gd name="T91" fmla="*/ 13 h 25"/>
              <a:gd name="T92" fmla="*/ 8 w 17"/>
              <a:gd name="T93" fmla="*/ 13 h 25"/>
              <a:gd name="T94" fmla="*/ 6 w 17"/>
              <a:gd name="T95" fmla="*/ 14 h 25"/>
              <a:gd name="T96" fmla="*/ 5 w 17"/>
              <a:gd name="T97" fmla="*/ 16 h 25"/>
              <a:gd name="T98" fmla="*/ 4 w 17"/>
              <a:gd name="T99" fmla="*/ 18 h 25"/>
              <a:gd name="T100" fmla="*/ 5 w 17"/>
              <a:gd name="T101" fmla="*/ 20 h 25"/>
              <a:gd name="T102" fmla="*/ 5 w 17"/>
              <a:gd name="T103" fmla="*/ 21 h 25"/>
              <a:gd name="T104" fmla="*/ 6 w 17"/>
              <a:gd name="T105" fmla="*/ 21 h 25"/>
              <a:gd name="T106" fmla="*/ 8 w 17"/>
              <a:gd name="T107" fmla="*/ 2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" h="25">
                <a:moveTo>
                  <a:pt x="13" y="25"/>
                </a:moveTo>
                <a:cubicBezTo>
                  <a:pt x="13" y="24"/>
                  <a:pt x="13" y="24"/>
                  <a:pt x="13" y="24"/>
                </a:cubicBezTo>
                <a:cubicBezTo>
                  <a:pt x="13" y="23"/>
                  <a:pt x="13" y="23"/>
                  <a:pt x="13" y="22"/>
                </a:cubicBezTo>
                <a:cubicBezTo>
                  <a:pt x="12" y="23"/>
                  <a:pt x="12" y="23"/>
                  <a:pt x="12" y="23"/>
                </a:cubicBezTo>
                <a:cubicBezTo>
                  <a:pt x="11" y="24"/>
                  <a:pt x="11" y="24"/>
                  <a:pt x="11" y="24"/>
                </a:cubicBezTo>
                <a:cubicBezTo>
                  <a:pt x="10" y="25"/>
                  <a:pt x="10" y="25"/>
                  <a:pt x="9" y="25"/>
                </a:cubicBezTo>
                <a:cubicBezTo>
                  <a:pt x="9" y="25"/>
                  <a:pt x="8" y="25"/>
                  <a:pt x="7" y="25"/>
                </a:cubicBezTo>
                <a:cubicBezTo>
                  <a:pt x="6" y="25"/>
                  <a:pt x="5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2" y="23"/>
                  <a:pt x="1" y="22"/>
                  <a:pt x="1" y="21"/>
                </a:cubicBezTo>
                <a:cubicBezTo>
                  <a:pt x="1" y="20"/>
                  <a:pt x="0" y="19"/>
                  <a:pt x="0" y="18"/>
                </a:cubicBezTo>
                <a:cubicBezTo>
                  <a:pt x="0" y="17"/>
                  <a:pt x="1" y="16"/>
                  <a:pt x="1" y="15"/>
                </a:cubicBezTo>
                <a:cubicBezTo>
                  <a:pt x="1" y="14"/>
                  <a:pt x="2" y="13"/>
                  <a:pt x="3" y="12"/>
                </a:cubicBezTo>
                <a:cubicBezTo>
                  <a:pt x="4" y="12"/>
                  <a:pt x="5" y="11"/>
                  <a:pt x="6" y="11"/>
                </a:cubicBezTo>
                <a:cubicBezTo>
                  <a:pt x="7" y="10"/>
                  <a:pt x="8" y="10"/>
                  <a:pt x="10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8"/>
                  <a:pt x="13" y="8"/>
                  <a:pt x="13" y="8"/>
                </a:cubicBezTo>
                <a:cubicBezTo>
                  <a:pt x="13" y="6"/>
                  <a:pt x="12" y="5"/>
                  <a:pt x="12" y="5"/>
                </a:cubicBezTo>
                <a:cubicBezTo>
                  <a:pt x="11" y="4"/>
                  <a:pt x="10" y="4"/>
                  <a:pt x="9" y="4"/>
                </a:cubicBezTo>
                <a:cubicBezTo>
                  <a:pt x="8" y="4"/>
                  <a:pt x="8" y="4"/>
                  <a:pt x="7" y="4"/>
                </a:cubicBezTo>
                <a:cubicBezTo>
                  <a:pt x="7" y="4"/>
                  <a:pt x="6" y="4"/>
                  <a:pt x="6" y="5"/>
                </a:cubicBezTo>
                <a:cubicBezTo>
                  <a:pt x="6" y="5"/>
                  <a:pt x="5" y="5"/>
                  <a:pt x="5" y="6"/>
                </a:cubicBezTo>
                <a:cubicBezTo>
                  <a:pt x="5" y="6"/>
                  <a:pt x="5" y="7"/>
                  <a:pt x="5" y="7"/>
                </a:cubicBezTo>
                <a:cubicBezTo>
                  <a:pt x="1" y="7"/>
                  <a:pt x="1" y="7"/>
                  <a:pt x="1" y="7"/>
                </a:cubicBezTo>
                <a:cubicBezTo>
                  <a:pt x="1" y="6"/>
                  <a:pt x="1" y="6"/>
                  <a:pt x="1" y="5"/>
                </a:cubicBezTo>
                <a:cubicBezTo>
                  <a:pt x="2" y="4"/>
                  <a:pt x="2" y="3"/>
                  <a:pt x="3" y="2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4" y="1"/>
                  <a:pt x="14" y="2"/>
                </a:cubicBezTo>
                <a:cubicBezTo>
                  <a:pt x="15" y="3"/>
                  <a:pt x="16" y="3"/>
                  <a:pt x="16" y="4"/>
                </a:cubicBezTo>
                <a:cubicBezTo>
                  <a:pt x="16" y="5"/>
                  <a:pt x="17" y="6"/>
                  <a:pt x="17" y="8"/>
                </a:cubicBezTo>
                <a:cubicBezTo>
                  <a:pt x="17" y="19"/>
                  <a:pt x="17" y="19"/>
                  <a:pt x="17" y="19"/>
                </a:cubicBezTo>
                <a:cubicBezTo>
                  <a:pt x="17" y="20"/>
                  <a:pt x="17" y="20"/>
                  <a:pt x="17" y="21"/>
                </a:cubicBezTo>
                <a:cubicBezTo>
                  <a:pt x="17" y="21"/>
                  <a:pt x="17" y="22"/>
                  <a:pt x="17" y="22"/>
                </a:cubicBezTo>
                <a:cubicBezTo>
                  <a:pt x="17" y="22"/>
                  <a:pt x="17" y="23"/>
                  <a:pt x="17" y="23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5"/>
                  <a:pt x="17" y="25"/>
                  <a:pt x="17" y="25"/>
                </a:cubicBezTo>
                <a:lnTo>
                  <a:pt x="13" y="25"/>
                </a:lnTo>
                <a:close/>
                <a:moveTo>
                  <a:pt x="8" y="22"/>
                </a:moveTo>
                <a:cubicBezTo>
                  <a:pt x="9" y="22"/>
                  <a:pt x="9" y="22"/>
                  <a:pt x="10" y="21"/>
                </a:cubicBezTo>
                <a:cubicBezTo>
                  <a:pt x="10" y="21"/>
                  <a:pt x="10" y="21"/>
                  <a:pt x="11" y="21"/>
                </a:cubicBezTo>
                <a:cubicBezTo>
                  <a:pt x="11" y="20"/>
                  <a:pt x="12" y="20"/>
                  <a:pt x="12" y="20"/>
                </a:cubicBezTo>
                <a:cubicBezTo>
                  <a:pt x="12" y="19"/>
                  <a:pt x="12" y="19"/>
                  <a:pt x="13" y="19"/>
                </a:cubicBezTo>
                <a:cubicBezTo>
                  <a:pt x="13" y="13"/>
                  <a:pt x="13" y="13"/>
                  <a:pt x="13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0" y="13"/>
                  <a:pt x="9" y="13"/>
                  <a:pt x="8" y="13"/>
                </a:cubicBezTo>
                <a:cubicBezTo>
                  <a:pt x="7" y="14"/>
                  <a:pt x="7" y="14"/>
                  <a:pt x="6" y="14"/>
                </a:cubicBezTo>
                <a:cubicBezTo>
                  <a:pt x="6" y="15"/>
                  <a:pt x="5" y="15"/>
                  <a:pt x="5" y="16"/>
                </a:cubicBezTo>
                <a:cubicBezTo>
                  <a:pt x="5" y="16"/>
                  <a:pt x="4" y="17"/>
                  <a:pt x="4" y="18"/>
                </a:cubicBezTo>
                <a:cubicBezTo>
                  <a:pt x="4" y="18"/>
                  <a:pt x="4" y="19"/>
                  <a:pt x="5" y="20"/>
                </a:cubicBezTo>
                <a:cubicBezTo>
                  <a:pt x="5" y="20"/>
                  <a:pt x="5" y="20"/>
                  <a:pt x="5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7" y="22"/>
                  <a:pt x="7" y="22"/>
                  <a:pt x="8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88" name="Rectangle 181"/>
          <p:cNvSpPr>
            <a:spLocks noChangeArrowheads="1"/>
          </p:cNvSpPr>
          <p:nvPr/>
        </p:nvSpPr>
        <p:spPr bwMode="auto">
          <a:xfrm>
            <a:off x="2222277" y="1858305"/>
            <a:ext cx="11113" cy="1031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89" name="Freeform 182"/>
          <p:cNvSpPr>
            <a:spLocks noEditPoints="1"/>
          </p:cNvSpPr>
          <p:nvPr/>
        </p:nvSpPr>
        <p:spPr bwMode="auto">
          <a:xfrm>
            <a:off x="2282602" y="1885292"/>
            <a:ext cx="50800" cy="103188"/>
          </a:xfrm>
          <a:custGeom>
            <a:avLst/>
            <a:gdLst>
              <a:gd name="T0" fmla="*/ 0 w 17"/>
              <a:gd name="T1" fmla="*/ 12 h 34"/>
              <a:gd name="T2" fmla="*/ 0 w 17"/>
              <a:gd name="T3" fmla="*/ 7 h 34"/>
              <a:gd name="T4" fmla="*/ 2 w 17"/>
              <a:gd name="T5" fmla="*/ 3 h 34"/>
              <a:gd name="T6" fmla="*/ 4 w 17"/>
              <a:gd name="T7" fmla="*/ 1 h 34"/>
              <a:gd name="T8" fmla="*/ 8 w 17"/>
              <a:gd name="T9" fmla="*/ 0 h 34"/>
              <a:gd name="T10" fmla="*/ 11 w 17"/>
              <a:gd name="T11" fmla="*/ 1 h 34"/>
              <a:gd name="T12" fmla="*/ 13 w 17"/>
              <a:gd name="T13" fmla="*/ 3 h 34"/>
              <a:gd name="T14" fmla="*/ 14 w 17"/>
              <a:gd name="T15" fmla="*/ 1 h 34"/>
              <a:gd name="T16" fmla="*/ 17 w 17"/>
              <a:gd name="T17" fmla="*/ 1 h 34"/>
              <a:gd name="T18" fmla="*/ 17 w 17"/>
              <a:gd name="T19" fmla="*/ 25 h 34"/>
              <a:gd name="T20" fmla="*/ 16 w 17"/>
              <a:gd name="T21" fmla="*/ 29 h 34"/>
              <a:gd name="T22" fmla="*/ 15 w 17"/>
              <a:gd name="T23" fmla="*/ 32 h 34"/>
              <a:gd name="T24" fmla="*/ 12 w 17"/>
              <a:gd name="T25" fmla="*/ 34 h 34"/>
              <a:gd name="T26" fmla="*/ 8 w 17"/>
              <a:gd name="T27" fmla="*/ 34 h 34"/>
              <a:gd name="T28" fmla="*/ 7 w 17"/>
              <a:gd name="T29" fmla="*/ 34 h 34"/>
              <a:gd name="T30" fmla="*/ 5 w 17"/>
              <a:gd name="T31" fmla="*/ 33 h 34"/>
              <a:gd name="T32" fmla="*/ 3 w 17"/>
              <a:gd name="T33" fmla="*/ 32 h 34"/>
              <a:gd name="T34" fmla="*/ 1 w 17"/>
              <a:gd name="T35" fmla="*/ 31 h 34"/>
              <a:gd name="T36" fmla="*/ 3 w 17"/>
              <a:gd name="T37" fmla="*/ 28 h 34"/>
              <a:gd name="T38" fmla="*/ 5 w 17"/>
              <a:gd name="T39" fmla="*/ 30 h 34"/>
              <a:gd name="T40" fmla="*/ 8 w 17"/>
              <a:gd name="T41" fmla="*/ 31 h 34"/>
              <a:gd name="T42" fmla="*/ 10 w 17"/>
              <a:gd name="T43" fmla="*/ 31 h 34"/>
              <a:gd name="T44" fmla="*/ 12 w 17"/>
              <a:gd name="T45" fmla="*/ 30 h 34"/>
              <a:gd name="T46" fmla="*/ 13 w 17"/>
              <a:gd name="T47" fmla="*/ 28 h 34"/>
              <a:gd name="T48" fmla="*/ 13 w 17"/>
              <a:gd name="T49" fmla="*/ 25 h 34"/>
              <a:gd name="T50" fmla="*/ 13 w 17"/>
              <a:gd name="T51" fmla="*/ 22 h 34"/>
              <a:gd name="T52" fmla="*/ 11 w 17"/>
              <a:gd name="T53" fmla="*/ 24 h 34"/>
              <a:gd name="T54" fmla="*/ 8 w 17"/>
              <a:gd name="T55" fmla="*/ 25 h 34"/>
              <a:gd name="T56" fmla="*/ 4 w 17"/>
              <a:gd name="T57" fmla="*/ 24 h 34"/>
              <a:gd name="T58" fmla="*/ 2 w 17"/>
              <a:gd name="T59" fmla="*/ 22 h 34"/>
              <a:gd name="T60" fmla="*/ 0 w 17"/>
              <a:gd name="T61" fmla="*/ 19 h 34"/>
              <a:gd name="T62" fmla="*/ 0 w 17"/>
              <a:gd name="T63" fmla="*/ 14 h 34"/>
              <a:gd name="T64" fmla="*/ 0 w 17"/>
              <a:gd name="T65" fmla="*/ 12 h 34"/>
              <a:gd name="T66" fmla="*/ 4 w 17"/>
              <a:gd name="T67" fmla="*/ 14 h 34"/>
              <a:gd name="T68" fmla="*/ 5 w 17"/>
              <a:gd name="T69" fmla="*/ 20 h 34"/>
              <a:gd name="T70" fmla="*/ 9 w 17"/>
              <a:gd name="T71" fmla="*/ 22 h 34"/>
              <a:gd name="T72" fmla="*/ 11 w 17"/>
              <a:gd name="T73" fmla="*/ 21 h 34"/>
              <a:gd name="T74" fmla="*/ 13 w 17"/>
              <a:gd name="T75" fmla="*/ 19 h 34"/>
              <a:gd name="T76" fmla="*/ 13 w 17"/>
              <a:gd name="T77" fmla="*/ 7 h 34"/>
              <a:gd name="T78" fmla="*/ 11 w 17"/>
              <a:gd name="T79" fmla="*/ 5 h 34"/>
              <a:gd name="T80" fmla="*/ 9 w 17"/>
              <a:gd name="T81" fmla="*/ 4 h 34"/>
              <a:gd name="T82" fmla="*/ 5 w 17"/>
              <a:gd name="T83" fmla="*/ 6 h 34"/>
              <a:gd name="T84" fmla="*/ 4 w 17"/>
              <a:gd name="T85" fmla="*/ 12 h 34"/>
              <a:gd name="T86" fmla="*/ 4 w 17"/>
              <a:gd name="T87" fmla="*/ 1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7" h="34">
                <a:moveTo>
                  <a:pt x="0" y="12"/>
                </a:moveTo>
                <a:cubicBezTo>
                  <a:pt x="0" y="10"/>
                  <a:pt x="0" y="8"/>
                  <a:pt x="0" y="7"/>
                </a:cubicBezTo>
                <a:cubicBezTo>
                  <a:pt x="1" y="5"/>
                  <a:pt x="1" y="4"/>
                  <a:pt x="2" y="3"/>
                </a:cubicBezTo>
                <a:cubicBezTo>
                  <a:pt x="3" y="2"/>
                  <a:pt x="3" y="1"/>
                  <a:pt x="4" y="1"/>
                </a:cubicBezTo>
                <a:cubicBezTo>
                  <a:pt x="5" y="0"/>
                  <a:pt x="7" y="0"/>
                  <a:pt x="8" y="0"/>
                </a:cubicBezTo>
                <a:cubicBezTo>
                  <a:pt x="9" y="0"/>
                  <a:pt x="10" y="1"/>
                  <a:pt x="11" y="1"/>
                </a:cubicBezTo>
                <a:cubicBezTo>
                  <a:pt x="12" y="2"/>
                  <a:pt x="13" y="2"/>
                  <a:pt x="13" y="3"/>
                </a:cubicBezTo>
                <a:cubicBezTo>
                  <a:pt x="14" y="1"/>
                  <a:pt x="14" y="1"/>
                  <a:pt x="14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7"/>
                  <a:pt x="17" y="28"/>
                  <a:pt x="16" y="29"/>
                </a:cubicBezTo>
                <a:cubicBezTo>
                  <a:pt x="16" y="30"/>
                  <a:pt x="15" y="31"/>
                  <a:pt x="15" y="32"/>
                </a:cubicBezTo>
                <a:cubicBezTo>
                  <a:pt x="14" y="33"/>
                  <a:pt x="13" y="33"/>
                  <a:pt x="12" y="34"/>
                </a:cubicBezTo>
                <a:cubicBezTo>
                  <a:pt x="11" y="34"/>
                  <a:pt x="10" y="34"/>
                  <a:pt x="8" y="34"/>
                </a:cubicBezTo>
                <a:cubicBezTo>
                  <a:pt x="8" y="34"/>
                  <a:pt x="7" y="34"/>
                  <a:pt x="7" y="34"/>
                </a:cubicBezTo>
                <a:cubicBezTo>
                  <a:pt x="6" y="34"/>
                  <a:pt x="5" y="34"/>
                  <a:pt x="5" y="33"/>
                </a:cubicBezTo>
                <a:cubicBezTo>
                  <a:pt x="4" y="33"/>
                  <a:pt x="3" y="33"/>
                  <a:pt x="3" y="32"/>
                </a:cubicBezTo>
                <a:cubicBezTo>
                  <a:pt x="2" y="32"/>
                  <a:pt x="2" y="32"/>
                  <a:pt x="1" y="31"/>
                </a:cubicBezTo>
                <a:cubicBezTo>
                  <a:pt x="3" y="28"/>
                  <a:pt x="3" y="28"/>
                  <a:pt x="3" y="28"/>
                </a:cubicBezTo>
                <a:cubicBezTo>
                  <a:pt x="4" y="29"/>
                  <a:pt x="4" y="30"/>
                  <a:pt x="5" y="30"/>
                </a:cubicBezTo>
                <a:cubicBezTo>
                  <a:pt x="6" y="31"/>
                  <a:pt x="7" y="31"/>
                  <a:pt x="8" y="31"/>
                </a:cubicBezTo>
                <a:cubicBezTo>
                  <a:pt x="9" y="31"/>
                  <a:pt x="10" y="31"/>
                  <a:pt x="10" y="31"/>
                </a:cubicBezTo>
                <a:cubicBezTo>
                  <a:pt x="11" y="30"/>
                  <a:pt x="11" y="30"/>
                  <a:pt x="12" y="30"/>
                </a:cubicBezTo>
                <a:cubicBezTo>
                  <a:pt x="12" y="29"/>
                  <a:pt x="13" y="29"/>
                  <a:pt x="13" y="28"/>
                </a:cubicBezTo>
                <a:cubicBezTo>
                  <a:pt x="13" y="27"/>
                  <a:pt x="13" y="26"/>
                  <a:pt x="13" y="25"/>
                </a:cubicBezTo>
                <a:cubicBezTo>
                  <a:pt x="13" y="22"/>
                  <a:pt x="13" y="22"/>
                  <a:pt x="13" y="22"/>
                </a:cubicBezTo>
                <a:cubicBezTo>
                  <a:pt x="13" y="23"/>
                  <a:pt x="12" y="24"/>
                  <a:pt x="11" y="24"/>
                </a:cubicBezTo>
                <a:cubicBezTo>
                  <a:pt x="10" y="25"/>
                  <a:pt x="9" y="25"/>
                  <a:pt x="8" y="25"/>
                </a:cubicBezTo>
                <a:cubicBezTo>
                  <a:pt x="7" y="25"/>
                  <a:pt x="5" y="25"/>
                  <a:pt x="4" y="24"/>
                </a:cubicBezTo>
                <a:cubicBezTo>
                  <a:pt x="3" y="24"/>
                  <a:pt x="3" y="23"/>
                  <a:pt x="2" y="22"/>
                </a:cubicBezTo>
                <a:cubicBezTo>
                  <a:pt x="1" y="21"/>
                  <a:pt x="1" y="20"/>
                  <a:pt x="0" y="19"/>
                </a:cubicBezTo>
                <a:cubicBezTo>
                  <a:pt x="0" y="17"/>
                  <a:pt x="0" y="16"/>
                  <a:pt x="0" y="14"/>
                </a:cubicBezTo>
                <a:lnTo>
                  <a:pt x="0" y="12"/>
                </a:lnTo>
                <a:close/>
                <a:moveTo>
                  <a:pt x="4" y="14"/>
                </a:moveTo>
                <a:cubicBezTo>
                  <a:pt x="4" y="17"/>
                  <a:pt x="4" y="19"/>
                  <a:pt x="5" y="20"/>
                </a:cubicBezTo>
                <a:cubicBezTo>
                  <a:pt x="6" y="21"/>
                  <a:pt x="7" y="22"/>
                  <a:pt x="9" y="22"/>
                </a:cubicBezTo>
                <a:cubicBezTo>
                  <a:pt x="10" y="22"/>
                  <a:pt x="11" y="21"/>
                  <a:pt x="11" y="21"/>
                </a:cubicBezTo>
                <a:cubicBezTo>
                  <a:pt x="12" y="20"/>
                  <a:pt x="13" y="20"/>
                  <a:pt x="13" y="19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6"/>
                  <a:pt x="12" y="5"/>
                  <a:pt x="11" y="5"/>
                </a:cubicBezTo>
                <a:cubicBezTo>
                  <a:pt x="11" y="4"/>
                  <a:pt x="10" y="4"/>
                  <a:pt x="9" y="4"/>
                </a:cubicBezTo>
                <a:cubicBezTo>
                  <a:pt x="7" y="4"/>
                  <a:pt x="6" y="4"/>
                  <a:pt x="5" y="6"/>
                </a:cubicBezTo>
                <a:cubicBezTo>
                  <a:pt x="4" y="7"/>
                  <a:pt x="4" y="9"/>
                  <a:pt x="4" y="12"/>
                </a:cubicBezTo>
                <a:lnTo>
                  <a:pt x="4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90" name="Freeform 183"/>
          <p:cNvSpPr>
            <a:spLocks/>
          </p:cNvSpPr>
          <p:nvPr/>
        </p:nvSpPr>
        <p:spPr bwMode="auto">
          <a:xfrm>
            <a:off x="2350864" y="1885292"/>
            <a:ext cx="30163" cy="76200"/>
          </a:xfrm>
          <a:custGeom>
            <a:avLst/>
            <a:gdLst>
              <a:gd name="T0" fmla="*/ 10 w 10"/>
              <a:gd name="T1" fmla="*/ 4 h 25"/>
              <a:gd name="T2" fmla="*/ 9 w 10"/>
              <a:gd name="T3" fmla="*/ 4 h 25"/>
              <a:gd name="T4" fmla="*/ 8 w 10"/>
              <a:gd name="T5" fmla="*/ 4 h 25"/>
              <a:gd name="T6" fmla="*/ 5 w 10"/>
              <a:gd name="T7" fmla="*/ 5 h 25"/>
              <a:gd name="T8" fmla="*/ 4 w 10"/>
              <a:gd name="T9" fmla="*/ 8 h 25"/>
              <a:gd name="T10" fmla="*/ 4 w 10"/>
              <a:gd name="T11" fmla="*/ 25 h 25"/>
              <a:gd name="T12" fmla="*/ 0 w 10"/>
              <a:gd name="T13" fmla="*/ 25 h 25"/>
              <a:gd name="T14" fmla="*/ 0 w 10"/>
              <a:gd name="T15" fmla="*/ 1 h 25"/>
              <a:gd name="T16" fmla="*/ 4 w 10"/>
              <a:gd name="T17" fmla="*/ 1 h 25"/>
              <a:gd name="T18" fmla="*/ 4 w 10"/>
              <a:gd name="T19" fmla="*/ 3 h 25"/>
              <a:gd name="T20" fmla="*/ 6 w 10"/>
              <a:gd name="T21" fmla="*/ 1 h 25"/>
              <a:gd name="T22" fmla="*/ 8 w 10"/>
              <a:gd name="T23" fmla="*/ 0 h 25"/>
              <a:gd name="T24" fmla="*/ 9 w 10"/>
              <a:gd name="T25" fmla="*/ 0 h 25"/>
              <a:gd name="T26" fmla="*/ 9 w 10"/>
              <a:gd name="T27" fmla="*/ 0 h 25"/>
              <a:gd name="T28" fmla="*/ 10 w 10"/>
              <a:gd name="T29" fmla="*/ 0 h 25"/>
              <a:gd name="T30" fmla="*/ 10 w 10"/>
              <a:gd name="T31" fmla="*/ 1 h 25"/>
              <a:gd name="T32" fmla="*/ 10 w 10"/>
              <a:gd name="T33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25">
                <a:moveTo>
                  <a:pt x="10" y="4"/>
                </a:moveTo>
                <a:cubicBezTo>
                  <a:pt x="10" y="4"/>
                  <a:pt x="9" y="4"/>
                  <a:pt x="9" y="4"/>
                </a:cubicBezTo>
                <a:cubicBezTo>
                  <a:pt x="9" y="4"/>
                  <a:pt x="8" y="4"/>
                  <a:pt x="8" y="4"/>
                </a:cubicBezTo>
                <a:cubicBezTo>
                  <a:pt x="7" y="4"/>
                  <a:pt x="6" y="5"/>
                  <a:pt x="5" y="5"/>
                </a:cubicBezTo>
                <a:cubicBezTo>
                  <a:pt x="5" y="6"/>
                  <a:pt x="4" y="7"/>
                  <a:pt x="4" y="8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cubicBezTo>
                  <a:pt x="4" y="1"/>
                  <a:pt x="4" y="1"/>
                  <a:pt x="4" y="1"/>
                </a:cubicBez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2"/>
                  <a:pt x="6" y="1"/>
                </a:cubicBezTo>
                <a:cubicBezTo>
                  <a:pt x="6" y="1"/>
                  <a:pt x="7" y="0"/>
                  <a:pt x="8" y="0"/>
                </a:cubicBezTo>
                <a:cubicBezTo>
                  <a:pt x="8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10" y="0"/>
                </a:cubicBezTo>
                <a:cubicBezTo>
                  <a:pt x="10" y="0"/>
                  <a:pt x="10" y="1"/>
                  <a:pt x="10" y="1"/>
                </a:cubicBezTo>
                <a:lnTo>
                  <a:pt x="1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91" name="Freeform 184"/>
          <p:cNvSpPr>
            <a:spLocks noEditPoints="1"/>
          </p:cNvSpPr>
          <p:nvPr/>
        </p:nvSpPr>
        <p:spPr bwMode="auto">
          <a:xfrm>
            <a:off x="2390552" y="1885292"/>
            <a:ext cx="53975" cy="76200"/>
          </a:xfrm>
          <a:custGeom>
            <a:avLst/>
            <a:gdLst>
              <a:gd name="T0" fmla="*/ 0 w 18"/>
              <a:gd name="T1" fmla="*/ 12 h 25"/>
              <a:gd name="T2" fmla="*/ 0 w 18"/>
              <a:gd name="T3" fmla="*/ 7 h 25"/>
              <a:gd name="T4" fmla="*/ 2 w 18"/>
              <a:gd name="T5" fmla="*/ 3 h 25"/>
              <a:gd name="T6" fmla="*/ 5 w 18"/>
              <a:gd name="T7" fmla="*/ 1 h 25"/>
              <a:gd name="T8" fmla="*/ 9 w 18"/>
              <a:gd name="T9" fmla="*/ 0 h 25"/>
              <a:gd name="T10" fmla="*/ 12 w 18"/>
              <a:gd name="T11" fmla="*/ 1 h 25"/>
              <a:gd name="T12" fmla="*/ 15 w 18"/>
              <a:gd name="T13" fmla="*/ 3 h 25"/>
              <a:gd name="T14" fmla="*/ 17 w 18"/>
              <a:gd name="T15" fmla="*/ 7 h 25"/>
              <a:gd name="T16" fmla="*/ 18 w 18"/>
              <a:gd name="T17" fmla="*/ 12 h 25"/>
              <a:gd name="T18" fmla="*/ 18 w 18"/>
              <a:gd name="T19" fmla="*/ 14 h 25"/>
              <a:gd name="T20" fmla="*/ 17 w 18"/>
              <a:gd name="T21" fmla="*/ 19 h 25"/>
              <a:gd name="T22" fmla="*/ 15 w 18"/>
              <a:gd name="T23" fmla="*/ 22 h 25"/>
              <a:gd name="T24" fmla="*/ 12 w 18"/>
              <a:gd name="T25" fmla="*/ 24 h 25"/>
              <a:gd name="T26" fmla="*/ 9 w 18"/>
              <a:gd name="T27" fmla="*/ 25 h 25"/>
              <a:gd name="T28" fmla="*/ 5 w 18"/>
              <a:gd name="T29" fmla="*/ 24 h 25"/>
              <a:gd name="T30" fmla="*/ 2 w 18"/>
              <a:gd name="T31" fmla="*/ 22 h 25"/>
              <a:gd name="T32" fmla="*/ 0 w 18"/>
              <a:gd name="T33" fmla="*/ 19 h 25"/>
              <a:gd name="T34" fmla="*/ 0 w 18"/>
              <a:gd name="T35" fmla="*/ 14 h 25"/>
              <a:gd name="T36" fmla="*/ 0 w 18"/>
              <a:gd name="T37" fmla="*/ 12 h 25"/>
              <a:gd name="T38" fmla="*/ 3 w 18"/>
              <a:gd name="T39" fmla="*/ 14 h 25"/>
              <a:gd name="T40" fmla="*/ 4 w 18"/>
              <a:gd name="T41" fmla="*/ 17 h 25"/>
              <a:gd name="T42" fmla="*/ 5 w 18"/>
              <a:gd name="T43" fmla="*/ 20 h 25"/>
              <a:gd name="T44" fmla="*/ 7 w 18"/>
              <a:gd name="T45" fmla="*/ 21 h 25"/>
              <a:gd name="T46" fmla="*/ 9 w 18"/>
              <a:gd name="T47" fmla="*/ 22 h 25"/>
              <a:gd name="T48" fmla="*/ 14 w 18"/>
              <a:gd name="T49" fmla="*/ 14 h 25"/>
              <a:gd name="T50" fmla="*/ 14 w 18"/>
              <a:gd name="T51" fmla="*/ 12 h 25"/>
              <a:gd name="T52" fmla="*/ 14 w 18"/>
              <a:gd name="T53" fmla="*/ 8 h 25"/>
              <a:gd name="T54" fmla="*/ 13 w 18"/>
              <a:gd name="T55" fmla="*/ 6 h 25"/>
              <a:gd name="T56" fmla="*/ 11 w 18"/>
              <a:gd name="T57" fmla="*/ 4 h 25"/>
              <a:gd name="T58" fmla="*/ 9 w 18"/>
              <a:gd name="T59" fmla="*/ 4 h 25"/>
              <a:gd name="T60" fmla="*/ 7 w 18"/>
              <a:gd name="T61" fmla="*/ 4 h 25"/>
              <a:gd name="T62" fmla="*/ 5 w 18"/>
              <a:gd name="T63" fmla="*/ 6 h 25"/>
              <a:gd name="T64" fmla="*/ 4 w 18"/>
              <a:gd name="T65" fmla="*/ 8 h 25"/>
              <a:gd name="T66" fmla="*/ 3 w 18"/>
              <a:gd name="T67" fmla="*/ 12 h 25"/>
              <a:gd name="T68" fmla="*/ 3 w 18"/>
              <a:gd name="T69" fmla="*/ 1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" h="25">
                <a:moveTo>
                  <a:pt x="0" y="12"/>
                </a:moveTo>
                <a:cubicBezTo>
                  <a:pt x="0" y="10"/>
                  <a:pt x="0" y="8"/>
                  <a:pt x="0" y="7"/>
                </a:cubicBezTo>
                <a:cubicBezTo>
                  <a:pt x="1" y="5"/>
                  <a:pt x="1" y="4"/>
                  <a:pt x="2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0"/>
                  <a:pt x="7" y="0"/>
                  <a:pt x="9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4" y="1"/>
                  <a:pt x="15" y="2"/>
                  <a:pt x="15" y="3"/>
                </a:cubicBezTo>
                <a:cubicBezTo>
                  <a:pt x="16" y="4"/>
                  <a:pt x="17" y="5"/>
                  <a:pt x="17" y="7"/>
                </a:cubicBezTo>
                <a:cubicBezTo>
                  <a:pt x="18" y="8"/>
                  <a:pt x="18" y="10"/>
                  <a:pt x="18" y="1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16"/>
                  <a:pt x="18" y="17"/>
                  <a:pt x="17" y="19"/>
                </a:cubicBezTo>
                <a:cubicBezTo>
                  <a:pt x="17" y="20"/>
                  <a:pt x="16" y="21"/>
                  <a:pt x="15" y="22"/>
                </a:cubicBezTo>
                <a:cubicBezTo>
                  <a:pt x="15" y="23"/>
                  <a:pt x="14" y="24"/>
                  <a:pt x="12" y="24"/>
                </a:cubicBezTo>
                <a:cubicBezTo>
                  <a:pt x="11" y="25"/>
                  <a:pt x="10" y="25"/>
                  <a:pt x="9" y="25"/>
                </a:cubicBezTo>
                <a:cubicBezTo>
                  <a:pt x="8" y="25"/>
                  <a:pt x="6" y="25"/>
                  <a:pt x="5" y="24"/>
                </a:cubicBezTo>
                <a:cubicBezTo>
                  <a:pt x="4" y="24"/>
                  <a:pt x="3" y="23"/>
                  <a:pt x="2" y="22"/>
                </a:cubicBezTo>
                <a:cubicBezTo>
                  <a:pt x="1" y="21"/>
                  <a:pt x="1" y="20"/>
                  <a:pt x="0" y="19"/>
                </a:cubicBezTo>
                <a:cubicBezTo>
                  <a:pt x="0" y="17"/>
                  <a:pt x="0" y="16"/>
                  <a:pt x="0" y="14"/>
                </a:cubicBezTo>
                <a:lnTo>
                  <a:pt x="0" y="12"/>
                </a:lnTo>
                <a:close/>
                <a:moveTo>
                  <a:pt x="3" y="14"/>
                </a:moveTo>
                <a:cubicBezTo>
                  <a:pt x="3" y="15"/>
                  <a:pt x="4" y="16"/>
                  <a:pt x="4" y="17"/>
                </a:cubicBezTo>
                <a:cubicBezTo>
                  <a:pt x="4" y="18"/>
                  <a:pt x="5" y="19"/>
                  <a:pt x="5" y="20"/>
                </a:cubicBezTo>
                <a:cubicBezTo>
                  <a:pt x="5" y="20"/>
                  <a:pt x="6" y="21"/>
                  <a:pt x="7" y="21"/>
                </a:cubicBezTo>
                <a:cubicBezTo>
                  <a:pt x="7" y="22"/>
                  <a:pt x="8" y="22"/>
                  <a:pt x="9" y="22"/>
                </a:cubicBezTo>
                <a:cubicBezTo>
                  <a:pt x="12" y="22"/>
                  <a:pt x="14" y="19"/>
                  <a:pt x="14" y="14"/>
                </a:cubicBezTo>
                <a:cubicBezTo>
                  <a:pt x="14" y="12"/>
                  <a:pt x="14" y="12"/>
                  <a:pt x="14" y="12"/>
                </a:cubicBezTo>
                <a:cubicBezTo>
                  <a:pt x="14" y="10"/>
                  <a:pt x="14" y="9"/>
                  <a:pt x="14" y="8"/>
                </a:cubicBezTo>
                <a:cubicBezTo>
                  <a:pt x="13" y="7"/>
                  <a:pt x="13" y="6"/>
                  <a:pt x="13" y="6"/>
                </a:cubicBezTo>
                <a:cubicBezTo>
                  <a:pt x="12" y="5"/>
                  <a:pt x="12" y="4"/>
                  <a:pt x="11" y="4"/>
                </a:cubicBezTo>
                <a:cubicBezTo>
                  <a:pt x="10" y="4"/>
                  <a:pt x="10" y="4"/>
                  <a:pt x="9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4"/>
                  <a:pt x="5" y="5"/>
                  <a:pt x="5" y="6"/>
                </a:cubicBezTo>
                <a:cubicBezTo>
                  <a:pt x="5" y="6"/>
                  <a:pt x="4" y="7"/>
                  <a:pt x="4" y="8"/>
                </a:cubicBezTo>
                <a:cubicBezTo>
                  <a:pt x="4" y="9"/>
                  <a:pt x="3" y="10"/>
                  <a:pt x="3" y="12"/>
                </a:cubicBezTo>
                <a:lnTo>
                  <a:pt x="3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92" name="Freeform 185"/>
          <p:cNvSpPr>
            <a:spLocks/>
          </p:cNvSpPr>
          <p:nvPr/>
        </p:nvSpPr>
        <p:spPr bwMode="auto">
          <a:xfrm>
            <a:off x="2460402" y="1888467"/>
            <a:ext cx="47625" cy="73025"/>
          </a:xfrm>
          <a:custGeom>
            <a:avLst/>
            <a:gdLst>
              <a:gd name="T0" fmla="*/ 12 w 16"/>
              <a:gd name="T1" fmla="*/ 22 h 24"/>
              <a:gd name="T2" fmla="*/ 10 w 16"/>
              <a:gd name="T3" fmla="*/ 24 h 24"/>
              <a:gd name="T4" fmla="*/ 7 w 16"/>
              <a:gd name="T5" fmla="*/ 24 h 24"/>
              <a:gd name="T6" fmla="*/ 4 w 16"/>
              <a:gd name="T7" fmla="*/ 24 h 24"/>
              <a:gd name="T8" fmla="*/ 2 w 16"/>
              <a:gd name="T9" fmla="*/ 22 h 24"/>
              <a:gd name="T10" fmla="*/ 1 w 16"/>
              <a:gd name="T11" fmla="*/ 19 h 24"/>
              <a:gd name="T12" fmla="*/ 0 w 16"/>
              <a:gd name="T13" fmla="*/ 15 h 24"/>
              <a:gd name="T14" fmla="*/ 0 w 16"/>
              <a:gd name="T15" fmla="*/ 0 h 24"/>
              <a:gd name="T16" fmla="*/ 4 w 16"/>
              <a:gd name="T17" fmla="*/ 0 h 24"/>
              <a:gd name="T18" fmla="*/ 4 w 16"/>
              <a:gd name="T19" fmla="*/ 15 h 24"/>
              <a:gd name="T20" fmla="*/ 4 w 16"/>
              <a:gd name="T21" fmla="*/ 18 h 24"/>
              <a:gd name="T22" fmla="*/ 5 w 16"/>
              <a:gd name="T23" fmla="*/ 20 h 24"/>
              <a:gd name="T24" fmla="*/ 6 w 16"/>
              <a:gd name="T25" fmla="*/ 20 h 24"/>
              <a:gd name="T26" fmla="*/ 7 w 16"/>
              <a:gd name="T27" fmla="*/ 21 h 24"/>
              <a:gd name="T28" fmla="*/ 11 w 16"/>
              <a:gd name="T29" fmla="*/ 20 h 24"/>
              <a:gd name="T30" fmla="*/ 12 w 16"/>
              <a:gd name="T31" fmla="*/ 17 h 24"/>
              <a:gd name="T32" fmla="*/ 12 w 16"/>
              <a:gd name="T33" fmla="*/ 0 h 24"/>
              <a:gd name="T34" fmla="*/ 16 w 16"/>
              <a:gd name="T35" fmla="*/ 0 h 24"/>
              <a:gd name="T36" fmla="*/ 16 w 16"/>
              <a:gd name="T37" fmla="*/ 24 h 24"/>
              <a:gd name="T38" fmla="*/ 13 w 16"/>
              <a:gd name="T39" fmla="*/ 24 h 24"/>
              <a:gd name="T40" fmla="*/ 12 w 16"/>
              <a:gd name="T41" fmla="*/ 2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6" h="24">
                <a:moveTo>
                  <a:pt x="12" y="22"/>
                </a:moveTo>
                <a:cubicBezTo>
                  <a:pt x="12" y="22"/>
                  <a:pt x="11" y="23"/>
                  <a:pt x="10" y="24"/>
                </a:cubicBezTo>
                <a:cubicBezTo>
                  <a:pt x="9" y="24"/>
                  <a:pt x="8" y="24"/>
                  <a:pt x="7" y="24"/>
                </a:cubicBezTo>
                <a:cubicBezTo>
                  <a:pt x="6" y="24"/>
                  <a:pt x="5" y="24"/>
                  <a:pt x="4" y="24"/>
                </a:cubicBezTo>
                <a:cubicBezTo>
                  <a:pt x="3" y="23"/>
                  <a:pt x="3" y="23"/>
                  <a:pt x="2" y="22"/>
                </a:cubicBezTo>
                <a:cubicBezTo>
                  <a:pt x="1" y="21"/>
                  <a:pt x="1" y="20"/>
                  <a:pt x="1" y="19"/>
                </a:cubicBezTo>
                <a:cubicBezTo>
                  <a:pt x="0" y="18"/>
                  <a:pt x="0" y="17"/>
                  <a:pt x="0" y="15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15"/>
                  <a:pt x="4" y="15"/>
                  <a:pt x="4" y="15"/>
                </a:cubicBezTo>
                <a:cubicBezTo>
                  <a:pt x="4" y="16"/>
                  <a:pt x="4" y="17"/>
                  <a:pt x="4" y="18"/>
                </a:cubicBezTo>
                <a:cubicBezTo>
                  <a:pt x="5" y="19"/>
                  <a:pt x="5" y="19"/>
                  <a:pt x="5" y="20"/>
                </a:cubicBezTo>
                <a:cubicBezTo>
                  <a:pt x="5" y="20"/>
                  <a:pt x="6" y="20"/>
                  <a:pt x="6" y="20"/>
                </a:cubicBezTo>
                <a:cubicBezTo>
                  <a:pt x="7" y="21"/>
                  <a:pt x="7" y="21"/>
                  <a:pt x="7" y="21"/>
                </a:cubicBezTo>
                <a:cubicBezTo>
                  <a:pt x="9" y="21"/>
                  <a:pt x="10" y="20"/>
                  <a:pt x="11" y="20"/>
                </a:cubicBezTo>
                <a:cubicBezTo>
                  <a:pt x="11" y="19"/>
                  <a:pt x="12" y="18"/>
                  <a:pt x="12" y="17"/>
                </a:cubicBezTo>
                <a:cubicBezTo>
                  <a:pt x="12" y="0"/>
                  <a:pt x="12" y="0"/>
                  <a:pt x="12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24"/>
                  <a:pt x="16" y="24"/>
                  <a:pt x="16" y="24"/>
                </a:cubicBezTo>
                <a:cubicBezTo>
                  <a:pt x="13" y="24"/>
                  <a:pt x="13" y="24"/>
                  <a:pt x="13" y="24"/>
                </a:cubicBezTo>
                <a:lnTo>
                  <a:pt x="12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93" name="Freeform 186"/>
          <p:cNvSpPr>
            <a:spLocks noEditPoints="1"/>
          </p:cNvSpPr>
          <p:nvPr/>
        </p:nvSpPr>
        <p:spPr bwMode="auto">
          <a:xfrm>
            <a:off x="2527077" y="1885292"/>
            <a:ext cx="53975" cy="103188"/>
          </a:xfrm>
          <a:custGeom>
            <a:avLst/>
            <a:gdLst>
              <a:gd name="T0" fmla="*/ 18 w 18"/>
              <a:gd name="T1" fmla="*/ 14 h 34"/>
              <a:gd name="T2" fmla="*/ 15 w 18"/>
              <a:gd name="T3" fmla="*/ 22 h 34"/>
              <a:gd name="T4" fmla="*/ 10 w 18"/>
              <a:gd name="T5" fmla="*/ 25 h 34"/>
              <a:gd name="T6" fmla="*/ 6 w 18"/>
              <a:gd name="T7" fmla="*/ 24 h 34"/>
              <a:gd name="T8" fmla="*/ 4 w 18"/>
              <a:gd name="T9" fmla="*/ 22 h 34"/>
              <a:gd name="T10" fmla="*/ 4 w 18"/>
              <a:gd name="T11" fmla="*/ 34 h 34"/>
              <a:gd name="T12" fmla="*/ 0 w 18"/>
              <a:gd name="T13" fmla="*/ 34 h 34"/>
              <a:gd name="T14" fmla="*/ 0 w 18"/>
              <a:gd name="T15" fmla="*/ 1 h 34"/>
              <a:gd name="T16" fmla="*/ 4 w 18"/>
              <a:gd name="T17" fmla="*/ 1 h 34"/>
              <a:gd name="T18" fmla="*/ 4 w 18"/>
              <a:gd name="T19" fmla="*/ 3 h 34"/>
              <a:gd name="T20" fmla="*/ 6 w 18"/>
              <a:gd name="T21" fmla="*/ 1 h 34"/>
              <a:gd name="T22" fmla="*/ 10 w 18"/>
              <a:gd name="T23" fmla="*/ 0 h 34"/>
              <a:gd name="T24" fmla="*/ 13 w 18"/>
              <a:gd name="T25" fmla="*/ 1 h 34"/>
              <a:gd name="T26" fmla="*/ 16 w 18"/>
              <a:gd name="T27" fmla="*/ 3 h 34"/>
              <a:gd name="T28" fmla="*/ 17 w 18"/>
              <a:gd name="T29" fmla="*/ 7 h 34"/>
              <a:gd name="T30" fmla="*/ 18 w 18"/>
              <a:gd name="T31" fmla="*/ 12 h 34"/>
              <a:gd name="T32" fmla="*/ 18 w 18"/>
              <a:gd name="T33" fmla="*/ 14 h 34"/>
              <a:gd name="T34" fmla="*/ 14 w 18"/>
              <a:gd name="T35" fmla="*/ 12 h 34"/>
              <a:gd name="T36" fmla="*/ 12 w 18"/>
              <a:gd name="T37" fmla="*/ 6 h 34"/>
              <a:gd name="T38" fmla="*/ 8 w 18"/>
              <a:gd name="T39" fmla="*/ 4 h 34"/>
              <a:gd name="T40" fmla="*/ 6 w 18"/>
              <a:gd name="T41" fmla="*/ 5 h 34"/>
              <a:gd name="T42" fmla="*/ 4 w 18"/>
              <a:gd name="T43" fmla="*/ 7 h 34"/>
              <a:gd name="T44" fmla="*/ 4 w 18"/>
              <a:gd name="T45" fmla="*/ 19 h 34"/>
              <a:gd name="T46" fmla="*/ 6 w 18"/>
              <a:gd name="T47" fmla="*/ 21 h 34"/>
              <a:gd name="T48" fmla="*/ 8 w 18"/>
              <a:gd name="T49" fmla="*/ 22 h 34"/>
              <a:gd name="T50" fmla="*/ 12 w 18"/>
              <a:gd name="T51" fmla="*/ 20 h 34"/>
              <a:gd name="T52" fmla="*/ 14 w 18"/>
              <a:gd name="T53" fmla="*/ 14 h 34"/>
              <a:gd name="T54" fmla="*/ 14 w 18"/>
              <a:gd name="T55" fmla="*/ 1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" h="34">
                <a:moveTo>
                  <a:pt x="18" y="14"/>
                </a:moveTo>
                <a:cubicBezTo>
                  <a:pt x="18" y="18"/>
                  <a:pt x="17" y="21"/>
                  <a:pt x="15" y="22"/>
                </a:cubicBezTo>
                <a:cubicBezTo>
                  <a:pt x="14" y="24"/>
                  <a:pt x="12" y="25"/>
                  <a:pt x="10" y="25"/>
                </a:cubicBezTo>
                <a:cubicBezTo>
                  <a:pt x="8" y="25"/>
                  <a:pt x="7" y="25"/>
                  <a:pt x="6" y="24"/>
                </a:cubicBezTo>
                <a:cubicBezTo>
                  <a:pt x="6" y="24"/>
                  <a:pt x="5" y="23"/>
                  <a:pt x="4" y="22"/>
                </a:cubicBezTo>
                <a:cubicBezTo>
                  <a:pt x="4" y="34"/>
                  <a:pt x="4" y="34"/>
                  <a:pt x="4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1"/>
                  <a:pt x="0" y="1"/>
                  <a:pt x="0" y="1"/>
                </a:cubicBezTo>
                <a:cubicBezTo>
                  <a:pt x="4" y="1"/>
                  <a:pt x="4" y="1"/>
                  <a:pt x="4" y="1"/>
                </a:cubicBezTo>
                <a:cubicBezTo>
                  <a:pt x="4" y="3"/>
                  <a:pt x="4" y="3"/>
                  <a:pt x="4" y="3"/>
                </a:cubicBezTo>
                <a:cubicBezTo>
                  <a:pt x="5" y="2"/>
                  <a:pt x="5" y="2"/>
                  <a:pt x="6" y="1"/>
                </a:cubicBezTo>
                <a:cubicBezTo>
                  <a:pt x="7" y="1"/>
                  <a:pt x="8" y="0"/>
                  <a:pt x="10" y="0"/>
                </a:cubicBezTo>
                <a:cubicBezTo>
                  <a:pt x="11" y="0"/>
                  <a:pt x="12" y="0"/>
                  <a:pt x="13" y="1"/>
                </a:cubicBezTo>
                <a:cubicBezTo>
                  <a:pt x="14" y="1"/>
                  <a:pt x="15" y="2"/>
                  <a:pt x="16" y="3"/>
                </a:cubicBezTo>
                <a:cubicBezTo>
                  <a:pt x="16" y="4"/>
                  <a:pt x="17" y="5"/>
                  <a:pt x="17" y="7"/>
                </a:cubicBezTo>
                <a:cubicBezTo>
                  <a:pt x="17" y="8"/>
                  <a:pt x="18" y="10"/>
                  <a:pt x="18" y="12"/>
                </a:cubicBezTo>
                <a:lnTo>
                  <a:pt x="18" y="14"/>
                </a:lnTo>
                <a:close/>
                <a:moveTo>
                  <a:pt x="14" y="12"/>
                </a:moveTo>
                <a:cubicBezTo>
                  <a:pt x="14" y="9"/>
                  <a:pt x="13" y="7"/>
                  <a:pt x="12" y="6"/>
                </a:cubicBezTo>
                <a:cubicBezTo>
                  <a:pt x="12" y="4"/>
                  <a:pt x="10" y="4"/>
                  <a:pt x="8" y="4"/>
                </a:cubicBezTo>
                <a:cubicBezTo>
                  <a:pt x="7" y="4"/>
                  <a:pt x="7" y="4"/>
                  <a:pt x="6" y="5"/>
                </a:cubicBezTo>
                <a:cubicBezTo>
                  <a:pt x="5" y="5"/>
                  <a:pt x="5" y="6"/>
                  <a:pt x="4" y="7"/>
                </a:cubicBezTo>
                <a:cubicBezTo>
                  <a:pt x="4" y="19"/>
                  <a:pt x="4" y="19"/>
                  <a:pt x="4" y="19"/>
                </a:cubicBezTo>
                <a:cubicBezTo>
                  <a:pt x="5" y="20"/>
                  <a:pt x="5" y="21"/>
                  <a:pt x="6" y="21"/>
                </a:cubicBezTo>
                <a:cubicBezTo>
                  <a:pt x="6" y="22"/>
                  <a:pt x="7" y="22"/>
                  <a:pt x="8" y="22"/>
                </a:cubicBezTo>
                <a:cubicBezTo>
                  <a:pt x="10" y="22"/>
                  <a:pt x="12" y="21"/>
                  <a:pt x="12" y="20"/>
                </a:cubicBezTo>
                <a:cubicBezTo>
                  <a:pt x="13" y="19"/>
                  <a:pt x="14" y="17"/>
                  <a:pt x="14" y="14"/>
                </a:cubicBezTo>
                <a:lnTo>
                  <a:pt x="14" y="1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94" name="Freeform 187"/>
          <p:cNvSpPr>
            <a:spLocks/>
          </p:cNvSpPr>
          <p:nvPr/>
        </p:nvSpPr>
        <p:spPr bwMode="auto">
          <a:xfrm>
            <a:off x="2592164" y="1885292"/>
            <a:ext cx="49213" cy="76200"/>
          </a:xfrm>
          <a:custGeom>
            <a:avLst/>
            <a:gdLst>
              <a:gd name="T0" fmla="*/ 12 w 16"/>
              <a:gd name="T1" fmla="*/ 19 h 25"/>
              <a:gd name="T2" fmla="*/ 12 w 16"/>
              <a:gd name="T3" fmla="*/ 17 h 25"/>
              <a:gd name="T4" fmla="*/ 11 w 16"/>
              <a:gd name="T5" fmla="*/ 16 h 25"/>
              <a:gd name="T6" fmla="*/ 10 w 16"/>
              <a:gd name="T7" fmla="*/ 15 h 25"/>
              <a:gd name="T8" fmla="*/ 8 w 16"/>
              <a:gd name="T9" fmla="*/ 14 h 25"/>
              <a:gd name="T10" fmla="*/ 5 w 16"/>
              <a:gd name="T11" fmla="*/ 13 h 25"/>
              <a:gd name="T12" fmla="*/ 2 w 16"/>
              <a:gd name="T13" fmla="*/ 11 h 25"/>
              <a:gd name="T14" fmla="*/ 1 w 16"/>
              <a:gd name="T15" fmla="*/ 10 h 25"/>
              <a:gd name="T16" fmla="*/ 1 w 16"/>
              <a:gd name="T17" fmla="*/ 7 h 25"/>
              <a:gd name="T18" fmla="*/ 1 w 16"/>
              <a:gd name="T19" fmla="*/ 4 h 25"/>
              <a:gd name="T20" fmla="*/ 3 w 16"/>
              <a:gd name="T21" fmla="*/ 2 h 25"/>
              <a:gd name="T22" fmla="*/ 5 w 16"/>
              <a:gd name="T23" fmla="*/ 1 h 25"/>
              <a:gd name="T24" fmla="*/ 8 w 16"/>
              <a:gd name="T25" fmla="*/ 0 h 25"/>
              <a:gd name="T26" fmla="*/ 11 w 16"/>
              <a:gd name="T27" fmla="*/ 1 h 25"/>
              <a:gd name="T28" fmla="*/ 14 w 16"/>
              <a:gd name="T29" fmla="*/ 2 h 25"/>
              <a:gd name="T30" fmla="*/ 15 w 16"/>
              <a:gd name="T31" fmla="*/ 5 h 25"/>
              <a:gd name="T32" fmla="*/ 16 w 16"/>
              <a:gd name="T33" fmla="*/ 8 h 25"/>
              <a:gd name="T34" fmla="*/ 12 w 16"/>
              <a:gd name="T35" fmla="*/ 8 h 25"/>
              <a:gd name="T36" fmla="*/ 12 w 16"/>
              <a:gd name="T37" fmla="*/ 6 h 25"/>
              <a:gd name="T38" fmla="*/ 11 w 16"/>
              <a:gd name="T39" fmla="*/ 5 h 25"/>
              <a:gd name="T40" fmla="*/ 10 w 16"/>
              <a:gd name="T41" fmla="*/ 4 h 25"/>
              <a:gd name="T42" fmla="*/ 8 w 16"/>
              <a:gd name="T43" fmla="*/ 4 h 25"/>
              <a:gd name="T44" fmla="*/ 7 w 16"/>
              <a:gd name="T45" fmla="*/ 4 h 25"/>
              <a:gd name="T46" fmla="*/ 5 w 16"/>
              <a:gd name="T47" fmla="*/ 5 h 25"/>
              <a:gd name="T48" fmla="*/ 5 w 16"/>
              <a:gd name="T49" fmla="*/ 6 h 25"/>
              <a:gd name="T50" fmla="*/ 5 w 16"/>
              <a:gd name="T51" fmla="*/ 7 h 25"/>
              <a:gd name="T52" fmla="*/ 5 w 16"/>
              <a:gd name="T53" fmla="*/ 8 h 25"/>
              <a:gd name="T54" fmla="*/ 5 w 16"/>
              <a:gd name="T55" fmla="*/ 9 h 25"/>
              <a:gd name="T56" fmla="*/ 7 w 16"/>
              <a:gd name="T57" fmla="*/ 10 h 25"/>
              <a:gd name="T58" fmla="*/ 9 w 16"/>
              <a:gd name="T59" fmla="*/ 11 h 25"/>
              <a:gd name="T60" fmla="*/ 12 w 16"/>
              <a:gd name="T61" fmla="*/ 12 h 25"/>
              <a:gd name="T62" fmla="*/ 14 w 16"/>
              <a:gd name="T63" fmla="*/ 14 h 25"/>
              <a:gd name="T64" fmla="*/ 16 w 16"/>
              <a:gd name="T65" fmla="*/ 16 h 25"/>
              <a:gd name="T66" fmla="*/ 16 w 16"/>
              <a:gd name="T67" fmla="*/ 18 h 25"/>
              <a:gd name="T68" fmla="*/ 16 w 16"/>
              <a:gd name="T69" fmla="*/ 21 h 25"/>
              <a:gd name="T70" fmla="*/ 14 w 16"/>
              <a:gd name="T71" fmla="*/ 23 h 25"/>
              <a:gd name="T72" fmla="*/ 12 w 16"/>
              <a:gd name="T73" fmla="*/ 25 h 25"/>
              <a:gd name="T74" fmla="*/ 8 w 16"/>
              <a:gd name="T75" fmla="*/ 25 h 25"/>
              <a:gd name="T76" fmla="*/ 5 w 16"/>
              <a:gd name="T77" fmla="*/ 25 h 25"/>
              <a:gd name="T78" fmla="*/ 2 w 16"/>
              <a:gd name="T79" fmla="*/ 23 h 25"/>
              <a:gd name="T80" fmla="*/ 0 w 16"/>
              <a:gd name="T81" fmla="*/ 20 h 25"/>
              <a:gd name="T82" fmla="*/ 0 w 16"/>
              <a:gd name="T83" fmla="*/ 18 h 25"/>
              <a:gd name="T84" fmla="*/ 4 w 16"/>
              <a:gd name="T85" fmla="*/ 18 h 25"/>
              <a:gd name="T86" fmla="*/ 4 w 16"/>
              <a:gd name="T87" fmla="*/ 20 h 25"/>
              <a:gd name="T88" fmla="*/ 5 w 16"/>
              <a:gd name="T89" fmla="*/ 21 h 25"/>
              <a:gd name="T90" fmla="*/ 7 w 16"/>
              <a:gd name="T91" fmla="*/ 22 h 25"/>
              <a:gd name="T92" fmla="*/ 8 w 16"/>
              <a:gd name="T93" fmla="*/ 22 h 25"/>
              <a:gd name="T94" fmla="*/ 11 w 16"/>
              <a:gd name="T95" fmla="*/ 21 h 25"/>
              <a:gd name="T96" fmla="*/ 12 w 16"/>
              <a:gd name="T97" fmla="*/ 1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" h="25">
                <a:moveTo>
                  <a:pt x="12" y="19"/>
                </a:moveTo>
                <a:cubicBezTo>
                  <a:pt x="12" y="18"/>
                  <a:pt x="12" y="18"/>
                  <a:pt x="12" y="17"/>
                </a:cubicBezTo>
                <a:cubicBezTo>
                  <a:pt x="12" y="17"/>
                  <a:pt x="12" y="17"/>
                  <a:pt x="11" y="16"/>
                </a:cubicBezTo>
                <a:cubicBezTo>
                  <a:pt x="11" y="16"/>
                  <a:pt x="10" y="16"/>
                  <a:pt x="10" y="15"/>
                </a:cubicBezTo>
                <a:cubicBezTo>
                  <a:pt x="9" y="15"/>
                  <a:pt x="9" y="15"/>
                  <a:pt x="8" y="14"/>
                </a:cubicBezTo>
                <a:cubicBezTo>
                  <a:pt x="7" y="14"/>
                  <a:pt x="6" y="13"/>
                  <a:pt x="5" y="13"/>
                </a:cubicBezTo>
                <a:cubicBezTo>
                  <a:pt x="4" y="12"/>
                  <a:pt x="3" y="12"/>
                  <a:pt x="2" y="11"/>
                </a:cubicBezTo>
                <a:cubicBezTo>
                  <a:pt x="2" y="11"/>
                  <a:pt x="1" y="10"/>
                  <a:pt x="1" y="10"/>
                </a:cubicBezTo>
                <a:cubicBezTo>
                  <a:pt x="1" y="9"/>
                  <a:pt x="1" y="8"/>
                  <a:pt x="1" y="7"/>
                </a:cubicBezTo>
                <a:cubicBezTo>
                  <a:pt x="1" y="6"/>
                  <a:pt x="1" y="5"/>
                  <a:pt x="1" y="4"/>
                </a:cubicBezTo>
                <a:cubicBezTo>
                  <a:pt x="2" y="4"/>
                  <a:pt x="2" y="3"/>
                  <a:pt x="3" y="2"/>
                </a:cubicBezTo>
                <a:cubicBezTo>
                  <a:pt x="3" y="2"/>
                  <a:pt x="4" y="1"/>
                  <a:pt x="5" y="1"/>
                </a:cubicBezTo>
                <a:cubicBezTo>
                  <a:pt x="6" y="0"/>
                  <a:pt x="7" y="0"/>
                  <a:pt x="8" y="0"/>
                </a:cubicBezTo>
                <a:cubicBezTo>
                  <a:pt x="9" y="0"/>
                  <a:pt x="11" y="0"/>
                  <a:pt x="11" y="1"/>
                </a:cubicBezTo>
                <a:cubicBezTo>
                  <a:pt x="12" y="1"/>
                  <a:pt x="13" y="2"/>
                  <a:pt x="14" y="2"/>
                </a:cubicBezTo>
                <a:cubicBezTo>
                  <a:pt x="15" y="3"/>
                  <a:pt x="15" y="4"/>
                  <a:pt x="15" y="5"/>
                </a:cubicBezTo>
                <a:cubicBezTo>
                  <a:pt x="16" y="6"/>
                  <a:pt x="16" y="7"/>
                  <a:pt x="16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7"/>
                  <a:pt x="12" y="7"/>
                  <a:pt x="12" y="6"/>
                </a:cubicBezTo>
                <a:cubicBezTo>
                  <a:pt x="12" y="6"/>
                  <a:pt x="11" y="5"/>
                  <a:pt x="11" y="5"/>
                </a:cubicBezTo>
                <a:cubicBezTo>
                  <a:pt x="11" y="4"/>
                  <a:pt x="10" y="4"/>
                  <a:pt x="10" y="4"/>
                </a:cubicBezTo>
                <a:cubicBezTo>
                  <a:pt x="9" y="4"/>
                  <a:pt x="9" y="4"/>
                  <a:pt x="8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4"/>
                  <a:pt x="6" y="4"/>
                  <a:pt x="5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6"/>
                  <a:pt x="5" y="7"/>
                  <a:pt x="5" y="7"/>
                </a:cubicBezTo>
                <a:cubicBezTo>
                  <a:pt x="5" y="7"/>
                  <a:pt x="5" y="8"/>
                  <a:pt x="5" y="8"/>
                </a:cubicBezTo>
                <a:cubicBezTo>
                  <a:pt x="5" y="8"/>
                  <a:pt x="5" y="9"/>
                  <a:pt x="5" y="9"/>
                </a:cubicBezTo>
                <a:cubicBezTo>
                  <a:pt x="6" y="9"/>
                  <a:pt x="6" y="10"/>
                  <a:pt x="7" y="10"/>
                </a:cubicBezTo>
                <a:cubicBezTo>
                  <a:pt x="7" y="10"/>
                  <a:pt x="8" y="10"/>
                  <a:pt x="9" y="11"/>
                </a:cubicBezTo>
                <a:cubicBezTo>
                  <a:pt x="10" y="11"/>
                  <a:pt x="11" y="12"/>
                  <a:pt x="12" y="12"/>
                </a:cubicBezTo>
                <a:cubicBezTo>
                  <a:pt x="13" y="13"/>
                  <a:pt x="14" y="13"/>
                  <a:pt x="14" y="14"/>
                </a:cubicBezTo>
                <a:cubicBezTo>
                  <a:pt x="15" y="14"/>
                  <a:pt x="15" y="15"/>
                  <a:pt x="16" y="16"/>
                </a:cubicBezTo>
                <a:cubicBezTo>
                  <a:pt x="16" y="16"/>
                  <a:pt x="16" y="17"/>
                  <a:pt x="16" y="18"/>
                </a:cubicBezTo>
                <a:cubicBezTo>
                  <a:pt x="16" y="19"/>
                  <a:pt x="16" y="20"/>
                  <a:pt x="16" y="21"/>
                </a:cubicBezTo>
                <a:cubicBezTo>
                  <a:pt x="15" y="22"/>
                  <a:pt x="15" y="23"/>
                  <a:pt x="14" y="23"/>
                </a:cubicBezTo>
                <a:cubicBezTo>
                  <a:pt x="13" y="24"/>
                  <a:pt x="13" y="24"/>
                  <a:pt x="12" y="25"/>
                </a:cubicBezTo>
                <a:cubicBezTo>
                  <a:pt x="11" y="25"/>
                  <a:pt x="9" y="25"/>
                  <a:pt x="8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1" y="22"/>
                  <a:pt x="1" y="21"/>
                  <a:pt x="0" y="20"/>
                </a:cubicBezTo>
                <a:cubicBezTo>
                  <a:pt x="0" y="20"/>
                  <a:pt x="0" y="19"/>
                  <a:pt x="0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9"/>
                  <a:pt x="4" y="20"/>
                </a:cubicBezTo>
                <a:cubicBezTo>
                  <a:pt x="5" y="20"/>
                  <a:pt x="5" y="21"/>
                  <a:pt x="5" y="21"/>
                </a:cubicBezTo>
                <a:cubicBezTo>
                  <a:pt x="6" y="21"/>
                  <a:pt x="6" y="22"/>
                  <a:pt x="7" y="22"/>
                </a:cubicBezTo>
                <a:cubicBezTo>
                  <a:pt x="7" y="22"/>
                  <a:pt x="8" y="22"/>
                  <a:pt x="8" y="22"/>
                </a:cubicBezTo>
                <a:cubicBezTo>
                  <a:pt x="10" y="22"/>
                  <a:pt x="11" y="22"/>
                  <a:pt x="11" y="21"/>
                </a:cubicBezTo>
                <a:cubicBezTo>
                  <a:pt x="12" y="20"/>
                  <a:pt x="12" y="20"/>
                  <a:pt x="12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95" name="Freeform 188"/>
          <p:cNvSpPr>
            <a:spLocks/>
          </p:cNvSpPr>
          <p:nvPr/>
        </p:nvSpPr>
        <p:spPr bwMode="auto">
          <a:xfrm>
            <a:off x="1566639" y="2051980"/>
            <a:ext cx="53975" cy="74613"/>
          </a:xfrm>
          <a:custGeom>
            <a:avLst/>
            <a:gdLst>
              <a:gd name="T0" fmla="*/ 10 w 18"/>
              <a:gd name="T1" fmla="*/ 21 h 25"/>
              <a:gd name="T2" fmla="*/ 11 w 18"/>
              <a:gd name="T3" fmla="*/ 21 h 25"/>
              <a:gd name="T4" fmla="*/ 13 w 18"/>
              <a:gd name="T5" fmla="*/ 20 h 25"/>
              <a:gd name="T6" fmla="*/ 14 w 18"/>
              <a:gd name="T7" fmla="*/ 19 h 25"/>
              <a:gd name="T8" fmla="*/ 14 w 18"/>
              <a:gd name="T9" fmla="*/ 17 h 25"/>
              <a:gd name="T10" fmla="*/ 18 w 18"/>
              <a:gd name="T11" fmla="*/ 17 h 25"/>
              <a:gd name="T12" fmla="*/ 17 w 18"/>
              <a:gd name="T13" fmla="*/ 20 h 25"/>
              <a:gd name="T14" fmla="*/ 15 w 18"/>
              <a:gd name="T15" fmla="*/ 23 h 25"/>
              <a:gd name="T16" fmla="*/ 13 w 18"/>
              <a:gd name="T17" fmla="*/ 24 h 25"/>
              <a:gd name="T18" fmla="*/ 10 w 18"/>
              <a:gd name="T19" fmla="*/ 25 h 25"/>
              <a:gd name="T20" fmla="*/ 6 w 18"/>
              <a:gd name="T21" fmla="*/ 24 h 25"/>
              <a:gd name="T22" fmla="*/ 3 w 18"/>
              <a:gd name="T23" fmla="*/ 22 h 25"/>
              <a:gd name="T24" fmla="*/ 1 w 18"/>
              <a:gd name="T25" fmla="*/ 18 h 25"/>
              <a:gd name="T26" fmla="*/ 0 w 18"/>
              <a:gd name="T27" fmla="*/ 14 h 25"/>
              <a:gd name="T28" fmla="*/ 0 w 18"/>
              <a:gd name="T29" fmla="*/ 11 h 25"/>
              <a:gd name="T30" fmla="*/ 1 w 18"/>
              <a:gd name="T31" fmla="*/ 6 h 25"/>
              <a:gd name="T32" fmla="*/ 3 w 18"/>
              <a:gd name="T33" fmla="*/ 3 h 25"/>
              <a:gd name="T34" fmla="*/ 6 w 18"/>
              <a:gd name="T35" fmla="*/ 1 h 25"/>
              <a:gd name="T36" fmla="*/ 10 w 18"/>
              <a:gd name="T37" fmla="*/ 0 h 25"/>
              <a:gd name="T38" fmla="*/ 13 w 18"/>
              <a:gd name="T39" fmla="*/ 0 h 25"/>
              <a:gd name="T40" fmla="*/ 15 w 18"/>
              <a:gd name="T41" fmla="*/ 2 h 25"/>
              <a:gd name="T42" fmla="*/ 17 w 18"/>
              <a:gd name="T43" fmla="*/ 5 h 25"/>
              <a:gd name="T44" fmla="*/ 18 w 18"/>
              <a:gd name="T45" fmla="*/ 9 h 25"/>
              <a:gd name="T46" fmla="*/ 14 w 18"/>
              <a:gd name="T47" fmla="*/ 9 h 25"/>
              <a:gd name="T48" fmla="*/ 13 w 18"/>
              <a:gd name="T49" fmla="*/ 5 h 25"/>
              <a:gd name="T50" fmla="*/ 10 w 18"/>
              <a:gd name="T51" fmla="*/ 3 h 25"/>
              <a:gd name="T52" fmla="*/ 7 w 18"/>
              <a:gd name="T53" fmla="*/ 4 h 25"/>
              <a:gd name="T54" fmla="*/ 5 w 18"/>
              <a:gd name="T55" fmla="*/ 5 h 25"/>
              <a:gd name="T56" fmla="*/ 5 w 18"/>
              <a:gd name="T57" fmla="*/ 8 h 25"/>
              <a:gd name="T58" fmla="*/ 4 w 18"/>
              <a:gd name="T59" fmla="*/ 11 h 25"/>
              <a:gd name="T60" fmla="*/ 4 w 18"/>
              <a:gd name="T61" fmla="*/ 14 h 25"/>
              <a:gd name="T62" fmla="*/ 5 w 18"/>
              <a:gd name="T63" fmla="*/ 17 h 25"/>
              <a:gd name="T64" fmla="*/ 5 w 18"/>
              <a:gd name="T65" fmla="*/ 19 h 25"/>
              <a:gd name="T66" fmla="*/ 7 w 18"/>
              <a:gd name="T67" fmla="*/ 21 h 25"/>
              <a:gd name="T68" fmla="*/ 10 w 18"/>
              <a:gd name="T69" fmla="*/ 2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" h="25">
                <a:moveTo>
                  <a:pt x="10" y="21"/>
                </a:moveTo>
                <a:cubicBezTo>
                  <a:pt x="10" y="21"/>
                  <a:pt x="11" y="21"/>
                  <a:pt x="11" y="21"/>
                </a:cubicBezTo>
                <a:cubicBezTo>
                  <a:pt x="12" y="21"/>
                  <a:pt x="12" y="21"/>
                  <a:pt x="13" y="20"/>
                </a:cubicBezTo>
                <a:cubicBezTo>
                  <a:pt x="13" y="20"/>
                  <a:pt x="13" y="19"/>
                  <a:pt x="14" y="19"/>
                </a:cubicBezTo>
                <a:cubicBezTo>
                  <a:pt x="14" y="18"/>
                  <a:pt x="14" y="18"/>
                  <a:pt x="14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18"/>
                  <a:pt x="17" y="19"/>
                  <a:pt x="17" y="20"/>
                </a:cubicBezTo>
                <a:cubicBezTo>
                  <a:pt x="17" y="21"/>
                  <a:pt x="16" y="22"/>
                  <a:pt x="15" y="23"/>
                </a:cubicBezTo>
                <a:cubicBezTo>
                  <a:pt x="15" y="23"/>
                  <a:pt x="14" y="24"/>
                  <a:pt x="13" y="24"/>
                </a:cubicBezTo>
                <a:cubicBezTo>
                  <a:pt x="12" y="25"/>
                  <a:pt x="11" y="25"/>
                  <a:pt x="10" y="25"/>
                </a:cubicBezTo>
                <a:cubicBezTo>
                  <a:pt x="8" y="25"/>
                  <a:pt x="7" y="25"/>
                  <a:pt x="6" y="24"/>
                </a:cubicBezTo>
                <a:cubicBezTo>
                  <a:pt x="4" y="24"/>
                  <a:pt x="3" y="23"/>
                  <a:pt x="3" y="22"/>
                </a:cubicBezTo>
                <a:cubicBezTo>
                  <a:pt x="2" y="21"/>
                  <a:pt x="1" y="20"/>
                  <a:pt x="1" y="18"/>
                </a:cubicBezTo>
                <a:cubicBezTo>
                  <a:pt x="1" y="17"/>
                  <a:pt x="0" y="15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1" y="8"/>
                  <a:pt x="1" y="6"/>
                </a:cubicBezTo>
                <a:cubicBezTo>
                  <a:pt x="1" y="5"/>
                  <a:pt x="2" y="4"/>
                  <a:pt x="3" y="3"/>
                </a:cubicBezTo>
                <a:cubicBezTo>
                  <a:pt x="3" y="2"/>
                  <a:pt x="4" y="1"/>
                  <a:pt x="6" y="1"/>
                </a:cubicBezTo>
                <a:cubicBezTo>
                  <a:pt x="7" y="0"/>
                  <a:pt x="8" y="0"/>
                  <a:pt x="10" y="0"/>
                </a:cubicBezTo>
                <a:cubicBezTo>
                  <a:pt x="11" y="0"/>
                  <a:pt x="12" y="0"/>
                  <a:pt x="13" y="0"/>
                </a:cubicBezTo>
                <a:cubicBezTo>
                  <a:pt x="14" y="1"/>
                  <a:pt x="15" y="1"/>
                  <a:pt x="15" y="2"/>
                </a:cubicBezTo>
                <a:cubicBezTo>
                  <a:pt x="16" y="3"/>
                  <a:pt x="17" y="4"/>
                  <a:pt x="17" y="5"/>
                </a:cubicBezTo>
                <a:cubicBezTo>
                  <a:pt x="18" y="6"/>
                  <a:pt x="18" y="7"/>
                  <a:pt x="18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7"/>
                  <a:pt x="14" y="5"/>
                  <a:pt x="13" y="5"/>
                </a:cubicBezTo>
                <a:cubicBezTo>
                  <a:pt x="12" y="4"/>
                  <a:pt x="11" y="3"/>
                  <a:pt x="10" y="3"/>
                </a:cubicBezTo>
                <a:cubicBezTo>
                  <a:pt x="9" y="3"/>
                  <a:pt x="8" y="3"/>
                  <a:pt x="7" y="4"/>
                </a:cubicBezTo>
                <a:cubicBezTo>
                  <a:pt x="6" y="4"/>
                  <a:pt x="6" y="5"/>
                  <a:pt x="5" y="5"/>
                </a:cubicBezTo>
                <a:cubicBezTo>
                  <a:pt x="5" y="6"/>
                  <a:pt x="5" y="7"/>
                  <a:pt x="5" y="8"/>
                </a:cubicBezTo>
                <a:cubicBezTo>
                  <a:pt x="4" y="9"/>
                  <a:pt x="4" y="10"/>
                  <a:pt x="4" y="11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4" y="16"/>
                  <a:pt x="5" y="17"/>
                </a:cubicBezTo>
                <a:cubicBezTo>
                  <a:pt x="5" y="18"/>
                  <a:pt x="5" y="19"/>
                  <a:pt x="5" y="19"/>
                </a:cubicBezTo>
                <a:cubicBezTo>
                  <a:pt x="6" y="20"/>
                  <a:pt x="6" y="21"/>
                  <a:pt x="7" y="21"/>
                </a:cubicBezTo>
                <a:cubicBezTo>
                  <a:pt x="8" y="21"/>
                  <a:pt x="9" y="21"/>
                  <a:pt x="10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96" name="Freeform 189"/>
          <p:cNvSpPr>
            <a:spLocks/>
          </p:cNvSpPr>
          <p:nvPr/>
        </p:nvSpPr>
        <p:spPr bwMode="auto">
          <a:xfrm>
            <a:off x="1633314" y="2051980"/>
            <a:ext cx="47625" cy="74613"/>
          </a:xfrm>
          <a:custGeom>
            <a:avLst/>
            <a:gdLst>
              <a:gd name="T0" fmla="*/ 13 w 16"/>
              <a:gd name="T1" fmla="*/ 22 h 25"/>
              <a:gd name="T2" fmla="*/ 10 w 16"/>
              <a:gd name="T3" fmla="*/ 24 h 25"/>
              <a:gd name="T4" fmla="*/ 7 w 16"/>
              <a:gd name="T5" fmla="*/ 25 h 25"/>
              <a:gd name="T6" fmla="*/ 4 w 16"/>
              <a:gd name="T7" fmla="*/ 24 h 25"/>
              <a:gd name="T8" fmla="*/ 2 w 16"/>
              <a:gd name="T9" fmla="*/ 23 h 25"/>
              <a:gd name="T10" fmla="*/ 1 w 16"/>
              <a:gd name="T11" fmla="*/ 20 h 25"/>
              <a:gd name="T12" fmla="*/ 0 w 16"/>
              <a:gd name="T13" fmla="*/ 16 h 25"/>
              <a:gd name="T14" fmla="*/ 0 w 16"/>
              <a:gd name="T15" fmla="*/ 0 h 25"/>
              <a:gd name="T16" fmla="*/ 4 w 16"/>
              <a:gd name="T17" fmla="*/ 0 h 25"/>
              <a:gd name="T18" fmla="*/ 4 w 16"/>
              <a:gd name="T19" fmla="*/ 16 h 25"/>
              <a:gd name="T20" fmla="*/ 4 w 16"/>
              <a:gd name="T21" fmla="*/ 19 h 25"/>
              <a:gd name="T22" fmla="*/ 5 w 16"/>
              <a:gd name="T23" fmla="*/ 20 h 25"/>
              <a:gd name="T24" fmla="*/ 6 w 16"/>
              <a:gd name="T25" fmla="*/ 21 h 25"/>
              <a:gd name="T26" fmla="*/ 8 w 16"/>
              <a:gd name="T27" fmla="*/ 21 h 25"/>
              <a:gd name="T28" fmla="*/ 11 w 16"/>
              <a:gd name="T29" fmla="*/ 20 h 25"/>
              <a:gd name="T30" fmla="*/ 12 w 16"/>
              <a:gd name="T31" fmla="*/ 18 h 25"/>
              <a:gd name="T32" fmla="*/ 12 w 16"/>
              <a:gd name="T33" fmla="*/ 0 h 25"/>
              <a:gd name="T34" fmla="*/ 16 w 16"/>
              <a:gd name="T35" fmla="*/ 0 h 25"/>
              <a:gd name="T36" fmla="*/ 16 w 16"/>
              <a:gd name="T37" fmla="*/ 24 h 25"/>
              <a:gd name="T38" fmla="*/ 13 w 16"/>
              <a:gd name="T39" fmla="*/ 24 h 25"/>
              <a:gd name="T40" fmla="*/ 13 w 16"/>
              <a:gd name="T41" fmla="*/ 2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6" h="25">
                <a:moveTo>
                  <a:pt x="13" y="22"/>
                </a:moveTo>
                <a:cubicBezTo>
                  <a:pt x="12" y="23"/>
                  <a:pt x="11" y="24"/>
                  <a:pt x="10" y="24"/>
                </a:cubicBezTo>
                <a:cubicBezTo>
                  <a:pt x="9" y="25"/>
                  <a:pt x="8" y="25"/>
                  <a:pt x="7" y="25"/>
                </a:cubicBezTo>
                <a:cubicBezTo>
                  <a:pt x="6" y="25"/>
                  <a:pt x="5" y="25"/>
                  <a:pt x="4" y="24"/>
                </a:cubicBezTo>
                <a:cubicBezTo>
                  <a:pt x="3" y="24"/>
                  <a:pt x="3" y="23"/>
                  <a:pt x="2" y="23"/>
                </a:cubicBezTo>
                <a:cubicBezTo>
                  <a:pt x="1" y="22"/>
                  <a:pt x="1" y="21"/>
                  <a:pt x="1" y="20"/>
                </a:cubicBezTo>
                <a:cubicBezTo>
                  <a:pt x="0" y="19"/>
                  <a:pt x="0" y="17"/>
                  <a:pt x="0" y="16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7"/>
                  <a:pt x="4" y="18"/>
                  <a:pt x="4" y="19"/>
                </a:cubicBezTo>
                <a:cubicBezTo>
                  <a:pt x="5" y="19"/>
                  <a:pt x="5" y="20"/>
                  <a:pt x="5" y="20"/>
                </a:cubicBezTo>
                <a:cubicBezTo>
                  <a:pt x="6" y="21"/>
                  <a:pt x="6" y="21"/>
                  <a:pt x="6" y="21"/>
                </a:cubicBezTo>
                <a:cubicBezTo>
                  <a:pt x="7" y="21"/>
                  <a:pt x="7" y="21"/>
                  <a:pt x="8" y="21"/>
                </a:cubicBezTo>
                <a:cubicBezTo>
                  <a:pt x="9" y="21"/>
                  <a:pt x="10" y="21"/>
                  <a:pt x="11" y="20"/>
                </a:cubicBezTo>
                <a:cubicBezTo>
                  <a:pt x="11" y="20"/>
                  <a:pt x="12" y="19"/>
                  <a:pt x="12" y="18"/>
                </a:cubicBezTo>
                <a:cubicBezTo>
                  <a:pt x="12" y="0"/>
                  <a:pt x="12" y="0"/>
                  <a:pt x="12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24"/>
                  <a:pt x="16" y="24"/>
                  <a:pt x="16" y="24"/>
                </a:cubicBezTo>
                <a:cubicBezTo>
                  <a:pt x="13" y="24"/>
                  <a:pt x="13" y="24"/>
                  <a:pt x="13" y="24"/>
                </a:cubicBezTo>
                <a:lnTo>
                  <a:pt x="13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97" name="Freeform 190"/>
          <p:cNvSpPr>
            <a:spLocks/>
          </p:cNvSpPr>
          <p:nvPr/>
        </p:nvSpPr>
        <p:spPr bwMode="auto">
          <a:xfrm>
            <a:off x="1699989" y="2051980"/>
            <a:ext cx="30163" cy="71438"/>
          </a:xfrm>
          <a:custGeom>
            <a:avLst/>
            <a:gdLst>
              <a:gd name="T0" fmla="*/ 10 w 10"/>
              <a:gd name="T1" fmla="*/ 4 h 24"/>
              <a:gd name="T2" fmla="*/ 9 w 10"/>
              <a:gd name="T3" fmla="*/ 4 h 24"/>
              <a:gd name="T4" fmla="*/ 8 w 10"/>
              <a:gd name="T5" fmla="*/ 4 h 24"/>
              <a:gd name="T6" fmla="*/ 6 w 10"/>
              <a:gd name="T7" fmla="*/ 5 h 24"/>
              <a:gd name="T8" fmla="*/ 4 w 10"/>
              <a:gd name="T9" fmla="*/ 7 h 24"/>
              <a:gd name="T10" fmla="*/ 4 w 10"/>
              <a:gd name="T11" fmla="*/ 24 h 24"/>
              <a:gd name="T12" fmla="*/ 0 w 10"/>
              <a:gd name="T13" fmla="*/ 24 h 24"/>
              <a:gd name="T14" fmla="*/ 0 w 10"/>
              <a:gd name="T15" fmla="*/ 0 h 24"/>
              <a:gd name="T16" fmla="*/ 4 w 10"/>
              <a:gd name="T17" fmla="*/ 0 h 24"/>
              <a:gd name="T18" fmla="*/ 4 w 10"/>
              <a:gd name="T19" fmla="*/ 3 h 24"/>
              <a:gd name="T20" fmla="*/ 6 w 10"/>
              <a:gd name="T21" fmla="*/ 1 h 24"/>
              <a:gd name="T22" fmla="*/ 9 w 10"/>
              <a:gd name="T23" fmla="*/ 0 h 24"/>
              <a:gd name="T24" fmla="*/ 9 w 10"/>
              <a:gd name="T25" fmla="*/ 0 h 24"/>
              <a:gd name="T26" fmla="*/ 10 w 10"/>
              <a:gd name="T27" fmla="*/ 0 h 24"/>
              <a:gd name="T28" fmla="*/ 10 w 10"/>
              <a:gd name="T29" fmla="*/ 0 h 24"/>
              <a:gd name="T30" fmla="*/ 10 w 10"/>
              <a:gd name="T31" fmla="*/ 0 h 24"/>
              <a:gd name="T32" fmla="*/ 10 w 10"/>
              <a:gd name="T33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24">
                <a:moveTo>
                  <a:pt x="10" y="4"/>
                </a:moveTo>
                <a:cubicBezTo>
                  <a:pt x="10" y="4"/>
                  <a:pt x="10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7" y="4"/>
                  <a:pt x="7" y="4"/>
                  <a:pt x="6" y="5"/>
                </a:cubicBezTo>
                <a:cubicBezTo>
                  <a:pt x="5" y="5"/>
                  <a:pt x="5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3"/>
                  <a:pt x="4" y="3"/>
                  <a:pt x="4" y="3"/>
                </a:cubicBezTo>
                <a:cubicBezTo>
                  <a:pt x="5" y="2"/>
                  <a:pt x="5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lnTo>
                  <a:pt x="1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98" name="Freeform 191"/>
          <p:cNvSpPr>
            <a:spLocks/>
          </p:cNvSpPr>
          <p:nvPr/>
        </p:nvSpPr>
        <p:spPr bwMode="auto">
          <a:xfrm>
            <a:off x="1741264" y="2051980"/>
            <a:ext cx="30163" cy="71438"/>
          </a:xfrm>
          <a:custGeom>
            <a:avLst/>
            <a:gdLst>
              <a:gd name="T0" fmla="*/ 10 w 10"/>
              <a:gd name="T1" fmla="*/ 4 h 24"/>
              <a:gd name="T2" fmla="*/ 9 w 10"/>
              <a:gd name="T3" fmla="*/ 4 h 24"/>
              <a:gd name="T4" fmla="*/ 8 w 10"/>
              <a:gd name="T5" fmla="*/ 4 h 24"/>
              <a:gd name="T6" fmla="*/ 6 w 10"/>
              <a:gd name="T7" fmla="*/ 5 h 24"/>
              <a:gd name="T8" fmla="*/ 4 w 10"/>
              <a:gd name="T9" fmla="*/ 7 h 24"/>
              <a:gd name="T10" fmla="*/ 4 w 10"/>
              <a:gd name="T11" fmla="*/ 24 h 24"/>
              <a:gd name="T12" fmla="*/ 0 w 10"/>
              <a:gd name="T13" fmla="*/ 24 h 24"/>
              <a:gd name="T14" fmla="*/ 0 w 10"/>
              <a:gd name="T15" fmla="*/ 0 h 24"/>
              <a:gd name="T16" fmla="*/ 4 w 10"/>
              <a:gd name="T17" fmla="*/ 0 h 24"/>
              <a:gd name="T18" fmla="*/ 4 w 10"/>
              <a:gd name="T19" fmla="*/ 3 h 24"/>
              <a:gd name="T20" fmla="*/ 6 w 10"/>
              <a:gd name="T21" fmla="*/ 1 h 24"/>
              <a:gd name="T22" fmla="*/ 9 w 10"/>
              <a:gd name="T23" fmla="*/ 0 h 24"/>
              <a:gd name="T24" fmla="*/ 9 w 10"/>
              <a:gd name="T25" fmla="*/ 0 h 24"/>
              <a:gd name="T26" fmla="*/ 9 w 10"/>
              <a:gd name="T27" fmla="*/ 0 h 24"/>
              <a:gd name="T28" fmla="*/ 10 w 10"/>
              <a:gd name="T29" fmla="*/ 0 h 24"/>
              <a:gd name="T30" fmla="*/ 10 w 10"/>
              <a:gd name="T31" fmla="*/ 0 h 24"/>
              <a:gd name="T32" fmla="*/ 10 w 10"/>
              <a:gd name="T33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24">
                <a:moveTo>
                  <a:pt x="10" y="4"/>
                </a:moveTo>
                <a:cubicBezTo>
                  <a:pt x="10" y="4"/>
                  <a:pt x="9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7" y="4"/>
                  <a:pt x="6" y="4"/>
                  <a:pt x="6" y="5"/>
                </a:cubicBezTo>
                <a:cubicBezTo>
                  <a:pt x="5" y="5"/>
                  <a:pt x="4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3"/>
                  <a:pt x="4" y="3"/>
                  <a:pt x="4" y="3"/>
                </a:cubicBezTo>
                <a:cubicBezTo>
                  <a:pt x="5" y="2"/>
                  <a:pt x="5" y="1"/>
                  <a:pt x="6" y="1"/>
                </a:cubicBezTo>
                <a:cubicBezTo>
                  <a:pt x="7" y="0"/>
                  <a:pt x="7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lnTo>
                  <a:pt x="1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99" name="Freeform 192"/>
          <p:cNvSpPr>
            <a:spLocks noEditPoints="1"/>
          </p:cNvSpPr>
          <p:nvPr/>
        </p:nvSpPr>
        <p:spPr bwMode="auto">
          <a:xfrm>
            <a:off x="1780952" y="2051980"/>
            <a:ext cx="50800" cy="74613"/>
          </a:xfrm>
          <a:custGeom>
            <a:avLst/>
            <a:gdLst>
              <a:gd name="T0" fmla="*/ 9 w 17"/>
              <a:gd name="T1" fmla="*/ 25 h 25"/>
              <a:gd name="T2" fmla="*/ 5 w 17"/>
              <a:gd name="T3" fmla="*/ 24 h 25"/>
              <a:gd name="T4" fmla="*/ 2 w 17"/>
              <a:gd name="T5" fmla="*/ 22 h 25"/>
              <a:gd name="T6" fmla="*/ 0 w 17"/>
              <a:gd name="T7" fmla="*/ 19 h 25"/>
              <a:gd name="T8" fmla="*/ 0 w 17"/>
              <a:gd name="T9" fmla="*/ 14 h 25"/>
              <a:gd name="T10" fmla="*/ 0 w 17"/>
              <a:gd name="T11" fmla="*/ 11 h 25"/>
              <a:gd name="T12" fmla="*/ 1 w 17"/>
              <a:gd name="T13" fmla="*/ 6 h 25"/>
              <a:gd name="T14" fmla="*/ 3 w 17"/>
              <a:gd name="T15" fmla="*/ 2 h 25"/>
              <a:gd name="T16" fmla="*/ 5 w 17"/>
              <a:gd name="T17" fmla="*/ 0 h 25"/>
              <a:gd name="T18" fmla="*/ 9 w 17"/>
              <a:gd name="T19" fmla="*/ 0 h 25"/>
              <a:gd name="T20" fmla="*/ 13 w 17"/>
              <a:gd name="T21" fmla="*/ 1 h 25"/>
              <a:gd name="T22" fmla="*/ 15 w 17"/>
              <a:gd name="T23" fmla="*/ 3 h 25"/>
              <a:gd name="T24" fmla="*/ 17 w 17"/>
              <a:gd name="T25" fmla="*/ 6 h 25"/>
              <a:gd name="T26" fmla="*/ 17 w 17"/>
              <a:gd name="T27" fmla="*/ 11 h 25"/>
              <a:gd name="T28" fmla="*/ 17 w 17"/>
              <a:gd name="T29" fmla="*/ 13 h 25"/>
              <a:gd name="T30" fmla="*/ 4 w 17"/>
              <a:gd name="T31" fmla="*/ 13 h 25"/>
              <a:gd name="T32" fmla="*/ 4 w 17"/>
              <a:gd name="T33" fmla="*/ 14 h 25"/>
              <a:gd name="T34" fmla="*/ 5 w 17"/>
              <a:gd name="T35" fmla="*/ 20 h 25"/>
              <a:gd name="T36" fmla="*/ 9 w 17"/>
              <a:gd name="T37" fmla="*/ 21 h 25"/>
              <a:gd name="T38" fmla="*/ 11 w 17"/>
              <a:gd name="T39" fmla="*/ 21 h 25"/>
              <a:gd name="T40" fmla="*/ 13 w 17"/>
              <a:gd name="T41" fmla="*/ 21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1 h 25"/>
              <a:gd name="T48" fmla="*/ 16 w 17"/>
              <a:gd name="T49" fmla="*/ 23 h 25"/>
              <a:gd name="T50" fmla="*/ 14 w 17"/>
              <a:gd name="T51" fmla="*/ 24 h 25"/>
              <a:gd name="T52" fmla="*/ 12 w 17"/>
              <a:gd name="T53" fmla="*/ 24 h 25"/>
              <a:gd name="T54" fmla="*/ 9 w 17"/>
              <a:gd name="T55" fmla="*/ 25 h 25"/>
              <a:gd name="T56" fmla="*/ 9 w 17"/>
              <a:gd name="T57" fmla="*/ 3 h 25"/>
              <a:gd name="T58" fmla="*/ 7 w 17"/>
              <a:gd name="T59" fmla="*/ 4 h 25"/>
              <a:gd name="T60" fmla="*/ 5 w 17"/>
              <a:gd name="T61" fmla="*/ 5 h 25"/>
              <a:gd name="T62" fmla="*/ 4 w 17"/>
              <a:gd name="T63" fmla="*/ 7 h 25"/>
              <a:gd name="T64" fmla="*/ 4 w 17"/>
              <a:gd name="T65" fmla="*/ 10 h 25"/>
              <a:gd name="T66" fmla="*/ 13 w 17"/>
              <a:gd name="T67" fmla="*/ 10 h 25"/>
              <a:gd name="T68" fmla="*/ 13 w 17"/>
              <a:gd name="T69" fmla="*/ 10 h 25"/>
              <a:gd name="T70" fmla="*/ 13 w 17"/>
              <a:gd name="T71" fmla="*/ 7 h 25"/>
              <a:gd name="T72" fmla="*/ 12 w 17"/>
              <a:gd name="T73" fmla="*/ 5 h 25"/>
              <a:gd name="T74" fmla="*/ 11 w 17"/>
              <a:gd name="T75" fmla="*/ 4 h 25"/>
              <a:gd name="T76" fmla="*/ 9 w 17"/>
              <a:gd name="T77" fmla="*/ 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8" y="25"/>
                  <a:pt x="6" y="25"/>
                  <a:pt x="5" y="24"/>
                </a:cubicBezTo>
                <a:cubicBezTo>
                  <a:pt x="4" y="24"/>
                  <a:pt x="3" y="23"/>
                  <a:pt x="2" y="22"/>
                </a:cubicBezTo>
                <a:cubicBezTo>
                  <a:pt x="2" y="21"/>
                  <a:pt x="1" y="20"/>
                  <a:pt x="0" y="19"/>
                </a:cubicBezTo>
                <a:cubicBezTo>
                  <a:pt x="0" y="17"/>
                  <a:pt x="0" y="16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1" y="6"/>
                </a:cubicBezTo>
                <a:cubicBezTo>
                  <a:pt x="1" y="5"/>
                  <a:pt x="2" y="3"/>
                  <a:pt x="3" y="2"/>
                </a:cubicBezTo>
                <a:cubicBezTo>
                  <a:pt x="3" y="2"/>
                  <a:pt x="4" y="1"/>
                  <a:pt x="5" y="0"/>
                </a:cubicBezTo>
                <a:cubicBezTo>
                  <a:pt x="6" y="0"/>
                  <a:pt x="8" y="0"/>
                  <a:pt x="9" y="0"/>
                </a:cubicBezTo>
                <a:cubicBezTo>
                  <a:pt x="10" y="0"/>
                  <a:pt x="12" y="0"/>
                  <a:pt x="13" y="1"/>
                </a:cubicBezTo>
                <a:cubicBezTo>
                  <a:pt x="14" y="1"/>
                  <a:pt x="15" y="2"/>
                  <a:pt x="15" y="3"/>
                </a:cubicBezTo>
                <a:cubicBezTo>
                  <a:pt x="16" y="4"/>
                  <a:pt x="16" y="5"/>
                  <a:pt x="17" y="6"/>
                </a:cubicBezTo>
                <a:cubicBezTo>
                  <a:pt x="17" y="8"/>
                  <a:pt x="17" y="9"/>
                  <a:pt x="17" y="11"/>
                </a:cubicBezTo>
                <a:cubicBezTo>
                  <a:pt x="17" y="13"/>
                  <a:pt x="17" y="13"/>
                  <a:pt x="17" y="13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7"/>
                  <a:pt x="4" y="19"/>
                  <a:pt x="5" y="20"/>
                </a:cubicBezTo>
                <a:cubicBezTo>
                  <a:pt x="6" y="21"/>
                  <a:pt x="8" y="21"/>
                  <a:pt x="9" y="21"/>
                </a:cubicBezTo>
                <a:cubicBezTo>
                  <a:pt x="10" y="21"/>
                  <a:pt x="11" y="21"/>
                  <a:pt x="11" y="21"/>
                </a:cubicBezTo>
                <a:cubicBezTo>
                  <a:pt x="12" y="21"/>
                  <a:pt x="12" y="21"/>
                  <a:pt x="13" y="21"/>
                </a:cubicBezTo>
                <a:cubicBezTo>
                  <a:pt x="13" y="20"/>
                  <a:pt x="14" y="20"/>
                  <a:pt x="14" y="20"/>
                </a:cubicBezTo>
                <a:cubicBezTo>
                  <a:pt x="14" y="19"/>
                  <a:pt x="15" y="19"/>
                  <a:pt x="15" y="19"/>
                </a:cubicBezTo>
                <a:cubicBezTo>
                  <a:pt x="17" y="21"/>
                  <a:pt x="17" y="21"/>
                  <a:pt x="17" y="21"/>
                </a:cubicBezTo>
                <a:cubicBezTo>
                  <a:pt x="17" y="22"/>
                  <a:pt x="16" y="22"/>
                  <a:pt x="16" y="23"/>
                </a:cubicBezTo>
                <a:cubicBezTo>
                  <a:pt x="15" y="23"/>
                  <a:pt x="15" y="23"/>
                  <a:pt x="14" y="24"/>
                </a:cubicBezTo>
                <a:cubicBezTo>
                  <a:pt x="14" y="24"/>
                  <a:pt x="13" y="24"/>
                  <a:pt x="12" y="24"/>
                </a:cubicBezTo>
                <a:cubicBezTo>
                  <a:pt x="11" y="25"/>
                  <a:pt x="10" y="25"/>
                  <a:pt x="9" y="25"/>
                </a:cubicBezTo>
                <a:close/>
                <a:moveTo>
                  <a:pt x="9" y="3"/>
                </a:moveTo>
                <a:cubicBezTo>
                  <a:pt x="8" y="3"/>
                  <a:pt x="7" y="3"/>
                  <a:pt x="7" y="4"/>
                </a:cubicBezTo>
                <a:cubicBezTo>
                  <a:pt x="6" y="4"/>
                  <a:pt x="6" y="4"/>
                  <a:pt x="5" y="5"/>
                </a:cubicBezTo>
                <a:cubicBezTo>
                  <a:pt x="5" y="5"/>
                  <a:pt x="5" y="6"/>
                  <a:pt x="4" y="7"/>
                </a:cubicBezTo>
                <a:cubicBezTo>
                  <a:pt x="4" y="8"/>
                  <a:pt x="4" y="9"/>
                  <a:pt x="4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3" y="8"/>
                  <a:pt x="13" y="7"/>
                </a:cubicBezTo>
                <a:cubicBezTo>
                  <a:pt x="13" y="6"/>
                  <a:pt x="13" y="6"/>
                  <a:pt x="12" y="5"/>
                </a:cubicBezTo>
                <a:cubicBezTo>
                  <a:pt x="12" y="4"/>
                  <a:pt x="11" y="4"/>
                  <a:pt x="11" y="4"/>
                </a:cubicBezTo>
                <a:cubicBezTo>
                  <a:pt x="10" y="3"/>
                  <a:pt x="10" y="3"/>
                  <a:pt x="9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800" name="Freeform 193"/>
          <p:cNvSpPr>
            <a:spLocks/>
          </p:cNvSpPr>
          <p:nvPr/>
        </p:nvSpPr>
        <p:spPr bwMode="auto">
          <a:xfrm>
            <a:off x="1847627" y="2051980"/>
            <a:ext cx="47625" cy="71438"/>
          </a:xfrm>
          <a:custGeom>
            <a:avLst/>
            <a:gdLst>
              <a:gd name="T0" fmla="*/ 4 w 16"/>
              <a:gd name="T1" fmla="*/ 0 h 24"/>
              <a:gd name="T2" fmla="*/ 4 w 16"/>
              <a:gd name="T3" fmla="*/ 3 h 24"/>
              <a:gd name="T4" fmla="*/ 6 w 16"/>
              <a:gd name="T5" fmla="*/ 1 h 24"/>
              <a:gd name="T6" fmla="*/ 10 w 16"/>
              <a:gd name="T7" fmla="*/ 0 h 24"/>
              <a:gd name="T8" fmla="*/ 12 w 16"/>
              <a:gd name="T9" fmla="*/ 0 h 24"/>
              <a:gd name="T10" fmla="*/ 14 w 16"/>
              <a:gd name="T11" fmla="*/ 2 h 24"/>
              <a:gd name="T12" fmla="*/ 16 w 16"/>
              <a:gd name="T13" fmla="*/ 5 h 24"/>
              <a:gd name="T14" fmla="*/ 16 w 16"/>
              <a:gd name="T15" fmla="*/ 9 h 24"/>
              <a:gd name="T16" fmla="*/ 16 w 16"/>
              <a:gd name="T17" fmla="*/ 24 h 24"/>
              <a:gd name="T18" fmla="*/ 12 w 16"/>
              <a:gd name="T19" fmla="*/ 24 h 24"/>
              <a:gd name="T20" fmla="*/ 12 w 16"/>
              <a:gd name="T21" fmla="*/ 9 h 24"/>
              <a:gd name="T22" fmla="*/ 11 w 16"/>
              <a:gd name="T23" fmla="*/ 5 h 24"/>
              <a:gd name="T24" fmla="*/ 8 w 16"/>
              <a:gd name="T25" fmla="*/ 3 h 24"/>
              <a:gd name="T26" fmla="*/ 6 w 16"/>
              <a:gd name="T27" fmla="*/ 4 h 24"/>
              <a:gd name="T28" fmla="*/ 4 w 16"/>
              <a:gd name="T29" fmla="*/ 7 h 24"/>
              <a:gd name="T30" fmla="*/ 4 w 16"/>
              <a:gd name="T31" fmla="*/ 24 h 24"/>
              <a:gd name="T32" fmla="*/ 0 w 16"/>
              <a:gd name="T33" fmla="*/ 24 h 24"/>
              <a:gd name="T34" fmla="*/ 0 w 16"/>
              <a:gd name="T35" fmla="*/ 0 h 24"/>
              <a:gd name="T36" fmla="*/ 4 w 16"/>
              <a:gd name="T3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4">
                <a:moveTo>
                  <a:pt x="4" y="0"/>
                </a:move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10" y="0"/>
                </a:cubicBezTo>
                <a:cubicBezTo>
                  <a:pt x="11" y="0"/>
                  <a:pt x="11" y="0"/>
                  <a:pt x="12" y="0"/>
                </a:cubicBezTo>
                <a:cubicBezTo>
                  <a:pt x="13" y="1"/>
                  <a:pt x="14" y="1"/>
                  <a:pt x="14" y="2"/>
                </a:cubicBezTo>
                <a:cubicBezTo>
                  <a:pt x="15" y="3"/>
                  <a:pt x="15" y="3"/>
                  <a:pt x="16" y="5"/>
                </a:cubicBezTo>
                <a:cubicBezTo>
                  <a:pt x="16" y="6"/>
                  <a:pt x="16" y="7"/>
                  <a:pt x="16" y="9"/>
                </a:cubicBezTo>
                <a:cubicBezTo>
                  <a:pt x="16" y="24"/>
                  <a:pt x="16" y="24"/>
                  <a:pt x="16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2" y="5"/>
                  <a:pt x="11" y="5"/>
                </a:cubicBezTo>
                <a:cubicBezTo>
                  <a:pt x="11" y="4"/>
                  <a:pt x="10" y="3"/>
                  <a:pt x="8" y="3"/>
                </a:cubicBezTo>
                <a:cubicBezTo>
                  <a:pt x="7" y="3"/>
                  <a:pt x="6" y="4"/>
                  <a:pt x="6" y="4"/>
                </a:cubicBezTo>
                <a:cubicBezTo>
                  <a:pt x="5" y="5"/>
                  <a:pt x="4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lnTo>
                  <a:pt x="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801" name="Freeform 194"/>
          <p:cNvSpPr>
            <a:spLocks/>
          </p:cNvSpPr>
          <p:nvPr/>
        </p:nvSpPr>
        <p:spPr bwMode="auto">
          <a:xfrm>
            <a:off x="1904777" y="2032930"/>
            <a:ext cx="36513" cy="93663"/>
          </a:xfrm>
          <a:custGeom>
            <a:avLst/>
            <a:gdLst>
              <a:gd name="T0" fmla="*/ 8 w 12"/>
              <a:gd name="T1" fmla="*/ 0 h 31"/>
              <a:gd name="T2" fmla="*/ 8 w 12"/>
              <a:gd name="T3" fmla="*/ 6 h 31"/>
              <a:gd name="T4" fmla="*/ 12 w 12"/>
              <a:gd name="T5" fmla="*/ 6 h 31"/>
              <a:gd name="T6" fmla="*/ 12 w 12"/>
              <a:gd name="T7" fmla="*/ 9 h 31"/>
              <a:gd name="T8" fmla="*/ 8 w 12"/>
              <a:gd name="T9" fmla="*/ 9 h 31"/>
              <a:gd name="T10" fmla="*/ 8 w 12"/>
              <a:gd name="T11" fmla="*/ 24 h 31"/>
              <a:gd name="T12" fmla="*/ 8 w 12"/>
              <a:gd name="T13" fmla="*/ 26 h 31"/>
              <a:gd name="T14" fmla="*/ 9 w 12"/>
              <a:gd name="T15" fmla="*/ 27 h 31"/>
              <a:gd name="T16" fmla="*/ 9 w 12"/>
              <a:gd name="T17" fmla="*/ 27 h 31"/>
              <a:gd name="T18" fmla="*/ 10 w 12"/>
              <a:gd name="T19" fmla="*/ 27 h 31"/>
              <a:gd name="T20" fmla="*/ 11 w 12"/>
              <a:gd name="T21" fmla="*/ 27 h 31"/>
              <a:gd name="T22" fmla="*/ 12 w 12"/>
              <a:gd name="T23" fmla="*/ 27 h 31"/>
              <a:gd name="T24" fmla="*/ 12 w 12"/>
              <a:gd name="T25" fmla="*/ 30 h 31"/>
              <a:gd name="T26" fmla="*/ 11 w 12"/>
              <a:gd name="T27" fmla="*/ 31 h 31"/>
              <a:gd name="T28" fmla="*/ 9 w 12"/>
              <a:gd name="T29" fmla="*/ 31 h 31"/>
              <a:gd name="T30" fmla="*/ 7 w 12"/>
              <a:gd name="T31" fmla="*/ 30 h 31"/>
              <a:gd name="T32" fmla="*/ 6 w 12"/>
              <a:gd name="T33" fmla="*/ 29 h 31"/>
              <a:gd name="T34" fmla="*/ 5 w 12"/>
              <a:gd name="T35" fmla="*/ 27 h 31"/>
              <a:gd name="T36" fmla="*/ 4 w 12"/>
              <a:gd name="T37" fmla="*/ 24 h 31"/>
              <a:gd name="T38" fmla="*/ 4 w 12"/>
              <a:gd name="T39" fmla="*/ 9 h 31"/>
              <a:gd name="T40" fmla="*/ 0 w 12"/>
              <a:gd name="T41" fmla="*/ 9 h 31"/>
              <a:gd name="T42" fmla="*/ 0 w 12"/>
              <a:gd name="T43" fmla="*/ 6 h 31"/>
              <a:gd name="T44" fmla="*/ 4 w 12"/>
              <a:gd name="T45" fmla="*/ 6 h 31"/>
              <a:gd name="T46" fmla="*/ 4 w 12"/>
              <a:gd name="T47" fmla="*/ 0 h 31"/>
              <a:gd name="T48" fmla="*/ 8 w 12"/>
              <a:gd name="T4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" h="31">
                <a:moveTo>
                  <a:pt x="8" y="0"/>
                </a:moveTo>
                <a:cubicBezTo>
                  <a:pt x="8" y="6"/>
                  <a:pt x="8" y="6"/>
                  <a:pt x="8" y="6"/>
                </a:cubicBezTo>
                <a:cubicBezTo>
                  <a:pt x="12" y="6"/>
                  <a:pt x="12" y="6"/>
                  <a:pt x="12" y="6"/>
                </a:cubicBezTo>
                <a:cubicBezTo>
                  <a:pt x="12" y="9"/>
                  <a:pt x="12" y="9"/>
                  <a:pt x="12" y="9"/>
                </a:cubicBezTo>
                <a:cubicBezTo>
                  <a:pt x="8" y="9"/>
                  <a:pt x="8" y="9"/>
                  <a:pt x="8" y="9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6"/>
                  <a:pt x="8" y="26"/>
                </a:cubicBezTo>
                <a:cubicBezTo>
                  <a:pt x="8" y="26"/>
                  <a:pt x="9" y="27"/>
                  <a:pt x="9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7"/>
                  <a:pt x="11" y="27"/>
                  <a:pt x="11" y="27"/>
                </a:cubicBezTo>
                <a:cubicBezTo>
                  <a:pt x="11" y="27"/>
                  <a:pt x="12" y="27"/>
                  <a:pt x="12" y="27"/>
                </a:cubicBezTo>
                <a:cubicBezTo>
                  <a:pt x="12" y="30"/>
                  <a:pt x="12" y="30"/>
                  <a:pt x="12" y="30"/>
                </a:cubicBezTo>
                <a:cubicBezTo>
                  <a:pt x="11" y="30"/>
                  <a:pt x="11" y="31"/>
                  <a:pt x="11" y="31"/>
                </a:cubicBezTo>
                <a:cubicBezTo>
                  <a:pt x="10" y="31"/>
                  <a:pt x="10" y="31"/>
                  <a:pt x="9" y="31"/>
                </a:cubicBezTo>
                <a:cubicBezTo>
                  <a:pt x="8" y="31"/>
                  <a:pt x="8" y="31"/>
                  <a:pt x="7" y="30"/>
                </a:cubicBezTo>
                <a:cubicBezTo>
                  <a:pt x="7" y="30"/>
                  <a:pt x="6" y="30"/>
                  <a:pt x="6" y="29"/>
                </a:cubicBezTo>
                <a:cubicBezTo>
                  <a:pt x="5" y="29"/>
                  <a:pt x="5" y="28"/>
                  <a:pt x="5" y="27"/>
                </a:cubicBezTo>
                <a:cubicBezTo>
                  <a:pt x="4" y="27"/>
                  <a:pt x="4" y="26"/>
                  <a:pt x="4" y="24"/>
                </a:cubicBezTo>
                <a:cubicBezTo>
                  <a:pt x="4" y="9"/>
                  <a:pt x="4" y="9"/>
                  <a:pt x="4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0" y="6"/>
                  <a:pt x="0" y="6"/>
                </a:cubicBezTo>
                <a:cubicBezTo>
                  <a:pt x="4" y="6"/>
                  <a:pt x="4" y="6"/>
                  <a:pt x="4" y="6"/>
                </a:cubicBezTo>
                <a:cubicBezTo>
                  <a:pt x="4" y="0"/>
                  <a:pt x="4" y="0"/>
                  <a:pt x="4" y="0"/>
                </a:cubicBezTo>
                <a:lnTo>
                  <a:pt x="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802" name="Rectangle 195"/>
          <p:cNvSpPr>
            <a:spLocks noChangeArrowheads="1"/>
          </p:cNvSpPr>
          <p:nvPr/>
        </p:nvSpPr>
        <p:spPr bwMode="auto">
          <a:xfrm>
            <a:off x="1955577" y="2021817"/>
            <a:ext cx="12700" cy="101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803" name="Freeform 196"/>
          <p:cNvSpPr>
            <a:spLocks/>
          </p:cNvSpPr>
          <p:nvPr/>
        </p:nvSpPr>
        <p:spPr bwMode="auto">
          <a:xfrm>
            <a:off x="1980977" y="2051980"/>
            <a:ext cx="50800" cy="101600"/>
          </a:xfrm>
          <a:custGeom>
            <a:avLst/>
            <a:gdLst>
              <a:gd name="T0" fmla="*/ 8 w 17"/>
              <a:gd name="T1" fmla="*/ 18 h 34"/>
              <a:gd name="T2" fmla="*/ 13 w 17"/>
              <a:gd name="T3" fmla="*/ 0 h 34"/>
              <a:gd name="T4" fmla="*/ 17 w 17"/>
              <a:gd name="T5" fmla="*/ 0 h 34"/>
              <a:gd name="T6" fmla="*/ 9 w 17"/>
              <a:gd name="T7" fmla="*/ 28 h 34"/>
              <a:gd name="T8" fmla="*/ 8 w 17"/>
              <a:gd name="T9" fmla="*/ 30 h 34"/>
              <a:gd name="T10" fmla="*/ 7 w 17"/>
              <a:gd name="T11" fmla="*/ 32 h 34"/>
              <a:gd name="T12" fmla="*/ 5 w 17"/>
              <a:gd name="T13" fmla="*/ 33 h 34"/>
              <a:gd name="T14" fmla="*/ 3 w 17"/>
              <a:gd name="T15" fmla="*/ 34 h 34"/>
              <a:gd name="T16" fmla="*/ 2 w 17"/>
              <a:gd name="T17" fmla="*/ 34 h 34"/>
              <a:gd name="T18" fmla="*/ 2 w 17"/>
              <a:gd name="T19" fmla="*/ 34 h 34"/>
              <a:gd name="T20" fmla="*/ 1 w 17"/>
              <a:gd name="T21" fmla="*/ 34 h 34"/>
              <a:gd name="T22" fmla="*/ 1 w 17"/>
              <a:gd name="T23" fmla="*/ 34 h 34"/>
              <a:gd name="T24" fmla="*/ 1 w 17"/>
              <a:gd name="T25" fmla="*/ 30 h 34"/>
              <a:gd name="T26" fmla="*/ 1 w 17"/>
              <a:gd name="T27" fmla="*/ 30 h 34"/>
              <a:gd name="T28" fmla="*/ 2 w 17"/>
              <a:gd name="T29" fmla="*/ 30 h 34"/>
              <a:gd name="T30" fmla="*/ 3 w 17"/>
              <a:gd name="T31" fmla="*/ 30 h 34"/>
              <a:gd name="T32" fmla="*/ 4 w 17"/>
              <a:gd name="T33" fmla="*/ 30 h 34"/>
              <a:gd name="T34" fmla="*/ 5 w 17"/>
              <a:gd name="T35" fmla="*/ 28 h 34"/>
              <a:gd name="T36" fmla="*/ 6 w 17"/>
              <a:gd name="T37" fmla="*/ 27 h 34"/>
              <a:gd name="T38" fmla="*/ 7 w 17"/>
              <a:gd name="T39" fmla="*/ 24 h 34"/>
              <a:gd name="T40" fmla="*/ 0 w 17"/>
              <a:gd name="T41" fmla="*/ 0 h 34"/>
              <a:gd name="T42" fmla="*/ 4 w 17"/>
              <a:gd name="T43" fmla="*/ 0 h 34"/>
              <a:gd name="T44" fmla="*/ 8 w 17"/>
              <a:gd name="T45" fmla="*/ 18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" h="34">
                <a:moveTo>
                  <a:pt x="8" y="18"/>
                </a:moveTo>
                <a:cubicBezTo>
                  <a:pt x="13" y="0"/>
                  <a:pt x="13" y="0"/>
                  <a:pt x="13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9"/>
                  <a:pt x="9" y="29"/>
                  <a:pt x="8" y="30"/>
                </a:cubicBezTo>
                <a:cubicBezTo>
                  <a:pt x="8" y="31"/>
                  <a:pt x="7" y="31"/>
                  <a:pt x="7" y="32"/>
                </a:cubicBezTo>
                <a:cubicBezTo>
                  <a:pt x="6" y="33"/>
                  <a:pt x="6" y="33"/>
                  <a:pt x="5" y="33"/>
                </a:cubicBezTo>
                <a:cubicBezTo>
                  <a:pt x="5" y="34"/>
                  <a:pt x="4" y="34"/>
                  <a:pt x="3" y="34"/>
                </a:cubicBezTo>
                <a:cubicBezTo>
                  <a:pt x="3" y="34"/>
                  <a:pt x="3" y="34"/>
                  <a:pt x="2" y="34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4"/>
                  <a:pt x="1" y="34"/>
                  <a:pt x="1" y="34"/>
                </a:cubicBezTo>
                <a:cubicBezTo>
                  <a:pt x="1" y="34"/>
                  <a:pt x="1" y="34"/>
                  <a:pt x="1" y="34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0"/>
                  <a:pt x="2" y="30"/>
                  <a:pt x="2" y="30"/>
                </a:cubicBezTo>
                <a:cubicBezTo>
                  <a:pt x="2" y="30"/>
                  <a:pt x="3" y="30"/>
                  <a:pt x="3" y="30"/>
                </a:cubicBezTo>
                <a:cubicBezTo>
                  <a:pt x="4" y="30"/>
                  <a:pt x="4" y="30"/>
                  <a:pt x="4" y="30"/>
                </a:cubicBezTo>
                <a:cubicBezTo>
                  <a:pt x="5" y="29"/>
                  <a:pt x="5" y="29"/>
                  <a:pt x="5" y="28"/>
                </a:cubicBezTo>
                <a:cubicBezTo>
                  <a:pt x="6" y="28"/>
                  <a:pt x="6" y="27"/>
                  <a:pt x="6" y="27"/>
                </a:cubicBezTo>
                <a:cubicBezTo>
                  <a:pt x="7" y="24"/>
                  <a:pt x="7" y="24"/>
                  <a:pt x="7" y="2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lnTo>
                  <a:pt x="8" y="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804" name="Freeform 197"/>
          <p:cNvSpPr>
            <a:spLocks/>
          </p:cNvSpPr>
          <p:nvPr/>
        </p:nvSpPr>
        <p:spPr bwMode="auto">
          <a:xfrm>
            <a:off x="2074639" y="2051980"/>
            <a:ext cx="47625" cy="74613"/>
          </a:xfrm>
          <a:custGeom>
            <a:avLst/>
            <a:gdLst>
              <a:gd name="T0" fmla="*/ 12 w 16"/>
              <a:gd name="T1" fmla="*/ 22 h 25"/>
              <a:gd name="T2" fmla="*/ 10 w 16"/>
              <a:gd name="T3" fmla="*/ 24 h 25"/>
              <a:gd name="T4" fmla="*/ 7 w 16"/>
              <a:gd name="T5" fmla="*/ 25 h 25"/>
              <a:gd name="T6" fmla="*/ 4 w 16"/>
              <a:gd name="T7" fmla="*/ 24 h 25"/>
              <a:gd name="T8" fmla="*/ 2 w 16"/>
              <a:gd name="T9" fmla="*/ 23 h 25"/>
              <a:gd name="T10" fmla="*/ 1 w 16"/>
              <a:gd name="T11" fmla="*/ 20 h 25"/>
              <a:gd name="T12" fmla="*/ 0 w 16"/>
              <a:gd name="T13" fmla="*/ 16 h 25"/>
              <a:gd name="T14" fmla="*/ 0 w 16"/>
              <a:gd name="T15" fmla="*/ 0 h 25"/>
              <a:gd name="T16" fmla="*/ 4 w 16"/>
              <a:gd name="T17" fmla="*/ 0 h 25"/>
              <a:gd name="T18" fmla="*/ 4 w 16"/>
              <a:gd name="T19" fmla="*/ 16 h 25"/>
              <a:gd name="T20" fmla="*/ 4 w 16"/>
              <a:gd name="T21" fmla="*/ 19 h 25"/>
              <a:gd name="T22" fmla="*/ 5 w 16"/>
              <a:gd name="T23" fmla="*/ 20 h 25"/>
              <a:gd name="T24" fmla="*/ 6 w 16"/>
              <a:gd name="T25" fmla="*/ 21 h 25"/>
              <a:gd name="T26" fmla="*/ 7 w 16"/>
              <a:gd name="T27" fmla="*/ 21 h 25"/>
              <a:gd name="T28" fmla="*/ 10 w 16"/>
              <a:gd name="T29" fmla="*/ 20 h 25"/>
              <a:gd name="T30" fmla="*/ 12 w 16"/>
              <a:gd name="T31" fmla="*/ 18 h 25"/>
              <a:gd name="T32" fmla="*/ 12 w 16"/>
              <a:gd name="T33" fmla="*/ 0 h 25"/>
              <a:gd name="T34" fmla="*/ 16 w 16"/>
              <a:gd name="T35" fmla="*/ 0 h 25"/>
              <a:gd name="T36" fmla="*/ 16 w 16"/>
              <a:gd name="T37" fmla="*/ 24 h 25"/>
              <a:gd name="T38" fmla="*/ 12 w 16"/>
              <a:gd name="T39" fmla="*/ 24 h 25"/>
              <a:gd name="T40" fmla="*/ 12 w 16"/>
              <a:gd name="T41" fmla="*/ 2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6" h="25">
                <a:moveTo>
                  <a:pt x="12" y="22"/>
                </a:moveTo>
                <a:cubicBezTo>
                  <a:pt x="12" y="23"/>
                  <a:pt x="11" y="24"/>
                  <a:pt x="10" y="24"/>
                </a:cubicBezTo>
                <a:cubicBezTo>
                  <a:pt x="9" y="25"/>
                  <a:pt x="8" y="25"/>
                  <a:pt x="7" y="25"/>
                </a:cubicBezTo>
                <a:cubicBezTo>
                  <a:pt x="6" y="25"/>
                  <a:pt x="5" y="25"/>
                  <a:pt x="4" y="24"/>
                </a:cubicBezTo>
                <a:cubicBezTo>
                  <a:pt x="3" y="24"/>
                  <a:pt x="2" y="23"/>
                  <a:pt x="2" y="23"/>
                </a:cubicBezTo>
                <a:cubicBezTo>
                  <a:pt x="1" y="22"/>
                  <a:pt x="1" y="21"/>
                  <a:pt x="1" y="20"/>
                </a:cubicBezTo>
                <a:cubicBezTo>
                  <a:pt x="0" y="19"/>
                  <a:pt x="0" y="17"/>
                  <a:pt x="0" y="16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7"/>
                  <a:pt x="4" y="18"/>
                  <a:pt x="4" y="19"/>
                </a:cubicBezTo>
                <a:cubicBezTo>
                  <a:pt x="4" y="19"/>
                  <a:pt x="5" y="20"/>
                  <a:pt x="5" y="20"/>
                </a:cubicBezTo>
                <a:cubicBezTo>
                  <a:pt x="5" y="21"/>
                  <a:pt x="6" y="21"/>
                  <a:pt x="6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9" y="21"/>
                  <a:pt x="10" y="21"/>
                  <a:pt x="10" y="20"/>
                </a:cubicBezTo>
                <a:cubicBezTo>
                  <a:pt x="11" y="20"/>
                  <a:pt x="12" y="19"/>
                  <a:pt x="12" y="18"/>
                </a:cubicBezTo>
                <a:cubicBezTo>
                  <a:pt x="12" y="0"/>
                  <a:pt x="12" y="0"/>
                  <a:pt x="12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24"/>
                  <a:pt x="16" y="24"/>
                  <a:pt x="16" y="24"/>
                </a:cubicBezTo>
                <a:cubicBezTo>
                  <a:pt x="12" y="24"/>
                  <a:pt x="12" y="24"/>
                  <a:pt x="12" y="24"/>
                </a:cubicBezTo>
                <a:lnTo>
                  <a:pt x="12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805" name="Freeform 198"/>
          <p:cNvSpPr>
            <a:spLocks/>
          </p:cNvSpPr>
          <p:nvPr/>
        </p:nvSpPr>
        <p:spPr bwMode="auto">
          <a:xfrm>
            <a:off x="2139727" y="2051980"/>
            <a:ext cx="49213" cy="71438"/>
          </a:xfrm>
          <a:custGeom>
            <a:avLst/>
            <a:gdLst>
              <a:gd name="T0" fmla="*/ 4 w 16"/>
              <a:gd name="T1" fmla="*/ 0 h 24"/>
              <a:gd name="T2" fmla="*/ 4 w 16"/>
              <a:gd name="T3" fmla="*/ 3 h 24"/>
              <a:gd name="T4" fmla="*/ 7 w 16"/>
              <a:gd name="T5" fmla="*/ 1 h 24"/>
              <a:gd name="T6" fmla="*/ 10 w 16"/>
              <a:gd name="T7" fmla="*/ 0 h 24"/>
              <a:gd name="T8" fmla="*/ 12 w 16"/>
              <a:gd name="T9" fmla="*/ 0 h 24"/>
              <a:gd name="T10" fmla="*/ 15 w 16"/>
              <a:gd name="T11" fmla="*/ 2 h 24"/>
              <a:gd name="T12" fmla="*/ 16 w 16"/>
              <a:gd name="T13" fmla="*/ 5 h 24"/>
              <a:gd name="T14" fmla="*/ 16 w 16"/>
              <a:gd name="T15" fmla="*/ 9 h 24"/>
              <a:gd name="T16" fmla="*/ 16 w 16"/>
              <a:gd name="T17" fmla="*/ 24 h 24"/>
              <a:gd name="T18" fmla="*/ 12 w 16"/>
              <a:gd name="T19" fmla="*/ 24 h 24"/>
              <a:gd name="T20" fmla="*/ 12 w 16"/>
              <a:gd name="T21" fmla="*/ 9 h 24"/>
              <a:gd name="T22" fmla="*/ 11 w 16"/>
              <a:gd name="T23" fmla="*/ 5 h 24"/>
              <a:gd name="T24" fmla="*/ 9 w 16"/>
              <a:gd name="T25" fmla="*/ 3 h 24"/>
              <a:gd name="T26" fmla="*/ 6 w 16"/>
              <a:gd name="T27" fmla="*/ 4 h 24"/>
              <a:gd name="T28" fmla="*/ 4 w 16"/>
              <a:gd name="T29" fmla="*/ 7 h 24"/>
              <a:gd name="T30" fmla="*/ 4 w 16"/>
              <a:gd name="T31" fmla="*/ 24 h 24"/>
              <a:gd name="T32" fmla="*/ 0 w 16"/>
              <a:gd name="T33" fmla="*/ 24 h 24"/>
              <a:gd name="T34" fmla="*/ 0 w 16"/>
              <a:gd name="T35" fmla="*/ 0 h 24"/>
              <a:gd name="T36" fmla="*/ 4 w 16"/>
              <a:gd name="T3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4">
                <a:moveTo>
                  <a:pt x="4" y="0"/>
                </a:moveTo>
                <a:cubicBezTo>
                  <a:pt x="4" y="3"/>
                  <a:pt x="4" y="3"/>
                  <a:pt x="4" y="3"/>
                </a:cubicBezTo>
                <a:cubicBezTo>
                  <a:pt x="5" y="2"/>
                  <a:pt x="6" y="1"/>
                  <a:pt x="7" y="1"/>
                </a:cubicBezTo>
                <a:cubicBezTo>
                  <a:pt x="8" y="0"/>
                  <a:pt x="9" y="0"/>
                  <a:pt x="10" y="0"/>
                </a:cubicBezTo>
                <a:cubicBezTo>
                  <a:pt x="11" y="0"/>
                  <a:pt x="12" y="0"/>
                  <a:pt x="12" y="0"/>
                </a:cubicBezTo>
                <a:cubicBezTo>
                  <a:pt x="13" y="1"/>
                  <a:pt x="14" y="1"/>
                  <a:pt x="15" y="2"/>
                </a:cubicBezTo>
                <a:cubicBezTo>
                  <a:pt x="15" y="3"/>
                  <a:pt x="16" y="3"/>
                  <a:pt x="16" y="5"/>
                </a:cubicBezTo>
                <a:cubicBezTo>
                  <a:pt x="16" y="6"/>
                  <a:pt x="16" y="7"/>
                  <a:pt x="16" y="9"/>
                </a:cubicBezTo>
                <a:cubicBezTo>
                  <a:pt x="16" y="24"/>
                  <a:pt x="16" y="24"/>
                  <a:pt x="16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2" y="5"/>
                  <a:pt x="11" y="5"/>
                </a:cubicBezTo>
                <a:cubicBezTo>
                  <a:pt x="11" y="4"/>
                  <a:pt x="10" y="3"/>
                  <a:pt x="9" y="3"/>
                </a:cubicBezTo>
                <a:cubicBezTo>
                  <a:pt x="8" y="3"/>
                  <a:pt x="7" y="4"/>
                  <a:pt x="6" y="4"/>
                </a:cubicBezTo>
                <a:cubicBezTo>
                  <a:pt x="5" y="5"/>
                  <a:pt x="5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lnTo>
                  <a:pt x="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806" name="Freeform 199"/>
          <p:cNvSpPr>
            <a:spLocks noEditPoints="1"/>
          </p:cNvSpPr>
          <p:nvPr/>
        </p:nvSpPr>
        <p:spPr bwMode="auto">
          <a:xfrm>
            <a:off x="2203227" y="2021817"/>
            <a:ext cx="53975" cy="104775"/>
          </a:xfrm>
          <a:custGeom>
            <a:avLst/>
            <a:gdLst>
              <a:gd name="T0" fmla="*/ 0 w 18"/>
              <a:gd name="T1" fmla="*/ 21 h 35"/>
              <a:gd name="T2" fmla="*/ 1 w 18"/>
              <a:gd name="T3" fmla="*/ 16 h 35"/>
              <a:gd name="T4" fmla="*/ 3 w 18"/>
              <a:gd name="T5" fmla="*/ 13 h 35"/>
              <a:gd name="T6" fmla="*/ 5 w 18"/>
              <a:gd name="T7" fmla="*/ 11 h 35"/>
              <a:gd name="T8" fmla="*/ 8 w 18"/>
              <a:gd name="T9" fmla="*/ 10 h 35"/>
              <a:gd name="T10" fmla="*/ 12 w 18"/>
              <a:gd name="T11" fmla="*/ 11 h 35"/>
              <a:gd name="T12" fmla="*/ 14 w 18"/>
              <a:gd name="T13" fmla="*/ 13 h 35"/>
              <a:gd name="T14" fmla="*/ 14 w 18"/>
              <a:gd name="T15" fmla="*/ 0 h 35"/>
              <a:gd name="T16" fmla="*/ 18 w 18"/>
              <a:gd name="T17" fmla="*/ 0 h 35"/>
              <a:gd name="T18" fmla="*/ 18 w 18"/>
              <a:gd name="T19" fmla="*/ 34 h 35"/>
              <a:gd name="T20" fmla="*/ 14 w 18"/>
              <a:gd name="T21" fmla="*/ 34 h 35"/>
              <a:gd name="T22" fmla="*/ 14 w 18"/>
              <a:gd name="T23" fmla="*/ 32 h 35"/>
              <a:gd name="T24" fmla="*/ 12 w 18"/>
              <a:gd name="T25" fmla="*/ 34 h 35"/>
              <a:gd name="T26" fmla="*/ 8 w 18"/>
              <a:gd name="T27" fmla="*/ 35 h 35"/>
              <a:gd name="T28" fmla="*/ 5 w 18"/>
              <a:gd name="T29" fmla="*/ 34 h 35"/>
              <a:gd name="T30" fmla="*/ 3 w 18"/>
              <a:gd name="T31" fmla="*/ 32 h 35"/>
              <a:gd name="T32" fmla="*/ 1 w 18"/>
              <a:gd name="T33" fmla="*/ 28 h 35"/>
              <a:gd name="T34" fmla="*/ 0 w 18"/>
              <a:gd name="T35" fmla="*/ 23 h 35"/>
              <a:gd name="T36" fmla="*/ 0 w 18"/>
              <a:gd name="T37" fmla="*/ 21 h 35"/>
              <a:gd name="T38" fmla="*/ 4 w 18"/>
              <a:gd name="T39" fmla="*/ 23 h 35"/>
              <a:gd name="T40" fmla="*/ 5 w 18"/>
              <a:gd name="T41" fmla="*/ 29 h 35"/>
              <a:gd name="T42" fmla="*/ 9 w 18"/>
              <a:gd name="T43" fmla="*/ 31 h 35"/>
              <a:gd name="T44" fmla="*/ 12 w 18"/>
              <a:gd name="T45" fmla="*/ 30 h 35"/>
              <a:gd name="T46" fmla="*/ 14 w 18"/>
              <a:gd name="T47" fmla="*/ 28 h 35"/>
              <a:gd name="T48" fmla="*/ 14 w 18"/>
              <a:gd name="T49" fmla="*/ 16 h 35"/>
              <a:gd name="T50" fmla="*/ 12 w 18"/>
              <a:gd name="T51" fmla="*/ 14 h 35"/>
              <a:gd name="T52" fmla="*/ 9 w 18"/>
              <a:gd name="T53" fmla="*/ 13 h 35"/>
              <a:gd name="T54" fmla="*/ 5 w 18"/>
              <a:gd name="T55" fmla="*/ 15 h 35"/>
              <a:gd name="T56" fmla="*/ 4 w 18"/>
              <a:gd name="T57" fmla="*/ 21 h 35"/>
              <a:gd name="T58" fmla="*/ 4 w 18"/>
              <a:gd name="T59" fmla="*/ 2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8" h="35">
                <a:moveTo>
                  <a:pt x="0" y="21"/>
                </a:moveTo>
                <a:cubicBezTo>
                  <a:pt x="0" y="19"/>
                  <a:pt x="1" y="18"/>
                  <a:pt x="1" y="16"/>
                </a:cubicBezTo>
                <a:cubicBezTo>
                  <a:pt x="1" y="15"/>
                  <a:pt x="2" y="13"/>
                  <a:pt x="3" y="13"/>
                </a:cubicBezTo>
                <a:cubicBezTo>
                  <a:pt x="3" y="12"/>
                  <a:pt x="4" y="11"/>
                  <a:pt x="5" y="11"/>
                </a:cubicBezTo>
                <a:cubicBezTo>
                  <a:pt x="6" y="10"/>
                  <a:pt x="7" y="10"/>
                  <a:pt x="8" y="10"/>
                </a:cubicBezTo>
                <a:cubicBezTo>
                  <a:pt x="10" y="10"/>
                  <a:pt x="11" y="10"/>
                  <a:pt x="12" y="11"/>
                </a:cubicBezTo>
                <a:cubicBezTo>
                  <a:pt x="12" y="11"/>
                  <a:pt x="13" y="12"/>
                  <a:pt x="14" y="13"/>
                </a:cubicBezTo>
                <a:cubicBezTo>
                  <a:pt x="14" y="0"/>
                  <a:pt x="14" y="0"/>
                  <a:pt x="14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34"/>
                  <a:pt x="18" y="34"/>
                  <a:pt x="18" y="34"/>
                </a:cubicBezTo>
                <a:cubicBezTo>
                  <a:pt x="14" y="34"/>
                  <a:pt x="14" y="34"/>
                  <a:pt x="14" y="34"/>
                </a:cubicBezTo>
                <a:cubicBezTo>
                  <a:pt x="14" y="32"/>
                  <a:pt x="14" y="32"/>
                  <a:pt x="14" y="32"/>
                </a:cubicBezTo>
                <a:cubicBezTo>
                  <a:pt x="13" y="33"/>
                  <a:pt x="13" y="33"/>
                  <a:pt x="12" y="34"/>
                </a:cubicBezTo>
                <a:cubicBezTo>
                  <a:pt x="11" y="35"/>
                  <a:pt x="10" y="35"/>
                  <a:pt x="8" y="35"/>
                </a:cubicBezTo>
                <a:cubicBezTo>
                  <a:pt x="7" y="35"/>
                  <a:pt x="6" y="35"/>
                  <a:pt x="5" y="34"/>
                </a:cubicBezTo>
                <a:cubicBezTo>
                  <a:pt x="4" y="34"/>
                  <a:pt x="3" y="33"/>
                  <a:pt x="3" y="32"/>
                </a:cubicBezTo>
                <a:cubicBezTo>
                  <a:pt x="2" y="31"/>
                  <a:pt x="1" y="30"/>
                  <a:pt x="1" y="28"/>
                </a:cubicBezTo>
                <a:cubicBezTo>
                  <a:pt x="1" y="27"/>
                  <a:pt x="0" y="25"/>
                  <a:pt x="0" y="23"/>
                </a:cubicBezTo>
                <a:lnTo>
                  <a:pt x="0" y="21"/>
                </a:lnTo>
                <a:close/>
                <a:moveTo>
                  <a:pt x="4" y="23"/>
                </a:moveTo>
                <a:cubicBezTo>
                  <a:pt x="4" y="26"/>
                  <a:pt x="5" y="28"/>
                  <a:pt x="5" y="29"/>
                </a:cubicBezTo>
                <a:cubicBezTo>
                  <a:pt x="6" y="31"/>
                  <a:pt x="8" y="31"/>
                  <a:pt x="9" y="31"/>
                </a:cubicBezTo>
                <a:cubicBezTo>
                  <a:pt x="10" y="31"/>
                  <a:pt x="11" y="31"/>
                  <a:pt x="12" y="30"/>
                </a:cubicBezTo>
                <a:cubicBezTo>
                  <a:pt x="13" y="30"/>
                  <a:pt x="13" y="29"/>
                  <a:pt x="14" y="28"/>
                </a:cubicBezTo>
                <a:cubicBezTo>
                  <a:pt x="14" y="16"/>
                  <a:pt x="14" y="16"/>
                  <a:pt x="14" y="16"/>
                </a:cubicBezTo>
                <a:cubicBezTo>
                  <a:pt x="13" y="15"/>
                  <a:pt x="13" y="15"/>
                  <a:pt x="12" y="14"/>
                </a:cubicBezTo>
                <a:cubicBezTo>
                  <a:pt x="11" y="14"/>
                  <a:pt x="10" y="13"/>
                  <a:pt x="9" y="13"/>
                </a:cubicBezTo>
                <a:cubicBezTo>
                  <a:pt x="8" y="13"/>
                  <a:pt x="6" y="14"/>
                  <a:pt x="5" y="15"/>
                </a:cubicBezTo>
                <a:cubicBezTo>
                  <a:pt x="5" y="17"/>
                  <a:pt x="4" y="19"/>
                  <a:pt x="4" y="21"/>
                </a:cubicBezTo>
                <a:lnTo>
                  <a:pt x="4" y="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807" name="Freeform 200"/>
          <p:cNvSpPr>
            <a:spLocks noEditPoints="1"/>
          </p:cNvSpPr>
          <p:nvPr/>
        </p:nvSpPr>
        <p:spPr bwMode="auto">
          <a:xfrm>
            <a:off x="2273077" y="2051980"/>
            <a:ext cx="50800" cy="74613"/>
          </a:xfrm>
          <a:custGeom>
            <a:avLst/>
            <a:gdLst>
              <a:gd name="T0" fmla="*/ 9 w 17"/>
              <a:gd name="T1" fmla="*/ 25 h 25"/>
              <a:gd name="T2" fmla="*/ 5 w 17"/>
              <a:gd name="T3" fmla="*/ 24 h 25"/>
              <a:gd name="T4" fmla="*/ 3 w 17"/>
              <a:gd name="T5" fmla="*/ 22 h 25"/>
              <a:gd name="T6" fmla="*/ 1 w 17"/>
              <a:gd name="T7" fmla="*/ 19 h 25"/>
              <a:gd name="T8" fmla="*/ 0 w 17"/>
              <a:gd name="T9" fmla="*/ 14 h 25"/>
              <a:gd name="T10" fmla="*/ 0 w 17"/>
              <a:gd name="T11" fmla="*/ 11 h 25"/>
              <a:gd name="T12" fmla="*/ 1 w 17"/>
              <a:gd name="T13" fmla="*/ 6 h 25"/>
              <a:gd name="T14" fmla="*/ 3 w 17"/>
              <a:gd name="T15" fmla="*/ 2 h 25"/>
              <a:gd name="T16" fmla="*/ 6 w 17"/>
              <a:gd name="T17" fmla="*/ 0 h 25"/>
              <a:gd name="T18" fmla="*/ 9 w 17"/>
              <a:gd name="T19" fmla="*/ 0 h 25"/>
              <a:gd name="T20" fmla="*/ 13 w 17"/>
              <a:gd name="T21" fmla="*/ 1 h 25"/>
              <a:gd name="T22" fmla="*/ 15 w 17"/>
              <a:gd name="T23" fmla="*/ 3 h 25"/>
              <a:gd name="T24" fmla="*/ 17 w 17"/>
              <a:gd name="T25" fmla="*/ 6 h 25"/>
              <a:gd name="T26" fmla="*/ 17 w 17"/>
              <a:gd name="T27" fmla="*/ 11 h 25"/>
              <a:gd name="T28" fmla="*/ 17 w 17"/>
              <a:gd name="T29" fmla="*/ 13 h 25"/>
              <a:gd name="T30" fmla="*/ 4 w 17"/>
              <a:gd name="T31" fmla="*/ 13 h 25"/>
              <a:gd name="T32" fmla="*/ 4 w 17"/>
              <a:gd name="T33" fmla="*/ 14 h 25"/>
              <a:gd name="T34" fmla="*/ 5 w 17"/>
              <a:gd name="T35" fmla="*/ 20 h 25"/>
              <a:gd name="T36" fmla="*/ 10 w 17"/>
              <a:gd name="T37" fmla="*/ 21 h 25"/>
              <a:gd name="T38" fmla="*/ 11 w 17"/>
              <a:gd name="T39" fmla="*/ 21 h 25"/>
              <a:gd name="T40" fmla="*/ 13 w 17"/>
              <a:gd name="T41" fmla="*/ 21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1 h 25"/>
              <a:gd name="T48" fmla="*/ 16 w 17"/>
              <a:gd name="T49" fmla="*/ 23 h 25"/>
              <a:gd name="T50" fmla="*/ 14 w 17"/>
              <a:gd name="T51" fmla="*/ 24 h 25"/>
              <a:gd name="T52" fmla="*/ 12 w 17"/>
              <a:gd name="T53" fmla="*/ 24 h 25"/>
              <a:gd name="T54" fmla="*/ 9 w 17"/>
              <a:gd name="T55" fmla="*/ 25 h 25"/>
              <a:gd name="T56" fmla="*/ 9 w 17"/>
              <a:gd name="T57" fmla="*/ 3 h 25"/>
              <a:gd name="T58" fmla="*/ 7 w 17"/>
              <a:gd name="T59" fmla="*/ 4 h 25"/>
              <a:gd name="T60" fmla="*/ 5 w 17"/>
              <a:gd name="T61" fmla="*/ 5 h 25"/>
              <a:gd name="T62" fmla="*/ 4 w 17"/>
              <a:gd name="T63" fmla="*/ 7 h 25"/>
              <a:gd name="T64" fmla="*/ 4 w 17"/>
              <a:gd name="T65" fmla="*/ 10 h 25"/>
              <a:gd name="T66" fmla="*/ 13 w 17"/>
              <a:gd name="T67" fmla="*/ 10 h 25"/>
              <a:gd name="T68" fmla="*/ 13 w 17"/>
              <a:gd name="T69" fmla="*/ 10 h 25"/>
              <a:gd name="T70" fmla="*/ 13 w 17"/>
              <a:gd name="T71" fmla="*/ 7 h 25"/>
              <a:gd name="T72" fmla="*/ 12 w 17"/>
              <a:gd name="T73" fmla="*/ 5 h 25"/>
              <a:gd name="T74" fmla="*/ 11 w 17"/>
              <a:gd name="T75" fmla="*/ 4 h 25"/>
              <a:gd name="T76" fmla="*/ 9 w 17"/>
              <a:gd name="T77" fmla="*/ 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8" y="25"/>
                  <a:pt x="7" y="25"/>
                  <a:pt x="5" y="24"/>
                </a:cubicBezTo>
                <a:cubicBezTo>
                  <a:pt x="4" y="24"/>
                  <a:pt x="3" y="23"/>
                  <a:pt x="3" y="22"/>
                </a:cubicBezTo>
                <a:cubicBezTo>
                  <a:pt x="2" y="21"/>
                  <a:pt x="1" y="20"/>
                  <a:pt x="1" y="19"/>
                </a:cubicBezTo>
                <a:cubicBezTo>
                  <a:pt x="0" y="17"/>
                  <a:pt x="0" y="16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1" y="6"/>
                </a:cubicBezTo>
                <a:cubicBezTo>
                  <a:pt x="1" y="5"/>
                  <a:pt x="2" y="3"/>
                  <a:pt x="3" y="2"/>
                </a:cubicBezTo>
                <a:cubicBezTo>
                  <a:pt x="4" y="2"/>
                  <a:pt x="5" y="1"/>
                  <a:pt x="6" y="0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2" y="0"/>
                  <a:pt x="13" y="1"/>
                </a:cubicBezTo>
                <a:cubicBezTo>
                  <a:pt x="14" y="1"/>
                  <a:pt x="15" y="2"/>
                  <a:pt x="15" y="3"/>
                </a:cubicBezTo>
                <a:cubicBezTo>
                  <a:pt x="16" y="4"/>
                  <a:pt x="17" y="5"/>
                  <a:pt x="17" y="6"/>
                </a:cubicBezTo>
                <a:cubicBezTo>
                  <a:pt x="17" y="8"/>
                  <a:pt x="17" y="9"/>
                  <a:pt x="17" y="11"/>
                </a:cubicBezTo>
                <a:cubicBezTo>
                  <a:pt x="17" y="13"/>
                  <a:pt x="17" y="13"/>
                  <a:pt x="17" y="13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7"/>
                  <a:pt x="4" y="19"/>
                  <a:pt x="5" y="20"/>
                </a:cubicBezTo>
                <a:cubicBezTo>
                  <a:pt x="6" y="21"/>
                  <a:pt x="8" y="21"/>
                  <a:pt x="10" y="21"/>
                </a:cubicBezTo>
                <a:cubicBezTo>
                  <a:pt x="10" y="21"/>
                  <a:pt x="11" y="21"/>
                  <a:pt x="11" y="21"/>
                </a:cubicBezTo>
                <a:cubicBezTo>
                  <a:pt x="12" y="21"/>
                  <a:pt x="12" y="21"/>
                  <a:pt x="13" y="21"/>
                </a:cubicBezTo>
                <a:cubicBezTo>
                  <a:pt x="13" y="20"/>
                  <a:pt x="14" y="20"/>
                  <a:pt x="14" y="20"/>
                </a:cubicBezTo>
                <a:cubicBezTo>
                  <a:pt x="14" y="19"/>
                  <a:pt x="15" y="19"/>
                  <a:pt x="15" y="19"/>
                </a:cubicBezTo>
                <a:cubicBezTo>
                  <a:pt x="17" y="21"/>
                  <a:pt x="17" y="21"/>
                  <a:pt x="17" y="21"/>
                </a:cubicBezTo>
                <a:cubicBezTo>
                  <a:pt x="17" y="22"/>
                  <a:pt x="16" y="22"/>
                  <a:pt x="16" y="23"/>
                </a:cubicBezTo>
                <a:cubicBezTo>
                  <a:pt x="16" y="23"/>
                  <a:pt x="15" y="23"/>
                  <a:pt x="14" y="24"/>
                </a:cubicBezTo>
                <a:cubicBezTo>
                  <a:pt x="14" y="24"/>
                  <a:pt x="13" y="24"/>
                  <a:pt x="12" y="24"/>
                </a:cubicBezTo>
                <a:cubicBezTo>
                  <a:pt x="11" y="25"/>
                  <a:pt x="10" y="25"/>
                  <a:pt x="9" y="25"/>
                </a:cubicBezTo>
                <a:close/>
                <a:moveTo>
                  <a:pt x="9" y="3"/>
                </a:moveTo>
                <a:cubicBezTo>
                  <a:pt x="8" y="3"/>
                  <a:pt x="8" y="3"/>
                  <a:pt x="7" y="4"/>
                </a:cubicBezTo>
                <a:cubicBezTo>
                  <a:pt x="6" y="4"/>
                  <a:pt x="6" y="4"/>
                  <a:pt x="5" y="5"/>
                </a:cubicBezTo>
                <a:cubicBezTo>
                  <a:pt x="5" y="5"/>
                  <a:pt x="5" y="6"/>
                  <a:pt x="4" y="7"/>
                </a:cubicBezTo>
                <a:cubicBezTo>
                  <a:pt x="4" y="8"/>
                  <a:pt x="4" y="9"/>
                  <a:pt x="4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3" y="8"/>
                  <a:pt x="13" y="7"/>
                </a:cubicBezTo>
                <a:cubicBezTo>
                  <a:pt x="13" y="6"/>
                  <a:pt x="13" y="6"/>
                  <a:pt x="12" y="5"/>
                </a:cubicBezTo>
                <a:cubicBezTo>
                  <a:pt x="12" y="4"/>
                  <a:pt x="12" y="4"/>
                  <a:pt x="11" y="4"/>
                </a:cubicBezTo>
                <a:cubicBezTo>
                  <a:pt x="10" y="3"/>
                  <a:pt x="10" y="3"/>
                  <a:pt x="9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808" name="Freeform 201"/>
          <p:cNvSpPr>
            <a:spLocks/>
          </p:cNvSpPr>
          <p:nvPr/>
        </p:nvSpPr>
        <p:spPr bwMode="auto">
          <a:xfrm>
            <a:off x="2339752" y="2051980"/>
            <a:ext cx="30163" cy="71438"/>
          </a:xfrm>
          <a:custGeom>
            <a:avLst/>
            <a:gdLst>
              <a:gd name="T0" fmla="*/ 10 w 10"/>
              <a:gd name="T1" fmla="*/ 4 h 24"/>
              <a:gd name="T2" fmla="*/ 9 w 10"/>
              <a:gd name="T3" fmla="*/ 4 h 24"/>
              <a:gd name="T4" fmla="*/ 8 w 10"/>
              <a:gd name="T5" fmla="*/ 4 h 24"/>
              <a:gd name="T6" fmla="*/ 6 w 10"/>
              <a:gd name="T7" fmla="*/ 5 h 24"/>
              <a:gd name="T8" fmla="*/ 4 w 10"/>
              <a:gd name="T9" fmla="*/ 7 h 24"/>
              <a:gd name="T10" fmla="*/ 4 w 10"/>
              <a:gd name="T11" fmla="*/ 24 h 24"/>
              <a:gd name="T12" fmla="*/ 0 w 10"/>
              <a:gd name="T13" fmla="*/ 24 h 24"/>
              <a:gd name="T14" fmla="*/ 0 w 10"/>
              <a:gd name="T15" fmla="*/ 0 h 24"/>
              <a:gd name="T16" fmla="*/ 4 w 10"/>
              <a:gd name="T17" fmla="*/ 0 h 24"/>
              <a:gd name="T18" fmla="*/ 4 w 10"/>
              <a:gd name="T19" fmla="*/ 3 h 24"/>
              <a:gd name="T20" fmla="*/ 6 w 10"/>
              <a:gd name="T21" fmla="*/ 1 h 24"/>
              <a:gd name="T22" fmla="*/ 8 w 10"/>
              <a:gd name="T23" fmla="*/ 0 h 24"/>
              <a:gd name="T24" fmla="*/ 9 w 10"/>
              <a:gd name="T25" fmla="*/ 0 h 24"/>
              <a:gd name="T26" fmla="*/ 9 w 10"/>
              <a:gd name="T27" fmla="*/ 0 h 24"/>
              <a:gd name="T28" fmla="*/ 10 w 10"/>
              <a:gd name="T29" fmla="*/ 0 h 24"/>
              <a:gd name="T30" fmla="*/ 10 w 10"/>
              <a:gd name="T31" fmla="*/ 0 h 24"/>
              <a:gd name="T32" fmla="*/ 10 w 10"/>
              <a:gd name="T33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24">
                <a:moveTo>
                  <a:pt x="10" y="4"/>
                </a:moveTo>
                <a:cubicBezTo>
                  <a:pt x="10" y="4"/>
                  <a:pt x="9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7" y="4"/>
                  <a:pt x="6" y="4"/>
                  <a:pt x="6" y="5"/>
                </a:cubicBezTo>
                <a:cubicBezTo>
                  <a:pt x="5" y="5"/>
                  <a:pt x="4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7" y="0"/>
                  <a:pt x="8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lnTo>
                  <a:pt x="1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809" name="Freeform 202"/>
          <p:cNvSpPr>
            <a:spLocks noEditPoints="1"/>
          </p:cNvSpPr>
          <p:nvPr/>
        </p:nvSpPr>
        <p:spPr bwMode="auto">
          <a:xfrm>
            <a:off x="1569814" y="2190092"/>
            <a:ext cx="15875" cy="100013"/>
          </a:xfrm>
          <a:custGeom>
            <a:avLst/>
            <a:gdLst>
              <a:gd name="T0" fmla="*/ 0 w 5"/>
              <a:gd name="T1" fmla="*/ 3 h 33"/>
              <a:gd name="T2" fmla="*/ 1 w 5"/>
              <a:gd name="T3" fmla="*/ 1 h 33"/>
              <a:gd name="T4" fmla="*/ 3 w 5"/>
              <a:gd name="T5" fmla="*/ 0 h 33"/>
              <a:gd name="T6" fmla="*/ 4 w 5"/>
              <a:gd name="T7" fmla="*/ 1 h 33"/>
              <a:gd name="T8" fmla="*/ 5 w 5"/>
              <a:gd name="T9" fmla="*/ 3 h 33"/>
              <a:gd name="T10" fmla="*/ 4 w 5"/>
              <a:gd name="T11" fmla="*/ 4 h 33"/>
              <a:gd name="T12" fmla="*/ 3 w 5"/>
              <a:gd name="T13" fmla="*/ 5 h 33"/>
              <a:gd name="T14" fmla="*/ 1 w 5"/>
              <a:gd name="T15" fmla="*/ 4 h 33"/>
              <a:gd name="T16" fmla="*/ 0 w 5"/>
              <a:gd name="T17" fmla="*/ 3 h 33"/>
              <a:gd name="T18" fmla="*/ 5 w 5"/>
              <a:gd name="T19" fmla="*/ 33 h 33"/>
              <a:gd name="T20" fmla="*/ 1 w 5"/>
              <a:gd name="T21" fmla="*/ 33 h 33"/>
              <a:gd name="T22" fmla="*/ 1 w 5"/>
              <a:gd name="T23" fmla="*/ 9 h 33"/>
              <a:gd name="T24" fmla="*/ 5 w 5"/>
              <a:gd name="T25" fmla="*/ 9 h 33"/>
              <a:gd name="T26" fmla="*/ 5 w 5"/>
              <a:gd name="T2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" h="33">
                <a:moveTo>
                  <a:pt x="0" y="3"/>
                </a:moveTo>
                <a:cubicBezTo>
                  <a:pt x="0" y="2"/>
                  <a:pt x="1" y="1"/>
                  <a:pt x="1" y="1"/>
                </a:cubicBezTo>
                <a:cubicBezTo>
                  <a:pt x="1" y="0"/>
                  <a:pt x="2" y="0"/>
                  <a:pt x="3" y="0"/>
                </a:cubicBezTo>
                <a:cubicBezTo>
                  <a:pt x="3" y="0"/>
                  <a:pt x="4" y="0"/>
                  <a:pt x="4" y="1"/>
                </a:cubicBezTo>
                <a:cubicBezTo>
                  <a:pt x="5" y="1"/>
                  <a:pt x="5" y="2"/>
                  <a:pt x="5" y="3"/>
                </a:cubicBezTo>
                <a:cubicBezTo>
                  <a:pt x="5" y="3"/>
                  <a:pt x="5" y="4"/>
                  <a:pt x="4" y="4"/>
                </a:cubicBezTo>
                <a:cubicBezTo>
                  <a:pt x="4" y="5"/>
                  <a:pt x="3" y="5"/>
                  <a:pt x="3" y="5"/>
                </a:cubicBezTo>
                <a:cubicBezTo>
                  <a:pt x="2" y="5"/>
                  <a:pt x="1" y="5"/>
                  <a:pt x="1" y="4"/>
                </a:cubicBezTo>
                <a:cubicBezTo>
                  <a:pt x="1" y="4"/>
                  <a:pt x="0" y="3"/>
                  <a:pt x="0" y="3"/>
                </a:cubicBezTo>
                <a:close/>
                <a:moveTo>
                  <a:pt x="5" y="33"/>
                </a:moveTo>
                <a:cubicBezTo>
                  <a:pt x="1" y="33"/>
                  <a:pt x="1" y="33"/>
                  <a:pt x="1" y="33"/>
                </a:cubicBezTo>
                <a:cubicBezTo>
                  <a:pt x="1" y="9"/>
                  <a:pt x="1" y="9"/>
                  <a:pt x="1" y="9"/>
                </a:cubicBezTo>
                <a:cubicBezTo>
                  <a:pt x="5" y="9"/>
                  <a:pt x="5" y="9"/>
                  <a:pt x="5" y="9"/>
                </a:cubicBezTo>
                <a:lnTo>
                  <a:pt x="5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810" name="Freeform 203"/>
          <p:cNvSpPr>
            <a:spLocks/>
          </p:cNvSpPr>
          <p:nvPr/>
        </p:nvSpPr>
        <p:spPr bwMode="auto">
          <a:xfrm>
            <a:off x="1603152" y="2213905"/>
            <a:ext cx="47625" cy="76200"/>
          </a:xfrm>
          <a:custGeom>
            <a:avLst/>
            <a:gdLst>
              <a:gd name="T0" fmla="*/ 3 w 16"/>
              <a:gd name="T1" fmla="*/ 1 h 25"/>
              <a:gd name="T2" fmla="*/ 4 w 16"/>
              <a:gd name="T3" fmla="*/ 4 h 25"/>
              <a:gd name="T4" fmla="*/ 6 w 16"/>
              <a:gd name="T5" fmla="*/ 1 h 25"/>
              <a:gd name="T6" fmla="*/ 9 w 16"/>
              <a:gd name="T7" fmla="*/ 0 h 25"/>
              <a:gd name="T8" fmla="*/ 12 w 16"/>
              <a:gd name="T9" fmla="*/ 1 h 25"/>
              <a:gd name="T10" fmla="*/ 14 w 16"/>
              <a:gd name="T11" fmla="*/ 2 h 25"/>
              <a:gd name="T12" fmla="*/ 15 w 16"/>
              <a:gd name="T13" fmla="*/ 5 h 25"/>
              <a:gd name="T14" fmla="*/ 16 w 16"/>
              <a:gd name="T15" fmla="*/ 9 h 25"/>
              <a:gd name="T16" fmla="*/ 16 w 16"/>
              <a:gd name="T17" fmla="*/ 25 h 25"/>
              <a:gd name="T18" fmla="*/ 12 w 16"/>
              <a:gd name="T19" fmla="*/ 25 h 25"/>
              <a:gd name="T20" fmla="*/ 12 w 16"/>
              <a:gd name="T21" fmla="*/ 9 h 25"/>
              <a:gd name="T22" fmla="*/ 11 w 16"/>
              <a:gd name="T23" fmla="*/ 5 h 25"/>
              <a:gd name="T24" fmla="*/ 8 w 16"/>
              <a:gd name="T25" fmla="*/ 4 h 25"/>
              <a:gd name="T26" fmla="*/ 6 w 16"/>
              <a:gd name="T27" fmla="*/ 5 h 25"/>
              <a:gd name="T28" fmla="*/ 4 w 16"/>
              <a:gd name="T29" fmla="*/ 7 h 25"/>
              <a:gd name="T30" fmla="*/ 4 w 16"/>
              <a:gd name="T31" fmla="*/ 25 h 25"/>
              <a:gd name="T32" fmla="*/ 0 w 16"/>
              <a:gd name="T33" fmla="*/ 25 h 25"/>
              <a:gd name="T34" fmla="*/ 0 w 16"/>
              <a:gd name="T35" fmla="*/ 1 h 25"/>
              <a:gd name="T36" fmla="*/ 3 w 16"/>
              <a:gd name="T37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5">
                <a:moveTo>
                  <a:pt x="3" y="1"/>
                </a:moveTo>
                <a:cubicBezTo>
                  <a:pt x="4" y="4"/>
                  <a:pt x="4" y="4"/>
                  <a:pt x="4" y="4"/>
                </a:cubicBezTo>
                <a:cubicBezTo>
                  <a:pt x="4" y="3"/>
                  <a:pt x="5" y="2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10" y="0"/>
                  <a:pt x="11" y="1"/>
                  <a:pt x="12" y="1"/>
                </a:cubicBezTo>
                <a:cubicBezTo>
                  <a:pt x="13" y="1"/>
                  <a:pt x="14" y="2"/>
                  <a:pt x="14" y="2"/>
                </a:cubicBezTo>
                <a:cubicBezTo>
                  <a:pt x="15" y="3"/>
                  <a:pt x="15" y="4"/>
                  <a:pt x="15" y="5"/>
                </a:cubicBezTo>
                <a:cubicBezTo>
                  <a:pt x="16" y="6"/>
                  <a:pt x="16" y="8"/>
                  <a:pt x="16" y="9"/>
                </a:cubicBezTo>
                <a:cubicBezTo>
                  <a:pt x="16" y="25"/>
                  <a:pt x="16" y="25"/>
                  <a:pt x="16" y="25"/>
                </a:cubicBezTo>
                <a:cubicBezTo>
                  <a:pt x="12" y="25"/>
                  <a:pt x="12" y="25"/>
                  <a:pt x="12" y="25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2" y="6"/>
                  <a:pt x="11" y="5"/>
                </a:cubicBezTo>
                <a:cubicBezTo>
                  <a:pt x="10" y="4"/>
                  <a:pt x="9" y="4"/>
                  <a:pt x="8" y="4"/>
                </a:cubicBezTo>
                <a:cubicBezTo>
                  <a:pt x="7" y="4"/>
                  <a:pt x="6" y="4"/>
                  <a:pt x="6" y="5"/>
                </a:cubicBezTo>
                <a:cubicBezTo>
                  <a:pt x="5" y="6"/>
                  <a:pt x="4" y="6"/>
                  <a:pt x="4" y="7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lnTo>
                  <a:pt x="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811" name="Freeform 204"/>
          <p:cNvSpPr>
            <a:spLocks/>
          </p:cNvSpPr>
          <p:nvPr/>
        </p:nvSpPr>
        <p:spPr bwMode="auto">
          <a:xfrm>
            <a:off x="1663477" y="2217080"/>
            <a:ext cx="50800" cy="73025"/>
          </a:xfrm>
          <a:custGeom>
            <a:avLst/>
            <a:gdLst>
              <a:gd name="T0" fmla="*/ 17 w 32"/>
              <a:gd name="T1" fmla="*/ 34 h 46"/>
              <a:gd name="T2" fmla="*/ 25 w 32"/>
              <a:gd name="T3" fmla="*/ 0 h 46"/>
              <a:gd name="T4" fmla="*/ 32 w 32"/>
              <a:gd name="T5" fmla="*/ 0 h 46"/>
              <a:gd name="T6" fmla="*/ 19 w 32"/>
              <a:gd name="T7" fmla="*/ 46 h 46"/>
              <a:gd name="T8" fmla="*/ 13 w 32"/>
              <a:gd name="T9" fmla="*/ 46 h 46"/>
              <a:gd name="T10" fmla="*/ 0 w 32"/>
              <a:gd name="T11" fmla="*/ 0 h 46"/>
              <a:gd name="T12" fmla="*/ 8 w 32"/>
              <a:gd name="T13" fmla="*/ 0 h 46"/>
              <a:gd name="T14" fmla="*/ 17 w 32"/>
              <a:gd name="T15" fmla="*/ 34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" h="46">
                <a:moveTo>
                  <a:pt x="17" y="34"/>
                </a:moveTo>
                <a:lnTo>
                  <a:pt x="25" y="0"/>
                </a:lnTo>
                <a:lnTo>
                  <a:pt x="32" y="0"/>
                </a:lnTo>
                <a:lnTo>
                  <a:pt x="19" y="46"/>
                </a:lnTo>
                <a:lnTo>
                  <a:pt x="13" y="46"/>
                </a:lnTo>
                <a:lnTo>
                  <a:pt x="0" y="0"/>
                </a:lnTo>
                <a:lnTo>
                  <a:pt x="8" y="0"/>
                </a:lnTo>
                <a:lnTo>
                  <a:pt x="17" y="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812" name="Freeform 205"/>
          <p:cNvSpPr>
            <a:spLocks noEditPoints="1"/>
          </p:cNvSpPr>
          <p:nvPr/>
        </p:nvSpPr>
        <p:spPr bwMode="auto">
          <a:xfrm>
            <a:off x="1723802" y="2213905"/>
            <a:ext cx="53975" cy="76200"/>
          </a:xfrm>
          <a:custGeom>
            <a:avLst/>
            <a:gdLst>
              <a:gd name="T0" fmla="*/ 10 w 18"/>
              <a:gd name="T1" fmla="*/ 25 h 25"/>
              <a:gd name="T2" fmla="*/ 6 w 18"/>
              <a:gd name="T3" fmla="*/ 25 h 25"/>
              <a:gd name="T4" fmla="*/ 3 w 18"/>
              <a:gd name="T5" fmla="*/ 23 h 25"/>
              <a:gd name="T6" fmla="*/ 1 w 18"/>
              <a:gd name="T7" fmla="*/ 19 h 25"/>
              <a:gd name="T8" fmla="*/ 0 w 18"/>
              <a:gd name="T9" fmla="*/ 15 h 25"/>
              <a:gd name="T10" fmla="*/ 0 w 18"/>
              <a:gd name="T11" fmla="*/ 12 h 25"/>
              <a:gd name="T12" fmla="*/ 1 w 18"/>
              <a:gd name="T13" fmla="*/ 7 h 25"/>
              <a:gd name="T14" fmla="*/ 3 w 18"/>
              <a:gd name="T15" fmla="*/ 3 h 25"/>
              <a:gd name="T16" fmla="*/ 6 w 18"/>
              <a:gd name="T17" fmla="*/ 1 h 25"/>
              <a:gd name="T18" fmla="*/ 9 w 18"/>
              <a:gd name="T19" fmla="*/ 0 h 25"/>
              <a:gd name="T20" fmla="*/ 13 w 18"/>
              <a:gd name="T21" fmla="*/ 1 h 25"/>
              <a:gd name="T22" fmla="*/ 16 w 18"/>
              <a:gd name="T23" fmla="*/ 3 h 25"/>
              <a:gd name="T24" fmla="*/ 17 w 18"/>
              <a:gd name="T25" fmla="*/ 7 h 25"/>
              <a:gd name="T26" fmla="*/ 18 w 18"/>
              <a:gd name="T27" fmla="*/ 12 h 25"/>
              <a:gd name="T28" fmla="*/ 18 w 18"/>
              <a:gd name="T29" fmla="*/ 14 h 25"/>
              <a:gd name="T30" fmla="*/ 4 w 18"/>
              <a:gd name="T31" fmla="*/ 14 h 25"/>
              <a:gd name="T32" fmla="*/ 4 w 18"/>
              <a:gd name="T33" fmla="*/ 15 h 25"/>
              <a:gd name="T34" fmla="*/ 6 w 18"/>
              <a:gd name="T35" fmla="*/ 20 h 25"/>
              <a:gd name="T36" fmla="*/ 10 w 18"/>
              <a:gd name="T37" fmla="*/ 22 h 25"/>
              <a:gd name="T38" fmla="*/ 12 w 18"/>
              <a:gd name="T39" fmla="*/ 22 h 25"/>
              <a:gd name="T40" fmla="*/ 13 w 18"/>
              <a:gd name="T41" fmla="*/ 21 h 25"/>
              <a:gd name="T42" fmla="*/ 14 w 18"/>
              <a:gd name="T43" fmla="*/ 20 h 25"/>
              <a:gd name="T44" fmla="*/ 15 w 18"/>
              <a:gd name="T45" fmla="*/ 19 h 25"/>
              <a:gd name="T46" fmla="*/ 17 w 18"/>
              <a:gd name="T47" fmla="*/ 22 h 25"/>
              <a:gd name="T48" fmla="*/ 16 w 18"/>
              <a:gd name="T49" fmla="*/ 23 h 25"/>
              <a:gd name="T50" fmla="*/ 14 w 18"/>
              <a:gd name="T51" fmla="*/ 24 h 25"/>
              <a:gd name="T52" fmla="*/ 12 w 18"/>
              <a:gd name="T53" fmla="*/ 25 h 25"/>
              <a:gd name="T54" fmla="*/ 10 w 18"/>
              <a:gd name="T55" fmla="*/ 25 h 25"/>
              <a:gd name="T56" fmla="*/ 9 w 18"/>
              <a:gd name="T57" fmla="*/ 4 h 25"/>
              <a:gd name="T58" fmla="*/ 7 w 18"/>
              <a:gd name="T59" fmla="*/ 4 h 25"/>
              <a:gd name="T60" fmla="*/ 6 w 18"/>
              <a:gd name="T61" fmla="*/ 5 h 25"/>
              <a:gd name="T62" fmla="*/ 5 w 18"/>
              <a:gd name="T63" fmla="*/ 7 h 25"/>
              <a:gd name="T64" fmla="*/ 4 w 18"/>
              <a:gd name="T65" fmla="*/ 11 h 25"/>
              <a:gd name="T66" fmla="*/ 14 w 18"/>
              <a:gd name="T67" fmla="*/ 11 h 25"/>
              <a:gd name="T68" fmla="*/ 14 w 18"/>
              <a:gd name="T69" fmla="*/ 10 h 25"/>
              <a:gd name="T70" fmla="*/ 13 w 18"/>
              <a:gd name="T71" fmla="*/ 8 h 25"/>
              <a:gd name="T72" fmla="*/ 13 w 18"/>
              <a:gd name="T73" fmla="*/ 6 h 25"/>
              <a:gd name="T74" fmla="*/ 11 w 18"/>
              <a:gd name="T75" fmla="*/ 4 h 25"/>
              <a:gd name="T76" fmla="*/ 9 w 18"/>
              <a:gd name="T77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" h="25">
                <a:moveTo>
                  <a:pt x="10" y="25"/>
                </a:moveTo>
                <a:cubicBezTo>
                  <a:pt x="8" y="25"/>
                  <a:pt x="7" y="25"/>
                  <a:pt x="6" y="25"/>
                </a:cubicBezTo>
                <a:cubicBezTo>
                  <a:pt x="4" y="24"/>
                  <a:pt x="3" y="24"/>
                  <a:pt x="3" y="23"/>
                </a:cubicBezTo>
                <a:cubicBezTo>
                  <a:pt x="2" y="22"/>
                  <a:pt x="1" y="21"/>
                  <a:pt x="1" y="19"/>
                </a:cubicBezTo>
                <a:cubicBezTo>
                  <a:pt x="0" y="18"/>
                  <a:pt x="0" y="16"/>
                  <a:pt x="0" y="15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0"/>
                  <a:pt x="0" y="8"/>
                  <a:pt x="1" y="7"/>
                </a:cubicBezTo>
                <a:cubicBezTo>
                  <a:pt x="1" y="5"/>
                  <a:pt x="2" y="4"/>
                  <a:pt x="3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11" y="0"/>
                  <a:pt x="12" y="1"/>
                  <a:pt x="13" y="1"/>
                </a:cubicBezTo>
                <a:cubicBezTo>
                  <a:pt x="14" y="2"/>
                  <a:pt x="15" y="2"/>
                  <a:pt x="16" y="3"/>
                </a:cubicBezTo>
                <a:cubicBezTo>
                  <a:pt x="16" y="4"/>
                  <a:pt x="17" y="6"/>
                  <a:pt x="17" y="7"/>
                </a:cubicBezTo>
                <a:cubicBezTo>
                  <a:pt x="17" y="8"/>
                  <a:pt x="18" y="10"/>
                  <a:pt x="18" y="12"/>
                </a:cubicBezTo>
                <a:cubicBezTo>
                  <a:pt x="18" y="14"/>
                  <a:pt x="18" y="14"/>
                  <a:pt x="18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4" y="15"/>
                  <a:pt x="4" y="15"/>
                </a:cubicBezTo>
                <a:cubicBezTo>
                  <a:pt x="4" y="17"/>
                  <a:pt x="5" y="19"/>
                  <a:pt x="6" y="20"/>
                </a:cubicBezTo>
                <a:cubicBezTo>
                  <a:pt x="7" y="21"/>
                  <a:pt x="8" y="22"/>
                  <a:pt x="10" y="22"/>
                </a:cubicBezTo>
                <a:cubicBezTo>
                  <a:pt x="10" y="22"/>
                  <a:pt x="11" y="22"/>
                  <a:pt x="12" y="22"/>
                </a:cubicBezTo>
                <a:cubicBezTo>
                  <a:pt x="12" y="22"/>
                  <a:pt x="13" y="22"/>
                  <a:pt x="13" y="21"/>
                </a:cubicBezTo>
                <a:cubicBezTo>
                  <a:pt x="13" y="21"/>
                  <a:pt x="14" y="21"/>
                  <a:pt x="14" y="20"/>
                </a:cubicBezTo>
                <a:cubicBezTo>
                  <a:pt x="15" y="20"/>
                  <a:pt x="15" y="20"/>
                  <a:pt x="15" y="19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2"/>
                  <a:pt x="17" y="23"/>
                  <a:pt x="16" y="23"/>
                </a:cubicBezTo>
                <a:cubicBezTo>
                  <a:pt x="16" y="24"/>
                  <a:pt x="15" y="24"/>
                  <a:pt x="14" y="24"/>
                </a:cubicBezTo>
                <a:cubicBezTo>
                  <a:pt x="14" y="25"/>
                  <a:pt x="13" y="25"/>
                  <a:pt x="12" y="25"/>
                </a:cubicBezTo>
                <a:cubicBezTo>
                  <a:pt x="11" y="25"/>
                  <a:pt x="11" y="25"/>
                  <a:pt x="10" y="25"/>
                </a:cubicBezTo>
                <a:close/>
                <a:moveTo>
                  <a:pt x="9" y="4"/>
                </a:moveTo>
                <a:cubicBezTo>
                  <a:pt x="8" y="4"/>
                  <a:pt x="8" y="4"/>
                  <a:pt x="7" y="4"/>
                </a:cubicBezTo>
                <a:cubicBezTo>
                  <a:pt x="7" y="4"/>
                  <a:pt x="6" y="5"/>
                  <a:pt x="6" y="5"/>
                </a:cubicBezTo>
                <a:cubicBezTo>
                  <a:pt x="5" y="6"/>
                  <a:pt x="5" y="6"/>
                  <a:pt x="5" y="7"/>
                </a:cubicBezTo>
                <a:cubicBezTo>
                  <a:pt x="4" y="8"/>
                  <a:pt x="4" y="9"/>
                  <a:pt x="4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3" y="8"/>
                  <a:pt x="13" y="8"/>
                </a:cubicBezTo>
                <a:cubicBezTo>
                  <a:pt x="13" y="7"/>
                  <a:pt x="13" y="6"/>
                  <a:pt x="13" y="6"/>
                </a:cubicBezTo>
                <a:cubicBezTo>
                  <a:pt x="12" y="5"/>
                  <a:pt x="12" y="5"/>
                  <a:pt x="11" y="4"/>
                </a:cubicBezTo>
                <a:cubicBezTo>
                  <a:pt x="11" y="4"/>
                  <a:pt x="10" y="4"/>
                  <a:pt x="9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813" name="Freeform 206"/>
          <p:cNvSpPr>
            <a:spLocks/>
          </p:cNvSpPr>
          <p:nvPr/>
        </p:nvSpPr>
        <p:spPr bwMode="auto">
          <a:xfrm>
            <a:off x="1787302" y="2213905"/>
            <a:ext cx="50800" cy="76200"/>
          </a:xfrm>
          <a:custGeom>
            <a:avLst/>
            <a:gdLst>
              <a:gd name="T0" fmla="*/ 13 w 17"/>
              <a:gd name="T1" fmla="*/ 19 h 25"/>
              <a:gd name="T2" fmla="*/ 13 w 17"/>
              <a:gd name="T3" fmla="*/ 18 h 25"/>
              <a:gd name="T4" fmla="*/ 12 w 17"/>
              <a:gd name="T5" fmla="*/ 17 h 25"/>
              <a:gd name="T6" fmla="*/ 10 w 17"/>
              <a:gd name="T7" fmla="*/ 16 h 25"/>
              <a:gd name="T8" fmla="*/ 8 w 17"/>
              <a:gd name="T9" fmla="*/ 14 h 25"/>
              <a:gd name="T10" fmla="*/ 5 w 17"/>
              <a:gd name="T11" fmla="*/ 13 h 25"/>
              <a:gd name="T12" fmla="*/ 3 w 17"/>
              <a:gd name="T13" fmla="*/ 12 h 25"/>
              <a:gd name="T14" fmla="*/ 2 w 17"/>
              <a:gd name="T15" fmla="*/ 10 h 25"/>
              <a:gd name="T16" fmla="*/ 1 w 17"/>
              <a:gd name="T17" fmla="*/ 7 h 25"/>
              <a:gd name="T18" fmla="*/ 2 w 17"/>
              <a:gd name="T19" fmla="*/ 5 h 25"/>
              <a:gd name="T20" fmla="*/ 3 w 17"/>
              <a:gd name="T21" fmla="*/ 2 h 25"/>
              <a:gd name="T22" fmla="*/ 6 w 17"/>
              <a:gd name="T23" fmla="*/ 1 h 25"/>
              <a:gd name="T24" fmla="*/ 9 w 17"/>
              <a:gd name="T25" fmla="*/ 0 h 25"/>
              <a:gd name="T26" fmla="*/ 12 w 17"/>
              <a:gd name="T27" fmla="*/ 1 h 25"/>
              <a:gd name="T28" fmla="*/ 15 w 17"/>
              <a:gd name="T29" fmla="*/ 3 h 25"/>
              <a:gd name="T30" fmla="*/ 16 w 17"/>
              <a:gd name="T31" fmla="*/ 5 h 25"/>
              <a:gd name="T32" fmla="*/ 17 w 17"/>
              <a:gd name="T33" fmla="*/ 8 h 25"/>
              <a:gd name="T34" fmla="*/ 13 w 17"/>
              <a:gd name="T35" fmla="*/ 8 h 25"/>
              <a:gd name="T36" fmla="*/ 12 w 17"/>
              <a:gd name="T37" fmla="*/ 6 h 25"/>
              <a:gd name="T38" fmla="*/ 12 w 17"/>
              <a:gd name="T39" fmla="*/ 5 h 25"/>
              <a:gd name="T40" fmla="*/ 10 w 17"/>
              <a:gd name="T41" fmla="*/ 4 h 25"/>
              <a:gd name="T42" fmla="*/ 9 w 17"/>
              <a:gd name="T43" fmla="*/ 4 h 25"/>
              <a:gd name="T44" fmla="*/ 7 w 17"/>
              <a:gd name="T45" fmla="*/ 4 h 25"/>
              <a:gd name="T46" fmla="*/ 6 w 17"/>
              <a:gd name="T47" fmla="*/ 5 h 25"/>
              <a:gd name="T48" fmla="*/ 5 w 17"/>
              <a:gd name="T49" fmla="*/ 6 h 25"/>
              <a:gd name="T50" fmla="*/ 5 w 17"/>
              <a:gd name="T51" fmla="*/ 7 h 25"/>
              <a:gd name="T52" fmla="*/ 5 w 17"/>
              <a:gd name="T53" fmla="*/ 8 h 25"/>
              <a:gd name="T54" fmla="*/ 6 w 17"/>
              <a:gd name="T55" fmla="*/ 9 h 25"/>
              <a:gd name="T56" fmla="*/ 7 w 17"/>
              <a:gd name="T57" fmla="*/ 10 h 25"/>
              <a:gd name="T58" fmla="*/ 9 w 17"/>
              <a:gd name="T59" fmla="*/ 11 h 25"/>
              <a:gd name="T60" fmla="*/ 13 w 17"/>
              <a:gd name="T61" fmla="*/ 12 h 25"/>
              <a:gd name="T62" fmla="*/ 15 w 17"/>
              <a:gd name="T63" fmla="*/ 14 h 25"/>
              <a:gd name="T64" fmla="*/ 16 w 17"/>
              <a:gd name="T65" fmla="*/ 16 h 25"/>
              <a:gd name="T66" fmla="*/ 17 w 17"/>
              <a:gd name="T67" fmla="*/ 19 h 25"/>
              <a:gd name="T68" fmla="*/ 16 w 17"/>
              <a:gd name="T69" fmla="*/ 21 h 25"/>
              <a:gd name="T70" fmla="*/ 15 w 17"/>
              <a:gd name="T71" fmla="*/ 24 h 25"/>
              <a:gd name="T72" fmla="*/ 12 w 17"/>
              <a:gd name="T73" fmla="*/ 25 h 25"/>
              <a:gd name="T74" fmla="*/ 9 w 17"/>
              <a:gd name="T75" fmla="*/ 25 h 25"/>
              <a:gd name="T76" fmla="*/ 5 w 17"/>
              <a:gd name="T77" fmla="*/ 25 h 25"/>
              <a:gd name="T78" fmla="*/ 3 w 17"/>
              <a:gd name="T79" fmla="*/ 23 h 25"/>
              <a:gd name="T80" fmla="*/ 1 w 17"/>
              <a:gd name="T81" fmla="*/ 21 h 25"/>
              <a:gd name="T82" fmla="*/ 0 w 17"/>
              <a:gd name="T83" fmla="*/ 18 h 25"/>
              <a:gd name="T84" fmla="*/ 4 w 17"/>
              <a:gd name="T85" fmla="*/ 18 h 25"/>
              <a:gd name="T86" fmla="*/ 5 w 17"/>
              <a:gd name="T87" fmla="*/ 20 h 25"/>
              <a:gd name="T88" fmla="*/ 6 w 17"/>
              <a:gd name="T89" fmla="*/ 21 h 25"/>
              <a:gd name="T90" fmla="*/ 7 w 17"/>
              <a:gd name="T91" fmla="*/ 22 h 25"/>
              <a:gd name="T92" fmla="*/ 9 w 17"/>
              <a:gd name="T93" fmla="*/ 22 h 25"/>
              <a:gd name="T94" fmla="*/ 12 w 17"/>
              <a:gd name="T95" fmla="*/ 21 h 25"/>
              <a:gd name="T96" fmla="*/ 13 w 17"/>
              <a:gd name="T97" fmla="*/ 1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" h="25">
                <a:moveTo>
                  <a:pt x="13" y="19"/>
                </a:moveTo>
                <a:cubicBezTo>
                  <a:pt x="13" y="18"/>
                  <a:pt x="13" y="18"/>
                  <a:pt x="13" y="18"/>
                </a:cubicBezTo>
                <a:cubicBezTo>
                  <a:pt x="12" y="17"/>
                  <a:pt x="12" y="17"/>
                  <a:pt x="12" y="17"/>
                </a:cubicBezTo>
                <a:cubicBezTo>
                  <a:pt x="11" y="16"/>
                  <a:pt x="11" y="16"/>
                  <a:pt x="10" y="16"/>
                </a:cubicBezTo>
                <a:cubicBezTo>
                  <a:pt x="10" y="15"/>
                  <a:pt x="9" y="15"/>
                  <a:pt x="8" y="14"/>
                </a:cubicBezTo>
                <a:cubicBezTo>
                  <a:pt x="7" y="14"/>
                  <a:pt x="6" y="14"/>
                  <a:pt x="5" y="13"/>
                </a:cubicBezTo>
                <a:cubicBezTo>
                  <a:pt x="4" y="13"/>
                  <a:pt x="4" y="12"/>
                  <a:pt x="3" y="12"/>
                </a:cubicBezTo>
                <a:cubicBezTo>
                  <a:pt x="2" y="11"/>
                  <a:pt x="2" y="10"/>
                  <a:pt x="2" y="10"/>
                </a:cubicBezTo>
                <a:cubicBezTo>
                  <a:pt x="1" y="9"/>
                  <a:pt x="1" y="8"/>
                  <a:pt x="1" y="7"/>
                </a:cubicBezTo>
                <a:cubicBezTo>
                  <a:pt x="1" y="6"/>
                  <a:pt x="1" y="5"/>
                  <a:pt x="2" y="5"/>
                </a:cubicBezTo>
                <a:cubicBezTo>
                  <a:pt x="2" y="4"/>
                  <a:pt x="3" y="3"/>
                  <a:pt x="3" y="2"/>
                </a:cubicBezTo>
                <a:cubicBezTo>
                  <a:pt x="4" y="2"/>
                  <a:pt x="5" y="1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10" y="0"/>
                  <a:pt x="11" y="1"/>
                  <a:pt x="12" y="1"/>
                </a:cubicBezTo>
                <a:cubicBezTo>
                  <a:pt x="13" y="1"/>
                  <a:pt x="14" y="2"/>
                  <a:pt x="15" y="3"/>
                </a:cubicBezTo>
                <a:cubicBezTo>
                  <a:pt x="15" y="3"/>
                  <a:pt x="16" y="4"/>
                  <a:pt x="16" y="5"/>
                </a:cubicBezTo>
                <a:cubicBezTo>
                  <a:pt x="16" y="6"/>
                  <a:pt x="17" y="7"/>
                  <a:pt x="17" y="8"/>
                </a:cubicBezTo>
                <a:cubicBezTo>
                  <a:pt x="13" y="8"/>
                  <a:pt x="13" y="8"/>
                  <a:pt x="13" y="8"/>
                </a:cubicBezTo>
                <a:cubicBezTo>
                  <a:pt x="13" y="7"/>
                  <a:pt x="13" y="7"/>
                  <a:pt x="12" y="6"/>
                </a:cubicBezTo>
                <a:cubicBezTo>
                  <a:pt x="12" y="6"/>
                  <a:pt x="12" y="5"/>
                  <a:pt x="12" y="5"/>
                </a:cubicBezTo>
                <a:cubicBezTo>
                  <a:pt x="11" y="5"/>
                  <a:pt x="11" y="4"/>
                  <a:pt x="10" y="4"/>
                </a:cubicBezTo>
                <a:cubicBezTo>
                  <a:pt x="10" y="4"/>
                  <a:pt x="9" y="4"/>
                  <a:pt x="9" y="4"/>
                </a:cubicBezTo>
                <a:cubicBezTo>
                  <a:pt x="8" y="4"/>
                  <a:pt x="8" y="4"/>
                  <a:pt x="7" y="4"/>
                </a:cubicBezTo>
                <a:cubicBezTo>
                  <a:pt x="7" y="4"/>
                  <a:pt x="6" y="5"/>
                  <a:pt x="6" y="5"/>
                </a:cubicBezTo>
                <a:cubicBezTo>
                  <a:pt x="6" y="5"/>
                  <a:pt x="5" y="6"/>
                  <a:pt x="5" y="6"/>
                </a:cubicBezTo>
                <a:cubicBezTo>
                  <a:pt x="5" y="6"/>
                  <a:pt x="5" y="7"/>
                  <a:pt x="5" y="7"/>
                </a:cubicBezTo>
                <a:cubicBezTo>
                  <a:pt x="5" y="8"/>
                  <a:pt x="5" y="8"/>
                  <a:pt x="5" y="8"/>
                </a:cubicBezTo>
                <a:cubicBezTo>
                  <a:pt x="5" y="9"/>
                  <a:pt x="6" y="9"/>
                  <a:pt x="6" y="9"/>
                </a:cubicBezTo>
                <a:cubicBezTo>
                  <a:pt x="6" y="9"/>
                  <a:pt x="7" y="10"/>
                  <a:pt x="7" y="10"/>
                </a:cubicBezTo>
                <a:cubicBezTo>
                  <a:pt x="8" y="10"/>
                  <a:pt x="8" y="11"/>
                  <a:pt x="9" y="11"/>
                </a:cubicBezTo>
                <a:cubicBezTo>
                  <a:pt x="11" y="11"/>
                  <a:pt x="12" y="12"/>
                  <a:pt x="13" y="12"/>
                </a:cubicBezTo>
                <a:cubicBezTo>
                  <a:pt x="13" y="13"/>
                  <a:pt x="14" y="13"/>
                  <a:pt x="15" y="14"/>
                </a:cubicBezTo>
                <a:cubicBezTo>
                  <a:pt x="16" y="15"/>
                  <a:pt x="16" y="15"/>
                  <a:pt x="16" y="16"/>
                </a:cubicBezTo>
                <a:cubicBezTo>
                  <a:pt x="17" y="17"/>
                  <a:pt x="17" y="18"/>
                  <a:pt x="17" y="19"/>
                </a:cubicBezTo>
                <a:cubicBezTo>
                  <a:pt x="17" y="20"/>
                  <a:pt x="17" y="21"/>
                  <a:pt x="16" y="21"/>
                </a:cubicBezTo>
                <a:cubicBezTo>
                  <a:pt x="16" y="22"/>
                  <a:pt x="15" y="23"/>
                  <a:pt x="15" y="24"/>
                </a:cubicBezTo>
                <a:cubicBezTo>
                  <a:pt x="14" y="24"/>
                  <a:pt x="13" y="25"/>
                  <a:pt x="12" y="25"/>
                </a:cubicBezTo>
                <a:cubicBezTo>
                  <a:pt x="11" y="25"/>
                  <a:pt x="10" y="25"/>
                  <a:pt x="9" y="25"/>
                </a:cubicBezTo>
                <a:cubicBezTo>
                  <a:pt x="8" y="25"/>
                  <a:pt x="6" y="25"/>
                  <a:pt x="5" y="25"/>
                </a:cubicBezTo>
                <a:cubicBezTo>
                  <a:pt x="4" y="24"/>
                  <a:pt x="3" y="24"/>
                  <a:pt x="3" y="23"/>
                </a:cubicBezTo>
                <a:cubicBezTo>
                  <a:pt x="2" y="22"/>
                  <a:pt x="1" y="22"/>
                  <a:pt x="1" y="21"/>
                </a:cubicBezTo>
                <a:cubicBezTo>
                  <a:pt x="1" y="20"/>
                  <a:pt x="0" y="19"/>
                  <a:pt x="0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9"/>
                  <a:pt x="5" y="19"/>
                  <a:pt x="5" y="20"/>
                </a:cubicBezTo>
                <a:cubicBezTo>
                  <a:pt x="5" y="20"/>
                  <a:pt x="6" y="21"/>
                  <a:pt x="6" y="21"/>
                </a:cubicBezTo>
                <a:cubicBezTo>
                  <a:pt x="6" y="21"/>
                  <a:pt x="7" y="22"/>
                  <a:pt x="7" y="22"/>
                </a:cubicBezTo>
                <a:cubicBezTo>
                  <a:pt x="8" y="22"/>
                  <a:pt x="8" y="22"/>
                  <a:pt x="9" y="22"/>
                </a:cubicBezTo>
                <a:cubicBezTo>
                  <a:pt x="10" y="22"/>
                  <a:pt x="11" y="22"/>
                  <a:pt x="12" y="21"/>
                </a:cubicBezTo>
                <a:cubicBezTo>
                  <a:pt x="13" y="21"/>
                  <a:pt x="13" y="20"/>
                  <a:pt x="13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14" name="Freeform 208"/>
          <p:cNvSpPr>
            <a:spLocks/>
          </p:cNvSpPr>
          <p:nvPr/>
        </p:nvSpPr>
        <p:spPr bwMode="auto">
          <a:xfrm>
            <a:off x="1847627" y="2199617"/>
            <a:ext cx="33338" cy="90487"/>
          </a:xfrm>
          <a:custGeom>
            <a:avLst/>
            <a:gdLst>
              <a:gd name="T0" fmla="*/ 7 w 11"/>
              <a:gd name="T1" fmla="*/ 0 h 30"/>
              <a:gd name="T2" fmla="*/ 7 w 11"/>
              <a:gd name="T3" fmla="*/ 6 h 30"/>
              <a:gd name="T4" fmla="*/ 11 w 11"/>
              <a:gd name="T5" fmla="*/ 6 h 30"/>
              <a:gd name="T6" fmla="*/ 11 w 11"/>
              <a:gd name="T7" fmla="*/ 9 h 30"/>
              <a:gd name="T8" fmla="*/ 7 w 11"/>
              <a:gd name="T9" fmla="*/ 9 h 30"/>
              <a:gd name="T10" fmla="*/ 7 w 11"/>
              <a:gd name="T11" fmla="*/ 24 h 30"/>
              <a:gd name="T12" fmla="*/ 7 w 11"/>
              <a:gd name="T13" fmla="*/ 25 h 30"/>
              <a:gd name="T14" fmla="*/ 8 w 11"/>
              <a:gd name="T15" fmla="*/ 26 h 30"/>
              <a:gd name="T16" fmla="*/ 8 w 11"/>
              <a:gd name="T17" fmla="*/ 27 h 30"/>
              <a:gd name="T18" fmla="*/ 9 w 11"/>
              <a:gd name="T19" fmla="*/ 27 h 30"/>
              <a:gd name="T20" fmla="*/ 10 w 11"/>
              <a:gd name="T21" fmla="*/ 27 h 30"/>
              <a:gd name="T22" fmla="*/ 11 w 11"/>
              <a:gd name="T23" fmla="*/ 27 h 30"/>
              <a:gd name="T24" fmla="*/ 11 w 11"/>
              <a:gd name="T25" fmla="*/ 30 h 30"/>
              <a:gd name="T26" fmla="*/ 10 w 11"/>
              <a:gd name="T27" fmla="*/ 30 h 30"/>
              <a:gd name="T28" fmla="*/ 8 w 11"/>
              <a:gd name="T29" fmla="*/ 30 h 30"/>
              <a:gd name="T30" fmla="*/ 6 w 11"/>
              <a:gd name="T31" fmla="*/ 30 h 30"/>
              <a:gd name="T32" fmla="*/ 5 w 11"/>
              <a:gd name="T33" fmla="*/ 29 h 30"/>
              <a:gd name="T34" fmla="*/ 4 w 11"/>
              <a:gd name="T35" fmla="*/ 27 h 30"/>
              <a:gd name="T36" fmla="*/ 3 w 11"/>
              <a:gd name="T37" fmla="*/ 24 h 30"/>
              <a:gd name="T38" fmla="*/ 3 w 11"/>
              <a:gd name="T39" fmla="*/ 9 h 30"/>
              <a:gd name="T40" fmla="*/ 0 w 11"/>
              <a:gd name="T41" fmla="*/ 9 h 30"/>
              <a:gd name="T42" fmla="*/ 0 w 11"/>
              <a:gd name="T43" fmla="*/ 6 h 30"/>
              <a:gd name="T44" fmla="*/ 3 w 11"/>
              <a:gd name="T45" fmla="*/ 6 h 30"/>
              <a:gd name="T46" fmla="*/ 3 w 11"/>
              <a:gd name="T47" fmla="*/ 0 h 30"/>
              <a:gd name="T48" fmla="*/ 7 w 11"/>
              <a:gd name="T4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" h="30">
                <a:moveTo>
                  <a:pt x="7" y="0"/>
                </a:moveTo>
                <a:cubicBezTo>
                  <a:pt x="7" y="6"/>
                  <a:pt x="7" y="6"/>
                  <a:pt x="7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9"/>
                  <a:pt x="11" y="9"/>
                  <a:pt x="11" y="9"/>
                </a:cubicBezTo>
                <a:cubicBezTo>
                  <a:pt x="7" y="9"/>
                  <a:pt x="7" y="9"/>
                  <a:pt x="7" y="9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5"/>
                  <a:pt x="7" y="25"/>
                  <a:pt x="7" y="25"/>
                </a:cubicBezTo>
                <a:cubicBezTo>
                  <a:pt x="7" y="26"/>
                  <a:pt x="8" y="26"/>
                  <a:pt x="8" y="26"/>
                </a:cubicBezTo>
                <a:cubicBezTo>
                  <a:pt x="8" y="27"/>
                  <a:pt x="8" y="27"/>
                  <a:pt x="8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7"/>
                  <a:pt x="10" y="27"/>
                  <a:pt x="10" y="27"/>
                </a:cubicBezTo>
                <a:cubicBezTo>
                  <a:pt x="10" y="27"/>
                  <a:pt x="11" y="27"/>
                  <a:pt x="11" y="27"/>
                </a:cubicBezTo>
                <a:cubicBezTo>
                  <a:pt x="11" y="30"/>
                  <a:pt x="11" y="30"/>
                  <a:pt x="11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9" y="30"/>
                  <a:pt x="9" y="30"/>
                  <a:pt x="8" y="30"/>
                </a:cubicBezTo>
                <a:cubicBezTo>
                  <a:pt x="7" y="30"/>
                  <a:pt x="7" y="30"/>
                  <a:pt x="6" y="30"/>
                </a:cubicBezTo>
                <a:cubicBezTo>
                  <a:pt x="6" y="30"/>
                  <a:pt x="5" y="29"/>
                  <a:pt x="5" y="29"/>
                </a:cubicBezTo>
                <a:cubicBezTo>
                  <a:pt x="4" y="28"/>
                  <a:pt x="4" y="28"/>
                  <a:pt x="4" y="27"/>
                </a:cubicBezTo>
                <a:cubicBezTo>
                  <a:pt x="3" y="26"/>
                  <a:pt x="3" y="25"/>
                  <a:pt x="3" y="24"/>
                </a:cubicBezTo>
                <a:cubicBezTo>
                  <a:pt x="3" y="9"/>
                  <a:pt x="3" y="9"/>
                  <a:pt x="3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0" y="6"/>
                  <a:pt x="0" y="6"/>
                </a:cubicBezTo>
                <a:cubicBezTo>
                  <a:pt x="3" y="6"/>
                  <a:pt x="3" y="6"/>
                  <a:pt x="3" y="6"/>
                </a:cubicBezTo>
                <a:cubicBezTo>
                  <a:pt x="3" y="0"/>
                  <a:pt x="3" y="0"/>
                  <a:pt x="3" y="0"/>
                </a:cubicBezTo>
                <a:lnTo>
                  <a:pt x="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15" name="Freeform 209"/>
          <p:cNvSpPr>
            <a:spLocks noEditPoints="1"/>
          </p:cNvSpPr>
          <p:nvPr/>
        </p:nvSpPr>
        <p:spPr bwMode="auto">
          <a:xfrm>
            <a:off x="1892077" y="2190092"/>
            <a:ext cx="15875" cy="100012"/>
          </a:xfrm>
          <a:custGeom>
            <a:avLst/>
            <a:gdLst>
              <a:gd name="T0" fmla="*/ 0 w 5"/>
              <a:gd name="T1" fmla="*/ 3 h 33"/>
              <a:gd name="T2" fmla="*/ 1 w 5"/>
              <a:gd name="T3" fmla="*/ 1 h 33"/>
              <a:gd name="T4" fmla="*/ 3 w 5"/>
              <a:gd name="T5" fmla="*/ 0 h 33"/>
              <a:gd name="T6" fmla="*/ 4 w 5"/>
              <a:gd name="T7" fmla="*/ 1 h 33"/>
              <a:gd name="T8" fmla="*/ 5 w 5"/>
              <a:gd name="T9" fmla="*/ 3 h 33"/>
              <a:gd name="T10" fmla="*/ 4 w 5"/>
              <a:gd name="T11" fmla="*/ 4 h 33"/>
              <a:gd name="T12" fmla="*/ 3 w 5"/>
              <a:gd name="T13" fmla="*/ 5 h 33"/>
              <a:gd name="T14" fmla="*/ 1 w 5"/>
              <a:gd name="T15" fmla="*/ 4 h 33"/>
              <a:gd name="T16" fmla="*/ 0 w 5"/>
              <a:gd name="T17" fmla="*/ 3 h 33"/>
              <a:gd name="T18" fmla="*/ 5 w 5"/>
              <a:gd name="T19" fmla="*/ 33 h 33"/>
              <a:gd name="T20" fmla="*/ 1 w 5"/>
              <a:gd name="T21" fmla="*/ 33 h 33"/>
              <a:gd name="T22" fmla="*/ 1 w 5"/>
              <a:gd name="T23" fmla="*/ 9 h 33"/>
              <a:gd name="T24" fmla="*/ 5 w 5"/>
              <a:gd name="T25" fmla="*/ 9 h 33"/>
              <a:gd name="T26" fmla="*/ 5 w 5"/>
              <a:gd name="T2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" h="33">
                <a:moveTo>
                  <a:pt x="0" y="3"/>
                </a:moveTo>
                <a:cubicBezTo>
                  <a:pt x="0" y="2"/>
                  <a:pt x="1" y="1"/>
                  <a:pt x="1" y="1"/>
                </a:cubicBezTo>
                <a:cubicBezTo>
                  <a:pt x="1" y="0"/>
                  <a:pt x="2" y="0"/>
                  <a:pt x="3" y="0"/>
                </a:cubicBezTo>
                <a:cubicBezTo>
                  <a:pt x="3" y="0"/>
                  <a:pt x="4" y="0"/>
                  <a:pt x="4" y="1"/>
                </a:cubicBezTo>
                <a:cubicBezTo>
                  <a:pt x="5" y="1"/>
                  <a:pt x="5" y="2"/>
                  <a:pt x="5" y="3"/>
                </a:cubicBezTo>
                <a:cubicBezTo>
                  <a:pt x="5" y="3"/>
                  <a:pt x="5" y="4"/>
                  <a:pt x="4" y="4"/>
                </a:cubicBezTo>
                <a:cubicBezTo>
                  <a:pt x="4" y="5"/>
                  <a:pt x="3" y="5"/>
                  <a:pt x="3" y="5"/>
                </a:cubicBezTo>
                <a:cubicBezTo>
                  <a:pt x="2" y="5"/>
                  <a:pt x="1" y="5"/>
                  <a:pt x="1" y="4"/>
                </a:cubicBezTo>
                <a:cubicBezTo>
                  <a:pt x="1" y="4"/>
                  <a:pt x="0" y="3"/>
                  <a:pt x="0" y="3"/>
                </a:cubicBezTo>
                <a:close/>
                <a:moveTo>
                  <a:pt x="5" y="33"/>
                </a:moveTo>
                <a:cubicBezTo>
                  <a:pt x="1" y="33"/>
                  <a:pt x="1" y="33"/>
                  <a:pt x="1" y="33"/>
                </a:cubicBezTo>
                <a:cubicBezTo>
                  <a:pt x="1" y="9"/>
                  <a:pt x="1" y="9"/>
                  <a:pt x="1" y="9"/>
                </a:cubicBezTo>
                <a:cubicBezTo>
                  <a:pt x="5" y="9"/>
                  <a:pt x="5" y="9"/>
                  <a:pt x="5" y="9"/>
                </a:cubicBezTo>
                <a:lnTo>
                  <a:pt x="5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16" name="Freeform 210"/>
          <p:cNvSpPr>
            <a:spLocks noEditPoints="1"/>
          </p:cNvSpPr>
          <p:nvPr/>
        </p:nvSpPr>
        <p:spPr bwMode="auto">
          <a:xfrm>
            <a:off x="1922240" y="2213904"/>
            <a:ext cx="52388" cy="103187"/>
          </a:xfrm>
          <a:custGeom>
            <a:avLst/>
            <a:gdLst>
              <a:gd name="T0" fmla="*/ 0 w 17"/>
              <a:gd name="T1" fmla="*/ 12 h 34"/>
              <a:gd name="T2" fmla="*/ 1 w 17"/>
              <a:gd name="T3" fmla="*/ 7 h 34"/>
              <a:gd name="T4" fmla="*/ 2 w 17"/>
              <a:gd name="T5" fmla="*/ 3 h 34"/>
              <a:gd name="T6" fmla="*/ 5 w 17"/>
              <a:gd name="T7" fmla="*/ 1 h 34"/>
              <a:gd name="T8" fmla="*/ 8 w 17"/>
              <a:gd name="T9" fmla="*/ 0 h 34"/>
              <a:gd name="T10" fmla="*/ 11 w 17"/>
              <a:gd name="T11" fmla="*/ 1 h 34"/>
              <a:gd name="T12" fmla="*/ 14 w 17"/>
              <a:gd name="T13" fmla="*/ 4 h 34"/>
              <a:gd name="T14" fmla="*/ 14 w 17"/>
              <a:gd name="T15" fmla="*/ 1 h 34"/>
              <a:gd name="T16" fmla="*/ 17 w 17"/>
              <a:gd name="T17" fmla="*/ 1 h 34"/>
              <a:gd name="T18" fmla="*/ 17 w 17"/>
              <a:gd name="T19" fmla="*/ 25 h 34"/>
              <a:gd name="T20" fmla="*/ 17 w 17"/>
              <a:gd name="T21" fmla="*/ 29 h 34"/>
              <a:gd name="T22" fmla="*/ 15 w 17"/>
              <a:gd name="T23" fmla="*/ 32 h 34"/>
              <a:gd name="T24" fmla="*/ 12 w 17"/>
              <a:gd name="T25" fmla="*/ 34 h 34"/>
              <a:gd name="T26" fmla="*/ 9 w 17"/>
              <a:gd name="T27" fmla="*/ 34 h 34"/>
              <a:gd name="T28" fmla="*/ 7 w 17"/>
              <a:gd name="T29" fmla="*/ 34 h 34"/>
              <a:gd name="T30" fmla="*/ 5 w 17"/>
              <a:gd name="T31" fmla="*/ 34 h 34"/>
              <a:gd name="T32" fmla="*/ 3 w 17"/>
              <a:gd name="T33" fmla="*/ 33 h 34"/>
              <a:gd name="T34" fmla="*/ 1 w 17"/>
              <a:gd name="T35" fmla="*/ 31 h 34"/>
              <a:gd name="T36" fmla="*/ 3 w 17"/>
              <a:gd name="T37" fmla="*/ 29 h 34"/>
              <a:gd name="T38" fmla="*/ 6 w 17"/>
              <a:gd name="T39" fmla="*/ 30 h 34"/>
              <a:gd name="T40" fmla="*/ 8 w 17"/>
              <a:gd name="T41" fmla="*/ 31 h 34"/>
              <a:gd name="T42" fmla="*/ 11 w 17"/>
              <a:gd name="T43" fmla="*/ 31 h 34"/>
              <a:gd name="T44" fmla="*/ 12 w 17"/>
              <a:gd name="T45" fmla="*/ 30 h 34"/>
              <a:gd name="T46" fmla="*/ 13 w 17"/>
              <a:gd name="T47" fmla="*/ 28 h 34"/>
              <a:gd name="T48" fmla="*/ 13 w 17"/>
              <a:gd name="T49" fmla="*/ 25 h 34"/>
              <a:gd name="T50" fmla="*/ 13 w 17"/>
              <a:gd name="T51" fmla="*/ 23 h 34"/>
              <a:gd name="T52" fmla="*/ 11 w 17"/>
              <a:gd name="T53" fmla="*/ 25 h 34"/>
              <a:gd name="T54" fmla="*/ 8 w 17"/>
              <a:gd name="T55" fmla="*/ 25 h 34"/>
              <a:gd name="T56" fmla="*/ 5 w 17"/>
              <a:gd name="T57" fmla="*/ 25 h 34"/>
              <a:gd name="T58" fmla="*/ 2 w 17"/>
              <a:gd name="T59" fmla="*/ 23 h 34"/>
              <a:gd name="T60" fmla="*/ 1 w 17"/>
              <a:gd name="T61" fmla="*/ 19 h 34"/>
              <a:gd name="T62" fmla="*/ 0 w 17"/>
              <a:gd name="T63" fmla="*/ 14 h 34"/>
              <a:gd name="T64" fmla="*/ 0 w 17"/>
              <a:gd name="T65" fmla="*/ 12 h 34"/>
              <a:gd name="T66" fmla="*/ 4 w 17"/>
              <a:gd name="T67" fmla="*/ 14 h 34"/>
              <a:gd name="T68" fmla="*/ 5 w 17"/>
              <a:gd name="T69" fmla="*/ 20 h 34"/>
              <a:gd name="T70" fmla="*/ 9 w 17"/>
              <a:gd name="T71" fmla="*/ 22 h 34"/>
              <a:gd name="T72" fmla="*/ 12 w 17"/>
              <a:gd name="T73" fmla="*/ 21 h 34"/>
              <a:gd name="T74" fmla="*/ 13 w 17"/>
              <a:gd name="T75" fmla="*/ 19 h 34"/>
              <a:gd name="T76" fmla="*/ 13 w 17"/>
              <a:gd name="T77" fmla="*/ 7 h 34"/>
              <a:gd name="T78" fmla="*/ 12 w 17"/>
              <a:gd name="T79" fmla="*/ 5 h 34"/>
              <a:gd name="T80" fmla="*/ 9 w 17"/>
              <a:gd name="T81" fmla="*/ 4 h 34"/>
              <a:gd name="T82" fmla="*/ 5 w 17"/>
              <a:gd name="T83" fmla="*/ 6 h 34"/>
              <a:gd name="T84" fmla="*/ 4 w 17"/>
              <a:gd name="T85" fmla="*/ 12 h 34"/>
              <a:gd name="T86" fmla="*/ 4 w 17"/>
              <a:gd name="T87" fmla="*/ 1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7" h="34">
                <a:moveTo>
                  <a:pt x="0" y="12"/>
                </a:moveTo>
                <a:cubicBezTo>
                  <a:pt x="0" y="10"/>
                  <a:pt x="0" y="8"/>
                  <a:pt x="1" y="7"/>
                </a:cubicBezTo>
                <a:cubicBezTo>
                  <a:pt x="1" y="5"/>
                  <a:pt x="1" y="4"/>
                  <a:pt x="2" y="3"/>
                </a:cubicBezTo>
                <a:cubicBezTo>
                  <a:pt x="3" y="2"/>
                  <a:pt x="4" y="2"/>
                  <a:pt x="5" y="1"/>
                </a:cubicBezTo>
                <a:cubicBezTo>
                  <a:pt x="6" y="1"/>
                  <a:pt x="7" y="0"/>
                  <a:pt x="8" y="0"/>
                </a:cubicBezTo>
                <a:cubicBezTo>
                  <a:pt x="9" y="0"/>
                  <a:pt x="10" y="1"/>
                  <a:pt x="11" y="1"/>
                </a:cubicBezTo>
                <a:cubicBezTo>
                  <a:pt x="12" y="2"/>
                  <a:pt x="13" y="3"/>
                  <a:pt x="14" y="4"/>
                </a:cubicBezTo>
                <a:cubicBezTo>
                  <a:pt x="14" y="1"/>
                  <a:pt x="14" y="1"/>
                  <a:pt x="14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7"/>
                  <a:pt x="17" y="28"/>
                  <a:pt x="17" y="29"/>
                </a:cubicBezTo>
                <a:cubicBezTo>
                  <a:pt x="16" y="30"/>
                  <a:pt x="16" y="31"/>
                  <a:pt x="15" y="32"/>
                </a:cubicBezTo>
                <a:cubicBezTo>
                  <a:pt x="14" y="33"/>
                  <a:pt x="13" y="33"/>
                  <a:pt x="12" y="34"/>
                </a:cubicBezTo>
                <a:cubicBezTo>
                  <a:pt x="11" y="34"/>
                  <a:pt x="10" y="34"/>
                  <a:pt x="9" y="34"/>
                </a:cubicBezTo>
                <a:cubicBezTo>
                  <a:pt x="8" y="34"/>
                  <a:pt x="8" y="34"/>
                  <a:pt x="7" y="34"/>
                </a:cubicBezTo>
                <a:cubicBezTo>
                  <a:pt x="6" y="34"/>
                  <a:pt x="6" y="34"/>
                  <a:pt x="5" y="34"/>
                </a:cubicBezTo>
                <a:cubicBezTo>
                  <a:pt x="4" y="33"/>
                  <a:pt x="4" y="33"/>
                  <a:pt x="3" y="33"/>
                </a:cubicBezTo>
                <a:cubicBezTo>
                  <a:pt x="2" y="32"/>
                  <a:pt x="2" y="32"/>
                  <a:pt x="1" y="31"/>
                </a:cubicBezTo>
                <a:cubicBezTo>
                  <a:pt x="3" y="29"/>
                  <a:pt x="3" y="29"/>
                  <a:pt x="3" y="29"/>
                </a:cubicBezTo>
                <a:cubicBezTo>
                  <a:pt x="4" y="30"/>
                  <a:pt x="5" y="30"/>
                  <a:pt x="6" y="30"/>
                </a:cubicBezTo>
                <a:cubicBezTo>
                  <a:pt x="7" y="31"/>
                  <a:pt x="8" y="31"/>
                  <a:pt x="8" y="31"/>
                </a:cubicBezTo>
                <a:cubicBezTo>
                  <a:pt x="9" y="31"/>
                  <a:pt x="10" y="31"/>
                  <a:pt x="11" y="31"/>
                </a:cubicBezTo>
                <a:cubicBezTo>
                  <a:pt x="11" y="31"/>
                  <a:pt x="12" y="30"/>
                  <a:pt x="12" y="30"/>
                </a:cubicBezTo>
                <a:cubicBezTo>
                  <a:pt x="13" y="29"/>
                  <a:pt x="13" y="29"/>
                  <a:pt x="13" y="28"/>
                </a:cubicBezTo>
                <a:cubicBezTo>
                  <a:pt x="13" y="27"/>
                  <a:pt x="13" y="26"/>
                  <a:pt x="13" y="25"/>
                </a:cubicBezTo>
                <a:cubicBezTo>
                  <a:pt x="13" y="23"/>
                  <a:pt x="13" y="23"/>
                  <a:pt x="13" y="23"/>
                </a:cubicBezTo>
                <a:cubicBezTo>
                  <a:pt x="13" y="23"/>
                  <a:pt x="12" y="24"/>
                  <a:pt x="11" y="25"/>
                </a:cubicBezTo>
                <a:cubicBezTo>
                  <a:pt x="10" y="25"/>
                  <a:pt x="9" y="25"/>
                  <a:pt x="8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2" y="22"/>
                  <a:pt x="1" y="20"/>
                  <a:pt x="1" y="19"/>
                </a:cubicBezTo>
                <a:cubicBezTo>
                  <a:pt x="0" y="18"/>
                  <a:pt x="0" y="16"/>
                  <a:pt x="0" y="14"/>
                </a:cubicBezTo>
                <a:lnTo>
                  <a:pt x="0" y="12"/>
                </a:lnTo>
                <a:close/>
                <a:moveTo>
                  <a:pt x="4" y="14"/>
                </a:moveTo>
                <a:cubicBezTo>
                  <a:pt x="4" y="17"/>
                  <a:pt x="4" y="19"/>
                  <a:pt x="5" y="20"/>
                </a:cubicBezTo>
                <a:cubicBezTo>
                  <a:pt x="6" y="21"/>
                  <a:pt x="7" y="22"/>
                  <a:pt x="9" y="22"/>
                </a:cubicBezTo>
                <a:cubicBezTo>
                  <a:pt x="10" y="22"/>
                  <a:pt x="11" y="22"/>
                  <a:pt x="12" y="21"/>
                </a:cubicBezTo>
                <a:cubicBezTo>
                  <a:pt x="12" y="21"/>
                  <a:pt x="13" y="20"/>
                  <a:pt x="13" y="19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6"/>
                  <a:pt x="12" y="5"/>
                  <a:pt x="12" y="5"/>
                </a:cubicBezTo>
                <a:cubicBezTo>
                  <a:pt x="11" y="4"/>
                  <a:pt x="10" y="4"/>
                  <a:pt x="9" y="4"/>
                </a:cubicBezTo>
                <a:cubicBezTo>
                  <a:pt x="7" y="4"/>
                  <a:pt x="6" y="5"/>
                  <a:pt x="5" y="6"/>
                </a:cubicBezTo>
                <a:cubicBezTo>
                  <a:pt x="4" y="7"/>
                  <a:pt x="4" y="9"/>
                  <a:pt x="4" y="12"/>
                </a:cubicBezTo>
                <a:lnTo>
                  <a:pt x="4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17" name="Freeform 211"/>
          <p:cNvSpPr>
            <a:spLocks noEditPoints="1"/>
          </p:cNvSpPr>
          <p:nvPr/>
        </p:nvSpPr>
        <p:spPr bwMode="auto">
          <a:xfrm>
            <a:off x="1992090" y="2213904"/>
            <a:ext cx="50800" cy="76200"/>
          </a:xfrm>
          <a:custGeom>
            <a:avLst/>
            <a:gdLst>
              <a:gd name="T0" fmla="*/ 13 w 17"/>
              <a:gd name="T1" fmla="*/ 25 h 25"/>
              <a:gd name="T2" fmla="*/ 12 w 17"/>
              <a:gd name="T3" fmla="*/ 24 h 25"/>
              <a:gd name="T4" fmla="*/ 12 w 17"/>
              <a:gd name="T5" fmla="*/ 22 h 25"/>
              <a:gd name="T6" fmla="*/ 11 w 17"/>
              <a:gd name="T7" fmla="*/ 24 h 25"/>
              <a:gd name="T8" fmla="*/ 10 w 17"/>
              <a:gd name="T9" fmla="*/ 24 h 25"/>
              <a:gd name="T10" fmla="*/ 8 w 17"/>
              <a:gd name="T11" fmla="*/ 25 h 25"/>
              <a:gd name="T12" fmla="*/ 7 w 17"/>
              <a:gd name="T13" fmla="*/ 25 h 25"/>
              <a:gd name="T14" fmla="*/ 4 w 17"/>
              <a:gd name="T15" fmla="*/ 25 h 25"/>
              <a:gd name="T16" fmla="*/ 2 w 17"/>
              <a:gd name="T17" fmla="*/ 24 h 25"/>
              <a:gd name="T18" fmla="*/ 0 w 17"/>
              <a:gd name="T19" fmla="*/ 21 h 25"/>
              <a:gd name="T20" fmla="*/ 0 w 17"/>
              <a:gd name="T21" fmla="*/ 18 h 25"/>
              <a:gd name="T22" fmla="*/ 0 w 17"/>
              <a:gd name="T23" fmla="*/ 15 h 25"/>
              <a:gd name="T24" fmla="*/ 2 w 17"/>
              <a:gd name="T25" fmla="*/ 13 h 25"/>
              <a:gd name="T26" fmla="*/ 5 w 17"/>
              <a:gd name="T27" fmla="*/ 11 h 25"/>
              <a:gd name="T28" fmla="*/ 9 w 17"/>
              <a:gd name="T29" fmla="*/ 10 h 25"/>
              <a:gd name="T30" fmla="*/ 12 w 17"/>
              <a:gd name="T31" fmla="*/ 10 h 25"/>
              <a:gd name="T32" fmla="*/ 12 w 17"/>
              <a:gd name="T33" fmla="*/ 8 h 25"/>
              <a:gd name="T34" fmla="*/ 11 w 17"/>
              <a:gd name="T35" fmla="*/ 5 h 25"/>
              <a:gd name="T36" fmla="*/ 8 w 17"/>
              <a:gd name="T37" fmla="*/ 4 h 25"/>
              <a:gd name="T38" fmla="*/ 6 w 17"/>
              <a:gd name="T39" fmla="*/ 4 h 25"/>
              <a:gd name="T40" fmla="*/ 5 w 17"/>
              <a:gd name="T41" fmla="*/ 5 h 25"/>
              <a:gd name="T42" fmla="*/ 4 w 17"/>
              <a:gd name="T43" fmla="*/ 6 h 25"/>
              <a:gd name="T44" fmla="*/ 4 w 17"/>
              <a:gd name="T45" fmla="*/ 8 h 25"/>
              <a:gd name="T46" fmla="*/ 0 w 17"/>
              <a:gd name="T47" fmla="*/ 8 h 25"/>
              <a:gd name="T48" fmla="*/ 1 w 17"/>
              <a:gd name="T49" fmla="*/ 5 h 25"/>
              <a:gd name="T50" fmla="*/ 2 w 17"/>
              <a:gd name="T51" fmla="*/ 3 h 25"/>
              <a:gd name="T52" fmla="*/ 5 w 17"/>
              <a:gd name="T53" fmla="*/ 1 h 25"/>
              <a:gd name="T54" fmla="*/ 8 w 17"/>
              <a:gd name="T55" fmla="*/ 0 h 25"/>
              <a:gd name="T56" fmla="*/ 11 w 17"/>
              <a:gd name="T57" fmla="*/ 1 h 25"/>
              <a:gd name="T58" fmla="*/ 14 w 17"/>
              <a:gd name="T59" fmla="*/ 2 h 25"/>
              <a:gd name="T60" fmla="*/ 15 w 17"/>
              <a:gd name="T61" fmla="*/ 4 h 25"/>
              <a:gd name="T62" fmla="*/ 16 w 17"/>
              <a:gd name="T63" fmla="*/ 8 h 25"/>
              <a:gd name="T64" fmla="*/ 16 w 17"/>
              <a:gd name="T65" fmla="*/ 20 h 25"/>
              <a:gd name="T66" fmla="*/ 16 w 17"/>
              <a:gd name="T67" fmla="*/ 21 h 25"/>
              <a:gd name="T68" fmla="*/ 16 w 17"/>
              <a:gd name="T69" fmla="*/ 22 h 25"/>
              <a:gd name="T70" fmla="*/ 16 w 17"/>
              <a:gd name="T71" fmla="*/ 24 h 25"/>
              <a:gd name="T72" fmla="*/ 17 w 17"/>
              <a:gd name="T73" fmla="*/ 25 h 25"/>
              <a:gd name="T74" fmla="*/ 17 w 17"/>
              <a:gd name="T75" fmla="*/ 25 h 25"/>
              <a:gd name="T76" fmla="*/ 13 w 17"/>
              <a:gd name="T77" fmla="*/ 25 h 25"/>
              <a:gd name="T78" fmla="*/ 7 w 17"/>
              <a:gd name="T79" fmla="*/ 22 h 25"/>
              <a:gd name="T80" fmla="*/ 9 w 17"/>
              <a:gd name="T81" fmla="*/ 22 h 25"/>
              <a:gd name="T82" fmla="*/ 10 w 17"/>
              <a:gd name="T83" fmla="*/ 21 h 25"/>
              <a:gd name="T84" fmla="*/ 11 w 17"/>
              <a:gd name="T85" fmla="*/ 20 h 25"/>
              <a:gd name="T86" fmla="*/ 12 w 17"/>
              <a:gd name="T87" fmla="*/ 19 h 25"/>
              <a:gd name="T88" fmla="*/ 12 w 17"/>
              <a:gd name="T89" fmla="*/ 13 h 25"/>
              <a:gd name="T90" fmla="*/ 10 w 17"/>
              <a:gd name="T91" fmla="*/ 13 h 25"/>
              <a:gd name="T92" fmla="*/ 7 w 17"/>
              <a:gd name="T93" fmla="*/ 14 h 25"/>
              <a:gd name="T94" fmla="*/ 5 w 17"/>
              <a:gd name="T95" fmla="*/ 14 h 25"/>
              <a:gd name="T96" fmla="*/ 4 w 17"/>
              <a:gd name="T97" fmla="*/ 16 h 25"/>
              <a:gd name="T98" fmla="*/ 4 w 17"/>
              <a:gd name="T99" fmla="*/ 18 h 25"/>
              <a:gd name="T100" fmla="*/ 4 w 17"/>
              <a:gd name="T101" fmla="*/ 20 h 25"/>
              <a:gd name="T102" fmla="*/ 5 w 17"/>
              <a:gd name="T103" fmla="*/ 21 h 25"/>
              <a:gd name="T104" fmla="*/ 6 w 17"/>
              <a:gd name="T105" fmla="*/ 22 h 25"/>
              <a:gd name="T106" fmla="*/ 7 w 17"/>
              <a:gd name="T107" fmla="*/ 2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" h="25">
                <a:moveTo>
                  <a:pt x="13" y="25"/>
                </a:moveTo>
                <a:cubicBezTo>
                  <a:pt x="12" y="25"/>
                  <a:pt x="12" y="24"/>
                  <a:pt x="12" y="24"/>
                </a:cubicBezTo>
                <a:cubicBezTo>
                  <a:pt x="12" y="23"/>
                  <a:pt x="12" y="23"/>
                  <a:pt x="12" y="22"/>
                </a:cubicBezTo>
                <a:cubicBezTo>
                  <a:pt x="12" y="23"/>
                  <a:pt x="11" y="23"/>
                  <a:pt x="11" y="24"/>
                </a:cubicBezTo>
                <a:cubicBezTo>
                  <a:pt x="11" y="24"/>
                  <a:pt x="10" y="24"/>
                  <a:pt x="10" y="24"/>
                </a:cubicBezTo>
                <a:cubicBezTo>
                  <a:pt x="9" y="25"/>
                  <a:pt x="9" y="25"/>
                  <a:pt x="8" y="25"/>
                </a:cubicBezTo>
                <a:cubicBezTo>
                  <a:pt x="8" y="25"/>
                  <a:pt x="7" y="25"/>
                  <a:pt x="7" y="25"/>
                </a:cubicBezTo>
                <a:cubicBezTo>
                  <a:pt x="6" y="25"/>
                  <a:pt x="5" y="25"/>
                  <a:pt x="4" y="25"/>
                </a:cubicBezTo>
                <a:cubicBezTo>
                  <a:pt x="3" y="25"/>
                  <a:pt x="2" y="24"/>
                  <a:pt x="2" y="24"/>
                </a:cubicBezTo>
                <a:cubicBezTo>
                  <a:pt x="1" y="23"/>
                  <a:pt x="1" y="22"/>
                  <a:pt x="0" y="21"/>
                </a:cubicBezTo>
                <a:cubicBezTo>
                  <a:pt x="0" y="21"/>
                  <a:pt x="0" y="20"/>
                  <a:pt x="0" y="18"/>
                </a:cubicBezTo>
                <a:cubicBezTo>
                  <a:pt x="0" y="17"/>
                  <a:pt x="0" y="16"/>
                  <a:pt x="0" y="15"/>
                </a:cubicBezTo>
                <a:cubicBezTo>
                  <a:pt x="1" y="14"/>
                  <a:pt x="1" y="13"/>
                  <a:pt x="2" y="13"/>
                </a:cubicBezTo>
                <a:cubicBezTo>
                  <a:pt x="3" y="12"/>
                  <a:pt x="4" y="11"/>
                  <a:pt x="5" y="11"/>
                </a:cubicBezTo>
                <a:cubicBezTo>
                  <a:pt x="6" y="11"/>
                  <a:pt x="8" y="10"/>
                  <a:pt x="9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6"/>
                  <a:pt x="12" y="5"/>
                  <a:pt x="11" y="5"/>
                </a:cubicBezTo>
                <a:cubicBezTo>
                  <a:pt x="10" y="4"/>
                  <a:pt x="9" y="4"/>
                  <a:pt x="8" y="4"/>
                </a:cubicBezTo>
                <a:cubicBezTo>
                  <a:pt x="8" y="4"/>
                  <a:pt x="7" y="4"/>
                  <a:pt x="6" y="4"/>
                </a:cubicBezTo>
                <a:cubicBezTo>
                  <a:pt x="6" y="4"/>
                  <a:pt x="6" y="5"/>
                  <a:pt x="5" y="5"/>
                </a:cubicBezTo>
                <a:cubicBezTo>
                  <a:pt x="5" y="5"/>
                  <a:pt x="5" y="6"/>
                  <a:pt x="4" y="6"/>
                </a:cubicBezTo>
                <a:cubicBezTo>
                  <a:pt x="4" y="7"/>
                  <a:pt x="4" y="7"/>
                  <a:pt x="4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7"/>
                  <a:pt x="0" y="6"/>
                  <a:pt x="1" y="5"/>
                </a:cubicBezTo>
                <a:cubicBezTo>
                  <a:pt x="1" y="4"/>
                  <a:pt x="2" y="3"/>
                  <a:pt x="2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1"/>
                  <a:pt x="7" y="0"/>
                  <a:pt x="8" y="0"/>
                </a:cubicBezTo>
                <a:cubicBezTo>
                  <a:pt x="9" y="0"/>
                  <a:pt x="10" y="1"/>
                  <a:pt x="11" y="1"/>
                </a:cubicBezTo>
                <a:cubicBezTo>
                  <a:pt x="12" y="1"/>
                  <a:pt x="13" y="2"/>
                  <a:pt x="14" y="2"/>
                </a:cubicBezTo>
                <a:cubicBezTo>
                  <a:pt x="14" y="3"/>
                  <a:pt x="15" y="4"/>
                  <a:pt x="15" y="4"/>
                </a:cubicBezTo>
                <a:cubicBezTo>
                  <a:pt x="16" y="5"/>
                  <a:pt x="16" y="7"/>
                  <a:pt x="16" y="8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0"/>
                  <a:pt x="16" y="21"/>
                  <a:pt x="16" y="21"/>
                </a:cubicBezTo>
                <a:cubicBezTo>
                  <a:pt x="16" y="21"/>
                  <a:pt x="16" y="22"/>
                  <a:pt x="16" y="22"/>
                </a:cubicBezTo>
                <a:cubicBezTo>
                  <a:pt x="16" y="23"/>
                  <a:pt x="16" y="23"/>
                  <a:pt x="16" y="24"/>
                </a:cubicBezTo>
                <a:cubicBezTo>
                  <a:pt x="16" y="24"/>
                  <a:pt x="17" y="24"/>
                  <a:pt x="17" y="25"/>
                </a:cubicBezTo>
                <a:cubicBezTo>
                  <a:pt x="17" y="25"/>
                  <a:pt x="17" y="25"/>
                  <a:pt x="17" y="25"/>
                </a:cubicBezTo>
                <a:lnTo>
                  <a:pt x="13" y="25"/>
                </a:lnTo>
                <a:close/>
                <a:moveTo>
                  <a:pt x="7" y="22"/>
                </a:moveTo>
                <a:cubicBezTo>
                  <a:pt x="8" y="22"/>
                  <a:pt x="8" y="22"/>
                  <a:pt x="9" y="22"/>
                </a:cubicBezTo>
                <a:cubicBezTo>
                  <a:pt x="9" y="21"/>
                  <a:pt x="10" y="21"/>
                  <a:pt x="10" y="21"/>
                </a:cubicBezTo>
                <a:cubicBezTo>
                  <a:pt x="11" y="21"/>
                  <a:pt x="11" y="20"/>
                  <a:pt x="11" y="20"/>
                </a:cubicBezTo>
                <a:cubicBezTo>
                  <a:pt x="12" y="20"/>
                  <a:pt x="12" y="19"/>
                  <a:pt x="12" y="19"/>
                </a:cubicBezTo>
                <a:cubicBezTo>
                  <a:pt x="12" y="13"/>
                  <a:pt x="12" y="13"/>
                  <a:pt x="12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3"/>
                  <a:pt x="7" y="14"/>
                </a:cubicBezTo>
                <a:cubicBezTo>
                  <a:pt x="7" y="14"/>
                  <a:pt x="6" y="14"/>
                  <a:pt x="5" y="14"/>
                </a:cubicBezTo>
                <a:cubicBezTo>
                  <a:pt x="5" y="15"/>
                  <a:pt x="4" y="15"/>
                  <a:pt x="4" y="16"/>
                </a:cubicBezTo>
                <a:cubicBezTo>
                  <a:pt x="4" y="17"/>
                  <a:pt x="4" y="17"/>
                  <a:pt x="4" y="18"/>
                </a:cubicBezTo>
                <a:cubicBezTo>
                  <a:pt x="4" y="19"/>
                  <a:pt x="4" y="19"/>
                  <a:pt x="4" y="20"/>
                </a:cubicBezTo>
                <a:cubicBezTo>
                  <a:pt x="4" y="20"/>
                  <a:pt x="4" y="21"/>
                  <a:pt x="5" y="21"/>
                </a:cubicBezTo>
                <a:cubicBezTo>
                  <a:pt x="5" y="21"/>
                  <a:pt x="5" y="21"/>
                  <a:pt x="6" y="22"/>
                </a:cubicBezTo>
                <a:cubicBezTo>
                  <a:pt x="6" y="22"/>
                  <a:pt x="7" y="22"/>
                  <a:pt x="7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18" name="Freeform 212"/>
          <p:cNvSpPr>
            <a:spLocks/>
          </p:cNvSpPr>
          <p:nvPr/>
        </p:nvSpPr>
        <p:spPr bwMode="auto">
          <a:xfrm>
            <a:off x="2052415" y="2199617"/>
            <a:ext cx="33338" cy="90487"/>
          </a:xfrm>
          <a:custGeom>
            <a:avLst/>
            <a:gdLst>
              <a:gd name="T0" fmla="*/ 7 w 11"/>
              <a:gd name="T1" fmla="*/ 0 h 30"/>
              <a:gd name="T2" fmla="*/ 7 w 11"/>
              <a:gd name="T3" fmla="*/ 6 h 30"/>
              <a:gd name="T4" fmla="*/ 11 w 11"/>
              <a:gd name="T5" fmla="*/ 6 h 30"/>
              <a:gd name="T6" fmla="*/ 11 w 11"/>
              <a:gd name="T7" fmla="*/ 9 h 30"/>
              <a:gd name="T8" fmla="*/ 7 w 11"/>
              <a:gd name="T9" fmla="*/ 9 h 30"/>
              <a:gd name="T10" fmla="*/ 7 w 11"/>
              <a:gd name="T11" fmla="*/ 24 h 30"/>
              <a:gd name="T12" fmla="*/ 7 w 11"/>
              <a:gd name="T13" fmla="*/ 25 h 30"/>
              <a:gd name="T14" fmla="*/ 8 w 11"/>
              <a:gd name="T15" fmla="*/ 26 h 30"/>
              <a:gd name="T16" fmla="*/ 8 w 11"/>
              <a:gd name="T17" fmla="*/ 27 h 30"/>
              <a:gd name="T18" fmla="*/ 9 w 11"/>
              <a:gd name="T19" fmla="*/ 27 h 30"/>
              <a:gd name="T20" fmla="*/ 10 w 11"/>
              <a:gd name="T21" fmla="*/ 27 h 30"/>
              <a:gd name="T22" fmla="*/ 11 w 11"/>
              <a:gd name="T23" fmla="*/ 27 h 30"/>
              <a:gd name="T24" fmla="*/ 11 w 11"/>
              <a:gd name="T25" fmla="*/ 30 h 30"/>
              <a:gd name="T26" fmla="*/ 10 w 11"/>
              <a:gd name="T27" fmla="*/ 30 h 30"/>
              <a:gd name="T28" fmla="*/ 8 w 11"/>
              <a:gd name="T29" fmla="*/ 30 h 30"/>
              <a:gd name="T30" fmla="*/ 6 w 11"/>
              <a:gd name="T31" fmla="*/ 30 h 30"/>
              <a:gd name="T32" fmla="*/ 5 w 11"/>
              <a:gd name="T33" fmla="*/ 29 h 30"/>
              <a:gd name="T34" fmla="*/ 4 w 11"/>
              <a:gd name="T35" fmla="*/ 27 h 30"/>
              <a:gd name="T36" fmla="*/ 3 w 11"/>
              <a:gd name="T37" fmla="*/ 24 h 30"/>
              <a:gd name="T38" fmla="*/ 3 w 11"/>
              <a:gd name="T39" fmla="*/ 9 h 30"/>
              <a:gd name="T40" fmla="*/ 0 w 11"/>
              <a:gd name="T41" fmla="*/ 9 h 30"/>
              <a:gd name="T42" fmla="*/ 0 w 11"/>
              <a:gd name="T43" fmla="*/ 6 h 30"/>
              <a:gd name="T44" fmla="*/ 3 w 11"/>
              <a:gd name="T45" fmla="*/ 6 h 30"/>
              <a:gd name="T46" fmla="*/ 3 w 11"/>
              <a:gd name="T47" fmla="*/ 0 h 30"/>
              <a:gd name="T48" fmla="*/ 7 w 11"/>
              <a:gd name="T4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" h="30">
                <a:moveTo>
                  <a:pt x="7" y="0"/>
                </a:moveTo>
                <a:cubicBezTo>
                  <a:pt x="7" y="6"/>
                  <a:pt x="7" y="6"/>
                  <a:pt x="7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9"/>
                  <a:pt x="11" y="9"/>
                  <a:pt x="11" y="9"/>
                </a:cubicBezTo>
                <a:cubicBezTo>
                  <a:pt x="7" y="9"/>
                  <a:pt x="7" y="9"/>
                  <a:pt x="7" y="9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5"/>
                  <a:pt x="7" y="25"/>
                  <a:pt x="7" y="25"/>
                </a:cubicBezTo>
                <a:cubicBezTo>
                  <a:pt x="7" y="26"/>
                  <a:pt x="8" y="26"/>
                  <a:pt x="8" y="26"/>
                </a:cubicBezTo>
                <a:cubicBezTo>
                  <a:pt x="8" y="27"/>
                  <a:pt x="8" y="27"/>
                  <a:pt x="8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7"/>
                  <a:pt x="11" y="27"/>
                  <a:pt x="11" y="27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0" y="30"/>
                  <a:pt x="10" y="30"/>
                </a:cubicBezTo>
                <a:cubicBezTo>
                  <a:pt x="9" y="30"/>
                  <a:pt x="9" y="30"/>
                  <a:pt x="8" y="30"/>
                </a:cubicBezTo>
                <a:cubicBezTo>
                  <a:pt x="7" y="30"/>
                  <a:pt x="7" y="30"/>
                  <a:pt x="6" y="30"/>
                </a:cubicBezTo>
                <a:cubicBezTo>
                  <a:pt x="6" y="30"/>
                  <a:pt x="5" y="29"/>
                  <a:pt x="5" y="29"/>
                </a:cubicBezTo>
                <a:cubicBezTo>
                  <a:pt x="4" y="28"/>
                  <a:pt x="4" y="28"/>
                  <a:pt x="4" y="27"/>
                </a:cubicBezTo>
                <a:cubicBezTo>
                  <a:pt x="3" y="26"/>
                  <a:pt x="3" y="25"/>
                  <a:pt x="3" y="24"/>
                </a:cubicBezTo>
                <a:cubicBezTo>
                  <a:pt x="3" y="9"/>
                  <a:pt x="3" y="9"/>
                  <a:pt x="3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0" y="6"/>
                  <a:pt x="0" y="6"/>
                </a:cubicBezTo>
                <a:cubicBezTo>
                  <a:pt x="3" y="6"/>
                  <a:pt x="3" y="6"/>
                  <a:pt x="3" y="6"/>
                </a:cubicBezTo>
                <a:cubicBezTo>
                  <a:pt x="3" y="0"/>
                  <a:pt x="3" y="0"/>
                  <a:pt x="3" y="0"/>
                </a:cubicBezTo>
                <a:lnTo>
                  <a:pt x="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19" name="Freeform 213"/>
          <p:cNvSpPr>
            <a:spLocks noEditPoints="1"/>
          </p:cNvSpPr>
          <p:nvPr/>
        </p:nvSpPr>
        <p:spPr bwMode="auto">
          <a:xfrm>
            <a:off x="2101627" y="2190092"/>
            <a:ext cx="11113" cy="100012"/>
          </a:xfrm>
          <a:custGeom>
            <a:avLst/>
            <a:gdLst>
              <a:gd name="T0" fmla="*/ 0 w 4"/>
              <a:gd name="T1" fmla="*/ 3 h 33"/>
              <a:gd name="T2" fmla="*/ 0 w 4"/>
              <a:gd name="T3" fmla="*/ 1 h 33"/>
              <a:gd name="T4" fmla="*/ 2 w 4"/>
              <a:gd name="T5" fmla="*/ 0 h 33"/>
              <a:gd name="T6" fmla="*/ 3 w 4"/>
              <a:gd name="T7" fmla="*/ 1 h 33"/>
              <a:gd name="T8" fmla="*/ 4 w 4"/>
              <a:gd name="T9" fmla="*/ 3 h 33"/>
              <a:gd name="T10" fmla="*/ 3 w 4"/>
              <a:gd name="T11" fmla="*/ 4 h 33"/>
              <a:gd name="T12" fmla="*/ 2 w 4"/>
              <a:gd name="T13" fmla="*/ 5 h 33"/>
              <a:gd name="T14" fmla="*/ 0 w 4"/>
              <a:gd name="T15" fmla="*/ 4 h 33"/>
              <a:gd name="T16" fmla="*/ 0 w 4"/>
              <a:gd name="T17" fmla="*/ 3 h 33"/>
              <a:gd name="T18" fmla="*/ 4 w 4"/>
              <a:gd name="T19" fmla="*/ 33 h 33"/>
              <a:gd name="T20" fmla="*/ 0 w 4"/>
              <a:gd name="T21" fmla="*/ 33 h 33"/>
              <a:gd name="T22" fmla="*/ 0 w 4"/>
              <a:gd name="T23" fmla="*/ 9 h 33"/>
              <a:gd name="T24" fmla="*/ 4 w 4"/>
              <a:gd name="T25" fmla="*/ 9 h 33"/>
              <a:gd name="T26" fmla="*/ 4 w 4"/>
              <a:gd name="T2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" h="33">
                <a:moveTo>
                  <a:pt x="0" y="3"/>
                </a:moveTo>
                <a:cubicBezTo>
                  <a:pt x="0" y="2"/>
                  <a:pt x="0" y="1"/>
                  <a:pt x="0" y="1"/>
                </a:cubicBezTo>
                <a:cubicBezTo>
                  <a:pt x="0" y="0"/>
                  <a:pt x="1" y="0"/>
                  <a:pt x="2" y="0"/>
                </a:cubicBezTo>
                <a:cubicBezTo>
                  <a:pt x="3" y="0"/>
                  <a:pt x="3" y="0"/>
                  <a:pt x="3" y="1"/>
                </a:cubicBezTo>
                <a:cubicBezTo>
                  <a:pt x="4" y="1"/>
                  <a:pt x="4" y="2"/>
                  <a:pt x="4" y="3"/>
                </a:cubicBezTo>
                <a:cubicBezTo>
                  <a:pt x="4" y="3"/>
                  <a:pt x="4" y="4"/>
                  <a:pt x="3" y="4"/>
                </a:cubicBezTo>
                <a:cubicBezTo>
                  <a:pt x="3" y="5"/>
                  <a:pt x="3" y="5"/>
                  <a:pt x="2" y="5"/>
                </a:cubicBezTo>
                <a:cubicBezTo>
                  <a:pt x="1" y="5"/>
                  <a:pt x="0" y="5"/>
                  <a:pt x="0" y="4"/>
                </a:cubicBezTo>
                <a:cubicBezTo>
                  <a:pt x="0" y="4"/>
                  <a:pt x="0" y="3"/>
                  <a:pt x="0" y="3"/>
                </a:cubicBezTo>
                <a:close/>
                <a:moveTo>
                  <a:pt x="4" y="33"/>
                </a:moveTo>
                <a:cubicBezTo>
                  <a:pt x="0" y="33"/>
                  <a:pt x="0" y="33"/>
                  <a:pt x="0" y="33"/>
                </a:cubicBezTo>
                <a:cubicBezTo>
                  <a:pt x="0" y="9"/>
                  <a:pt x="0" y="9"/>
                  <a:pt x="0" y="9"/>
                </a:cubicBezTo>
                <a:cubicBezTo>
                  <a:pt x="4" y="9"/>
                  <a:pt x="4" y="9"/>
                  <a:pt x="4" y="9"/>
                </a:cubicBezTo>
                <a:lnTo>
                  <a:pt x="4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20" name="Freeform 214"/>
          <p:cNvSpPr>
            <a:spLocks noEditPoints="1"/>
          </p:cNvSpPr>
          <p:nvPr/>
        </p:nvSpPr>
        <p:spPr bwMode="auto">
          <a:xfrm>
            <a:off x="2128615" y="2213904"/>
            <a:ext cx="57150" cy="76200"/>
          </a:xfrm>
          <a:custGeom>
            <a:avLst/>
            <a:gdLst>
              <a:gd name="T0" fmla="*/ 0 w 19"/>
              <a:gd name="T1" fmla="*/ 12 h 25"/>
              <a:gd name="T2" fmla="*/ 1 w 19"/>
              <a:gd name="T3" fmla="*/ 7 h 25"/>
              <a:gd name="T4" fmla="*/ 3 w 19"/>
              <a:gd name="T5" fmla="*/ 3 h 25"/>
              <a:gd name="T6" fmla="*/ 6 w 19"/>
              <a:gd name="T7" fmla="*/ 1 h 25"/>
              <a:gd name="T8" fmla="*/ 9 w 19"/>
              <a:gd name="T9" fmla="*/ 0 h 25"/>
              <a:gd name="T10" fmla="*/ 13 w 19"/>
              <a:gd name="T11" fmla="*/ 1 h 25"/>
              <a:gd name="T12" fmla="*/ 16 w 19"/>
              <a:gd name="T13" fmla="*/ 3 h 25"/>
              <a:gd name="T14" fmla="*/ 18 w 19"/>
              <a:gd name="T15" fmla="*/ 7 h 25"/>
              <a:gd name="T16" fmla="*/ 19 w 19"/>
              <a:gd name="T17" fmla="*/ 12 h 25"/>
              <a:gd name="T18" fmla="*/ 19 w 19"/>
              <a:gd name="T19" fmla="*/ 14 h 25"/>
              <a:gd name="T20" fmla="*/ 18 w 19"/>
              <a:gd name="T21" fmla="*/ 19 h 25"/>
              <a:gd name="T22" fmla="*/ 16 w 19"/>
              <a:gd name="T23" fmla="*/ 23 h 25"/>
              <a:gd name="T24" fmla="*/ 13 w 19"/>
              <a:gd name="T25" fmla="*/ 25 h 25"/>
              <a:gd name="T26" fmla="*/ 9 w 19"/>
              <a:gd name="T27" fmla="*/ 25 h 25"/>
              <a:gd name="T28" fmla="*/ 6 w 19"/>
              <a:gd name="T29" fmla="*/ 25 h 25"/>
              <a:gd name="T30" fmla="*/ 3 w 19"/>
              <a:gd name="T31" fmla="*/ 23 h 25"/>
              <a:gd name="T32" fmla="*/ 1 w 19"/>
              <a:gd name="T33" fmla="*/ 19 h 25"/>
              <a:gd name="T34" fmla="*/ 0 w 19"/>
              <a:gd name="T35" fmla="*/ 14 h 25"/>
              <a:gd name="T36" fmla="*/ 0 w 19"/>
              <a:gd name="T37" fmla="*/ 12 h 25"/>
              <a:gd name="T38" fmla="*/ 4 w 19"/>
              <a:gd name="T39" fmla="*/ 14 h 25"/>
              <a:gd name="T40" fmla="*/ 4 w 19"/>
              <a:gd name="T41" fmla="*/ 18 h 25"/>
              <a:gd name="T42" fmla="*/ 6 w 19"/>
              <a:gd name="T43" fmla="*/ 20 h 25"/>
              <a:gd name="T44" fmla="*/ 7 w 19"/>
              <a:gd name="T45" fmla="*/ 22 h 25"/>
              <a:gd name="T46" fmla="*/ 9 w 19"/>
              <a:gd name="T47" fmla="*/ 22 h 25"/>
              <a:gd name="T48" fmla="*/ 15 w 19"/>
              <a:gd name="T49" fmla="*/ 14 h 25"/>
              <a:gd name="T50" fmla="*/ 15 w 19"/>
              <a:gd name="T51" fmla="*/ 12 h 25"/>
              <a:gd name="T52" fmla="*/ 14 w 19"/>
              <a:gd name="T53" fmla="*/ 8 h 25"/>
              <a:gd name="T54" fmla="*/ 13 w 19"/>
              <a:gd name="T55" fmla="*/ 6 h 25"/>
              <a:gd name="T56" fmla="*/ 11 w 19"/>
              <a:gd name="T57" fmla="*/ 4 h 25"/>
              <a:gd name="T58" fmla="*/ 9 w 19"/>
              <a:gd name="T59" fmla="*/ 4 h 25"/>
              <a:gd name="T60" fmla="*/ 7 w 19"/>
              <a:gd name="T61" fmla="*/ 4 h 25"/>
              <a:gd name="T62" fmla="*/ 6 w 19"/>
              <a:gd name="T63" fmla="*/ 6 h 25"/>
              <a:gd name="T64" fmla="*/ 4 w 19"/>
              <a:gd name="T65" fmla="*/ 8 h 25"/>
              <a:gd name="T66" fmla="*/ 4 w 19"/>
              <a:gd name="T67" fmla="*/ 12 h 25"/>
              <a:gd name="T68" fmla="*/ 4 w 19"/>
              <a:gd name="T69" fmla="*/ 1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" h="25">
                <a:moveTo>
                  <a:pt x="0" y="12"/>
                </a:moveTo>
                <a:cubicBezTo>
                  <a:pt x="0" y="10"/>
                  <a:pt x="0" y="8"/>
                  <a:pt x="1" y="7"/>
                </a:cubicBezTo>
                <a:cubicBezTo>
                  <a:pt x="1" y="5"/>
                  <a:pt x="2" y="4"/>
                  <a:pt x="3" y="3"/>
                </a:cubicBezTo>
                <a:cubicBezTo>
                  <a:pt x="4" y="2"/>
                  <a:pt x="5" y="2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11" y="0"/>
                  <a:pt x="12" y="1"/>
                  <a:pt x="13" y="1"/>
                </a:cubicBezTo>
                <a:cubicBezTo>
                  <a:pt x="14" y="2"/>
                  <a:pt x="15" y="2"/>
                  <a:pt x="16" y="3"/>
                </a:cubicBezTo>
                <a:cubicBezTo>
                  <a:pt x="17" y="4"/>
                  <a:pt x="17" y="5"/>
                  <a:pt x="18" y="7"/>
                </a:cubicBezTo>
                <a:cubicBezTo>
                  <a:pt x="18" y="8"/>
                  <a:pt x="19" y="10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6"/>
                  <a:pt x="18" y="18"/>
                  <a:pt x="18" y="19"/>
                </a:cubicBezTo>
                <a:cubicBezTo>
                  <a:pt x="17" y="20"/>
                  <a:pt x="17" y="22"/>
                  <a:pt x="16" y="23"/>
                </a:cubicBezTo>
                <a:cubicBezTo>
                  <a:pt x="15" y="23"/>
                  <a:pt x="14" y="24"/>
                  <a:pt x="13" y="25"/>
                </a:cubicBezTo>
                <a:cubicBezTo>
                  <a:pt x="12" y="25"/>
                  <a:pt x="11" y="25"/>
                  <a:pt x="9" y="25"/>
                </a:cubicBezTo>
                <a:cubicBezTo>
                  <a:pt x="8" y="25"/>
                  <a:pt x="7" y="25"/>
                  <a:pt x="6" y="25"/>
                </a:cubicBezTo>
                <a:cubicBezTo>
                  <a:pt x="5" y="24"/>
                  <a:pt x="4" y="23"/>
                  <a:pt x="3" y="23"/>
                </a:cubicBezTo>
                <a:cubicBezTo>
                  <a:pt x="2" y="22"/>
                  <a:pt x="1" y="20"/>
                  <a:pt x="1" y="19"/>
                </a:cubicBezTo>
                <a:cubicBezTo>
                  <a:pt x="0" y="18"/>
                  <a:pt x="0" y="16"/>
                  <a:pt x="0" y="14"/>
                </a:cubicBezTo>
                <a:lnTo>
                  <a:pt x="0" y="12"/>
                </a:lnTo>
                <a:close/>
                <a:moveTo>
                  <a:pt x="4" y="14"/>
                </a:moveTo>
                <a:cubicBezTo>
                  <a:pt x="4" y="15"/>
                  <a:pt x="4" y="17"/>
                  <a:pt x="4" y="18"/>
                </a:cubicBezTo>
                <a:cubicBezTo>
                  <a:pt x="5" y="19"/>
                  <a:pt x="5" y="19"/>
                  <a:pt x="6" y="20"/>
                </a:cubicBezTo>
                <a:cubicBezTo>
                  <a:pt x="6" y="21"/>
                  <a:pt x="7" y="21"/>
                  <a:pt x="7" y="22"/>
                </a:cubicBezTo>
                <a:cubicBezTo>
                  <a:pt x="8" y="22"/>
                  <a:pt x="9" y="22"/>
                  <a:pt x="9" y="22"/>
                </a:cubicBezTo>
                <a:cubicBezTo>
                  <a:pt x="13" y="22"/>
                  <a:pt x="15" y="19"/>
                  <a:pt x="15" y="14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10"/>
                  <a:pt x="15" y="9"/>
                  <a:pt x="14" y="8"/>
                </a:cubicBezTo>
                <a:cubicBezTo>
                  <a:pt x="14" y="7"/>
                  <a:pt x="14" y="7"/>
                  <a:pt x="13" y="6"/>
                </a:cubicBezTo>
                <a:cubicBezTo>
                  <a:pt x="13" y="5"/>
                  <a:pt x="12" y="5"/>
                  <a:pt x="11" y="4"/>
                </a:cubicBezTo>
                <a:cubicBezTo>
                  <a:pt x="11" y="4"/>
                  <a:pt x="10" y="4"/>
                  <a:pt x="9" y="4"/>
                </a:cubicBezTo>
                <a:cubicBezTo>
                  <a:pt x="9" y="4"/>
                  <a:pt x="8" y="4"/>
                  <a:pt x="7" y="4"/>
                </a:cubicBezTo>
                <a:cubicBezTo>
                  <a:pt x="7" y="5"/>
                  <a:pt x="6" y="5"/>
                  <a:pt x="6" y="6"/>
                </a:cubicBezTo>
                <a:cubicBezTo>
                  <a:pt x="5" y="7"/>
                  <a:pt x="5" y="7"/>
                  <a:pt x="4" y="8"/>
                </a:cubicBezTo>
                <a:cubicBezTo>
                  <a:pt x="4" y="9"/>
                  <a:pt x="4" y="10"/>
                  <a:pt x="4" y="12"/>
                </a:cubicBezTo>
                <a:lnTo>
                  <a:pt x="4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21" name="Freeform 215"/>
          <p:cNvSpPr>
            <a:spLocks/>
          </p:cNvSpPr>
          <p:nvPr/>
        </p:nvSpPr>
        <p:spPr bwMode="auto">
          <a:xfrm>
            <a:off x="2200052" y="2213904"/>
            <a:ext cx="49213" cy="76200"/>
          </a:xfrm>
          <a:custGeom>
            <a:avLst/>
            <a:gdLst>
              <a:gd name="T0" fmla="*/ 3 w 16"/>
              <a:gd name="T1" fmla="*/ 1 h 25"/>
              <a:gd name="T2" fmla="*/ 4 w 16"/>
              <a:gd name="T3" fmla="*/ 4 h 25"/>
              <a:gd name="T4" fmla="*/ 6 w 16"/>
              <a:gd name="T5" fmla="*/ 1 h 25"/>
              <a:gd name="T6" fmla="*/ 9 w 16"/>
              <a:gd name="T7" fmla="*/ 0 h 25"/>
              <a:gd name="T8" fmla="*/ 12 w 16"/>
              <a:gd name="T9" fmla="*/ 1 h 25"/>
              <a:gd name="T10" fmla="*/ 14 w 16"/>
              <a:gd name="T11" fmla="*/ 2 h 25"/>
              <a:gd name="T12" fmla="*/ 15 w 16"/>
              <a:gd name="T13" fmla="*/ 5 h 25"/>
              <a:gd name="T14" fmla="*/ 16 w 16"/>
              <a:gd name="T15" fmla="*/ 9 h 25"/>
              <a:gd name="T16" fmla="*/ 16 w 16"/>
              <a:gd name="T17" fmla="*/ 25 h 25"/>
              <a:gd name="T18" fmla="*/ 12 w 16"/>
              <a:gd name="T19" fmla="*/ 25 h 25"/>
              <a:gd name="T20" fmla="*/ 12 w 16"/>
              <a:gd name="T21" fmla="*/ 9 h 25"/>
              <a:gd name="T22" fmla="*/ 11 w 16"/>
              <a:gd name="T23" fmla="*/ 5 h 25"/>
              <a:gd name="T24" fmla="*/ 8 w 16"/>
              <a:gd name="T25" fmla="*/ 4 h 25"/>
              <a:gd name="T26" fmla="*/ 6 w 16"/>
              <a:gd name="T27" fmla="*/ 5 h 25"/>
              <a:gd name="T28" fmla="*/ 4 w 16"/>
              <a:gd name="T29" fmla="*/ 7 h 25"/>
              <a:gd name="T30" fmla="*/ 4 w 16"/>
              <a:gd name="T31" fmla="*/ 25 h 25"/>
              <a:gd name="T32" fmla="*/ 0 w 16"/>
              <a:gd name="T33" fmla="*/ 25 h 25"/>
              <a:gd name="T34" fmla="*/ 0 w 16"/>
              <a:gd name="T35" fmla="*/ 1 h 25"/>
              <a:gd name="T36" fmla="*/ 3 w 16"/>
              <a:gd name="T37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5">
                <a:moveTo>
                  <a:pt x="3" y="1"/>
                </a:moveTo>
                <a:cubicBezTo>
                  <a:pt x="4" y="4"/>
                  <a:pt x="4" y="4"/>
                  <a:pt x="4" y="4"/>
                </a:cubicBezTo>
                <a:cubicBezTo>
                  <a:pt x="4" y="3"/>
                  <a:pt x="5" y="2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10" y="0"/>
                  <a:pt x="11" y="1"/>
                  <a:pt x="12" y="1"/>
                </a:cubicBezTo>
                <a:cubicBezTo>
                  <a:pt x="13" y="1"/>
                  <a:pt x="14" y="2"/>
                  <a:pt x="14" y="2"/>
                </a:cubicBezTo>
                <a:cubicBezTo>
                  <a:pt x="15" y="3"/>
                  <a:pt x="15" y="4"/>
                  <a:pt x="15" y="5"/>
                </a:cubicBezTo>
                <a:cubicBezTo>
                  <a:pt x="16" y="6"/>
                  <a:pt x="16" y="8"/>
                  <a:pt x="16" y="9"/>
                </a:cubicBezTo>
                <a:cubicBezTo>
                  <a:pt x="16" y="25"/>
                  <a:pt x="16" y="25"/>
                  <a:pt x="16" y="25"/>
                </a:cubicBezTo>
                <a:cubicBezTo>
                  <a:pt x="12" y="25"/>
                  <a:pt x="12" y="25"/>
                  <a:pt x="12" y="25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2" y="6"/>
                  <a:pt x="11" y="5"/>
                </a:cubicBezTo>
                <a:cubicBezTo>
                  <a:pt x="10" y="4"/>
                  <a:pt x="9" y="4"/>
                  <a:pt x="8" y="4"/>
                </a:cubicBezTo>
                <a:cubicBezTo>
                  <a:pt x="7" y="4"/>
                  <a:pt x="6" y="4"/>
                  <a:pt x="6" y="5"/>
                </a:cubicBezTo>
                <a:cubicBezTo>
                  <a:pt x="5" y="6"/>
                  <a:pt x="4" y="6"/>
                  <a:pt x="4" y="7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lnTo>
                  <a:pt x="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22" name="Freeform 216"/>
          <p:cNvSpPr>
            <a:spLocks/>
          </p:cNvSpPr>
          <p:nvPr/>
        </p:nvSpPr>
        <p:spPr bwMode="auto">
          <a:xfrm>
            <a:off x="3675890" y="1602660"/>
            <a:ext cx="130175" cy="166687"/>
          </a:xfrm>
          <a:custGeom>
            <a:avLst/>
            <a:gdLst>
              <a:gd name="T0" fmla="*/ 51 w 82"/>
              <a:gd name="T1" fmla="*/ 52 h 105"/>
              <a:gd name="T2" fmla="*/ 0 w 82"/>
              <a:gd name="T3" fmla="*/ 31 h 105"/>
              <a:gd name="T4" fmla="*/ 0 w 82"/>
              <a:gd name="T5" fmla="*/ 0 h 105"/>
              <a:gd name="T6" fmla="*/ 82 w 82"/>
              <a:gd name="T7" fmla="*/ 40 h 105"/>
              <a:gd name="T8" fmla="*/ 82 w 82"/>
              <a:gd name="T9" fmla="*/ 65 h 105"/>
              <a:gd name="T10" fmla="*/ 0 w 82"/>
              <a:gd name="T11" fmla="*/ 105 h 105"/>
              <a:gd name="T12" fmla="*/ 0 w 82"/>
              <a:gd name="T13" fmla="*/ 74 h 105"/>
              <a:gd name="T14" fmla="*/ 51 w 82"/>
              <a:gd name="T15" fmla="*/ 5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2" h="105">
                <a:moveTo>
                  <a:pt x="51" y="52"/>
                </a:moveTo>
                <a:lnTo>
                  <a:pt x="0" y="31"/>
                </a:lnTo>
                <a:lnTo>
                  <a:pt x="0" y="0"/>
                </a:lnTo>
                <a:lnTo>
                  <a:pt x="82" y="40"/>
                </a:lnTo>
                <a:lnTo>
                  <a:pt x="82" y="65"/>
                </a:lnTo>
                <a:lnTo>
                  <a:pt x="0" y="105"/>
                </a:lnTo>
                <a:lnTo>
                  <a:pt x="0" y="74"/>
                </a:lnTo>
                <a:lnTo>
                  <a:pt x="51" y="52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23" name="Freeform 217"/>
          <p:cNvSpPr>
            <a:spLocks/>
          </p:cNvSpPr>
          <p:nvPr/>
        </p:nvSpPr>
        <p:spPr bwMode="auto">
          <a:xfrm>
            <a:off x="3844165" y="1539160"/>
            <a:ext cx="96838" cy="254000"/>
          </a:xfrm>
          <a:custGeom>
            <a:avLst/>
            <a:gdLst>
              <a:gd name="T0" fmla="*/ 61 w 61"/>
              <a:gd name="T1" fmla="*/ 160 h 160"/>
              <a:gd name="T2" fmla="*/ 31 w 61"/>
              <a:gd name="T3" fmla="*/ 160 h 160"/>
              <a:gd name="T4" fmla="*/ 31 w 61"/>
              <a:gd name="T5" fmla="*/ 38 h 160"/>
              <a:gd name="T6" fmla="*/ 0 w 61"/>
              <a:gd name="T7" fmla="*/ 50 h 160"/>
              <a:gd name="T8" fmla="*/ 0 w 61"/>
              <a:gd name="T9" fmla="*/ 25 h 160"/>
              <a:gd name="T10" fmla="*/ 59 w 61"/>
              <a:gd name="T11" fmla="*/ 0 h 160"/>
              <a:gd name="T12" fmla="*/ 61 w 61"/>
              <a:gd name="T13" fmla="*/ 0 h 160"/>
              <a:gd name="T14" fmla="*/ 61 w 61"/>
              <a:gd name="T15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" h="160">
                <a:moveTo>
                  <a:pt x="61" y="160"/>
                </a:moveTo>
                <a:lnTo>
                  <a:pt x="31" y="160"/>
                </a:lnTo>
                <a:lnTo>
                  <a:pt x="31" y="38"/>
                </a:lnTo>
                <a:lnTo>
                  <a:pt x="0" y="50"/>
                </a:lnTo>
                <a:lnTo>
                  <a:pt x="0" y="25"/>
                </a:lnTo>
                <a:lnTo>
                  <a:pt x="59" y="0"/>
                </a:lnTo>
                <a:lnTo>
                  <a:pt x="61" y="0"/>
                </a:lnTo>
                <a:lnTo>
                  <a:pt x="61" y="16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24" name="Freeform 218"/>
          <p:cNvSpPr>
            <a:spLocks noEditPoints="1"/>
          </p:cNvSpPr>
          <p:nvPr/>
        </p:nvSpPr>
        <p:spPr bwMode="auto">
          <a:xfrm>
            <a:off x="4014028" y="1535985"/>
            <a:ext cx="144463" cy="260350"/>
          </a:xfrm>
          <a:custGeom>
            <a:avLst/>
            <a:gdLst>
              <a:gd name="T0" fmla="*/ 47 w 48"/>
              <a:gd name="T1" fmla="*/ 24 h 86"/>
              <a:gd name="T2" fmla="*/ 44 w 48"/>
              <a:gd name="T3" fmla="*/ 35 h 86"/>
              <a:gd name="T4" fmla="*/ 37 w 48"/>
              <a:gd name="T5" fmla="*/ 42 h 86"/>
              <a:gd name="T6" fmla="*/ 45 w 48"/>
              <a:gd name="T7" fmla="*/ 50 h 86"/>
              <a:gd name="T8" fmla="*/ 48 w 48"/>
              <a:gd name="T9" fmla="*/ 62 h 86"/>
              <a:gd name="T10" fmla="*/ 47 w 48"/>
              <a:gd name="T11" fmla="*/ 73 h 86"/>
              <a:gd name="T12" fmla="*/ 42 w 48"/>
              <a:gd name="T13" fmla="*/ 80 h 86"/>
              <a:gd name="T14" fmla="*/ 34 w 48"/>
              <a:gd name="T15" fmla="*/ 85 h 86"/>
              <a:gd name="T16" fmla="*/ 24 w 48"/>
              <a:gd name="T17" fmla="*/ 86 h 86"/>
              <a:gd name="T18" fmla="*/ 15 w 48"/>
              <a:gd name="T19" fmla="*/ 85 h 86"/>
              <a:gd name="T20" fmla="*/ 7 w 48"/>
              <a:gd name="T21" fmla="*/ 80 h 86"/>
              <a:gd name="T22" fmla="*/ 2 w 48"/>
              <a:gd name="T23" fmla="*/ 73 h 86"/>
              <a:gd name="T24" fmla="*/ 0 w 48"/>
              <a:gd name="T25" fmla="*/ 62 h 86"/>
              <a:gd name="T26" fmla="*/ 3 w 48"/>
              <a:gd name="T27" fmla="*/ 50 h 86"/>
              <a:gd name="T28" fmla="*/ 11 w 48"/>
              <a:gd name="T29" fmla="*/ 42 h 86"/>
              <a:gd name="T30" fmla="*/ 4 w 48"/>
              <a:gd name="T31" fmla="*/ 35 h 86"/>
              <a:gd name="T32" fmla="*/ 2 w 48"/>
              <a:gd name="T33" fmla="*/ 24 h 86"/>
              <a:gd name="T34" fmla="*/ 3 w 48"/>
              <a:gd name="T35" fmla="*/ 14 h 86"/>
              <a:gd name="T36" fmla="*/ 8 w 48"/>
              <a:gd name="T37" fmla="*/ 6 h 86"/>
              <a:gd name="T38" fmla="*/ 15 w 48"/>
              <a:gd name="T39" fmla="*/ 2 h 86"/>
              <a:gd name="T40" fmla="*/ 24 w 48"/>
              <a:gd name="T41" fmla="*/ 0 h 86"/>
              <a:gd name="T42" fmla="*/ 33 w 48"/>
              <a:gd name="T43" fmla="*/ 2 h 86"/>
              <a:gd name="T44" fmla="*/ 41 w 48"/>
              <a:gd name="T45" fmla="*/ 6 h 86"/>
              <a:gd name="T46" fmla="*/ 45 w 48"/>
              <a:gd name="T47" fmla="*/ 14 h 86"/>
              <a:gd name="T48" fmla="*/ 47 w 48"/>
              <a:gd name="T49" fmla="*/ 24 h 86"/>
              <a:gd name="T50" fmla="*/ 32 w 48"/>
              <a:gd name="T51" fmla="*/ 61 h 86"/>
              <a:gd name="T52" fmla="*/ 30 w 48"/>
              <a:gd name="T53" fmla="*/ 52 h 86"/>
              <a:gd name="T54" fmla="*/ 24 w 48"/>
              <a:gd name="T55" fmla="*/ 49 h 86"/>
              <a:gd name="T56" fmla="*/ 19 w 48"/>
              <a:gd name="T57" fmla="*/ 52 h 86"/>
              <a:gd name="T58" fmla="*/ 16 w 48"/>
              <a:gd name="T59" fmla="*/ 61 h 86"/>
              <a:gd name="T60" fmla="*/ 19 w 48"/>
              <a:gd name="T61" fmla="*/ 70 h 86"/>
              <a:gd name="T62" fmla="*/ 24 w 48"/>
              <a:gd name="T63" fmla="*/ 73 h 86"/>
              <a:gd name="T64" fmla="*/ 30 w 48"/>
              <a:gd name="T65" fmla="*/ 70 h 86"/>
              <a:gd name="T66" fmla="*/ 32 w 48"/>
              <a:gd name="T67" fmla="*/ 61 h 86"/>
              <a:gd name="T68" fmla="*/ 31 w 48"/>
              <a:gd name="T69" fmla="*/ 25 h 86"/>
              <a:gd name="T70" fmla="*/ 29 w 48"/>
              <a:gd name="T71" fmla="*/ 17 h 86"/>
              <a:gd name="T72" fmla="*/ 24 w 48"/>
              <a:gd name="T73" fmla="*/ 14 h 86"/>
              <a:gd name="T74" fmla="*/ 20 w 48"/>
              <a:gd name="T75" fmla="*/ 17 h 86"/>
              <a:gd name="T76" fmla="*/ 18 w 48"/>
              <a:gd name="T77" fmla="*/ 25 h 86"/>
              <a:gd name="T78" fmla="*/ 20 w 48"/>
              <a:gd name="T79" fmla="*/ 33 h 86"/>
              <a:gd name="T80" fmla="*/ 24 w 48"/>
              <a:gd name="T81" fmla="*/ 36 h 86"/>
              <a:gd name="T82" fmla="*/ 29 w 48"/>
              <a:gd name="T83" fmla="*/ 33 h 86"/>
              <a:gd name="T84" fmla="*/ 31 w 48"/>
              <a:gd name="T85" fmla="*/ 25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8" h="86">
                <a:moveTo>
                  <a:pt x="47" y="24"/>
                </a:moveTo>
                <a:cubicBezTo>
                  <a:pt x="47" y="28"/>
                  <a:pt x="46" y="31"/>
                  <a:pt x="44" y="35"/>
                </a:cubicBezTo>
                <a:cubicBezTo>
                  <a:pt x="43" y="38"/>
                  <a:pt x="40" y="40"/>
                  <a:pt x="37" y="42"/>
                </a:cubicBezTo>
                <a:cubicBezTo>
                  <a:pt x="41" y="44"/>
                  <a:pt x="43" y="47"/>
                  <a:pt x="45" y="50"/>
                </a:cubicBezTo>
                <a:cubicBezTo>
                  <a:pt x="47" y="54"/>
                  <a:pt x="48" y="58"/>
                  <a:pt x="48" y="62"/>
                </a:cubicBezTo>
                <a:cubicBezTo>
                  <a:pt x="48" y="66"/>
                  <a:pt x="48" y="70"/>
                  <a:pt x="47" y="73"/>
                </a:cubicBezTo>
                <a:cubicBezTo>
                  <a:pt x="45" y="76"/>
                  <a:pt x="44" y="78"/>
                  <a:pt x="42" y="80"/>
                </a:cubicBezTo>
                <a:cubicBezTo>
                  <a:pt x="39" y="82"/>
                  <a:pt x="37" y="84"/>
                  <a:pt x="34" y="85"/>
                </a:cubicBezTo>
                <a:cubicBezTo>
                  <a:pt x="31" y="86"/>
                  <a:pt x="28" y="86"/>
                  <a:pt x="24" y="86"/>
                </a:cubicBezTo>
                <a:cubicBezTo>
                  <a:pt x="21" y="86"/>
                  <a:pt x="18" y="86"/>
                  <a:pt x="15" y="85"/>
                </a:cubicBezTo>
                <a:cubicBezTo>
                  <a:pt x="12" y="84"/>
                  <a:pt x="9" y="82"/>
                  <a:pt x="7" y="80"/>
                </a:cubicBezTo>
                <a:cubicBezTo>
                  <a:pt x="5" y="78"/>
                  <a:pt x="3" y="76"/>
                  <a:pt x="2" y="73"/>
                </a:cubicBezTo>
                <a:cubicBezTo>
                  <a:pt x="1" y="70"/>
                  <a:pt x="0" y="66"/>
                  <a:pt x="0" y="62"/>
                </a:cubicBezTo>
                <a:cubicBezTo>
                  <a:pt x="0" y="58"/>
                  <a:pt x="1" y="54"/>
                  <a:pt x="3" y="50"/>
                </a:cubicBezTo>
                <a:cubicBezTo>
                  <a:pt x="5" y="47"/>
                  <a:pt x="8" y="44"/>
                  <a:pt x="11" y="42"/>
                </a:cubicBezTo>
                <a:cubicBezTo>
                  <a:pt x="8" y="40"/>
                  <a:pt x="6" y="38"/>
                  <a:pt x="4" y="35"/>
                </a:cubicBezTo>
                <a:cubicBezTo>
                  <a:pt x="3" y="31"/>
                  <a:pt x="2" y="28"/>
                  <a:pt x="2" y="24"/>
                </a:cubicBezTo>
                <a:cubicBezTo>
                  <a:pt x="2" y="20"/>
                  <a:pt x="2" y="17"/>
                  <a:pt x="3" y="14"/>
                </a:cubicBezTo>
                <a:cubicBezTo>
                  <a:pt x="4" y="11"/>
                  <a:pt x="6" y="8"/>
                  <a:pt x="8" y="6"/>
                </a:cubicBezTo>
                <a:cubicBezTo>
                  <a:pt x="10" y="4"/>
                  <a:pt x="12" y="3"/>
                  <a:pt x="15" y="2"/>
                </a:cubicBezTo>
                <a:cubicBezTo>
                  <a:pt x="18" y="1"/>
                  <a:pt x="21" y="0"/>
                  <a:pt x="24" y="0"/>
                </a:cubicBezTo>
                <a:cubicBezTo>
                  <a:pt x="28" y="0"/>
                  <a:pt x="31" y="1"/>
                  <a:pt x="33" y="2"/>
                </a:cubicBezTo>
                <a:cubicBezTo>
                  <a:pt x="36" y="3"/>
                  <a:pt x="39" y="4"/>
                  <a:pt x="41" y="6"/>
                </a:cubicBezTo>
                <a:cubicBezTo>
                  <a:pt x="43" y="8"/>
                  <a:pt x="44" y="11"/>
                  <a:pt x="45" y="14"/>
                </a:cubicBezTo>
                <a:cubicBezTo>
                  <a:pt x="46" y="17"/>
                  <a:pt x="47" y="20"/>
                  <a:pt x="47" y="24"/>
                </a:cubicBezTo>
                <a:close/>
                <a:moveTo>
                  <a:pt x="32" y="61"/>
                </a:moveTo>
                <a:cubicBezTo>
                  <a:pt x="32" y="57"/>
                  <a:pt x="31" y="54"/>
                  <a:pt x="30" y="52"/>
                </a:cubicBezTo>
                <a:cubicBezTo>
                  <a:pt x="29" y="50"/>
                  <a:pt x="27" y="49"/>
                  <a:pt x="24" y="49"/>
                </a:cubicBezTo>
                <a:cubicBezTo>
                  <a:pt x="22" y="49"/>
                  <a:pt x="20" y="50"/>
                  <a:pt x="19" y="52"/>
                </a:cubicBezTo>
                <a:cubicBezTo>
                  <a:pt x="17" y="54"/>
                  <a:pt x="16" y="57"/>
                  <a:pt x="16" y="61"/>
                </a:cubicBezTo>
                <a:cubicBezTo>
                  <a:pt x="16" y="65"/>
                  <a:pt x="17" y="68"/>
                  <a:pt x="19" y="70"/>
                </a:cubicBezTo>
                <a:cubicBezTo>
                  <a:pt x="20" y="72"/>
                  <a:pt x="22" y="73"/>
                  <a:pt x="24" y="73"/>
                </a:cubicBezTo>
                <a:cubicBezTo>
                  <a:pt x="27" y="73"/>
                  <a:pt x="29" y="72"/>
                  <a:pt x="30" y="70"/>
                </a:cubicBezTo>
                <a:cubicBezTo>
                  <a:pt x="31" y="68"/>
                  <a:pt x="32" y="65"/>
                  <a:pt x="32" y="61"/>
                </a:cubicBezTo>
                <a:close/>
                <a:moveTo>
                  <a:pt x="31" y="25"/>
                </a:moveTo>
                <a:cubicBezTo>
                  <a:pt x="31" y="21"/>
                  <a:pt x="30" y="19"/>
                  <a:pt x="29" y="17"/>
                </a:cubicBezTo>
                <a:cubicBezTo>
                  <a:pt x="28" y="15"/>
                  <a:pt x="26" y="14"/>
                  <a:pt x="24" y="14"/>
                </a:cubicBezTo>
                <a:cubicBezTo>
                  <a:pt x="22" y="14"/>
                  <a:pt x="21" y="15"/>
                  <a:pt x="20" y="17"/>
                </a:cubicBezTo>
                <a:cubicBezTo>
                  <a:pt x="19" y="19"/>
                  <a:pt x="18" y="21"/>
                  <a:pt x="18" y="25"/>
                </a:cubicBezTo>
                <a:cubicBezTo>
                  <a:pt x="18" y="28"/>
                  <a:pt x="19" y="31"/>
                  <a:pt x="20" y="33"/>
                </a:cubicBezTo>
                <a:cubicBezTo>
                  <a:pt x="21" y="35"/>
                  <a:pt x="22" y="36"/>
                  <a:pt x="24" y="36"/>
                </a:cubicBezTo>
                <a:cubicBezTo>
                  <a:pt x="27" y="36"/>
                  <a:pt x="28" y="35"/>
                  <a:pt x="29" y="33"/>
                </a:cubicBezTo>
                <a:cubicBezTo>
                  <a:pt x="30" y="31"/>
                  <a:pt x="31" y="28"/>
                  <a:pt x="31" y="2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25" name="Freeform 219"/>
          <p:cNvSpPr>
            <a:spLocks noEditPoints="1"/>
          </p:cNvSpPr>
          <p:nvPr/>
        </p:nvSpPr>
        <p:spPr bwMode="auto">
          <a:xfrm>
            <a:off x="4195003" y="1535985"/>
            <a:ext cx="144463" cy="260350"/>
          </a:xfrm>
          <a:custGeom>
            <a:avLst/>
            <a:gdLst>
              <a:gd name="T0" fmla="*/ 48 w 48"/>
              <a:gd name="T1" fmla="*/ 51 h 86"/>
              <a:gd name="T2" fmla="*/ 47 w 48"/>
              <a:gd name="T3" fmla="*/ 67 h 86"/>
              <a:gd name="T4" fmla="*/ 42 w 48"/>
              <a:gd name="T5" fmla="*/ 78 h 86"/>
              <a:gd name="T6" fmla="*/ 34 w 48"/>
              <a:gd name="T7" fmla="*/ 84 h 86"/>
              <a:gd name="T8" fmla="*/ 24 w 48"/>
              <a:gd name="T9" fmla="*/ 86 h 86"/>
              <a:gd name="T10" fmla="*/ 14 w 48"/>
              <a:gd name="T11" fmla="*/ 84 h 86"/>
              <a:gd name="T12" fmla="*/ 6 w 48"/>
              <a:gd name="T13" fmla="*/ 78 h 86"/>
              <a:gd name="T14" fmla="*/ 1 w 48"/>
              <a:gd name="T15" fmla="*/ 67 h 86"/>
              <a:gd name="T16" fmla="*/ 0 w 48"/>
              <a:gd name="T17" fmla="*/ 51 h 86"/>
              <a:gd name="T18" fmla="*/ 0 w 48"/>
              <a:gd name="T19" fmla="*/ 36 h 86"/>
              <a:gd name="T20" fmla="*/ 1 w 48"/>
              <a:gd name="T21" fmla="*/ 20 h 86"/>
              <a:gd name="T22" fmla="*/ 6 w 48"/>
              <a:gd name="T23" fmla="*/ 9 h 86"/>
              <a:gd name="T24" fmla="*/ 14 w 48"/>
              <a:gd name="T25" fmla="*/ 2 h 86"/>
              <a:gd name="T26" fmla="*/ 24 w 48"/>
              <a:gd name="T27" fmla="*/ 0 h 86"/>
              <a:gd name="T28" fmla="*/ 34 w 48"/>
              <a:gd name="T29" fmla="*/ 2 h 86"/>
              <a:gd name="T30" fmla="*/ 41 w 48"/>
              <a:gd name="T31" fmla="*/ 9 h 86"/>
              <a:gd name="T32" fmla="*/ 46 w 48"/>
              <a:gd name="T33" fmla="*/ 20 h 86"/>
              <a:gd name="T34" fmla="*/ 48 w 48"/>
              <a:gd name="T35" fmla="*/ 36 h 86"/>
              <a:gd name="T36" fmla="*/ 48 w 48"/>
              <a:gd name="T37" fmla="*/ 51 h 86"/>
              <a:gd name="T38" fmla="*/ 32 w 48"/>
              <a:gd name="T39" fmla="*/ 34 h 86"/>
              <a:gd name="T40" fmla="*/ 31 w 48"/>
              <a:gd name="T41" fmla="*/ 24 h 86"/>
              <a:gd name="T42" fmla="*/ 30 w 48"/>
              <a:gd name="T43" fmla="*/ 18 h 86"/>
              <a:gd name="T44" fmla="*/ 27 w 48"/>
              <a:gd name="T45" fmla="*/ 15 h 86"/>
              <a:gd name="T46" fmla="*/ 24 w 48"/>
              <a:gd name="T47" fmla="*/ 14 h 86"/>
              <a:gd name="T48" fmla="*/ 21 w 48"/>
              <a:gd name="T49" fmla="*/ 15 h 86"/>
              <a:gd name="T50" fmla="*/ 18 w 48"/>
              <a:gd name="T51" fmla="*/ 18 h 86"/>
              <a:gd name="T52" fmla="*/ 16 w 48"/>
              <a:gd name="T53" fmla="*/ 24 h 86"/>
              <a:gd name="T54" fmla="*/ 16 w 48"/>
              <a:gd name="T55" fmla="*/ 34 h 86"/>
              <a:gd name="T56" fmla="*/ 16 w 48"/>
              <a:gd name="T57" fmla="*/ 53 h 86"/>
              <a:gd name="T58" fmla="*/ 16 w 48"/>
              <a:gd name="T59" fmla="*/ 62 h 86"/>
              <a:gd name="T60" fmla="*/ 18 w 48"/>
              <a:gd name="T61" fmla="*/ 68 h 86"/>
              <a:gd name="T62" fmla="*/ 21 w 48"/>
              <a:gd name="T63" fmla="*/ 72 h 86"/>
              <a:gd name="T64" fmla="*/ 24 w 48"/>
              <a:gd name="T65" fmla="*/ 73 h 86"/>
              <a:gd name="T66" fmla="*/ 27 w 48"/>
              <a:gd name="T67" fmla="*/ 72 h 86"/>
              <a:gd name="T68" fmla="*/ 30 w 48"/>
              <a:gd name="T69" fmla="*/ 68 h 86"/>
              <a:gd name="T70" fmla="*/ 31 w 48"/>
              <a:gd name="T71" fmla="*/ 62 h 86"/>
              <a:gd name="T72" fmla="*/ 32 w 48"/>
              <a:gd name="T73" fmla="*/ 53 h 86"/>
              <a:gd name="T74" fmla="*/ 32 w 48"/>
              <a:gd name="T75" fmla="*/ 34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" h="86">
                <a:moveTo>
                  <a:pt x="48" y="51"/>
                </a:moveTo>
                <a:cubicBezTo>
                  <a:pt x="48" y="57"/>
                  <a:pt x="48" y="62"/>
                  <a:pt x="47" y="67"/>
                </a:cubicBezTo>
                <a:cubicBezTo>
                  <a:pt x="45" y="71"/>
                  <a:pt x="44" y="75"/>
                  <a:pt x="42" y="78"/>
                </a:cubicBezTo>
                <a:cubicBezTo>
                  <a:pt x="39" y="81"/>
                  <a:pt x="37" y="83"/>
                  <a:pt x="34" y="84"/>
                </a:cubicBezTo>
                <a:cubicBezTo>
                  <a:pt x="31" y="86"/>
                  <a:pt x="28" y="86"/>
                  <a:pt x="24" y="86"/>
                </a:cubicBezTo>
                <a:cubicBezTo>
                  <a:pt x="20" y="86"/>
                  <a:pt x="17" y="86"/>
                  <a:pt x="14" y="84"/>
                </a:cubicBezTo>
                <a:cubicBezTo>
                  <a:pt x="11" y="83"/>
                  <a:pt x="9" y="81"/>
                  <a:pt x="6" y="78"/>
                </a:cubicBezTo>
                <a:cubicBezTo>
                  <a:pt x="4" y="75"/>
                  <a:pt x="3" y="71"/>
                  <a:pt x="1" y="67"/>
                </a:cubicBezTo>
                <a:cubicBezTo>
                  <a:pt x="0" y="62"/>
                  <a:pt x="0" y="57"/>
                  <a:pt x="0" y="51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0"/>
                  <a:pt x="0" y="24"/>
                  <a:pt x="1" y="20"/>
                </a:cubicBezTo>
                <a:cubicBezTo>
                  <a:pt x="3" y="15"/>
                  <a:pt x="4" y="12"/>
                  <a:pt x="6" y="9"/>
                </a:cubicBezTo>
                <a:cubicBezTo>
                  <a:pt x="9" y="6"/>
                  <a:pt x="11" y="4"/>
                  <a:pt x="14" y="2"/>
                </a:cubicBezTo>
                <a:cubicBezTo>
                  <a:pt x="17" y="1"/>
                  <a:pt x="20" y="0"/>
                  <a:pt x="24" y="0"/>
                </a:cubicBezTo>
                <a:cubicBezTo>
                  <a:pt x="27" y="0"/>
                  <a:pt x="31" y="1"/>
                  <a:pt x="34" y="2"/>
                </a:cubicBezTo>
                <a:cubicBezTo>
                  <a:pt x="37" y="4"/>
                  <a:pt x="39" y="6"/>
                  <a:pt x="41" y="9"/>
                </a:cubicBezTo>
                <a:cubicBezTo>
                  <a:pt x="44" y="12"/>
                  <a:pt x="45" y="15"/>
                  <a:pt x="46" y="20"/>
                </a:cubicBezTo>
                <a:cubicBezTo>
                  <a:pt x="48" y="24"/>
                  <a:pt x="48" y="30"/>
                  <a:pt x="48" y="36"/>
                </a:cubicBezTo>
                <a:lnTo>
                  <a:pt x="48" y="51"/>
                </a:lnTo>
                <a:close/>
                <a:moveTo>
                  <a:pt x="32" y="34"/>
                </a:moveTo>
                <a:cubicBezTo>
                  <a:pt x="32" y="30"/>
                  <a:pt x="32" y="27"/>
                  <a:pt x="31" y="24"/>
                </a:cubicBezTo>
                <a:cubicBezTo>
                  <a:pt x="31" y="22"/>
                  <a:pt x="30" y="20"/>
                  <a:pt x="30" y="18"/>
                </a:cubicBezTo>
                <a:cubicBezTo>
                  <a:pt x="29" y="17"/>
                  <a:pt x="28" y="16"/>
                  <a:pt x="27" y="15"/>
                </a:cubicBezTo>
                <a:cubicBezTo>
                  <a:pt x="26" y="14"/>
                  <a:pt x="25" y="14"/>
                  <a:pt x="24" y="14"/>
                </a:cubicBezTo>
                <a:cubicBezTo>
                  <a:pt x="23" y="14"/>
                  <a:pt x="22" y="14"/>
                  <a:pt x="21" y="15"/>
                </a:cubicBezTo>
                <a:cubicBezTo>
                  <a:pt x="20" y="16"/>
                  <a:pt x="19" y="17"/>
                  <a:pt x="18" y="18"/>
                </a:cubicBezTo>
                <a:cubicBezTo>
                  <a:pt x="17" y="20"/>
                  <a:pt x="17" y="22"/>
                  <a:pt x="16" y="24"/>
                </a:cubicBezTo>
                <a:cubicBezTo>
                  <a:pt x="16" y="27"/>
                  <a:pt x="16" y="30"/>
                  <a:pt x="16" y="34"/>
                </a:cubicBezTo>
                <a:cubicBezTo>
                  <a:pt x="16" y="53"/>
                  <a:pt x="16" y="53"/>
                  <a:pt x="16" y="53"/>
                </a:cubicBezTo>
                <a:cubicBezTo>
                  <a:pt x="16" y="57"/>
                  <a:pt x="16" y="60"/>
                  <a:pt x="16" y="62"/>
                </a:cubicBezTo>
                <a:cubicBezTo>
                  <a:pt x="17" y="65"/>
                  <a:pt x="17" y="67"/>
                  <a:pt x="18" y="68"/>
                </a:cubicBezTo>
                <a:cubicBezTo>
                  <a:pt x="19" y="70"/>
                  <a:pt x="20" y="71"/>
                  <a:pt x="21" y="72"/>
                </a:cubicBezTo>
                <a:cubicBezTo>
                  <a:pt x="22" y="72"/>
                  <a:pt x="23" y="73"/>
                  <a:pt x="24" y="73"/>
                </a:cubicBezTo>
                <a:cubicBezTo>
                  <a:pt x="25" y="73"/>
                  <a:pt x="26" y="72"/>
                  <a:pt x="27" y="72"/>
                </a:cubicBezTo>
                <a:cubicBezTo>
                  <a:pt x="28" y="71"/>
                  <a:pt x="29" y="70"/>
                  <a:pt x="30" y="68"/>
                </a:cubicBezTo>
                <a:cubicBezTo>
                  <a:pt x="31" y="67"/>
                  <a:pt x="31" y="65"/>
                  <a:pt x="31" y="62"/>
                </a:cubicBezTo>
                <a:cubicBezTo>
                  <a:pt x="32" y="60"/>
                  <a:pt x="32" y="57"/>
                  <a:pt x="32" y="53"/>
                </a:cubicBezTo>
                <a:lnTo>
                  <a:pt x="32" y="34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26" name="Freeform 220"/>
          <p:cNvSpPr>
            <a:spLocks/>
          </p:cNvSpPr>
          <p:nvPr/>
        </p:nvSpPr>
        <p:spPr bwMode="auto">
          <a:xfrm>
            <a:off x="3663190" y="1883647"/>
            <a:ext cx="52388" cy="74612"/>
          </a:xfrm>
          <a:custGeom>
            <a:avLst/>
            <a:gdLst>
              <a:gd name="T0" fmla="*/ 4 w 17"/>
              <a:gd name="T1" fmla="*/ 1 h 25"/>
              <a:gd name="T2" fmla="*/ 4 w 17"/>
              <a:gd name="T3" fmla="*/ 3 h 25"/>
              <a:gd name="T4" fmla="*/ 7 w 17"/>
              <a:gd name="T5" fmla="*/ 1 h 25"/>
              <a:gd name="T6" fmla="*/ 10 w 17"/>
              <a:gd name="T7" fmla="*/ 0 h 25"/>
              <a:gd name="T8" fmla="*/ 13 w 17"/>
              <a:gd name="T9" fmla="*/ 1 h 25"/>
              <a:gd name="T10" fmla="*/ 15 w 17"/>
              <a:gd name="T11" fmla="*/ 2 h 25"/>
              <a:gd name="T12" fmla="*/ 16 w 17"/>
              <a:gd name="T13" fmla="*/ 5 h 25"/>
              <a:gd name="T14" fmla="*/ 17 w 17"/>
              <a:gd name="T15" fmla="*/ 9 h 25"/>
              <a:gd name="T16" fmla="*/ 17 w 17"/>
              <a:gd name="T17" fmla="*/ 25 h 25"/>
              <a:gd name="T18" fmla="*/ 13 w 17"/>
              <a:gd name="T19" fmla="*/ 25 h 25"/>
              <a:gd name="T20" fmla="*/ 13 w 17"/>
              <a:gd name="T21" fmla="*/ 9 h 25"/>
              <a:gd name="T22" fmla="*/ 12 w 17"/>
              <a:gd name="T23" fmla="*/ 5 h 25"/>
              <a:gd name="T24" fmla="*/ 9 w 17"/>
              <a:gd name="T25" fmla="*/ 4 h 25"/>
              <a:gd name="T26" fmla="*/ 6 w 17"/>
              <a:gd name="T27" fmla="*/ 5 h 25"/>
              <a:gd name="T28" fmla="*/ 4 w 17"/>
              <a:gd name="T29" fmla="*/ 7 h 25"/>
              <a:gd name="T30" fmla="*/ 4 w 17"/>
              <a:gd name="T31" fmla="*/ 25 h 25"/>
              <a:gd name="T32" fmla="*/ 0 w 17"/>
              <a:gd name="T33" fmla="*/ 25 h 25"/>
              <a:gd name="T34" fmla="*/ 0 w 17"/>
              <a:gd name="T35" fmla="*/ 1 h 25"/>
              <a:gd name="T36" fmla="*/ 4 w 17"/>
              <a:gd name="T37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7" h="25">
                <a:moveTo>
                  <a:pt x="4" y="1"/>
                </a:moveTo>
                <a:cubicBezTo>
                  <a:pt x="4" y="3"/>
                  <a:pt x="4" y="3"/>
                  <a:pt x="4" y="3"/>
                </a:cubicBezTo>
                <a:cubicBezTo>
                  <a:pt x="5" y="2"/>
                  <a:pt x="6" y="2"/>
                  <a:pt x="7" y="1"/>
                </a:cubicBezTo>
                <a:cubicBezTo>
                  <a:pt x="8" y="1"/>
                  <a:pt x="9" y="0"/>
                  <a:pt x="10" y="0"/>
                </a:cubicBezTo>
                <a:cubicBezTo>
                  <a:pt x="11" y="0"/>
                  <a:pt x="12" y="0"/>
                  <a:pt x="13" y="1"/>
                </a:cubicBezTo>
                <a:cubicBezTo>
                  <a:pt x="14" y="1"/>
                  <a:pt x="14" y="2"/>
                  <a:pt x="15" y="2"/>
                </a:cubicBezTo>
                <a:cubicBezTo>
                  <a:pt x="15" y="3"/>
                  <a:pt x="16" y="4"/>
                  <a:pt x="16" y="5"/>
                </a:cubicBezTo>
                <a:cubicBezTo>
                  <a:pt x="16" y="6"/>
                  <a:pt x="17" y="7"/>
                  <a:pt x="17" y="9"/>
                </a:cubicBezTo>
                <a:cubicBezTo>
                  <a:pt x="17" y="25"/>
                  <a:pt x="17" y="25"/>
                  <a:pt x="17" y="25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7"/>
                  <a:pt x="12" y="6"/>
                  <a:pt x="12" y="5"/>
                </a:cubicBezTo>
                <a:cubicBezTo>
                  <a:pt x="11" y="4"/>
                  <a:pt x="10" y="4"/>
                  <a:pt x="9" y="4"/>
                </a:cubicBezTo>
                <a:cubicBezTo>
                  <a:pt x="8" y="4"/>
                  <a:pt x="7" y="4"/>
                  <a:pt x="6" y="5"/>
                </a:cubicBezTo>
                <a:cubicBezTo>
                  <a:pt x="5" y="5"/>
                  <a:pt x="5" y="6"/>
                  <a:pt x="4" y="7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lnTo>
                  <a:pt x="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27" name="Freeform 221"/>
          <p:cNvSpPr>
            <a:spLocks noEditPoints="1"/>
          </p:cNvSpPr>
          <p:nvPr/>
        </p:nvSpPr>
        <p:spPr bwMode="auto">
          <a:xfrm>
            <a:off x="3729865" y="1883647"/>
            <a:ext cx="50800" cy="74612"/>
          </a:xfrm>
          <a:custGeom>
            <a:avLst/>
            <a:gdLst>
              <a:gd name="T0" fmla="*/ 13 w 17"/>
              <a:gd name="T1" fmla="*/ 25 h 25"/>
              <a:gd name="T2" fmla="*/ 12 w 17"/>
              <a:gd name="T3" fmla="*/ 24 h 25"/>
              <a:gd name="T4" fmla="*/ 12 w 17"/>
              <a:gd name="T5" fmla="*/ 22 h 25"/>
              <a:gd name="T6" fmla="*/ 11 w 17"/>
              <a:gd name="T7" fmla="*/ 23 h 25"/>
              <a:gd name="T8" fmla="*/ 10 w 17"/>
              <a:gd name="T9" fmla="*/ 24 h 25"/>
              <a:gd name="T10" fmla="*/ 9 w 17"/>
              <a:gd name="T11" fmla="*/ 25 h 25"/>
              <a:gd name="T12" fmla="*/ 7 w 17"/>
              <a:gd name="T13" fmla="*/ 25 h 25"/>
              <a:gd name="T14" fmla="*/ 4 w 17"/>
              <a:gd name="T15" fmla="*/ 25 h 25"/>
              <a:gd name="T16" fmla="*/ 2 w 17"/>
              <a:gd name="T17" fmla="*/ 23 h 25"/>
              <a:gd name="T18" fmla="*/ 1 w 17"/>
              <a:gd name="T19" fmla="*/ 21 h 25"/>
              <a:gd name="T20" fmla="*/ 0 w 17"/>
              <a:gd name="T21" fmla="*/ 18 h 25"/>
              <a:gd name="T22" fmla="*/ 1 w 17"/>
              <a:gd name="T23" fmla="*/ 15 h 25"/>
              <a:gd name="T24" fmla="*/ 2 w 17"/>
              <a:gd name="T25" fmla="*/ 13 h 25"/>
              <a:gd name="T26" fmla="*/ 5 w 17"/>
              <a:gd name="T27" fmla="*/ 11 h 25"/>
              <a:gd name="T28" fmla="*/ 9 w 17"/>
              <a:gd name="T29" fmla="*/ 10 h 25"/>
              <a:gd name="T30" fmla="*/ 12 w 17"/>
              <a:gd name="T31" fmla="*/ 10 h 25"/>
              <a:gd name="T32" fmla="*/ 12 w 17"/>
              <a:gd name="T33" fmla="*/ 8 h 25"/>
              <a:gd name="T34" fmla="*/ 11 w 17"/>
              <a:gd name="T35" fmla="*/ 5 h 25"/>
              <a:gd name="T36" fmla="*/ 8 w 17"/>
              <a:gd name="T37" fmla="*/ 4 h 25"/>
              <a:gd name="T38" fmla="*/ 7 w 17"/>
              <a:gd name="T39" fmla="*/ 4 h 25"/>
              <a:gd name="T40" fmla="*/ 5 w 17"/>
              <a:gd name="T41" fmla="*/ 5 h 25"/>
              <a:gd name="T42" fmla="*/ 5 w 17"/>
              <a:gd name="T43" fmla="*/ 6 h 25"/>
              <a:gd name="T44" fmla="*/ 4 w 17"/>
              <a:gd name="T45" fmla="*/ 7 h 25"/>
              <a:gd name="T46" fmla="*/ 0 w 17"/>
              <a:gd name="T47" fmla="*/ 7 h 25"/>
              <a:gd name="T48" fmla="*/ 1 w 17"/>
              <a:gd name="T49" fmla="*/ 5 h 25"/>
              <a:gd name="T50" fmla="*/ 3 w 17"/>
              <a:gd name="T51" fmla="*/ 3 h 25"/>
              <a:gd name="T52" fmla="*/ 5 w 17"/>
              <a:gd name="T53" fmla="*/ 1 h 25"/>
              <a:gd name="T54" fmla="*/ 9 w 17"/>
              <a:gd name="T55" fmla="*/ 0 h 25"/>
              <a:gd name="T56" fmla="*/ 12 w 17"/>
              <a:gd name="T57" fmla="*/ 1 h 25"/>
              <a:gd name="T58" fmla="*/ 14 w 17"/>
              <a:gd name="T59" fmla="*/ 2 h 25"/>
              <a:gd name="T60" fmla="*/ 16 w 17"/>
              <a:gd name="T61" fmla="*/ 4 h 25"/>
              <a:gd name="T62" fmla="*/ 16 w 17"/>
              <a:gd name="T63" fmla="*/ 8 h 25"/>
              <a:gd name="T64" fmla="*/ 16 w 17"/>
              <a:gd name="T65" fmla="*/ 20 h 25"/>
              <a:gd name="T66" fmla="*/ 16 w 17"/>
              <a:gd name="T67" fmla="*/ 21 h 25"/>
              <a:gd name="T68" fmla="*/ 16 w 17"/>
              <a:gd name="T69" fmla="*/ 22 h 25"/>
              <a:gd name="T70" fmla="*/ 17 w 17"/>
              <a:gd name="T71" fmla="*/ 23 h 25"/>
              <a:gd name="T72" fmla="*/ 17 w 17"/>
              <a:gd name="T73" fmla="*/ 24 h 25"/>
              <a:gd name="T74" fmla="*/ 17 w 17"/>
              <a:gd name="T75" fmla="*/ 25 h 25"/>
              <a:gd name="T76" fmla="*/ 13 w 17"/>
              <a:gd name="T77" fmla="*/ 25 h 25"/>
              <a:gd name="T78" fmla="*/ 8 w 17"/>
              <a:gd name="T79" fmla="*/ 22 h 25"/>
              <a:gd name="T80" fmla="*/ 9 w 17"/>
              <a:gd name="T81" fmla="*/ 21 h 25"/>
              <a:gd name="T82" fmla="*/ 10 w 17"/>
              <a:gd name="T83" fmla="*/ 21 h 25"/>
              <a:gd name="T84" fmla="*/ 12 w 17"/>
              <a:gd name="T85" fmla="*/ 20 h 25"/>
              <a:gd name="T86" fmla="*/ 12 w 17"/>
              <a:gd name="T87" fmla="*/ 19 h 25"/>
              <a:gd name="T88" fmla="*/ 12 w 17"/>
              <a:gd name="T89" fmla="*/ 13 h 25"/>
              <a:gd name="T90" fmla="*/ 10 w 17"/>
              <a:gd name="T91" fmla="*/ 13 h 25"/>
              <a:gd name="T92" fmla="*/ 8 w 17"/>
              <a:gd name="T93" fmla="*/ 13 h 25"/>
              <a:gd name="T94" fmla="*/ 6 w 17"/>
              <a:gd name="T95" fmla="*/ 14 h 25"/>
              <a:gd name="T96" fmla="*/ 4 w 17"/>
              <a:gd name="T97" fmla="*/ 16 h 25"/>
              <a:gd name="T98" fmla="*/ 4 w 17"/>
              <a:gd name="T99" fmla="*/ 18 h 25"/>
              <a:gd name="T100" fmla="*/ 4 w 17"/>
              <a:gd name="T101" fmla="*/ 20 h 25"/>
              <a:gd name="T102" fmla="*/ 5 w 17"/>
              <a:gd name="T103" fmla="*/ 21 h 25"/>
              <a:gd name="T104" fmla="*/ 6 w 17"/>
              <a:gd name="T105" fmla="*/ 21 h 25"/>
              <a:gd name="T106" fmla="*/ 8 w 17"/>
              <a:gd name="T107" fmla="*/ 2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" h="25">
                <a:moveTo>
                  <a:pt x="13" y="25"/>
                </a:moveTo>
                <a:cubicBezTo>
                  <a:pt x="13" y="25"/>
                  <a:pt x="13" y="24"/>
                  <a:pt x="12" y="24"/>
                </a:cubicBezTo>
                <a:cubicBezTo>
                  <a:pt x="12" y="23"/>
                  <a:pt x="12" y="23"/>
                  <a:pt x="12" y="22"/>
                </a:cubicBezTo>
                <a:cubicBezTo>
                  <a:pt x="12" y="23"/>
                  <a:pt x="12" y="23"/>
                  <a:pt x="11" y="23"/>
                </a:cubicBezTo>
                <a:cubicBezTo>
                  <a:pt x="11" y="24"/>
                  <a:pt x="11" y="24"/>
                  <a:pt x="10" y="24"/>
                </a:cubicBezTo>
                <a:cubicBezTo>
                  <a:pt x="10" y="25"/>
                  <a:pt x="9" y="25"/>
                  <a:pt x="9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6" y="25"/>
                  <a:pt x="5" y="25"/>
                  <a:pt x="4" y="25"/>
                </a:cubicBezTo>
                <a:cubicBezTo>
                  <a:pt x="3" y="25"/>
                  <a:pt x="3" y="24"/>
                  <a:pt x="2" y="23"/>
                </a:cubicBezTo>
                <a:cubicBezTo>
                  <a:pt x="1" y="23"/>
                  <a:pt x="1" y="22"/>
                  <a:pt x="1" y="21"/>
                </a:cubicBezTo>
                <a:cubicBezTo>
                  <a:pt x="0" y="20"/>
                  <a:pt x="0" y="19"/>
                  <a:pt x="0" y="18"/>
                </a:cubicBezTo>
                <a:cubicBezTo>
                  <a:pt x="0" y="17"/>
                  <a:pt x="0" y="16"/>
                  <a:pt x="1" y="15"/>
                </a:cubicBezTo>
                <a:cubicBezTo>
                  <a:pt x="1" y="14"/>
                  <a:pt x="2" y="13"/>
                  <a:pt x="2" y="13"/>
                </a:cubicBezTo>
                <a:cubicBezTo>
                  <a:pt x="3" y="12"/>
                  <a:pt x="4" y="11"/>
                  <a:pt x="5" y="11"/>
                </a:cubicBezTo>
                <a:cubicBezTo>
                  <a:pt x="7" y="10"/>
                  <a:pt x="8" y="10"/>
                  <a:pt x="9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6"/>
                  <a:pt x="12" y="5"/>
                  <a:pt x="11" y="5"/>
                </a:cubicBezTo>
                <a:cubicBezTo>
                  <a:pt x="11" y="4"/>
                  <a:pt x="10" y="4"/>
                  <a:pt x="8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4"/>
                  <a:pt x="6" y="4"/>
                  <a:pt x="5" y="5"/>
                </a:cubicBezTo>
                <a:cubicBezTo>
                  <a:pt x="5" y="5"/>
                  <a:pt x="5" y="6"/>
                  <a:pt x="5" y="6"/>
                </a:cubicBezTo>
                <a:cubicBezTo>
                  <a:pt x="4" y="6"/>
                  <a:pt x="4" y="7"/>
                  <a:pt x="4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7"/>
                  <a:pt x="1" y="6"/>
                  <a:pt x="1" y="5"/>
                </a:cubicBezTo>
                <a:cubicBezTo>
                  <a:pt x="1" y="4"/>
                  <a:pt x="2" y="3"/>
                  <a:pt x="3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1"/>
                  <a:pt x="7" y="0"/>
                  <a:pt x="9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3" y="1"/>
                  <a:pt x="14" y="2"/>
                </a:cubicBezTo>
                <a:cubicBezTo>
                  <a:pt x="15" y="3"/>
                  <a:pt x="15" y="3"/>
                  <a:pt x="16" y="4"/>
                </a:cubicBezTo>
                <a:cubicBezTo>
                  <a:pt x="16" y="5"/>
                  <a:pt x="16" y="6"/>
                  <a:pt x="16" y="8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0"/>
                  <a:pt x="16" y="20"/>
                  <a:pt x="16" y="21"/>
                </a:cubicBezTo>
                <a:cubicBezTo>
                  <a:pt x="16" y="21"/>
                  <a:pt x="16" y="22"/>
                  <a:pt x="16" y="22"/>
                </a:cubicBezTo>
                <a:cubicBezTo>
                  <a:pt x="16" y="23"/>
                  <a:pt x="16" y="23"/>
                  <a:pt x="17" y="23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5"/>
                  <a:pt x="17" y="25"/>
                  <a:pt x="17" y="25"/>
                </a:cubicBezTo>
                <a:lnTo>
                  <a:pt x="13" y="25"/>
                </a:lnTo>
                <a:close/>
                <a:moveTo>
                  <a:pt x="8" y="22"/>
                </a:moveTo>
                <a:cubicBezTo>
                  <a:pt x="8" y="22"/>
                  <a:pt x="9" y="22"/>
                  <a:pt x="9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11" y="21"/>
                  <a:pt x="11" y="20"/>
                  <a:pt x="12" y="20"/>
                </a:cubicBezTo>
                <a:cubicBezTo>
                  <a:pt x="12" y="20"/>
                  <a:pt x="12" y="19"/>
                  <a:pt x="12" y="19"/>
                </a:cubicBezTo>
                <a:cubicBezTo>
                  <a:pt x="12" y="13"/>
                  <a:pt x="12" y="13"/>
                  <a:pt x="12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3"/>
                  <a:pt x="8" y="13"/>
                </a:cubicBezTo>
                <a:cubicBezTo>
                  <a:pt x="7" y="14"/>
                  <a:pt x="6" y="14"/>
                  <a:pt x="6" y="14"/>
                </a:cubicBezTo>
                <a:cubicBezTo>
                  <a:pt x="5" y="15"/>
                  <a:pt x="5" y="15"/>
                  <a:pt x="4" y="16"/>
                </a:cubicBezTo>
                <a:cubicBezTo>
                  <a:pt x="4" y="16"/>
                  <a:pt x="4" y="17"/>
                  <a:pt x="4" y="18"/>
                </a:cubicBezTo>
                <a:cubicBezTo>
                  <a:pt x="4" y="19"/>
                  <a:pt x="4" y="19"/>
                  <a:pt x="4" y="20"/>
                </a:cubicBezTo>
                <a:cubicBezTo>
                  <a:pt x="4" y="20"/>
                  <a:pt x="5" y="21"/>
                  <a:pt x="5" y="21"/>
                </a:cubicBezTo>
                <a:cubicBezTo>
                  <a:pt x="5" y="21"/>
                  <a:pt x="6" y="21"/>
                  <a:pt x="6" y="21"/>
                </a:cubicBezTo>
                <a:cubicBezTo>
                  <a:pt x="6" y="22"/>
                  <a:pt x="7" y="22"/>
                  <a:pt x="8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28" name="Freeform 222"/>
          <p:cNvSpPr>
            <a:spLocks/>
          </p:cNvSpPr>
          <p:nvPr/>
        </p:nvSpPr>
        <p:spPr bwMode="auto">
          <a:xfrm>
            <a:off x="3790190" y="1867772"/>
            <a:ext cx="33338" cy="90487"/>
          </a:xfrm>
          <a:custGeom>
            <a:avLst/>
            <a:gdLst>
              <a:gd name="T0" fmla="*/ 7 w 11"/>
              <a:gd name="T1" fmla="*/ 0 h 30"/>
              <a:gd name="T2" fmla="*/ 7 w 11"/>
              <a:gd name="T3" fmla="*/ 6 h 30"/>
              <a:gd name="T4" fmla="*/ 11 w 11"/>
              <a:gd name="T5" fmla="*/ 6 h 30"/>
              <a:gd name="T6" fmla="*/ 11 w 11"/>
              <a:gd name="T7" fmla="*/ 9 h 30"/>
              <a:gd name="T8" fmla="*/ 7 w 11"/>
              <a:gd name="T9" fmla="*/ 9 h 30"/>
              <a:gd name="T10" fmla="*/ 7 w 11"/>
              <a:gd name="T11" fmla="*/ 24 h 30"/>
              <a:gd name="T12" fmla="*/ 8 w 11"/>
              <a:gd name="T13" fmla="*/ 25 h 30"/>
              <a:gd name="T14" fmla="*/ 8 w 11"/>
              <a:gd name="T15" fmla="*/ 26 h 30"/>
              <a:gd name="T16" fmla="*/ 9 w 11"/>
              <a:gd name="T17" fmla="*/ 27 h 30"/>
              <a:gd name="T18" fmla="*/ 9 w 11"/>
              <a:gd name="T19" fmla="*/ 27 h 30"/>
              <a:gd name="T20" fmla="*/ 10 w 11"/>
              <a:gd name="T21" fmla="*/ 27 h 30"/>
              <a:gd name="T22" fmla="*/ 11 w 11"/>
              <a:gd name="T23" fmla="*/ 26 h 30"/>
              <a:gd name="T24" fmla="*/ 11 w 11"/>
              <a:gd name="T25" fmla="*/ 30 h 30"/>
              <a:gd name="T26" fmla="*/ 10 w 11"/>
              <a:gd name="T27" fmla="*/ 30 h 30"/>
              <a:gd name="T28" fmla="*/ 8 w 11"/>
              <a:gd name="T29" fmla="*/ 30 h 30"/>
              <a:gd name="T30" fmla="*/ 6 w 11"/>
              <a:gd name="T31" fmla="*/ 30 h 30"/>
              <a:gd name="T32" fmla="*/ 5 w 11"/>
              <a:gd name="T33" fmla="*/ 29 h 30"/>
              <a:gd name="T34" fmla="*/ 4 w 11"/>
              <a:gd name="T35" fmla="*/ 27 h 30"/>
              <a:gd name="T36" fmla="*/ 3 w 11"/>
              <a:gd name="T37" fmla="*/ 24 h 30"/>
              <a:gd name="T38" fmla="*/ 3 w 11"/>
              <a:gd name="T39" fmla="*/ 9 h 30"/>
              <a:gd name="T40" fmla="*/ 0 w 11"/>
              <a:gd name="T41" fmla="*/ 9 h 30"/>
              <a:gd name="T42" fmla="*/ 0 w 11"/>
              <a:gd name="T43" fmla="*/ 6 h 30"/>
              <a:gd name="T44" fmla="*/ 3 w 11"/>
              <a:gd name="T45" fmla="*/ 6 h 30"/>
              <a:gd name="T46" fmla="*/ 3 w 11"/>
              <a:gd name="T47" fmla="*/ 0 h 30"/>
              <a:gd name="T48" fmla="*/ 7 w 11"/>
              <a:gd name="T4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" h="30">
                <a:moveTo>
                  <a:pt x="7" y="0"/>
                </a:moveTo>
                <a:cubicBezTo>
                  <a:pt x="7" y="6"/>
                  <a:pt x="7" y="6"/>
                  <a:pt x="7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9"/>
                  <a:pt x="11" y="9"/>
                  <a:pt x="11" y="9"/>
                </a:cubicBezTo>
                <a:cubicBezTo>
                  <a:pt x="7" y="9"/>
                  <a:pt x="7" y="9"/>
                  <a:pt x="7" y="9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5"/>
                  <a:pt x="8" y="25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6"/>
                  <a:pt x="8" y="27"/>
                  <a:pt x="9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1" y="27"/>
                  <a:pt x="11" y="27"/>
                  <a:pt x="11" y="26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0" y="30"/>
                  <a:pt x="10" y="30"/>
                </a:cubicBezTo>
                <a:cubicBezTo>
                  <a:pt x="9" y="30"/>
                  <a:pt x="9" y="30"/>
                  <a:pt x="8" y="30"/>
                </a:cubicBezTo>
                <a:cubicBezTo>
                  <a:pt x="8" y="30"/>
                  <a:pt x="7" y="30"/>
                  <a:pt x="6" y="30"/>
                </a:cubicBezTo>
                <a:cubicBezTo>
                  <a:pt x="6" y="30"/>
                  <a:pt x="5" y="29"/>
                  <a:pt x="5" y="29"/>
                </a:cubicBezTo>
                <a:cubicBezTo>
                  <a:pt x="4" y="28"/>
                  <a:pt x="4" y="28"/>
                  <a:pt x="4" y="27"/>
                </a:cubicBezTo>
                <a:cubicBezTo>
                  <a:pt x="4" y="26"/>
                  <a:pt x="3" y="25"/>
                  <a:pt x="3" y="24"/>
                </a:cubicBezTo>
                <a:cubicBezTo>
                  <a:pt x="3" y="9"/>
                  <a:pt x="3" y="9"/>
                  <a:pt x="3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0" y="6"/>
                  <a:pt x="0" y="6"/>
                </a:cubicBezTo>
                <a:cubicBezTo>
                  <a:pt x="3" y="6"/>
                  <a:pt x="3" y="6"/>
                  <a:pt x="3" y="6"/>
                </a:cubicBezTo>
                <a:cubicBezTo>
                  <a:pt x="3" y="0"/>
                  <a:pt x="3" y="0"/>
                  <a:pt x="3" y="0"/>
                </a:cubicBezTo>
                <a:lnTo>
                  <a:pt x="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29" name="Freeform 223"/>
          <p:cNvSpPr>
            <a:spLocks noEditPoints="1"/>
          </p:cNvSpPr>
          <p:nvPr/>
        </p:nvSpPr>
        <p:spPr bwMode="auto">
          <a:xfrm>
            <a:off x="3837815" y="1859835"/>
            <a:ext cx="12700" cy="98425"/>
          </a:xfrm>
          <a:custGeom>
            <a:avLst/>
            <a:gdLst>
              <a:gd name="T0" fmla="*/ 0 w 4"/>
              <a:gd name="T1" fmla="*/ 2 h 33"/>
              <a:gd name="T2" fmla="*/ 0 w 4"/>
              <a:gd name="T3" fmla="*/ 1 h 33"/>
              <a:gd name="T4" fmla="*/ 2 w 4"/>
              <a:gd name="T5" fmla="*/ 0 h 33"/>
              <a:gd name="T6" fmla="*/ 4 w 4"/>
              <a:gd name="T7" fmla="*/ 1 h 33"/>
              <a:gd name="T8" fmla="*/ 4 w 4"/>
              <a:gd name="T9" fmla="*/ 2 h 33"/>
              <a:gd name="T10" fmla="*/ 4 w 4"/>
              <a:gd name="T11" fmla="*/ 4 h 33"/>
              <a:gd name="T12" fmla="*/ 2 w 4"/>
              <a:gd name="T13" fmla="*/ 5 h 33"/>
              <a:gd name="T14" fmla="*/ 0 w 4"/>
              <a:gd name="T15" fmla="*/ 4 h 33"/>
              <a:gd name="T16" fmla="*/ 0 w 4"/>
              <a:gd name="T17" fmla="*/ 2 h 33"/>
              <a:gd name="T18" fmla="*/ 4 w 4"/>
              <a:gd name="T19" fmla="*/ 33 h 33"/>
              <a:gd name="T20" fmla="*/ 0 w 4"/>
              <a:gd name="T21" fmla="*/ 33 h 33"/>
              <a:gd name="T22" fmla="*/ 0 w 4"/>
              <a:gd name="T23" fmla="*/ 9 h 33"/>
              <a:gd name="T24" fmla="*/ 4 w 4"/>
              <a:gd name="T25" fmla="*/ 9 h 33"/>
              <a:gd name="T26" fmla="*/ 4 w 4"/>
              <a:gd name="T2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" h="33">
                <a:moveTo>
                  <a:pt x="0" y="2"/>
                </a:moveTo>
                <a:cubicBezTo>
                  <a:pt x="0" y="2"/>
                  <a:pt x="0" y="1"/>
                  <a:pt x="0" y="1"/>
                </a:cubicBezTo>
                <a:cubicBezTo>
                  <a:pt x="1" y="0"/>
                  <a:pt x="1" y="0"/>
                  <a:pt x="2" y="0"/>
                </a:cubicBezTo>
                <a:cubicBezTo>
                  <a:pt x="3" y="0"/>
                  <a:pt x="3" y="0"/>
                  <a:pt x="4" y="1"/>
                </a:cubicBezTo>
                <a:cubicBezTo>
                  <a:pt x="4" y="1"/>
                  <a:pt x="4" y="2"/>
                  <a:pt x="4" y="2"/>
                </a:cubicBezTo>
                <a:cubicBezTo>
                  <a:pt x="4" y="3"/>
                  <a:pt x="4" y="4"/>
                  <a:pt x="4" y="4"/>
                </a:cubicBezTo>
                <a:cubicBezTo>
                  <a:pt x="3" y="4"/>
                  <a:pt x="3" y="5"/>
                  <a:pt x="2" y="5"/>
                </a:cubicBezTo>
                <a:cubicBezTo>
                  <a:pt x="1" y="5"/>
                  <a:pt x="1" y="4"/>
                  <a:pt x="0" y="4"/>
                </a:cubicBezTo>
                <a:cubicBezTo>
                  <a:pt x="0" y="4"/>
                  <a:pt x="0" y="3"/>
                  <a:pt x="0" y="2"/>
                </a:cubicBezTo>
                <a:close/>
                <a:moveTo>
                  <a:pt x="4" y="33"/>
                </a:moveTo>
                <a:cubicBezTo>
                  <a:pt x="0" y="33"/>
                  <a:pt x="0" y="33"/>
                  <a:pt x="0" y="33"/>
                </a:cubicBezTo>
                <a:cubicBezTo>
                  <a:pt x="0" y="9"/>
                  <a:pt x="0" y="9"/>
                  <a:pt x="0" y="9"/>
                </a:cubicBezTo>
                <a:cubicBezTo>
                  <a:pt x="4" y="9"/>
                  <a:pt x="4" y="9"/>
                  <a:pt x="4" y="9"/>
                </a:cubicBezTo>
                <a:lnTo>
                  <a:pt x="4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30" name="Freeform 224"/>
          <p:cNvSpPr>
            <a:spLocks noEditPoints="1"/>
          </p:cNvSpPr>
          <p:nvPr/>
        </p:nvSpPr>
        <p:spPr bwMode="auto">
          <a:xfrm>
            <a:off x="3866390" y="1883647"/>
            <a:ext cx="57150" cy="74612"/>
          </a:xfrm>
          <a:custGeom>
            <a:avLst/>
            <a:gdLst>
              <a:gd name="T0" fmla="*/ 0 w 19"/>
              <a:gd name="T1" fmla="*/ 12 h 25"/>
              <a:gd name="T2" fmla="*/ 1 w 19"/>
              <a:gd name="T3" fmla="*/ 7 h 25"/>
              <a:gd name="T4" fmla="*/ 3 w 19"/>
              <a:gd name="T5" fmla="*/ 3 h 25"/>
              <a:gd name="T6" fmla="*/ 6 w 19"/>
              <a:gd name="T7" fmla="*/ 1 h 25"/>
              <a:gd name="T8" fmla="*/ 10 w 19"/>
              <a:gd name="T9" fmla="*/ 0 h 25"/>
              <a:gd name="T10" fmla="*/ 13 w 19"/>
              <a:gd name="T11" fmla="*/ 1 h 25"/>
              <a:gd name="T12" fmla="*/ 16 w 19"/>
              <a:gd name="T13" fmla="*/ 3 h 25"/>
              <a:gd name="T14" fmla="*/ 18 w 19"/>
              <a:gd name="T15" fmla="*/ 7 h 25"/>
              <a:gd name="T16" fmla="*/ 19 w 19"/>
              <a:gd name="T17" fmla="*/ 12 h 25"/>
              <a:gd name="T18" fmla="*/ 19 w 19"/>
              <a:gd name="T19" fmla="*/ 14 h 25"/>
              <a:gd name="T20" fmla="*/ 18 w 19"/>
              <a:gd name="T21" fmla="*/ 19 h 25"/>
              <a:gd name="T22" fmla="*/ 16 w 19"/>
              <a:gd name="T23" fmla="*/ 22 h 25"/>
              <a:gd name="T24" fmla="*/ 13 w 19"/>
              <a:gd name="T25" fmla="*/ 25 h 25"/>
              <a:gd name="T26" fmla="*/ 10 w 19"/>
              <a:gd name="T27" fmla="*/ 25 h 25"/>
              <a:gd name="T28" fmla="*/ 6 w 19"/>
              <a:gd name="T29" fmla="*/ 25 h 25"/>
              <a:gd name="T30" fmla="*/ 3 w 19"/>
              <a:gd name="T31" fmla="*/ 22 h 25"/>
              <a:gd name="T32" fmla="*/ 1 w 19"/>
              <a:gd name="T33" fmla="*/ 19 h 25"/>
              <a:gd name="T34" fmla="*/ 0 w 19"/>
              <a:gd name="T35" fmla="*/ 14 h 25"/>
              <a:gd name="T36" fmla="*/ 0 w 19"/>
              <a:gd name="T37" fmla="*/ 12 h 25"/>
              <a:gd name="T38" fmla="*/ 4 w 19"/>
              <a:gd name="T39" fmla="*/ 14 h 25"/>
              <a:gd name="T40" fmla="*/ 5 w 19"/>
              <a:gd name="T41" fmla="*/ 17 h 25"/>
              <a:gd name="T42" fmla="*/ 6 w 19"/>
              <a:gd name="T43" fmla="*/ 20 h 25"/>
              <a:gd name="T44" fmla="*/ 7 w 19"/>
              <a:gd name="T45" fmla="*/ 21 h 25"/>
              <a:gd name="T46" fmla="*/ 10 w 19"/>
              <a:gd name="T47" fmla="*/ 22 h 25"/>
              <a:gd name="T48" fmla="*/ 15 w 19"/>
              <a:gd name="T49" fmla="*/ 14 h 25"/>
              <a:gd name="T50" fmla="*/ 15 w 19"/>
              <a:gd name="T51" fmla="*/ 12 h 25"/>
              <a:gd name="T52" fmla="*/ 15 w 19"/>
              <a:gd name="T53" fmla="*/ 8 h 25"/>
              <a:gd name="T54" fmla="*/ 13 w 19"/>
              <a:gd name="T55" fmla="*/ 6 h 25"/>
              <a:gd name="T56" fmla="*/ 12 w 19"/>
              <a:gd name="T57" fmla="*/ 4 h 25"/>
              <a:gd name="T58" fmla="*/ 10 w 19"/>
              <a:gd name="T59" fmla="*/ 4 h 25"/>
              <a:gd name="T60" fmla="*/ 7 w 19"/>
              <a:gd name="T61" fmla="*/ 4 h 25"/>
              <a:gd name="T62" fmla="*/ 6 w 19"/>
              <a:gd name="T63" fmla="*/ 6 h 25"/>
              <a:gd name="T64" fmla="*/ 5 w 19"/>
              <a:gd name="T65" fmla="*/ 8 h 25"/>
              <a:gd name="T66" fmla="*/ 4 w 19"/>
              <a:gd name="T67" fmla="*/ 12 h 25"/>
              <a:gd name="T68" fmla="*/ 4 w 19"/>
              <a:gd name="T69" fmla="*/ 1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" h="25">
                <a:moveTo>
                  <a:pt x="0" y="12"/>
                </a:moveTo>
                <a:cubicBezTo>
                  <a:pt x="0" y="10"/>
                  <a:pt x="1" y="8"/>
                  <a:pt x="1" y="7"/>
                </a:cubicBezTo>
                <a:cubicBezTo>
                  <a:pt x="1" y="5"/>
                  <a:pt x="2" y="4"/>
                  <a:pt x="3" y="3"/>
                </a:cubicBezTo>
                <a:cubicBezTo>
                  <a:pt x="4" y="2"/>
                  <a:pt x="5" y="2"/>
                  <a:pt x="6" y="1"/>
                </a:cubicBezTo>
                <a:cubicBezTo>
                  <a:pt x="7" y="1"/>
                  <a:pt x="8" y="0"/>
                  <a:pt x="10" y="0"/>
                </a:cubicBezTo>
                <a:cubicBezTo>
                  <a:pt x="11" y="0"/>
                  <a:pt x="12" y="1"/>
                  <a:pt x="13" y="1"/>
                </a:cubicBezTo>
                <a:cubicBezTo>
                  <a:pt x="14" y="2"/>
                  <a:pt x="15" y="2"/>
                  <a:pt x="16" y="3"/>
                </a:cubicBezTo>
                <a:cubicBezTo>
                  <a:pt x="17" y="4"/>
                  <a:pt x="18" y="5"/>
                  <a:pt x="18" y="7"/>
                </a:cubicBezTo>
                <a:cubicBezTo>
                  <a:pt x="19" y="8"/>
                  <a:pt x="19" y="10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6"/>
                  <a:pt x="19" y="17"/>
                  <a:pt x="18" y="19"/>
                </a:cubicBezTo>
                <a:cubicBezTo>
                  <a:pt x="18" y="20"/>
                  <a:pt x="17" y="21"/>
                  <a:pt x="16" y="22"/>
                </a:cubicBezTo>
                <a:cubicBezTo>
                  <a:pt x="15" y="23"/>
                  <a:pt x="14" y="24"/>
                  <a:pt x="13" y="25"/>
                </a:cubicBezTo>
                <a:cubicBezTo>
                  <a:pt x="12" y="25"/>
                  <a:pt x="11" y="25"/>
                  <a:pt x="10" y="25"/>
                </a:cubicBezTo>
                <a:cubicBezTo>
                  <a:pt x="8" y="25"/>
                  <a:pt x="7" y="25"/>
                  <a:pt x="6" y="25"/>
                </a:cubicBezTo>
                <a:cubicBezTo>
                  <a:pt x="5" y="24"/>
                  <a:pt x="4" y="23"/>
                  <a:pt x="3" y="22"/>
                </a:cubicBezTo>
                <a:cubicBezTo>
                  <a:pt x="2" y="21"/>
                  <a:pt x="1" y="20"/>
                  <a:pt x="1" y="19"/>
                </a:cubicBezTo>
                <a:cubicBezTo>
                  <a:pt x="1" y="17"/>
                  <a:pt x="0" y="16"/>
                  <a:pt x="0" y="14"/>
                </a:cubicBezTo>
                <a:lnTo>
                  <a:pt x="0" y="12"/>
                </a:lnTo>
                <a:close/>
                <a:moveTo>
                  <a:pt x="4" y="14"/>
                </a:moveTo>
                <a:cubicBezTo>
                  <a:pt x="4" y="15"/>
                  <a:pt x="4" y="16"/>
                  <a:pt x="5" y="17"/>
                </a:cubicBezTo>
                <a:cubicBezTo>
                  <a:pt x="5" y="18"/>
                  <a:pt x="5" y="19"/>
                  <a:pt x="6" y="20"/>
                </a:cubicBezTo>
                <a:cubicBezTo>
                  <a:pt x="6" y="21"/>
                  <a:pt x="7" y="21"/>
                  <a:pt x="7" y="21"/>
                </a:cubicBezTo>
                <a:cubicBezTo>
                  <a:pt x="8" y="22"/>
                  <a:pt x="9" y="22"/>
                  <a:pt x="10" y="22"/>
                </a:cubicBezTo>
                <a:cubicBezTo>
                  <a:pt x="13" y="22"/>
                  <a:pt x="15" y="19"/>
                  <a:pt x="15" y="14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10"/>
                  <a:pt x="15" y="9"/>
                  <a:pt x="15" y="8"/>
                </a:cubicBezTo>
                <a:cubicBezTo>
                  <a:pt x="14" y="7"/>
                  <a:pt x="14" y="6"/>
                  <a:pt x="13" y="6"/>
                </a:cubicBezTo>
                <a:cubicBezTo>
                  <a:pt x="13" y="5"/>
                  <a:pt x="12" y="5"/>
                  <a:pt x="12" y="4"/>
                </a:cubicBezTo>
                <a:cubicBezTo>
                  <a:pt x="11" y="4"/>
                  <a:pt x="10" y="4"/>
                  <a:pt x="10" y="4"/>
                </a:cubicBezTo>
                <a:cubicBezTo>
                  <a:pt x="9" y="4"/>
                  <a:pt x="8" y="4"/>
                  <a:pt x="7" y="4"/>
                </a:cubicBezTo>
                <a:cubicBezTo>
                  <a:pt x="7" y="5"/>
                  <a:pt x="6" y="5"/>
                  <a:pt x="6" y="6"/>
                </a:cubicBezTo>
                <a:cubicBezTo>
                  <a:pt x="5" y="6"/>
                  <a:pt x="5" y="7"/>
                  <a:pt x="5" y="8"/>
                </a:cubicBezTo>
                <a:cubicBezTo>
                  <a:pt x="4" y="9"/>
                  <a:pt x="4" y="10"/>
                  <a:pt x="4" y="12"/>
                </a:cubicBezTo>
                <a:lnTo>
                  <a:pt x="4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31" name="Freeform 225"/>
          <p:cNvSpPr>
            <a:spLocks/>
          </p:cNvSpPr>
          <p:nvPr/>
        </p:nvSpPr>
        <p:spPr bwMode="auto">
          <a:xfrm>
            <a:off x="3937828" y="1883647"/>
            <a:ext cx="49213" cy="74612"/>
          </a:xfrm>
          <a:custGeom>
            <a:avLst/>
            <a:gdLst>
              <a:gd name="T0" fmla="*/ 4 w 16"/>
              <a:gd name="T1" fmla="*/ 1 h 25"/>
              <a:gd name="T2" fmla="*/ 4 w 16"/>
              <a:gd name="T3" fmla="*/ 3 h 25"/>
              <a:gd name="T4" fmla="*/ 6 w 16"/>
              <a:gd name="T5" fmla="*/ 1 h 25"/>
              <a:gd name="T6" fmla="*/ 10 w 16"/>
              <a:gd name="T7" fmla="*/ 0 h 25"/>
              <a:gd name="T8" fmla="*/ 12 w 16"/>
              <a:gd name="T9" fmla="*/ 1 h 25"/>
              <a:gd name="T10" fmla="*/ 14 w 16"/>
              <a:gd name="T11" fmla="*/ 2 h 25"/>
              <a:gd name="T12" fmla="*/ 16 w 16"/>
              <a:gd name="T13" fmla="*/ 5 h 25"/>
              <a:gd name="T14" fmla="*/ 16 w 16"/>
              <a:gd name="T15" fmla="*/ 9 h 25"/>
              <a:gd name="T16" fmla="*/ 16 w 16"/>
              <a:gd name="T17" fmla="*/ 25 h 25"/>
              <a:gd name="T18" fmla="*/ 12 w 16"/>
              <a:gd name="T19" fmla="*/ 25 h 25"/>
              <a:gd name="T20" fmla="*/ 12 w 16"/>
              <a:gd name="T21" fmla="*/ 9 h 25"/>
              <a:gd name="T22" fmla="*/ 11 w 16"/>
              <a:gd name="T23" fmla="*/ 5 h 25"/>
              <a:gd name="T24" fmla="*/ 8 w 16"/>
              <a:gd name="T25" fmla="*/ 4 h 25"/>
              <a:gd name="T26" fmla="*/ 6 w 16"/>
              <a:gd name="T27" fmla="*/ 5 h 25"/>
              <a:gd name="T28" fmla="*/ 4 w 16"/>
              <a:gd name="T29" fmla="*/ 7 h 25"/>
              <a:gd name="T30" fmla="*/ 4 w 16"/>
              <a:gd name="T31" fmla="*/ 25 h 25"/>
              <a:gd name="T32" fmla="*/ 0 w 16"/>
              <a:gd name="T33" fmla="*/ 25 h 25"/>
              <a:gd name="T34" fmla="*/ 0 w 16"/>
              <a:gd name="T35" fmla="*/ 1 h 25"/>
              <a:gd name="T36" fmla="*/ 4 w 16"/>
              <a:gd name="T37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5">
                <a:moveTo>
                  <a:pt x="4" y="1"/>
                </a:move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2"/>
                  <a:pt x="6" y="1"/>
                </a:cubicBezTo>
                <a:cubicBezTo>
                  <a:pt x="7" y="1"/>
                  <a:pt x="8" y="0"/>
                  <a:pt x="10" y="0"/>
                </a:cubicBezTo>
                <a:cubicBezTo>
                  <a:pt x="11" y="0"/>
                  <a:pt x="11" y="0"/>
                  <a:pt x="12" y="1"/>
                </a:cubicBezTo>
                <a:cubicBezTo>
                  <a:pt x="13" y="1"/>
                  <a:pt x="14" y="2"/>
                  <a:pt x="14" y="2"/>
                </a:cubicBezTo>
                <a:cubicBezTo>
                  <a:pt x="15" y="3"/>
                  <a:pt x="15" y="4"/>
                  <a:pt x="16" y="5"/>
                </a:cubicBezTo>
                <a:cubicBezTo>
                  <a:pt x="16" y="6"/>
                  <a:pt x="16" y="7"/>
                  <a:pt x="16" y="9"/>
                </a:cubicBezTo>
                <a:cubicBezTo>
                  <a:pt x="16" y="25"/>
                  <a:pt x="16" y="25"/>
                  <a:pt x="16" y="25"/>
                </a:cubicBezTo>
                <a:cubicBezTo>
                  <a:pt x="12" y="25"/>
                  <a:pt x="12" y="25"/>
                  <a:pt x="12" y="25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2" y="6"/>
                  <a:pt x="11" y="5"/>
                </a:cubicBezTo>
                <a:cubicBezTo>
                  <a:pt x="11" y="4"/>
                  <a:pt x="10" y="4"/>
                  <a:pt x="8" y="4"/>
                </a:cubicBezTo>
                <a:cubicBezTo>
                  <a:pt x="7" y="4"/>
                  <a:pt x="7" y="4"/>
                  <a:pt x="6" y="5"/>
                </a:cubicBezTo>
                <a:cubicBezTo>
                  <a:pt x="5" y="5"/>
                  <a:pt x="4" y="6"/>
                  <a:pt x="4" y="7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lnTo>
                  <a:pt x="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32" name="Freeform 226"/>
          <p:cNvSpPr>
            <a:spLocks noEditPoints="1"/>
          </p:cNvSpPr>
          <p:nvPr/>
        </p:nvSpPr>
        <p:spPr bwMode="auto">
          <a:xfrm>
            <a:off x="4004503" y="1883647"/>
            <a:ext cx="47625" cy="74612"/>
          </a:xfrm>
          <a:custGeom>
            <a:avLst/>
            <a:gdLst>
              <a:gd name="T0" fmla="*/ 12 w 16"/>
              <a:gd name="T1" fmla="*/ 25 h 25"/>
              <a:gd name="T2" fmla="*/ 12 w 16"/>
              <a:gd name="T3" fmla="*/ 24 h 25"/>
              <a:gd name="T4" fmla="*/ 12 w 16"/>
              <a:gd name="T5" fmla="*/ 22 h 25"/>
              <a:gd name="T6" fmla="*/ 11 w 16"/>
              <a:gd name="T7" fmla="*/ 23 h 25"/>
              <a:gd name="T8" fmla="*/ 10 w 16"/>
              <a:gd name="T9" fmla="*/ 24 h 25"/>
              <a:gd name="T10" fmla="*/ 8 w 16"/>
              <a:gd name="T11" fmla="*/ 25 h 25"/>
              <a:gd name="T12" fmla="*/ 6 w 16"/>
              <a:gd name="T13" fmla="*/ 25 h 25"/>
              <a:gd name="T14" fmla="*/ 4 w 16"/>
              <a:gd name="T15" fmla="*/ 25 h 25"/>
              <a:gd name="T16" fmla="*/ 1 w 16"/>
              <a:gd name="T17" fmla="*/ 23 h 25"/>
              <a:gd name="T18" fmla="*/ 0 w 16"/>
              <a:gd name="T19" fmla="*/ 21 h 25"/>
              <a:gd name="T20" fmla="*/ 0 w 16"/>
              <a:gd name="T21" fmla="*/ 18 h 25"/>
              <a:gd name="T22" fmla="*/ 0 w 16"/>
              <a:gd name="T23" fmla="*/ 15 h 25"/>
              <a:gd name="T24" fmla="*/ 2 w 16"/>
              <a:gd name="T25" fmla="*/ 13 h 25"/>
              <a:gd name="T26" fmla="*/ 5 w 16"/>
              <a:gd name="T27" fmla="*/ 11 h 25"/>
              <a:gd name="T28" fmla="*/ 9 w 16"/>
              <a:gd name="T29" fmla="*/ 10 h 25"/>
              <a:gd name="T30" fmla="*/ 12 w 16"/>
              <a:gd name="T31" fmla="*/ 10 h 25"/>
              <a:gd name="T32" fmla="*/ 12 w 16"/>
              <a:gd name="T33" fmla="*/ 8 h 25"/>
              <a:gd name="T34" fmla="*/ 11 w 16"/>
              <a:gd name="T35" fmla="*/ 5 h 25"/>
              <a:gd name="T36" fmla="*/ 8 w 16"/>
              <a:gd name="T37" fmla="*/ 4 h 25"/>
              <a:gd name="T38" fmla="*/ 6 w 16"/>
              <a:gd name="T39" fmla="*/ 4 h 25"/>
              <a:gd name="T40" fmla="*/ 5 w 16"/>
              <a:gd name="T41" fmla="*/ 5 h 25"/>
              <a:gd name="T42" fmla="*/ 4 w 16"/>
              <a:gd name="T43" fmla="*/ 6 h 25"/>
              <a:gd name="T44" fmla="*/ 4 w 16"/>
              <a:gd name="T45" fmla="*/ 7 h 25"/>
              <a:gd name="T46" fmla="*/ 0 w 16"/>
              <a:gd name="T47" fmla="*/ 7 h 25"/>
              <a:gd name="T48" fmla="*/ 1 w 16"/>
              <a:gd name="T49" fmla="*/ 5 h 25"/>
              <a:gd name="T50" fmla="*/ 2 w 16"/>
              <a:gd name="T51" fmla="*/ 3 h 25"/>
              <a:gd name="T52" fmla="*/ 5 w 16"/>
              <a:gd name="T53" fmla="*/ 1 h 25"/>
              <a:gd name="T54" fmla="*/ 8 w 16"/>
              <a:gd name="T55" fmla="*/ 0 h 25"/>
              <a:gd name="T56" fmla="*/ 11 w 16"/>
              <a:gd name="T57" fmla="*/ 1 h 25"/>
              <a:gd name="T58" fmla="*/ 14 w 16"/>
              <a:gd name="T59" fmla="*/ 2 h 25"/>
              <a:gd name="T60" fmla="*/ 15 w 16"/>
              <a:gd name="T61" fmla="*/ 4 h 25"/>
              <a:gd name="T62" fmla="*/ 16 w 16"/>
              <a:gd name="T63" fmla="*/ 8 h 25"/>
              <a:gd name="T64" fmla="*/ 16 w 16"/>
              <a:gd name="T65" fmla="*/ 20 h 25"/>
              <a:gd name="T66" fmla="*/ 16 w 16"/>
              <a:gd name="T67" fmla="*/ 21 h 25"/>
              <a:gd name="T68" fmla="*/ 16 w 16"/>
              <a:gd name="T69" fmla="*/ 22 h 25"/>
              <a:gd name="T70" fmla="*/ 16 w 16"/>
              <a:gd name="T71" fmla="*/ 23 h 25"/>
              <a:gd name="T72" fmla="*/ 16 w 16"/>
              <a:gd name="T73" fmla="*/ 24 h 25"/>
              <a:gd name="T74" fmla="*/ 16 w 16"/>
              <a:gd name="T75" fmla="*/ 25 h 25"/>
              <a:gd name="T76" fmla="*/ 12 w 16"/>
              <a:gd name="T77" fmla="*/ 25 h 25"/>
              <a:gd name="T78" fmla="*/ 7 w 16"/>
              <a:gd name="T79" fmla="*/ 22 h 25"/>
              <a:gd name="T80" fmla="*/ 9 w 16"/>
              <a:gd name="T81" fmla="*/ 21 h 25"/>
              <a:gd name="T82" fmla="*/ 10 w 16"/>
              <a:gd name="T83" fmla="*/ 21 h 25"/>
              <a:gd name="T84" fmla="*/ 11 w 16"/>
              <a:gd name="T85" fmla="*/ 20 h 25"/>
              <a:gd name="T86" fmla="*/ 12 w 16"/>
              <a:gd name="T87" fmla="*/ 19 h 25"/>
              <a:gd name="T88" fmla="*/ 12 w 16"/>
              <a:gd name="T89" fmla="*/ 13 h 25"/>
              <a:gd name="T90" fmla="*/ 10 w 16"/>
              <a:gd name="T91" fmla="*/ 13 h 25"/>
              <a:gd name="T92" fmla="*/ 7 w 16"/>
              <a:gd name="T93" fmla="*/ 13 h 25"/>
              <a:gd name="T94" fmla="*/ 5 w 16"/>
              <a:gd name="T95" fmla="*/ 14 h 25"/>
              <a:gd name="T96" fmla="*/ 4 w 16"/>
              <a:gd name="T97" fmla="*/ 16 h 25"/>
              <a:gd name="T98" fmla="*/ 3 w 16"/>
              <a:gd name="T99" fmla="*/ 18 h 25"/>
              <a:gd name="T100" fmla="*/ 4 w 16"/>
              <a:gd name="T101" fmla="*/ 20 h 25"/>
              <a:gd name="T102" fmla="*/ 4 w 16"/>
              <a:gd name="T103" fmla="*/ 21 h 25"/>
              <a:gd name="T104" fmla="*/ 6 w 16"/>
              <a:gd name="T105" fmla="*/ 21 h 25"/>
              <a:gd name="T106" fmla="*/ 7 w 16"/>
              <a:gd name="T107" fmla="*/ 2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" h="25">
                <a:moveTo>
                  <a:pt x="12" y="25"/>
                </a:moveTo>
                <a:cubicBezTo>
                  <a:pt x="12" y="25"/>
                  <a:pt x="12" y="24"/>
                  <a:pt x="12" y="24"/>
                </a:cubicBezTo>
                <a:cubicBezTo>
                  <a:pt x="12" y="23"/>
                  <a:pt x="12" y="23"/>
                  <a:pt x="12" y="22"/>
                </a:cubicBezTo>
                <a:cubicBezTo>
                  <a:pt x="12" y="23"/>
                  <a:pt x="11" y="23"/>
                  <a:pt x="11" y="23"/>
                </a:cubicBezTo>
                <a:cubicBezTo>
                  <a:pt x="10" y="24"/>
                  <a:pt x="10" y="24"/>
                  <a:pt x="10" y="24"/>
                </a:cubicBezTo>
                <a:cubicBezTo>
                  <a:pt x="9" y="25"/>
                  <a:pt x="9" y="25"/>
                  <a:pt x="8" y="25"/>
                </a:cubicBezTo>
                <a:cubicBezTo>
                  <a:pt x="8" y="25"/>
                  <a:pt x="7" y="25"/>
                  <a:pt x="6" y="25"/>
                </a:cubicBezTo>
                <a:cubicBezTo>
                  <a:pt x="5" y="25"/>
                  <a:pt x="4" y="25"/>
                  <a:pt x="4" y="25"/>
                </a:cubicBezTo>
                <a:cubicBezTo>
                  <a:pt x="3" y="25"/>
                  <a:pt x="2" y="24"/>
                  <a:pt x="1" y="23"/>
                </a:cubicBezTo>
                <a:cubicBezTo>
                  <a:pt x="1" y="23"/>
                  <a:pt x="0" y="22"/>
                  <a:pt x="0" y="21"/>
                </a:cubicBezTo>
                <a:cubicBezTo>
                  <a:pt x="0" y="20"/>
                  <a:pt x="0" y="19"/>
                  <a:pt x="0" y="18"/>
                </a:cubicBezTo>
                <a:cubicBezTo>
                  <a:pt x="0" y="17"/>
                  <a:pt x="0" y="16"/>
                  <a:pt x="0" y="15"/>
                </a:cubicBezTo>
                <a:cubicBezTo>
                  <a:pt x="1" y="14"/>
                  <a:pt x="1" y="13"/>
                  <a:pt x="2" y="13"/>
                </a:cubicBezTo>
                <a:cubicBezTo>
                  <a:pt x="3" y="12"/>
                  <a:pt x="4" y="11"/>
                  <a:pt x="5" y="11"/>
                </a:cubicBezTo>
                <a:cubicBezTo>
                  <a:pt x="6" y="10"/>
                  <a:pt x="7" y="10"/>
                  <a:pt x="9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6"/>
                  <a:pt x="11" y="5"/>
                  <a:pt x="11" y="5"/>
                </a:cubicBezTo>
                <a:cubicBezTo>
                  <a:pt x="10" y="4"/>
                  <a:pt x="9" y="4"/>
                  <a:pt x="8" y="4"/>
                </a:cubicBezTo>
                <a:cubicBezTo>
                  <a:pt x="7" y="4"/>
                  <a:pt x="7" y="4"/>
                  <a:pt x="6" y="4"/>
                </a:cubicBezTo>
                <a:cubicBezTo>
                  <a:pt x="6" y="4"/>
                  <a:pt x="5" y="4"/>
                  <a:pt x="5" y="5"/>
                </a:cubicBezTo>
                <a:cubicBezTo>
                  <a:pt x="5" y="5"/>
                  <a:pt x="4" y="6"/>
                  <a:pt x="4" y="6"/>
                </a:cubicBezTo>
                <a:cubicBezTo>
                  <a:pt x="4" y="6"/>
                  <a:pt x="4" y="7"/>
                  <a:pt x="4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6"/>
                  <a:pt x="1" y="5"/>
                </a:cubicBezTo>
                <a:cubicBezTo>
                  <a:pt x="1" y="4"/>
                  <a:pt x="1" y="3"/>
                  <a:pt x="2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1"/>
                  <a:pt x="7" y="0"/>
                  <a:pt x="8" y="0"/>
                </a:cubicBezTo>
                <a:cubicBezTo>
                  <a:pt x="9" y="0"/>
                  <a:pt x="10" y="0"/>
                  <a:pt x="11" y="1"/>
                </a:cubicBezTo>
                <a:cubicBezTo>
                  <a:pt x="12" y="1"/>
                  <a:pt x="13" y="1"/>
                  <a:pt x="14" y="2"/>
                </a:cubicBezTo>
                <a:cubicBezTo>
                  <a:pt x="14" y="3"/>
                  <a:pt x="15" y="3"/>
                  <a:pt x="15" y="4"/>
                </a:cubicBezTo>
                <a:cubicBezTo>
                  <a:pt x="15" y="5"/>
                  <a:pt x="16" y="6"/>
                  <a:pt x="16" y="8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0"/>
                  <a:pt x="16" y="20"/>
                  <a:pt x="16" y="21"/>
                </a:cubicBezTo>
                <a:cubicBezTo>
                  <a:pt x="16" y="21"/>
                  <a:pt x="16" y="22"/>
                  <a:pt x="16" y="22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25"/>
                  <a:pt x="16" y="25"/>
                  <a:pt x="16" y="25"/>
                </a:cubicBezTo>
                <a:lnTo>
                  <a:pt x="12" y="25"/>
                </a:lnTo>
                <a:close/>
                <a:moveTo>
                  <a:pt x="7" y="22"/>
                </a:moveTo>
                <a:cubicBezTo>
                  <a:pt x="8" y="22"/>
                  <a:pt x="8" y="22"/>
                  <a:pt x="9" y="21"/>
                </a:cubicBezTo>
                <a:cubicBezTo>
                  <a:pt x="9" y="21"/>
                  <a:pt x="10" y="21"/>
                  <a:pt x="10" y="21"/>
                </a:cubicBezTo>
                <a:cubicBezTo>
                  <a:pt x="10" y="21"/>
                  <a:pt x="11" y="20"/>
                  <a:pt x="11" y="20"/>
                </a:cubicBezTo>
                <a:cubicBezTo>
                  <a:pt x="11" y="20"/>
                  <a:pt x="12" y="19"/>
                  <a:pt x="12" y="19"/>
                </a:cubicBezTo>
                <a:cubicBezTo>
                  <a:pt x="12" y="13"/>
                  <a:pt x="12" y="13"/>
                  <a:pt x="12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3"/>
                  <a:pt x="7" y="13"/>
                </a:cubicBezTo>
                <a:cubicBezTo>
                  <a:pt x="6" y="14"/>
                  <a:pt x="6" y="14"/>
                  <a:pt x="5" y="14"/>
                </a:cubicBezTo>
                <a:cubicBezTo>
                  <a:pt x="5" y="15"/>
                  <a:pt x="4" y="15"/>
                  <a:pt x="4" y="16"/>
                </a:cubicBezTo>
                <a:cubicBezTo>
                  <a:pt x="4" y="16"/>
                  <a:pt x="3" y="17"/>
                  <a:pt x="3" y="18"/>
                </a:cubicBezTo>
                <a:cubicBezTo>
                  <a:pt x="3" y="19"/>
                  <a:pt x="4" y="19"/>
                  <a:pt x="4" y="20"/>
                </a:cubicBezTo>
                <a:cubicBezTo>
                  <a:pt x="4" y="20"/>
                  <a:pt x="4" y="21"/>
                  <a:pt x="4" y="21"/>
                </a:cubicBezTo>
                <a:cubicBezTo>
                  <a:pt x="5" y="21"/>
                  <a:pt x="5" y="21"/>
                  <a:pt x="6" y="21"/>
                </a:cubicBezTo>
                <a:cubicBezTo>
                  <a:pt x="6" y="22"/>
                  <a:pt x="6" y="22"/>
                  <a:pt x="7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33" name="Rectangle 227"/>
          <p:cNvSpPr>
            <a:spLocks noChangeArrowheads="1"/>
          </p:cNvSpPr>
          <p:nvPr/>
        </p:nvSpPr>
        <p:spPr bwMode="auto">
          <a:xfrm>
            <a:off x="4071178" y="1856660"/>
            <a:ext cx="11113" cy="101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34" name="Freeform 228"/>
          <p:cNvSpPr>
            <a:spLocks noEditPoints="1"/>
          </p:cNvSpPr>
          <p:nvPr/>
        </p:nvSpPr>
        <p:spPr bwMode="auto">
          <a:xfrm>
            <a:off x="4101340" y="1859835"/>
            <a:ext cx="14288" cy="98425"/>
          </a:xfrm>
          <a:custGeom>
            <a:avLst/>
            <a:gdLst>
              <a:gd name="T0" fmla="*/ 0 w 5"/>
              <a:gd name="T1" fmla="*/ 2 h 33"/>
              <a:gd name="T2" fmla="*/ 1 w 5"/>
              <a:gd name="T3" fmla="*/ 1 h 33"/>
              <a:gd name="T4" fmla="*/ 2 w 5"/>
              <a:gd name="T5" fmla="*/ 0 h 33"/>
              <a:gd name="T6" fmla="*/ 4 w 5"/>
              <a:gd name="T7" fmla="*/ 1 h 33"/>
              <a:gd name="T8" fmla="*/ 5 w 5"/>
              <a:gd name="T9" fmla="*/ 2 h 33"/>
              <a:gd name="T10" fmla="*/ 4 w 5"/>
              <a:gd name="T11" fmla="*/ 4 h 33"/>
              <a:gd name="T12" fmla="*/ 2 w 5"/>
              <a:gd name="T13" fmla="*/ 5 h 33"/>
              <a:gd name="T14" fmla="*/ 1 w 5"/>
              <a:gd name="T15" fmla="*/ 4 h 33"/>
              <a:gd name="T16" fmla="*/ 0 w 5"/>
              <a:gd name="T17" fmla="*/ 2 h 33"/>
              <a:gd name="T18" fmla="*/ 4 w 5"/>
              <a:gd name="T19" fmla="*/ 33 h 33"/>
              <a:gd name="T20" fmla="*/ 0 w 5"/>
              <a:gd name="T21" fmla="*/ 33 h 33"/>
              <a:gd name="T22" fmla="*/ 0 w 5"/>
              <a:gd name="T23" fmla="*/ 9 h 33"/>
              <a:gd name="T24" fmla="*/ 4 w 5"/>
              <a:gd name="T25" fmla="*/ 9 h 33"/>
              <a:gd name="T26" fmla="*/ 4 w 5"/>
              <a:gd name="T2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" h="33">
                <a:moveTo>
                  <a:pt x="0" y="2"/>
                </a:moveTo>
                <a:cubicBezTo>
                  <a:pt x="0" y="2"/>
                  <a:pt x="0" y="1"/>
                  <a:pt x="1" y="1"/>
                </a:cubicBezTo>
                <a:cubicBezTo>
                  <a:pt x="1" y="0"/>
                  <a:pt x="2" y="0"/>
                  <a:pt x="2" y="0"/>
                </a:cubicBezTo>
                <a:cubicBezTo>
                  <a:pt x="3" y="0"/>
                  <a:pt x="4" y="0"/>
                  <a:pt x="4" y="1"/>
                </a:cubicBezTo>
                <a:cubicBezTo>
                  <a:pt x="5" y="1"/>
                  <a:pt x="5" y="2"/>
                  <a:pt x="5" y="2"/>
                </a:cubicBezTo>
                <a:cubicBezTo>
                  <a:pt x="5" y="3"/>
                  <a:pt x="5" y="4"/>
                  <a:pt x="4" y="4"/>
                </a:cubicBezTo>
                <a:cubicBezTo>
                  <a:pt x="4" y="4"/>
                  <a:pt x="3" y="5"/>
                  <a:pt x="2" y="5"/>
                </a:cubicBezTo>
                <a:cubicBezTo>
                  <a:pt x="2" y="5"/>
                  <a:pt x="1" y="4"/>
                  <a:pt x="1" y="4"/>
                </a:cubicBezTo>
                <a:cubicBezTo>
                  <a:pt x="0" y="4"/>
                  <a:pt x="0" y="3"/>
                  <a:pt x="0" y="2"/>
                </a:cubicBezTo>
                <a:close/>
                <a:moveTo>
                  <a:pt x="4" y="33"/>
                </a:moveTo>
                <a:cubicBezTo>
                  <a:pt x="0" y="33"/>
                  <a:pt x="0" y="33"/>
                  <a:pt x="0" y="33"/>
                </a:cubicBezTo>
                <a:cubicBezTo>
                  <a:pt x="0" y="9"/>
                  <a:pt x="0" y="9"/>
                  <a:pt x="0" y="9"/>
                </a:cubicBezTo>
                <a:cubicBezTo>
                  <a:pt x="4" y="9"/>
                  <a:pt x="4" y="9"/>
                  <a:pt x="4" y="9"/>
                </a:cubicBezTo>
                <a:lnTo>
                  <a:pt x="4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35" name="Freeform 229"/>
          <p:cNvSpPr>
            <a:spLocks/>
          </p:cNvSpPr>
          <p:nvPr/>
        </p:nvSpPr>
        <p:spPr bwMode="auto">
          <a:xfrm>
            <a:off x="4125153" y="1867772"/>
            <a:ext cx="33338" cy="90487"/>
          </a:xfrm>
          <a:custGeom>
            <a:avLst/>
            <a:gdLst>
              <a:gd name="T0" fmla="*/ 8 w 11"/>
              <a:gd name="T1" fmla="*/ 0 h 30"/>
              <a:gd name="T2" fmla="*/ 8 w 11"/>
              <a:gd name="T3" fmla="*/ 6 h 30"/>
              <a:gd name="T4" fmla="*/ 11 w 11"/>
              <a:gd name="T5" fmla="*/ 6 h 30"/>
              <a:gd name="T6" fmla="*/ 11 w 11"/>
              <a:gd name="T7" fmla="*/ 9 h 30"/>
              <a:gd name="T8" fmla="*/ 8 w 11"/>
              <a:gd name="T9" fmla="*/ 9 h 30"/>
              <a:gd name="T10" fmla="*/ 8 w 11"/>
              <a:gd name="T11" fmla="*/ 24 h 30"/>
              <a:gd name="T12" fmla="*/ 8 w 11"/>
              <a:gd name="T13" fmla="*/ 25 h 30"/>
              <a:gd name="T14" fmla="*/ 8 w 11"/>
              <a:gd name="T15" fmla="*/ 26 h 30"/>
              <a:gd name="T16" fmla="*/ 9 w 11"/>
              <a:gd name="T17" fmla="*/ 27 h 30"/>
              <a:gd name="T18" fmla="*/ 10 w 11"/>
              <a:gd name="T19" fmla="*/ 27 h 30"/>
              <a:gd name="T20" fmla="*/ 11 w 11"/>
              <a:gd name="T21" fmla="*/ 27 h 30"/>
              <a:gd name="T22" fmla="*/ 11 w 11"/>
              <a:gd name="T23" fmla="*/ 26 h 30"/>
              <a:gd name="T24" fmla="*/ 11 w 11"/>
              <a:gd name="T25" fmla="*/ 30 h 30"/>
              <a:gd name="T26" fmla="*/ 10 w 11"/>
              <a:gd name="T27" fmla="*/ 30 h 30"/>
              <a:gd name="T28" fmla="*/ 9 w 11"/>
              <a:gd name="T29" fmla="*/ 30 h 30"/>
              <a:gd name="T30" fmla="*/ 7 w 11"/>
              <a:gd name="T31" fmla="*/ 30 h 30"/>
              <a:gd name="T32" fmla="*/ 5 w 11"/>
              <a:gd name="T33" fmla="*/ 29 h 30"/>
              <a:gd name="T34" fmla="*/ 4 w 11"/>
              <a:gd name="T35" fmla="*/ 27 h 30"/>
              <a:gd name="T36" fmla="*/ 4 w 11"/>
              <a:gd name="T37" fmla="*/ 24 h 30"/>
              <a:gd name="T38" fmla="*/ 4 w 11"/>
              <a:gd name="T39" fmla="*/ 9 h 30"/>
              <a:gd name="T40" fmla="*/ 0 w 11"/>
              <a:gd name="T41" fmla="*/ 9 h 30"/>
              <a:gd name="T42" fmla="*/ 0 w 11"/>
              <a:gd name="T43" fmla="*/ 6 h 30"/>
              <a:gd name="T44" fmla="*/ 4 w 11"/>
              <a:gd name="T45" fmla="*/ 6 h 30"/>
              <a:gd name="T46" fmla="*/ 4 w 11"/>
              <a:gd name="T47" fmla="*/ 0 h 30"/>
              <a:gd name="T48" fmla="*/ 8 w 11"/>
              <a:gd name="T4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" h="30">
                <a:moveTo>
                  <a:pt x="8" y="0"/>
                </a:moveTo>
                <a:cubicBezTo>
                  <a:pt x="8" y="6"/>
                  <a:pt x="8" y="6"/>
                  <a:pt x="8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9"/>
                  <a:pt x="11" y="9"/>
                  <a:pt x="11" y="9"/>
                </a:cubicBezTo>
                <a:cubicBezTo>
                  <a:pt x="8" y="9"/>
                  <a:pt x="8" y="9"/>
                  <a:pt x="8" y="9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5"/>
                  <a:pt x="8" y="25"/>
                </a:cubicBezTo>
                <a:cubicBezTo>
                  <a:pt x="8" y="26"/>
                  <a:pt x="8" y="26"/>
                  <a:pt x="8" y="26"/>
                </a:cubicBezTo>
                <a:cubicBezTo>
                  <a:pt x="9" y="26"/>
                  <a:pt x="9" y="27"/>
                  <a:pt x="9" y="27"/>
                </a:cubicBezTo>
                <a:cubicBezTo>
                  <a:pt x="9" y="27"/>
                  <a:pt x="10" y="27"/>
                  <a:pt x="10" y="27"/>
                </a:cubicBezTo>
                <a:cubicBezTo>
                  <a:pt x="10" y="27"/>
                  <a:pt x="10" y="27"/>
                  <a:pt x="11" y="27"/>
                </a:cubicBezTo>
                <a:cubicBezTo>
                  <a:pt x="11" y="27"/>
                  <a:pt x="11" y="27"/>
                  <a:pt x="11" y="26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1" y="30"/>
                  <a:pt x="10" y="30"/>
                </a:cubicBezTo>
                <a:cubicBezTo>
                  <a:pt x="10" y="30"/>
                  <a:pt x="9" y="30"/>
                  <a:pt x="9" y="30"/>
                </a:cubicBezTo>
                <a:cubicBezTo>
                  <a:pt x="8" y="30"/>
                  <a:pt x="7" y="30"/>
                  <a:pt x="7" y="30"/>
                </a:cubicBezTo>
                <a:cubicBezTo>
                  <a:pt x="6" y="30"/>
                  <a:pt x="6" y="29"/>
                  <a:pt x="5" y="29"/>
                </a:cubicBezTo>
                <a:cubicBezTo>
                  <a:pt x="5" y="28"/>
                  <a:pt x="4" y="28"/>
                  <a:pt x="4" y="27"/>
                </a:cubicBezTo>
                <a:cubicBezTo>
                  <a:pt x="4" y="26"/>
                  <a:pt x="4" y="25"/>
                  <a:pt x="4" y="24"/>
                </a:cubicBezTo>
                <a:cubicBezTo>
                  <a:pt x="4" y="9"/>
                  <a:pt x="4" y="9"/>
                  <a:pt x="4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0" y="6"/>
                  <a:pt x="0" y="6"/>
                </a:cubicBezTo>
                <a:cubicBezTo>
                  <a:pt x="4" y="6"/>
                  <a:pt x="4" y="6"/>
                  <a:pt x="4" y="6"/>
                </a:cubicBezTo>
                <a:cubicBezTo>
                  <a:pt x="4" y="0"/>
                  <a:pt x="4" y="0"/>
                  <a:pt x="4" y="0"/>
                </a:cubicBezTo>
                <a:lnTo>
                  <a:pt x="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36" name="Freeform 230"/>
          <p:cNvSpPr>
            <a:spLocks noEditPoints="1"/>
          </p:cNvSpPr>
          <p:nvPr/>
        </p:nvSpPr>
        <p:spPr bwMode="auto">
          <a:xfrm>
            <a:off x="4172778" y="1859835"/>
            <a:ext cx="15875" cy="98425"/>
          </a:xfrm>
          <a:custGeom>
            <a:avLst/>
            <a:gdLst>
              <a:gd name="T0" fmla="*/ 0 w 5"/>
              <a:gd name="T1" fmla="*/ 2 h 33"/>
              <a:gd name="T2" fmla="*/ 1 w 5"/>
              <a:gd name="T3" fmla="*/ 1 h 33"/>
              <a:gd name="T4" fmla="*/ 2 w 5"/>
              <a:gd name="T5" fmla="*/ 0 h 33"/>
              <a:gd name="T6" fmla="*/ 4 w 5"/>
              <a:gd name="T7" fmla="*/ 1 h 33"/>
              <a:gd name="T8" fmla="*/ 5 w 5"/>
              <a:gd name="T9" fmla="*/ 2 h 33"/>
              <a:gd name="T10" fmla="*/ 4 w 5"/>
              <a:gd name="T11" fmla="*/ 4 h 33"/>
              <a:gd name="T12" fmla="*/ 2 w 5"/>
              <a:gd name="T13" fmla="*/ 5 h 33"/>
              <a:gd name="T14" fmla="*/ 1 w 5"/>
              <a:gd name="T15" fmla="*/ 4 h 33"/>
              <a:gd name="T16" fmla="*/ 0 w 5"/>
              <a:gd name="T17" fmla="*/ 2 h 33"/>
              <a:gd name="T18" fmla="*/ 4 w 5"/>
              <a:gd name="T19" fmla="*/ 33 h 33"/>
              <a:gd name="T20" fmla="*/ 0 w 5"/>
              <a:gd name="T21" fmla="*/ 33 h 33"/>
              <a:gd name="T22" fmla="*/ 0 w 5"/>
              <a:gd name="T23" fmla="*/ 9 h 33"/>
              <a:gd name="T24" fmla="*/ 4 w 5"/>
              <a:gd name="T25" fmla="*/ 9 h 33"/>
              <a:gd name="T26" fmla="*/ 4 w 5"/>
              <a:gd name="T2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" h="33">
                <a:moveTo>
                  <a:pt x="0" y="2"/>
                </a:moveTo>
                <a:cubicBezTo>
                  <a:pt x="0" y="2"/>
                  <a:pt x="0" y="1"/>
                  <a:pt x="1" y="1"/>
                </a:cubicBezTo>
                <a:cubicBezTo>
                  <a:pt x="1" y="0"/>
                  <a:pt x="2" y="0"/>
                  <a:pt x="2" y="0"/>
                </a:cubicBezTo>
                <a:cubicBezTo>
                  <a:pt x="3" y="0"/>
                  <a:pt x="4" y="0"/>
                  <a:pt x="4" y="1"/>
                </a:cubicBezTo>
                <a:cubicBezTo>
                  <a:pt x="4" y="1"/>
                  <a:pt x="5" y="2"/>
                  <a:pt x="5" y="2"/>
                </a:cubicBezTo>
                <a:cubicBezTo>
                  <a:pt x="5" y="3"/>
                  <a:pt x="4" y="4"/>
                  <a:pt x="4" y="4"/>
                </a:cubicBezTo>
                <a:cubicBezTo>
                  <a:pt x="4" y="4"/>
                  <a:pt x="3" y="5"/>
                  <a:pt x="2" y="5"/>
                </a:cubicBezTo>
                <a:cubicBezTo>
                  <a:pt x="2" y="5"/>
                  <a:pt x="1" y="4"/>
                  <a:pt x="1" y="4"/>
                </a:cubicBezTo>
                <a:cubicBezTo>
                  <a:pt x="0" y="4"/>
                  <a:pt x="0" y="3"/>
                  <a:pt x="0" y="2"/>
                </a:cubicBezTo>
                <a:close/>
                <a:moveTo>
                  <a:pt x="4" y="33"/>
                </a:moveTo>
                <a:cubicBezTo>
                  <a:pt x="0" y="33"/>
                  <a:pt x="0" y="33"/>
                  <a:pt x="0" y="33"/>
                </a:cubicBezTo>
                <a:cubicBezTo>
                  <a:pt x="0" y="9"/>
                  <a:pt x="0" y="9"/>
                  <a:pt x="0" y="9"/>
                </a:cubicBezTo>
                <a:cubicBezTo>
                  <a:pt x="4" y="9"/>
                  <a:pt x="4" y="9"/>
                  <a:pt x="4" y="9"/>
                </a:cubicBezTo>
                <a:lnTo>
                  <a:pt x="4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37" name="Freeform 231"/>
          <p:cNvSpPr>
            <a:spLocks noEditPoints="1"/>
          </p:cNvSpPr>
          <p:nvPr/>
        </p:nvSpPr>
        <p:spPr bwMode="auto">
          <a:xfrm>
            <a:off x="4202940" y="1883647"/>
            <a:ext cx="52388" cy="74612"/>
          </a:xfrm>
          <a:custGeom>
            <a:avLst/>
            <a:gdLst>
              <a:gd name="T0" fmla="*/ 9 w 17"/>
              <a:gd name="T1" fmla="*/ 25 h 25"/>
              <a:gd name="T2" fmla="*/ 5 w 17"/>
              <a:gd name="T3" fmla="*/ 25 h 25"/>
              <a:gd name="T4" fmla="*/ 2 w 17"/>
              <a:gd name="T5" fmla="*/ 23 h 25"/>
              <a:gd name="T6" fmla="*/ 0 w 17"/>
              <a:gd name="T7" fmla="*/ 19 h 25"/>
              <a:gd name="T8" fmla="*/ 0 w 17"/>
              <a:gd name="T9" fmla="*/ 15 h 25"/>
              <a:gd name="T10" fmla="*/ 0 w 17"/>
              <a:gd name="T11" fmla="*/ 12 h 25"/>
              <a:gd name="T12" fmla="*/ 0 w 17"/>
              <a:gd name="T13" fmla="*/ 6 h 25"/>
              <a:gd name="T14" fmla="*/ 2 w 17"/>
              <a:gd name="T15" fmla="*/ 3 h 25"/>
              <a:gd name="T16" fmla="*/ 5 w 17"/>
              <a:gd name="T17" fmla="*/ 1 h 25"/>
              <a:gd name="T18" fmla="*/ 9 w 17"/>
              <a:gd name="T19" fmla="*/ 0 h 25"/>
              <a:gd name="T20" fmla="*/ 12 w 17"/>
              <a:gd name="T21" fmla="*/ 1 h 25"/>
              <a:gd name="T22" fmla="*/ 15 w 17"/>
              <a:gd name="T23" fmla="*/ 3 h 25"/>
              <a:gd name="T24" fmla="*/ 17 w 17"/>
              <a:gd name="T25" fmla="*/ 7 h 25"/>
              <a:gd name="T26" fmla="*/ 17 w 17"/>
              <a:gd name="T27" fmla="*/ 12 h 25"/>
              <a:gd name="T28" fmla="*/ 17 w 17"/>
              <a:gd name="T29" fmla="*/ 14 h 25"/>
              <a:gd name="T30" fmla="*/ 4 w 17"/>
              <a:gd name="T31" fmla="*/ 14 h 25"/>
              <a:gd name="T32" fmla="*/ 4 w 17"/>
              <a:gd name="T33" fmla="*/ 15 h 25"/>
              <a:gd name="T34" fmla="*/ 5 w 17"/>
              <a:gd name="T35" fmla="*/ 20 h 25"/>
              <a:gd name="T36" fmla="*/ 9 w 17"/>
              <a:gd name="T37" fmla="*/ 22 h 25"/>
              <a:gd name="T38" fmla="*/ 11 w 17"/>
              <a:gd name="T39" fmla="*/ 22 h 25"/>
              <a:gd name="T40" fmla="*/ 13 w 17"/>
              <a:gd name="T41" fmla="*/ 21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2 h 25"/>
              <a:gd name="T48" fmla="*/ 16 w 17"/>
              <a:gd name="T49" fmla="*/ 23 h 25"/>
              <a:gd name="T50" fmla="*/ 14 w 17"/>
              <a:gd name="T51" fmla="*/ 24 h 25"/>
              <a:gd name="T52" fmla="*/ 12 w 17"/>
              <a:gd name="T53" fmla="*/ 25 h 25"/>
              <a:gd name="T54" fmla="*/ 9 w 17"/>
              <a:gd name="T55" fmla="*/ 25 h 25"/>
              <a:gd name="T56" fmla="*/ 9 w 17"/>
              <a:gd name="T57" fmla="*/ 4 h 25"/>
              <a:gd name="T58" fmla="*/ 7 w 17"/>
              <a:gd name="T59" fmla="*/ 4 h 25"/>
              <a:gd name="T60" fmla="*/ 5 w 17"/>
              <a:gd name="T61" fmla="*/ 5 h 25"/>
              <a:gd name="T62" fmla="*/ 4 w 17"/>
              <a:gd name="T63" fmla="*/ 7 h 25"/>
              <a:gd name="T64" fmla="*/ 4 w 17"/>
              <a:gd name="T65" fmla="*/ 11 h 25"/>
              <a:gd name="T66" fmla="*/ 13 w 17"/>
              <a:gd name="T67" fmla="*/ 11 h 25"/>
              <a:gd name="T68" fmla="*/ 13 w 17"/>
              <a:gd name="T69" fmla="*/ 10 h 25"/>
              <a:gd name="T70" fmla="*/ 13 w 17"/>
              <a:gd name="T71" fmla="*/ 7 h 25"/>
              <a:gd name="T72" fmla="*/ 12 w 17"/>
              <a:gd name="T73" fmla="*/ 5 h 25"/>
              <a:gd name="T74" fmla="*/ 11 w 17"/>
              <a:gd name="T75" fmla="*/ 4 h 25"/>
              <a:gd name="T76" fmla="*/ 9 w 17"/>
              <a:gd name="T77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8" y="25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1" y="22"/>
                  <a:pt x="1" y="21"/>
                  <a:pt x="0" y="19"/>
                </a:cubicBezTo>
                <a:cubicBezTo>
                  <a:pt x="0" y="18"/>
                  <a:pt x="0" y="16"/>
                  <a:pt x="0" y="15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0"/>
                  <a:pt x="0" y="8"/>
                  <a:pt x="0" y="6"/>
                </a:cubicBezTo>
                <a:cubicBezTo>
                  <a:pt x="1" y="5"/>
                  <a:pt x="2" y="4"/>
                  <a:pt x="2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1"/>
                  <a:pt x="7" y="0"/>
                  <a:pt x="9" y="0"/>
                </a:cubicBezTo>
                <a:cubicBezTo>
                  <a:pt x="10" y="0"/>
                  <a:pt x="11" y="1"/>
                  <a:pt x="12" y="1"/>
                </a:cubicBezTo>
                <a:cubicBezTo>
                  <a:pt x="14" y="2"/>
                  <a:pt x="14" y="2"/>
                  <a:pt x="15" y="3"/>
                </a:cubicBezTo>
                <a:cubicBezTo>
                  <a:pt x="16" y="4"/>
                  <a:pt x="16" y="5"/>
                  <a:pt x="17" y="7"/>
                </a:cubicBezTo>
                <a:cubicBezTo>
                  <a:pt x="17" y="8"/>
                  <a:pt x="17" y="10"/>
                  <a:pt x="17" y="12"/>
                </a:cubicBezTo>
                <a:cubicBezTo>
                  <a:pt x="17" y="14"/>
                  <a:pt x="17" y="14"/>
                  <a:pt x="17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4" y="15"/>
                  <a:pt x="4" y="15"/>
                </a:cubicBezTo>
                <a:cubicBezTo>
                  <a:pt x="4" y="17"/>
                  <a:pt x="4" y="19"/>
                  <a:pt x="5" y="20"/>
                </a:cubicBezTo>
                <a:cubicBezTo>
                  <a:pt x="6" y="21"/>
                  <a:pt x="7" y="22"/>
                  <a:pt x="9" y="22"/>
                </a:cubicBezTo>
                <a:cubicBezTo>
                  <a:pt x="10" y="22"/>
                  <a:pt x="11" y="22"/>
                  <a:pt x="11" y="22"/>
                </a:cubicBezTo>
                <a:cubicBezTo>
                  <a:pt x="12" y="22"/>
                  <a:pt x="12" y="21"/>
                  <a:pt x="13" y="21"/>
                </a:cubicBezTo>
                <a:cubicBezTo>
                  <a:pt x="13" y="21"/>
                  <a:pt x="13" y="21"/>
                  <a:pt x="14" y="20"/>
                </a:cubicBezTo>
                <a:cubicBezTo>
                  <a:pt x="14" y="20"/>
                  <a:pt x="14" y="20"/>
                  <a:pt x="15" y="19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2"/>
                  <a:pt x="16" y="23"/>
                  <a:pt x="16" y="23"/>
                </a:cubicBezTo>
                <a:cubicBezTo>
                  <a:pt x="15" y="23"/>
                  <a:pt x="15" y="24"/>
                  <a:pt x="14" y="24"/>
                </a:cubicBezTo>
                <a:cubicBezTo>
                  <a:pt x="13" y="24"/>
                  <a:pt x="13" y="25"/>
                  <a:pt x="12" y="25"/>
                </a:cubicBezTo>
                <a:cubicBezTo>
                  <a:pt x="11" y="25"/>
                  <a:pt x="10" y="25"/>
                  <a:pt x="9" y="25"/>
                </a:cubicBezTo>
                <a:close/>
                <a:moveTo>
                  <a:pt x="9" y="4"/>
                </a:moveTo>
                <a:cubicBezTo>
                  <a:pt x="8" y="4"/>
                  <a:pt x="7" y="4"/>
                  <a:pt x="7" y="4"/>
                </a:cubicBezTo>
                <a:cubicBezTo>
                  <a:pt x="6" y="4"/>
                  <a:pt x="6" y="5"/>
                  <a:pt x="5" y="5"/>
                </a:cubicBezTo>
                <a:cubicBezTo>
                  <a:pt x="5" y="6"/>
                  <a:pt x="4" y="6"/>
                  <a:pt x="4" y="7"/>
                </a:cubicBezTo>
                <a:cubicBezTo>
                  <a:pt x="4" y="8"/>
                  <a:pt x="4" y="9"/>
                  <a:pt x="4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3" y="8"/>
                  <a:pt x="13" y="7"/>
                </a:cubicBezTo>
                <a:cubicBezTo>
                  <a:pt x="13" y="7"/>
                  <a:pt x="12" y="6"/>
                  <a:pt x="12" y="5"/>
                </a:cubicBezTo>
                <a:cubicBezTo>
                  <a:pt x="12" y="5"/>
                  <a:pt x="11" y="4"/>
                  <a:pt x="11" y="4"/>
                </a:cubicBezTo>
                <a:cubicBezTo>
                  <a:pt x="10" y="4"/>
                  <a:pt x="9" y="4"/>
                  <a:pt x="9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38" name="Freeform 232"/>
          <p:cNvSpPr>
            <a:spLocks/>
          </p:cNvSpPr>
          <p:nvPr/>
        </p:nvSpPr>
        <p:spPr bwMode="auto">
          <a:xfrm>
            <a:off x="4266440" y="1883647"/>
            <a:ext cx="49213" cy="74612"/>
          </a:xfrm>
          <a:custGeom>
            <a:avLst/>
            <a:gdLst>
              <a:gd name="T0" fmla="*/ 12 w 16"/>
              <a:gd name="T1" fmla="*/ 19 h 25"/>
              <a:gd name="T2" fmla="*/ 12 w 16"/>
              <a:gd name="T3" fmla="*/ 17 h 25"/>
              <a:gd name="T4" fmla="*/ 11 w 16"/>
              <a:gd name="T5" fmla="*/ 16 h 25"/>
              <a:gd name="T6" fmla="*/ 10 w 16"/>
              <a:gd name="T7" fmla="*/ 15 h 25"/>
              <a:gd name="T8" fmla="*/ 8 w 16"/>
              <a:gd name="T9" fmla="*/ 14 h 25"/>
              <a:gd name="T10" fmla="*/ 5 w 16"/>
              <a:gd name="T11" fmla="*/ 13 h 25"/>
              <a:gd name="T12" fmla="*/ 3 w 16"/>
              <a:gd name="T13" fmla="*/ 11 h 25"/>
              <a:gd name="T14" fmla="*/ 1 w 16"/>
              <a:gd name="T15" fmla="*/ 10 h 25"/>
              <a:gd name="T16" fmla="*/ 1 w 16"/>
              <a:gd name="T17" fmla="*/ 7 h 25"/>
              <a:gd name="T18" fmla="*/ 1 w 16"/>
              <a:gd name="T19" fmla="*/ 4 h 25"/>
              <a:gd name="T20" fmla="*/ 3 w 16"/>
              <a:gd name="T21" fmla="*/ 2 h 25"/>
              <a:gd name="T22" fmla="*/ 5 w 16"/>
              <a:gd name="T23" fmla="*/ 1 h 25"/>
              <a:gd name="T24" fmla="*/ 8 w 16"/>
              <a:gd name="T25" fmla="*/ 0 h 25"/>
              <a:gd name="T26" fmla="*/ 12 w 16"/>
              <a:gd name="T27" fmla="*/ 1 h 25"/>
              <a:gd name="T28" fmla="*/ 14 w 16"/>
              <a:gd name="T29" fmla="*/ 2 h 25"/>
              <a:gd name="T30" fmla="*/ 16 w 16"/>
              <a:gd name="T31" fmla="*/ 5 h 25"/>
              <a:gd name="T32" fmla="*/ 16 w 16"/>
              <a:gd name="T33" fmla="*/ 8 h 25"/>
              <a:gd name="T34" fmla="*/ 12 w 16"/>
              <a:gd name="T35" fmla="*/ 8 h 25"/>
              <a:gd name="T36" fmla="*/ 12 w 16"/>
              <a:gd name="T37" fmla="*/ 6 h 25"/>
              <a:gd name="T38" fmla="*/ 11 w 16"/>
              <a:gd name="T39" fmla="*/ 5 h 25"/>
              <a:gd name="T40" fmla="*/ 10 w 16"/>
              <a:gd name="T41" fmla="*/ 4 h 25"/>
              <a:gd name="T42" fmla="*/ 8 w 16"/>
              <a:gd name="T43" fmla="*/ 4 h 25"/>
              <a:gd name="T44" fmla="*/ 7 w 16"/>
              <a:gd name="T45" fmla="*/ 4 h 25"/>
              <a:gd name="T46" fmla="*/ 6 w 16"/>
              <a:gd name="T47" fmla="*/ 5 h 25"/>
              <a:gd name="T48" fmla="*/ 5 w 16"/>
              <a:gd name="T49" fmla="*/ 6 h 25"/>
              <a:gd name="T50" fmla="*/ 5 w 16"/>
              <a:gd name="T51" fmla="*/ 7 h 25"/>
              <a:gd name="T52" fmla="*/ 5 w 16"/>
              <a:gd name="T53" fmla="*/ 8 h 25"/>
              <a:gd name="T54" fmla="*/ 6 w 16"/>
              <a:gd name="T55" fmla="*/ 9 h 25"/>
              <a:gd name="T56" fmla="*/ 7 w 16"/>
              <a:gd name="T57" fmla="*/ 10 h 25"/>
              <a:gd name="T58" fmla="*/ 9 w 16"/>
              <a:gd name="T59" fmla="*/ 11 h 25"/>
              <a:gd name="T60" fmla="*/ 12 w 16"/>
              <a:gd name="T61" fmla="*/ 12 h 25"/>
              <a:gd name="T62" fmla="*/ 14 w 16"/>
              <a:gd name="T63" fmla="*/ 14 h 25"/>
              <a:gd name="T64" fmla="*/ 16 w 16"/>
              <a:gd name="T65" fmla="*/ 16 h 25"/>
              <a:gd name="T66" fmla="*/ 16 w 16"/>
              <a:gd name="T67" fmla="*/ 18 h 25"/>
              <a:gd name="T68" fmla="*/ 16 w 16"/>
              <a:gd name="T69" fmla="*/ 21 h 25"/>
              <a:gd name="T70" fmla="*/ 14 w 16"/>
              <a:gd name="T71" fmla="*/ 23 h 25"/>
              <a:gd name="T72" fmla="*/ 12 w 16"/>
              <a:gd name="T73" fmla="*/ 25 h 25"/>
              <a:gd name="T74" fmla="*/ 8 w 16"/>
              <a:gd name="T75" fmla="*/ 25 h 25"/>
              <a:gd name="T76" fmla="*/ 5 w 16"/>
              <a:gd name="T77" fmla="*/ 25 h 25"/>
              <a:gd name="T78" fmla="*/ 2 w 16"/>
              <a:gd name="T79" fmla="*/ 23 h 25"/>
              <a:gd name="T80" fmla="*/ 1 w 16"/>
              <a:gd name="T81" fmla="*/ 20 h 25"/>
              <a:gd name="T82" fmla="*/ 0 w 16"/>
              <a:gd name="T83" fmla="*/ 18 h 25"/>
              <a:gd name="T84" fmla="*/ 4 w 16"/>
              <a:gd name="T85" fmla="*/ 18 h 25"/>
              <a:gd name="T86" fmla="*/ 4 w 16"/>
              <a:gd name="T87" fmla="*/ 20 h 25"/>
              <a:gd name="T88" fmla="*/ 6 w 16"/>
              <a:gd name="T89" fmla="*/ 21 h 25"/>
              <a:gd name="T90" fmla="*/ 7 w 16"/>
              <a:gd name="T91" fmla="*/ 22 h 25"/>
              <a:gd name="T92" fmla="*/ 8 w 16"/>
              <a:gd name="T93" fmla="*/ 22 h 25"/>
              <a:gd name="T94" fmla="*/ 11 w 16"/>
              <a:gd name="T95" fmla="*/ 21 h 25"/>
              <a:gd name="T96" fmla="*/ 12 w 16"/>
              <a:gd name="T97" fmla="*/ 1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" h="25">
                <a:moveTo>
                  <a:pt x="12" y="19"/>
                </a:moveTo>
                <a:cubicBezTo>
                  <a:pt x="12" y="18"/>
                  <a:pt x="12" y="18"/>
                  <a:pt x="12" y="17"/>
                </a:cubicBezTo>
                <a:cubicBezTo>
                  <a:pt x="12" y="17"/>
                  <a:pt x="12" y="17"/>
                  <a:pt x="11" y="16"/>
                </a:cubicBezTo>
                <a:cubicBezTo>
                  <a:pt x="11" y="16"/>
                  <a:pt x="11" y="16"/>
                  <a:pt x="10" y="15"/>
                </a:cubicBezTo>
                <a:cubicBezTo>
                  <a:pt x="9" y="15"/>
                  <a:pt x="9" y="15"/>
                  <a:pt x="8" y="14"/>
                </a:cubicBezTo>
                <a:cubicBezTo>
                  <a:pt x="7" y="14"/>
                  <a:pt x="6" y="13"/>
                  <a:pt x="5" y="13"/>
                </a:cubicBezTo>
                <a:cubicBezTo>
                  <a:pt x="4" y="13"/>
                  <a:pt x="3" y="12"/>
                  <a:pt x="3" y="11"/>
                </a:cubicBezTo>
                <a:cubicBezTo>
                  <a:pt x="2" y="11"/>
                  <a:pt x="2" y="10"/>
                  <a:pt x="1" y="10"/>
                </a:cubicBezTo>
                <a:cubicBezTo>
                  <a:pt x="1" y="9"/>
                  <a:pt x="1" y="8"/>
                  <a:pt x="1" y="7"/>
                </a:cubicBezTo>
                <a:cubicBezTo>
                  <a:pt x="1" y="6"/>
                  <a:pt x="1" y="5"/>
                  <a:pt x="1" y="4"/>
                </a:cubicBezTo>
                <a:cubicBezTo>
                  <a:pt x="2" y="4"/>
                  <a:pt x="2" y="3"/>
                  <a:pt x="3" y="2"/>
                </a:cubicBezTo>
                <a:cubicBezTo>
                  <a:pt x="4" y="2"/>
                  <a:pt x="4" y="1"/>
                  <a:pt x="5" y="1"/>
                </a:cubicBezTo>
                <a:cubicBezTo>
                  <a:pt x="6" y="0"/>
                  <a:pt x="7" y="0"/>
                  <a:pt x="8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3" y="2"/>
                  <a:pt x="14" y="2"/>
                </a:cubicBezTo>
                <a:cubicBezTo>
                  <a:pt x="15" y="3"/>
                  <a:pt x="15" y="4"/>
                  <a:pt x="16" y="5"/>
                </a:cubicBezTo>
                <a:cubicBezTo>
                  <a:pt x="16" y="6"/>
                  <a:pt x="16" y="7"/>
                  <a:pt x="16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7"/>
                  <a:pt x="12" y="7"/>
                  <a:pt x="12" y="6"/>
                </a:cubicBezTo>
                <a:cubicBezTo>
                  <a:pt x="12" y="6"/>
                  <a:pt x="12" y="5"/>
                  <a:pt x="11" y="5"/>
                </a:cubicBezTo>
                <a:cubicBezTo>
                  <a:pt x="11" y="5"/>
                  <a:pt x="10" y="4"/>
                  <a:pt x="10" y="4"/>
                </a:cubicBezTo>
                <a:cubicBezTo>
                  <a:pt x="10" y="4"/>
                  <a:pt x="9" y="4"/>
                  <a:pt x="8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4"/>
                  <a:pt x="6" y="4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6"/>
                  <a:pt x="5" y="7"/>
                  <a:pt x="5" y="7"/>
                </a:cubicBezTo>
                <a:cubicBezTo>
                  <a:pt x="5" y="7"/>
                  <a:pt x="5" y="8"/>
                  <a:pt x="5" y="8"/>
                </a:cubicBezTo>
                <a:cubicBezTo>
                  <a:pt x="5" y="8"/>
                  <a:pt x="5" y="9"/>
                  <a:pt x="6" y="9"/>
                </a:cubicBezTo>
                <a:cubicBezTo>
                  <a:pt x="6" y="9"/>
                  <a:pt x="6" y="10"/>
                  <a:pt x="7" y="10"/>
                </a:cubicBezTo>
                <a:cubicBezTo>
                  <a:pt x="7" y="10"/>
                  <a:pt x="8" y="10"/>
                  <a:pt x="9" y="11"/>
                </a:cubicBezTo>
                <a:cubicBezTo>
                  <a:pt x="10" y="11"/>
                  <a:pt x="11" y="12"/>
                  <a:pt x="12" y="12"/>
                </a:cubicBezTo>
                <a:cubicBezTo>
                  <a:pt x="13" y="13"/>
                  <a:pt x="14" y="13"/>
                  <a:pt x="14" y="14"/>
                </a:cubicBezTo>
                <a:cubicBezTo>
                  <a:pt x="15" y="14"/>
                  <a:pt x="16" y="15"/>
                  <a:pt x="16" y="16"/>
                </a:cubicBezTo>
                <a:cubicBezTo>
                  <a:pt x="16" y="17"/>
                  <a:pt x="16" y="17"/>
                  <a:pt x="16" y="18"/>
                </a:cubicBezTo>
                <a:cubicBezTo>
                  <a:pt x="16" y="19"/>
                  <a:pt x="16" y="20"/>
                  <a:pt x="16" y="21"/>
                </a:cubicBezTo>
                <a:cubicBezTo>
                  <a:pt x="15" y="22"/>
                  <a:pt x="15" y="23"/>
                  <a:pt x="14" y="23"/>
                </a:cubicBezTo>
                <a:cubicBezTo>
                  <a:pt x="14" y="24"/>
                  <a:pt x="13" y="24"/>
                  <a:pt x="12" y="25"/>
                </a:cubicBezTo>
                <a:cubicBezTo>
                  <a:pt x="11" y="25"/>
                  <a:pt x="10" y="25"/>
                  <a:pt x="8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1" y="22"/>
                  <a:pt x="1" y="21"/>
                  <a:pt x="1" y="20"/>
                </a:cubicBezTo>
                <a:cubicBezTo>
                  <a:pt x="0" y="20"/>
                  <a:pt x="0" y="19"/>
                  <a:pt x="0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9"/>
                  <a:pt x="4" y="20"/>
                </a:cubicBezTo>
                <a:cubicBezTo>
                  <a:pt x="5" y="20"/>
                  <a:pt x="5" y="21"/>
                  <a:pt x="6" y="21"/>
                </a:cubicBezTo>
                <a:cubicBezTo>
                  <a:pt x="6" y="21"/>
                  <a:pt x="6" y="22"/>
                  <a:pt x="7" y="22"/>
                </a:cubicBezTo>
                <a:cubicBezTo>
                  <a:pt x="7" y="22"/>
                  <a:pt x="8" y="22"/>
                  <a:pt x="8" y="22"/>
                </a:cubicBezTo>
                <a:cubicBezTo>
                  <a:pt x="10" y="22"/>
                  <a:pt x="11" y="22"/>
                  <a:pt x="11" y="21"/>
                </a:cubicBezTo>
                <a:cubicBezTo>
                  <a:pt x="12" y="20"/>
                  <a:pt x="12" y="20"/>
                  <a:pt x="12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39" name="Freeform 233"/>
          <p:cNvSpPr>
            <a:spLocks noEditPoints="1"/>
          </p:cNvSpPr>
          <p:nvPr/>
        </p:nvSpPr>
        <p:spPr bwMode="auto">
          <a:xfrm>
            <a:off x="3666365" y="2024935"/>
            <a:ext cx="12700" cy="96837"/>
          </a:xfrm>
          <a:custGeom>
            <a:avLst/>
            <a:gdLst>
              <a:gd name="T0" fmla="*/ 0 w 4"/>
              <a:gd name="T1" fmla="*/ 2 h 32"/>
              <a:gd name="T2" fmla="*/ 0 w 4"/>
              <a:gd name="T3" fmla="*/ 0 h 32"/>
              <a:gd name="T4" fmla="*/ 2 w 4"/>
              <a:gd name="T5" fmla="*/ 0 h 32"/>
              <a:gd name="T6" fmla="*/ 3 w 4"/>
              <a:gd name="T7" fmla="*/ 0 h 32"/>
              <a:gd name="T8" fmla="*/ 4 w 4"/>
              <a:gd name="T9" fmla="*/ 2 h 32"/>
              <a:gd name="T10" fmla="*/ 3 w 4"/>
              <a:gd name="T11" fmla="*/ 4 h 32"/>
              <a:gd name="T12" fmla="*/ 2 w 4"/>
              <a:gd name="T13" fmla="*/ 4 h 32"/>
              <a:gd name="T14" fmla="*/ 0 w 4"/>
              <a:gd name="T15" fmla="*/ 4 h 32"/>
              <a:gd name="T16" fmla="*/ 0 w 4"/>
              <a:gd name="T17" fmla="*/ 2 h 32"/>
              <a:gd name="T18" fmla="*/ 4 w 4"/>
              <a:gd name="T19" fmla="*/ 32 h 32"/>
              <a:gd name="T20" fmla="*/ 0 w 4"/>
              <a:gd name="T21" fmla="*/ 32 h 32"/>
              <a:gd name="T22" fmla="*/ 0 w 4"/>
              <a:gd name="T23" fmla="*/ 8 h 32"/>
              <a:gd name="T24" fmla="*/ 4 w 4"/>
              <a:gd name="T25" fmla="*/ 8 h 32"/>
              <a:gd name="T26" fmla="*/ 4 w 4"/>
              <a:gd name="T2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" h="32">
                <a:moveTo>
                  <a:pt x="0" y="2"/>
                </a:moveTo>
                <a:cubicBezTo>
                  <a:pt x="0" y="1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0"/>
                  <a:pt x="3" y="0"/>
                  <a:pt x="3" y="0"/>
                </a:cubicBezTo>
                <a:cubicBezTo>
                  <a:pt x="4" y="1"/>
                  <a:pt x="4" y="1"/>
                  <a:pt x="4" y="2"/>
                </a:cubicBezTo>
                <a:cubicBezTo>
                  <a:pt x="4" y="3"/>
                  <a:pt x="4" y="3"/>
                  <a:pt x="3" y="4"/>
                </a:cubicBezTo>
                <a:cubicBezTo>
                  <a:pt x="3" y="4"/>
                  <a:pt x="2" y="4"/>
                  <a:pt x="2" y="4"/>
                </a:cubicBezTo>
                <a:cubicBezTo>
                  <a:pt x="1" y="4"/>
                  <a:pt x="0" y="4"/>
                  <a:pt x="0" y="4"/>
                </a:cubicBezTo>
                <a:cubicBezTo>
                  <a:pt x="0" y="3"/>
                  <a:pt x="0" y="3"/>
                  <a:pt x="0" y="2"/>
                </a:cubicBezTo>
                <a:close/>
                <a:moveTo>
                  <a:pt x="4" y="32"/>
                </a:moveTo>
                <a:cubicBezTo>
                  <a:pt x="0" y="32"/>
                  <a:pt x="0" y="32"/>
                  <a:pt x="0" y="32"/>
                </a:cubicBezTo>
                <a:cubicBezTo>
                  <a:pt x="0" y="8"/>
                  <a:pt x="0" y="8"/>
                  <a:pt x="0" y="8"/>
                </a:cubicBezTo>
                <a:cubicBezTo>
                  <a:pt x="4" y="8"/>
                  <a:pt x="4" y="8"/>
                  <a:pt x="4" y="8"/>
                </a:cubicBezTo>
                <a:lnTo>
                  <a:pt x="4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40" name="Freeform 234"/>
          <p:cNvSpPr>
            <a:spLocks/>
          </p:cNvSpPr>
          <p:nvPr/>
        </p:nvSpPr>
        <p:spPr bwMode="auto">
          <a:xfrm>
            <a:off x="3696528" y="2048747"/>
            <a:ext cx="49213" cy="73025"/>
          </a:xfrm>
          <a:custGeom>
            <a:avLst/>
            <a:gdLst>
              <a:gd name="T0" fmla="*/ 4 w 16"/>
              <a:gd name="T1" fmla="*/ 0 h 24"/>
              <a:gd name="T2" fmla="*/ 4 w 16"/>
              <a:gd name="T3" fmla="*/ 3 h 24"/>
              <a:gd name="T4" fmla="*/ 6 w 16"/>
              <a:gd name="T5" fmla="*/ 1 h 24"/>
              <a:gd name="T6" fmla="*/ 9 w 16"/>
              <a:gd name="T7" fmla="*/ 0 h 24"/>
              <a:gd name="T8" fmla="*/ 12 w 16"/>
              <a:gd name="T9" fmla="*/ 0 h 24"/>
              <a:gd name="T10" fmla="*/ 14 w 16"/>
              <a:gd name="T11" fmla="*/ 2 h 24"/>
              <a:gd name="T12" fmla="*/ 16 w 16"/>
              <a:gd name="T13" fmla="*/ 5 h 24"/>
              <a:gd name="T14" fmla="*/ 16 w 16"/>
              <a:gd name="T15" fmla="*/ 9 h 24"/>
              <a:gd name="T16" fmla="*/ 16 w 16"/>
              <a:gd name="T17" fmla="*/ 24 h 24"/>
              <a:gd name="T18" fmla="*/ 12 w 16"/>
              <a:gd name="T19" fmla="*/ 24 h 24"/>
              <a:gd name="T20" fmla="*/ 12 w 16"/>
              <a:gd name="T21" fmla="*/ 9 h 24"/>
              <a:gd name="T22" fmla="*/ 11 w 16"/>
              <a:gd name="T23" fmla="*/ 5 h 24"/>
              <a:gd name="T24" fmla="*/ 8 w 16"/>
              <a:gd name="T25" fmla="*/ 3 h 24"/>
              <a:gd name="T26" fmla="*/ 6 w 16"/>
              <a:gd name="T27" fmla="*/ 4 h 24"/>
              <a:gd name="T28" fmla="*/ 4 w 16"/>
              <a:gd name="T29" fmla="*/ 7 h 24"/>
              <a:gd name="T30" fmla="*/ 4 w 16"/>
              <a:gd name="T31" fmla="*/ 24 h 24"/>
              <a:gd name="T32" fmla="*/ 0 w 16"/>
              <a:gd name="T33" fmla="*/ 24 h 24"/>
              <a:gd name="T34" fmla="*/ 0 w 16"/>
              <a:gd name="T35" fmla="*/ 0 h 24"/>
              <a:gd name="T36" fmla="*/ 4 w 16"/>
              <a:gd name="T3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4">
                <a:moveTo>
                  <a:pt x="4" y="0"/>
                </a:move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3" y="1"/>
                  <a:pt x="14" y="1"/>
                  <a:pt x="14" y="2"/>
                </a:cubicBezTo>
                <a:cubicBezTo>
                  <a:pt x="15" y="3"/>
                  <a:pt x="15" y="4"/>
                  <a:pt x="16" y="5"/>
                </a:cubicBezTo>
                <a:cubicBezTo>
                  <a:pt x="16" y="6"/>
                  <a:pt x="16" y="7"/>
                  <a:pt x="16" y="9"/>
                </a:cubicBezTo>
                <a:cubicBezTo>
                  <a:pt x="16" y="24"/>
                  <a:pt x="16" y="24"/>
                  <a:pt x="16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2" y="5"/>
                  <a:pt x="11" y="5"/>
                </a:cubicBezTo>
                <a:cubicBezTo>
                  <a:pt x="10" y="4"/>
                  <a:pt x="10" y="3"/>
                  <a:pt x="8" y="3"/>
                </a:cubicBezTo>
                <a:cubicBezTo>
                  <a:pt x="7" y="3"/>
                  <a:pt x="6" y="4"/>
                  <a:pt x="6" y="4"/>
                </a:cubicBezTo>
                <a:cubicBezTo>
                  <a:pt x="5" y="5"/>
                  <a:pt x="4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lnTo>
                  <a:pt x="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41" name="Freeform 235"/>
          <p:cNvSpPr>
            <a:spLocks/>
          </p:cNvSpPr>
          <p:nvPr/>
        </p:nvSpPr>
        <p:spPr bwMode="auto">
          <a:xfrm>
            <a:off x="3756853" y="2048747"/>
            <a:ext cx="50800" cy="73025"/>
          </a:xfrm>
          <a:custGeom>
            <a:avLst/>
            <a:gdLst>
              <a:gd name="T0" fmla="*/ 17 w 32"/>
              <a:gd name="T1" fmla="*/ 35 h 46"/>
              <a:gd name="T2" fmla="*/ 25 w 32"/>
              <a:gd name="T3" fmla="*/ 0 h 46"/>
              <a:gd name="T4" fmla="*/ 32 w 32"/>
              <a:gd name="T5" fmla="*/ 0 h 46"/>
              <a:gd name="T6" fmla="*/ 19 w 32"/>
              <a:gd name="T7" fmla="*/ 46 h 46"/>
              <a:gd name="T8" fmla="*/ 13 w 32"/>
              <a:gd name="T9" fmla="*/ 46 h 46"/>
              <a:gd name="T10" fmla="*/ 0 w 32"/>
              <a:gd name="T11" fmla="*/ 0 h 46"/>
              <a:gd name="T12" fmla="*/ 8 w 32"/>
              <a:gd name="T13" fmla="*/ 0 h 46"/>
              <a:gd name="T14" fmla="*/ 17 w 32"/>
              <a:gd name="T15" fmla="*/ 35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" h="46">
                <a:moveTo>
                  <a:pt x="17" y="35"/>
                </a:moveTo>
                <a:lnTo>
                  <a:pt x="25" y="0"/>
                </a:lnTo>
                <a:lnTo>
                  <a:pt x="32" y="0"/>
                </a:lnTo>
                <a:lnTo>
                  <a:pt x="19" y="46"/>
                </a:lnTo>
                <a:lnTo>
                  <a:pt x="13" y="46"/>
                </a:lnTo>
                <a:lnTo>
                  <a:pt x="0" y="0"/>
                </a:lnTo>
                <a:lnTo>
                  <a:pt x="8" y="0"/>
                </a:lnTo>
                <a:lnTo>
                  <a:pt x="17" y="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42" name="Freeform 236"/>
          <p:cNvSpPr>
            <a:spLocks noEditPoints="1"/>
          </p:cNvSpPr>
          <p:nvPr/>
        </p:nvSpPr>
        <p:spPr bwMode="auto">
          <a:xfrm>
            <a:off x="3817178" y="2048747"/>
            <a:ext cx="57150" cy="76200"/>
          </a:xfrm>
          <a:custGeom>
            <a:avLst/>
            <a:gdLst>
              <a:gd name="T0" fmla="*/ 0 w 19"/>
              <a:gd name="T1" fmla="*/ 11 h 25"/>
              <a:gd name="T2" fmla="*/ 1 w 19"/>
              <a:gd name="T3" fmla="*/ 6 h 25"/>
              <a:gd name="T4" fmla="*/ 3 w 19"/>
              <a:gd name="T5" fmla="*/ 3 h 25"/>
              <a:gd name="T6" fmla="*/ 6 w 19"/>
              <a:gd name="T7" fmla="*/ 1 h 25"/>
              <a:gd name="T8" fmla="*/ 9 w 19"/>
              <a:gd name="T9" fmla="*/ 0 h 25"/>
              <a:gd name="T10" fmla="*/ 13 w 19"/>
              <a:gd name="T11" fmla="*/ 1 h 25"/>
              <a:gd name="T12" fmla="*/ 16 w 19"/>
              <a:gd name="T13" fmla="*/ 3 h 25"/>
              <a:gd name="T14" fmla="*/ 18 w 19"/>
              <a:gd name="T15" fmla="*/ 6 h 25"/>
              <a:gd name="T16" fmla="*/ 19 w 19"/>
              <a:gd name="T17" fmla="*/ 11 h 25"/>
              <a:gd name="T18" fmla="*/ 19 w 19"/>
              <a:gd name="T19" fmla="*/ 14 h 25"/>
              <a:gd name="T20" fmla="*/ 18 w 19"/>
              <a:gd name="T21" fmla="*/ 18 h 25"/>
              <a:gd name="T22" fmla="*/ 16 w 19"/>
              <a:gd name="T23" fmla="*/ 22 h 25"/>
              <a:gd name="T24" fmla="*/ 13 w 19"/>
              <a:gd name="T25" fmla="*/ 24 h 25"/>
              <a:gd name="T26" fmla="*/ 9 w 19"/>
              <a:gd name="T27" fmla="*/ 25 h 25"/>
              <a:gd name="T28" fmla="*/ 6 w 19"/>
              <a:gd name="T29" fmla="*/ 24 h 25"/>
              <a:gd name="T30" fmla="*/ 3 w 19"/>
              <a:gd name="T31" fmla="*/ 22 h 25"/>
              <a:gd name="T32" fmla="*/ 1 w 19"/>
              <a:gd name="T33" fmla="*/ 18 h 25"/>
              <a:gd name="T34" fmla="*/ 0 w 19"/>
              <a:gd name="T35" fmla="*/ 14 h 25"/>
              <a:gd name="T36" fmla="*/ 0 w 19"/>
              <a:gd name="T37" fmla="*/ 11 h 25"/>
              <a:gd name="T38" fmla="*/ 4 w 19"/>
              <a:gd name="T39" fmla="*/ 14 h 25"/>
              <a:gd name="T40" fmla="*/ 5 w 19"/>
              <a:gd name="T41" fmla="*/ 17 h 25"/>
              <a:gd name="T42" fmla="*/ 6 w 19"/>
              <a:gd name="T43" fmla="*/ 20 h 25"/>
              <a:gd name="T44" fmla="*/ 7 w 19"/>
              <a:gd name="T45" fmla="*/ 21 h 25"/>
              <a:gd name="T46" fmla="*/ 9 w 19"/>
              <a:gd name="T47" fmla="*/ 21 h 25"/>
              <a:gd name="T48" fmla="*/ 15 w 19"/>
              <a:gd name="T49" fmla="*/ 14 h 25"/>
              <a:gd name="T50" fmla="*/ 15 w 19"/>
              <a:gd name="T51" fmla="*/ 11 h 25"/>
              <a:gd name="T52" fmla="*/ 14 w 19"/>
              <a:gd name="T53" fmla="*/ 8 h 25"/>
              <a:gd name="T54" fmla="*/ 13 w 19"/>
              <a:gd name="T55" fmla="*/ 5 h 25"/>
              <a:gd name="T56" fmla="*/ 12 w 19"/>
              <a:gd name="T57" fmla="*/ 4 h 25"/>
              <a:gd name="T58" fmla="*/ 9 w 19"/>
              <a:gd name="T59" fmla="*/ 3 h 25"/>
              <a:gd name="T60" fmla="*/ 7 w 19"/>
              <a:gd name="T61" fmla="*/ 4 h 25"/>
              <a:gd name="T62" fmla="*/ 6 w 19"/>
              <a:gd name="T63" fmla="*/ 5 h 25"/>
              <a:gd name="T64" fmla="*/ 5 w 19"/>
              <a:gd name="T65" fmla="*/ 8 h 25"/>
              <a:gd name="T66" fmla="*/ 4 w 19"/>
              <a:gd name="T67" fmla="*/ 11 h 25"/>
              <a:gd name="T68" fmla="*/ 4 w 19"/>
              <a:gd name="T69" fmla="*/ 1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" h="25">
                <a:moveTo>
                  <a:pt x="0" y="11"/>
                </a:moveTo>
                <a:cubicBezTo>
                  <a:pt x="0" y="9"/>
                  <a:pt x="0" y="8"/>
                  <a:pt x="1" y="6"/>
                </a:cubicBezTo>
                <a:cubicBezTo>
                  <a:pt x="1" y="5"/>
                  <a:pt x="2" y="4"/>
                  <a:pt x="3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11" y="0"/>
                  <a:pt x="12" y="0"/>
                  <a:pt x="13" y="1"/>
                </a:cubicBezTo>
                <a:cubicBezTo>
                  <a:pt x="14" y="1"/>
                  <a:pt x="15" y="2"/>
                  <a:pt x="16" y="3"/>
                </a:cubicBezTo>
                <a:cubicBezTo>
                  <a:pt x="17" y="4"/>
                  <a:pt x="18" y="5"/>
                  <a:pt x="18" y="6"/>
                </a:cubicBezTo>
                <a:cubicBezTo>
                  <a:pt x="19" y="8"/>
                  <a:pt x="19" y="9"/>
                  <a:pt x="19" y="11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7"/>
                  <a:pt x="18" y="18"/>
                </a:cubicBezTo>
                <a:cubicBezTo>
                  <a:pt x="18" y="20"/>
                  <a:pt x="17" y="21"/>
                  <a:pt x="16" y="22"/>
                </a:cubicBezTo>
                <a:cubicBezTo>
                  <a:pt x="15" y="23"/>
                  <a:pt x="14" y="24"/>
                  <a:pt x="13" y="24"/>
                </a:cubicBezTo>
                <a:cubicBezTo>
                  <a:pt x="12" y="25"/>
                  <a:pt x="11" y="25"/>
                  <a:pt x="9" y="25"/>
                </a:cubicBezTo>
                <a:cubicBezTo>
                  <a:pt x="8" y="25"/>
                  <a:pt x="7" y="25"/>
                  <a:pt x="6" y="24"/>
                </a:cubicBezTo>
                <a:cubicBezTo>
                  <a:pt x="5" y="24"/>
                  <a:pt x="4" y="23"/>
                  <a:pt x="3" y="22"/>
                </a:cubicBezTo>
                <a:cubicBezTo>
                  <a:pt x="2" y="21"/>
                  <a:pt x="1" y="20"/>
                  <a:pt x="1" y="18"/>
                </a:cubicBezTo>
                <a:cubicBezTo>
                  <a:pt x="0" y="17"/>
                  <a:pt x="0" y="15"/>
                  <a:pt x="0" y="14"/>
                </a:cubicBezTo>
                <a:lnTo>
                  <a:pt x="0" y="11"/>
                </a:lnTo>
                <a:close/>
                <a:moveTo>
                  <a:pt x="4" y="14"/>
                </a:moveTo>
                <a:cubicBezTo>
                  <a:pt x="4" y="15"/>
                  <a:pt x="4" y="16"/>
                  <a:pt x="5" y="17"/>
                </a:cubicBezTo>
                <a:cubicBezTo>
                  <a:pt x="5" y="18"/>
                  <a:pt x="5" y="19"/>
                  <a:pt x="6" y="20"/>
                </a:cubicBezTo>
                <a:cubicBezTo>
                  <a:pt x="6" y="20"/>
                  <a:pt x="7" y="21"/>
                  <a:pt x="7" y="21"/>
                </a:cubicBezTo>
                <a:cubicBezTo>
                  <a:pt x="8" y="21"/>
                  <a:pt x="9" y="21"/>
                  <a:pt x="9" y="21"/>
                </a:cubicBezTo>
                <a:cubicBezTo>
                  <a:pt x="13" y="21"/>
                  <a:pt x="15" y="19"/>
                  <a:pt x="15" y="14"/>
                </a:cubicBezTo>
                <a:cubicBezTo>
                  <a:pt x="15" y="11"/>
                  <a:pt x="15" y="11"/>
                  <a:pt x="15" y="11"/>
                </a:cubicBezTo>
                <a:cubicBezTo>
                  <a:pt x="15" y="10"/>
                  <a:pt x="15" y="9"/>
                  <a:pt x="14" y="8"/>
                </a:cubicBezTo>
                <a:cubicBezTo>
                  <a:pt x="14" y="7"/>
                  <a:pt x="14" y="6"/>
                  <a:pt x="13" y="5"/>
                </a:cubicBezTo>
                <a:cubicBezTo>
                  <a:pt x="13" y="5"/>
                  <a:pt x="12" y="4"/>
                  <a:pt x="12" y="4"/>
                </a:cubicBezTo>
                <a:cubicBezTo>
                  <a:pt x="11" y="3"/>
                  <a:pt x="10" y="3"/>
                  <a:pt x="9" y="3"/>
                </a:cubicBezTo>
                <a:cubicBezTo>
                  <a:pt x="9" y="3"/>
                  <a:pt x="8" y="3"/>
                  <a:pt x="7" y="4"/>
                </a:cubicBezTo>
                <a:cubicBezTo>
                  <a:pt x="7" y="4"/>
                  <a:pt x="6" y="5"/>
                  <a:pt x="6" y="5"/>
                </a:cubicBezTo>
                <a:cubicBezTo>
                  <a:pt x="5" y="6"/>
                  <a:pt x="5" y="7"/>
                  <a:pt x="5" y="8"/>
                </a:cubicBezTo>
                <a:cubicBezTo>
                  <a:pt x="4" y="9"/>
                  <a:pt x="4" y="10"/>
                  <a:pt x="4" y="11"/>
                </a:cubicBezTo>
                <a:lnTo>
                  <a:pt x="4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43" name="Rectangle 237"/>
          <p:cNvSpPr>
            <a:spLocks noChangeArrowheads="1"/>
          </p:cNvSpPr>
          <p:nvPr/>
        </p:nvSpPr>
        <p:spPr bwMode="auto">
          <a:xfrm>
            <a:off x="3890203" y="2018585"/>
            <a:ext cx="11113" cy="1031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44" name="Freeform 238"/>
          <p:cNvSpPr>
            <a:spLocks/>
          </p:cNvSpPr>
          <p:nvPr/>
        </p:nvSpPr>
        <p:spPr bwMode="auto">
          <a:xfrm>
            <a:off x="3914015" y="2048747"/>
            <a:ext cx="53975" cy="73025"/>
          </a:xfrm>
          <a:custGeom>
            <a:avLst/>
            <a:gdLst>
              <a:gd name="T0" fmla="*/ 17 w 34"/>
              <a:gd name="T1" fmla="*/ 35 h 46"/>
              <a:gd name="T2" fmla="*/ 27 w 34"/>
              <a:gd name="T3" fmla="*/ 0 h 46"/>
              <a:gd name="T4" fmla="*/ 34 w 34"/>
              <a:gd name="T5" fmla="*/ 0 h 46"/>
              <a:gd name="T6" fmla="*/ 19 w 34"/>
              <a:gd name="T7" fmla="*/ 46 h 46"/>
              <a:gd name="T8" fmla="*/ 15 w 34"/>
              <a:gd name="T9" fmla="*/ 46 h 46"/>
              <a:gd name="T10" fmla="*/ 0 w 34"/>
              <a:gd name="T11" fmla="*/ 0 h 46"/>
              <a:gd name="T12" fmla="*/ 8 w 34"/>
              <a:gd name="T13" fmla="*/ 0 h 46"/>
              <a:gd name="T14" fmla="*/ 17 w 34"/>
              <a:gd name="T15" fmla="*/ 35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" h="46">
                <a:moveTo>
                  <a:pt x="17" y="35"/>
                </a:moveTo>
                <a:lnTo>
                  <a:pt x="27" y="0"/>
                </a:lnTo>
                <a:lnTo>
                  <a:pt x="34" y="0"/>
                </a:lnTo>
                <a:lnTo>
                  <a:pt x="19" y="46"/>
                </a:lnTo>
                <a:lnTo>
                  <a:pt x="15" y="46"/>
                </a:lnTo>
                <a:lnTo>
                  <a:pt x="0" y="0"/>
                </a:lnTo>
                <a:lnTo>
                  <a:pt x="8" y="0"/>
                </a:lnTo>
                <a:lnTo>
                  <a:pt x="17" y="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45" name="Freeform 239"/>
          <p:cNvSpPr>
            <a:spLocks noEditPoints="1"/>
          </p:cNvSpPr>
          <p:nvPr/>
        </p:nvSpPr>
        <p:spPr bwMode="auto">
          <a:xfrm>
            <a:off x="3977515" y="2048747"/>
            <a:ext cx="50800" cy="76200"/>
          </a:xfrm>
          <a:custGeom>
            <a:avLst/>
            <a:gdLst>
              <a:gd name="T0" fmla="*/ 9 w 17"/>
              <a:gd name="T1" fmla="*/ 25 h 25"/>
              <a:gd name="T2" fmla="*/ 5 w 17"/>
              <a:gd name="T3" fmla="*/ 24 h 25"/>
              <a:gd name="T4" fmla="*/ 2 w 17"/>
              <a:gd name="T5" fmla="*/ 22 h 25"/>
              <a:gd name="T6" fmla="*/ 0 w 17"/>
              <a:gd name="T7" fmla="*/ 19 h 25"/>
              <a:gd name="T8" fmla="*/ 0 w 17"/>
              <a:gd name="T9" fmla="*/ 14 h 25"/>
              <a:gd name="T10" fmla="*/ 0 w 17"/>
              <a:gd name="T11" fmla="*/ 11 h 25"/>
              <a:gd name="T12" fmla="*/ 0 w 17"/>
              <a:gd name="T13" fmla="*/ 6 h 25"/>
              <a:gd name="T14" fmla="*/ 2 w 17"/>
              <a:gd name="T15" fmla="*/ 2 h 25"/>
              <a:gd name="T16" fmla="*/ 5 w 17"/>
              <a:gd name="T17" fmla="*/ 1 h 25"/>
              <a:gd name="T18" fmla="*/ 9 w 17"/>
              <a:gd name="T19" fmla="*/ 0 h 25"/>
              <a:gd name="T20" fmla="*/ 12 w 17"/>
              <a:gd name="T21" fmla="*/ 1 h 25"/>
              <a:gd name="T22" fmla="*/ 15 w 17"/>
              <a:gd name="T23" fmla="*/ 3 h 25"/>
              <a:gd name="T24" fmla="*/ 17 w 17"/>
              <a:gd name="T25" fmla="*/ 6 h 25"/>
              <a:gd name="T26" fmla="*/ 17 w 17"/>
              <a:gd name="T27" fmla="*/ 11 h 25"/>
              <a:gd name="T28" fmla="*/ 17 w 17"/>
              <a:gd name="T29" fmla="*/ 14 h 25"/>
              <a:gd name="T30" fmla="*/ 4 w 17"/>
              <a:gd name="T31" fmla="*/ 14 h 25"/>
              <a:gd name="T32" fmla="*/ 4 w 17"/>
              <a:gd name="T33" fmla="*/ 14 h 25"/>
              <a:gd name="T34" fmla="*/ 5 w 17"/>
              <a:gd name="T35" fmla="*/ 20 h 25"/>
              <a:gd name="T36" fmla="*/ 9 w 17"/>
              <a:gd name="T37" fmla="*/ 21 h 25"/>
              <a:gd name="T38" fmla="*/ 11 w 17"/>
              <a:gd name="T39" fmla="*/ 21 h 25"/>
              <a:gd name="T40" fmla="*/ 13 w 17"/>
              <a:gd name="T41" fmla="*/ 21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1 h 25"/>
              <a:gd name="T48" fmla="*/ 16 w 17"/>
              <a:gd name="T49" fmla="*/ 23 h 25"/>
              <a:gd name="T50" fmla="*/ 14 w 17"/>
              <a:gd name="T51" fmla="*/ 24 h 25"/>
              <a:gd name="T52" fmla="*/ 12 w 17"/>
              <a:gd name="T53" fmla="*/ 25 h 25"/>
              <a:gd name="T54" fmla="*/ 9 w 17"/>
              <a:gd name="T55" fmla="*/ 25 h 25"/>
              <a:gd name="T56" fmla="*/ 9 w 17"/>
              <a:gd name="T57" fmla="*/ 3 h 25"/>
              <a:gd name="T58" fmla="*/ 7 w 17"/>
              <a:gd name="T59" fmla="*/ 4 h 25"/>
              <a:gd name="T60" fmla="*/ 5 w 17"/>
              <a:gd name="T61" fmla="*/ 5 h 25"/>
              <a:gd name="T62" fmla="*/ 4 w 17"/>
              <a:gd name="T63" fmla="*/ 7 h 25"/>
              <a:gd name="T64" fmla="*/ 4 w 17"/>
              <a:gd name="T65" fmla="*/ 10 h 25"/>
              <a:gd name="T66" fmla="*/ 13 w 17"/>
              <a:gd name="T67" fmla="*/ 10 h 25"/>
              <a:gd name="T68" fmla="*/ 13 w 17"/>
              <a:gd name="T69" fmla="*/ 10 h 25"/>
              <a:gd name="T70" fmla="*/ 13 w 17"/>
              <a:gd name="T71" fmla="*/ 7 h 25"/>
              <a:gd name="T72" fmla="*/ 12 w 17"/>
              <a:gd name="T73" fmla="*/ 5 h 25"/>
              <a:gd name="T74" fmla="*/ 11 w 17"/>
              <a:gd name="T75" fmla="*/ 4 h 25"/>
              <a:gd name="T76" fmla="*/ 9 w 17"/>
              <a:gd name="T77" fmla="*/ 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8" y="25"/>
                  <a:pt x="6" y="25"/>
                  <a:pt x="5" y="24"/>
                </a:cubicBezTo>
                <a:cubicBezTo>
                  <a:pt x="4" y="24"/>
                  <a:pt x="3" y="23"/>
                  <a:pt x="2" y="22"/>
                </a:cubicBezTo>
                <a:cubicBezTo>
                  <a:pt x="1" y="21"/>
                  <a:pt x="1" y="20"/>
                  <a:pt x="0" y="19"/>
                </a:cubicBezTo>
                <a:cubicBezTo>
                  <a:pt x="0" y="18"/>
                  <a:pt x="0" y="16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8"/>
                  <a:pt x="0" y="6"/>
                </a:cubicBezTo>
                <a:cubicBezTo>
                  <a:pt x="1" y="5"/>
                  <a:pt x="2" y="3"/>
                  <a:pt x="2" y="2"/>
                </a:cubicBezTo>
                <a:cubicBezTo>
                  <a:pt x="3" y="2"/>
                  <a:pt x="4" y="1"/>
                  <a:pt x="5" y="1"/>
                </a:cubicBezTo>
                <a:cubicBezTo>
                  <a:pt x="6" y="0"/>
                  <a:pt x="7" y="0"/>
                  <a:pt x="9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4" y="1"/>
                  <a:pt x="14" y="2"/>
                  <a:pt x="15" y="3"/>
                </a:cubicBezTo>
                <a:cubicBezTo>
                  <a:pt x="16" y="4"/>
                  <a:pt x="16" y="5"/>
                  <a:pt x="17" y="6"/>
                </a:cubicBezTo>
                <a:cubicBezTo>
                  <a:pt x="17" y="8"/>
                  <a:pt x="17" y="9"/>
                  <a:pt x="17" y="11"/>
                </a:cubicBezTo>
                <a:cubicBezTo>
                  <a:pt x="17" y="14"/>
                  <a:pt x="17" y="14"/>
                  <a:pt x="17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7"/>
                  <a:pt x="4" y="19"/>
                  <a:pt x="5" y="20"/>
                </a:cubicBezTo>
                <a:cubicBezTo>
                  <a:pt x="6" y="21"/>
                  <a:pt x="7" y="21"/>
                  <a:pt x="9" y="21"/>
                </a:cubicBezTo>
                <a:cubicBezTo>
                  <a:pt x="10" y="21"/>
                  <a:pt x="11" y="21"/>
                  <a:pt x="11" y="21"/>
                </a:cubicBezTo>
                <a:cubicBezTo>
                  <a:pt x="12" y="21"/>
                  <a:pt x="12" y="21"/>
                  <a:pt x="13" y="21"/>
                </a:cubicBezTo>
                <a:cubicBezTo>
                  <a:pt x="13" y="20"/>
                  <a:pt x="13" y="20"/>
                  <a:pt x="14" y="20"/>
                </a:cubicBezTo>
                <a:cubicBezTo>
                  <a:pt x="14" y="20"/>
                  <a:pt x="14" y="19"/>
                  <a:pt x="15" y="19"/>
                </a:cubicBezTo>
                <a:cubicBezTo>
                  <a:pt x="17" y="21"/>
                  <a:pt x="17" y="21"/>
                  <a:pt x="17" y="21"/>
                </a:cubicBezTo>
                <a:cubicBezTo>
                  <a:pt x="17" y="22"/>
                  <a:pt x="16" y="22"/>
                  <a:pt x="16" y="23"/>
                </a:cubicBezTo>
                <a:cubicBezTo>
                  <a:pt x="15" y="23"/>
                  <a:pt x="15" y="23"/>
                  <a:pt x="14" y="24"/>
                </a:cubicBezTo>
                <a:cubicBezTo>
                  <a:pt x="13" y="24"/>
                  <a:pt x="13" y="24"/>
                  <a:pt x="12" y="25"/>
                </a:cubicBezTo>
                <a:cubicBezTo>
                  <a:pt x="11" y="25"/>
                  <a:pt x="10" y="25"/>
                  <a:pt x="9" y="25"/>
                </a:cubicBezTo>
                <a:close/>
                <a:moveTo>
                  <a:pt x="9" y="3"/>
                </a:moveTo>
                <a:cubicBezTo>
                  <a:pt x="8" y="3"/>
                  <a:pt x="7" y="3"/>
                  <a:pt x="7" y="4"/>
                </a:cubicBezTo>
                <a:cubicBezTo>
                  <a:pt x="6" y="4"/>
                  <a:pt x="6" y="4"/>
                  <a:pt x="5" y="5"/>
                </a:cubicBezTo>
                <a:cubicBezTo>
                  <a:pt x="5" y="5"/>
                  <a:pt x="4" y="6"/>
                  <a:pt x="4" y="7"/>
                </a:cubicBezTo>
                <a:cubicBezTo>
                  <a:pt x="4" y="8"/>
                  <a:pt x="4" y="9"/>
                  <a:pt x="4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3" y="8"/>
                  <a:pt x="13" y="7"/>
                </a:cubicBezTo>
                <a:cubicBezTo>
                  <a:pt x="13" y="6"/>
                  <a:pt x="12" y="6"/>
                  <a:pt x="12" y="5"/>
                </a:cubicBezTo>
                <a:cubicBezTo>
                  <a:pt x="12" y="5"/>
                  <a:pt x="11" y="4"/>
                  <a:pt x="11" y="4"/>
                </a:cubicBezTo>
                <a:cubicBezTo>
                  <a:pt x="10" y="3"/>
                  <a:pt x="9" y="3"/>
                  <a:pt x="9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46" name="Freeform 240"/>
          <p:cNvSpPr>
            <a:spLocks noEditPoints="1"/>
          </p:cNvSpPr>
          <p:nvPr/>
        </p:nvSpPr>
        <p:spPr bwMode="auto">
          <a:xfrm>
            <a:off x="4041015" y="2018585"/>
            <a:ext cx="50800" cy="106362"/>
          </a:xfrm>
          <a:custGeom>
            <a:avLst/>
            <a:gdLst>
              <a:gd name="T0" fmla="*/ 0 w 17"/>
              <a:gd name="T1" fmla="*/ 21 h 35"/>
              <a:gd name="T2" fmla="*/ 0 w 17"/>
              <a:gd name="T3" fmla="*/ 16 h 35"/>
              <a:gd name="T4" fmla="*/ 2 w 17"/>
              <a:gd name="T5" fmla="*/ 13 h 35"/>
              <a:gd name="T6" fmla="*/ 5 w 17"/>
              <a:gd name="T7" fmla="*/ 11 h 35"/>
              <a:gd name="T8" fmla="*/ 8 w 17"/>
              <a:gd name="T9" fmla="*/ 10 h 35"/>
              <a:gd name="T10" fmla="*/ 11 w 17"/>
              <a:gd name="T11" fmla="*/ 11 h 35"/>
              <a:gd name="T12" fmla="*/ 13 w 17"/>
              <a:gd name="T13" fmla="*/ 13 h 35"/>
              <a:gd name="T14" fmla="*/ 13 w 17"/>
              <a:gd name="T15" fmla="*/ 0 h 35"/>
              <a:gd name="T16" fmla="*/ 17 w 17"/>
              <a:gd name="T17" fmla="*/ 0 h 35"/>
              <a:gd name="T18" fmla="*/ 17 w 17"/>
              <a:gd name="T19" fmla="*/ 34 h 35"/>
              <a:gd name="T20" fmla="*/ 14 w 17"/>
              <a:gd name="T21" fmla="*/ 34 h 35"/>
              <a:gd name="T22" fmla="*/ 13 w 17"/>
              <a:gd name="T23" fmla="*/ 32 h 35"/>
              <a:gd name="T24" fmla="*/ 11 w 17"/>
              <a:gd name="T25" fmla="*/ 34 h 35"/>
              <a:gd name="T26" fmla="*/ 8 w 17"/>
              <a:gd name="T27" fmla="*/ 35 h 35"/>
              <a:gd name="T28" fmla="*/ 5 w 17"/>
              <a:gd name="T29" fmla="*/ 34 h 35"/>
              <a:gd name="T30" fmla="*/ 2 w 17"/>
              <a:gd name="T31" fmla="*/ 32 h 35"/>
              <a:gd name="T32" fmla="*/ 1 w 17"/>
              <a:gd name="T33" fmla="*/ 29 h 35"/>
              <a:gd name="T34" fmla="*/ 0 w 17"/>
              <a:gd name="T35" fmla="*/ 24 h 35"/>
              <a:gd name="T36" fmla="*/ 0 w 17"/>
              <a:gd name="T37" fmla="*/ 21 h 35"/>
              <a:gd name="T38" fmla="*/ 4 w 17"/>
              <a:gd name="T39" fmla="*/ 24 h 35"/>
              <a:gd name="T40" fmla="*/ 5 w 17"/>
              <a:gd name="T41" fmla="*/ 29 h 35"/>
              <a:gd name="T42" fmla="*/ 9 w 17"/>
              <a:gd name="T43" fmla="*/ 31 h 35"/>
              <a:gd name="T44" fmla="*/ 12 w 17"/>
              <a:gd name="T45" fmla="*/ 31 h 35"/>
              <a:gd name="T46" fmla="*/ 13 w 17"/>
              <a:gd name="T47" fmla="*/ 28 h 35"/>
              <a:gd name="T48" fmla="*/ 13 w 17"/>
              <a:gd name="T49" fmla="*/ 16 h 35"/>
              <a:gd name="T50" fmla="*/ 12 w 17"/>
              <a:gd name="T51" fmla="*/ 14 h 35"/>
              <a:gd name="T52" fmla="*/ 9 w 17"/>
              <a:gd name="T53" fmla="*/ 13 h 35"/>
              <a:gd name="T54" fmla="*/ 5 w 17"/>
              <a:gd name="T55" fmla="*/ 15 h 35"/>
              <a:gd name="T56" fmla="*/ 4 w 17"/>
              <a:gd name="T57" fmla="*/ 21 h 35"/>
              <a:gd name="T58" fmla="*/ 4 w 17"/>
              <a:gd name="T59" fmla="*/ 24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" h="35">
                <a:moveTo>
                  <a:pt x="0" y="21"/>
                </a:moveTo>
                <a:cubicBezTo>
                  <a:pt x="0" y="19"/>
                  <a:pt x="0" y="18"/>
                  <a:pt x="0" y="16"/>
                </a:cubicBezTo>
                <a:cubicBezTo>
                  <a:pt x="1" y="15"/>
                  <a:pt x="1" y="14"/>
                  <a:pt x="2" y="13"/>
                </a:cubicBezTo>
                <a:cubicBezTo>
                  <a:pt x="3" y="12"/>
                  <a:pt x="4" y="11"/>
                  <a:pt x="5" y="11"/>
                </a:cubicBezTo>
                <a:cubicBezTo>
                  <a:pt x="6" y="10"/>
                  <a:pt x="7" y="10"/>
                  <a:pt x="8" y="10"/>
                </a:cubicBezTo>
                <a:cubicBezTo>
                  <a:pt x="9" y="10"/>
                  <a:pt x="10" y="10"/>
                  <a:pt x="11" y="11"/>
                </a:cubicBezTo>
                <a:cubicBezTo>
                  <a:pt x="12" y="11"/>
                  <a:pt x="13" y="12"/>
                  <a:pt x="13" y="13"/>
                </a:cubicBezTo>
                <a:cubicBezTo>
                  <a:pt x="13" y="0"/>
                  <a:pt x="13" y="0"/>
                  <a:pt x="13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4"/>
                  <a:pt x="14" y="34"/>
                  <a:pt x="14" y="34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3"/>
                  <a:pt x="12" y="34"/>
                  <a:pt x="11" y="34"/>
                </a:cubicBezTo>
                <a:cubicBezTo>
                  <a:pt x="10" y="35"/>
                  <a:pt x="9" y="35"/>
                  <a:pt x="8" y="35"/>
                </a:cubicBezTo>
                <a:cubicBezTo>
                  <a:pt x="7" y="35"/>
                  <a:pt x="6" y="35"/>
                  <a:pt x="5" y="34"/>
                </a:cubicBezTo>
                <a:cubicBezTo>
                  <a:pt x="4" y="34"/>
                  <a:pt x="3" y="33"/>
                  <a:pt x="2" y="32"/>
                </a:cubicBezTo>
                <a:cubicBezTo>
                  <a:pt x="1" y="31"/>
                  <a:pt x="1" y="30"/>
                  <a:pt x="1" y="29"/>
                </a:cubicBezTo>
                <a:cubicBezTo>
                  <a:pt x="0" y="27"/>
                  <a:pt x="0" y="25"/>
                  <a:pt x="0" y="24"/>
                </a:cubicBezTo>
                <a:lnTo>
                  <a:pt x="0" y="21"/>
                </a:lnTo>
                <a:close/>
                <a:moveTo>
                  <a:pt x="4" y="24"/>
                </a:moveTo>
                <a:cubicBezTo>
                  <a:pt x="4" y="26"/>
                  <a:pt x="4" y="28"/>
                  <a:pt x="5" y="29"/>
                </a:cubicBezTo>
                <a:cubicBezTo>
                  <a:pt x="6" y="31"/>
                  <a:pt x="7" y="31"/>
                  <a:pt x="9" y="31"/>
                </a:cubicBezTo>
                <a:cubicBezTo>
                  <a:pt x="10" y="31"/>
                  <a:pt x="11" y="31"/>
                  <a:pt x="12" y="31"/>
                </a:cubicBezTo>
                <a:cubicBezTo>
                  <a:pt x="12" y="30"/>
                  <a:pt x="13" y="29"/>
                  <a:pt x="13" y="28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5"/>
                  <a:pt x="12" y="15"/>
                  <a:pt x="12" y="14"/>
                </a:cubicBezTo>
                <a:cubicBezTo>
                  <a:pt x="11" y="14"/>
                  <a:pt x="10" y="13"/>
                  <a:pt x="9" y="13"/>
                </a:cubicBezTo>
                <a:cubicBezTo>
                  <a:pt x="7" y="13"/>
                  <a:pt x="6" y="14"/>
                  <a:pt x="5" y="15"/>
                </a:cubicBezTo>
                <a:cubicBezTo>
                  <a:pt x="4" y="17"/>
                  <a:pt x="4" y="19"/>
                  <a:pt x="4" y="21"/>
                </a:cubicBezTo>
                <a:lnTo>
                  <a:pt x="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66" name="Freeform 260"/>
          <p:cNvSpPr>
            <a:spLocks/>
          </p:cNvSpPr>
          <p:nvPr/>
        </p:nvSpPr>
        <p:spPr bwMode="auto">
          <a:xfrm>
            <a:off x="5545935" y="5862329"/>
            <a:ext cx="110103" cy="182358"/>
          </a:xfrm>
          <a:custGeom>
            <a:avLst/>
            <a:gdLst>
              <a:gd name="T0" fmla="*/ 64 w 64"/>
              <a:gd name="T1" fmla="*/ 11 h 106"/>
              <a:gd name="T2" fmla="*/ 30 w 64"/>
              <a:gd name="T3" fmla="*/ 106 h 106"/>
              <a:gd name="T4" fmla="*/ 7 w 64"/>
              <a:gd name="T5" fmla="*/ 106 h 106"/>
              <a:gd name="T6" fmla="*/ 42 w 64"/>
              <a:gd name="T7" fmla="*/ 17 h 106"/>
              <a:gd name="T8" fmla="*/ 0 w 64"/>
              <a:gd name="T9" fmla="*/ 17 h 106"/>
              <a:gd name="T10" fmla="*/ 0 w 64"/>
              <a:gd name="T11" fmla="*/ 0 h 106"/>
              <a:gd name="T12" fmla="*/ 64 w 64"/>
              <a:gd name="T13" fmla="*/ 0 h 106"/>
              <a:gd name="T14" fmla="*/ 64 w 64"/>
              <a:gd name="T15" fmla="*/ 11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" h="106">
                <a:moveTo>
                  <a:pt x="64" y="11"/>
                </a:moveTo>
                <a:lnTo>
                  <a:pt x="30" y="106"/>
                </a:lnTo>
                <a:lnTo>
                  <a:pt x="7" y="106"/>
                </a:lnTo>
                <a:lnTo>
                  <a:pt x="42" y="17"/>
                </a:lnTo>
                <a:lnTo>
                  <a:pt x="0" y="17"/>
                </a:lnTo>
                <a:lnTo>
                  <a:pt x="0" y="0"/>
                </a:lnTo>
                <a:lnTo>
                  <a:pt x="64" y="0"/>
                </a:lnTo>
                <a:lnTo>
                  <a:pt x="64" y="11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67" name="Freeform 261"/>
          <p:cNvSpPr>
            <a:spLocks noEditPoints="1"/>
          </p:cNvSpPr>
          <p:nvPr/>
        </p:nvSpPr>
        <p:spPr bwMode="auto">
          <a:xfrm>
            <a:off x="5735174" y="5907059"/>
            <a:ext cx="108383" cy="137628"/>
          </a:xfrm>
          <a:custGeom>
            <a:avLst/>
            <a:gdLst>
              <a:gd name="T0" fmla="*/ 0 w 33"/>
              <a:gd name="T1" fmla="*/ 20 h 42"/>
              <a:gd name="T2" fmla="*/ 1 w 33"/>
              <a:gd name="T3" fmla="*/ 11 h 42"/>
              <a:gd name="T4" fmla="*/ 4 w 33"/>
              <a:gd name="T5" fmla="*/ 5 h 42"/>
              <a:gd name="T6" fmla="*/ 9 w 33"/>
              <a:gd name="T7" fmla="*/ 1 h 42"/>
              <a:gd name="T8" fmla="*/ 16 w 33"/>
              <a:gd name="T9" fmla="*/ 0 h 42"/>
              <a:gd name="T10" fmla="*/ 23 w 33"/>
              <a:gd name="T11" fmla="*/ 1 h 42"/>
              <a:gd name="T12" fmla="*/ 29 w 33"/>
              <a:gd name="T13" fmla="*/ 5 h 42"/>
              <a:gd name="T14" fmla="*/ 32 w 33"/>
              <a:gd name="T15" fmla="*/ 11 h 42"/>
              <a:gd name="T16" fmla="*/ 33 w 33"/>
              <a:gd name="T17" fmla="*/ 20 h 42"/>
              <a:gd name="T18" fmla="*/ 33 w 33"/>
              <a:gd name="T19" fmla="*/ 22 h 42"/>
              <a:gd name="T20" fmla="*/ 32 w 33"/>
              <a:gd name="T21" fmla="*/ 31 h 42"/>
              <a:gd name="T22" fmla="*/ 29 w 33"/>
              <a:gd name="T23" fmla="*/ 37 h 42"/>
              <a:gd name="T24" fmla="*/ 23 w 33"/>
              <a:gd name="T25" fmla="*/ 41 h 42"/>
              <a:gd name="T26" fmla="*/ 16 w 33"/>
              <a:gd name="T27" fmla="*/ 42 h 42"/>
              <a:gd name="T28" fmla="*/ 9 w 33"/>
              <a:gd name="T29" fmla="*/ 41 h 42"/>
              <a:gd name="T30" fmla="*/ 4 w 33"/>
              <a:gd name="T31" fmla="*/ 37 h 42"/>
              <a:gd name="T32" fmla="*/ 1 w 33"/>
              <a:gd name="T33" fmla="*/ 31 h 42"/>
              <a:gd name="T34" fmla="*/ 0 w 33"/>
              <a:gd name="T35" fmla="*/ 22 h 42"/>
              <a:gd name="T36" fmla="*/ 0 w 33"/>
              <a:gd name="T37" fmla="*/ 20 h 42"/>
              <a:gd name="T38" fmla="*/ 10 w 33"/>
              <a:gd name="T39" fmla="*/ 22 h 42"/>
              <a:gd name="T40" fmla="*/ 12 w 33"/>
              <a:gd name="T41" fmla="*/ 31 h 42"/>
              <a:gd name="T42" fmla="*/ 16 w 33"/>
              <a:gd name="T43" fmla="*/ 33 h 42"/>
              <a:gd name="T44" fmla="*/ 21 w 33"/>
              <a:gd name="T45" fmla="*/ 31 h 42"/>
              <a:gd name="T46" fmla="*/ 22 w 33"/>
              <a:gd name="T47" fmla="*/ 22 h 42"/>
              <a:gd name="T48" fmla="*/ 22 w 33"/>
              <a:gd name="T49" fmla="*/ 20 h 42"/>
              <a:gd name="T50" fmla="*/ 21 w 33"/>
              <a:gd name="T51" fmla="*/ 11 h 42"/>
              <a:gd name="T52" fmla="*/ 16 w 33"/>
              <a:gd name="T53" fmla="*/ 9 h 42"/>
              <a:gd name="T54" fmla="*/ 12 w 33"/>
              <a:gd name="T55" fmla="*/ 11 h 42"/>
              <a:gd name="T56" fmla="*/ 10 w 33"/>
              <a:gd name="T57" fmla="*/ 20 h 42"/>
              <a:gd name="T58" fmla="*/ 10 w 33"/>
              <a:gd name="T59" fmla="*/ 2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3" h="42">
                <a:moveTo>
                  <a:pt x="0" y="20"/>
                </a:moveTo>
                <a:cubicBezTo>
                  <a:pt x="0" y="16"/>
                  <a:pt x="0" y="14"/>
                  <a:pt x="1" y="11"/>
                </a:cubicBezTo>
                <a:cubicBezTo>
                  <a:pt x="2" y="9"/>
                  <a:pt x="3" y="6"/>
                  <a:pt x="4" y="5"/>
                </a:cubicBezTo>
                <a:cubicBezTo>
                  <a:pt x="6" y="3"/>
                  <a:pt x="7" y="2"/>
                  <a:pt x="9" y="1"/>
                </a:cubicBezTo>
                <a:cubicBezTo>
                  <a:pt x="11" y="0"/>
                  <a:pt x="14" y="0"/>
                  <a:pt x="16" y="0"/>
                </a:cubicBezTo>
                <a:cubicBezTo>
                  <a:pt x="19" y="0"/>
                  <a:pt x="21" y="0"/>
                  <a:pt x="23" y="1"/>
                </a:cubicBezTo>
                <a:cubicBezTo>
                  <a:pt x="25" y="2"/>
                  <a:pt x="27" y="3"/>
                  <a:pt x="29" y="5"/>
                </a:cubicBezTo>
                <a:cubicBezTo>
                  <a:pt x="30" y="6"/>
                  <a:pt x="31" y="9"/>
                  <a:pt x="32" y="11"/>
                </a:cubicBezTo>
                <a:cubicBezTo>
                  <a:pt x="33" y="14"/>
                  <a:pt x="33" y="16"/>
                  <a:pt x="33" y="20"/>
                </a:cubicBezTo>
                <a:cubicBezTo>
                  <a:pt x="33" y="22"/>
                  <a:pt x="33" y="22"/>
                  <a:pt x="33" y="22"/>
                </a:cubicBezTo>
                <a:cubicBezTo>
                  <a:pt x="33" y="26"/>
                  <a:pt x="33" y="28"/>
                  <a:pt x="32" y="31"/>
                </a:cubicBezTo>
                <a:cubicBezTo>
                  <a:pt x="31" y="33"/>
                  <a:pt x="30" y="36"/>
                  <a:pt x="29" y="37"/>
                </a:cubicBezTo>
                <a:cubicBezTo>
                  <a:pt x="27" y="39"/>
                  <a:pt x="25" y="40"/>
                  <a:pt x="23" y="41"/>
                </a:cubicBezTo>
                <a:cubicBezTo>
                  <a:pt x="21" y="42"/>
                  <a:pt x="19" y="42"/>
                  <a:pt x="16" y="42"/>
                </a:cubicBezTo>
                <a:cubicBezTo>
                  <a:pt x="14" y="42"/>
                  <a:pt x="11" y="42"/>
                  <a:pt x="9" y="41"/>
                </a:cubicBezTo>
                <a:cubicBezTo>
                  <a:pt x="7" y="40"/>
                  <a:pt x="6" y="39"/>
                  <a:pt x="4" y="37"/>
                </a:cubicBezTo>
                <a:cubicBezTo>
                  <a:pt x="3" y="36"/>
                  <a:pt x="2" y="33"/>
                  <a:pt x="1" y="31"/>
                </a:cubicBezTo>
                <a:cubicBezTo>
                  <a:pt x="0" y="28"/>
                  <a:pt x="0" y="26"/>
                  <a:pt x="0" y="22"/>
                </a:cubicBezTo>
                <a:lnTo>
                  <a:pt x="0" y="20"/>
                </a:lnTo>
                <a:close/>
                <a:moveTo>
                  <a:pt x="10" y="22"/>
                </a:moveTo>
                <a:cubicBezTo>
                  <a:pt x="10" y="26"/>
                  <a:pt x="11" y="29"/>
                  <a:pt x="12" y="31"/>
                </a:cubicBezTo>
                <a:cubicBezTo>
                  <a:pt x="13" y="33"/>
                  <a:pt x="15" y="33"/>
                  <a:pt x="16" y="33"/>
                </a:cubicBezTo>
                <a:cubicBezTo>
                  <a:pt x="18" y="33"/>
                  <a:pt x="20" y="33"/>
                  <a:pt x="21" y="31"/>
                </a:cubicBezTo>
                <a:cubicBezTo>
                  <a:pt x="22" y="29"/>
                  <a:pt x="22" y="26"/>
                  <a:pt x="22" y="22"/>
                </a:cubicBezTo>
                <a:cubicBezTo>
                  <a:pt x="22" y="20"/>
                  <a:pt x="22" y="20"/>
                  <a:pt x="22" y="20"/>
                </a:cubicBezTo>
                <a:cubicBezTo>
                  <a:pt x="22" y="16"/>
                  <a:pt x="22" y="13"/>
                  <a:pt x="21" y="11"/>
                </a:cubicBezTo>
                <a:cubicBezTo>
                  <a:pt x="20" y="9"/>
                  <a:pt x="18" y="9"/>
                  <a:pt x="16" y="9"/>
                </a:cubicBezTo>
                <a:cubicBezTo>
                  <a:pt x="14" y="9"/>
                  <a:pt x="13" y="9"/>
                  <a:pt x="12" y="11"/>
                </a:cubicBezTo>
                <a:cubicBezTo>
                  <a:pt x="11" y="13"/>
                  <a:pt x="10" y="16"/>
                  <a:pt x="10" y="20"/>
                </a:cubicBezTo>
                <a:lnTo>
                  <a:pt x="10" y="22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68" name="Freeform 262"/>
          <p:cNvSpPr>
            <a:spLocks/>
          </p:cNvSpPr>
          <p:nvPr/>
        </p:nvSpPr>
        <p:spPr bwMode="auto">
          <a:xfrm>
            <a:off x="5865921" y="5907059"/>
            <a:ext cx="101502" cy="137628"/>
          </a:xfrm>
          <a:custGeom>
            <a:avLst/>
            <a:gdLst>
              <a:gd name="T0" fmla="*/ 20 w 31"/>
              <a:gd name="T1" fmla="*/ 38 h 42"/>
              <a:gd name="T2" fmla="*/ 16 w 31"/>
              <a:gd name="T3" fmla="*/ 41 h 42"/>
              <a:gd name="T4" fmla="*/ 11 w 31"/>
              <a:gd name="T5" fmla="*/ 42 h 42"/>
              <a:gd name="T6" fmla="*/ 6 w 31"/>
              <a:gd name="T7" fmla="*/ 42 h 42"/>
              <a:gd name="T8" fmla="*/ 3 w 31"/>
              <a:gd name="T9" fmla="*/ 39 h 42"/>
              <a:gd name="T10" fmla="*/ 0 w 31"/>
              <a:gd name="T11" fmla="*/ 34 h 42"/>
              <a:gd name="T12" fmla="*/ 0 w 31"/>
              <a:gd name="T13" fmla="*/ 27 h 42"/>
              <a:gd name="T14" fmla="*/ 0 w 31"/>
              <a:gd name="T15" fmla="*/ 0 h 42"/>
              <a:gd name="T16" fmla="*/ 10 w 31"/>
              <a:gd name="T17" fmla="*/ 0 h 42"/>
              <a:gd name="T18" fmla="*/ 10 w 31"/>
              <a:gd name="T19" fmla="*/ 27 h 42"/>
              <a:gd name="T20" fmla="*/ 11 w 31"/>
              <a:gd name="T21" fmla="*/ 32 h 42"/>
              <a:gd name="T22" fmla="*/ 14 w 31"/>
              <a:gd name="T23" fmla="*/ 33 h 42"/>
              <a:gd name="T24" fmla="*/ 18 w 31"/>
              <a:gd name="T25" fmla="*/ 33 h 42"/>
              <a:gd name="T26" fmla="*/ 20 w 31"/>
              <a:gd name="T27" fmla="*/ 30 h 42"/>
              <a:gd name="T28" fmla="*/ 20 w 31"/>
              <a:gd name="T29" fmla="*/ 0 h 42"/>
              <a:gd name="T30" fmla="*/ 31 w 31"/>
              <a:gd name="T31" fmla="*/ 0 h 42"/>
              <a:gd name="T32" fmla="*/ 31 w 31"/>
              <a:gd name="T33" fmla="*/ 42 h 42"/>
              <a:gd name="T34" fmla="*/ 20 w 31"/>
              <a:gd name="T35" fmla="*/ 42 h 42"/>
              <a:gd name="T36" fmla="*/ 20 w 31"/>
              <a:gd name="T37" fmla="*/ 38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" h="42">
                <a:moveTo>
                  <a:pt x="20" y="38"/>
                </a:moveTo>
                <a:cubicBezTo>
                  <a:pt x="19" y="39"/>
                  <a:pt x="18" y="40"/>
                  <a:pt x="16" y="41"/>
                </a:cubicBezTo>
                <a:cubicBezTo>
                  <a:pt x="15" y="42"/>
                  <a:pt x="13" y="42"/>
                  <a:pt x="11" y="42"/>
                </a:cubicBezTo>
                <a:cubicBezTo>
                  <a:pt x="9" y="42"/>
                  <a:pt x="8" y="42"/>
                  <a:pt x="6" y="42"/>
                </a:cubicBezTo>
                <a:cubicBezTo>
                  <a:pt x="5" y="41"/>
                  <a:pt x="4" y="40"/>
                  <a:pt x="3" y="39"/>
                </a:cubicBezTo>
                <a:cubicBezTo>
                  <a:pt x="2" y="38"/>
                  <a:pt x="1" y="36"/>
                  <a:pt x="0" y="34"/>
                </a:cubicBezTo>
                <a:cubicBezTo>
                  <a:pt x="0" y="32"/>
                  <a:pt x="0" y="30"/>
                  <a:pt x="0" y="27"/>
                </a:cubicBezTo>
                <a:cubicBezTo>
                  <a:pt x="0" y="0"/>
                  <a:pt x="0" y="0"/>
                  <a:pt x="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9"/>
                  <a:pt x="11" y="31"/>
                  <a:pt x="11" y="32"/>
                </a:cubicBezTo>
                <a:cubicBezTo>
                  <a:pt x="12" y="33"/>
                  <a:pt x="13" y="33"/>
                  <a:pt x="14" y="33"/>
                </a:cubicBezTo>
                <a:cubicBezTo>
                  <a:pt x="16" y="33"/>
                  <a:pt x="17" y="33"/>
                  <a:pt x="18" y="33"/>
                </a:cubicBezTo>
                <a:cubicBezTo>
                  <a:pt x="19" y="32"/>
                  <a:pt x="19" y="31"/>
                  <a:pt x="20" y="30"/>
                </a:cubicBezTo>
                <a:cubicBezTo>
                  <a:pt x="20" y="0"/>
                  <a:pt x="20" y="0"/>
                  <a:pt x="20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42"/>
                  <a:pt x="31" y="42"/>
                  <a:pt x="31" y="42"/>
                </a:cubicBezTo>
                <a:cubicBezTo>
                  <a:pt x="20" y="42"/>
                  <a:pt x="20" y="42"/>
                  <a:pt x="20" y="42"/>
                </a:cubicBezTo>
                <a:lnTo>
                  <a:pt x="20" y="38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69" name="Freeform 263"/>
          <p:cNvSpPr>
            <a:spLocks/>
          </p:cNvSpPr>
          <p:nvPr/>
        </p:nvSpPr>
        <p:spPr bwMode="auto">
          <a:xfrm>
            <a:off x="5979465" y="5874371"/>
            <a:ext cx="72255" cy="170315"/>
          </a:xfrm>
          <a:custGeom>
            <a:avLst/>
            <a:gdLst>
              <a:gd name="T0" fmla="*/ 16 w 22"/>
              <a:gd name="T1" fmla="*/ 0 h 52"/>
              <a:gd name="T2" fmla="*/ 16 w 22"/>
              <a:gd name="T3" fmla="*/ 10 h 52"/>
              <a:gd name="T4" fmla="*/ 22 w 22"/>
              <a:gd name="T5" fmla="*/ 10 h 52"/>
              <a:gd name="T6" fmla="*/ 22 w 22"/>
              <a:gd name="T7" fmla="*/ 18 h 52"/>
              <a:gd name="T8" fmla="*/ 16 w 22"/>
              <a:gd name="T9" fmla="*/ 18 h 52"/>
              <a:gd name="T10" fmla="*/ 16 w 22"/>
              <a:gd name="T11" fmla="*/ 39 h 52"/>
              <a:gd name="T12" fmla="*/ 16 w 22"/>
              <a:gd name="T13" fmla="*/ 41 h 52"/>
              <a:gd name="T14" fmla="*/ 17 w 22"/>
              <a:gd name="T15" fmla="*/ 42 h 52"/>
              <a:gd name="T16" fmla="*/ 18 w 22"/>
              <a:gd name="T17" fmla="*/ 43 h 52"/>
              <a:gd name="T18" fmla="*/ 19 w 22"/>
              <a:gd name="T19" fmla="*/ 43 h 52"/>
              <a:gd name="T20" fmla="*/ 21 w 22"/>
              <a:gd name="T21" fmla="*/ 43 h 52"/>
              <a:gd name="T22" fmla="*/ 22 w 22"/>
              <a:gd name="T23" fmla="*/ 43 h 52"/>
              <a:gd name="T24" fmla="*/ 22 w 22"/>
              <a:gd name="T25" fmla="*/ 51 h 52"/>
              <a:gd name="T26" fmla="*/ 19 w 22"/>
              <a:gd name="T27" fmla="*/ 52 h 52"/>
              <a:gd name="T28" fmla="*/ 16 w 22"/>
              <a:gd name="T29" fmla="*/ 52 h 52"/>
              <a:gd name="T30" fmla="*/ 11 w 22"/>
              <a:gd name="T31" fmla="*/ 52 h 52"/>
              <a:gd name="T32" fmla="*/ 8 w 22"/>
              <a:gd name="T33" fmla="*/ 50 h 52"/>
              <a:gd name="T34" fmla="*/ 6 w 22"/>
              <a:gd name="T35" fmla="*/ 46 h 52"/>
              <a:gd name="T36" fmla="*/ 5 w 22"/>
              <a:gd name="T37" fmla="*/ 40 h 52"/>
              <a:gd name="T38" fmla="*/ 5 w 22"/>
              <a:gd name="T39" fmla="*/ 18 h 52"/>
              <a:gd name="T40" fmla="*/ 0 w 22"/>
              <a:gd name="T41" fmla="*/ 18 h 52"/>
              <a:gd name="T42" fmla="*/ 0 w 22"/>
              <a:gd name="T43" fmla="*/ 10 h 52"/>
              <a:gd name="T44" fmla="*/ 5 w 22"/>
              <a:gd name="T45" fmla="*/ 10 h 52"/>
              <a:gd name="T46" fmla="*/ 5 w 22"/>
              <a:gd name="T47" fmla="*/ 0 h 52"/>
              <a:gd name="T48" fmla="*/ 16 w 22"/>
              <a:gd name="T49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" h="52">
                <a:moveTo>
                  <a:pt x="16" y="0"/>
                </a:moveTo>
                <a:cubicBezTo>
                  <a:pt x="16" y="10"/>
                  <a:pt x="16" y="10"/>
                  <a:pt x="1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18"/>
                  <a:pt x="22" y="18"/>
                  <a:pt x="22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39"/>
                  <a:pt x="16" y="39"/>
                  <a:pt x="16" y="39"/>
                </a:cubicBezTo>
                <a:cubicBezTo>
                  <a:pt x="16" y="40"/>
                  <a:pt x="16" y="41"/>
                  <a:pt x="16" y="41"/>
                </a:cubicBezTo>
                <a:cubicBezTo>
                  <a:pt x="16" y="42"/>
                  <a:pt x="16" y="42"/>
                  <a:pt x="17" y="42"/>
                </a:cubicBezTo>
                <a:cubicBezTo>
                  <a:pt x="17" y="43"/>
                  <a:pt x="17" y="43"/>
                  <a:pt x="18" y="43"/>
                </a:cubicBezTo>
                <a:cubicBezTo>
                  <a:pt x="18" y="43"/>
                  <a:pt x="19" y="43"/>
                  <a:pt x="19" y="43"/>
                </a:cubicBezTo>
                <a:cubicBezTo>
                  <a:pt x="20" y="43"/>
                  <a:pt x="20" y="43"/>
                  <a:pt x="21" y="43"/>
                </a:cubicBezTo>
                <a:cubicBezTo>
                  <a:pt x="21" y="43"/>
                  <a:pt x="21" y="43"/>
                  <a:pt x="22" y="43"/>
                </a:cubicBezTo>
                <a:cubicBezTo>
                  <a:pt x="22" y="51"/>
                  <a:pt x="22" y="51"/>
                  <a:pt x="22" y="51"/>
                </a:cubicBezTo>
                <a:cubicBezTo>
                  <a:pt x="21" y="52"/>
                  <a:pt x="20" y="52"/>
                  <a:pt x="19" y="52"/>
                </a:cubicBezTo>
                <a:cubicBezTo>
                  <a:pt x="18" y="52"/>
                  <a:pt x="17" y="52"/>
                  <a:pt x="16" y="52"/>
                </a:cubicBezTo>
                <a:cubicBezTo>
                  <a:pt x="14" y="52"/>
                  <a:pt x="13" y="52"/>
                  <a:pt x="11" y="52"/>
                </a:cubicBezTo>
                <a:cubicBezTo>
                  <a:pt x="10" y="51"/>
                  <a:pt x="9" y="51"/>
                  <a:pt x="8" y="50"/>
                </a:cubicBezTo>
                <a:cubicBezTo>
                  <a:pt x="7" y="49"/>
                  <a:pt x="6" y="47"/>
                  <a:pt x="6" y="46"/>
                </a:cubicBezTo>
                <a:cubicBezTo>
                  <a:pt x="5" y="44"/>
                  <a:pt x="5" y="42"/>
                  <a:pt x="5" y="40"/>
                </a:cubicBezTo>
                <a:cubicBezTo>
                  <a:pt x="5" y="18"/>
                  <a:pt x="5" y="18"/>
                  <a:pt x="5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0"/>
                  <a:pt x="0" y="10"/>
                  <a:pt x="0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5" y="0"/>
                  <a:pt x="5" y="0"/>
                  <a:pt x="5" y="0"/>
                </a:cubicBezTo>
                <a:lnTo>
                  <a:pt x="16" y="0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70" name="Freeform 264"/>
          <p:cNvSpPr>
            <a:spLocks noEditPoints="1"/>
          </p:cNvSpPr>
          <p:nvPr/>
        </p:nvSpPr>
        <p:spPr bwMode="auto">
          <a:xfrm>
            <a:off x="6123975" y="5907059"/>
            <a:ext cx="111824" cy="137628"/>
          </a:xfrm>
          <a:custGeom>
            <a:avLst/>
            <a:gdLst>
              <a:gd name="T0" fmla="*/ 0 w 34"/>
              <a:gd name="T1" fmla="*/ 20 h 42"/>
              <a:gd name="T2" fmla="*/ 1 w 34"/>
              <a:gd name="T3" fmla="*/ 11 h 42"/>
              <a:gd name="T4" fmla="*/ 5 w 34"/>
              <a:gd name="T5" fmla="*/ 5 h 42"/>
              <a:gd name="T6" fmla="*/ 10 w 34"/>
              <a:gd name="T7" fmla="*/ 1 h 42"/>
              <a:gd name="T8" fmla="*/ 17 w 34"/>
              <a:gd name="T9" fmla="*/ 0 h 42"/>
              <a:gd name="T10" fmla="*/ 24 w 34"/>
              <a:gd name="T11" fmla="*/ 1 h 42"/>
              <a:gd name="T12" fmla="*/ 29 w 34"/>
              <a:gd name="T13" fmla="*/ 5 h 42"/>
              <a:gd name="T14" fmla="*/ 33 w 34"/>
              <a:gd name="T15" fmla="*/ 11 h 42"/>
              <a:gd name="T16" fmla="*/ 34 w 34"/>
              <a:gd name="T17" fmla="*/ 20 h 42"/>
              <a:gd name="T18" fmla="*/ 34 w 34"/>
              <a:gd name="T19" fmla="*/ 22 h 42"/>
              <a:gd name="T20" fmla="*/ 33 w 34"/>
              <a:gd name="T21" fmla="*/ 31 h 42"/>
              <a:gd name="T22" fmla="*/ 29 w 34"/>
              <a:gd name="T23" fmla="*/ 37 h 42"/>
              <a:gd name="T24" fmla="*/ 24 w 34"/>
              <a:gd name="T25" fmla="*/ 41 h 42"/>
              <a:gd name="T26" fmla="*/ 17 w 34"/>
              <a:gd name="T27" fmla="*/ 42 h 42"/>
              <a:gd name="T28" fmla="*/ 10 w 34"/>
              <a:gd name="T29" fmla="*/ 41 h 42"/>
              <a:gd name="T30" fmla="*/ 5 w 34"/>
              <a:gd name="T31" fmla="*/ 37 h 42"/>
              <a:gd name="T32" fmla="*/ 1 w 34"/>
              <a:gd name="T33" fmla="*/ 31 h 42"/>
              <a:gd name="T34" fmla="*/ 0 w 34"/>
              <a:gd name="T35" fmla="*/ 22 h 42"/>
              <a:gd name="T36" fmla="*/ 0 w 34"/>
              <a:gd name="T37" fmla="*/ 20 h 42"/>
              <a:gd name="T38" fmla="*/ 11 w 34"/>
              <a:gd name="T39" fmla="*/ 22 h 42"/>
              <a:gd name="T40" fmla="*/ 13 w 34"/>
              <a:gd name="T41" fmla="*/ 31 h 42"/>
              <a:gd name="T42" fmla="*/ 17 w 34"/>
              <a:gd name="T43" fmla="*/ 33 h 42"/>
              <a:gd name="T44" fmla="*/ 21 w 34"/>
              <a:gd name="T45" fmla="*/ 31 h 42"/>
              <a:gd name="T46" fmla="*/ 23 w 34"/>
              <a:gd name="T47" fmla="*/ 22 h 42"/>
              <a:gd name="T48" fmla="*/ 23 w 34"/>
              <a:gd name="T49" fmla="*/ 20 h 42"/>
              <a:gd name="T50" fmla="*/ 21 w 34"/>
              <a:gd name="T51" fmla="*/ 11 h 42"/>
              <a:gd name="T52" fmla="*/ 17 w 34"/>
              <a:gd name="T53" fmla="*/ 9 h 42"/>
              <a:gd name="T54" fmla="*/ 13 w 34"/>
              <a:gd name="T55" fmla="*/ 11 h 42"/>
              <a:gd name="T56" fmla="*/ 11 w 34"/>
              <a:gd name="T57" fmla="*/ 20 h 42"/>
              <a:gd name="T58" fmla="*/ 11 w 34"/>
              <a:gd name="T59" fmla="*/ 2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4" h="42">
                <a:moveTo>
                  <a:pt x="0" y="20"/>
                </a:moveTo>
                <a:cubicBezTo>
                  <a:pt x="0" y="16"/>
                  <a:pt x="1" y="14"/>
                  <a:pt x="1" y="11"/>
                </a:cubicBezTo>
                <a:cubicBezTo>
                  <a:pt x="2" y="9"/>
                  <a:pt x="3" y="6"/>
                  <a:pt x="5" y="5"/>
                </a:cubicBezTo>
                <a:cubicBezTo>
                  <a:pt x="6" y="3"/>
                  <a:pt x="8" y="2"/>
                  <a:pt x="10" y="1"/>
                </a:cubicBezTo>
                <a:cubicBezTo>
                  <a:pt x="12" y="0"/>
                  <a:pt x="14" y="0"/>
                  <a:pt x="17" y="0"/>
                </a:cubicBezTo>
                <a:cubicBezTo>
                  <a:pt x="20" y="0"/>
                  <a:pt x="22" y="0"/>
                  <a:pt x="24" y="1"/>
                </a:cubicBezTo>
                <a:cubicBezTo>
                  <a:pt x="26" y="2"/>
                  <a:pt x="28" y="3"/>
                  <a:pt x="29" y="5"/>
                </a:cubicBezTo>
                <a:cubicBezTo>
                  <a:pt x="31" y="6"/>
                  <a:pt x="32" y="9"/>
                  <a:pt x="33" y="11"/>
                </a:cubicBezTo>
                <a:cubicBezTo>
                  <a:pt x="33" y="14"/>
                  <a:pt x="34" y="16"/>
                  <a:pt x="34" y="20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6"/>
                  <a:pt x="33" y="28"/>
                  <a:pt x="33" y="31"/>
                </a:cubicBezTo>
                <a:cubicBezTo>
                  <a:pt x="32" y="33"/>
                  <a:pt x="31" y="36"/>
                  <a:pt x="29" y="37"/>
                </a:cubicBezTo>
                <a:cubicBezTo>
                  <a:pt x="28" y="39"/>
                  <a:pt x="26" y="40"/>
                  <a:pt x="24" y="41"/>
                </a:cubicBezTo>
                <a:cubicBezTo>
                  <a:pt x="22" y="42"/>
                  <a:pt x="20" y="42"/>
                  <a:pt x="17" y="42"/>
                </a:cubicBezTo>
                <a:cubicBezTo>
                  <a:pt x="14" y="42"/>
                  <a:pt x="12" y="42"/>
                  <a:pt x="10" y="41"/>
                </a:cubicBezTo>
                <a:cubicBezTo>
                  <a:pt x="8" y="40"/>
                  <a:pt x="6" y="39"/>
                  <a:pt x="5" y="37"/>
                </a:cubicBezTo>
                <a:cubicBezTo>
                  <a:pt x="3" y="36"/>
                  <a:pt x="2" y="33"/>
                  <a:pt x="1" y="31"/>
                </a:cubicBezTo>
                <a:cubicBezTo>
                  <a:pt x="1" y="28"/>
                  <a:pt x="0" y="26"/>
                  <a:pt x="0" y="22"/>
                </a:cubicBezTo>
                <a:lnTo>
                  <a:pt x="0" y="20"/>
                </a:lnTo>
                <a:close/>
                <a:moveTo>
                  <a:pt x="11" y="22"/>
                </a:moveTo>
                <a:cubicBezTo>
                  <a:pt x="11" y="26"/>
                  <a:pt x="12" y="29"/>
                  <a:pt x="13" y="31"/>
                </a:cubicBezTo>
                <a:cubicBezTo>
                  <a:pt x="14" y="33"/>
                  <a:pt x="15" y="33"/>
                  <a:pt x="17" y="33"/>
                </a:cubicBezTo>
                <a:cubicBezTo>
                  <a:pt x="19" y="33"/>
                  <a:pt x="20" y="33"/>
                  <a:pt x="21" y="31"/>
                </a:cubicBezTo>
                <a:cubicBezTo>
                  <a:pt x="22" y="29"/>
                  <a:pt x="23" y="26"/>
                  <a:pt x="23" y="22"/>
                </a:cubicBezTo>
                <a:cubicBezTo>
                  <a:pt x="23" y="20"/>
                  <a:pt x="23" y="20"/>
                  <a:pt x="23" y="20"/>
                </a:cubicBezTo>
                <a:cubicBezTo>
                  <a:pt x="23" y="16"/>
                  <a:pt x="22" y="13"/>
                  <a:pt x="21" y="11"/>
                </a:cubicBezTo>
                <a:cubicBezTo>
                  <a:pt x="20" y="9"/>
                  <a:pt x="19" y="9"/>
                  <a:pt x="17" y="9"/>
                </a:cubicBezTo>
                <a:cubicBezTo>
                  <a:pt x="15" y="9"/>
                  <a:pt x="14" y="9"/>
                  <a:pt x="13" y="11"/>
                </a:cubicBezTo>
                <a:cubicBezTo>
                  <a:pt x="12" y="13"/>
                  <a:pt x="11" y="16"/>
                  <a:pt x="11" y="20"/>
                </a:cubicBezTo>
                <a:lnTo>
                  <a:pt x="11" y="22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71" name="Freeform 265"/>
          <p:cNvSpPr>
            <a:spLocks/>
          </p:cNvSpPr>
          <p:nvPr/>
        </p:nvSpPr>
        <p:spPr bwMode="auto">
          <a:xfrm>
            <a:off x="6247840" y="5848566"/>
            <a:ext cx="75696" cy="196121"/>
          </a:xfrm>
          <a:custGeom>
            <a:avLst/>
            <a:gdLst>
              <a:gd name="T0" fmla="*/ 5 w 23"/>
              <a:gd name="T1" fmla="*/ 60 h 60"/>
              <a:gd name="T2" fmla="*/ 5 w 23"/>
              <a:gd name="T3" fmla="*/ 26 h 60"/>
              <a:gd name="T4" fmla="*/ 0 w 23"/>
              <a:gd name="T5" fmla="*/ 26 h 60"/>
              <a:gd name="T6" fmla="*/ 0 w 23"/>
              <a:gd name="T7" fmla="*/ 18 h 60"/>
              <a:gd name="T8" fmla="*/ 5 w 23"/>
              <a:gd name="T9" fmla="*/ 18 h 60"/>
              <a:gd name="T10" fmla="*/ 5 w 23"/>
              <a:gd name="T11" fmla="*/ 15 h 60"/>
              <a:gd name="T12" fmla="*/ 6 w 23"/>
              <a:gd name="T13" fmla="*/ 8 h 60"/>
              <a:gd name="T14" fmla="*/ 9 w 23"/>
              <a:gd name="T15" fmla="*/ 4 h 60"/>
              <a:gd name="T16" fmla="*/ 13 w 23"/>
              <a:gd name="T17" fmla="*/ 1 h 60"/>
              <a:gd name="T18" fmla="*/ 18 w 23"/>
              <a:gd name="T19" fmla="*/ 0 h 60"/>
              <a:gd name="T20" fmla="*/ 21 w 23"/>
              <a:gd name="T21" fmla="*/ 0 h 60"/>
              <a:gd name="T22" fmla="*/ 23 w 23"/>
              <a:gd name="T23" fmla="*/ 1 h 60"/>
              <a:gd name="T24" fmla="*/ 23 w 23"/>
              <a:gd name="T25" fmla="*/ 10 h 60"/>
              <a:gd name="T26" fmla="*/ 21 w 23"/>
              <a:gd name="T27" fmla="*/ 9 h 60"/>
              <a:gd name="T28" fmla="*/ 17 w 23"/>
              <a:gd name="T29" fmla="*/ 11 h 60"/>
              <a:gd name="T30" fmla="*/ 16 w 23"/>
              <a:gd name="T31" fmla="*/ 15 h 60"/>
              <a:gd name="T32" fmla="*/ 16 w 23"/>
              <a:gd name="T33" fmla="*/ 18 h 60"/>
              <a:gd name="T34" fmla="*/ 22 w 23"/>
              <a:gd name="T35" fmla="*/ 18 h 60"/>
              <a:gd name="T36" fmla="*/ 22 w 23"/>
              <a:gd name="T37" fmla="*/ 26 h 60"/>
              <a:gd name="T38" fmla="*/ 16 w 23"/>
              <a:gd name="T39" fmla="*/ 26 h 60"/>
              <a:gd name="T40" fmla="*/ 16 w 23"/>
              <a:gd name="T41" fmla="*/ 60 h 60"/>
              <a:gd name="T42" fmla="*/ 5 w 23"/>
              <a:gd name="T43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" h="60">
                <a:moveTo>
                  <a:pt x="5" y="60"/>
                </a:moveTo>
                <a:cubicBezTo>
                  <a:pt x="5" y="26"/>
                  <a:pt x="5" y="26"/>
                  <a:pt x="5" y="2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8"/>
                  <a:pt x="0" y="18"/>
                  <a:pt x="0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2"/>
                  <a:pt x="5" y="10"/>
                  <a:pt x="6" y="8"/>
                </a:cubicBezTo>
                <a:cubicBezTo>
                  <a:pt x="7" y="7"/>
                  <a:pt x="7" y="5"/>
                  <a:pt x="9" y="4"/>
                </a:cubicBezTo>
                <a:cubicBezTo>
                  <a:pt x="10" y="3"/>
                  <a:pt x="11" y="2"/>
                  <a:pt x="13" y="1"/>
                </a:cubicBezTo>
                <a:cubicBezTo>
                  <a:pt x="15" y="0"/>
                  <a:pt x="16" y="0"/>
                  <a:pt x="18" y="0"/>
                </a:cubicBezTo>
                <a:cubicBezTo>
                  <a:pt x="19" y="0"/>
                  <a:pt x="20" y="0"/>
                  <a:pt x="21" y="0"/>
                </a:cubicBezTo>
                <a:cubicBezTo>
                  <a:pt x="22" y="0"/>
                  <a:pt x="23" y="1"/>
                  <a:pt x="23" y="1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9"/>
                  <a:pt x="22" y="9"/>
                  <a:pt x="21" y="9"/>
                </a:cubicBezTo>
                <a:cubicBezTo>
                  <a:pt x="19" y="9"/>
                  <a:pt x="18" y="10"/>
                  <a:pt x="17" y="11"/>
                </a:cubicBezTo>
                <a:cubicBezTo>
                  <a:pt x="16" y="12"/>
                  <a:pt x="16" y="13"/>
                  <a:pt x="16" y="15"/>
                </a:cubicBezTo>
                <a:cubicBezTo>
                  <a:pt x="16" y="18"/>
                  <a:pt x="16" y="18"/>
                  <a:pt x="16" y="18"/>
                </a:cubicBezTo>
                <a:cubicBezTo>
                  <a:pt x="22" y="18"/>
                  <a:pt x="22" y="18"/>
                  <a:pt x="22" y="18"/>
                </a:cubicBezTo>
                <a:cubicBezTo>
                  <a:pt x="22" y="26"/>
                  <a:pt x="22" y="26"/>
                  <a:pt x="22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60"/>
                  <a:pt x="16" y="60"/>
                  <a:pt x="16" y="60"/>
                </a:cubicBezTo>
                <a:lnTo>
                  <a:pt x="5" y="60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72" name="Freeform 266"/>
          <p:cNvSpPr>
            <a:spLocks/>
          </p:cNvSpPr>
          <p:nvPr/>
        </p:nvSpPr>
        <p:spPr bwMode="auto">
          <a:xfrm>
            <a:off x="6406113" y="5862329"/>
            <a:ext cx="70535" cy="182358"/>
          </a:xfrm>
          <a:custGeom>
            <a:avLst/>
            <a:gdLst>
              <a:gd name="T0" fmla="*/ 41 w 41"/>
              <a:gd name="T1" fmla="*/ 106 h 106"/>
              <a:gd name="T2" fmla="*/ 20 w 41"/>
              <a:gd name="T3" fmla="*/ 106 h 106"/>
              <a:gd name="T4" fmla="*/ 20 w 41"/>
              <a:gd name="T5" fmla="*/ 24 h 106"/>
              <a:gd name="T6" fmla="*/ 0 w 41"/>
              <a:gd name="T7" fmla="*/ 32 h 106"/>
              <a:gd name="T8" fmla="*/ 0 w 41"/>
              <a:gd name="T9" fmla="*/ 15 h 106"/>
              <a:gd name="T10" fmla="*/ 39 w 41"/>
              <a:gd name="T11" fmla="*/ 0 h 106"/>
              <a:gd name="T12" fmla="*/ 41 w 41"/>
              <a:gd name="T13" fmla="*/ 0 h 106"/>
              <a:gd name="T14" fmla="*/ 41 w 41"/>
              <a:gd name="T15" fmla="*/ 106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" h="106">
                <a:moveTo>
                  <a:pt x="41" y="106"/>
                </a:moveTo>
                <a:lnTo>
                  <a:pt x="20" y="106"/>
                </a:lnTo>
                <a:lnTo>
                  <a:pt x="20" y="24"/>
                </a:lnTo>
                <a:lnTo>
                  <a:pt x="0" y="32"/>
                </a:lnTo>
                <a:lnTo>
                  <a:pt x="0" y="15"/>
                </a:lnTo>
                <a:lnTo>
                  <a:pt x="39" y="0"/>
                </a:lnTo>
                <a:lnTo>
                  <a:pt x="41" y="0"/>
                </a:lnTo>
                <a:lnTo>
                  <a:pt x="41" y="106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73" name="Freeform 267"/>
          <p:cNvSpPr>
            <a:spLocks noEditPoints="1"/>
          </p:cNvSpPr>
          <p:nvPr/>
        </p:nvSpPr>
        <p:spPr bwMode="auto">
          <a:xfrm>
            <a:off x="6529979" y="5858889"/>
            <a:ext cx="104942" cy="185798"/>
          </a:xfrm>
          <a:custGeom>
            <a:avLst/>
            <a:gdLst>
              <a:gd name="T0" fmla="*/ 32 w 32"/>
              <a:gd name="T1" fmla="*/ 34 h 57"/>
              <a:gd name="T2" fmla="*/ 31 w 32"/>
              <a:gd name="T3" fmla="*/ 44 h 57"/>
              <a:gd name="T4" fmla="*/ 27 w 32"/>
              <a:gd name="T5" fmla="*/ 52 h 57"/>
              <a:gd name="T6" fmla="*/ 22 w 32"/>
              <a:gd name="T7" fmla="*/ 56 h 57"/>
              <a:gd name="T8" fmla="*/ 16 w 32"/>
              <a:gd name="T9" fmla="*/ 57 h 57"/>
              <a:gd name="T10" fmla="*/ 9 w 32"/>
              <a:gd name="T11" fmla="*/ 56 h 57"/>
              <a:gd name="T12" fmla="*/ 4 w 32"/>
              <a:gd name="T13" fmla="*/ 52 h 57"/>
              <a:gd name="T14" fmla="*/ 1 w 32"/>
              <a:gd name="T15" fmla="*/ 44 h 57"/>
              <a:gd name="T16" fmla="*/ 0 w 32"/>
              <a:gd name="T17" fmla="*/ 34 h 57"/>
              <a:gd name="T18" fmla="*/ 0 w 32"/>
              <a:gd name="T19" fmla="*/ 24 h 57"/>
              <a:gd name="T20" fmla="*/ 1 w 32"/>
              <a:gd name="T21" fmla="*/ 13 h 57"/>
              <a:gd name="T22" fmla="*/ 4 w 32"/>
              <a:gd name="T23" fmla="*/ 6 h 57"/>
              <a:gd name="T24" fmla="*/ 9 w 32"/>
              <a:gd name="T25" fmla="*/ 2 h 57"/>
              <a:gd name="T26" fmla="*/ 16 w 32"/>
              <a:gd name="T27" fmla="*/ 0 h 57"/>
              <a:gd name="T28" fmla="*/ 22 w 32"/>
              <a:gd name="T29" fmla="*/ 2 h 57"/>
              <a:gd name="T30" fmla="*/ 27 w 32"/>
              <a:gd name="T31" fmla="*/ 6 h 57"/>
              <a:gd name="T32" fmla="*/ 31 w 32"/>
              <a:gd name="T33" fmla="*/ 13 h 57"/>
              <a:gd name="T34" fmla="*/ 32 w 32"/>
              <a:gd name="T35" fmla="*/ 24 h 57"/>
              <a:gd name="T36" fmla="*/ 32 w 32"/>
              <a:gd name="T37" fmla="*/ 34 h 57"/>
              <a:gd name="T38" fmla="*/ 21 w 32"/>
              <a:gd name="T39" fmla="*/ 22 h 57"/>
              <a:gd name="T40" fmla="*/ 21 w 32"/>
              <a:gd name="T41" fmla="*/ 16 h 57"/>
              <a:gd name="T42" fmla="*/ 20 w 32"/>
              <a:gd name="T43" fmla="*/ 12 h 57"/>
              <a:gd name="T44" fmla="*/ 18 w 32"/>
              <a:gd name="T45" fmla="*/ 10 h 57"/>
              <a:gd name="T46" fmla="*/ 16 w 32"/>
              <a:gd name="T47" fmla="*/ 9 h 57"/>
              <a:gd name="T48" fmla="*/ 13 w 32"/>
              <a:gd name="T49" fmla="*/ 10 h 57"/>
              <a:gd name="T50" fmla="*/ 12 w 32"/>
              <a:gd name="T51" fmla="*/ 12 h 57"/>
              <a:gd name="T52" fmla="*/ 11 w 32"/>
              <a:gd name="T53" fmla="*/ 16 h 57"/>
              <a:gd name="T54" fmla="*/ 10 w 32"/>
              <a:gd name="T55" fmla="*/ 22 h 57"/>
              <a:gd name="T56" fmla="*/ 10 w 32"/>
              <a:gd name="T57" fmla="*/ 35 h 57"/>
              <a:gd name="T58" fmla="*/ 11 w 32"/>
              <a:gd name="T59" fmla="*/ 41 h 57"/>
              <a:gd name="T60" fmla="*/ 12 w 32"/>
              <a:gd name="T61" fmla="*/ 46 h 57"/>
              <a:gd name="T62" fmla="*/ 13 w 32"/>
              <a:gd name="T63" fmla="*/ 48 h 57"/>
              <a:gd name="T64" fmla="*/ 16 w 32"/>
              <a:gd name="T65" fmla="*/ 48 h 57"/>
              <a:gd name="T66" fmla="*/ 18 w 32"/>
              <a:gd name="T67" fmla="*/ 48 h 57"/>
              <a:gd name="T68" fmla="*/ 20 w 32"/>
              <a:gd name="T69" fmla="*/ 46 h 57"/>
              <a:gd name="T70" fmla="*/ 21 w 32"/>
              <a:gd name="T71" fmla="*/ 41 h 57"/>
              <a:gd name="T72" fmla="*/ 21 w 32"/>
              <a:gd name="T73" fmla="*/ 35 h 57"/>
              <a:gd name="T74" fmla="*/ 21 w 32"/>
              <a:gd name="T75" fmla="*/ 22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2" h="57">
                <a:moveTo>
                  <a:pt x="32" y="34"/>
                </a:moveTo>
                <a:cubicBezTo>
                  <a:pt x="32" y="38"/>
                  <a:pt x="31" y="41"/>
                  <a:pt x="31" y="44"/>
                </a:cubicBezTo>
                <a:cubicBezTo>
                  <a:pt x="30" y="47"/>
                  <a:pt x="29" y="50"/>
                  <a:pt x="27" y="52"/>
                </a:cubicBezTo>
                <a:cubicBezTo>
                  <a:pt x="26" y="54"/>
                  <a:pt x="24" y="55"/>
                  <a:pt x="22" y="56"/>
                </a:cubicBezTo>
                <a:cubicBezTo>
                  <a:pt x="20" y="57"/>
                  <a:pt x="18" y="57"/>
                  <a:pt x="16" y="57"/>
                </a:cubicBezTo>
                <a:cubicBezTo>
                  <a:pt x="13" y="57"/>
                  <a:pt x="11" y="57"/>
                  <a:pt x="9" y="56"/>
                </a:cubicBezTo>
                <a:cubicBezTo>
                  <a:pt x="7" y="55"/>
                  <a:pt x="5" y="54"/>
                  <a:pt x="4" y="52"/>
                </a:cubicBezTo>
                <a:cubicBezTo>
                  <a:pt x="3" y="50"/>
                  <a:pt x="2" y="47"/>
                  <a:pt x="1" y="44"/>
                </a:cubicBezTo>
                <a:cubicBezTo>
                  <a:pt x="0" y="41"/>
                  <a:pt x="0" y="38"/>
                  <a:pt x="0" y="3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0"/>
                  <a:pt x="0" y="16"/>
                  <a:pt x="1" y="13"/>
                </a:cubicBezTo>
                <a:cubicBezTo>
                  <a:pt x="1" y="10"/>
                  <a:pt x="3" y="8"/>
                  <a:pt x="4" y="6"/>
                </a:cubicBezTo>
                <a:cubicBezTo>
                  <a:pt x="5" y="4"/>
                  <a:pt x="7" y="2"/>
                  <a:pt x="9" y="2"/>
                </a:cubicBezTo>
                <a:cubicBezTo>
                  <a:pt x="11" y="1"/>
                  <a:pt x="13" y="0"/>
                  <a:pt x="16" y="0"/>
                </a:cubicBezTo>
                <a:cubicBezTo>
                  <a:pt x="18" y="0"/>
                  <a:pt x="20" y="1"/>
                  <a:pt x="22" y="2"/>
                </a:cubicBezTo>
                <a:cubicBezTo>
                  <a:pt x="24" y="2"/>
                  <a:pt x="26" y="4"/>
                  <a:pt x="27" y="6"/>
                </a:cubicBezTo>
                <a:cubicBezTo>
                  <a:pt x="29" y="8"/>
                  <a:pt x="30" y="10"/>
                  <a:pt x="31" y="13"/>
                </a:cubicBezTo>
                <a:cubicBezTo>
                  <a:pt x="31" y="16"/>
                  <a:pt x="32" y="20"/>
                  <a:pt x="32" y="24"/>
                </a:cubicBezTo>
                <a:lnTo>
                  <a:pt x="32" y="34"/>
                </a:lnTo>
                <a:close/>
                <a:moveTo>
                  <a:pt x="21" y="22"/>
                </a:moveTo>
                <a:cubicBezTo>
                  <a:pt x="21" y="20"/>
                  <a:pt x="21" y="18"/>
                  <a:pt x="21" y="16"/>
                </a:cubicBezTo>
                <a:cubicBezTo>
                  <a:pt x="20" y="15"/>
                  <a:pt x="20" y="13"/>
                  <a:pt x="20" y="12"/>
                </a:cubicBezTo>
                <a:cubicBezTo>
                  <a:pt x="19" y="11"/>
                  <a:pt x="19" y="10"/>
                  <a:pt x="18" y="10"/>
                </a:cubicBezTo>
                <a:cubicBezTo>
                  <a:pt x="17" y="9"/>
                  <a:pt x="16" y="9"/>
                  <a:pt x="16" y="9"/>
                </a:cubicBezTo>
                <a:cubicBezTo>
                  <a:pt x="15" y="9"/>
                  <a:pt x="14" y="9"/>
                  <a:pt x="13" y="10"/>
                </a:cubicBezTo>
                <a:cubicBezTo>
                  <a:pt x="13" y="10"/>
                  <a:pt x="12" y="11"/>
                  <a:pt x="12" y="12"/>
                </a:cubicBezTo>
                <a:cubicBezTo>
                  <a:pt x="11" y="13"/>
                  <a:pt x="11" y="15"/>
                  <a:pt x="11" y="16"/>
                </a:cubicBezTo>
                <a:cubicBezTo>
                  <a:pt x="10" y="18"/>
                  <a:pt x="10" y="20"/>
                  <a:pt x="10" y="22"/>
                </a:cubicBezTo>
                <a:cubicBezTo>
                  <a:pt x="10" y="35"/>
                  <a:pt x="10" y="35"/>
                  <a:pt x="10" y="35"/>
                </a:cubicBezTo>
                <a:cubicBezTo>
                  <a:pt x="10" y="38"/>
                  <a:pt x="10" y="40"/>
                  <a:pt x="11" y="41"/>
                </a:cubicBezTo>
                <a:cubicBezTo>
                  <a:pt x="11" y="43"/>
                  <a:pt x="11" y="44"/>
                  <a:pt x="12" y="46"/>
                </a:cubicBezTo>
                <a:cubicBezTo>
                  <a:pt x="12" y="47"/>
                  <a:pt x="13" y="47"/>
                  <a:pt x="13" y="48"/>
                </a:cubicBezTo>
                <a:cubicBezTo>
                  <a:pt x="14" y="48"/>
                  <a:pt x="15" y="48"/>
                  <a:pt x="16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9" y="47"/>
                  <a:pt x="19" y="47"/>
                  <a:pt x="20" y="46"/>
                </a:cubicBezTo>
                <a:cubicBezTo>
                  <a:pt x="20" y="44"/>
                  <a:pt x="20" y="43"/>
                  <a:pt x="21" y="41"/>
                </a:cubicBezTo>
                <a:cubicBezTo>
                  <a:pt x="21" y="40"/>
                  <a:pt x="21" y="38"/>
                  <a:pt x="21" y="35"/>
                </a:cubicBezTo>
                <a:lnTo>
                  <a:pt x="21" y="22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74" name="Freeform 268"/>
          <p:cNvSpPr>
            <a:spLocks noEditPoints="1"/>
          </p:cNvSpPr>
          <p:nvPr/>
        </p:nvSpPr>
        <p:spPr bwMode="auto">
          <a:xfrm>
            <a:off x="5545935" y="6113501"/>
            <a:ext cx="72255" cy="110103"/>
          </a:xfrm>
          <a:custGeom>
            <a:avLst/>
            <a:gdLst>
              <a:gd name="T0" fmla="*/ 22 w 22"/>
              <a:gd name="T1" fmla="*/ 20 h 34"/>
              <a:gd name="T2" fmla="*/ 21 w 22"/>
              <a:gd name="T3" fmla="*/ 26 h 34"/>
              <a:gd name="T4" fmla="*/ 19 w 22"/>
              <a:gd name="T5" fmla="*/ 30 h 34"/>
              <a:gd name="T6" fmla="*/ 15 w 22"/>
              <a:gd name="T7" fmla="*/ 33 h 34"/>
              <a:gd name="T8" fmla="*/ 11 w 22"/>
              <a:gd name="T9" fmla="*/ 34 h 34"/>
              <a:gd name="T10" fmla="*/ 6 w 22"/>
              <a:gd name="T11" fmla="*/ 33 h 34"/>
              <a:gd name="T12" fmla="*/ 3 w 22"/>
              <a:gd name="T13" fmla="*/ 30 h 34"/>
              <a:gd name="T14" fmla="*/ 1 w 22"/>
              <a:gd name="T15" fmla="*/ 26 h 34"/>
              <a:gd name="T16" fmla="*/ 0 w 22"/>
              <a:gd name="T17" fmla="*/ 20 h 34"/>
              <a:gd name="T18" fmla="*/ 0 w 22"/>
              <a:gd name="T19" fmla="*/ 14 h 34"/>
              <a:gd name="T20" fmla="*/ 1 w 22"/>
              <a:gd name="T21" fmla="*/ 8 h 34"/>
              <a:gd name="T22" fmla="*/ 3 w 22"/>
              <a:gd name="T23" fmla="*/ 4 h 34"/>
              <a:gd name="T24" fmla="*/ 6 w 22"/>
              <a:gd name="T25" fmla="*/ 1 h 34"/>
              <a:gd name="T26" fmla="*/ 11 w 22"/>
              <a:gd name="T27" fmla="*/ 0 h 34"/>
              <a:gd name="T28" fmla="*/ 15 w 22"/>
              <a:gd name="T29" fmla="*/ 1 h 34"/>
              <a:gd name="T30" fmla="*/ 19 w 22"/>
              <a:gd name="T31" fmla="*/ 4 h 34"/>
              <a:gd name="T32" fmla="*/ 21 w 22"/>
              <a:gd name="T33" fmla="*/ 8 h 34"/>
              <a:gd name="T34" fmla="*/ 22 w 22"/>
              <a:gd name="T35" fmla="*/ 14 h 34"/>
              <a:gd name="T36" fmla="*/ 22 w 22"/>
              <a:gd name="T37" fmla="*/ 20 h 34"/>
              <a:gd name="T38" fmla="*/ 18 w 22"/>
              <a:gd name="T39" fmla="*/ 14 h 34"/>
              <a:gd name="T40" fmla="*/ 17 w 22"/>
              <a:gd name="T41" fmla="*/ 10 h 34"/>
              <a:gd name="T42" fmla="*/ 16 w 22"/>
              <a:gd name="T43" fmla="*/ 7 h 34"/>
              <a:gd name="T44" fmla="*/ 14 w 22"/>
              <a:gd name="T45" fmla="*/ 5 h 34"/>
              <a:gd name="T46" fmla="*/ 11 w 22"/>
              <a:gd name="T47" fmla="*/ 4 h 34"/>
              <a:gd name="T48" fmla="*/ 8 w 22"/>
              <a:gd name="T49" fmla="*/ 5 h 34"/>
              <a:gd name="T50" fmla="*/ 6 w 22"/>
              <a:gd name="T51" fmla="*/ 7 h 34"/>
              <a:gd name="T52" fmla="*/ 5 w 22"/>
              <a:gd name="T53" fmla="*/ 10 h 34"/>
              <a:gd name="T54" fmla="*/ 4 w 22"/>
              <a:gd name="T55" fmla="*/ 14 h 34"/>
              <a:gd name="T56" fmla="*/ 4 w 22"/>
              <a:gd name="T57" fmla="*/ 20 h 34"/>
              <a:gd name="T58" fmla="*/ 5 w 22"/>
              <a:gd name="T59" fmla="*/ 25 h 34"/>
              <a:gd name="T60" fmla="*/ 6 w 22"/>
              <a:gd name="T61" fmla="*/ 28 h 34"/>
              <a:gd name="T62" fmla="*/ 8 w 22"/>
              <a:gd name="T63" fmla="*/ 30 h 34"/>
              <a:gd name="T64" fmla="*/ 11 w 22"/>
              <a:gd name="T65" fmla="*/ 30 h 34"/>
              <a:gd name="T66" fmla="*/ 14 w 22"/>
              <a:gd name="T67" fmla="*/ 30 h 34"/>
              <a:gd name="T68" fmla="*/ 16 w 22"/>
              <a:gd name="T69" fmla="*/ 28 h 34"/>
              <a:gd name="T70" fmla="*/ 17 w 22"/>
              <a:gd name="T71" fmla="*/ 25 h 34"/>
              <a:gd name="T72" fmla="*/ 18 w 22"/>
              <a:gd name="T73" fmla="*/ 20 h 34"/>
              <a:gd name="T74" fmla="*/ 18 w 22"/>
              <a:gd name="T75" fmla="*/ 1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2" h="34">
                <a:moveTo>
                  <a:pt x="22" y="20"/>
                </a:moveTo>
                <a:cubicBezTo>
                  <a:pt x="22" y="22"/>
                  <a:pt x="21" y="24"/>
                  <a:pt x="21" y="26"/>
                </a:cubicBezTo>
                <a:cubicBezTo>
                  <a:pt x="20" y="28"/>
                  <a:pt x="20" y="29"/>
                  <a:pt x="19" y="30"/>
                </a:cubicBezTo>
                <a:cubicBezTo>
                  <a:pt x="18" y="31"/>
                  <a:pt x="17" y="32"/>
                  <a:pt x="15" y="33"/>
                </a:cubicBezTo>
                <a:cubicBezTo>
                  <a:pt x="14" y="33"/>
                  <a:pt x="13" y="34"/>
                  <a:pt x="11" y="34"/>
                </a:cubicBezTo>
                <a:cubicBezTo>
                  <a:pt x="9" y="34"/>
                  <a:pt x="8" y="33"/>
                  <a:pt x="6" y="33"/>
                </a:cubicBezTo>
                <a:cubicBezTo>
                  <a:pt x="5" y="32"/>
                  <a:pt x="4" y="31"/>
                  <a:pt x="3" y="30"/>
                </a:cubicBezTo>
                <a:cubicBezTo>
                  <a:pt x="2" y="29"/>
                  <a:pt x="1" y="28"/>
                  <a:pt x="1" y="26"/>
                </a:cubicBezTo>
                <a:cubicBezTo>
                  <a:pt x="0" y="24"/>
                  <a:pt x="0" y="22"/>
                  <a:pt x="0" y="20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0" y="10"/>
                  <a:pt x="1" y="8"/>
                </a:cubicBezTo>
                <a:cubicBezTo>
                  <a:pt x="1" y="7"/>
                  <a:pt x="2" y="5"/>
                  <a:pt x="3" y="4"/>
                </a:cubicBezTo>
                <a:cubicBezTo>
                  <a:pt x="4" y="3"/>
                  <a:pt x="5" y="2"/>
                  <a:pt x="6" y="1"/>
                </a:cubicBezTo>
                <a:cubicBezTo>
                  <a:pt x="8" y="1"/>
                  <a:pt x="9" y="0"/>
                  <a:pt x="11" y="0"/>
                </a:cubicBezTo>
                <a:cubicBezTo>
                  <a:pt x="13" y="0"/>
                  <a:pt x="14" y="1"/>
                  <a:pt x="15" y="1"/>
                </a:cubicBezTo>
                <a:cubicBezTo>
                  <a:pt x="17" y="2"/>
                  <a:pt x="18" y="3"/>
                  <a:pt x="19" y="4"/>
                </a:cubicBezTo>
                <a:cubicBezTo>
                  <a:pt x="20" y="5"/>
                  <a:pt x="20" y="7"/>
                  <a:pt x="21" y="8"/>
                </a:cubicBezTo>
                <a:cubicBezTo>
                  <a:pt x="21" y="10"/>
                  <a:pt x="22" y="12"/>
                  <a:pt x="22" y="14"/>
                </a:cubicBezTo>
                <a:lnTo>
                  <a:pt x="22" y="20"/>
                </a:lnTo>
                <a:close/>
                <a:moveTo>
                  <a:pt x="18" y="14"/>
                </a:moveTo>
                <a:cubicBezTo>
                  <a:pt x="18" y="13"/>
                  <a:pt x="18" y="11"/>
                  <a:pt x="17" y="10"/>
                </a:cubicBezTo>
                <a:cubicBezTo>
                  <a:pt x="17" y="8"/>
                  <a:pt x="17" y="7"/>
                  <a:pt x="16" y="7"/>
                </a:cubicBezTo>
                <a:cubicBezTo>
                  <a:pt x="15" y="6"/>
                  <a:pt x="15" y="5"/>
                  <a:pt x="14" y="5"/>
                </a:cubicBezTo>
                <a:cubicBezTo>
                  <a:pt x="13" y="4"/>
                  <a:pt x="12" y="4"/>
                  <a:pt x="11" y="4"/>
                </a:cubicBezTo>
                <a:cubicBezTo>
                  <a:pt x="10" y="4"/>
                  <a:pt x="9" y="4"/>
                  <a:pt x="8" y="5"/>
                </a:cubicBezTo>
                <a:cubicBezTo>
                  <a:pt x="7" y="5"/>
                  <a:pt x="6" y="6"/>
                  <a:pt x="6" y="7"/>
                </a:cubicBezTo>
                <a:cubicBezTo>
                  <a:pt x="5" y="7"/>
                  <a:pt x="5" y="8"/>
                  <a:pt x="5" y="10"/>
                </a:cubicBezTo>
                <a:cubicBezTo>
                  <a:pt x="4" y="11"/>
                  <a:pt x="4" y="13"/>
                  <a:pt x="4" y="14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2"/>
                  <a:pt x="4" y="23"/>
                  <a:pt x="5" y="25"/>
                </a:cubicBezTo>
                <a:cubicBezTo>
                  <a:pt x="5" y="26"/>
                  <a:pt x="5" y="27"/>
                  <a:pt x="6" y="28"/>
                </a:cubicBezTo>
                <a:cubicBezTo>
                  <a:pt x="6" y="29"/>
                  <a:pt x="7" y="29"/>
                  <a:pt x="8" y="30"/>
                </a:cubicBezTo>
                <a:cubicBezTo>
                  <a:pt x="9" y="30"/>
                  <a:pt x="10" y="30"/>
                  <a:pt x="11" y="30"/>
                </a:cubicBezTo>
                <a:cubicBezTo>
                  <a:pt x="12" y="30"/>
                  <a:pt x="13" y="30"/>
                  <a:pt x="14" y="30"/>
                </a:cubicBezTo>
                <a:cubicBezTo>
                  <a:pt x="15" y="29"/>
                  <a:pt x="15" y="29"/>
                  <a:pt x="16" y="28"/>
                </a:cubicBezTo>
                <a:cubicBezTo>
                  <a:pt x="17" y="27"/>
                  <a:pt x="17" y="26"/>
                  <a:pt x="17" y="25"/>
                </a:cubicBezTo>
                <a:cubicBezTo>
                  <a:pt x="18" y="23"/>
                  <a:pt x="18" y="22"/>
                  <a:pt x="18" y="20"/>
                </a:cubicBezTo>
                <a:lnTo>
                  <a:pt x="18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75" name="Freeform 269"/>
          <p:cNvSpPr>
            <a:spLocks/>
          </p:cNvSpPr>
          <p:nvPr/>
        </p:nvSpPr>
        <p:spPr bwMode="auto">
          <a:xfrm>
            <a:off x="5633674" y="6113501"/>
            <a:ext cx="68814" cy="110103"/>
          </a:xfrm>
          <a:custGeom>
            <a:avLst/>
            <a:gdLst>
              <a:gd name="T0" fmla="*/ 21 w 21"/>
              <a:gd name="T1" fmla="*/ 23 h 34"/>
              <a:gd name="T2" fmla="*/ 20 w 21"/>
              <a:gd name="T3" fmla="*/ 28 h 34"/>
              <a:gd name="T4" fmla="*/ 19 w 21"/>
              <a:gd name="T5" fmla="*/ 31 h 34"/>
              <a:gd name="T6" fmla="*/ 15 w 21"/>
              <a:gd name="T7" fmla="*/ 33 h 34"/>
              <a:gd name="T8" fmla="*/ 11 w 21"/>
              <a:gd name="T9" fmla="*/ 34 h 34"/>
              <a:gd name="T10" fmla="*/ 7 w 21"/>
              <a:gd name="T11" fmla="*/ 33 h 34"/>
              <a:gd name="T12" fmla="*/ 3 w 21"/>
              <a:gd name="T13" fmla="*/ 30 h 34"/>
              <a:gd name="T14" fmla="*/ 1 w 21"/>
              <a:gd name="T15" fmla="*/ 26 h 34"/>
              <a:gd name="T16" fmla="*/ 0 w 21"/>
              <a:gd name="T17" fmla="*/ 20 h 34"/>
              <a:gd name="T18" fmla="*/ 0 w 21"/>
              <a:gd name="T19" fmla="*/ 14 h 34"/>
              <a:gd name="T20" fmla="*/ 1 w 21"/>
              <a:gd name="T21" fmla="*/ 8 h 34"/>
              <a:gd name="T22" fmla="*/ 3 w 21"/>
              <a:gd name="T23" fmla="*/ 4 h 34"/>
              <a:gd name="T24" fmla="*/ 7 w 21"/>
              <a:gd name="T25" fmla="*/ 1 h 34"/>
              <a:gd name="T26" fmla="*/ 11 w 21"/>
              <a:gd name="T27" fmla="*/ 0 h 34"/>
              <a:gd name="T28" fmla="*/ 15 w 21"/>
              <a:gd name="T29" fmla="*/ 1 h 34"/>
              <a:gd name="T30" fmla="*/ 19 w 21"/>
              <a:gd name="T31" fmla="*/ 3 h 34"/>
              <a:gd name="T32" fmla="*/ 21 w 21"/>
              <a:gd name="T33" fmla="*/ 7 h 34"/>
              <a:gd name="T34" fmla="*/ 21 w 21"/>
              <a:gd name="T35" fmla="*/ 11 h 34"/>
              <a:gd name="T36" fmla="*/ 17 w 21"/>
              <a:gd name="T37" fmla="*/ 11 h 34"/>
              <a:gd name="T38" fmla="*/ 17 w 21"/>
              <a:gd name="T39" fmla="*/ 8 h 34"/>
              <a:gd name="T40" fmla="*/ 16 w 21"/>
              <a:gd name="T41" fmla="*/ 6 h 34"/>
              <a:gd name="T42" fmla="*/ 14 w 21"/>
              <a:gd name="T43" fmla="*/ 4 h 34"/>
              <a:gd name="T44" fmla="*/ 11 w 21"/>
              <a:gd name="T45" fmla="*/ 4 h 34"/>
              <a:gd name="T46" fmla="*/ 8 w 21"/>
              <a:gd name="T47" fmla="*/ 5 h 34"/>
              <a:gd name="T48" fmla="*/ 6 w 21"/>
              <a:gd name="T49" fmla="*/ 7 h 34"/>
              <a:gd name="T50" fmla="*/ 5 w 21"/>
              <a:gd name="T51" fmla="*/ 10 h 34"/>
              <a:gd name="T52" fmla="*/ 4 w 21"/>
              <a:gd name="T53" fmla="*/ 14 h 34"/>
              <a:gd name="T54" fmla="*/ 4 w 21"/>
              <a:gd name="T55" fmla="*/ 20 h 34"/>
              <a:gd name="T56" fmla="*/ 5 w 21"/>
              <a:gd name="T57" fmla="*/ 24 h 34"/>
              <a:gd name="T58" fmla="*/ 6 w 21"/>
              <a:gd name="T59" fmla="*/ 27 h 34"/>
              <a:gd name="T60" fmla="*/ 8 w 21"/>
              <a:gd name="T61" fmla="*/ 29 h 34"/>
              <a:gd name="T62" fmla="*/ 11 w 21"/>
              <a:gd name="T63" fmla="*/ 30 h 34"/>
              <a:gd name="T64" fmla="*/ 14 w 21"/>
              <a:gd name="T65" fmla="*/ 30 h 34"/>
              <a:gd name="T66" fmla="*/ 16 w 21"/>
              <a:gd name="T67" fmla="*/ 29 h 34"/>
              <a:gd name="T68" fmla="*/ 17 w 21"/>
              <a:gd name="T69" fmla="*/ 26 h 34"/>
              <a:gd name="T70" fmla="*/ 17 w 21"/>
              <a:gd name="T71" fmla="*/ 23 h 34"/>
              <a:gd name="T72" fmla="*/ 21 w 21"/>
              <a:gd name="T73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1" h="34">
                <a:moveTo>
                  <a:pt x="21" y="23"/>
                </a:moveTo>
                <a:cubicBezTo>
                  <a:pt x="21" y="25"/>
                  <a:pt x="21" y="26"/>
                  <a:pt x="20" y="28"/>
                </a:cubicBezTo>
                <a:cubicBezTo>
                  <a:pt x="20" y="29"/>
                  <a:pt x="19" y="30"/>
                  <a:pt x="19" y="31"/>
                </a:cubicBezTo>
                <a:cubicBezTo>
                  <a:pt x="18" y="32"/>
                  <a:pt x="17" y="33"/>
                  <a:pt x="15" y="33"/>
                </a:cubicBezTo>
                <a:cubicBezTo>
                  <a:pt x="14" y="33"/>
                  <a:pt x="13" y="34"/>
                  <a:pt x="11" y="34"/>
                </a:cubicBezTo>
                <a:cubicBezTo>
                  <a:pt x="9" y="34"/>
                  <a:pt x="8" y="33"/>
                  <a:pt x="7" y="33"/>
                </a:cubicBezTo>
                <a:cubicBezTo>
                  <a:pt x="5" y="32"/>
                  <a:pt x="4" y="31"/>
                  <a:pt x="3" y="30"/>
                </a:cubicBezTo>
                <a:cubicBezTo>
                  <a:pt x="2" y="29"/>
                  <a:pt x="2" y="27"/>
                  <a:pt x="1" y="26"/>
                </a:cubicBezTo>
                <a:cubicBezTo>
                  <a:pt x="1" y="24"/>
                  <a:pt x="0" y="22"/>
                  <a:pt x="0" y="20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1" y="8"/>
                </a:cubicBezTo>
                <a:cubicBezTo>
                  <a:pt x="2" y="7"/>
                  <a:pt x="2" y="5"/>
                  <a:pt x="3" y="4"/>
                </a:cubicBezTo>
                <a:cubicBezTo>
                  <a:pt x="4" y="3"/>
                  <a:pt x="5" y="2"/>
                  <a:pt x="7" y="1"/>
                </a:cubicBezTo>
                <a:cubicBezTo>
                  <a:pt x="8" y="1"/>
                  <a:pt x="10" y="0"/>
                  <a:pt x="11" y="0"/>
                </a:cubicBezTo>
                <a:cubicBezTo>
                  <a:pt x="13" y="0"/>
                  <a:pt x="14" y="1"/>
                  <a:pt x="15" y="1"/>
                </a:cubicBezTo>
                <a:cubicBezTo>
                  <a:pt x="17" y="2"/>
                  <a:pt x="18" y="2"/>
                  <a:pt x="19" y="3"/>
                </a:cubicBezTo>
                <a:cubicBezTo>
                  <a:pt x="19" y="4"/>
                  <a:pt x="20" y="5"/>
                  <a:pt x="21" y="7"/>
                </a:cubicBezTo>
                <a:cubicBezTo>
                  <a:pt x="21" y="8"/>
                  <a:pt x="21" y="10"/>
                  <a:pt x="21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7" y="10"/>
                  <a:pt x="17" y="9"/>
                  <a:pt x="17" y="8"/>
                </a:cubicBezTo>
                <a:cubicBezTo>
                  <a:pt x="16" y="7"/>
                  <a:pt x="16" y="6"/>
                  <a:pt x="16" y="6"/>
                </a:cubicBezTo>
                <a:cubicBezTo>
                  <a:pt x="15" y="5"/>
                  <a:pt x="15" y="5"/>
                  <a:pt x="14" y="4"/>
                </a:cubicBezTo>
                <a:cubicBezTo>
                  <a:pt x="13" y="4"/>
                  <a:pt x="12" y="4"/>
                  <a:pt x="11" y="4"/>
                </a:cubicBezTo>
                <a:cubicBezTo>
                  <a:pt x="10" y="4"/>
                  <a:pt x="9" y="4"/>
                  <a:pt x="8" y="5"/>
                </a:cubicBezTo>
                <a:cubicBezTo>
                  <a:pt x="7" y="5"/>
                  <a:pt x="7" y="6"/>
                  <a:pt x="6" y="7"/>
                </a:cubicBezTo>
                <a:cubicBezTo>
                  <a:pt x="6" y="8"/>
                  <a:pt x="5" y="9"/>
                  <a:pt x="5" y="10"/>
                </a:cubicBezTo>
                <a:cubicBezTo>
                  <a:pt x="5" y="11"/>
                  <a:pt x="4" y="13"/>
                  <a:pt x="4" y="14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2"/>
                  <a:pt x="5" y="23"/>
                  <a:pt x="5" y="24"/>
                </a:cubicBezTo>
                <a:cubicBezTo>
                  <a:pt x="5" y="25"/>
                  <a:pt x="5" y="26"/>
                  <a:pt x="6" y="27"/>
                </a:cubicBezTo>
                <a:cubicBezTo>
                  <a:pt x="6" y="28"/>
                  <a:pt x="7" y="29"/>
                  <a:pt x="8" y="29"/>
                </a:cubicBezTo>
                <a:cubicBezTo>
                  <a:pt x="9" y="30"/>
                  <a:pt x="10" y="30"/>
                  <a:pt x="11" y="30"/>
                </a:cubicBezTo>
                <a:cubicBezTo>
                  <a:pt x="12" y="30"/>
                  <a:pt x="13" y="30"/>
                  <a:pt x="14" y="30"/>
                </a:cubicBezTo>
                <a:cubicBezTo>
                  <a:pt x="14" y="30"/>
                  <a:pt x="15" y="29"/>
                  <a:pt x="16" y="29"/>
                </a:cubicBezTo>
                <a:cubicBezTo>
                  <a:pt x="16" y="28"/>
                  <a:pt x="16" y="27"/>
                  <a:pt x="17" y="26"/>
                </a:cubicBezTo>
                <a:cubicBezTo>
                  <a:pt x="17" y="25"/>
                  <a:pt x="17" y="24"/>
                  <a:pt x="17" y="23"/>
                </a:cubicBezTo>
                <a:lnTo>
                  <a:pt x="21" y="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76" name="Freeform 270"/>
          <p:cNvSpPr>
            <a:spLocks/>
          </p:cNvSpPr>
          <p:nvPr/>
        </p:nvSpPr>
        <p:spPr bwMode="auto">
          <a:xfrm>
            <a:off x="5717971" y="6113501"/>
            <a:ext cx="68814" cy="110103"/>
          </a:xfrm>
          <a:custGeom>
            <a:avLst/>
            <a:gdLst>
              <a:gd name="T0" fmla="*/ 21 w 21"/>
              <a:gd name="T1" fmla="*/ 29 h 34"/>
              <a:gd name="T2" fmla="*/ 20 w 21"/>
              <a:gd name="T3" fmla="*/ 31 h 34"/>
              <a:gd name="T4" fmla="*/ 18 w 21"/>
              <a:gd name="T5" fmla="*/ 32 h 34"/>
              <a:gd name="T6" fmla="*/ 15 w 21"/>
              <a:gd name="T7" fmla="*/ 33 h 34"/>
              <a:gd name="T8" fmla="*/ 11 w 21"/>
              <a:gd name="T9" fmla="*/ 34 h 34"/>
              <a:gd name="T10" fmla="*/ 7 w 21"/>
              <a:gd name="T11" fmla="*/ 33 h 34"/>
              <a:gd name="T12" fmla="*/ 3 w 21"/>
              <a:gd name="T13" fmla="*/ 30 h 34"/>
              <a:gd name="T14" fmla="*/ 1 w 21"/>
              <a:gd name="T15" fmla="*/ 26 h 34"/>
              <a:gd name="T16" fmla="*/ 0 w 21"/>
              <a:gd name="T17" fmla="*/ 20 h 34"/>
              <a:gd name="T18" fmla="*/ 0 w 21"/>
              <a:gd name="T19" fmla="*/ 14 h 34"/>
              <a:gd name="T20" fmla="*/ 11 w 21"/>
              <a:gd name="T21" fmla="*/ 0 h 34"/>
              <a:gd name="T22" fmla="*/ 15 w 21"/>
              <a:gd name="T23" fmla="*/ 1 h 34"/>
              <a:gd name="T24" fmla="*/ 18 w 21"/>
              <a:gd name="T25" fmla="*/ 3 h 34"/>
              <a:gd name="T26" fmla="*/ 20 w 21"/>
              <a:gd name="T27" fmla="*/ 6 h 34"/>
              <a:gd name="T28" fmla="*/ 21 w 21"/>
              <a:gd name="T29" fmla="*/ 10 h 34"/>
              <a:gd name="T30" fmla="*/ 17 w 21"/>
              <a:gd name="T31" fmla="*/ 10 h 34"/>
              <a:gd name="T32" fmla="*/ 15 w 21"/>
              <a:gd name="T33" fmla="*/ 6 h 34"/>
              <a:gd name="T34" fmla="*/ 11 w 21"/>
              <a:gd name="T35" fmla="*/ 4 h 34"/>
              <a:gd name="T36" fmla="*/ 8 w 21"/>
              <a:gd name="T37" fmla="*/ 5 h 34"/>
              <a:gd name="T38" fmla="*/ 6 w 21"/>
              <a:gd name="T39" fmla="*/ 6 h 34"/>
              <a:gd name="T40" fmla="*/ 5 w 21"/>
              <a:gd name="T41" fmla="*/ 10 h 34"/>
              <a:gd name="T42" fmla="*/ 4 w 21"/>
              <a:gd name="T43" fmla="*/ 14 h 34"/>
              <a:gd name="T44" fmla="*/ 4 w 21"/>
              <a:gd name="T45" fmla="*/ 20 h 34"/>
              <a:gd name="T46" fmla="*/ 5 w 21"/>
              <a:gd name="T47" fmla="*/ 25 h 34"/>
              <a:gd name="T48" fmla="*/ 6 w 21"/>
              <a:gd name="T49" fmla="*/ 28 h 34"/>
              <a:gd name="T50" fmla="*/ 8 w 21"/>
              <a:gd name="T51" fmla="*/ 30 h 34"/>
              <a:gd name="T52" fmla="*/ 11 w 21"/>
              <a:gd name="T53" fmla="*/ 30 h 34"/>
              <a:gd name="T54" fmla="*/ 14 w 21"/>
              <a:gd name="T55" fmla="*/ 30 h 34"/>
              <a:gd name="T56" fmla="*/ 15 w 21"/>
              <a:gd name="T57" fmla="*/ 29 h 34"/>
              <a:gd name="T58" fmla="*/ 16 w 21"/>
              <a:gd name="T59" fmla="*/ 29 h 34"/>
              <a:gd name="T60" fmla="*/ 17 w 21"/>
              <a:gd name="T61" fmla="*/ 28 h 34"/>
              <a:gd name="T62" fmla="*/ 17 w 21"/>
              <a:gd name="T63" fmla="*/ 21 h 34"/>
              <a:gd name="T64" fmla="*/ 11 w 21"/>
              <a:gd name="T65" fmla="*/ 21 h 34"/>
              <a:gd name="T66" fmla="*/ 11 w 21"/>
              <a:gd name="T67" fmla="*/ 17 h 34"/>
              <a:gd name="T68" fmla="*/ 21 w 21"/>
              <a:gd name="T69" fmla="*/ 17 h 34"/>
              <a:gd name="T70" fmla="*/ 21 w 21"/>
              <a:gd name="T71" fmla="*/ 29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" h="34">
                <a:moveTo>
                  <a:pt x="21" y="29"/>
                </a:moveTo>
                <a:cubicBezTo>
                  <a:pt x="21" y="30"/>
                  <a:pt x="20" y="30"/>
                  <a:pt x="20" y="31"/>
                </a:cubicBezTo>
                <a:cubicBezTo>
                  <a:pt x="20" y="31"/>
                  <a:pt x="19" y="32"/>
                  <a:pt x="18" y="32"/>
                </a:cubicBezTo>
                <a:cubicBezTo>
                  <a:pt x="17" y="32"/>
                  <a:pt x="17" y="33"/>
                  <a:pt x="15" y="33"/>
                </a:cubicBezTo>
                <a:cubicBezTo>
                  <a:pt x="14" y="34"/>
                  <a:pt x="13" y="34"/>
                  <a:pt x="11" y="34"/>
                </a:cubicBezTo>
                <a:cubicBezTo>
                  <a:pt x="10" y="34"/>
                  <a:pt x="8" y="33"/>
                  <a:pt x="7" y="33"/>
                </a:cubicBezTo>
                <a:cubicBezTo>
                  <a:pt x="5" y="32"/>
                  <a:pt x="4" y="31"/>
                  <a:pt x="3" y="30"/>
                </a:cubicBezTo>
                <a:cubicBezTo>
                  <a:pt x="2" y="29"/>
                  <a:pt x="1" y="28"/>
                  <a:pt x="1" y="26"/>
                </a:cubicBezTo>
                <a:cubicBezTo>
                  <a:pt x="0" y="24"/>
                  <a:pt x="0" y="22"/>
                  <a:pt x="0" y="20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5"/>
                  <a:pt x="4" y="0"/>
                  <a:pt x="11" y="0"/>
                </a:cubicBezTo>
                <a:cubicBezTo>
                  <a:pt x="13" y="0"/>
                  <a:pt x="14" y="1"/>
                  <a:pt x="15" y="1"/>
                </a:cubicBezTo>
                <a:cubicBezTo>
                  <a:pt x="16" y="2"/>
                  <a:pt x="17" y="2"/>
                  <a:pt x="18" y="3"/>
                </a:cubicBezTo>
                <a:cubicBezTo>
                  <a:pt x="19" y="4"/>
                  <a:pt x="20" y="5"/>
                  <a:pt x="20" y="6"/>
                </a:cubicBezTo>
                <a:cubicBezTo>
                  <a:pt x="21" y="7"/>
                  <a:pt x="21" y="9"/>
                  <a:pt x="21" y="10"/>
                </a:cubicBezTo>
                <a:cubicBezTo>
                  <a:pt x="17" y="10"/>
                  <a:pt x="17" y="10"/>
                  <a:pt x="17" y="10"/>
                </a:cubicBezTo>
                <a:cubicBezTo>
                  <a:pt x="17" y="8"/>
                  <a:pt x="16" y="7"/>
                  <a:pt x="15" y="6"/>
                </a:cubicBezTo>
                <a:cubicBezTo>
                  <a:pt x="14" y="5"/>
                  <a:pt x="13" y="4"/>
                  <a:pt x="11" y="4"/>
                </a:cubicBezTo>
                <a:cubicBezTo>
                  <a:pt x="10" y="4"/>
                  <a:pt x="9" y="4"/>
                  <a:pt x="8" y="5"/>
                </a:cubicBezTo>
                <a:cubicBezTo>
                  <a:pt x="7" y="5"/>
                  <a:pt x="6" y="6"/>
                  <a:pt x="6" y="6"/>
                </a:cubicBezTo>
                <a:cubicBezTo>
                  <a:pt x="5" y="7"/>
                  <a:pt x="5" y="8"/>
                  <a:pt x="5" y="10"/>
                </a:cubicBezTo>
                <a:cubicBezTo>
                  <a:pt x="4" y="11"/>
                  <a:pt x="4" y="12"/>
                  <a:pt x="4" y="14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2"/>
                  <a:pt x="4" y="23"/>
                  <a:pt x="5" y="25"/>
                </a:cubicBezTo>
                <a:cubicBezTo>
                  <a:pt x="5" y="26"/>
                  <a:pt x="6" y="27"/>
                  <a:pt x="6" y="28"/>
                </a:cubicBezTo>
                <a:cubicBezTo>
                  <a:pt x="7" y="29"/>
                  <a:pt x="8" y="29"/>
                  <a:pt x="8" y="30"/>
                </a:cubicBezTo>
                <a:cubicBezTo>
                  <a:pt x="9" y="30"/>
                  <a:pt x="10" y="30"/>
                  <a:pt x="11" y="30"/>
                </a:cubicBezTo>
                <a:cubicBezTo>
                  <a:pt x="12" y="30"/>
                  <a:pt x="13" y="30"/>
                  <a:pt x="14" y="30"/>
                </a:cubicBezTo>
                <a:cubicBezTo>
                  <a:pt x="14" y="30"/>
                  <a:pt x="15" y="30"/>
                  <a:pt x="15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21"/>
                  <a:pt x="17" y="21"/>
                  <a:pt x="17" y="21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17"/>
                  <a:pt x="11" y="17"/>
                  <a:pt x="11" y="17"/>
                </a:cubicBezTo>
                <a:cubicBezTo>
                  <a:pt x="21" y="17"/>
                  <a:pt x="21" y="17"/>
                  <a:pt x="21" y="17"/>
                </a:cubicBezTo>
                <a:lnTo>
                  <a:pt x="21" y="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77" name="Freeform 271"/>
          <p:cNvSpPr>
            <a:spLocks/>
          </p:cNvSpPr>
          <p:nvPr/>
        </p:nvSpPr>
        <p:spPr bwMode="auto">
          <a:xfrm>
            <a:off x="5803988" y="6142747"/>
            <a:ext cx="55051" cy="80856"/>
          </a:xfrm>
          <a:custGeom>
            <a:avLst/>
            <a:gdLst>
              <a:gd name="T0" fmla="*/ 13 w 17"/>
              <a:gd name="T1" fmla="*/ 18 h 25"/>
              <a:gd name="T2" fmla="*/ 13 w 17"/>
              <a:gd name="T3" fmla="*/ 17 h 25"/>
              <a:gd name="T4" fmla="*/ 12 w 17"/>
              <a:gd name="T5" fmla="*/ 16 h 25"/>
              <a:gd name="T6" fmla="*/ 10 w 17"/>
              <a:gd name="T7" fmla="*/ 15 h 25"/>
              <a:gd name="T8" fmla="*/ 8 w 17"/>
              <a:gd name="T9" fmla="*/ 14 h 25"/>
              <a:gd name="T10" fmla="*/ 5 w 17"/>
              <a:gd name="T11" fmla="*/ 12 h 25"/>
              <a:gd name="T12" fmla="*/ 3 w 17"/>
              <a:gd name="T13" fmla="*/ 11 h 25"/>
              <a:gd name="T14" fmla="*/ 2 w 17"/>
              <a:gd name="T15" fmla="*/ 9 h 25"/>
              <a:gd name="T16" fmla="*/ 1 w 17"/>
              <a:gd name="T17" fmla="*/ 7 h 25"/>
              <a:gd name="T18" fmla="*/ 2 w 17"/>
              <a:gd name="T19" fmla="*/ 4 h 25"/>
              <a:gd name="T20" fmla="*/ 3 w 17"/>
              <a:gd name="T21" fmla="*/ 2 h 25"/>
              <a:gd name="T22" fmla="*/ 6 w 17"/>
              <a:gd name="T23" fmla="*/ 0 h 25"/>
              <a:gd name="T24" fmla="*/ 9 w 17"/>
              <a:gd name="T25" fmla="*/ 0 h 25"/>
              <a:gd name="T26" fmla="*/ 12 w 17"/>
              <a:gd name="T27" fmla="*/ 0 h 25"/>
              <a:gd name="T28" fmla="*/ 14 w 17"/>
              <a:gd name="T29" fmla="*/ 2 h 25"/>
              <a:gd name="T30" fmla="*/ 16 w 17"/>
              <a:gd name="T31" fmla="*/ 4 h 25"/>
              <a:gd name="T32" fmla="*/ 17 w 17"/>
              <a:gd name="T33" fmla="*/ 7 h 25"/>
              <a:gd name="T34" fmla="*/ 13 w 17"/>
              <a:gd name="T35" fmla="*/ 7 h 25"/>
              <a:gd name="T36" fmla="*/ 12 w 17"/>
              <a:gd name="T37" fmla="*/ 6 h 25"/>
              <a:gd name="T38" fmla="*/ 12 w 17"/>
              <a:gd name="T39" fmla="*/ 4 h 25"/>
              <a:gd name="T40" fmla="*/ 10 w 17"/>
              <a:gd name="T41" fmla="*/ 4 h 25"/>
              <a:gd name="T42" fmla="*/ 9 w 17"/>
              <a:gd name="T43" fmla="*/ 3 h 25"/>
              <a:gd name="T44" fmla="*/ 7 w 17"/>
              <a:gd name="T45" fmla="*/ 3 h 25"/>
              <a:gd name="T46" fmla="*/ 6 w 17"/>
              <a:gd name="T47" fmla="*/ 4 h 25"/>
              <a:gd name="T48" fmla="*/ 5 w 17"/>
              <a:gd name="T49" fmla="*/ 5 h 25"/>
              <a:gd name="T50" fmla="*/ 5 w 17"/>
              <a:gd name="T51" fmla="*/ 6 h 25"/>
              <a:gd name="T52" fmla="*/ 5 w 17"/>
              <a:gd name="T53" fmla="*/ 8 h 25"/>
              <a:gd name="T54" fmla="*/ 6 w 17"/>
              <a:gd name="T55" fmla="*/ 9 h 25"/>
              <a:gd name="T56" fmla="*/ 7 w 17"/>
              <a:gd name="T57" fmla="*/ 9 h 25"/>
              <a:gd name="T58" fmla="*/ 9 w 17"/>
              <a:gd name="T59" fmla="*/ 10 h 25"/>
              <a:gd name="T60" fmla="*/ 12 w 17"/>
              <a:gd name="T61" fmla="*/ 12 h 25"/>
              <a:gd name="T62" fmla="*/ 15 w 17"/>
              <a:gd name="T63" fmla="*/ 13 h 25"/>
              <a:gd name="T64" fmla="*/ 16 w 17"/>
              <a:gd name="T65" fmla="*/ 15 h 25"/>
              <a:gd name="T66" fmla="*/ 17 w 17"/>
              <a:gd name="T67" fmla="*/ 18 h 25"/>
              <a:gd name="T68" fmla="*/ 16 w 17"/>
              <a:gd name="T69" fmla="*/ 21 h 25"/>
              <a:gd name="T70" fmla="*/ 15 w 17"/>
              <a:gd name="T71" fmla="*/ 23 h 25"/>
              <a:gd name="T72" fmla="*/ 12 w 17"/>
              <a:gd name="T73" fmla="*/ 24 h 25"/>
              <a:gd name="T74" fmla="*/ 9 w 17"/>
              <a:gd name="T75" fmla="*/ 25 h 25"/>
              <a:gd name="T76" fmla="*/ 5 w 17"/>
              <a:gd name="T77" fmla="*/ 24 h 25"/>
              <a:gd name="T78" fmla="*/ 3 w 17"/>
              <a:gd name="T79" fmla="*/ 22 h 25"/>
              <a:gd name="T80" fmla="*/ 1 w 17"/>
              <a:gd name="T81" fmla="*/ 20 h 25"/>
              <a:gd name="T82" fmla="*/ 0 w 17"/>
              <a:gd name="T83" fmla="*/ 17 h 25"/>
              <a:gd name="T84" fmla="*/ 4 w 17"/>
              <a:gd name="T85" fmla="*/ 17 h 25"/>
              <a:gd name="T86" fmla="*/ 5 w 17"/>
              <a:gd name="T87" fmla="*/ 19 h 25"/>
              <a:gd name="T88" fmla="*/ 6 w 17"/>
              <a:gd name="T89" fmla="*/ 21 h 25"/>
              <a:gd name="T90" fmla="*/ 7 w 17"/>
              <a:gd name="T91" fmla="*/ 21 h 25"/>
              <a:gd name="T92" fmla="*/ 9 w 17"/>
              <a:gd name="T93" fmla="*/ 21 h 25"/>
              <a:gd name="T94" fmla="*/ 12 w 17"/>
              <a:gd name="T95" fmla="*/ 20 h 25"/>
              <a:gd name="T96" fmla="*/ 13 w 17"/>
              <a:gd name="T97" fmla="*/ 18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" h="25">
                <a:moveTo>
                  <a:pt x="13" y="18"/>
                </a:moveTo>
                <a:cubicBezTo>
                  <a:pt x="13" y="18"/>
                  <a:pt x="13" y="17"/>
                  <a:pt x="13" y="17"/>
                </a:cubicBezTo>
                <a:cubicBezTo>
                  <a:pt x="12" y="17"/>
                  <a:pt x="12" y="16"/>
                  <a:pt x="12" y="16"/>
                </a:cubicBezTo>
                <a:cubicBezTo>
                  <a:pt x="11" y="16"/>
                  <a:pt x="11" y="15"/>
                  <a:pt x="10" y="15"/>
                </a:cubicBezTo>
                <a:cubicBezTo>
                  <a:pt x="10" y="15"/>
                  <a:pt x="9" y="14"/>
                  <a:pt x="8" y="14"/>
                </a:cubicBezTo>
                <a:cubicBezTo>
                  <a:pt x="7" y="13"/>
                  <a:pt x="6" y="13"/>
                  <a:pt x="5" y="12"/>
                </a:cubicBezTo>
                <a:cubicBezTo>
                  <a:pt x="4" y="12"/>
                  <a:pt x="4" y="12"/>
                  <a:pt x="3" y="11"/>
                </a:cubicBezTo>
                <a:cubicBezTo>
                  <a:pt x="2" y="10"/>
                  <a:pt x="2" y="10"/>
                  <a:pt x="2" y="9"/>
                </a:cubicBezTo>
                <a:cubicBezTo>
                  <a:pt x="1" y="8"/>
                  <a:pt x="1" y="8"/>
                  <a:pt x="1" y="7"/>
                </a:cubicBezTo>
                <a:cubicBezTo>
                  <a:pt x="1" y="6"/>
                  <a:pt x="1" y="5"/>
                  <a:pt x="2" y="4"/>
                </a:cubicBezTo>
                <a:cubicBezTo>
                  <a:pt x="2" y="3"/>
                  <a:pt x="3" y="2"/>
                  <a:pt x="3" y="2"/>
                </a:cubicBezTo>
                <a:cubicBezTo>
                  <a:pt x="4" y="1"/>
                  <a:pt x="5" y="1"/>
                  <a:pt x="6" y="0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3" y="1"/>
                  <a:pt x="14" y="1"/>
                  <a:pt x="14" y="2"/>
                </a:cubicBezTo>
                <a:cubicBezTo>
                  <a:pt x="15" y="3"/>
                  <a:pt x="16" y="3"/>
                  <a:pt x="16" y="4"/>
                </a:cubicBezTo>
                <a:cubicBezTo>
                  <a:pt x="16" y="5"/>
                  <a:pt x="17" y="6"/>
                  <a:pt x="17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7"/>
                  <a:pt x="13" y="6"/>
                  <a:pt x="12" y="6"/>
                </a:cubicBezTo>
                <a:cubicBezTo>
                  <a:pt x="12" y="5"/>
                  <a:pt x="12" y="5"/>
                  <a:pt x="12" y="4"/>
                </a:cubicBezTo>
                <a:cubicBezTo>
                  <a:pt x="11" y="4"/>
                  <a:pt x="11" y="4"/>
                  <a:pt x="10" y="4"/>
                </a:cubicBezTo>
                <a:cubicBezTo>
                  <a:pt x="10" y="3"/>
                  <a:pt x="9" y="3"/>
                  <a:pt x="9" y="3"/>
                </a:cubicBezTo>
                <a:cubicBezTo>
                  <a:pt x="8" y="3"/>
                  <a:pt x="8" y="3"/>
                  <a:pt x="7" y="3"/>
                </a:cubicBezTo>
                <a:cubicBezTo>
                  <a:pt x="7" y="4"/>
                  <a:pt x="6" y="4"/>
                  <a:pt x="6" y="4"/>
                </a:cubicBezTo>
                <a:cubicBezTo>
                  <a:pt x="6" y="4"/>
                  <a:pt x="5" y="5"/>
                  <a:pt x="5" y="5"/>
                </a:cubicBezTo>
                <a:cubicBezTo>
                  <a:pt x="5" y="6"/>
                  <a:pt x="5" y="6"/>
                  <a:pt x="5" y="6"/>
                </a:cubicBezTo>
                <a:cubicBezTo>
                  <a:pt x="5" y="7"/>
                  <a:pt x="5" y="7"/>
                  <a:pt x="5" y="8"/>
                </a:cubicBezTo>
                <a:cubicBezTo>
                  <a:pt x="5" y="8"/>
                  <a:pt x="6" y="8"/>
                  <a:pt x="6" y="9"/>
                </a:cubicBezTo>
                <a:cubicBezTo>
                  <a:pt x="6" y="9"/>
                  <a:pt x="7" y="9"/>
                  <a:pt x="7" y="9"/>
                </a:cubicBezTo>
                <a:cubicBezTo>
                  <a:pt x="8" y="10"/>
                  <a:pt x="8" y="10"/>
                  <a:pt x="9" y="10"/>
                </a:cubicBezTo>
                <a:cubicBezTo>
                  <a:pt x="10" y="11"/>
                  <a:pt x="12" y="11"/>
                  <a:pt x="12" y="12"/>
                </a:cubicBezTo>
                <a:cubicBezTo>
                  <a:pt x="13" y="12"/>
                  <a:pt x="14" y="13"/>
                  <a:pt x="15" y="13"/>
                </a:cubicBezTo>
                <a:cubicBezTo>
                  <a:pt x="15" y="14"/>
                  <a:pt x="16" y="15"/>
                  <a:pt x="16" y="15"/>
                </a:cubicBezTo>
                <a:cubicBezTo>
                  <a:pt x="17" y="16"/>
                  <a:pt x="17" y="17"/>
                  <a:pt x="17" y="18"/>
                </a:cubicBezTo>
                <a:cubicBezTo>
                  <a:pt x="17" y="19"/>
                  <a:pt x="17" y="20"/>
                  <a:pt x="16" y="21"/>
                </a:cubicBezTo>
                <a:cubicBezTo>
                  <a:pt x="16" y="22"/>
                  <a:pt x="15" y="22"/>
                  <a:pt x="15" y="23"/>
                </a:cubicBezTo>
                <a:cubicBezTo>
                  <a:pt x="14" y="23"/>
                  <a:pt x="13" y="24"/>
                  <a:pt x="12" y="24"/>
                </a:cubicBezTo>
                <a:cubicBezTo>
                  <a:pt x="11" y="25"/>
                  <a:pt x="10" y="25"/>
                  <a:pt x="9" y="25"/>
                </a:cubicBezTo>
                <a:cubicBezTo>
                  <a:pt x="7" y="25"/>
                  <a:pt x="6" y="25"/>
                  <a:pt x="5" y="24"/>
                </a:cubicBezTo>
                <a:cubicBezTo>
                  <a:pt x="4" y="24"/>
                  <a:pt x="3" y="23"/>
                  <a:pt x="3" y="22"/>
                </a:cubicBezTo>
                <a:cubicBezTo>
                  <a:pt x="2" y="22"/>
                  <a:pt x="1" y="21"/>
                  <a:pt x="1" y="20"/>
                </a:cubicBezTo>
                <a:cubicBezTo>
                  <a:pt x="1" y="19"/>
                  <a:pt x="0" y="18"/>
                  <a:pt x="0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8"/>
                  <a:pt x="5" y="19"/>
                  <a:pt x="5" y="19"/>
                </a:cubicBezTo>
                <a:cubicBezTo>
                  <a:pt x="5" y="20"/>
                  <a:pt x="5" y="20"/>
                  <a:pt x="6" y="21"/>
                </a:cubicBezTo>
                <a:cubicBezTo>
                  <a:pt x="6" y="21"/>
                  <a:pt x="7" y="21"/>
                  <a:pt x="7" y="21"/>
                </a:cubicBezTo>
                <a:cubicBezTo>
                  <a:pt x="8" y="21"/>
                  <a:pt x="8" y="21"/>
                  <a:pt x="9" y="21"/>
                </a:cubicBezTo>
                <a:cubicBezTo>
                  <a:pt x="10" y="21"/>
                  <a:pt x="11" y="21"/>
                  <a:pt x="12" y="20"/>
                </a:cubicBezTo>
                <a:cubicBezTo>
                  <a:pt x="13" y="20"/>
                  <a:pt x="13" y="19"/>
                  <a:pt x="13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78" name="Freeform 272"/>
          <p:cNvSpPr>
            <a:spLocks noEditPoints="1"/>
          </p:cNvSpPr>
          <p:nvPr/>
        </p:nvSpPr>
        <p:spPr bwMode="auto">
          <a:xfrm>
            <a:off x="5908931" y="6142747"/>
            <a:ext cx="55051" cy="80856"/>
          </a:xfrm>
          <a:custGeom>
            <a:avLst/>
            <a:gdLst>
              <a:gd name="T0" fmla="*/ 13 w 17"/>
              <a:gd name="T1" fmla="*/ 24 h 25"/>
              <a:gd name="T2" fmla="*/ 12 w 17"/>
              <a:gd name="T3" fmla="*/ 23 h 25"/>
              <a:gd name="T4" fmla="*/ 12 w 17"/>
              <a:gd name="T5" fmla="*/ 22 h 25"/>
              <a:gd name="T6" fmla="*/ 11 w 17"/>
              <a:gd name="T7" fmla="*/ 23 h 25"/>
              <a:gd name="T8" fmla="*/ 10 w 17"/>
              <a:gd name="T9" fmla="*/ 24 h 25"/>
              <a:gd name="T10" fmla="*/ 9 w 17"/>
              <a:gd name="T11" fmla="*/ 24 h 25"/>
              <a:gd name="T12" fmla="*/ 7 w 17"/>
              <a:gd name="T13" fmla="*/ 25 h 25"/>
              <a:gd name="T14" fmla="*/ 4 w 17"/>
              <a:gd name="T15" fmla="*/ 24 h 25"/>
              <a:gd name="T16" fmla="*/ 2 w 17"/>
              <a:gd name="T17" fmla="*/ 23 h 25"/>
              <a:gd name="T18" fmla="*/ 0 w 17"/>
              <a:gd name="T19" fmla="*/ 21 h 25"/>
              <a:gd name="T20" fmla="*/ 0 w 17"/>
              <a:gd name="T21" fmla="*/ 18 h 25"/>
              <a:gd name="T22" fmla="*/ 1 w 17"/>
              <a:gd name="T23" fmla="*/ 15 h 25"/>
              <a:gd name="T24" fmla="*/ 2 w 17"/>
              <a:gd name="T25" fmla="*/ 12 h 25"/>
              <a:gd name="T26" fmla="*/ 5 w 17"/>
              <a:gd name="T27" fmla="*/ 10 h 25"/>
              <a:gd name="T28" fmla="*/ 9 w 17"/>
              <a:gd name="T29" fmla="*/ 10 h 25"/>
              <a:gd name="T30" fmla="*/ 12 w 17"/>
              <a:gd name="T31" fmla="*/ 10 h 25"/>
              <a:gd name="T32" fmla="*/ 12 w 17"/>
              <a:gd name="T33" fmla="*/ 7 h 25"/>
              <a:gd name="T34" fmla="*/ 11 w 17"/>
              <a:gd name="T35" fmla="*/ 4 h 25"/>
              <a:gd name="T36" fmla="*/ 8 w 17"/>
              <a:gd name="T37" fmla="*/ 3 h 25"/>
              <a:gd name="T38" fmla="*/ 7 w 17"/>
              <a:gd name="T39" fmla="*/ 3 h 25"/>
              <a:gd name="T40" fmla="*/ 5 w 17"/>
              <a:gd name="T41" fmla="*/ 4 h 25"/>
              <a:gd name="T42" fmla="*/ 5 w 17"/>
              <a:gd name="T43" fmla="*/ 5 h 25"/>
              <a:gd name="T44" fmla="*/ 4 w 17"/>
              <a:gd name="T45" fmla="*/ 7 h 25"/>
              <a:gd name="T46" fmla="*/ 0 w 17"/>
              <a:gd name="T47" fmla="*/ 7 h 25"/>
              <a:gd name="T48" fmla="*/ 1 w 17"/>
              <a:gd name="T49" fmla="*/ 4 h 25"/>
              <a:gd name="T50" fmla="*/ 3 w 17"/>
              <a:gd name="T51" fmla="*/ 2 h 25"/>
              <a:gd name="T52" fmla="*/ 5 w 17"/>
              <a:gd name="T53" fmla="*/ 0 h 25"/>
              <a:gd name="T54" fmla="*/ 8 w 17"/>
              <a:gd name="T55" fmla="*/ 0 h 25"/>
              <a:gd name="T56" fmla="*/ 12 w 17"/>
              <a:gd name="T57" fmla="*/ 0 h 25"/>
              <a:gd name="T58" fmla="*/ 14 w 17"/>
              <a:gd name="T59" fmla="*/ 1 h 25"/>
              <a:gd name="T60" fmla="*/ 15 w 17"/>
              <a:gd name="T61" fmla="*/ 4 h 25"/>
              <a:gd name="T62" fmla="*/ 16 w 17"/>
              <a:gd name="T63" fmla="*/ 7 h 25"/>
              <a:gd name="T64" fmla="*/ 16 w 17"/>
              <a:gd name="T65" fmla="*/ 19 h 25"/>
              <a:gd name="T66" fmla="*/ 16 w 17"/>
              <a:gd name="T67" fmla="*/ 20 h 25"/>
              <a:gd name="T68" fmla="*/ 16 w 17"/>
              <a:gd name="T69" fmla="*/ 22 h 25"/>
              <a:gd name="T70" fmla="*/ 16 w 17"/>
              <a:gd name="T71" fmla="*/ 23 h 25"/>
              <a:gd name="T72" fmla="*/ 17 w 17"/>
              <a:gd name="T73" fmla="*/ 24 h 25"/>
              <a:gd name="T74" fmla="*/ 17 w 17"/>
              <a:gd name="T75" fmla="*/ 24 h 25"/>
              <a:gd name="T76" fmla="*/ 13 w 17"/>
              <a:gd name="T77" fmla="*/ 24 h 25"/>
              <a:gd name="T78" fmla="*/ 7 w 17"/>
              <a:gd name="T79" fmla="*/ 21 h 25"/>
              <a:gd name="T80" fmla="*/ 9 w 17"/>
              <a:gd name="T81" fmla="*/ 21 h 25"/>
              <a:gd name="T82" fmla="*/ 10 w 17"/>
              <a:gd name="T83" fmla="*/ 20 h 25"/>
              <a:gd name="T84" fmla="*/ 11 w 17"/>
              <a:gd name="T85" fmla="*/ 19 h 25"/>
              <a:gd name="T86" fmla="*/ 12 w 17"/>
              <a:gd name="T87" fmla="*/ 18 h 25"/>
              <a:gd name="T88" fmla="*/ 12 w 17"/>
              <a:gd name="T89" fmla="*/ 13 h 25"/>
              <a:gd name="T90" fmla="*/ 10 w 17"/>
              <a:gd name="T91" fmla="*/ 13 h 25"/>
              <a:gd name="T92" fmla="*/ 7 w 17"/>
              <a:gd name="T93" fmla="*/ 13 h 25"/>
              <a:gd name="T94" fmla="*/ 6 w 17"/>
              <a:gd name="T95" fmla="*/ 14 h 25"/>
              <a:gd name="T96" fmla="*/ 4 w 17"/>
              <a:gd name="T97" fmla="*/ 15 h 25"/>
              <a:gd name="T98" fmla="*/ 4 w 17"/>
              <a:gd name="T99" fmla="*/ 17 h 25"/>
              <a:gd name="T100" fmla="*/ 4 w 17"/>
              <a:gd name="T101" fmla="*/ 19 h 25"/>
              <a:gd name="T102" fmla="*/ 5 w 17"/>
              <a:gd name="T103" fmla="*/ 20 h 25"/>
              <a:gd name="T104" fmla="*/ 6 w 17"/>
              <a:gd name="T105" fmla="*/ 21 h 25"/>
              <a:gd name="T106" fmla="*/ 7 w 17"/>
              <a:gd name="T107" fmla="*/ 2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" h="25">
                <a:moveTo>
                  <a:pt x="13" y="24"/>
                </a:moveTo>
                <a:cubicBezTo>
                  <a:pt x="13" y="24"/>
                  <a:pt x="12" y="24"/>
                  <a:pt x="12" y="23"/>
                </a:cubicBezTo>
                <a:cubicBezTo>
                  <a:pt x="12" y="23"/>
                  <a:pt x="12" y="22"/>
                  <a:pt x="12" y="22"/>
                </a:cubicBezTo>
                <a:cubicBezTo>
                  <a:pt x="12" y="22"/>
                  <a:pt x="12" y="22"/>
                  <a:pt x="11" y="23"/>
                </a:cubicBezTo>
                <a:cubicBezTo>
                  <a:pt x="11" y="23"/>
                  <a:pt x="10" y="24"/>
                  <a:pt x="10" y="24"/>
                </a:cubicBezTo>
                <a:cubicBezTo>
                  <a:pt x="10" y="24"/>
                  <a:pt x="9" y="24"/>
                  <a:pt x="9" y="24"/>
                </a:cubicBezTo>
                <a:cubicBezTo>
                  <a:pt x="8" y="25"/>
                  <a:pt x="7" y="25"/>
                  <a:pt x="7" y="25"/>
                </a:cubicBezTo>
                <a:cubicBezTo>
                  <a:pt x="6" y="25"/>
                  <a:pt x="5" y="25"/>
                  <a:pt x="4" y="24"/>
                </a:cubicBezTo>
                <a:cubicBezTo>
                  <a:pt x="3" y="24"/>
                  <a:pt x="2" y="24"/>
                  <a:pt x="2" y="23"/>
                </a:cubicBezTo>
                <a:cubicBezTo>
                  <a:pt x="1" y="22"/>
                  <a:pt x="1" y="22"/>
                  <a:pt x="0" y="21"/>
                </a:cubicBezTo>
                <a:cubicBezTo>
                  <a:pt x="0" y="20"/>
                  <a:pt x="0" y="19"/>
                  <a:pt x="0" y="18"/>
                </a:cubicBezTo>
                <a:cubicBezTo>
                  <a:pt x="0" y="17"/>
                  <a:pt x="0" y="16"/>
                  <a:pt x="1" y="15"/>
                </a:cubicBezTo>
                <a:cubicBezTo>
                  <a:pt x="1" y="14"/>
                  <a:pt x="2" y="13"/>
                  <a:pt x="2" y="12"/>
                </a:cubicBezTo>
                <a:cubicBezTo>
                  <a:pt x="3" y="11"/>
                  <a:pt x="4" y="11"/>
                  <a:pt x="5" y="10"/>
                </a:cubicBezTo>
                <a:cubicBezTo>
                  <a:pt x="6" y="10"/>
                  <a:pt x="8" y="10"/>
                  <a:pt x="9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6"/>
                  <a:pt x="12" y="5"/>
                  <a:pt x="11" y="4"/>
                </a:cubicBezTo>
                <a:cubicBezTo>
                  <a:pt x="11" y="3"/>
                  <a:pt x="10" y="3"/>
                  <a:pt x="8" y="3"/>
                </a:cubicBezTo>
                <a:cubicBezTo>
                  <a:pt x="8" y="3"/>
                  <a:pt x="7" y="3"/>
                  <a:pt x="7" y="3"/>
                </a:cubicBezTo>
                <a:cubicBezTo>
                  <a:pt x="6" y="4"/>
                  <a:pt x="6" y="4"/>
                  <a:pt x="5" y="4"/>
                </a:cubicBezTo>
                <a:cubicBezTo>
                  <a:pt x="5" y="5"/>
                  <a:pt x="5" y="5"/>
                  <a:pt x="5" y="5"/>
                </a:cubicBezTo>
                <a:cubicBezTo>
                  <a:pt x="4" y="6"/>
                  <a:pt x="4" y="6"/>
                  <a:pt x="4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6"/>
                  <a:pt x="1" y="5"/>
                  <a:pt x="1" y="4"/>
                </a:cubicBezTo>
                <a:cubicBezTo>
                  <a:pt x="1" y="3"/>
                  <a:pt x="2" y="3"/>
                  <a:pt x="3" y="2"/>
                </a:cubicBezTo>
                <a:cubicBezTo>
                  <a:pt x="3" y="1"/>
                  <a:pt x="4" y="1"/>
                  <a:pt x="5" y="0"/>
                </a:cubicBezTo>
                <a:cubicBezTo>
                  <a:pt x="6" y="0"/>
                  <a:pt x="7" y="0"/>
                  <a:pt x="8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2" y="0"/>
                  <a:pt x="13" y="1"/>
                  <a:pt x="14" y="1"/>
                </a:cubicBezTo>
                <a:cubicBezTo>
                  <a:pt x="15" y="2"/>
                  <a:pt x="15" y="3"/>
                  <a:pt x="15" y="4"/>
                </a:cubicBezTo>
                <a:cubicBezTo>
                  <a:pt x="16" y="5"/>
                  <a:pt x="16" y="6"/>
                  <a:pt x="16" y="7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20"/>
                  <a:pt x="16" y="20"/>
                </a:cubicBezTo>
                <a:cubicBezTo>
                  <a:pt x="16" y="21"/>
                  <a:pt x="16" y="21"/>
                  <a:pt x="16" y="22"/>
                </a:cubicBezTo>
                <a:cubicBezTo>
                  <a:pt x="16" y="22"/>
                  <a:pt x="16" y="22"/>
                  <a:pt x="16" y="23"/>
                </a:cubicBezTo>
                <a:cubicBezTo>
                  <a:pt x="17" y="23"/>
                  <a:pt x="17" y="24"/>
                  <a:pt x="17" y="24"/>
                </a:cubicBezTo>
                <a:cubicBezTo>
                  <a:pt x="17" y="24"/>
                  <a:pt x="17" y="24"/>
                  <a:pt x="17" y="24"/>
                </a:cubicBezTo>
                <a:lnTo>
                  <a:pt x="13" y="24"/>
                </a:lnTo>
                <a:close/>
                <a:moveTo>
                  <a:pt x="7" y="21"/>
                </a:moveTo>
                <a:cubicBezTo>
                  <a:pt x="8" y="21"/>
                  <a:pt x="9" y="21"/>
                  <a:pt x="9" y="21"/>
                </a:cubicBezTo>
                <a:cubicBezTo>
                  <a:pt x="9" y="21"/>
                  <a:pt x="10" y="21"/>
                  <a:pt x="10" y="20"/>
                </a:cubicBezTo>
                <a:cubicBezTo>
                  <a:pt x="11" y="20"/>
                  <a:pt x="11" y="20"/>
                  <a:pt x="11" y="19"/>
                </a:cubicBezTo>
                <a:cubicBezTo>
                  <a:pt x="12" y="19"/>
                  <a:pt x="12" y="19"/>
                  <a:pt x="12" y="18"/>
                </a:cubicBezTo>
                <a:cubicBezTo>
                  <a:pt x="12" y="13"/>
                  <a:pt x="12" y="13"/>
                  <a:pt x="12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3"/>
                  <a:pt x="7" y="13"/>
                </a:cubicBezTo>
                <a:cubicBezTo>
                  <a:pt x="7" y="13"/>
                  <a:pt x="6" y="13"/>
                  <a:pt x="6" y="14"/>
                </a:cubicBezTo>
                <a:cubicBezTo>
                  <a:pt x="5" y="14"/>
                  <a:pt x="5" y="15"/>
                  <a:pt x="4" y="15"/>
                </a:cubicBezTo>
                <a:cubicBezTo>
                  <a:pt x="4" y="16"/>
                  <a:pt x="4" y="17"/>
                  <a:pt x="4" y="17"/>
                </a:cubicBezTo>
                <a:cubicBezTo>
                  <a:pt x="4" y="18"/>
                  <a:pt x="4" y="19"/>
                  <a:pt x="4" y="19"/>
                </a:cubicBezTo>
                <a:cubicBezTo>
                  <a:pt x="4" y="20"/>
                  <a:pt x="4" y="20"/>
                  <a:pt x="5" y="20"/>
                </a:cubicBezTo>
                <a:cubicBezTo>
                  <a:pt x="5" y="21"/>
                  <a:pt x="5" y="21"/>
                  <a:pt x="6" y="21"/>
                </a:cubicBezTo>
                <a:cubicBezTo>
                  <a:pt x="6" y="21"/>
                  <a:pt x="7" y="21"/>
                  <a:pt x="7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79" name="Freeform 273"/>
          <p:cNvSpPr>
            <a:spLocks/>
          </p:cNvSpPr>
          <p:nvPr/>
        </p:nvSpPr>
        <p:spPr bwMode="auto">
          <a:xfrm>
            <a:off x="5979465" y="6142747"/>
            <a:ext cx="32687" cy="79136"/>
          </a:xfrm>
          <a:custGeom>
            <a:avLst/>
            <a:gdLst>
              <a:gd name="T0" fmla="*/ 10 w 10"/>
              <a:gd name="T1" fmla="*/ 4 h 24"/>
              <a:gd name="T2" fmla="*/ 9 w 10"/>
              <a:gd name="T3" fmla="*/ 4 h 24"/>
              <a:gd name="T4" fmla="*/ 8 w 10"/>
              <a:gd name="T5" fmla="*/ 4 h 24"/>
              <a:gd name="T6" fmla="*/ 6 w 10"/>
              <a:gd name="T7" fmla="*/ 5 h 24"/>
              <a:gd name="T8" fmla="*/ 4 w 10"/>
              <a:gd name="T9" fmla="*/ 7 h 24"/>
              <a:gd name="T10" fmla="*/ 4 w 10"/>
              <a:gd name="T11" fmla="*/ 24 h 24"/>
              <a:gd name="T12" fmla="*/ 0 w 10"/>
              <a:gd name="T13" fmla="*/ 24 h 24"/>
              <a:gd name="T14" fmla="*/ 0 w 10"/>
              <a:gd name="T15" fmla="*/ 0 h 24"/>
              <a:gd name="T16" fmla="*/ 4 w 10"/>
              <a:gd name="T17" fmla="*/ 0 h 24"/>
              <a:gd name="T18" fmla="*/ 4 w 10"/>
              <a:gd name="T19" fmla="*/ 3 h 24"/>
              <a:gd name="T20" fmla="*/ 6 w 10"/>
              <a:gd name="T21" fmla="*/ 1 h 24"/>
              <a:gd name="T22" fmla="*/ 8 w 10"/>
              <a:gd name="T23" fmla="*/ 0 h 24"/>
              <a:gd name="T24" fmla="*/ 9 w 10"/>
              <a:gd name="T25" fmla="*/ 0 h 24"/>
              <a:gd name="T26" fmla="*/ 9 w 10"/>
              <a:gd name="T27" fmla="*/ 0 h 24"/>
              <a:gd name="T28" fmla="*/ 10 w 10"/>
              <a:gd name="T29" fmla="*/ 0 h 24"/>
              <a:gd name="T30" fmla="*/ 10 w 10"/>
              <a:gd name="T31" fmla="*/ 0 h 24"/>
              <a:gd name="T32" fmla="*/ 10 w 10"/>
              <a:gd name="T33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24">
                <a:moveTo>
                  <a:pt x="10" y="4"/>
                </a:moveTo>
                <a:cubicBezTo>
                  <a:pt x="10" y="4"/>
                  <a:pt x="9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7" y="4"/>
                  <a:pt x="6" y="4"/>
                  <a:pt x="6" y="5"/>
                </a:cubicBezTo>
                <a:cubicBezTo>
                  <a:pt x="5" y="5"/>
                  <a:pt x="4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7" y="0"/>
                  <a:pt x="8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lnTo>
                  <a:pt x="1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80" name="Freeform 274"/>
          <p:cNvSpPr>
            <a:spLocks noEditPoints="1"/>
          </p:cNvSpPr>
          <p:nvPr/>
        </p:nvSpPr>
        <p:spPr bwMode="auto">
          <a:xfrm>
            <a:off x="6022474" y="6142747"/>
            <a:ext cx="55051" cy="80856"/>
          </a:xfrm>
          <a:custGeom>
            <a:avLst/>
            <a:gdLst>
              <a:gd name="T0" fmla="*/ 9 w 17"/>
              <a:gd name="T1" fmla="*/ 25 h 25"/>
              <a:gd name="T2" fmla="*/ 5 w 17"/>
              <a:gd name="T3" fmla="*/ 24 h 25"/>
              <a:gd name="T4" fmla="*/ 2 w 17"/>
              <a:gd name="T5" fmla="*/ 22 h 25"/>
              <a:gd name="T6" fmla="*/ 0 w 17"/>
              <a:gd name="T7" fmla="*/ 19 h 25"/>
              <a:gd name="T8" fmla="*/ 0 w 17"/>
              <a:gd name="T9" fmla="*/ 14 h 25"/>
              <a:gd name="T10" fmla="*/ 0 w 17"/>
              <a:gd name="T11" fmla="*/ 11 h 25"/>
              <a:gd name="T12" fmla="*/ 1 w 17"/>
              <a:gd name="T13" fmla="*/ 6 h 25"/>
              <a:gd name="T14" fmla="*/ 3 w 17"/>
              <a:gd name="T15" fmla="*/ 2 h 25"/>
              <a:gd name="T16" fmla="*/ 5 w 17"/>
              <a:gd name="T17" fmla="*/ 0 h 25"/>
              <a:gd name="T18" fmla="*/ 9 w 17"/>
              <a:gd name="T19" fmla="*/ 0 h 25"/>
              <a:gd name="T20" fmla="*/ 13 w 17"/>
              <a:gd name="T21" fmla="*/ 1 h 25"/>
              <a:gd name="T22" fmla="*/ 15 w 17"/>
              <a:gd name="T23" fmla="*/ 3 h 25"/>
              <a:gd name="T24" fmla="*/ 17 w 17"/>
              <a:gd name="T25" fmla="*/ 6 h 25"/>
              <a:gd name="T26" fmla="*/ 17 w 17"/>
              <a:gd name="T27" fmla="*/ 11 h 25"/>
              <a:gd name="T28" fmla="*/ 17 w 17"/>
              <a:gd name="T29" fmla="*/ 13 h 25"/>
              <a:gd name="T30" fmla="*/ 4 w 17"/>
              <a:gd name="T31" fmla="*/ 13 h 25"/>
              <a:gd name="T32" fmla="*/ 4 w 17"/>
              <a:gd name="T33" fmla="*/ 14 h 25"/>
              <a:gd name="T34" fmla="*/ 5 w 17"/>
              <a:gd name="T35" fmla="*/ 20 h 25"/>
              <a:gd name="T36" fmla="*/ 9 w 17"/>
              <a:gd name="T37" fmla="*/ 21 h 25"/>
              <a:gd name="T38" fmla="*/ 11 w 17"/>
              <a:gd name="T39" fmla="*/ 21 h 25"/>
              <a:gd name="T40" fmla="*/ 13 w 17"/>
              <a:gd name="T41" fmla="*/ 21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1 h 25"/>
              <a:gd name="T48" fmla="*/ 16 w 17"/>
              <a:gd name="T49" fmla="*/ 22 h 25"/>
              <a:gd name="T50" fmla="*/ 14 w 17"/>
              <a:gd name="T51" fmla="*/ 24 h 25"/>
              <a:gd name="T52" fmla="*/ 12 w 17"/>
              <a:gd name="T53" fmla="*/ 24 h 25"/>
              <a:gd name="T54" fmla="*/ 9 w 17"/>
              <a:gd name="T55" fmla="*/ 25 h 25"/>
              <a:gd name="T56" fmla="*/ 9 w 17"/>
              <a:gd name="T57" fmla="*/ 3 h 25"/>
              <a:gd name="T58" fmla="*/ 7 w 17"/>
              <a:gd name="T59" fmla="*/ 3 h 25"/>
              <a:gd name="T60" fmla="*/ 5 w 17"/>
              <a:gd name="T61" fmla="*/ 5 h 25"/>
              <a:gd name="T62" fmla="*/ 4 w 17"/>
              <a:gd name="T63" fmla="*/ 7 h 25"/>
              <a:gd name="T64" fmla="*/ 4 w 17"/>
              <a:gd name="T65" fmla="*/ 10 h 25"/>
              <a:gd name="T66" fmla="*/ 13 w 17"/>
              <a:gd name="T67" fmla="*/ 10 h 25"/>
              <a:gd name="T68" fmla="*/ 13 w 17"/>
              <a:gd name="T69" fmla="*/ 10 h 25"/>
              <a:gd name="T70" fmla="*/ 13 w 17"/>
              <a:gd name="T71" fmla="*/ 7 h 25"/>
              <a:gd name="T72" fmla="*/ 12 w 17"/>
              <a:gd name="T73" fmla="*/ 5 h 25"/>
              <a:gd name="T74" fmla="*/ 11 w 17"/>
              <a:gd name="T75" fmla="*/ 4 h 25"/>
              <a:gd name="T76" fmla="*/ 9 w 17"/>
              <a:gd name="T77" fmla="*/ 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8" y="25"/>
                  <a:pt x="6" y="25"/>
                  <a:pt x="5" y="24"/>
                </a:cubicBezTo>
                <a:cubicBezTo>
                  <a:pt x="4" y="24"/>
                  <a:pt x="3" y="23"/>
                  <a:pt x="2" y="22"/>
                </a:cubicBezTo>
                <a:cubicBezTo>
                  <a:pt x="2" y="21"/>
                  <a:pt x="1" y="20"/>
                  <a:pt x="0" y="19"/>
                </a:cubicBezTo>
                <a:cubicBezTo>
                  <a:pt x="0" y="17"/>
                  <a:pt x="0" y="16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1" y="6"/>
                </a:cubicBezTo>
                <a:cubicBezTo>
                  <a:pt x="1" y="4"/>
                  <a:pt x="2" y="3"/>
                  <a:pt x="3" y="2"/>
                </a:cubicBezTo>
                <a:cubicBezTo>
                  <a:pt x="3" y="1"/>
                  <a:pt x="4" y="1"/>
                  <a:pt x="5" y="0"/>
                </a:cubicBezTo>
                <a:cubicBezTo>
                  <a:pt x="6" y="0"/>
                  <a:pt x="8" y="0"/>
                  <a:pt x="9" y="0"/>
                </a:cubicBezTo>
                <a:cubicBezTo>
                  <a:pt x="10" y="0"/>
                  <a:pt x="11" y="0"/>
                  <a:pt x="13" y="1"/>
                </a:cubicBezTo>
                <a:cubicBezTo>
                  <a:pt x="14" y="1"/>
                  <a:pt x="15" y="2"/>
                  <a:pt x="15" y="3"/>
                </a:cubicBezTo>
                <a:cubicBezTo>
                  <a:pt x="16" y="4"/>
                  <a:pt x="16" y="5"/>
                  <a:pt x="17" y="6"/>
                </a:cubicBezTo>
                <a:cubicBezTo>
                  <a:pt x="17" y="8"/>
                  <a:pt x="17" y="9"/>
                  <a:pt x="17" y="11"/>
                </a:cubicBezTo>
                <a:cubicBezTo>
                  <a:pt x="17" y="13"/>
                  <a:pt x="17" y="13"/>
                  <a:pt x="17" y="13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7"/>
                  <a:pt x="4" y="18"/>
                  <a:pt x="5" y="20"/>
                </a:cubicBezTo>
                <a:cubicBezTo>
                  <a:pt x="6" y="21"/>
                  <a:pt x="8" y="21"/>
                  <a:pt x="9" y="21"/>
                </a:cubicBezTo>
                <a:cubicBezTo>
                  <a:pt x="10" y="21"/>
                  <a:pt x="11" y="21"/>
                  <a:pt x="11" y="21"/>
                </a:cubicBezTo>
                <a:cubicBezTo>
                  <a:pt x="12" y="21"/>
                  <a:pt x="12" y="21"/>
                  <a:pt x="13" y="21"/>
                </a:cubicBezTo>
                <a:cubicBezTo>
                  <a:pt x="13" y="20"/>
                  <a:pt x="13" y="20"/>
                  <a:pt x="14" y="20"/>
                </a:cubicBezTo>
                <a:cubicBezTo>
                  <a:pt x="14" y="19"/>
                  <a:pt x="15" y="19"/>
                  <a:pt x="15" y="19"/>
                </a:cubicBezTo>
                <a:cubicBezTo>
                  <a:pt x="17" y="21"/>
                  <a:pt x="17" y="21"/>
                  <a:pt x="17" y="21"/>
                </a:cubicBezTo>
                <a:cubicBezTo>
                  <a:pt x="17" y="22"/>
                  <a:pt x="16" y="22"/>
                  <a:pt x="16" y="22"/>
                </a:cubicBezTo>
                <a:cubicBezTo>
                  <a:pt x="15" y="23"/>
                  <a:pt x="15" y="23"/>
                  <a:pt x="14" y="24"/>
                </a:cubicBezTo>
                <a:cubicBezTo>
                  <a:pt x="13" y="24"/>
                  <a:pt x="13" y="24"/>
                  <a:pt x="12" y="24"/>
                </a:cubicBezTo>
                <a:cubicBezTo>
                  <a:pt x="11" y="25"/>
                  <a:pt x="10" y="25"/>
                  <a:pt x="9" y="25"/>
                </a:cubicBezTo>
                <a:close/>
                <a:moveTo>
                  <a:pt x="9" y="3"/>
                </a:moveTo>
                <a:cubicBezTo>
                  <a:pt x="8" y="3"/>
                  <a:pt x="7" y="3"/>
                  <a:pt x="7" y="3"/>
                </a:cubicBezTo>
                <a:cubicBezTo>
                  <a:pt x="6" y="4"/>
                  <a:pt x="6" y="4"/>
                  <a:pt x="5" y="5"/>
                </a:cubicBezTo>
                <a:cubicBezTo>
                  <a:pt x="5" y="5"/>
                  <a:pt x="4" y="6"/>
                  <a:pt x="4" y="7"/>
                </a:cubicBezTo>
                <a:cubicBezTo>
                  <a:pt x="4" y="8"/>
                  <a:pt x="4" y="9"/>
                  <a:pt x="4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3" y="8"/>
                  <a:pt x="13" y="7"/>
                </a:cubicBezTo>
                <a:cubicBezTo>
                  <a:pt x="13" y="6"/>
                  <a:pt x="13" y="6"/>
                  <a:pt x="12" y="5"/>
                </a:cubicBezTo>
                <a:cubicBezTo>
                  <a:pt x="12" y="4"/>
                  <a:pt x="11" y="4"/>
                  <a:pt x="11" y="4"/>
                </a:cubicBezTo>
                <a:cubicBezTo>
                  <a:pt x="10" y="3"/>
                  <a:pt x="10" y="3"/>
                  <a:pt x="9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81" name="Freeform 275"/>
          <p:cNvSpPr>
            <a:spLocks/>
          </p:cNvSpPr>
          <p:nvPr/>
        </p:nvSpPr>
        <p:spPr bwMode="auto">
          <a:xfrm>
            <a:off x="6120534" y="6123823"/>
            <a:ext cx="36128" cy="99781"/>
          </a:xfrm>
          <a:custGeom>
            <a:avLst/>
            <a:gdLst>
              <a:gd name="T0" fmla="*/ 7 w 11"/>
              <a:gd name="T1" fmla="*/ 0 h 31"/>
              <a:gd name="T2" fmla="*/ 7 w 11"/>
              <a:gd name="T3" fmla="*/ 6 h 31"/>
              <a:gd name="T4" fmla="*/ 11 w 11"/>
              <a:gd name="T5" fmla="*/ 6 h 31"/>
              <a:gd name="T6" fmla="*/ 11 w 11"/>
              <a:gd name="T7" fmla="*/ 9 h 31"/>
              <a:gd name="T8" fmla="*/ 7 w 11"/>
              <a:gd name="T9" fmla="*/ 9 h 31"/>
              <a:gd name="T10" fmla="*/ 7 w 11"/>
              <a:gd name="T11" fmla="*/ 24 h 31"/>
              <a:gd name="T12" fmla="*/ 8 w 11"/>
              <a:gd name="T13" fmla="*/ 26 h 31"/>
              <a:gd name="T14" fmla="*/ 8 w 11"/>
              <a:gd name="T15" fmla="*/ 27 h 31"/>
              <a:gd name="T16" fmla="*/ 9 w 11"/>
              <a:gd name="T17" fmla="*/ 27 h 31"/>
              <a:gd name="T18" fmla="*/ 9 w 11"/>
              <a:gd name="T19" fmla="*/ 27 h 31"/>
              <a:gd name="T20" fmla="*/ 10 w 11"/>
              <a:gd name="T21" fmla="*/ 27 h 31"/>
              <a:gd name="T22" fmla="*/ 11 w 11"/>
              <a:gd name="T23" fmla="*/ 27 h 31"/>
              <a:gd name="T24" fmla="*/ 11 w 11"/>
              <a:gd name="T25" fmla="*/ 30 h 31"/>
              <a:gd name="T26" fmla="*/ 10 w 11"/>
              <a:gd name="T27" fmla="*/ 31 h 31"/>
              <a:gd name="T28" fmla="*/ 8 w 11"/>
              <a:gd name="T29" fmla="*/ 31 h 31"/>
              <a:gd name="T30" fmla="*/ 6 w 11"/>
              <a:gd name="T31" fmla="*/ 30 h 31"/>
              <a:gd name="T32" fmla="*/ 5 w 11"/>
              <a:gd name="T33" fmla="*/ 29 h 31"/>
              <a:gd name="T34" fmla="*/ 4 w 11"/>
              <a:gd name="T35" fmla="*/ 27 h 31"/>
              <a:gd name="T36" fmla="*/ 4 w 11"/>
              <a:gd name="T37" fmla="*/ 24 h 31"/>
              <a:gd name="T38" fmla="*/ 4 w 11"/>
              <a:gd name="T39" fmla="*/ 9 h 31"/>
              <a:gd name="T40" fmla="*/ 0 w 11"/>
              <a:gd name="T41" fmla="*/ 9 h 31"/>
              <a:gd name="T42" fmla="*/ 0 w 11"/>
              <a:gd name="T43" fmla="*/ 6 h 31"/>
              <a:gd name="T44" fmla="*/ 4 w 11"/>
              <a:gd name="T45" fmla="*/ 6 h 31"/>
              <a:gd name="T46" fmla="*/ 4 w 11"/>
              <a:gd name="T47" fmla="*/ 0 h 31"/>
              <a:gd name="T48" fmla="*/ 7 w 11"/>
              <a:gd name="T4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" h="31">
                <a:moveTo>
                  <a:pt x="7" y="0"/>
                </a:moveTo>
                <a:cubicBezTo>
                  <a:pt x="7" y="6"/>
                  <a:pt x="7" y="6"/>
                  <a:pt x="7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9"/>
                  <a:pt x="11" y="9"/>
                  <a:pt x="11" y="9"/>
                </a:cubicBezTo>
                <a:cubicBezTo>
                  <a:pt x="7" y="9"/>
                  <a:pt x="7" y="9"/>
                  <a:pt x="7" y="9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5"/>
                  <a:pt x="7" y="25"/>
                  <a:pt x="8" y="26"/>
                </a:cubicBezTo>
                <a:cubicBezTo>
                  <a:pt x="8" y="26"/>
                  <a:pt x="8" y="26"/>
                  <a:pt x="8" y="27"/>
                </a:cubicBezTo>
                <a:cubicBezTo>
                  <a:pt x="8" y="27"/>
                  <a:pt x="8" y="27"/>
                  <a:pt x="9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0" y="30"/>
                  <a:pt x="10" y="31"/>
                </a:cubicBezTo>
                <a:cubicBezTo>
                  <a:pt x="10" y="31"/>
                  <a:pt x="9" y="31"/>
                  <a:pt x="8" y="31"/>
                </a:cubicBezTo>
                <a:cubicBezTo>
                  <a:pt x="8" y="31"/>
                  <a:pt x="7" y="31"/>
                  <a:pt x="6" y="30"/>
                </a:cubicBezTo>
                <a:cubicBezTo>
                  <a:pt x="6" y="30"/>
                  <a:pt x="5" y="30"/>
                  <a:pt x="5" y="29"/>
                </a:cubicBezTo>
                <a:cubicBezTo>
                  <a:pt x="5" y="29"/>
                  <a:pt x="4" y="28"/>
                  <a:pt x="4" y="27"/>
                </a:cubicBezTo>
                <a:cubicBezTo>
                  <a:pt x="4" y="27"/>
                  <a:pt x="4" y="26"/>
                  <a:pt x="4" y="24"/>
                </a:cubicBezTo>
                <a:cubicBezTo>
                  <a:pt x="4" y="9"/>
                  <a:pt x="4" y="9"/>
                  <a:pt x="4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0" y="6"/>
                  <a:pt x="0" y="6"/>
                </a:cubicBezTo>
                <a:cubicBezTo>
                  <a:pt x="4" y="6"/>
                  <a:pt x="4" y="6"/>
                  <a:pt x="4" y="6"/>
                </a:cubicBezTo>
                <a:cubicBezTo>
                  <a:pt x="4" y="0"/>
                  <a:pt x="4" y="0"/>
                  <a:pt x="4" y="0"/>
                </a:cubicBezTo>
                <a:lnTo>
                  <a:pt x="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82" name="Freeform 276"/>
          <p:cNvSpPr>
            <a:spLocks/>
          </p:cNvSpPr>
          <p:nvPr/>
        </p:nvSpPr>
        <p:spPr bwMode="auto">
          <a:xfrm>
            <a:off x="6166984" y="6142747"/>
            <a:ext cx="55051" cy="111823"/>
          </a:xfrm>
          <a:custGeom>
            <a:avLst/>
            <a:gdLst>
              <a:gd name="T0" fmla="*/ 8 w 17"/>
              <a:gd name="T1" fmla="*/ 18 h 34"/>
              <a:gd name="T2" fmla="*/ 13 w 17"/>
              <a:gd name="T3" fmla="*/ 0 h 34"/>
              <a:gd name="T4" fmla="*/ 17 w 17"/>
              <a:gd name="T5" fmla="*/ 0 h 34"/>
              <a:gd name="T6" fmla="*/ 9 w 17"/>
              <a:gd name="T7" fmla="*/ 28 h 34"/>
              <a:gd name="T8" fmla="*/ 8 w 17"/>
              <a:gd name="T9" fmla="*/ 30 h 34"/>
              <a:gd name="T10" fmla="*/ 7 w 17"/>
              <a:gd name="T11" fmla="*/ 32 h 34"/>
              <a:gd name="T12" fmla="*/ 5 w 17"/>
              <a:gd name="T13" fmla="*/ 33 h 34"/>
              <a:gd name="T14" fmla="*/ 3 w 17"/>
              <a:gd name="T15" fmla="*/ 34 h 34"/>
              <a:gd name="T16" fmla="*/ 2 w 17"/>
              <a:gd name="T17" fmla="*/ 34 h 34"/>
              <a:gd name="T18" fmla="*/ 2 w 17"/>
              <a:gd name="T19" fmla="*/ 34 h 34"/>
              <a:gd name="T20" fmla="*/ 1 w 17"/>
              <a:gd name="T21" fmla="*/ 34 h 34"/>
              <a:gd name="T22" fmla="*/ 1 w 17"/>
              <a:gd name="T23" fmla="*/ 34 h 34"/>
              <a:gd name="T24" fmla="*/ 1 w 17"/>
              <a:gd name="T25" fmla="*/ 30 h 34"/>
              <a:gd name="T26" fmla="*/ 1 w 17"/>
              <a:gd name="T27" fmla="*/ 30 h 34"/>
              <a:gd name="T28" fmla="*/ 2 w 17"/>
              <a:gd name="T29" fmla="*/ 30 h 34"/>
              <a:gd name="T30" fmla="*/ 3 w 17"/>
              <a:gd name="T31" fmla="*/ 30 h 34"/>
              <a:gd name="T32" fmla="*/ 4 w 17"/>
              <a:gd name="T33" fmla="*/ 30 h 34"/>
              <a:gd name="T34" fmla="*/ 5 w 17"/>
              <a:gd name="T35" fmla="*/ 28 h 34"/>
              <a:gd name="T36" fmla="*/ 6 w 17"/>
              <a:gd name="T37" fmla="*/ 26 h 34"/>
              <a:gd name="T38" fmla="*/ 7 w 17"/>
              <a:gd name="T39" fmla="*/ 24 h 34"/>
              <a:gd name="T40" fmla="*/ 0 w 17"/>
              <a:gd name="T41" fmla="*/ 0 h 34"/>
              <a:gd name="T42" fmla="*/ 4 w 17"/>
              <a:gd name="T43" fmla="*/ 0 h 34"/>
              <a:gd name="T44" fmla="*/ 8 w 17"/>
              <a:gd name="T45" fmla="*/ 18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" h="34">
                <a:moveTo>
                  <a:pt x="8" y="18"/>
                </a:moveTo>
                <a:cubicBezTo>
                  <a:pt x="13" y="0"/>
                  <a:pt x="13" y="0"/>
                  <a:pt x="13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9"/>
                  <a:pt x="8" y="29"/>
                  <a:pt x="8" y="30"/>
                </a:cubicBezTo>
                <a:cubicBezTo>
                  <a:pt x="8" y="31"/>
                  <a:pt x="7" y="31"/>
                  <a:pt x="7" y="32"/>
                </a:cubicBezTo>
                <a:cubicBezTo>
                  <a:pt x="6" y="32"/>
                  <a:pt x="6" y="33"/>
                  <a:pt x="5" y="33"/>
                </a:cubicBezTo>
                <a:cubicBezTo>
                  <a:pt x="4" y="34"/>
                  <a:pt x="4" y="34"/>
                  <a:pt x="3" y="34"/>
                </a:cubicBezTo>
                <a:cubicBezTo>
                  <a:pt x="3" y="34"/>
                  <a:pt x="2" y="34"/>
                  <a:pt x="2" y="34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4"/>
                  <a:pt x="1" y="34"/>
                  <a:pt x="1" y="34"/>
                </a:cubicBezTo>
                <a:cubicBezTo>
                  <a:pt x="1" y="34"/>
                  <a:pt x="1" y="34"/>
                  <a:pt x="1" y="34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0"/>
                  <a:pt x="2" y="30"/>
                  <a:pt x="2" y="30"/>
                </a:cubicBezTo>
                <a:cubicBezTo>
                  <a:pt x="2" y="30"/>
                  <a:pt x="3" y="30"/>
                  <a:pt x="3" y="30"/>
                </a:cubicBezTo>
                <a:cubicBezTo>
                  <a:pt x="4" y="30"/>
                  <a:pt x="4" y="30"/>
                  <a:pt x="4" y="30"/>
                </a:cubicBezTo>
                <a:cubicBezTo>
                  <a:pt x="5" y="29"/>
                  <a:pt x="5" y="29"/>
                  <a:pt x="5" y="28"/>
                </a:cubicBezTo>
                <a:cubicBezTo>
                  <a:pt x="5" y="28"/>
                  <a:pt x="6" y="27"/>
                  <a:pt x="6" y="26"/>
                </a:cubicBezTo>
                <a:cubicBezTo>
                  <a:pt x="7" y="24"/>
                  <a:pt x="7" y="24"/>
                  <a:pt x="7" y="2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lnTo>
                  <a:pt x="8" y="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83" name="Freeform 277"/>
          <p:cNvSpPr>
            <a:spLocks noEditPoints="1"/>
          </p:cNvSpPr>
          <p:nvPr/>
        </p:nvSpPr>
        <p:spPr bwMode="auto">
          <a:xfrm>
            <a:off x="6235798" y="6142747"/>
            <a:ext cx="55051" cy="111823"/>
          </a:xfrm>
          <a:custGeom>
            <a:avLst/>
            <a:gdLst>
              <a:gd name="T0" fmla="*/ 17 w 17"/>
              <a:gd name="T1" fmla="*/ 13 h 34"/>
              <a:gd name="T2" fmla="*/ 15 w 17"/>
              <a:gd name="T3" fmla="*/ 22 h 34"/>
              <a:gd name="T4" fmla="*/ 9 w 17"/>
              <a:gd name="T5" fmla="*/ 25 h 34"/>
              <a:gd name="T6" fmla="*/ 6 w 17"/>
              <a:gd name="T7" fmla="*/ 24 h 34"/>
              <a:gd name="T8" fmla="*/ 4 w 17"/>
              <a:gd name="T9" fmla="*/ 22 h 34"/>
              <a:gd name="T10" fmla="*/ 4 w 17"/>
              <a:gd name="T11" fmla="*/ 34 h 34"/>
              <a:gd name="T12" fmla="*/ 0 w 17"/>
              <a:gd name="T13" fmla="*/ 34 h 34"/>
              <a:gd name="T14" fmla="*/ 0 w 17"/>
              <a:gd name="T15" fmla="*/ 0 h 34"/>
              <a:gd name="T16" fmla="*/ 3 w 17"/>
              <a:gd name="T17" fmla="*/ 0 h 34"/>
              <a:gd name="T18" fmla="*/ 3 w 17"/>
              <a:gd name="T19" fmla="*/ 3 h 34"/>
              <a:gd name="T20" fmla="*/ 6 w 17"/>
              <a:gd name="T21" fmla="*/ 1 h 34"/>
              <a:gd name="T22" fmla="*/ 9 w 17"/>
              <a:gd name="T23" fmla="*/ 0 h 34"/>
              <a:gd name="T24" fmla="*/ 13 w 17"/>
              <a:gd name="T25" fmla="*/ 0 h 34"/>
              <a:gd name="T26" fmla="*/ 15 w 17"/>
              <a:gd name="T27" fmla="*/ 3 h 34"/>
              <a:gd name="T28" fmla="*/ 17 w 17"/>
              <a:gd name="T29" fmla="*/ 6 h 34"/>
              <a:gd name="T30" fmla="*/ 17 w 17"/>
              <a:gd name="T31" fmla="*/ 11 h 34"/>
              <a:gd name="T32" fmla="*/ 17 w 17"/>
              <a:gd name="T33" fmla="*/ 13 h 34"/>
              <a:gd name="T34" fmla="*/ 13 w 17"/>
              <a:gd name="T35" fmla="*/ 11 h 34"/>
              <a:gd name="T36" fmla="*/ 12 w 17"/>
              <a:gd name="T37" fmla="*/ 5 h 34"/>
              <a:gd name="T38" fmla="*/ 8 w 17"/>
              <a:gd name="T39" fmla="*/ 3 h 34"/>
              <a:gd name="T40" fmla="*/ 5 w 17"/>
              <a:gd name="T41" fmla="*/ 4 h 34"/>
              <a:gd name="T42" fmla="*/ 4 w 17"/>
              <a:gd name="T43" fmla="*/ 6 h 34"/>
              <a:gd name="T44" fmla="*/ 4 w 17"/>
              <a:gd name="T45" fmla="*/ 19 h 34"/>
              <a:gd name="T46" fmla="*/ 5 w 17"/>
              <a:gd name="T47" fmla="*/ 21 h 34"/>
              <a:gd name="T48" fmla="*/ 8 w 17"/>
              <a:gd name="T49" fmla="*/ 21 h 34"/>
              <a:gd name="T50" fmla="*/ 12 w 17"/>
              <a:gd name="T51" fmla="*/ 19 h 34"/>
              <a:gd name="T52" fmla="*/ 13 w 17"/>
              <a:gd name="T53" fmla="*/ 13 h 34"/>
              <a:gd name="T54" fmla="*/ 13 w 17"/>
              <a:gd name="T55" fmla="*/ 11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" h="34">
                <a:moveTo>
                  <a:pt x="17" y="13"/>
                </a:moveTo>
                <a:cubicBezTo>
                  <a:pt x="17" y="17"/>
                  <a:pt x="16" y="20"/>
                  <a:pt x="15" y="22"/>
                </a:cubicBezTo>
                <a:cubicBezTo>
                  <a:pt x="14" y="24"/>
                  <a:pt x="12" y="25"/>
                  <a:pt x="9" y="25"/>
                </a:cubicBezTo>
                <a:cubicBezTo>
                  <a:pt x="8" y="25"/>
                  <a:pt x="7" y="24"/>
                  <a:pt x="6" y="24"/>
                </a:cubicBezTo>
                <a:cubicBezTo>
                  <a:pt x="5" y="24"/>
                  <a:pt x="4" y="23"/>
                  <a:pt x="4" y="22"/>
                </a:cubicBezTo>
                <a:cubicBezTo>
                  <a:pt x="4" y="34"/>
                  <a:pt x="4" y="34"/>
                  <a:pt x="4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0"/>
                  <a:pt x="0" y="0"/>
                  <a:pt x="0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3"/>
                  <a:pt x="3" y="3"/>
                  <a:pt x="3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2" y="0"/>
                  <a:pt x="13" y="0"/>
                </a:cubicBezTo>
                <a:cubicBezTo>
                  <a:pt x="14" y="1"/>
                  <a:pt x="14" y="2"/>
                  <a:pt x="15" y="3"/>
                </a:cubicBezTo>
                <a:cubicBezTo>
                  <a:pt x="16" y="3"/>
                  <a:pt x="16" y="5"/>
                  <a:pt x="17" y="6"/>
                </a:cubicBezTo>
                <a:cubicBezTo>
                  <a:pt x="17" y="7"/>
                  <a:pt x="17" y="9"/>
                  <a:pt x="17" y="11"/>
                </a:cubicBezTo>
                <a:lnTo>
                  <a:pt x="17" y="13"/>
                </a:lnTo>
                <a:close/>
                <a:moveTo>
                  <a:pt x="13" y="11"/>
                </a:moveTo>
                <a:cubicBezTo>
                  <a:pt x="13" y="8"/>
                  <a:pt x="13" y="6"/>
                  <a:pt x="12" y="5"/>
                </a:cubicBezTo>
                <a:cubicBezTo>
                  <a:pt x="11" y="4"/>
                  <a:pt x="10" y="3"/>
                  <a:pt x="8" y="3"/>
                </a:cubicBezTo>
                <a:cubicBezTo>
                  <a:pt x="7" y="3"/>
                  <a:pt x="6" y="4"/>
                  <a:pt x="5" y="4"/>
                </a:cubicBezTo>
                <a:cubicBezTo>
                  <a:pt x="5" y="5"/>
                  <a:pt x="4" y="5"/>
                  <a:pt x="4" y="6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5" y="20"/>
                  <a:pt x="5" y="21"/>
                </a:cubicBezTo>
                <a:cubicBezTo>
                  <a:pt x="6" y="21"/>
                  <a:pt x="7" y="21"/>
                  <a:pt x="8" y="21"/>
                </a:cubicBezTo>
                <a:cubicBezTo>
                  <a:pt x="10" y="21"/>
                  <a:pt x="11" y="21"/>
                  <a:pt x="12" y="19"/>
                </a:cubicBezTo>
                <a:cubicBezTo>
                  <a:pt x="13" y="18"/>
                  <a:pt x="13" y="16"/>
                  <a:pt x="13" y="13"/>
                </a:cubicBezTo>
                <a:lnTo>
                  <a:pt x="13" y="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84" name="Freeform 278"/>
          <p:cNvSpPr>
            <a:spLocks noEditPoints="1"/>
          </p:cNvSpPr>
          <p:nvPr/>
        </p:nvSpPr>
        <p:spPr bwMode="auto">
          <a:xfrm>
            <a:off x="6308053" y="6113501"/>
            <a:ext cx="15484" cy="108382"/>
          </a:xfrm>
          <a:custGeom>
            <a:avLst/>
            <a:gdLst>
              <a:gd name="T0" fmla="*/ 0 w 5"/>
              <a:gd name="T1" fmla="*/ 3 h 33"/>
              <a:gd name="T2" fmla="*/ 1 w 5"/>
              <a:gd name="T3" fmla="*/ 1 h 33"/>
              <a:gd name="T4" fmla="*/ 2 w 5"/>
              <a:gd name="T5" fmla="*/ 0 h 33"/>
              <a:gd name="T6" fmla="*/ 4 w 5"/>
              <a:gd name="T7" fmla="*/ 1 h 33"/>
              <a:gd name="T8" fmla="*/ 5 w 5"/>
              <a:gd name="T9" fmla="*/ 3 h 33"/>
              <a:gd name="T10" fmla="*/ 4 w 5"/>
              <a:gd name="T11" fmla="*/ 5 h 33"/>
              <a:gd name="T12" fmla="*/ 2 w 5"/>
              <a:gd name="T13" fmla="*/ 5 h 33"/>
              <a:gd name="T14" fmla="*/ 1 w 5"/>
              <a:gd name="T15" fmla="*/ 5 h 33"/>
              <a:gd name="T16" fmla="*/ 0 w 5"/>
              <a:gd name="T17" fmla="*/ 3 h 33"/>
              <a:gd name="T18" fmla="*/ 4 w 5"/>
              <a:gd name="T19" fmla="*/ 33 h 33"/>
              <a:gd name="T20" fmla="*/ 0 w 5"/>
              <a:gd name="T21" fmla="*/ 33 h 33"/>
              <a:gd name="T22" fmla="*/ 0 w 5"/>
              <a:gd name="T23" fmla="*/ 9 h 33"/>
              <a:gd name="T24" fmla="*/ 4 w 5"/>
              <a:gd name="T25" fmla="*/ 9 h 33"/>
              <a:gd name="T26" fmla="*/ 4 w 5"/>
              <a:gd name="T2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" h="33">
                <a:moveTo>
                  <a:pt x="0" y="3"/>
                </a:moveTo>
                <a:cubicBezTo>
                  <a:pt x="0" y="2"/>
                  <a:pt x="0" y="2"/>
                  <a:pt x="1" y="1"/>
                </a:cubicBezTo>
                <a:cubicBezTo>
                  <a:pt x="1" y="1"/>
                  <a:pt x="2" y="0"/>
                  <a:pt x="2" y="0"/>
                </a:cubicBezTo>
                <a:cubicBezTo>
                  <a:pt x="3" y="0"/>
                  <a:pt x="4" y="1"/>
                  <a:pt x="4" y="1"/>
                </a:cubicBezTo>
                <a:cubicBezTo>
                  <a:pt x="4" y="2"/>
                  <a:pt x="5" y="2"/>
                  <a:pt x="5" y="3"/>
                </a:cubicBezTo>
                <a:cubicBezTo>
                  <a:pt x="5" y="4"/>
                  <a:pt x="4" y="4"/>
                  <a:pt x="4" y="5"/>
                </a:cubicBezTo>
                <a:cubicBezTo>
                  <a:pt x="4" y="5"/>
                  <a:pt x="3" y="5"/>
                  <a:pt x="2" y="5"/>
                </a:cubicBezTo>
                <a:cubicBezTo>
                  <a:pt x="2" y="5"/>
                  <a:pt x="1" y="5"/>
                  <a:pt x="1" y="5"/>
                </a:cubicBezTo>
                <a:cubicBezTo>
                  <a:pt x="0" y="4"/>
                  <a:pt x="0" y="4"/>
                  <a:pt x="0" y="3"/>
                </a:cubicBezTo>
                <a:close/>
                <a:moveTo>
                  <a:pt x="4" y="33"/>
                </a:moveTo>
                <a:cubicBezTo>
                  <a:pt x="0" y="33"/>
                  <a:pt x="0" y="33"/>
                  <a:pt x="0" y="33"/>
                </a:cubicBezTo>
                <a:cubicBezTo>
                  <a:pt x="0" y="9"/>
                  <a:pt x="0" y="9"/>
                  <a:pt x="0" y="9"/>
                </a:cubicBezTo>
                <a:cubicBezTo>
                  <a:pt x="4" y="9"/>
                  <a:pt x="4" y="9"/>
                  <a:pt x="4" y="9"/>
                </a:cubicBezTo>
                <a:lnTo>
                  <a:pt x="4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85" name="Freeform 279"/>
          <p:cNvSpPr>
            <a:spLocks/>
          </p:cNvSpPr>
          <p:nvPr/>
        </p:nvSpPr>
        <p:spPr bwMode="auto">
          <a:xfrm>
            <a:off x="6340739" y="6142747"/>
            <a:ext cx="55051" cy="80856"/>
          </a:xfrm>
          <a:custGeom>
            <a:avLst/>
            <a:gdLst>
              <a:gd name="T0" fmla="*/ 9 w 17"/>
              <a:gd name="T1" fmla="*/ 21 h 25"/>
              <a:gd name="T2" fmla="*/ 11 w 17"/>
              <a:gd name="T3" fmla="*/ 21 h 25"/>
              <a:gd name="T4" fmla="*/ 12 w 17"/>
              <a:gd name="T5" fmla="*/ 20 h 25"/>
              <a:gd name="T6" fmla="*/ 13 w 17"/>
              <a:gd name="T7" fmla="*/ 19 h 25"/>
              <a:gd name="T8" fmla="*/ 13 w 17"/>
              <a:gd name="T9" fmla="*/ 17 h 25"/>
              <a:gd name="T10" fmla="*/ 17 w 17"/>
              <a:gd name="T11" fmla="*/ 17 h 25"/>
              <a:gd name="T12" fmla="*/ 16 w 17"/>
              <a:gd name="T13" fmla="*/ 20 h 25"/>
              <a:gd name="T14" fmla="*/ 15 w 17"/>
              <a:gd name="T15" fmla="*/ 23 h 25"/>
              <a:gd name="T16" fmla="*/ 12 w 17"/>
              <a:gd name="T17" fmla="*/ 24 h 25"/>
              <a:gd name="T18" fmla="*/ 9 w 17"/>
              <a:gd name="T19" fmla="*/ 25 h 25"/>
              <a:gd name="T20" fmla="*/ 5 w 17"/>
              <a:gd name="T21" fmla="*/ 24 h 25"/>
              <a:gd name="T22" fmla="*/ 2 w 17"/>
              <a:gd name="T23" fmla="*/ 22 h 25"/>
              <a:gd name="T24" fmla="*/ 0 w 17"/>
              <a:gd name="T25" fmla="*/ 18 h 25"/>
              <a:gd name="T26" fmla="*/ 0 w 17"/>
              <a:gd name="T27" fmla="*/ 14 h 25"/>
              <a:gd name="T28" fmla="*/ 0 w 17"/>
              <a:gd name="T29" fmla="*/ 11 h 25"/>
              <a:gd name="T30" fmla="*/ 0 w 17"/>
              <a:gd name="T31" fmla="*/ 6 h 25"/>
              <a:gd name="T32" fmla="*/ 2 w 17"/>
              <a:gd name="T33" fmla="*/ 3 h 25"/>
              <a:gd name="T34" fmla="*/ 5 w 17"/>
              <a:gd name="T35" fmla="*/ 1 h 25"/>
              <a:gd name="T36" fmla="*/ 9 w 17"/>
              <a:gd name="T37" fmla="*/ 0 h 25"/>
              <a:gd name="T38" fmla="*/ 12 w 17"/>
              <a:gd name="T39" fmla="*/ 0 h 25"/>
              <a:gd name="T40" fmla="*/ 15 w 17"/>
              <a:gd name="T41" fmla="*/ 2 h 25"/>
              <a:gd name="T42" fmla="*/ 16 w 17"/>
              <a:gd name="T43" fmla="*/ 5 h 25"/>
              <a:gd name="T44" fmla="*/ 17 w 17"/>
              <a:gd name="T45" fmla="*/ 9 h 25"/>
              <a:gd name="T46" fmla="*/ 13 w 17"/>
              <a:gd name="T47" fmla="*/ 9 h 25"/>
              <a:gd name="T48" fmla="*/ 12 w 17"/>
              <a:gd name="T49" fmla="*/ 5 h 25"/>
              <a:gd name="T50" fmla="*/ 9 w 17"/>
              <a:gd name="T51" fmla="*/ 3 h 25"/>
              <a:gd name="T52" fmla="*/ 6 w 17"/>
              <a:gd name="T53" fmla="*/ 4 h 25"/>
              <a:gd name="T54" fmla="*/ 5 w 17"/>
              <a:gd name="T55" fmla="*/ 5 h 25"/>
              <a:gd name="T56" fmla="*/ 4 w 17"/>
              <a:gd name="T57" fmla="*/ 8 h 25"/>
              <a:gd name="T58" fmla="*/ 4 w 17"/>
              <a:gd name="T59" fmla="*/ 11 h 25"/>
              <a:gd name="T60" fmla="*/ 4 w 17"/>
              <a:gd name="T61" fmla="*/ 14 h 25"/>
              <a:gd name="T62" fmla="*/ 4 w 17"/>
              <a:gd name="T63" fmla="*/ 17 h 25"/>
              <a:gd name="T64" fmla="*/ 5 w 17"/>
              <a:gd name="T65" fmla="*/ 19 h 25"/>
              <a:gd name="T66" fmla="*/ 6 w 17"/>
              <a:gd name="T67" fmla="*/ 21 h 25"/>
              <a:gd name="T68" fmla="*/ 9 w 17"/>
              <a:gd name="T69" fmla="*/ 2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" h="25">
                <a:moveTo>
                  <a:pt x="9" y="21"/>
                </a:moveTo>
                <a:cubicBezTo>
                  <a:pt x="9" y="21"/>
                  <a:pt x="10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3" y="19"/>
                  <a:pt x="13" y="19"/>
                </a:cubicBezTo>
                <a:cubicBezTo>
                  <a:pt x="13" y="18"/>
                  <a:pt x="13" y="18"/>
                  <a:pt x="13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18"/>
                  <a:pt x="17" y="19"/>
                  <a:pt x="16" y="20"/>
                </a:cubicBezTo>
                <a:cubicBezTo>
                  <a:pt x="16" y="21"/>
                  <a:pt x="15" y="22"/>
                  <a:pt x="15" y="23"/>
                </a:cubicBezTo>
                <a:cubicBezTo>
                  <a:pt x="14" y="23"/>
                  <a:pt x="13" y="24"/>
                  <a:pt x="12" y="24"/>
                </a:cubicBezTo>
                <a:cubicBezTo>
                  <a:pt x="11" y="25"/>
                  <a:pt x="10" y="25"/>
                  <a:pt x="9" y="25"/>
                </a:cubicBezTo>
                <a:cubicBezTo>
                  <a:pt x="7" y="25"/>
                  <a:pt x="6" y="24"/>
                  <a:pt x="5" y="24"/>
                </a:cubicBezTo>
                <a:cubicBezTo>
                  <a:pt x="4" y="23"/>
                  <a:pt x="3" y="23"/>
                  <a:pt x="2" y="22"/>
                </a:cubicBezTo>
                <a:cubicBezTo>
                  <a:pt x="1" y="21"/>
                  <a:pt x="1" y="20"/>
                  <a:pt x="0" y="18"/>
                </a:cubicBezTo>
                <a:cubicBezTo>
                  <a:pt x="0" y="17"/>
                  <a:pt x="0" y="15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8"/>
                  <a:pt x="0" y="6"/>
                </a:cubicBezTo>
                <a:cubicBezTo>
                  <a:pt x="1" y="5"/>
                  <a:pt x="1" y="4"/>
                  <a:pt x="2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0"/>
                  <a:pt x="7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3" y="1"/>
                  <a:pt x="14" y="1"/>
                  <a:pt x="15" y="2"/>
                </a:cubicBezTo>
                <a:cubicBezTo>
                  <a:pt x="15" y="3"/>
                  <a:pt x="16" y="4"/>
                  <a:pt x="16" y="5"/>
                </a:cubicBezTo>
                <a:cubicBezTo>
                  <a:pt x="17" y="6"/>
                  <a:pt x="17" y="7"/>
                  <a:pt x="17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7"/>
                  <a:pt x="13" y="5"/>
                  <a:pt x="12" y="5"/>
                </a:cubicBezTo>
                <a:cubicBezTo>
                  <a:pt x="11" y="4"/>
                  <a:pt x="10" y="3"/>
                  <a:pt x="9" y="3"/>
                </a:cubicBezTo>
                <a:cubicBezTo>
                  <a:pt x="8" y="3"/>
                  <a:pt x="7" y="3"/>
                  <a:pt x="6" y="4"/>
                </a:cubicBezTo>
                <a:cubicBezTo>
                  <a:pt x="6" y="4"/>
                  <a:pt x="5" y="5"/>
                  <a:pt x="5" y="5"/>
                </a:cubicBezTo>
                <a:cubicBezTo>
                  <a:pt x="4" y="6"/>
                  <a:pt x="4" y="7"/>
                  <a:pt x="4" y="8"/>
                </a:cubicBezTo>
                <a:cubicBezTo>
                  <a:pt x="4" y="9"/>
                  <a:pt x="4" y="10"/>
                  <a:pt x="4" y="11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4" y="16"/>
                  <a:pt x="4" y="17"/>
                </a:cubicBezTo>
                <a:cubicBezTo>
                  <a:pt x="4" y="18"/>
                  <a:pt x="4" y="19"/>
                  <a:pt x="5" y="19"/>
                </a:cubicBezTo>
                <a:cubicBezTo>
                  <a:pt x="5" y="20"/>
                  <a:pt x="6" y="20"/>
                  <a:pt x="6" y="21"/>
                </a:cubicBezTo>
                <a:cubicBezTo>
                  <a:pt x="7" y="21"/>
                  <a:pt x="8" y="21"/>
                  <a:pt x="9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86" name="Freeform 280"/>
          <p:cNvSpPr>
            <a:spLocks noEditPoints="1"/>
          </p:cNvSpPr>
          <p:nvPr/>
        </p:nvSpPr>
        <p:spPr bwMode="auto">
          <a:xfrm>
            <a:off x="6407834" y="6142747"/>
            <a:ext cx="56772" cy="80856"/>
          </a:xfrm>
          <a:custGeom>
            <a:avLst/>
            <a:gdLst>
              <a:gd name="T0" fmla="*/ 13 w 17"/>
              <a:gd name="T1" fmla="*/ 24 h 25"/>
              <a:gd name="T2" fmla="*/ 13 w 17"/>
              <a:gd name="T3" fmla="*/ 23 h 25"/>
              <a:gd name="T4" fmla="*/ 12 w 17"/>
              <a:gd name="T5" fmla="*/ 22 h 25"/>
              <a:gd name="T6" fmla="*/ 11 w 17"/>
              <a:gd name="T7" fmla="*/ 23 h 25"/>
              <a:gd name="T8" fmla="*/ 10 w 17"/>
              <a:gd name="T9" fmla="*/ 24 h 25"/>
              <a:gd name="T10" fmla="*/ 9 w 17"/>
              <a:gd name="T11" fmla="*/ 24 h 25"/>
              <a:gd name="T12" fmla="*/ 7 w 17"/>
              <a:gd name="T13" fmla="*/ 25 h 25"/>
              <a:gd name="T14" fmla="*/ 4 w 17"/>
              <a:gd name="T15" fmla="*/ 24 h 25"/>
              <a:gd name="T16" fmla="*/ 2 w 17"/>
              <a:gd name="T17" fmla="*/ 23 h 25"/>
              <a:gd name="T18" fmla="*/ 1 w 17"/>
              <a:gd name="T19" fmla="*/ 21 h 25"/>
              <a:gd name="T20" fmla="*/ 0 w 17"/>
              <a:gd name="T21" fmla="*/ 18 h 25"/>
              <a:gd name="T22" fmla="*/ 1 w 17"/>
              <a:gd name="T23" fmla="*/ 15 h 25"/>
              <a:gd name="T24" fmla="*/ 3 w 17"/>
              <a:gd name="T25" fmla="*/ 12 h 25"/>
              <a:gd name="T26" fmla="*/ 5 w 17"/>
              <a:gd name="T27" fmla="*/ 10 h 25"/>
              <a:gd name="T28" fmla="*/ 10 w 17"/>
              <a:gd name="T29" fmla="*/ 10 h 25"/>
              <a:gd name="T30" fmla="*/ 12 w 17"/>
              <a:gd name="T31" fmla="*/ 10 h 25"/>
              <a:gd name="T32" fmla="*/ 12 w 17"/>
              <a:gd name="T33" fmla="*/ 7 h 25"/>
              <a:gd name="T34" fmla="*/ 11 w 17"/>
              <a:gd name="T35" fmla="*/ 4 h 25"/>
              <a:gd name="T36" fmla="*/ 8 w 17"/>
              <a:gd name="T37" fmla="*/ 3 h 25"/>
              <a:gd name="T38" fmla="*/ 7 w 17"/>
              <a:gd name="T39" fmla="*/ 3 h 25"/>
              <a:gd name="T40" fmla="*/ 6 w 17"/>
              <a:gd name="T41" fmla="*/ 4 h 25"/>
              <a:gd name="T42" fmla="*/ 5 w 17"/>
              <a:gd name="T43" fmla="*/ 5 h 25"/>
              <a:gd name="T44" fmla="*/ 4 w 17"/>
              <a:gd name="T45" fmla="*/ 7 h 25"/>
              <a:gd name="T46" fmla="*/ 1 w 17"/>
              <a:gd name="T47" fmla="*/ 7 h 25"/>
              <a:gd name="T48" fmla="*/ 1 w 17"/>
              <a:gd name="T49" fmla="*/ 4 h 25"/>
              <a:gd name="T50" fmla="*/ 3 w 17"/>
              <a:gd name="T51" fmla="*/ 2 h 25"/>
              <a:gd name="T52" fmla="*/ 5 w 17"/>
              <a:gd name="T53" fmla="*/ 0 h 25"/>
              <a:gd name="T54" fmla="*/ 9 w 17"/>
              <a:gd name="T55" fmla="*/ 0 h 25"/>
              <a:gd name="T56" fmla="*/ 12 w 17"/>
              <a:gd name="T57" fmla="*/ 0 h 25"/>
              <a:gd name="T58" fmla="*/ 14 w 17"/>
              <a:gd name="T59" fmla="*/ 1 h 25"/>
              <a:gd name="T60" fmla="*/ 16 w 17"/>
              <a:gd name="T61" fmla="*/ 4 h 25"/>
              <a:gd name="T62" fmla="*/ 16 w 17"/>
              <a:gd name="T63" fmla="*/ 7 h 25"/>
              <a:gd name="T64" fmla="*/ 16 w 17"/>
              <a:gd name="T65" fmla="*/ 19 h 25"/>
              <a:gd name="T66" fmla="*/ 16 w 17"/>
              <a:gd name="T67" fmla="*/ 20 h 25"/>
              <a:gd name="T68" fmla="*/ 16 w 17"/>
              <a:gd name="T69" fmla="*/ 22 h 25"/>
              <a:gd name="T70" fmla="*/ 17 w 17"/>
              <a:gd name="T71" fmla="*/ 23 h 25"/>
              <a:gd name="T72" fmla="*/ 17 w 17"/>
              <a:gd name="T73" fmla="*/ 24 h 25"/>
              <a:gd name="T74" fmla="*/ 17 w 17"/>
              <a:gd name="T75" fmla="*/ 24 h 25"/>
              <a:gd name="T76" fmla="*/ 13 w 17"/>
              <a:gd name="T77" fmla="*/ 24 h 25"/>
              <a:gd name="T78" fmla="*/ 8 w 17"/>
              <a:gd name="T79" fmla="*/ 21 h 25"/>
              <a:gd name="T80" fmla="*/ 9 w 17"/>
              <a:gd name="T81" fmla="*/ 21 h 25"/>
              <a:gd name="T82" fmla="*/ 11 w 17"/>
              <a:gd name="T83" fmla="*/ 20 h 25"/>
              <a:gd name="T84" fmla="*/ 12 w 17"/>
              <a:gd name="T85" fmla="*/ 19 h 25"/>
              <a:gd name="T86" fmla="*/ 12 w 17"/>
              <a:gd name="T87" fmla="*/ 18 h 25"/>
              <a:gd name="T88" fmla="*/ 12 w 17"/>
              <a:gd name="T89" fmla="*/ 13 h 25"/>
              <a:gd name="T90" fmla="*/ 10 w 17"/>
              <a:gd name="T91" fmla="*/ 13 h 25"/>
              <a:gd name="T92" fmla="*/ 8 w 17"/>
              <a:gd name="T93" fmla="*/ 13 h 25"/>
              <a:gd name="T94" fmla="*/ 6 w 17"/>
              <a:gd name="T95" fmla="*/ 14 h 25"/>
              <a:gd name="T96" fmla="*/ 5 w 17"/>
              <a:gd name="T97" fmla="*/ 15 h 25"/>
              <a:gd name="T98" fmla="*/ 4 w 17"/>
              <a:gd name="T99" fmla="*/ 17 h 25"/>
              <a:gd name="T100" fmla="*/ 4 w 17"/>
              <a:gd name="T101" fmla="*/ 19 h 25"/>
              <a:gd name="T102" fmla="*/ 5 w 17"/>
              <a:gd name="T103" fmla="*/ 20 h 25"/>
              <a:gd name="T104" fmla="*/ 6 w 17"/>
              <a:gd name="T105" fmla="*/ 21 h 25"/>
              <a:gd name="T106" fmla="*/ 8 w 17"/>
              <a:gd name="T107" fmla="*/ 2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" h="25">
                <a:moveTo>
                  <a:pt x="13" y="24"/>
                </a:moveTo>
                <a:cubicBezTo>
                  <a:pt x="13" y="24"/>
                  <a:pt x="13" y="24"/>
                  <a:pt x="13" y="23"/>
                </a:cubicBezTo>
                <a:cubicBezTo>
                  <a:pt x="13" y="23"/>
                  <a:pt x="12" y="22"/>
                  <a:pt x="12" y="22"/>
                </a:cubicBezTo>
                <a:cubicBezTo>
                  <a:pt x="12" y="22"/>
                  <a:pt x="12" y="22"/>
                  <a:pt x="11" y="23"/>
                </a:cubicBezTo>
                <a:cubicBezTo>
                  <a:pt x="11" y="23"/>
                  <a:pt x="11" y="24"/>
                  <a:pt x="10" y="24"/>
                </a:cubicBezTo>
                <a:cubicBezTo>
                  <a:pt x="10" y="24"/>
                  <a:pt x="9" y="24"/>
                  <a:pt x="9" y="24"/>
                </a:cubicBezTo>
                <a:cubicBezTo>
                  <a:pt x="8" y="25"/>
                  <a:pt x="8" y="25"/>
                  <a:pt x="7" y="25"/>
                </a:cubicBezTo>
                <a:cubicBezTo>
                  <a:pt x="6" y="25"/>
                  <a:pt x="5" y="25"/>
                  <a:pt x="4" y="24"/>
                </a:cubicBezTo>
                <a:cubicBezTo>
                  <a:pt x="3" y="24"/>
                  <a:pt x="3" y="24"/>
                  <a:pt x="2" y="23"/>
                </a:cubicBezTo>
                <a:cubicBezTo>
                  <a:pt x="1" y="22"/>
                  <a:pt x="1" y="22"/>
                  <a:pt x="1" y="21"/>
                </a:cubicBezTo>
                <a:cubicBezTo>
                  <a:pt x="0" y="20"/>
                  <a:pt x="0" y="19"/>
                  <a:pt x="0" y="18"/>
                </a:cubicBezTo>
                <a:cubicBezTo>
                  <a:pt x="0" y="17"/>
                  <a:pt x="0" y="16"/>
                  <a:pt x="1" y="15"/>
                </a:cubicBezTo>
                <a:cubicBezTo>
                  <a:pt x="1" y="14"/>
                  <a:pt x="2" y="13"/>
                  <a:pt x="3" y="12"/>
                </a:cubicBezTo>
                <a:cubicBezTo>
                  <a:pt x="3" y="11"/>
                  <a:pt x="4" y="11"/>
                  <a:pt x="5" y="10"/>
                </a:cubicBezTo>
                <a:cubicBezTo>
                  <a:pt x="7" y="10"/>
                  <a:pt x="8" y="10"/>
                  <a:pt x="10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6"/>
                  <a:pt x="12" y="5"/>
                  <a:pt x="11" y="4"/>
                </a:cubicBezTo>
                <a:cubicBezTo>
                  <a:pt x="11" y="3"/>
                  <a:pt x="10" y="3"/>
                  <a:pt x="8" y="3"/>
                </a:cubicBezTo>
                <a:cubicBezTo>
                  <a:pt x="8" y="3"/>
                  <a:pt x="7" y="3"/>
                  <a:pt x="7" y="3"/>
                </a:cubicBezTo>
                <a:cubicBezTo>
                  <a:pt x="6" y="4"/>
                  <a:pt x="6" y="4"/>
                  <a:pt x="6" y="4"/>
                </a:cubicBezTo>
                <a:cubicBezTo>
                  <a:pt x="5" y="5"/>
                  <a:pt x="5" y="5"/>
                  <a:pt x="5" y="5"/>
                </a:cubicBezTo>
                <a:cubicBezTo>
                  <a:pt x="5" y="6"/>
                  <a:pt x="4" y="6"/>
                  <a:pt x="4" y="7"/>
                </a:cubicBezTo>
                <a:cubicBezTo>
                  <a:pt x="1" y="7"/>
                  <a:pt x="1" y="7"/>
                  <a:pt x="1" y="7"/>
                </a:cubicBezTo>
                <a:cubicBezTo>
                  <a:pt x="1" y="6"/>
                  <a:pt x="1" y="5"/>
                  <a:pt x="1" y="4"/>
                </a:cubicBezTo>
                <a:cubicBezTo>
                  <a:pt x="2" y="3"/>
                  <a:pt x="2" y="3"/>
                  <a:pt x="3" y="2"/>
                </a:cubicBezTo>
                <a:cubicBezTo>
                  <a:pt x="3" y="1"/>
                  <a:pt x="4" y="1"/>
                  <a:pt x="5" y="0"/>
                </a:cubicBezTo>
                <a:cubicBezTo>
                  <a:pt x="6" y="0"/>
                  <a:pt x="7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3" y="0"/>
                  <a:pt x="13" y="1"/>
                  <a:pt x="14" y="1"/>
                </a:cubicBezTo>
                <a:cubicBezTo>
                  <a:pt x="15" y="2"/>
                  <a:pt x="15" y="3"/>
                  <a:pt x="16" y="4"/>
                </a:cubicBezTo>
                <a:cubicBezTo>
                  <a:pt x="16" y="5"/>
                  <a:pt x="16" y="6"/>
                  <a:pt x="16" y="7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20"/>
                  <a:pt x="16" y="20"/>
                </a:cubicBezTo>
                <a:cubicBezTo>
                  <a:pt x="16" y="21"/>
                  <a:pt x="16" y="21"/>
                  <a:pt x="16" y="22"/>
                </a:cubicBezTo>
                <a:cubicBezTo>
                  <a:pt x="17" y="22"/>
                  <a:pt x="17" y="22"/>
                  <a:pt x="17" y="23"/>
                </a:cubicBezTo>
                <a:cubicBezTo>
                  <a:pt x="17" y="23"/>
                  <a:pt x="17" y="24"/>
                  <a:pt x="17" y="24"/>
                </a:cubicBezTo>
                <a:cubicBezTo>
                  <a:pt x="17" y="24"/>
                  <a:pt x="17" y="24"/>
                  <a:pt x="17" y="24"/>
                </a:cubicBezTo>
                <a:lnTo>
                  <a:pt x="13" y="24"/>
                </a:lnTo>
                <a:close/>
                <a:moveTo>
                  <a:pt x="8" y="21"/>
                </a:moveTo>
                <a:cubicBezTo>
                  <a:pt x="8" y="21"/>
                  <a:pt x="9" y="21"/>
                  <a:pt x="9" y="21"/>
                </a:cubicBezTo>
                <a:cubicBezTo>
                  <a:pt x="10" y="21"/>
                  <a:pt x="10" y="21"/>
                  <a:pt x="11" y="20"/>
                </a:cubicBezTo>
                <a:cubicBezTo>
                  <a:pt x="11" y="20"/>
                  <a:pt x="11" y="20"/>
                  <a:pt x="12" y="19"/>
                </a:cubicBezTo>
                <a:cubicBezTo>
                  <a:pt x="12" y="19"/>
                  <a:pt x="12" y="19"/>
                  <a:pt x="12" y="18"/>
                </a:cubicBezTo>
                <a:cubicBezTo>
                  <a:pt x="12" y="13"/>
                  <a:pt x="12" y="13"/>
                  <a:pt x="12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3"/>
                  <a:pt x="8" y="13"/>
                </a:cubicBezTo>
                <a:cubicBezTo>
                  <a:pt x="7" y="13"/>
                  <a:pt x="6" y="13"/>
                  <a:pt x="6" y="14"/>
                </a:cubicBezTo>
                <a:cubicBezTo>
                  <a:pt x="5" y="14"/>
                  <a:pt x="5" y="15"/>
                  <a:pt x="5" y="15"/>
                </a:cubicBezTo>
                <a:cubicBezTo>
                  <a:pt x="4" y="16"/>
                  <a:pt x="4" y="17"/>
                  <a:pt x="4" y="17"/>
                </a:cubicBezTo>
                <a:cubicBezTo>
                  <a:pt x="4" y="18"/>
                  <a:pt x="4" y="19"/>
                  <a:pt x="4" y="19"/>
                </a:cubicBezTo>
                <a:cubicBezTo>
                  <a:pt x="4" y="20"/>
                  <a:pt x="5" y="20"/>
                  <a:pt x="5" y="20"/>
                </a:cubicBezTo>
                <a:cubicBezTo>
                  <a:pt x="5" y="21"/>
                  <a:pt x="6" y="21"/>
                  <a:pt x="6" y="21"/>
                </a:cubicBezTo>
                <a:cubicBezTo>
                  <a:pt x="7" y="21"/>
                  <a:pt x="7" y="21"/>
                  <a:pt x="8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87" name="Rectangle 281"/>
          <p:cNvSpPr>
            <a:spLocks noChangeArrowheads="1"/>
          </p:cNvSpPr>
          <p:nvPr/>
        </p:nvSpPr>
        <p:spPr bwMode="auto">
          <a:xfrm>
            <a:off x="6483529" y="6110060"/>
            <a:ext cx="13763" cy="11182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88" name="Rectangle 282"/>
          <p:cNvSpPr>
            <a:spLocks noChangeArrowheads="1"/>
          </p:cNvSpPr>
          <p:nvPr/>
        </p:nvSpPr>
        <p:spPr bwMode="auto">
          <a:xfrm>
            <a:off x="6516216" y="6110060"/>
            <a:ext cx="13763" cy="11182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89" name="Freeform 283"/>
          <p:cNvSpPr>
            <a:spLocks/>
          </p:cNvSpPr>
          <p:nvPr/>
        </p:nvSpPr>
        <p:spPr bwMode="auto">
          <a:xfrm>
            <a:off x="6542022" y="6142747"/>
            <a:ext cx="56772" cy="111823"/>
          </a:xfrm>
          <a:custGeom>
            <a:avLst/>
            <a:gdLst>
              <a:gd name="T0" fmla="*/ 9 w 17"/>
              <a:gd name="T1" fmla="*/ 18 h 34"/>
              <a:gd name="T2" fmla="*/ 13 w 17"/>
              <a:gd name="T3" fmla="*/ 0 h 34"/>
              <a:gd name="T4" fmla="*/ 17 w 17"/>
              <a:gd name="T5" fmla="*/ 0 h 34"/>
              <a:gd name="T6" fmla="*/ 9 w 17"/>
              <a:gd name="T7" fmla="*/ 28 h 34"/>
              <a:gd name="T8" fmla="*/ 9 w 17"/>
              <a:gd name="T9" fmla="*/ 30 h 34"/>
              <a:gd name="T10" fmla="*/ 7 w 17"/>
              <a:gd name="T11" fmla="*/ 32 h 34"/>
              <a:gd name="T12" fmla="*/ 6 w 17"/>
              <a:gd name="T13" fmla="*/ 33 h 34"/>
              <a:gd name="T14" fmla="*/ 3 w 17"/>
              <a:gd name="T15" fmla="*/ 34 h 34"/>
              <a:gd name="T16" fmla="*/ 3 w 17"/>
              <a:gd name="T17" fmla="*/ 34 h 34"/>
              <a:gd name="T18" fmla="*/ 2 w 17"/>
              <a:gd name="T19" fmla="*/ 34 h 34"/>
              <a:gd name="T20" fmla="*/ 2 w 17"/>
              <a:gd name="T21" fmla="*/ 34 h 34"/>
              <a:gd name="T22" fmla="*/ 1 w 17"/>
              <a:gd name="T23" fmla="*/ 34 h 34"/>
              <a:gd name="T24" fmla="*/ 1 w 17"/>
              <a:gd name="T25" fmla="*/ 30 h 34"/>
              <a:gd name="T26" fmla="*/ 2 w 17"/>
              <a:gd name="T27" fmla="*/ 30 h 34"/>
              <a:gd name="T28" fmla="*/ 2 w 17"/>
              <a:gd name="T29" fmla="*/ 30 h 34"/>
              <a:gd name="T30" fmla="*/ 4 w 17"/>
              <a:gd name="T31" fmla="*/ 30 h 34"/>
              <a:gd name="T32" fmla="*/ 5 w 17"/>
              <a:gd name="T33" fmla="*/ 30 h 34"/>
              <a:gd name="T34" fmla="*/ 6 w 17"/>
              <a:gd name="T35" fmla="*/ 28 h 34"/>
              <a:gd name="T36" fmla="*/ 6 w 17"/>
              <a:gd name="T37" fmla="*/ 26 h 34"/>
              <a:gd name="T38" fmla="*/ 7 w 17"/>
              <a:gd name="T39" fmla="*/ 24 h 34"/>
              <a:gd name="T40" fmla="*/ 0 w 17"/>
              <a:gd name="T41" fmla="*/ 0 h 34"/>
              <a:gd name="T42" fmla="*/ 4 w 17"/>
              <a:gd name="T43" fmla="*/ 0 h 34"/>
              <a:gd name="T44" fmla="*/ 9 w 17"/>
              <a:gd name="T45" fmla="*/ 18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" h="34">
                <a:moveTo>
                  <a:pt x="9" y="18"/>
                </a:moveTo>
                <a:cubicBezTo>
                  <a:pt x="13" y="0"/>
                  <a:pt x="13" y="0"/>
                  <a:pt x="13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8" y="31"/>
                  <a:pt x="8" y="31"/>
                  <a:pt x="7" y="32"/>
                </a:cubicBezTo>
                <a:cubicBezTo>
                  <a:pt x="7" y="32"/>
                  <a:pt x="6" y="33"/>
                  <a:pt x="6" y="33"/>
                </a:cubicBezTo>
                <a:cubicBezTo>
                  <a:pt x="5" y="34"/>
                  <a:pt x="4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2" y="34"/>
                  <a:pt x="2" y="34"/>
                </a:cubicBezTo>
                <a:cubicBezTo>
                  <a:pt x="2" y="34"/>
                  <a:pt x="2" y="34"/>
                  <a:pt x="2" y="34"/>
                </a:cubicBezTo>
                <a:cubicBezTo>
                  <a:pt x="1" y="34"/>
                  <a:pt x="1" y="34"/>
                  <a:pt x="1" y="34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0"/>
                  <a:pt x="1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3" y="30"/>
                  <a:pt x="3" y="30"/>
                  <a:pt x="4" y="30"/>
                </a:cubicBezTo>
                <a:cubicBezTo>
                  <a:pt x="4" y="30"/>
                  <a:pt x="4" y="30"/>
                  <a:pt x="5" y="30"/>
                </a:cubicBezTo>
                <a:cubicBezTo>
                  <a:pt x="5" y="29"/>
                  <a:pt x="5" y="29"/>
                  <a:pt x="6" y="28"/>
                </a:cubicBezTo>
                <a:cubicBezTo>
                  <a:pt x="6" y="28"/>
                  <a:pt x="6" y="27"/>
                  <a:pt x="6" y="26"/>
                </a:cubicBezTo>
                <a:cubicBezTo>
                  <a:pt x="7" y="24"/>
                  <a:pt x="7" y="24"/>
                  <a:pt x="7" y="2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lnTo>
                  <a:pt x="9" y="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90" name="Freeform 284"/>
          <p:cNvSpPr>
            <a:spLocks noEditPoints="1"/>
          </p:cNvSpPr>
          <p:nvPr/>
        </p:nvSpPr>
        <p:spPr bwMode="auto">
          <a:xfrm>
            <a:off x="6643522" y="6142747"/>
            <a:ext cx="56772" cy="80856"/>
          </a:xfrm>
          <a:custGeom>
            <a:avLst/>
            <a:gdLst>
              <a:gd name="T0" fmla="*/ 13 w 17"/>
              <a:gd name="T1" fmla="*/ 24 h 25"/>
              <a:gd name="T2" fmla="*/ 13 w 17"/>
              <a:gd name="T3" fmla="*/ 23 h 25"/>
              <a:gd name="T4" fmla="*/ 12 w 17"/>
              <a:gd name="T5" fmla="*/ 22 h 25"/>
              <a:gd name="T6" fmla="*/ 11 w 17"/>
              <a:gd name="T7" fmla="*/ 23 h 25"/>
              <a:gd name="T8" fmla="*/ 10 w 17"/>
              <a:gd name="T9" fmla="*/ 24 h 25"/>
              <a:gd name="T10" fmla="*/ 9 w 17"/>
              <a:gd name="T11" fmla="*/ 24 h 25"/>
              <a:gd name="T12" fmla="*/ 7 w 17"/>
              <a:gd name="T13" fmla="*/ 25 h 25"/>
              <a:gd name="T14" fmla="*/ 4 w 17"/>
              <a:gd name="T15" fmla="*/ 24 h 25"/>
              <a:gd name="T16" fmla="*/ 2 w 17"/>
              <a:gd name="T17" fmla="*/ 23 h 25"/>
              <a:gd name="T18" fmla="*/ 1 w 17"/>
              <a:gd name="T19" fmla="*/ 21 h 25"/>
              <a:gd name="T20" fmla="*/ 0 w 17"/>
              <a:gd name="T21" fmla="*/ 18 h 25"/>
              <a:gd name="T22" fmla="*/ 1 w 17"/>
              <a:gd name="T23" fmla="*/ 15 h 25"/>
              <a:gd name="T24" fmla="*/ 3 w 17"/>
              <a:gd name="T25" fmla="*/ 12 h 25"/>
              <a:gd name="T26" fmla="*/ 6 w 17"/>
              <a:gd name="T27" fmla="*/ 10 h 25"/>
              <a:gd name="T28" fmla="*/ 10 w 17"/>
              <a:gd name="T29" fmla="*/ 10 h 25"/>
              <a:gd name="T30" fmla="*/ 12 w 17"/>
              <a:gd name="T31" fmla="*/ 10 h 25"/>
              <a:gd name="T32" fmla="*/ 12 w 17"/>
              <a:gd name="T33" fmla="*/ 7 h 25"/>
              <a:gd name="T34" fmla="*/ 11 w 17"/>
              <a:gd name="T35" fmla="*/ 4 h 25"/>
              <a:gd name="T36" fmla="*/ 9 w 17"/>
              <a:gd name="T37" fmla="*/ 3 h 25"/>
              <a:gd name="T38" fmla="*/ 7 w 17"/>
              <a:gd name="T39" fmla="*/ 3 h 25"/>
              <a:gd name="T40" fmla="*/ 6 w 17"/>
              <a:gd name="T41" fmla="*/ 4 h 25"/>
              <a:gd name="T42" fmla="*/ 5 w 17"/>
              <a:gd name="T43" fmla="*/ 5 h 25"/>
              <a:gd name="T44" fmla="*/ 5 w 17"/>
              <a:gd name="T45" fmla="*/ 7 h 25"/>
              <a:gd name="T46" fmla="*/ 1 w 17"/>
              <a:gd name="T47" fmla="*/ 7 h 25"/>
              <a:gd name="T48" fmla="*/ 1 w 17"/>
              <a:gd name="T49" fmla="*/ 4 h 25"/>
              <a:gd name="T50" fmla="*/ 3 w 17"/>
              <a:gd name="T51" fmla="*/ 2 h 25"/>
              <a:gd name="T52" fmla="*/ 5 w 17"/>
              <a:gd name="T53" fmla="*/ 0 h 25"/>
              <a:gd name="T54" fmla="*/ 9 w 17"/>
              <a:gd name="T55" fmla="*/ 0 h 25"/>
              <a:gd name="T56" fmla="*/ 12 w 17"/>
              <a:gd name="T57" fmla="*/ 0 h 25"/>
              <a:gd name="T58" fmla="*/ 14 w 17"/>
              <a:gd name="T59" fmla="*/ 1 h 25"/>
              <a:gd name="T60" fmla="*/ 16 w 17"/>
              <a:gd name="T61" fmla="*/ 4 h 25"/>
              <a:gd name="T62" fmla="*/ 16 w 17"/>
              <a:gd name="T63" fmla="*/ 7 h 25"/>
              <a:gd name="T64" fmla="*/ 16 w 17"/>
              <a:gd name="T65" fmla="*/ 19 h 25"/>
              <a:gd name="T66" fmla="*/ 16 w 17"/>
              <a:gd name="T67" fmla="*/ 20 h 25"/>
              <a:gd name="T68" fmla="*/ 16 w 17"/>
              <a:gd name="T69" fmla="*/ 22 h 25"/>
              <a:gd name="T70" fmla="*/ 17 w 17"/>
              <a:gd name="T71" fmla="*/ 23 h 25"/>
              <a:gd name="T72" fmla="*/ 17 w 17"/>
              <a:gd name="T73" fmla="*/ 24 h 25"/>
              <a:gd name="T74" fmla="*/ 17 w 17"/>
              <a:gd name="T75" fmla="*/ 24 h 25"/>
              <a:gd name="T76" fmla="*/ 13 w 17"/>
              <a:gd name="T77" fmla="*/ 24 h 25"/>
              <a:gd name="T78" fmla="*/ 8 w 17"/>
              <a:gd name="T79" fmla="*/ 21 h 25"/>
              <a:gd name="T80" fmla="*/ 9 w 17"/>
              <a:gd name="T81" fmla="*/ 21 h 25"/>
              <a:gd name="T82" fmla="*/ 11 w 17"/>
              <a:gd name="T83" fmla="*/ 20 h 25"/>
              <a:gd name="T84" fmla="*/ 12 w 17"/>
              <a:gd name="T85" fmla="*/ 19 h 25"/>
              <a:gd name="T86" fmla="*/ 12 w 17"/>
              <a:gd name="T87" fmla="*/ 18 h 25"/>
              <a:gd name="T88" fmla="*/ 12 w 17"/>
              <a:gd name="T89" fmla="*/ 13 h 25"/>
              <a:gd name="T90" fmla="*/ 10 w 17"/>
              <a:gd name="T91" fmla="*/ 13 h 25"/>
              <a:gd name="T92" fmla="*/ 8 w 17"/>
              <a:gd name="T93" fmla="*/ 13 h 25"/>
              <a:gd name="T94" fmla="*/ 6 w 17"/>
              <a:gd name="T95" fmla="*/ 14 h 25"/>
              <a:gd name="T96" fmla="*/ 5 w 17"/>
              <a:gd name="T97" fmla="*/ 15 h 25"/>
              <a:gd name="T98" fmla="*/ 4 w 17"/>
              <a:gd name="T99" fmla="*/ 17 h 25"/>
              <a:gd name="T100" fmla="*/ 4 w 17"/>
              <a:gd name="T101" fmla="*/ 19 h 25"/>
              <a:gd name="T102" fmla="*/ 5 w 17"/>
              <a:gd name="T103" fmla="*/ 20 h 25"/>
              <a:gd name="T104" fmla="*/ 6 w 17"/>
              <a:gd name="T105" fmla="*/ 21 h 25"/>
              <a:gd name="T106" fmla="*/ 8 w 17"/>
              <a:gd name="T107" fmla="*/ 2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" h="25">
                <a:moveTo>
                  <a:pt x="13" y="24"/>
                </a:moveTo>
                <a:cubicBezTo>
                  <a:pt x="13" y="24"/>
                  <a:pt x="13" y="24"/>
                  <a:pt x="13" y="23"/>
                </a:cubicBezTo>
                <a:cubicBezTo>
                  <a:pt x="13" y="23"/>
                  <a:pt x="12" y="22"/>
                  <a:pt x="12" y="22"/>
                </a:cubicBezTo>
                <a:cubicBezTo>
                  <a:pt x="12" y="22"/>
                  <a:pt x="12" y="22"/>
                  <a:pt x="11" y="23"/>
                </a:cubicBezTo>
                <a:cubicBezTo>
                  <a:pt x="11" y="23"/>
                  <a:pt x="11" y="24"/>
                  <a:pt x="10" y="24"/>
                </a:cubicBezTo>
                <a:cubicBezTo>
                  <a:pt x="10" y="24"/>
                  <a:pt x="9" y="24"/>
                  <a:pt x="9" y="24"/>
                </a:cubicBezTo>
                <a:cubicBezTo>
                  <a:pt x="8" y="25"/>
                  <a:pt x="8" y="25"/>
                  <a:pt x="7" y="25"/>
                </a:cubicBezTo>
                <a:cubicBezTo>
                  <a:pt x="6" y="25"/>
                  <a:pt x="5" y="25"/>
                  <a:pt x="4" y="24"/>
                </a:cubicBezTo>
                <a:cubicBezTo>
                  <a:pt x="3" y="24"/>
                  <a:pt x="3" y="24"/>
                  <a:pt x="2" y="23"/>
                </a:cubicBezTo>
                <a:cubicBezTo>
                  <a:pt x="1" y="22"/>
                  <a:pt x="1" y="22"/>
                  <a:pt x="1" y="21"/>
                </a:cubicBezTo>
                <a:cubicBezTo>
                  <a:pt x="0" y="20"/>
                  <a:pt x="0" y="19"/>
                  <a:pt x="0" y="18"/>
                </a:cubicBezTo>
                <a:cubicBezTo>
                  <a:pt x="0" y="17"/>
                  <a:pt x="0" y="16"/>
                  <a:pt x="1" y="15"/>
                </a:cubicBezTo>
                <a:cubicBezTo>
                  <a:pt x="1" y="14"/>
                  <a:pt x="2" y="13"/>
                  <a:pt x="3" y="12"/>
                </a:cubicBezTo>
                <a:cubicBezTo>
                  <a:pt x="3" y="11"/>
                  <a:pt x="4" y="11"/>
                  <a:pt x="6" y="10"/>
                </a:cubicBezTo>
                <a:cubicBezTo>
                  <a:pt x="7" y="10"/>
                  <a:pt x="8" y="10"/>
                  <a:pt x="10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6"/>
                  <a:pt x="12" y="5"/>
                  <a:pt x="11" y="4"/>
                </a:cubicBezTo>
                <a:cubicBezTo>
                  <a:pt x="11" y="3"/>
                  <a:pt x="10" y="3"/>
                  <a:pt x="9" y="3"/>
                </a:cubicBezTo>
                <a:cubicBezTo>
                  <a:pt x="8" y="3"/>
                  <a:pt x="7" y="3"/>
                  <a:pt x="7" y="3"/>
                </a:cubicBezTo>
                <a:cubicBezTo>
                  <a:pt x="6" y="4"/>
                  <a:pt x="6" y="4"/>
                  <a:pt x="6" y="4"/>
                </a:cubicBezTo>
                <a:cubicBezTo>
                  <a:pt x="5" y="5"/>
                  <a:pt x="5" y="5"/>
                  <a:pt x="5" y="5"/>
                </a:cubicBezTo>
                <a:cubicBezTo>
                  <a:pt x="5" y="6"/>
                  <a:pt x="5" y="6"/>
                  <a:pt x="5" y="7"/>
                </a:cubicBezTo>
                <a:cubicBezTo>
                  <a:pt x="1" y="7"/>
                  <a:pt x="1" y="7"/>
                  <a:pt x="1" y="7"/>
                </a:cubicBezTo>
                <a:cubicBezTo>
                  <a:pt x="1" y="6"/>
                  <a:pt x="1" y="5"/>
                  <a:pt x="1" y="4"/>
                </a:cubicBezTo>
                <a:cubicBezTo>
                  <a:pt x="2" y="3"/>
                  <a:pt x="2" y="3"/>
                  <a:pt x="3" y="2"/>
                </a:cubicBezTo>
                <a:cubicBezTo>
                  <a:pt x="3" y="1"/>
                  <a:pt x="4" y="1"/>
                  <a:pt x="5" y="0"/>
                </a:cubicBezTo>
                <a:cubicBezTo>
                  <a:pt x="6" y="0"/>
                  <a:pt x="7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3" y="0"/>
                  <a:pt x="13" y="1"/>
                  <a:pt x="14" y="1"/>
                </a:cubicBezTo>
                <a:cubicBezTo>
                  <a:pt x="15" y="2"/>
                  <a:pt x="15" y="3"/>
                  <a:pt x="16" y="4"/>
                </a:cubicBezTo>
                <a:cubicBezTo>
                  <a:pt x="16" y="5"/>
                  <a:pt x="16" y="6"/>
                  <a:pt x="16" y="7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20"/>
                  <a:pt x="16" y="20"/>
                </a:cubicBezTo>
                <a:cubicBezTo>
                  <a:pt x="16" y="21"/>
                  <a:pt x="16" y="21"/>
                  <a:pt x="16" y="22"/>
                </a:cubicBezTo>
                <a:cubicBezTo>
                  <a:pt x="17" y="22"/>
                  <a:pt x="17" y="22"/>
                  <a:pt x="17" y="23"/>
                </a:cubicBezTo>
                <a:cubicBezTo>
                  <a:pt x="17" y="23"/>
                  <a:pt x="17" y="24"/>
                  <a:pt x="17" y="24"/>
                </a:cubicBezTo>
                <a:cubicBezTo>
                  <a:pt x="17" y="24"/>
                  <a:pt x="17" y="24"/>
                  <a:pt x="17" y="24"/>
                </a:cubicBezTo>
                <a:lnTo>
                  <a:pt x="13" y="24"/>
                </a:lnTo>
                <a:close/>
                <a:moveTo>
                  <a:pt x="8" y="21"/>
                </a:moveTo>
                <a:cubicBezTo>
                  <a:pt x="8" y="21"/>
                  <a:pt x="9" y="21"/>
                  <a:pt x="9" y="21"/>
                </a:cubicBezTo>
                <a:cubicBezTo>
                  <a:pt x="10" y="21"/>
                  <a:pt x="10" y="21"/>
                  <a:pt x="11" y="20"/>
                </a:cubicBezTo>
                <a:cubicBezTo>
                  <a:pt x="11" y="20"/>
                  <a:pt x="11" y="20"/>
                  <a:pt x="12" y="19"/>
                </a:cubicBezTo>
                <a:cubicBezTo>
                  <a:pt x="12" y="19"/>
                  <a:pt x="12" y="19"/>
                  <a:pt x="12" y="18"/>
                </a:cubicBezTo>
                <a:cubicBezTo>
                  <a:pt x="12" y="13"/>
                  <a:pt x="12" y="13"/>
                  <a:pt x="12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9" y="13"/>
                  <a:pt x="8" y="13"/>
                </a:cubicBezTo>
                <a:cubicBezTo>
                  <a:pt x="7" y="13"/>
                  <a:pt x="6" y="13"/>
                  <a:pt x="6" y="14"/>
                </a:cubicBezTo>
                <a:cubicBezTo>
                  <a:pt x="5" y="14"/>
                  <a:pt x="5" y="15"/>
                  <a:pt x="5" y="15"/>
                </a:cubicBezTo>
                <a:cubicBezTo>
                  <a:pt x="4" y="16"/>
                  <a:pt x="4" y="17"/>
                  <a:pt x="4" y="17"/>
                </a:cubicBezTo>
                <a:cubicBezTo>
                  <a:pt x="4" y="18"/>
                  <a:pt x="4" y="19"/>
                  <a:pt x="4" y="19"/>
                </a:cubicBezTo>
                <a:cubicBezTo>
                  <a:pt x="4" y="20"/>
                  <a:pt x="5" y="20"/>
                  <a:pt x="5" y="20"/>
                </a:cubicBezTo>
                <a:cubicBezTo>
                  <a:pt x="5" y="21"/>
                  <a:pt x="6" y="21"/>
                  <a:pt x="6" y="21"/>
                </a:cubicBezTo>
                <a:cubicBezTo>
                  <a:pt x="7" y="21"/>
                  <a:pt x="7" y="21"/>
                  <a:pt x="8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91" name="Freeform 285"/>
          <p:cNvSpPr>
            <a:spLocks/>
          </p:cNvSpPr>
          <p:nvPr/>
        </p:nvSpPr>
        <p:spPr bwMode="auto">
          <a:xfrm>
            <a:off x="6715777" y="6142747"/>
            <a:ext cx="55051" cy="80856"/>
          </a:xfrm>
          <a:custGeom>
            <a:avLst/>
            <a:gdLst>
              <a:gd name="T0" fmla="*/ 9 w 17"/>
              <a:gd name="T1" fmla="*/ 21 h 25"/>
              <a:gd name="T2" fmla="*/ 10 w 17"/>
              <a:gd name="T3" fmla="*/ 21 h 25"/>
              <a:gd name="T4" fmla="*/ 12 w 17"/>
              <a:gd name="T5" fmla="*/ 20 h 25"/>
              <a:gd name="T6" fmla="*/ 13 w 17"/>
              <a:gd name="T7" fmla="*/ 19 h 25"/>
              <a:gd name="T8" fmla="*/ 13 w 17"/>
              <a:gd name="T9" fmla="*/ 17 h 25"/>
              <a:gd name="T10" fmla="*/ 17 w 17"/>
              <a:gd name="T11" fmla="*/ 17 h 25"/>
              <a:gd name="T12" fmla="*/ 16 w 17"/>
              <a:gd name="T13" fmla="*/ 20 h 25"/>
              <a:gd name="T14" fmla="*/ 14 w 17"/>
              <a:gd name="T15" fmla="*/ 23 h 25"/>
              <a:gd name="T16" fmla="*/ 12 w 17"/>
              <a:gd name="T17" fmla="*/ 24 h 25"/>
              <a:gd name="T18" fmla="*/ 9 w 17"/>
              <a:gd name="T19" fmla="*/ 25 h 25"/>
              <a:gd name="T20" fmla="*/ 5 w 17"/>
              <a:gd name="T21" fmla="*/ 24 h 25"/>
              <a:gd name="T22" fmla="*/ 2 w 17"/>
              <a:gd name="T23" fmla="*/ 22 h 25"/>
              <a:gd name="T24" fmla="*/ 0 w 17"/>
              <a:gd name="T25" fmla="*/ 18 h 25"/>
              <a:gd name="T26" fmla="*/ 0 w 17"/>
              <a:gd name="T27" fmla="*/ 14 h 25"/>
              <a:gd name="T28" fmla="*/ 0 w 17"/>
              <a:gd name="T29" fmla="*/ 11 h 25"/>
              <a:gd name="T30" fmla="*/ 0 w 17"/>
              <a:gd name="T31" fmla="*/ 6 h 25"/>
              <a:gd name="T32" fmla="*/ 2 w 17"/>
              <a:gd name="T33" fmla="*/ 3 h 25"/>
              <a:gd name="T34" fmla="*/ 5 w 17"/>
              <a:gd name="T35" fmla="*/ 1 h 25"/>
              <a:gd name="T36" fmla="*/ 9 w 17"/>
              <a:gd name="T37" fmla="*/ 0 h 25"/>
              <a:gd name="T38" fmla="*/ 12 w 17"/>
              <a:gd name="T39" fmla="*/ 0 h 25"/>
              <a:gd name="T40" fmla="*/ 15 w 17"/>
              <a:gd name="T41" fmla="*/ 2 h 25"/>
              <a:gd name="T42" fmla="*/ 16 w 17"/>
              <a:gd name="T43" fmla="*/ 5 h 25"/>
              <a:gd name="T44" fmla="*/ 17 w 17"/>
              <a:gd name="T45" fmla="*/ 9 h 25"/>
              <a:gd name="T46" fmla="*/ 13 w 17"/>
              <a:gd name="T47" fmla="*/ 9 h 25"/>
              <a:gd name="T48" fmla="*/ 12 w 17"/>
              <a:gd name="T49" fmla="*/ 5 h 25"/>
              <a:gd name="T50" fmla="*/ 9 w 17"/>
              <a:gd name="T51" fmla="*/ 3 h 25"/>
              <a:gd name="T52" fmla="*/ 6 w 17"/>
              <a:gd name="T53" fmla="*/ 4 h 25"/>
              <a:gd name="T54" fmla="*/ 5 w 17"/>
              <a:gd name="T55" fmla="*/ 5 h 25"/>
              <a:gd name="T56" fmla="*/ 4 w 17"/>
              <a:gd name="T57" fmla="*/ 8 h 25"/>
              <a:gd name="T58" fmla="*/ 4 w 17"/>
              <a:gd name="T59" fmla="*/ 11 h 25"/>
              <a:gd name="T60" fmla="*/ 4 w 17"/>
              <a:gd name="T61" fmla="*/ 14 h 25"/>
              <a:gd name="T62" fmla="*/ 4 w 17"/>
              <a:gd name="T63" fmla="*/ 17 h 25"/>
              <a:gd name="T64" fmla="*/ 5 w 17"/>
              <a:gd name="T65" fmla="*/ 19 h 25"/>
              <a:gd name="T66" fmla="*/ 6 w 17"/>
              <a:gd name="T67" fmla="*/ 21 h 25"/>
              <a:gd name="T68" fmla="*/ 9 w 17"/>
              <a:gd name="T69" fmla="*/ 2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" h="25">
                <a:moveTo>
                  <a:pt x="9" y="21"/>
                </a:moveTo>
                <a:cubicBezTo>
                  <a:pt x="9" y="21"/>
                  <a:pt x="10" y="21"/>
                  <a:pt x="10" y="21"/>
                </a:cubicBezTo>
                <a:cubicBezTo>
                  <a:pt x="11" y="21"/>
                  <a:pt x="11" y="21"/>
                  <a:pt x="12" y="20"/>
                </a:cubicBezTo>
                <a:cubicBezTo>
                  <a:pt x="12" y="20"/>
                  <a:pt x="12" y="19"/>
                  <a:pt x="13" y="19"/>
                </a:cubicBezTo>
                <a:cubicBezTo>
                  <a:pt x="13" y="18"/>
                  <a:pt x="13" y="18"/>
                  <a:pt x="13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18"/>
                  <a:pt x="17" y="19"/>
                  <a:pt x="16" y="20"/>
                </a:cubicBezTo>
                <a:cubicBezTo>
                  <a:pt x="16" y="21"/>
                  <a:pt x="15" y="22"/>
                  <a:pt x="14" y="23"/>
                </a:cubicBezTo>
                <a:cubicBezTo>
                  <a:pt x="14" y="23"/>
                  <a:pt x="13" y="24"/>
                  <a:pt x="12" y="24"/>
                </a:cubicBezTo>
                <a:cubicBezTo>
                  <a:pt x="11" y="25"/>
                  <a:pt x="10" y="25"/>
                  <a:pt x="9" y="25"/>
                </a:cubicBezTo>
                <a:cubicBezTo>
                  <a:pt x="7" y="25"/>
                  <a:pt x="6" y="24"/>
                  <a:pt x="5" y="24"/>
                </a:cubicBezTo>
                <a:cubicBezTo>
                  <a:pt x="4" y="23"/>
                  <a:pt x="3" y="23"/>
                  <a:pt x="2" y="22"/>
                </a:cubicBezTo>
                <a:cubicBezTo>
                  <a:pt x="1" y="21"/>
                  <a:pt x="1" y="20"/>
                  <a:pt x="0" y="18"/>
                </a:cubicBezTo>
                <a:cubicBezTo>
                  <a:pt x="0" y="17"/>
                  <a:pt x="0" y="15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8"/>
                  <a:pt x="0" y="6"/>
                </a:cubicBezTo>
                <a:cubicBezTo>
                  <a:pt x="1" y="5"/>
                  <a:pt x="1" y="4"/>
                  <a:pt x="2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0"/>
                  <a:pt x="7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3" y="1"/>
                  <a:pt x="14" y="1"/>
                  <a:pt x="15" y="2"/>
                </a:cubicBezTo>
                <a:cubicBezTo>
                  <a:pt x="15" y="3"/>
                  <a:pt x="16" y="4"/>
                  <a:pt x="16" y="5"/>
                </a:cubicBezTo>
                <a:cubicBezTo>
                  <a:pt x="17" y="6"/>
                  <a:pt x="17" y="7"/>
                  <a:pt x="17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7"/>
                  <a:pt x="13" y="5"/>
                  <a:pt x="12" y="5"/>
                </a:cubicBezTo>
                <a:cubicBezTo>
                  <a:pt x="11" y="4"/>
                  <a:pt x="10" y="3"/>
                  <a:pt x="9" y="3"/>
                </a:cubicBezTo>
                <a:cubicBezTo>
                  <a:pt x="8" y="3"/>
                  <a:pt x="7" y="3"/>
                  <a:pt x="6" y="4"/>
                </a:cubicBezTo>
                <a:cubicBezTo>
                  <a:pt x="5" y="4"/>
                  <a:pt x="5" y="5"/>
                  <a:pt x="5" y="5"/>
                </a:cubicBezTo>
                <a:cubicBezTo>
                  <a:pt x="4" y="6"/>
                  <a:pt x="4" y="7"/>
                  <a:pt x="4" y="8"/>
                </a:cubicBezTo>
                <a:cubicBezTo>
                  <a:pt x="4" y="9"/>
                  <a:pt x="4" y="10"/>
                  <a:pt x="4" y="11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4" y="16"/>
                  <a:pt x="4" y="17"/>
                </a:cubicBezTo>
                <a:cubicBezTo>
                  <a:pt x="4" y="18"/>
                  <a:pt x="4" y="19"/>
                  <a:pt x="5" y="19"/>
                </a:cubicBezTo>
                <a:cubicBezTo>
                  <a:pt x="5" y="20"/>
                  <a:pt x="5" y="20"/>
                  <a:pt x="6" y="21"/>
                </a:cubicBezTo>
                <a:cubicBezTo>
                  <a:pt x="7" y="21"/>
                  <a:pt x="8" y="21"/>
                  <a:pt x="9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92" name="Freeform 286"/>
          <p:cNvSpPr>
            <a:spLocks/>
          </p:cNvSpPr>
          <p:nvPr/>
        </p:nvSpPr>
        <p:spPr bwMode="auto">
          <a:xfrm>
            <a:off x="6777710" y="6123823"/>
            <a:ext cx="36128" cy="99781"/>
          </a:xfrm>
          <a:custGeom>
            <a:avLst/>
            <a:gdLst>
              <a:gd name="T0" fmla="*/ 8 w 11"/>
              <a:gd name="T1" fmla="*/ 0 h 31"/>
              <a:gd name="T2" fmla="*/ 8 w 11"/>
              <a:gd name="T3" fmla="*/ 6 h 31"/>
              <a:gd name="T4" fmla="*/ 11 w 11"/>
              <a:gd name="T5" fmla="*/ 6 h 31"/>
              <a:gd name="T6" fmla="*/ 11 w 11"/>
              <a:gd name="T7" fmla="*/ 9 h 31"/>
              <a:gd name="T8" fmla="*/ 8 w 11"/>
              <a:gd name="T9" fmla="*/ 9 h 31"/>
              <a:gd name="T10" fmla="*/ 8 w 11"/>
              <a:gd name="T11" fmla="*/ 24 h 31"/>
              <a:gd name="T12" fmla="*/ 8 w 11"/>
              <a:gd name="T13" fmla="*/ 26 h 31"/>
              <a:gd name="T14" fmla="*/ 8 w 11"/>
              <a:gd name="T15" fmla="*/ 27 h 31"/>
              <a:gd name="T16" fmla="*/ 9 w 11"/>
              <a:gd name="T17" fmla="*/ 27 h 31"/>
              <a:gd name="T18" fmla="*/ 10 w 11"/>
              <a:gd name="T19" fmla="*/ 27 h 31"/>
              <a:gd name="T20" fmla="*/ 11 w 11"/>
              <a:gd name="T21" fmla="*/ 27 h 31"/>
              <a:gd name="T22" fmla="*/ 11 w 11"/>
              <a:gd name="T23" fmla="*/ 27 h 31"/>
              <a:gd name="T24" fmla="*/ 11 w 11"/>
              <a:gd name="T25" fmla="*/ 30 h 31"/>
              <a:gd name="T26" fmla="*/ 10 w 11"/>
              <a:gd name="T27" fmla="*/ 31 h 31"/>
              <a:gd name="T28" fmla="*/ 8 w 11"/>
              <a:gd name="T29" fmla="*/ 31 h 31"/>
              <a:gd name="T30" fmla="*/ 7 w 11"/>
              <a:gd name="T31" fmla="*/ 30 h 31"/>
              <a:gd name="T32" fmla="*/ 5 w 11"/>
              <a:gd name="T33" fmla="*/ 29 h 31"/>
              <a:gd name="T34" fmla="*/ 4 w 11"/>
              <a:gd name="T35" fmla="*/ 27 h 31"/>
              <a:gd name="T36" fmla="*/ 4 w 11"/>
              <a:gd name="T37" fmla="*/ 24 h 31"/>
              <a:gd name="T38" fmla="*/ 4 w 11"/>
              <a:gd name="T39" fmla="*/ 9 h 31"/>
              <a:gd name="T40" fmla="*/ 0 w 11"/>
              <a:gd name="T41" fmla="*/ 9 h 31"/>
              <a:gd name="T42" fmla="*/ 0 w 11"/>
              <a:gd name="T43" fmla="*/ 6 h 31"/>
              <a:gd name="T44" fmla="*/ 4 w 11"/>
              <a:gd name="T45" fmla="*/ 6 h 31"/>
              <a:gd name="T46" fmla="*/ 4 w 11"/>
              <a:gd name="T47" fmla="*/ 0 h 31"/>
              <a:gd name="T48" fmla="*/ 8 w 11"/>
              <a:gd name="T4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" h="31">
                <a:moveTo>
                  <a:pt x="8" y="0"/>
                </a:moveTo>
                <a:cubicBezTo>
                  <a:pt x="8" y="6"/>
                  <a:pt x="8" y="6"/>
                  <a:pt x="8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9"/>
                  <a:pt x="11" y="9"/>
                  <a:pt x="11" y="9"/>
                </a:cubicBezTo>
                <a:cubicBezTo>
                  <a:pt x="8" y="9"/>
                  <a:pt x="8" y="9"/>
                  <a:pt x="8" y="9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6"/>
                </a:cubicBezTo>
                <a:cubicBezTo>
                  <a:pt x="8" y="26"/>
                  <a:pt x="8" y="26"/>
                  <a:pt x="8" y="27"/>
                </a:cubicBezTo>
                <a:cubicBezTo>
                  <a:pt x="8" y="27"/>
                  <a:pt x="9" y="27"/>
                  <a:pt x="9" y="27"/>
                </a:cubicBezTo>
                <a:cubicBezTo>
                  <a:pt x="9" y="27"/>
                  <a:pt x="9" y="27"/>
                  <a:pt x="10" y="27"/>
                </a:cubicBezTo>
                <a:cubicBezTo>
                  <a:pt x="10" y="27"/>
                  <a:pt x="10" y="27"/>
                  <a:pt x="11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1" y="30"/>
                  <a:pt x="10" y="31"/>
                </a:cubicBezTo>
                <a:cubicBezTo>
                  <a:pt x="10" y="31"/>
                  <a:pt x="9" y="31"/>
                  <a:pt x="8" y="31"/>
                </a:cubicBezTo>
                <a:cubicBezTo>
                  <a:pt x="8" y="31"/>
                  <a:pt x="7" y="31"/>
                  <a:pt x="7" y="30"/>
                </a:cubicBezTo>
                <a:cubicBezTo>
                  <a:pt x="6" y="30"/>
                  <a:pt x="6" y="30"/>
                  <a:pt x="5" y="29"/>
                </a:cubicBezTo>
                <a:cubicBezTo>
                  <a:pt x="5" y="29"/>
                  <a:pt x="4" y="28"/>
                  <a:pt x="4" y="27"/>
                </a:cubicBezTo>
                <a:cubicBezTo>
                  <a:pt x="4" y="27"/>
                  <a:pt x="4" y="26"/>
                  <a:pt x="4" y="24"/>
                </a:cubicBezTo>
                <a:cubicBezTo>
                  <a:pt x="4" y="9"/>
                  <a:pt x="4" y="9"/>
                  <a:pt x="4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0" y="6"/>
                  <a:pt x="0" y="6"/>
                </a:cubicBezTo>
                <a:cubicBezTo>
                  <a:pt x="4" y="6"/>
                  <a:pt x="4" y="6"/>
                  <a:pt x="4" y="6"/>
                </a:cubicBezTo>
                <a:cubicBezTo>
                  <a:pt x="4" y="0"/>
                  <a:pt x="4" y="0"/>
                  <a:pt x="4" y="0"/>
                </a:cubicBezTo>
                <a:lnTo>
                  <a:pt x="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93" name="Freeform 287"/>
          <p:cNvSpPr>
            <a:spLocks noEditPoints="1"/>
          </p:cNvSpPr>
          <p:nvPr/>
        </p:nvSpPr>
        <p:spPr bwMode="auto">
          <a:xfrm>
            <a:off x="6831041" y="6113501"/>
            <a:ext cx="12043" cy="108382"/>
          </a:xfrm>
          <a:custGeom>
            <a:avLst/>
            <a:gdLst>
              <a:gd name="T0" fmla="*/ 0 w 4"/>
              <a:gd name="T1" fmla="*/ 3 h 33"/>
              <a:gd name="T2" fmla="*/ 0 w 4"/>
              <a:gd name="T3" fmla="*/ 1 h 33"/>
              <a:gd name="T4" fmla="*/ 2 w 4"/>
              <a:gd name="T5" fmla="*/ 0 h 33"/>
              <a:gd name="T6" fmla="*/ 4 w 4"/>
              <a:gd name="T7" fmla="*/ 1 h 33"/>
              <a:gd name="T8" fmla="*/ 4 w 4"/>
              <a:gd name="T9" fmla="*/ 3 h 33"/>
              <a:gd name="T10" fmla="*/ 4 w 4"/>
              <a:gd name="T11" fmla="*/ 5 h 33"/>
              <a:gd name="T12" fmla="*/ 2 w 4"/>
              <a:gd name="T13" fmla="*/ 5 h 33"/>
              <a:gd name="T14" fmla="*/ 0 w 4"/>
              <a:gd name="T15" fmla="*/ 5 h 33"/>
              <a:gd name="T16" fmla="*/ 0 w 4"/>
              <a:gd name="T17" fmla="*/ 3 h 33"/>
              <a:gd name="T18" fmla="*/ 4 w 4"/>
              <a:gd name="T19" fmla="*/ 33 h 33"/>
              <a:gd name="T20" fmla="*/ 0 w 4"/>
              <a:gd name="T21" fmla="*/ 33 h 33"/>
              <a:gd name="T22" fmla="*/ 0 w 4"/>
              <a:gd name="T23" fmla="*/ 9 h 33"/>
              <a:gd name="T24" fmla="*/ 4 w 4"/>
              <a:gd name="T25" fmla="*/ 9 h 33"/>
              <a:gd name="T26" fmla="*/ 4 w 4"/>
              <a:gd name="T2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" h="33">
                <a:moveTo>
                  <a:pt x="0" y="3"/>
                </a:moveTo>
                <a:cubicBezTo>
                  <a:pt x="0" y="2"/>
                  <a:pt x="0" y="2"/>
                  <a:pt x="0" y="1"/>
                </a:cubicBezTo>
                <a:cubicBezTo>
                  <a:pt x="1" y="1"/>
                  <a:pt x="1" y="0"/>
                  <a:pt x="2" y="0"/>
                </a:cubicBezTo>
                <a:cubicBezTo>
                  <a:pt x="3" y="0"/>
                  <a:pt x="3" y="1"/>
                  <a:pt x="4" y="1"/>
                </a:cubicBezTo>
                <a:cubicBezTo>
                  <a:pt x="4" y="2"/>
                  <a:pt x="4" y="2"/>
                  <a:pt x="4" y="3"/>
                </a:cubicBezTo>
                <a:cubicBezTo>
                  <a:pt x="4" y="4"/>
                  <a:pt x="4" y="4"/>
                  <a:pt x="4" y="5"/>
                </a:cubicBezTo>
                <a:cubicBezTo>
                  <a:pt x="3" y="5"/>
                  <a:pt x="3" y="5"/>
                  <a:pt x="2" y="5"/>
                </a:cubicBezTo>
                <a:cubicBezTo>
                  <a:pt x="1" y="5"/>
                  <a:pt x="1" y="5"/>
                  <a:pt x="0" y="5"/>
                </a:cubicBezTo>
                <a:cubicBezTo>
                  <a:pt x="0" y="4"/>
                  <a:pt x="0" y="4"/>
                  <a:pt x="0" y="3"/>
                </a:cubicBezTo>
                <a:close/>
                <a:moveTo>
                  <a:pt x="4" y="33"/>
                </a:moveTo>
                <a:cubicBezTo>
                  <a:pt x="0" y="33"/>
                  <a:pt x="0" y="33"/>
                  <a:pt x="0" y="33"/>
                </a:cubicBezTo>
                <a:cubicBezTo>
                  <a:pt x="0" y="9"/>
                  <a:pt x="0" y="9"/>
                  <a:pt x="0" y="9"/>
                </a:cubicBezTo>
                <a:cubicBezTo>
                  <a:pt x="4" y="9"/>
                  <a:pt x="4" y="9"/>
                  <a:pt x="4" y="9"/>
                </a:cubicBezTo>
                <a:lnTo>
                  <a:pt x="4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94" name="Freeform 288"/>
          <p:cNvSpPr>
            <a:spLocks/>
          </p:cNvSpPr>
          <p:nvPr/>
        </p:nvSpPr>
        <p:spPr bwMode="auto">
          <a:xfrm>
            <a:off x="6856846" y="6142747"/>
            <a:ext cx="58492" cy="79136"/>
          </a:xfrm>
          <a:custGeom>
            <a:avLst/>
            <a:gdLst>
              <a:gd name="T0" fmla="*/ 17 w 34"/>
              <a:gd name="T1" fmla="*/ 34 h 46"/>
              <a:gd name="T2" fmla="*/ 26 w 34"/>
              <a:gd name="T3" fmla="*/ 0 h 46"/>
              <a:gd name="T4" fmla="*/ 34 w 34"/>
              <a:gd name="T5" fmla="*/ 0 h 46"/>
              <a:gd name="T6" fmla="*/ 21 w 34"/>
              <a:gd name="T7" fmla="*/ 46 h 46"/>
              <a:gd name="T8" fmla="*/ 15 w 34"/>
              <a:gd name="T9" fmla="*/ 46 h 46"/>
              <a:gd name="T10" fmla="*/ 0 w 34"/>
              <a:gd name="T11" fmla="*/ 0 h 46"/>
              <a:gd name="T12" fmla="*/ 7 w 34"/>
              <a:gd name="T13" fmla="*/ 0 h 46"/>
              <a:gd name="T14" fmla="*/ 17 w 34"/>
              <a:gd name="T15" fmla="*/ 34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" h="46">
                <a:moveTo>
                  <a:pt x="17" y="34"/>
                </a:moveTo>
                <a:lnTo>
                  <a:pt x="26" y="0"/>
                </a:lnTo>
                <a:lnTo>
                  <a:pt x="34" y="0"/>
                </a:lnTo>
                <a:lnTo>
                  <a:pt x="21" y="46"/>
                </a:lnTo>
                <a:lnTo>
                  <a:pt x="15" y="46"/>
                </a:lnTo>
                <a:lnTo>
                  <a:pt x="0" y="0"/>
                </a:lnTo>
                <a:lnTo>
                  <a:pt x="7" y="0"/>
                </a:lnTo>
                <a:lnTo>
                  <a:pt x="17" y="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95" name="Freeform 289"/>
          <p:cNvSpPr>
            <a:spLocks noEditPoints="1"/>
          </p:cNvSpPr>
          <p:nvPr/>
        </p:nvSpPr>
        <p:spPr bwMode="auto">
          <a:xfrm>
            <a:off x="6925660" y="6142747"/>
            <a:ext cx="55051" cy="80856"/>
          </a:xfrm>
          <a:custGeom>
            <a:avLst/>
            <a:gdLst>
              <a:gd name="T0" fmla="*/ 9 w 17"/>
              <a:gd name="T1" fmla="*/ 25 h 25"/>
              <a:gd name="T2" fmla="*/ 5 w 17"/>
              <a:gd name="T3" fmla="*/ 24 h 25"/>
              <a:gd name="T4" fmla="*/ 2 w 17"/>
              <a:gd name="T5" fmla="*/ 22 h 25"/>
              <a:gd name="T6" fmla="*/ 0 w 17"/>
              <a:gd name="T7" fmla="*/ 19 h 25"/>
              <a:gd name="T8" fmla="*/ 0 w 17"/>
              <a:gd name="T9" fmla="*/ 14 h 25"/>
              <a:gd name="T10" fmla="*/ 0 w 17"/>
              <a:gd name="T11" fmla="*/ 11 h 25"/>
              <a:gd name="T12" fmla="*/ 0 w 17"/>
              <a:gd name="T13" fmla="*/ 6 h 25"/>
              <a:gd name="T14" fmla="*/ 2 w 17"/>
              <a:gd name="T15" fmla="*/ 2 h 25"/>
              <a:gd name="T16" fmla="*/ 5 w 17"/>
              <a:gd name="T17" fmla="*/ 0 h 25"/>
              <a:gd name="T18" fmla="*/ 9 w 17"/>
              <a:gd name="T19" fmla="*/ 0 h 25"/>
              <a:gd name="T20" fmla="*/ 12 w 17"/>
              <a:gd name="T21" fmla="*/ 1 h 25"/>
              <a:gd name="T22" fmla="*/ 15 w 17"/>
              <a:gd name="T23" fmla="*/ 3 h 25"/>
              <a:gd name="T24" fmla="*/ 17 w 17"/>
              <a:gd name="T25" fmla="*/ 6 h 25"/>
              <a:gd name="T26" fmla="*/ 17 w 17"/>
              <a:gd name="T27" fmla="*/ 11 h 25"/>
              <a:gd name="T28" fmla="*/ 17 w 17"/>
              <a:gd name="T29" fmla="*/ 13 h 25"/>
              <a:gd name="T30" fmla="*/ 4 w 17"/>
              <a:gd name="T31" fmla="*/ 13 h 25"/>
              <a:gd name="T32" fmla="*/ 4 w 17"/>
              <a:gd name="T33" fmla="*/ 14 h 25"/>
              <a:gd name="T34" fmla="*/ 5 w 17"/>
              <a:gd name="T35" fmla="*/ 20 h 25"/>
              <a:gd name="T36" fmla="*/ 9 w 17"/>
              <a:gd name="T37" fmla="*/ 21 h 25"/>
              <a:gd name="T38" fmla="*/ 11 w 17"/>
              <a:gd name="T39" fmla="*/ 21 h 25"/>
              <a:gd name="T40" fmla="*/ 13 w 17"/>
              <a:gd name="T41" fmla="*/ 21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1 h 25"/>
              <a:gd name="T48" fmla="*/ 16 w 17"/>
              <a:gd name="T49" fmla="*/ 22 h 25"/>
              <a:gd name="T50" fmla="*/ 14 w 17"/>
              <a:gd name="T51" fmla="*/ 24 h 25"/>
              <a:gd name="T52" fmla="*/ 12 w 17"/>
              <a:gd name="T53" fmla="*/ 24 h 25"/>
              <a:gd name="T54" fmla="*/ 9 w 17"/>
              <a:gd name="T55" fmla="*/ 25 h 25"/>
              <a:gd name="T56" fmla="*/ 9 w 17"/>
              <a:gd name="T57" fmla="*/ 3 h 25"/>
              <a:gd name="T58" fmla="*/ 7 w 17"/>
              <a:gd name="T59" fmla="*/ 3 h 25"/>
              <a:gd name="T60" fmla="*/ 5 w 17"/>
              <a:gd name="T61" fmla="*/ 5 h 25"/>
              <a:gd name="T62" fmla="*/ 4 w 17"/>
              <a:gd name="T63" fmla="*/ 7 h 25"/>
              <a:gd name="T64" fmla="*/ 4 w 17"/>
              <a:gd name="T65" fmla="*/ 10 h 25"/>
              <a:gd name="T66" fmla="*/ 13 w 17"/>
              <a:gd name="T67" fmla="*/ 10 h 25"/>
              <a:gd name="T68" fmla="*/ 13 w 17"/>
              <a:gd name="T69" fmla="*/ 10 h 25"/>
              <a:gd name="T70" fmla="*/ 13 w 17"/>
              <a:gd name="T71" fmla="*/ 7 h 25"/>
              <a:gd name="T72" fmla="*/ 12 w 17"/>
              <a:gd name="T73" fmla="*/ 5 h 25"/>
              <a:gd name="T74" fmla="*/ 11 w 17"/>
              <a:gd name="T75" fmla="*/ 4 h 25"/>
              <a:gd name="T76" fmla="*/ 9 w 17"/>
              <a:gd name="T77" fmla="*/ 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8" y="25"/>
                  <a:pt x="6" y="25"/>
                  <a:pt x="5" y="24"/>
                </a:cubicBezTo>
                <a:cubicBezTo>
                  <a:pt x="4" y="24"/>
                  <a:pt x="3" y="23"/>
                  <a:pt x="2" y="22"/>
                </a:cubicBezTo>
                <a:cubicBezTo>
                  <a:pt x="1" y="21"/>
                  <a:pt x="1" y="20"/>
                  <a:pt x="0" y="19"/>
                </a:cubicBezTo>
                <a:cubicBezTo>
                  <a:pt x="0" y="17"/>
                  <a:pt x="0" y="16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0" y="6"/>
                </a:cubicBezTo>
                <a:cubicBezTo>
                  <a:pt x="1" y="4"/>
                  <a:pt x="2" y="3"/>
                  <a:pt x="2" y="2"/>
                </a:cubicBezTo>
                <a:cubicBezTo>
                  <a:pt x="3" y="1"/>
                  <a:pt x="4" y="1"/>
                  <a:pt x="5" y="0"/>
                </a:cubicBezTo>
                <a:cubicBezTo>
                  <a:pt x="6" y="0"/>
                  <a:pt x="7" y="0"/>
                  <a:pt x="9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4" y="1"/>
                  <a:pt x="14" y="2"/>
                  <a:pt x="15" y="3"/>
                </a:cubicBezTo>
                <a:cubicBezTo>
                  <a:pt x="16" y="4"/>
                  <a:pt x="16" y="5"/>
                  <a:pt x="17" y="6"/>
                </a:cubicBezTo>
                <a:cubicBezTo>
                  <a:pt x="17" y="8"/>
                  <a:pt x="17" y="9"/>
                  <a:pt x="17" y="11"/>
                </a:cubicBezTo>
                <a:cubicBezTo>
                  <a:pt x="17" y="13"/>
                  <a:pt x="17" y="13"/>
                  <a:pt x="17" y="13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7"/>
                  <a:pt x="4" y="18"/>
                  <a:pt x="5" y="20"/>
                </a:cubicBezTo>
                <a:cubicBezTo>
                  <a:pt x="6" y="21"/>
                  <a:pt x="7" y="21"/>
                  <a:pt x="9" y="21"/>
                </a:cubicBezTo>
                <a:cubicBezTo>
                  <a:pt x="10" y="21"/>
                  <a:pt x="11" y="21"/>
                  <a:pt x="11" y="21"/>
                </a:cubicBezTo>
                <a:cubicBezTo>
                  <a:pt x="12" y="21"/>
                  <a:pt x="12" y="21"/>
                  <a:pt x="13" y="21"/>
                </a:cubicBezTo>
                <a:cubicBezTo>
                  <a:pt x="13" y="20"/>
                  <a:pt x="13" y="20"/>
                  <a:pt x="14" y="20"/>
                </a:cubicBezTo>
                <a:cubicBezTo>
                  <a:pt x="14" y="19"/>
                  <a:pt x="14" y="19"/>
                  <a:pt x="15" y="19"/>
                </a:cubicBezTo>
                <a:cubicBezTo>
                  <a:pt x="17" y="21"/>
                  <a:pt x="17" y="21"/>
                  <a:pt x="17" y="21"/>
                </a:cubicBezTo>
                <a:cubicBezTo>
                  <a:pt x="17" y="22"/>
                  <a:pt x="16" y="22"/>
                  <a:pt x="16" y="22"/>
                </a:cubicBezTo>
                <a:cubicBezTo>
                  <a:pt x="15" y="23"/>
                  <a:pt x="15" y="23"/>
                  <a:pt x="14" y="24"/>
                </a:cubicBezTo>
                <a:cubicBezTo>
                  <a:pt x="13" y="24"/>
                  <a:pt x="13" y="24"/>
                  <a:pt x="12" y="24"/>
                </a:cubicBezTo>
                <a:cubicBezTo>
                  <a:pt x="11" y="25"/>
                  <a:pt x="10" y="25"/>
                  <a:pt x="9" y="25"/>
                </a:cubicBezTo>
                <a:close/>
                <a:moveTo>
                  <a:pt x="9" y="3"/>
                </a:moveTo>
                <a:cubicBezTo>
                  <a:pt x="8" y="3"/>
                  <a:pt x="7" y="3"/>
                  <a:pt x="7" y="3"/>
                </a:cubicBezTo>
                <a:cubicBezTo>
                  <a:pt x="6" y="4"/>
                  <a:pt x="6" y="4"/>
                  <a:pt x="5" y="5"/>
                </a:cubicBezTo>
                <a:cubicBezTo>
                  <a:pt x="5" y="5"/>
                  <a:pt x="4" y="6"/>
                  <a:pt x="4" y="7"/>
                </a:cubicBezTo>
                <a:cubicBezTo>
                  <a:pt x="4" y="8"/>
                  <a:pt x="4" y="9"/>
                  <a:pt x="4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3" y="8"/>
                  <a:pt x="13" y="7"/>
                </a:cubicBezTo>
                <a:cubicBezTo>
                  <a:pt x="13" y="6"/>
                  <a:pt x="12" y="6"/>
                  <a:pt x="12" y="5"/>
                </a:cubicBezTo>
                <a:cubicBezTo>
                  <a:pt x="12" y="4"/>
                  <a:pt x="11" y="4"/>
                  <a:pt x="11" y="4"/>
                </a:cubicBezTo>
                <a:cubicBezTo>
                  <a:pt x="10" y="3"/>
                  <a:pt x="9" y="3"/>
                  <a:pt x="9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96" name="Freeform 290"/>
          <p:cNvSpPr>
            <a:spLocks noEditPoints="1"/>
          </p:cNvSpPr>
          <p:nvPr/>
        </p:nvSpPr>
        <p:spPr bwMode="auto">
          <a:xfrm>
            <a:off x="7028882" y="6113501"/>
            <a:ext cx="17204" cy="108382"/>
          </a:xfrm>
          <a:custGeom>
            <a:avLst/>
            <a:gdLst>
              <a:gd name="T0" fmla="*/ 0 w 5"/>
              <a:gd name="T1" fmla="*/ 3 h 33"/>
              <a:gd name="T2" fmla="*/ 1 w 5"/>
              <a:gd name="T3" fmla="*/ 1 h 33"/>
              <a:gd name="T4" fmla="*/ 2 w 5"/>
              <a:gd name="T5" fmla="*/ 0 h 33"/>
              <a:gd name="T6" fmla="*/ 4 w 5"/>
              <a:gd name="T7" fmla="*/ 1 h 33"/>
              <a:gd name="T8" fmla="*/ 5 w 5"/>
              <a:gd name="T9" fmla="*/ 3 h 33"/>
              <a:gd name="T10" fmla="*/ 4 w 5"/>
              <a:gd name="T11" fmla="*/ 5 h 33"/>
              <a:gd name="T12" fmla="*/ 2 w 5"/>
              <a:gd name="T13" fmla="*/ 5 h 33"/>
              <a:gd name="T14" fmla="*/ 1 w 5"/>
              <a:gd name="T15" fmla="*/ 5 h 33"/>
              <a:gd name="T16" fmla="*/ 0 w 5"/>
              <a:gd name="T17" fmla="*/ 3 h 33"/>
              <a:gd name="T18" fmla="*/ 4 w 5"/>
              <a:gd name="T19" fmla="*/ 33 h 33"/>
              <a:gd name="T20" fmla="*/ 0 w 5"/>
              <a:gd name="T21" fmla="*/ 33 h 33"/>
              <a:gd name="T22" fmla="*/ 0 w 5"/>
              <a:gd name="T23" fmla="*/ 9 h 33"/>
              <a:gd name="T24" fmla="*/ 4 w 5"/>
              <a:gd name="T25" fmla="*/ 9 h 33"/>
              <a:gd name="T26" fmla="*/ 4 w 5"/>
              <a:gd name="T2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" h="33">
                <a:moveTo>
                  <a:pt x="0" y="3"/>
                </a:moveTo>
                <a:cubicBezTo>
                  <a:pt x="0" y="2"/>
                  <a:pt x="0" y="2"/>
                  <a:pt x="1" y="1"/>
                </a:cubicBezTo>
                <a:cubicBezTo>
                  <a:pt x="1" y="1"/>
                  <a:pt x="2" y="0"/>
                  <a:pt x="2" y="0"/>
                </a:cubicBezTo>
                <a:cubicBezTo>
                  <a:pt x="3" y="0"/>
                  <a:pt x="4" y="1"/>
                  <a:pt x="4" y="1"/>
                </a:cubicBezTo>
                <a:cubicBezTo>
                  <a:pt x="5" y="2"/>
                  <a:pt x="5" y="2"/>
                  <a:pt x="5" y="3"/>
                </a:cubicBezTo>
                <a:cubicBezTo>
                  <a:pt x="5" y="4"/>
                  <a:pt x="5" y="4"/>
                  <a:pt x="4" y="5"/>
                </a:cubicBezTo>
                <a:cubicBezTo>
                  <a:pt x="4" y="5"/>
                  <a:pt x="3" y="5"/>
                  <a:pt x="2" y="5"/>
                </a:cubicBezTo>
                <a:cubicBezTo>
                  <a:pt x="2" y="5"/>
                  <a:pt x="1" y="5"/>
                  <a:pt x="1" y="5"/>
                </a:cubicBezTo>
                <a:cubicBezTo>
                  <a:pt x="0" y="4"/>
                  <a:pt x="0" y="4"/>
                  <a:pt x="0" y="3"/>
                </a:cubicBezTo>
                <a:close/>
                <a:moveTo>
                  <a:pt x="4" y="33"/>
                </a:moveTo>
                <a:cubicBezTo>
                  <a:pt x="0" y="33"/>
                  <a:pt x="0" y="33"/>
                  <a:pt x="0" y="33"/>
                </a:cubicBezTo>
                <a:cubicBezTo>
                  <a:pt x="0" y="9"/>
                  <a:pt x="0" y="9"/>
                  <a:pt x="0" y="9"/>
                </a:cubicBezTo>
                <a:cubicBezTo>
                  <a:pt x="4" y="9"/>
                  <a:pt x="4" y="9"/>
                  <a:pt x="4" y="9"/>
                </a:cubicBezTo>
                <a:lnTo>
                  <a:pt x="4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97" name="Freeform 291"/>
          <p:cNvSpPr>
            <a:spLocks/>
          </p:cNvSpPr>
          <p:nvPr/>
        </p:nvSpPr>
        <p:spPr bwMode="auto">
          <a:xfrm>
            <a:off x="7065010" y="6142747"/>
            <a:ext cx="53332" cy="79136"/>
          </a:xfrm>
          <a:custGeom>
            <a:avLst/>
            <a:gdLst>
              <a:gd name="T0" fmla="*/ 3 w 16"/>
              <a:gd name="T1" fmla="*/ 0 h 24"/>
              <a:gd name="T2" fmla="*/ 3 w 16"/>
              <a:gd name="T3" fmla="*/ 3 h 24"/>
              <a:gd name="T4" fmla="*/ 6 w 16"/>
              <a:gd name="T5" fmla="*/ 1 h 24"/>
              <a:gd name="T6" fmla="*/ 9 w 16"/>
              <a:gd name="T7" fmla="*/ 0 h 24"/>
              <a:gd name="T8" fmla="*/ 12 w 16"/>
              <a:gd name="T9" fmla="*/ 0 h 24"/>
              <a:gd name="T10" fmla="*/ 14 w 16"/>
              <a:gd name="T11" fmla="*/ 2 h 24"/>
              <a:gd name="T12" fmla="*/ 15 w 16"/>
              <a:gd name="T13" fmla="*/ 5 h 24"/>
              <a:gd name="T14" fmla="*/ 16 w 16"/>
              <a:gd name="T15" fmla="*/ 9 h 24"/>
              <a:gd name="T16" fmla="*/ 16 w 16"/>
              <a:gd name="T17" fmla="*/ 24 h 24"/>
              <a:gd name="T18" fmla="*/ 12 w 16"/>
              <a:gd name="T19" fmla="*/ 24 h 24"/>
              <a:gd name="T20" fmla="*/ 12 w 16"/>
              <a:gd name="T21" fmla="*/ 8 h 24"/>
              <a:gd name="T22" fmla="*/ 11 w 16"/>
              <a:gd name="T23" fmla="*/ 4 h 24"/>
              <a:gd name="T24" fmla="*/ 8 w 16"/>
              <a:gd name="T25" fmla="*/ 3 h 24"/>
              <a:gd name="T26" fmla="*/ 5 w 16"/>
              <a:gd name="T27" fmla="*/ 4 h 24"/>
              <a:gd name="T28" fmla="*/ 4 w 16"/>
              <a:gd name="T29" fmla="*/ 7 h 24"/>
              <a:gd name="T30" fmla="*/ 4 w 16"/>
              <a:gd name="T31" fmla="*/ 24 h 24"/>
              <a:gd name="T32" fmla="*/ 0 w 16"/>
              <a:gd name="T33" fmla="*/ 24 h 24"/>
              <a:gd name="T34" fmla="*/ 0 w 16"/>
              <a:gd name="T35" fmla="*/ 0 h 24"/>
              <a:gd name="T36" fmla="*/ 3 w 16"/>
              <a:gd name="T3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4">
                <a:moveTo>
                  <a:pt x="3" y="0"/>
                </a:moveTo>
                <a:cubicBezTo>
                  <a:pt x="3" y="3"/>
                  <a:pt x="3" y="3"/>
                  <a:pt x="3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3" y="1"/>
                  <a:pt x="13" y="1"/>
                  <a:pt x="14" y="2"/>
                </a:cubicBezTo>
                <a:cubicBezTo>
                  <a:pt x="15" y="3"/>
                  <a:pt x="15" y="3"/>
                  <a:pt x="15" y="5"/>
                </a:cubicBezTo>
                <a:cubicBezTo>
                  <a:pt x="16" y="6"/>
                  <a:pt x="16" y="7"/>
                  <a:pt x="16" y="9"/>
                </a:cubicBezTo>
                <a:cubicBezTo>
                  <a:pt x="16" y="24"/>
                  <a:pt x="16" y="24"/>
                  <a:pt x="16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7"/>
                  <a:pt x="12" y="5"/>
                  <a:pt x="11" y="4"/>
                </a:cubicBezTo>
                <a:cubicBezTo>
                  <a:pt x="10" y="4"/>
                  <a:pt x="9" y="3"/>
                  <a:pt x="8" y="3"/>
                </a:cubicBezTo>
                <a:cubicBezTo>
                  <a:pt x="7" y="3"/>
                  <a:pt x="6" y="4"/>
                  <a:pt x="5" y="4"/>
                </a:cubicBezTo>
                <a:cubicBezTo>
                  <a:pt x="5" y="5"/>
                  <a:pt x="4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lnTo>
                  <a:pt x="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98" name="Freeform 292"/>
          <p:cNvSpPr>
            <a:spLocks/>
          </p:cNvSpPr>
          <p:nvPr/>
        </p:nvSpPr>
        <p:spPr bwMode="auto">
          <a:xfrm>
            <a:off x="5545935" y="6319944"/>
            <a:ext cx="91179" cy="80856"/>
          </a:xfrm>
          <a:custGeom>
            <a:avLst/>
            <a:gdLst>
              <a:gd name="T0" fmla="*/ 4 w 28"/>
              <a:gd name="T1" fmla="*/ 1 h 25"/>
              <a:gd name="T2" fmla="*/ 4 w 28"/>
              <a:gd name="T3" fmla="*/ 3 h 25"/>
              <a:gd name="T4" fmla="*/ 6 w 28"/>
              <a:gd name="T5" fmla="*/ 1 h 25"/>
              <a:gd name="T6" fmla="*/ 10 w 28"/>
              <a:gd name="T7" fmla="*/ 0 h 25"/>
              <a:gd name="T8" fmla="*/ 13 w 28"/>
              <a:gd name="T9" fmla="*/ 1 h 25"/>
              <a:gd name="T10" fmla="*/ 15 w 28"/>
              <a:gd name="T11" fmla="*/ 4 h 25"/>
              <a:gd name="T12" fmla="*/ 18 w 28"/>
              <a:gd name="T13" fmla="*/ 1 h 25"/>
              <a:gd name="T14" fmla="*/ 22 w 28"/>
              <a:gd name="T15" fmla="*/ 0 h 25"/>
              <a:gd name="T16" fmla="*/ 25 w 28"/>
              <a:gd name="T17" fmla="*/ 1 h 25"/>
              <a:gd name="T18" fmla="*/ 27 w 28"/>
              <a:gd name="T19" fmla="*/ 2 h 25"/>
              <a:gd name="T20" fmla="*/ 28 w 28"/>
              <a:gd name="T21" fmla="*/ 5 h 25"/>
              <a:gd name="T22" fmla="*/ 28 w 28"/>
              <a:gd name="T23" fmla="*/ 9 h 25"/>
              <a:gd name="T24" fmla="*/ 28 w 28"/>
              <a:gd name="T25" fmla="*/ 25 h 25"/>
              <a:gd name="T26" fmla="*/ 25 w 28"/>
              <a:gd name="T27" fmla="*/ 25 h 25"/>
              <a:gd name="T28" fmla="*/ 25 w 28"/>
              <a:gd name="T29" fmla="*/ 9 h 25"/>
              <a:gd name="T30" fmla="*/ 24 w 28"/>
              <a:gd name="T31" fmla="*/ 7 h 25"/>
              <a:gd name="T32" fmla="*/ 23 w 28"/>
              <a:gd name="T33" fmla="*/ 5 h 25"/>
              <a:gd name="T34" fmla="*/ 22 w 28"/>
              <a:gd name="T35" fmla="*/ 4 h 25"/>
              <a:gd name="T36" fmla="*/ 20 w 28"/>
              <a:gd name="T37" fmla="*/ 4 h 25"/>
              <a:gd name="T38" fmla="*/ 19 w 28"/>
              <a:gd name="T39" fmla="*/ 4 h 25"/>
              <a:gd name="T40" fmla="*/ 18 w 28"/>
              <a:gd name="T41" fmla="*/ 5 h 25"/>
              <a:gd name="T42" fmla="*/ 17 w 28"/>
              <a:gd name="T43" fmla="*/ 7 h 25"/>
              <a:gd name="T44" fmla="*/ 16 w 28"/>
              <a:gd name="T45" fmla="*/ 9 h 25"/>
              <a:gd name="T46" fmla="*/ 16 w 28"/>
              <a:gd name="T47" fmla="*/ 9 h 25"/>
              <a:gd name="T48" fmla="*/ 16 w 28"/>
              <a:gd name="T49" fmla="*/ 25 h 25"/>
              <a:gd name="T50" fmla="*/ 12 w 28"/>
              <a:gd name="T51" fmla="*/ 25 h 25"/>
              <a:gd name="T52" fmla="*/ 12 w 28"/>
              <a:gd name="T53" fmla="*/ 9 h 25"/>
              <a:gd name="T54" fmla="*/ 12 w 28"/>
              <a:gd name="T55" fmla="*/ 7 h 25"/>
              <a:gd name="T56" fmla="*/ 11 w 28"/>
              <a:gd name="T57" fmla="*/ 5 h 25"/>
              <a:gd name="T58" fmla="*/ 10 w 28"/>
              <a:gd name="T59" fmla="*/ 4 h 25"/>
              <a:gd name="T60" fmla="*/ 8 w 28"/>
              <a:gd name="T61" fmla="*/ 4 h 25"/>
              <a:gd name="T62" fmla="*/ 6 w 28"/>
              <a:gd name="T63" fmla="*/ 5 h 25"/>
              <a:gd name="T64" fmla="*/ 4 w 28"/>
              <a:gd name="T65" fmla="*/ 7 h 25"/>
              <a:gd name="T66" fmla="*/ 4 w 28"/>
              <a:gd name="T67" fmla="*/ 25 h 25"/>
              <a:gd name="T68" fmla="*/ 0 w 28"/>
              <a:gd name="T69" fmla="*/ 25 h 25"/>
              <a:gd name="T70" fmla="*/ 0 w 28"/>
              <a:gd name="T71" fmla="*/ 1 h 25"/>
              <a:gd name="T72" fmla="*/ 4 w 28"/>
              <a:gd name="T73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8" h="25">
                <a:moveTo>
                  <a:pt x="4" y="1"/>
                </a:moveTo>
                <a:cubicBezTo>
                  <a:pt x="4" y="3"/>
                  <a:pt x="4" y="3"/>
                  <a:pt x="4" y="3"/>
                </a:cubicBezTo>
                <a:cubicBezTo>
                  <a:pt x="5" y="2"/>
                  <a:pt x="5" y="2"/>
                  <a:pt x="6" y="1"/>
                </a:cubicBezTo>
                <a:cubicBezTo>
                  <a:pt x="7" y="1"/>
                  <a:pt x="8" y="0"/>
                  <a:pt x="10" y="0"/>
                </a:cubicBezTo>
                <a:cubicBezTo>
                  <a:pt x="11" y="0"/>
                  <a:pt x="12" y="1"/>
                  <a:pt x="13" y="1"/>
                </a:cubicBezTo>
                <a:cubicBezTo>
                  <a:pt x="14" y="2"/>
                  <a:pt x="15" y="3"/>
                  <a:pt x="15" y="4"/>
                </a:cubicBezTo>
                <a:cubicBezTo>
                  <a:pt x="16" y="3"/>
                  <a:pt x="17" y="2"/>
                  <a:pt x="18" y="1"/>
                </a:cubicBezTo>
                <a:cubicBezTo>
                  <a:pt x="19" y="1"/>
                  <a:pt x="20" y="0"/>
                  <a:pt x="22" y="0"/>
                </a:cubicBezTo>
                <a:cubicBezTo>
                  <a:pt x="23" y="0"/>
                  <a:pt x="24" y="1"/>
                  <a:pt x="25" y="1"/>
                </a:cubicBezTo>
                <a:cubicBezTo>
                  <a:pt x="25" y="1"/>
                  <a:pt x="26" y="2"/>
                  <a:pt x="27" y="2"/>
                </a:cubicBezTo>
                <a:cubicBezTo>
                  <a:pt x="27" y="3"/>
                  <a:pt x="28" y="4"/>
                  <a:pt x="28" y="5"/>
                </a:cubicBezTo>
                <a:cubicBezTo>
                  <a:pt x="28" y="6"/>
                  <a:pt x="28" y="8"/>
                  <a:pt x="28" y="9"/>
                </a:cubicBezTo>
                <a:cubicBezTo>
                  <a:pt x="28" y="25"/>
                  <a:pt x="28" y="25"/>
                  <a:pt x="28" y="25"/>
                </a:cubicBezTo>
                <a:cubicBezTo>
                  <a:pt x="25" y="25"/>
                  <a:pt x="25" y="25"/>
                  <a:pt x="25" y="25"/>
                </a:cubicBezTo>
                <a:cubicBezTo>
                  <a:pt x="25" y="9"/>
                  <a:pt x="25" y="9"/>
                  <a:pt x="25" y="9"/>
                </a:cubicBezTo>
                <a:cubicBezTo>
                  <a:pt x="25" y="8"/>
                  <a:pt x="24" y="7"/>
                  <a:pt x="24" y="7"/>
                </a:cubicBezTo>
                <a:cubicBezTo>
                  <a:pt x="24" y="6"/>
                  <a:pt x="24" y="5"/>
                  <a:pt x="23" y="5"/>
                </a:cubicBezTo>
                <a:cubicBezTo>
                  <a:pt x="23" y="5"/>
                  <a:pt x="23" y="4"/>
                  <a:pt x="22" y="4"/>
                </a:cubicBezTo>
                <a:cubicBezTo>
                  <a:pt x="22" y="4"/>
                  <a:pt x="21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8" y="5"/>
                  <a:pt x="18" y="5"/>
                  <a:pt x="18" y="5"/>
                </a:cubicBezTo>
                <a:cubicBezTo>
                  <a:pt x="17" y="6"/>
                  <a:pt x="17" y="6"/>
                  <a:pt x="17" y="7"/>
                </a:cubicBezTo>
                <a:cubicBezTo>
                  <a:pt x="17" y="7"/>
                  <a:pt x="16" y="8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25"/>
                  <a:pt x="16" y="25"/>
                  <a:pt x="16" y="25"/>
                </a:cubicBezTo>
                <a:cubicBezTo>
                  <a:pt x="12" y="25"/>
                  <a:pt x="12" y="25"/>
                  <a:pt x="12" y="25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8"/>
                  <a:pt x="12" y="7"/>
                  <a:pt x="12" y="7"/>
                </a:cubicBezTo>
                <a:cubicBezTo>
                  <a:pt x="12" y="6"/>
                  <a:pt x="12" y="6"/>
                  <a:pt x="11" y="5"/>
                </a:cubicBezTo>
                <a:cubicBezTo>
                  <a:pt x="11" y="5"/>
                  <a:pt x="10" y="4"/>
                  <a:pt x="10" y="4"/>
                </a:cubicBezTo>
                <a:cubicBezTo>
                  <a:pt x="9" y="4"/>
                  <a:pt x="9" y="4"/>
                  <a:pt x="8" y="4"/>
                </a:cubicBezTo>
                <a:cubicBezTo>
                  <a:pt x="7" y="4"/>
                  <a:pt x="6" y="4"/>
                  <a:pt x="6" y="5"/>
                </a:cubicBezTo>
                <a:cubicBezTo>
                  <a:pt x="5" y="5"/>
                  <a:pt x="4" y="6"/>
                  <a:pt x="4" y="7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lnTo>
                  <a:pt x="4" y="1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99" name="Freeform 293"/>
          <p:cNvSpPr>
            <a:spLocks noEditPoints="1"/>
          </p:cNvSpPr>
          <p:nvPr/>
        </p:nvSpPr>
        <p:spPr bwMode="auto">
          <a:xfrm>
            <a:off x="5656038" y="6319944"/>
            <a:ext cx="60213" cy="80856"/>
          </a:xfrm>
          <a:custGeom>
            <a:avLst/>
            <a:gdLst>
              <a:gd name="T0" fmla="*/ 0 w 18"/>
              <a:gd name="T1" fmla="*/ 12 h 25"/>
              <a:gd name="T2" fmla="*/ 0 w 18"/>
              <a:gd name="T3" fmla="*/ 7 h 25"/>
              <a:gd name="T4" fmla="*/ 2 w 18"/>
              <a:gd name="T5" fmla="*/ 3 h 25"/>
              <a:gd name="T6" fmla="*/ 5 w 18"/>
              <a:gd name="T7" fmla="*/ 1 h 25"/>
              <a:gd name="T8" fmla="*/ 9 w 18"/>
              <a:gd name="T9" fmla="*/ 0 h 25"/>
              <a:gd name="T10" fmla="*/ 13 w 18"/>
              <a:gd name="T11" fmla="*/ 1 h 25"/>
              <a:gd name="T12" fmla="*/ 15 w 18"/>
              <a:gd name="T13" fmla="*/ 3 h 25"/>
              <a:gd name="T14" fmla="*/ 17 w 18"/>
              <a:gd name="T15" fmla="*/ 7 h 25"/>
              <a:gd name="T16" fmla="*/ 18 w 18"/>
              <a:gd name="T17" fmla="*/ 12 h 25"/>
              <a:gd name="T18" fmla="*/ 18 w 18"/>
              <a:gd name="T19" fmla="*/ 14 h 25"/>
              <a:gd name="T20" fmla="*/ 17 w 18"/>
              <a:gd name="T21" fmla="*/ 19 h 25"/>
              <a:gd name="T22" fmla="*/ 15 w 18"/>
              <a:gd name="T23" fmla="*/ 22 h 25"/>
              <a:gd name="T24" fmla="*/ 13 w 18"/>
              <a:gd name="T25" fmla="*/ 25 h 25"/>
              <a:gd name="T26" fmla="*/ 9 w 18"/>
              <a:gd name="T27" fmla="*/ 25 h 25"/>
              <a:gd name="T28" fmla="*/ 5 w 18"/>
              <a:gd name="T29" fmla="*/ 25 h 25"/>
              <a:gd name="T30" fmla="*/ 2 w 18"/>
              <a:gd name="T31" fmla="*/ 22 h 25"/>
              <a:gd name="T32" fmla="*/ 0 w 18"/>
              <a:gd name="T33" fmla="*/ 19 h 25"/>
              <a:gd name="T34" fmla="*/ 0 w 18"/>
              <a:gd name="T35" fmla="*/ 14 h 25"/>
              <a:gd name="T36" fmla="*/ 0 w 18"/>
              <a:gd name="T37" fmla="*/ 12 h 25"/>
              <a:gd name="T38" fmla="*/ 4 w 18"/>
              <a:gd name="T39" fmla="*/ 14 h 25"/>
              <a:gd name="T40" fmla="*/ 4 w 18"/>
              <a:gd name="T41" fmla="*/ 18 h 25"/>
              <a:gd name="T42" fmla="*/ 5 w 18"/>
              <a:gd name="T43" fmla="*/ 20 h 25"/>
              <a:gd name="T44" fmla="*/ 7 w 18"/>
              <a:gd name="T45" fmla="*/ 21 h 25"/>
              <a:gd name="T46" fmla="*/ 9 w 18"/>
              <a:gd name="T47" fmla="*/ 22 h 25"/>
              <a:gd name="T48" fmla="*/ 14 w 18"/>
              <a:gd name="T49" fmla="*/ 14 h 25"/>
              <a:gd name="T50" fmla="*/ 14 w 18"/>
              <a:gd name="T51" fmla="*/ 12 h 25"/>
              <a:gd name="T52" fmla="*/ 14 w 18"/>
              <a:gd name="T53" fmla="*/ 8 h 25"/>
              <a:gd name="T54" fmla="*/ 13 w 18"/>
              <a:gd name="T55" fmla="*/ 6 h 25"/>
              <a:gd name="T56" fmla="*/ 11 w 18"/>
              <a:gd name="T57" fmla="*/ 4 h 25"/>
              <a:gd name="T58" fmla="*/ 9 w 18"/>
              <a:gd name="T59" fmla="*/ 4 h 25"/>
              <a:gd name="T60" fmla="*/ 7 w 18"/>
              <a:gd name="T61" fmla="*/ 4 h 25"/>
              <a:gd name="T62" fmla="*/ 5 w 18"/>
              <a:gd name="T63" fmla="*/ 6 h 25"/>
              <a:gd name="T64" fmla="*/ 4 w 18"/>
              <a:gd name="T65" fmla="*/ 8 h 25"/>
              <a:gd name="T66" fmla="*/ 4 w 18"/>
              <a:gd name="T67" fmla="*/ 12 h 25"/>
              <a:gd name="T68" fmla="*/ 4 w 18"/>
              <a:gd name="T69" fmla="*/ 1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" h="25">
                <a:moveTo>
                  <a:pt x="0" y="12"/>
                </a:moveTo>
                <a:cubicBezTo>
                  <a:pt x="0" y="10"/>
                  <a:pt x="0" y="8"/>
                  <a:pt x="0" y="7"/>
                </a:cubicBezTo>
                <a:cubicBezTo>
                  <a:pt x="1" y="5"/>
                  <a:pt x="1" y="4"/>
                  <a:pt x="2" y="3"/>
                </a:cubicBezTo>
                <a:cubicBezTo>
                  <a:pt x="3" y="2"/>
                  <a:pt x="4" y="2"/>
                  <a:pt x="5" y="1"/>
                </a:cubicBezTo>
                <a:cubicBezTo>
                  <a:pt x="6" y="1"/>
                  <a:pt x="8" y="0"/>
                  <a:pt x="9" y="0"/>
                </a:cubicBezTo>
                <a:cubicBezTo>
                  <a:pt x="10" y="0"/>
                  <a:pt x="11" y="1"/>
                  <a:pt x="13" y="1"/>
                </a:cubicBezTo>
                <a:cubicBezTo>
                  <a:pt x="14" y="2"/>
                  <a:pt x="15" y="2"/>
                  <a:pt x="15" y="3"/>
                </a:cubicBezTo>
                <a:cubicBezTo>
                  <a:pt x="16" y="4"/>
                  <a:pt x="17" y="5"/>
                  <a:pt x="17" y="7"/>
                </a:cubicBezTo>
                <a:cubicBezTo>
                  <a:pt x="18" y="8"/>
                  <a:pt x="18" y="10"/>
                  <a:pt x="18" y="1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16"/>
                  <a:pt x="18" y="18"/>
                  <a:pt x="17" y="19"/>
                </a:cubicBezTo>
                <a:cubicBezTo>
                  <a:pt x="17" y="20"/>
                  <a:pt x="16" y="22"/>
                  <a:pt x="15" y="22"/>
                </a:cubicBezTo>
                <a:cubicBezTo>
                  <a:pt x="15" y="23"/>
                  <a:pt x="14" y="24"/>
                  <a:pt x="13" y="25"/>
                </a:cubicBezTo>
                <a:cubicBezTo>
                  <a:pt x="11" y="25"/>
                  <a:pt x="10" y="25"/>
                  <a:pt x="9" y="25"/>
                </a:cubicBezTo>
                <a:cubicBezTo>
                  <a:pt x="8" y="25"/>
                  <a:pt x="6" y="25"/>
                  <a:pt x="5" y="25"/>
                </a:cubicBezTo>
                <a:cubicBezTo>
                  <a:pt x="4" y="24"/>
                  <a:pt x="3" y="23"/>
                  <a:pt x="2" y="22"/>
                </a:cubicBezTo>
                <a:cubicBezTo>
                  <a:pt x="1" y="22"/>
                  <a:pt x="1" y="20"/>
                  <a:pt x="0" y="19"/>
                </a:cubicBezTo>
                <a:cubicBezTo>
                  <a:pt x="0" y="18"/>
                  <a:pt x="0" y="16"/>
                  <a:pt x="0" y="14"/>
                </a:cubicBezTo>
                <a:lnTo>
                  <a:pt x="0" y="12"/>
                </a:lnTo>
                <a:close/>
                <a:moveTo>
                  <a:pt x="4" y="14"/>
                </a:moveTo>
                <a:cubicBezTo>
                  <a:pt x="4" y="15"/>
                  <a:pt x="4" y="17"/>
                  <a:pt x="4" y="18"/>
                </a:cubicBezTo>
                <a:cubicBezTo>
                  <a:pt x="4" y="19"/>
                  <a:pt x="5" y="19"/>
                  <a:pt x="5" y="20"/>
                </a:cubicBezTo>
                <a:cubicBezTo>
                  <a:pt x="6" y="21"/>
                  <a:pt x="6" y="21"/>
                  <a:pt x="7" y="21"/>
                </a:cubicBezTo>
                <a:cubicBezTo>
                  <a:pt x="7" y="22"/>
                  <a:pt x="8" y="22"/>
                  <a:pt x="9" y="22"/>
                </a:cubicBezTo>
                <a:cubicBezTo>
                  <a:pt x="12" y="22"/>
                  <a:pt x="14" y="19"/>
                  <a:pt x="14" y="14"/>
                </a:cubicBezTo>
                <a:cubicBezTo>
                  <a:pt x="14" y="12"/>
                  <a:pt x="14" y="12"/>
                  <a:pt x="14" y="12"/>
                </a:cubicBezTo>
                <a:cubicBezTo>
                  <a:pt x="14" y="10"/>
                  <a:pt x="14" y="9"/>
                  <a:pt x="14" y="8"/>
                </a:cubicBezTo>
                <a:cubicBezTo>
                  <a:pt x="14" y="7"/>
                  <a:pt x="13" y="6"/>
                  <a:pt x="13" y="6"/>
                </a:cubicBezTo>
                <a:cubicBezTo>
                  <a:pt x="12" y="5"/>
                  <a:pt x="12" y="5"/>
                  <a:pt x="11" y="4"/>
                </a:cubicBezTo>
                <a:cubicBezTo>
                  <a:pt x="10" y="4"/>
                  <a:pt x="10" y="4"/>
                  <a:pt x="9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5"/>
                  <a:pt x="6" y="5"/>
                  <a:pt x="5" y="6"/>
                </a:cubicBezTo>
                <a:cubicBezTo>
                  <a:pt x="5" y="6"/>
                  <a:pt x="4" y="7"/>
                  <a:pt x="4" y="8"/>
                </a:cubicBezTo>
                <a:cubicBezTo>
                  <a:pt x="4" y="9"/>
                  <a:pt x="4" y="10"/>
                  <a:pt x="4" y="12"/>
                </a:cubicBezTo>
                <a:lnTo>
                  <a:pt x="4" y="14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00" name="Freeform 294"/>
          <p:cNvSpPr>
            <a:spLocks/>
          </p:cNvSpPr>
          <p:nvPr/>
        </p:nvSpPr>
        <p:spPr bwMode="auto">
          <a:xfrm>
            <a:off x="5731734" y="6319944"/>
            <a:ext cx="32687" cy="80856"/>
          </a:xfrm>
          <a:custGeom>
            <a:avLst/>
            <a:gdLst>
              <a:gd name="T0" fmla="*/ 10 w 10"/>
              <a:gd name="T1" fmla="*/ 5 h 25"/>
              <a:gd name="T2" fmla="*/ 9 w 10"/>
              <a:gd name="T3" fmla="*/ 4 h 25"/>
              <a:gd name="T4" fmla="*/ 8 w 10"/>
              <a:gd name="T5" fmla="*/ 4 h 25"/>
              <a:gd name="T6" fmla="*/ 6 w 10"/>
              <a:gd name="T7" fmla="*/ 5 h 25"/>
              <a:gd name="T8" fmla="*/ 4 w 10"/>
              <a:gd name="T9" fmla="*/ 8 h 25"/>
              <a:gd name="T10" fmla="*/ 4 w 10"/>
              <a:gd name="T11" fmla="*/ 25 h 25"/>
              <a:gd name="T12" fmla="*/ 0 w 10"/>
              <a:gd name="T13" fmla="*/ 25 h 25"/>
              <a:gd name="T14" fmla="*/ 0 w 10"/>
              <a:gd name="T15" fmla="*/ 1 h 25"/>
              <a:gd name="T16" fmla="*/ 4 w 10"/>
              <a:gd name="T17" fmla="*/ 1 h 25"/>
              <a:gd name="T18" fmla="*/ 4 w 10"/>
              <a:gd name="T19" fmla="*/ 3 h 25"/>
              <a:gd name="T20" fmla="*/ 6 w 10"/>
              <a:gd name="T21" fmla="*/ 1 h 25"/>
              <a:gd name="T22" fmla="*/ 9 w 10"/>
              <a:gd name="T23" fmla="*/ 0 h 25"/>
              <a:gd name="T24" fmla="*/ 9 w 10"/>
              <a:gd name="T25" fmla="*/ 0 h 25"/>
              <a:gd name="T26" fmla="*/ 9 w 10"/>
              <a:gd name="T27" fmla="*/ 1 h 25"/>
              <a:gd name="T28" fmla="*/ 10 w 10"/>
              <a:gd name="T29" fmla="*/ 1 h 25"/>
              <a:gd name="T30" fmla="*/ 10 w 10"/>
              <a:gd name="T31" fmla="*/ 1 h 25"/>
              <a:gd name="T32" fmla="*/ 10 w 10"/>
              <a:gd name="T33" fmla="*/ 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25">
                <a:moveTo>
                  <a:pt x="10" y="5"/>
                </a:moveTo>
                <a:cubicBezTo>
                  <a:pt x="10" y="4"/>
                  <a:pt x="10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7" y="4"/>
                  <a:pt x="6" y="5"/>
                  <a:pt x="6" y="5"/>
                </a:cubicBezTo>
                <a:cubicBezTo>
                  <a:pt x="5" y="6"/>
                  <a:pt x="5" y="7"/>
                  <a:pt x="4" y="8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cubicBezTo>
                  <a:pt x="4" y="1"/>
                  <a:pt x="4" y="1"/>
                  <a:pt x="4" y="1"/>
                </a:cubicBezTo>
                <a:cubicBezTo>
                  <a:pt x="4" y="3"/>
                  <a:pt x="4" y="3"/>
                  <a:pt x="4" y="3"/>
                </a:cubicBezTo>
                <a:cubicBezTo>
                  <a:pt x="5" y="2"/>
                  <a:pt x="5" y="2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lnTo>
                  <a:pt x="10" y="5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01" name="Freeform 295"/>
          <p:cNvSpPr>
            <a:spLocks noEditPoints="1"/>
          </p:cNvSpPr>
          <p:nvPr/>
        </p:nvSpPr>
        <p:spPr bwMode="auto">
          <a:xfrm>
            <a:off x="5774743" y="6319944"/>
            <a:ext cx="55051" cy="80856"/>
          </a:xfrm>
          <a:custGeom>
            <a:avLst/>
            <a:gdLst>
              <a:gd name="T0" fmla="*/ 9 w 17"/>
              <a:gd name="T1" fmla="*/ 25 h 25"/>
              <a:gd name="T2" fmla="*/ 5 w 17"/>
              <a:gd name="T3" fmla="*/ 25 h 25"/>
              <a:gd name="T4" fmla="*/ 2 w 17"/>
              <a:gd name="T5" fmla="*/ 23 h 25"/>
              <a:gd name="T6" fmla="*/ 1 w 17"/>
              <a:gd name="T7" fmla="*/ 19 h 25"/>
              <a:gd name="T8" fmla="*/ 0 w 17"/>
              <a:gd name="T9" fmla="*/ 15 h 25"/>
              <a:gd name="T10" fmla="*/ 0 w 17"/>
              <a:gd name="T11" fmla="*/ 12 h 25"/>
              <a:gd name="T12" fmla="*/ 1 w 17"/>
              <a:gd name="T13" fmla="*/ 7 h 25"/>
              <a:gd name="T14" fmla="*/ 3 w 17"/>
              <a:gd name="T15" fmla="*/ 3 h 25"/>
              <a:gd name="T16" fmla="*/ 6 w 17"/>
              <a:gd name="T17" fmla="*/ 1 h 25"/>
              <a:gd name="T18" fmla="*/ 9 w 17"/>
              <a:gd name="T19" fmla="*/ 0 h 25"/>
              <a:gd name="T20" fmla="*/ 13 w 17"/>
              <a:gd name="T21" fmla="*/ 1 h 25"/>
              <a:gd name="T22" fmla="*/ 15 w 17"/>
              <a:gd name="T23" fmla="*/ 3 h 25"/>
              <a:gd name="T24" fmla="*/ 17 w 17"/>
              <a:gd name="T25" fmla="*/ 7 h 25"/>
              <a:gd name="T26" fmla="*/ 17 w 17"/>
              <a:gd name="T27" fmla="*/ 12 h 25"/>
              <a:gd name="T28" fmla="*/ 17 w 17"/>
              <a:gd name="T29" fmla="*/ 14 h 25"/>
              <a:gd name="T30" fmla="*/ 4 w 17"/>
              <a:gd name="T31" fmla="*/ 14 h 25"/>
              <a:gd name="T32" fmla="*/ 4 w 17"/>
              <a:gd name="T33" fmla="*/ 15 h 25"/>
              <a:gd name="T34" fmla="*/ 5 w 17"/>
              <a:gd name="T35" fmla="*/ 20 h 25"/>
              <a:gd name="T36" fmla="*/ 9 w 17"/>
              <a:gd name="T37" fmla="*/ 22 h 25"/>
              <a:gd name="T38" fmla="*/ 11 w 17"/>
              <a:gd name="T39" fmla="*/ 22 h 25"/>
              <a:gd name="T40" fmla="*/ 13 w 17"/>
              <a:gd name="T41" fmla="*/ 21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2 h 25"/>
              <a:gd name="T48" fmla="*/ 16 w 17"/>
              <a:gd name="T49" fmla="*/ 23 h 25"/>
              <a:gd name="T50" fmla="*/ 14 w 17"/>
              <a:gd name="T51" fmla="*/ 24 h 25"/>
              <a:gd name="T52" fmla="*/ 12 w 17"/>
              <a:gd name="T53" fmla="*/ 25 h 25"/>
              <a:gd name="T54" fmla="*/ 9 w 17"/>
              <a:gd name="T55" fmla="*/ 25 h 25"/>
              <a:gd name="T56" fmla="*/ 9 w 17"/>
              <a:gd name="T57" fmla="*/ 4 h 25"/>
              <a:gd name="T58" fmla="*/ 7 w 17"/>
              <a:gd name="T59" fmla="*/ 4 h 25"/>
              <a:gd name="T60" fmla="*/ 5 w 17"/>
              <a:gd name="T61" fmla="*/ 5 h 25"/>
              <a:gd name="T62" fmla="*/ 4 w 17"/>
              <a:gd name="T63" fmla="*/ 7 h 25"/>
              <a:gd name="T64" fmla="*/ 4 w 17"/>
              <a:gd name="T65" fmla="*/ 11 h 25"/>
              <a:gd name="T66" fmla="*/ 13 w 17"/>
              <a:gd name="T67" fmla="*/ 11 h 25"/>
              <a:gd name="T68" fmla="*/ 13 w 17"/>
              <a:gd name="T69" fmla="*/ 10 h 25"/>
              <a:gd name="T70" fmla="*/ 13 w 17"/>
              <a:gd name="T71" fmla="*/ 8 h 25"/>
              <a:gd name="T72" fmla="*/ 12 w 17"/>
              <a:gd name="T73" fmla="*/ 6 h 25"/>
              <a:gd name="T74" fmla="*/ 11 w 17"/>
              <a:gd name="T75" fmla="*/ 4 h 25"/>
              <a:gd name="T76" fmla="*/ 9 w 17"/>
              <a:gd name="T77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8" y="25"/>
                  <a:pt x="7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2" y="22"/>
                  <a:pt x="1" y="21"/>
                  <a:pt x="1" y="19"/>
                </a:cubicBezTo>
                <a:cubicBezTo>
                  <a:pt x="0" y="18"/>
                  <a:pt x="0" y="16"/>
                  <a:pt x="0" y="15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0"/>
                  <a:pt x="0" y="8"/>
                  <a:pt x="1" y="7"/>
                </a:cubicBezTo>
                <a:cubicBezTo>
                  <a:pt x="1" y="5"/>
                  <a:pt x="2" y="4"/>
                  <a:pt x="3" y="3"/>
                </a:cubicBezTo>
                <a:cubicBezTo>
                  <a:pt x="3" y="2"/>
                  <a:pt x="4" y="1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10" y="0"/>
                  <a:pt x="12" y="1"/>
                  <a:pt x="13" y="1"/>
                </a:cubicBezTo>
                <a:cubicBezTo>
                  <a:pt x="14" y="2"/>
                  <a:pt x="15" y="2"/>
                  <a:pt x="15" y="3"/>
                </a:cubicBezTo>
                <a:cubicBezTo>
                  <a:pt x="16" y="4"/>
                  <a:pt x="16" y="5"/>
                  <a:pt x="17" y="7"/>
                </a:cubicBezTo>
                <a:cubicBezTo>
                  <a:pt x="17" y="8"/>
                  <a:pt x="17" y="10"/>
                  <a:pt x="17" y="12"/>
                </a:cubicBezTo>
                <a:cubicBezTo>
                  <a:pt x="17" y="14"/>
                  <a:pt x="17" y="14"/>
                  <a:pt x="17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4" y="15"/>
                  <a:pt x="4" y="15"/>
                </a:cubicBezTo>
                <a:cubicBezTo>
                  <a:pt x="4" y="17"/>
                  <a:pt x="4" y="19"/>
                  <a:pt x="5" y="20"/>
                </a:cubicBezTo>
                <a:cubicBezTo>
                  <a:pt x="6" y="21"/>
                  <a:pt x="8" y="22"/>
                  <a:pt x="9" y="22"/>
                </a:cubicBezTo>
                <a:cubicBezTo>
                  <a:pt x="10" y="22"/>
                  <a:pt x="11" y="22"/>
                  <a:pt x="11" y="22"/>
                </a:cubicBezTo>
                <a:cubicBezTo>
                  <a:pt x="12" y="22"/>
                  <a:pt x="12" y="21"/>
                  <a:pt x="13" y="21"/>
                </a:cubicBezTo>
                <a:cubicBezTo>
                  <a:pt x="13" y="21"/>
                  <a:pt x="14" y="21"/>
                  <a:pt x="14" y="20"/>
                </a:cubicBezTo>
                <a:cubicBezTo>
                  <a:pt x="14" y="20"/>
                  <a:pt x="15" y="20"/>
                  <a:pt x="15" y="19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2"/>
                  <a:pt x="16" y="23"/>
                  <a:pt x="16" y="23"/>
                </a:cubicBezTo>
                <a:cubicBezTo>
                  <a:pt x="15" y="23"/>
                  <a:pt x="15" y="24"/>
                  <a:pt x="14" y="24"/>
                </a:cubicBezTo>
                <a:cubicBezTo>
                  <a:pt x="14" y="25"/>
                  <a:pt x="13" y="25"/>
                  <a:pt x="12" y="25"/>
                </a:cubicBezTo>
                <a:cubicBezTo>
                  <a:pt x="11" y="25"/>
                  <a:pt x="10" y="25"/>
                  <a:pt x="9" y="25"/>
                </a:cubicBezTo>
                <a:close/>
                <a:moveTo>
                  <a:pt x="9" y="4"/>
                </a:moveTo>
                <a:cubicBezTo>
                  <a:pt x="8" y="4"/>
                  <a:pt x="8" y="4"/>
                  <a:pt x="7" y="4"/>
                </a:cubicBezTo>
                <a:cubicBezTo>
                  <a:pt x="6" y="4"/>
                  <a:pt x="6" y="5"/>
                  <a:pt x="5" y="5"/>
                </a:cubicBezTo>
                <a:cubicBezTo>
                  <a:pt x="5" y="6"/>
                  <a:pt x="5" y="6"/>
                  <a:pt x="4" y="7"/>
                </a:cubicBezTo>
                <a:cubicBezTo>
                  <a:pt x="4" y="8"/>
                  <a:pt x="4" y="9"/>
                  <a:pt x="4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3" y="8"/>
                  <a:pt x="13" y="8"/>
                </a:cubicBezTo>
                <a:cubicBezTo>
                  <a:pt x="13" y="7"/>
                  <a:pt x="13" y="6"/>
                  <a:pt x="12" y="6"/>
                </a:cubicBezTo>
                <a:cubicBezTo>
                  <a:pt x="12" y="5"/>
                  <a:pt x="12" y="5"/>
                  <a:pt x="11" y="4"/>
                </a:cubicBezTo>
                <a:cubicBezTo>
                  <a:pt x="10" y="4"/>
                  <a:pt x="10" y="4"/>
                  <a:pt x="9" y="4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02" name="Freeform 296"/>
          <p:cNvSpPr>
            <a:spLocks/>
          </p:cNvSpPr>
          <p:nvPr/>
        </p:nvSpPr>
        <p:spPr bwMode="auto">
          <a:xfrm>
            <a:off x="5872803" y="6302740"/>
            <a:ext cx="36128" cy="98060"/>
          </a:xfrm>
          <a:custGeom>
            <a:avLst/>
            <a:gdLst>
              <a:gd name="T0" fmla="*/ 8 w 11"/>
              <a:gd name="T1" fmla="*/ 0 h 30"/>
              <a:gd name="T2" fmla="*/ 8 w 11"/>
              <a:gd name="T3" fmla="*/ 6 h 30"/>
              <a:gd name="T4" fmla="*/ 11 w 11"/>
              <a:gd name="T5" fmla="*/ 6 h 30"/>
              <a:gd name="T6" fmla="*/ 11 w 11"/>
              <a:gd name="T7" fmla="*/ 9 h 30"/>
              <a:gd name="T8" fmla="*/ 8 w 11"/>
              <a:gd name="T9" fmla="*/ 9 h 30"/>
              <a:gd name="T10" fmla="*/ 8 w 11"/>
              <a:gd name="T11" fmla="*/ 24 h 30"/>
              <a:gd name="T12" fmla="*/ 8 w 11"/>
              <a:gd name="T13" fmla="*/ 25 h 30"/>
              <a:gd name="T14" fmla="*/ 8 w 11"/>
              <a:gd name="T15" fmla="*/ 26 h 30"/>
              <a:gd name="T16" fmla="*/ 9 w 11"/>
              <a:gd name="T17" fmla="*/ 27 h 30"/>
              <a:gd name="T18" fmla="*/ 10 w 11"/>
              <a:gd name="T19" fmla="*/ 27 h 30"/>
              <a:gd name="T20" fmla="*/ 11 w 11"/>
              <a:gd name="T21" fmla="*/ 27 h 30"/>
              <a:gd name="T22" fmla="*/ 11 w 11"/>
              <a:gd name="T23" fmla="*/ 27 h 30"/>
              <a:gd name="T24" fmla="*/ 11 w 11"/>
              <a:gd name="T25" fmla="*/ 30 h 30"/>
              <a:gd name="T26" fmla="*/ 10 w 11"/>
              <a:gd name="T27" fmla="*/ 30 h 30"/>
              <a:gd name="T28" fmla="*/ 8 w 11"/>
              <a:gd name="T29" fmla="*/ 30 h 30"/>
              <a:gd name="T30" fmla="*/ 7 w 11"/>
              <a:gd name="T31" fmla="*/ 30 h 30"/>
              <a:gd name="T32" fmla="*/ 5 w 11"/>
              <a:gd name="T33" fmla="*/ 29 h 30"/>
              <a:gd name="T34" fmla="*/ 4 w 11"/>
              <a:gd name="T35" fmla="*/ 27 h 30"/>
              <a:gd name="T36" fmla="*/ 4 w 11"/>
              <a:gd name="T37" fmla="*/ 24 h 30"/>
              <a:gd name="T38" fmla="*/ 4 w 11"/>
              <a:gd name="T39" fmla="*/ 9 h 30"/>
              <a:gd name="T40" fmla="*/ 0 w 11"/>
              <a:gd name="T41" fmla="*/ 9 h 30"/>
              <a:gd name="T42" fmla="*/ 0 w 11"/>
              <a:gd name="T43" fmla="*/ 6 h 30"/>
              <a:gd name="T44" fmla="*/ 4 w 11"/>
              <a:gd name="T45" fmla="*/ 6 h 30"/>
              <a:gd name="T46" fmla="*/ 4 w 11"/>
              <a:gd name="T47" fmla="*/ 0 h 30"/>
              <a:gd name="T48" fmla="*/ 8 w 11"/>
              <a:gd name="T4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" h="30">
                <a:moveTo>
                  <a:pt x="8" y="0"/>
                </a:moveTo>
                <a:cubicBezTo>
                  <a:pt x="8" y="6"/>
                  <a:pt x="8" y="6"/>
                  <a:pt x="8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9"/>
                  <a:pt x="11" y="9"/>
                  <a:pt x="11" y="9"/>
                </a:cubicBezTo>
                <a:cubicBezTo>
                  <a:pt x="8" y="9"/>
                  <a:pt x="8" y="9"/>
                  <a:pt x="8" y="9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7"/>
                  <a:pt x="9" y="27"/>
                  <a:pt x="9" y="27"/>
                </a:cubicBezTo>
                <a:cubicBezTo>
                  <a:pt x="9" y="27"/>
                  <a:pt x="9" y="27"/>
                  <a:pt x="10" y="27"/>
                </a:cubicBezTo>
                <a:cubicBezTo>
                  <a:pt x="10" y="27"/>
                  <a:pt x="10" y="27"/>
                  <a:pt x="11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1" y="30"/>
                  <a:pt x="10" y="30"/>
                </a:cubicBezTo>
                <a:cubicBezTo>
                  <a:pt x="10" y="30"/>
                  <a:pt x="9" y="30"/>
                  <a:pt x="8" y="30"/>
                </a:cubicBezTo>
                <a:cubicBezTo>
                  <a:pt x="8" y="30"/>
                  <a:pt x="7" y="30"/>
                  <a:pt x="7" y="30"/>
                </a:cubicBezTo>
                <a:cubicBezTo>
                  <a:pt x="6" y="30"/>
                  <a:pt x="6" y="29"/>
                  <a:pt x="5" y="29"/>
                </a:cubicBezTo>
                <a:cubicBezTo>
                  <a:pt x="5" y="28"/>
                  <a:pt x="4" y="28"/>
                  <a:pt x="4" y="27"/>
                </a:cubicBezTo>
                <a:cubicBezTo>
                  <a:pt x="4" y="26"/>
                  <a:pt x="4" y="25"/>
                  <a:pt x="4" y="24"/>
                </a:cubicBezTo>
                <a:cubicBezTo>
                  <a:pt x="4" y="9"/>
                  <a:pt x="4" y="9"/>
                  <a:pt x="4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0" y="6"/>
                  <a:pt x="0" y="6"/>
                </a:cubicBezTo>
                <a:cubicBezTo>
                  <a:pt x="4" y="6"/>
                  <a:pt x="4" y="6"/>
                  <a:pt x="4" y="6"/>
                </a:cubicBezTo>
                <a:cubicBezTo>
                  <a:pt x="4" y="0"/>
                  <a:pt x="4" y="0"/>
                  <a:pt x="4" y="0"/>
                </a:cubicBezTo>
                <a:lnTo>
                  <a:pt x="8" y="0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03" name="Freeform 297"/>
          <p:cNvSpPr>
            <a:spLocks/>
          </p:cNvSpPr>
          <p:nvPr/>
        </p:nvSpPr>
        <p:spPr bwMode="auto">
          <a:xfrm>
            <a:off x="5924413" y="6288977"/>
            <a:ext cx="53332" cy="111823"/>
          </a:xfrm>
          <a:custGeom>
            <a:avLst/>
            <a:gdLst>
              <a:gd name="T0" fmla="*/ 4 w 16"/>
              <a:gd name="T1" fmla="*/ 12 h 34"/>
              <a:gd name="T2" fmla="*/ 6 w 16"/>
              <a:gd name="T3" fmla="*/ 10 h 34"/>
              <a:gd name="T4" fmla="*/ 10 w 16"/>
              <a:gd name="T5" fmla="*/ 9 h 34"/>
              <a:gd name="T6" fmla="*/ 12 w 16"/>
              <a:gd name="T7" fmla="*/ 10 h 34"/>
              <a:gd name="T8" fmla="*/ 14 w 16"/>
              <a:gd name="T9" fmla="*/ 11 h 34"/>
              <a:gd name="T10" fmla="*/ 16 w 16"/>
              <a:gd name="T11" fmla="*/ 14 h 34"/>
              <a:gd name="T12" fmla="*/ 16 w 16"/>
              <a:gd name="T13" fmla="*/ 18 h 34"/>
              <a:gd name="T14" fmla="*/ 16 w 16"/>
              <a:gd name="T15" fmla="*/ 34 h 34"/>
              <a:gd name="T16" fmla="*/ 12 w 16"/>
              <a:gd name="T17" fmla="*/ 34 h 34"/>
              <a:gd name="T18" fmla="*/ 12 w 16"/>
              <a:gd name="T19" fmla="*/ 18 h 34"/>
              <a:gd name="T20" fmla="*/ 11 w 16"/>
              <a:gd name="T21" fmla="*/ 14 h 34"/>
              <a:gd name="T22" fmla="*/ 8 w 16"/>
              <a:gd name="T23" fmla="*/ 13 h 34"/>
              <a:gd name="T24" fmla="*/ 6 w 16"/>
              <a:gd name="T25" fmla="*/ 14 h 34"/>
              <a:gd name="T26" fmla="*/ 4 w 16"/>
              <a:gd name="T27" fmla="*/ 16 h 34"/>
              <a:gd name="T28" fmla="*/ 4 w 16"/>
              <a:gd name="T29" fmla="*/ 34 h 34"/>
              <a:gd name="T30" fmla="*/ 0 w 16"/>
              <a:gd name="T31" fmla="*/ 34 h 34"/>
              <a:gd name="T32" fmla="*/ 0 w 16"/>
              <a:gd name="T33" fmla="*/ 0 h 34"/>
              <a:gd name="T34" fmla="*/ 4 w 16"/>
              <a:gd name="T35" fmla="*/ 0 h 34"/>
              <a:gd name="T36" fmla="*/ 4 w 16"/>
              <a:gd name="T37" fmla="*/ 1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34">
                <a:moveTo>
                  <a:pt x="4" y="12"/>
                </a:moveTo>
                <a:cubicBezTo>
                  <a:pt x="4" y="11"/>
                  <a:pt x="5" y="11"/>
                  <a:pt x="6" y="10"/>
                </a:cubicBezTo>
                <a:cubicBezTo>
                  <a:pt x="7" y="10"/>
                  <a:pt x="8" y="9"/>
                  <a:pt x="10" y="9"/>
                </a:cubicBezTo>
                <a:cubicBezTo>
                  <a:pt x="10" y="9"/>
                  <a:pt x="11" y="10"/>
                  <a:pt x="12" y="10"/>
                </a:cubicBezTo>
                <a:cubicBezTo>
                  <a:pt x="13" y="10"/>
                  <a:pt x="14" y="11"/>
                  <a:pt x="14" y="11"/>
                </a:cubicBezTo>
                <a:cubicBezTo>
                  <a:pt x="15" y="12"/>
                  <a:pt x="15" y="13"/>
                  <a:pt x="16" y="14"/>
                </a:cubicBezTo>
                <a:cubicBezTo>
                  <a:pt x="16" y="15"/>
                  <a:pt x="16" y="17"/>
                  <a:pt x="16" y="18"/>
                </a:cubicBezTo>
                <a:cubicBezTo>
                  <a:pt x="16" y="34"/>
                  <a:pt x="16" y="34"/>
                  <a:pt x="16" y="34"/>
                </a:cubicBezTo>
                <a:cubicBezTo>
                  <a:pt x="12" y="34"/>
                  <a:pt x="12" y="34"/>
                  <a:pt x="12" y="34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5"/>
                  <a:pt x="11" y="14"/>
                </a:cubicBezTo>
                <a:cubicBezTo>
                  <a:pt x="10" y="13"/>
                  <a:pt x="10" y="13"/>
                  <a:pt x="8" y="13"/>
                </a:cubicBezTo>
                <a:cubicBezTo>
                  <a:pt x="7" y="13"/>
                  <a:pt x="6" y="13"/>
                  <a:pt x="6" y="14"/>
                </a:cubicBezTo>
                <a:cubicBezTo>
                  <a:pt x="5" y="15"/>
                  <a:pt x="4" y="15"/>
                  <a:pt x="4" y="16"/>
                </a:cubicBezTo>
                <a:cubicBezTo>
                  <a:pt x="4" y="34"/>
                  <a:pt x="4" y="34"/>
                  <a:pt x="4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lnTo>
                  <a:pt x="4" y="12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04" name="Freeform 298"/>
          <p:cNvSpPr>
            <a:spLocks noEditPoints="1"/>
          </p:cNvSpPr>
          <p:nvPr/>
        </p:nvSpPr>
        <p:spPr bwMode="auto">
          <a:xfrm>
            <a:off x="5993228" y="6319944"/>
            <a:ext cx="55051" cy="80856"/>
          </a:xfrm>
          <a:custGeom>
            <a:avLst/>
            <a:gdLst>
              <a:gd name="T0" fmla="*/ 13 w 17"/>
              <a:gd name="T1" fmla="*/ 25 h 25"/>
              <a:gd name="T2" fmla="*/ 13 w 17"/>
              <a:gd name="T3" fmla="*/ 24 h 25"/>
              <a:gd name="T4" fmla="*/ 13 w 17"/>
              <a:gd name="T5" fmla="*/ 22 h 25"/>
              <a:gd name="T6" fmla="*/ 12 w 17"/>
              <a:gd name="T7" fmla="*/ 23 h 25"/>
              <a:gd name="T8" fmla="*/ 10 w 17"/>
              <a:gd name="T9" fmla="*/ 24 h 25"/>
              <a:gd name="T10" fmla="*/ 9 w 17"/>
              <a:gd name="T11" fmla="*/ 25 h 25"/>
              <a:gd name="T12" fmla="*/ 7 w 17"/>
              <a:gd name="T13" fmla="*/ 25 h 25"/>
              <a:gd name="T14" fmla="*/ 4 w 17"/>
              <a:gd name="T15" fmla="*/ 25 h 25"/>
              <a:gd name="T16" fmla="*/ 2 w 17"/>
              <a:gd name="T17" fmla="*/ 24 h 25"/>
              <a:gd name="T18" fmla="*/ 1 w 17"/>
              <a:gd name="T19" fmla="*/ 21 h 25"/>
              <a:gd name="T20" fmla="*/ 0 w 17"/>
              <a:gd name="T21" fmla="*/ 18 h 25"/>
              <a:gd name="T22" fmla="*/ 1 w 17"/>
              <a:gd name="T23" fmla="*/ 15 h 25"/>
              <a:gd name="T24" fmla="*/ 3 w 17"/>
              <a:gd name="T25" fmla="*/ 13 h 25"/>
              <a:gd name="T26" fmla="*/ 6 w 17"/>
              <a:gd name="T27" fmla="*/ 11 h 25"/>
              <a:gd name="T28" fmla="*/ 10 w 17"/>
              <a:gd name="T29" fmla="*/ 10 h 25"/>
              <a:gd name="T30" fmla="*/ 13 w 17"/>
              <a:gd name="T31" fmla="*/ 10 h 25"/>
              <a:gd name="T32" fmla="*/ 13 w 17"/>
              <a:gd name="T33" fmla="*/ 8 h 25"/>
              <a:gd name="T34" fmla="*/ 12 w 17"/>
              <a:gd name="T35" fmla="*/ 5 h 25"/>
              <a:gd name="T36" fmla="*/ 9 w 17"/>
              <a:gd name="T37" fmla="*/ 4 h 25"/>
              <a:gd name="T38" fmla="*/ 7 w 17"/>
              <a:gd name="T39" fmla="*/ 4 h 25"/>
              <a:gd name="T40" fmla="*/ 6 w 17"/>
              <a:gd name="T41" fmla="*/ 5 h 25"/>
              <a:gd name="T42" fmla="*/ 5 w 17"/>
              <a:gd name="T43" fmla="*/ 6 h 25"/>
              <a:gd name="T44" fmla="*/ 5 w 17"/>
              <a:gd name="T45" fmla="*/ 8 h 25"/>
              <a:gd name="T46" fmla="*/ 1 w 17"/>
              <a:gd name="T47" fmla="*/ 8 h 25"/>
              <a:gd name="T48" fmla="*/ 1 w 17"/>
              <a:gd name="T49" fmla="*/ 5 h 25"/>
              <a:gd name="T50" fmla="*/ 3 w 17"/>
              <a:gd name="T51" fmla="*/ 3 h 25"/>
              <a:gd name="T52" fmla="*/ 6 w 17"/>
              <a:gd name="T53" fmla="*/ 1 h 25"/>
              <a:gd name="T54" fmla="*/ 9 w 17"/>
              <a:gd name="T55" fmla="*/ 0 h 25"/>
              <a:gd name="T56" fmla="*/ 12 w 17"/>
              <a:gd name="T57" fmla="*/ 1 h 25"/>
              <a:gd name="T58" fmla="*/ 14 w 17"/>
              <a:gd name="T59" fmla="*/ 2 h 25"/>
              <a:gd name="T60" fmla="*/ 16 w 17"/>
              <a:gd name="T61" fmla="*/ 4 h 25"/>
              <a:gd name="T62" fmla="*/ 17 w 17"/>
              <a:gd name="T63" fmla="*/ 8 h 25"/>
              <a:gd name="T64" fmla="*/ 17 w 17"/>
              <a:gd name="T65" fmla="*/ 20 h 25"/>
              <a:gd name="T66" fmla="*/ 17 w 17"/>
              <a:gd name="T67" fmla="*/ 21 h 25"/>
              <a:gd name="T68" fmla="*/ 17 w 17"/>
              <a:gd name="T69" fmla="*/ 22 h 25"/>
              <a:gd name="T70" fmla="*/ 17 w 17"/>
              <a:gd name="T71" fmla="*/ 23 h 25"/>
              <a:gd name="T72" fmla="*/ 17 w 17"/>
              <a:gd name="T73" fmla="*/ 25 h 25"/>
              <a:gd name="T74" fmla="*/ 17 w 17"/>
              <a:gd name="T75" fmla="*/ 25 h 25"/>
              <a:gd name="T76" fmla="*/ 13 w 17"/>
              <a:gd name="T77" fmla="*/ 25 h 25"/>
              <a:gd name="T78" fmla="*/ 8 w 17"/>
              <a:gd name="T79" fmla="*/ 22 h 25"/>
              <a:gd name="T80" fmla="*/ 9 w 17"/>
              <a:gd name="T81" fmla="*/ 22 h 25"/>
              <a:gd name="T82" fmla="*/ 11 w 17"/>
              <a:gd name="T83" fmla="*/ 21 h 25"/>
              <a:gd name="T84" fmla="*/ 12 w 17"/>
              <a:gd name="T85" fmla="*/ 20 h 25"/>
              <a:gd name="T86" fmla="*/ 13 w 17"/>
              <a:gd name="T87" fmla="*/ 19 h 25"/>
              <a:gd name="T88" fmla="*/ 13 w 17"/>
              <a:gd name="T89" fmla="*/ 13 h 25"/>
              <a:gd name="T90" fmla="*/ 11 w 17"/>
              <a:gd name="T91" fmla="*/ 13 h 25"/>
              <a:gd name="T92" fmla="*/ 8 w 17"/>
              <a:gd name="T93" fmla="*/ 14 h 25"/>
              <a:gd name="T94" fmla="*/ 6 w 17"/>
              <a:gd name="T95" fmla="*/ 14 h 25"/>
              <a:gd name="T96" fmla="*/ 5 w 17"/>
              <a:gd name="T97" fmla="*/ 16 h 25"/>
              <a:gd name="T98" fmla="*/ 4 w 17"/>
              <a:gd name="T99" fmla="*/ 18 h 25"/>
              <a:gd name="T100" fmla="*/ 5 w 17"/>
              <a:gd name="T101" fmla="*/ 20 h 25"/>
              <a:gd name="T102" fmla="*/ 5 w 17"/>
              <a:gd name="T103" fmla="*/ 21 h 25"/>
              <a:gd name="T104" fmla="*/ 6 w 17"/>
              <a:gd name="T105" fmla="*/ 22 h 25"/>
              <a:gd name="T106" fmla="*/ 8 w 17"/>
              <a:gd name="T107" fmla="*/ 2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" h="25">
                <a:moveTo>
                  <a:pt x="13" y="25"/>
                </a:moveTo>
                <a:cubicBezTo>
                  <a:pt x="13" y="25"/>
                  <a:pt x="13" y="24"/>
                  <a:pt x="13" y="24"/>
                </a:cubicBezTo>
                <a:cubicBezTo>
                  <a:pt x="13" y="23"/>
                  <a:pt x="13" y="23"/>
                  <a:pt x="13" y="22"/>
                </a:cubicBezTo>
                <a:cubicBezTo>
                  <a:pt x="12" y="23"/>
                  <a:pt x="12" y="23"/>
                  <a:pt x="12" y="23"/>
                </a:cubicBezTo>
                <a:cubicBezTo>
                  <a:pt x="11" y="24"/>
                  <a:pt x="11" y="24"/>
                  <a:pt x="10" y="24"/>
                </a:cubicBezTo>
                <a:cubicBezTo>
                  <a:pt x="10" y="25"/>
                  <a:pt x="10" y="25"/>
                  <a:pt x="9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6" y="25"/>
                  <a:pt x="5" y="25"/>
                  <a:pt x="4" y="25"/>
                </a:cubicBezTo>
                <a:cubicBezTo>
                  <a:pt x="4" y="25"/>
                  <a:pt x="3" y="24"/>
                  <a:pt x="2" y="24"/>
                </a:cubicBezTo>
                <a:cubicBezTo>
                  <a:pt x="2" y="23"/>
                  <a:pt x="1" y="22"/>
                  <a:pt x="1" y="21"/>
                </a:cubicBezTo>
                <a:cubicBezTo>
                  <a:pt x="1" y="21"/>
                  <a:pt x="0" y="19"/>
                  <a:pt x="0" y="18"/>
                </a:cubicBezTo>
                <a:cubicBezTo>
                  <a:pt x="0" y="17"/>
                  <a:pt x="1" y="16"/>
                  <a:pt x="1" y="15"/>
                </a:cubicBezTo>
                <a:cubicBezTo>
                  <a:pt x="1" y="14"/>
                  <a:pt x="2" y="13"/>
                  <a:pt x="3" y="13"/>
                </a:cubicBezTo>
                <a:cubicBezTo>
                  <a:pt x="4" y="12"/>
                  <a:pt x="5" y="11"/>
                  <a:pt x="6" y="11"/>
                </a:cubicBezTo>
                <a:cubicBezTo>
                  <a:pt x="7" y="11"/>
                  <a:pt x="8" y="10"/>
                  <a:pt x="10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8"/>
                  <a:pt x="13" y="8"/>
                  <a:pt x="13" y="8"/>
                </a:cubicBezTo>
                <a:cubicBezTo>
                  <a:pt x="13" y="6"/>
                  <a:pt x="12" y="5"/>
                  <a:pt x="12" y="5"/>
                </a:cubicBezTo>
                <a:cubicBezTo>
                  <a:pt x="11" y="4"/>
                  <a:pt x="10" y="4"/>
                  <a:pt x="9" y="4"/>
                </a:cubicBezTo>
                <a:cubicBezTo>
                  <a:pt x="8" y="4"/>
                  <a:pt x="8" y="4"/>
                  <a:pt x="7" y="4"/>
                </a:cubicBezTo>
                <a:cubicBezTo>
                  <a:pt x="7" y="4"/>
                  <a:pt x="6" y="5"/>
                  <a:pt x="6" y="5"/>
                </a:cubicBezTo>
                <a:cubicBezTo>
                  <a:pt x="5" y="5"/>
                  <a:pt x="5" y="6"/>
                  <a:pt x="5" y="6"/>
                </a:cubicBezTo>
                <a:cubicBezTo>
                  <a:pt x="5" y="7"/>
                  <a:pt x="5" y="7"/>
                  <a:pt x="5" y="8"/>
                </a:cubicBezTo>
                <a:cubicBezTo>
                  <a:pt x="1" y="8"/>
                  <a:pt x="1" y="8"/>
                  <a:pt x="1" y="8"/>
                </a:cubicBezTo>
                <a:cubicBezTo>
                  <a:pt x="1" y="7"/>
                  <a:pt x="1" y="6"/>
                  <a:pt x="1" y="5"/>
                </a:cubicBezTo>
                <a:cubicBezTo>
                  <a:pt x="2" y="4"/>
                  <a:pt x="2" y="3"/>
                  <a:pt x="3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10" y="0"/>
                  <a:pt x="11" y="1"/>
                  <a:pt x="12" y="1"/>
                </a:cubicBezTo>
                <a:cubicBezTo>
                  <a:pt x="13" y="1"/>
                  <a:pt x="14" y="1"/>
                  <a:pt x="14" y="2"/>
                </a:cubicBezTo>
                <a:cubicBezTo>
                  <a:pt x="15" y="3"/>
                  <a:pt x="16" y="3"/>
                  <a:pt x="16" y="4"/>
                </a:cubicBezTo>
                <a:cubicBezTo>
                  <a:pt x="16" y="5"/>
                  <a:pt x="17" y="6"/>
                  <a:pt x="17" y="8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0"/>
                  <a:pt x="17" y="20"/>
                  <a:pt x="17" y="21"/>
                </a:cubicBezTo>
                <a:cubicBezTo>
                  <a:pt x="17" y="21"/>
                  <a:pt x="17" y="22"/>
                  <a:pt x="17" y="22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24"/>
                  <a:pt x="17" y="24"/>
                  <a:pt x="17" y="25"/>
                </a:cubicBezTo>
                <a:cubicBezTo>
                  <a:pt x="17" y="25"/>
                  <a:pt x="17" y="25"/>
                  <a:pt x="17" y="25"/>
                </a:cubicBezTo>
                <a:lnTo>
                  <a:pt x="13" y="25"/>
                </a:lnTo>
                <a:close/>
                <a:moveTo>
                  <a:pt x="8" y="22"/>
                </a:moveTo>
                <a:cubicBezTo>
                  <a:pt x="8" y="22"/>
                  <a:pt x="9" y="22"/>
                  <a:pt x="9" y="22"/>
                </a:cubicBezTo>
                <a:cubicBezTo>
                  <a:pt x="10" y="21"/>
                  <a:pt x="10" y="21"/>
                  <a:pt x="11" y="21"/>
                </a:cubicBezTo>
                <a:cubicBezTo>
                  <a:pt x="11" y="21"/>
                  <a:pt x="12" y="20"/>
                  <a:pt x="12" y="20"/>
                </a:cubicBezTo>
                <a:cubicBezTo>
                  <a:pt x="12" y="20"/>
                  <a:pt x="12" y="19"/>
                  <a:pt x="13" y="19"/>
                </a:cubicBezTo>
                <a:cubicBezTo>
                  <a:pt x="13" y="13"/>
                  <a:pt x="13" y="13"/>
                  <a:pt x="13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0" y="13"/>
                  <a:pt x="9" y="13"/>
                  <a:pt x="8" y="14"/>
                </a:cubicBezTo>
                <a:cubicBezTo>
                  <a:pt x="7" y="14"/>
                  <a:pt x="7" y="14"/>
                  <a:pt x="6" y="14"/>
                </a:cubicBezTo>
                <a:cubicBezTo>
                  <a:pt x="5" y="15"/>
                  <a:pt x="5" y="15"/>
                  <a:pt x="5" y="16"/>
                </a:cubicBezTo>
                <a:cubicBezTo>
                  <a:pt x="4" y="16"/>
                  <a:pt x="4" y="17"/>
                  <a:pt x="4" y="18"/>
                </a:cubicBezTo>
                <a:cubicBezTo>
                  <a:pt x="4" y="19"/>
                  <a:pt x="4" y="19"/>
                  <a:pt x="5" y="20"/>
                </a:cubicBezTo>
                <a:cubicBezTo>
                  <a:pt x="5" y="20"/>
                  <a:pt x="5" y="21"/>
                  <a:pt x="5" y="21"/>
                </a:cubicBezTo>
                <a:cubicBezTo>
                  <a:pt x="6" y="21"/>
                  <a:pt x="6" y="21"/>
                  <a:pt x="6" y="22"/>
                </a:cubicBezTo>
                <a:cubicBezTo>
                  <a:pt x="7" y="22"/>
                  <a:pt x="7" y="22"/>
                  <a:pt x="8" y="22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05" name="Freeform 299"/>
          <p:cNvSpPr>
            <a:spLocks/>
          </p:cNvSpPr>
          <p:nvPr/>
        </p:nvSpPr>
        <p:spPr bwMode="auto">
          <a:xfrm>
            <a:off x="6068923" y="6319944"/>
            <a:ext cx="51611" cy="80856"/>
          </a:xfrm>
          <a:custGeom>
            <a:avLst/>
            <a:gdLst>
              <a:gd name="T0" fmla="*/ 3 w 16"/>
              <a:gd name="T1" fmla="*/ 1 h 25"/>
              <a:gd name="T2" fmla="*/ 3 w 16"/>
              <a:gd name="T3" fmla="*/ 3 h 25"/>
              <a:gd name="T4" fmla="*/ 6 w 16"/>
              <a:gd name="T5" fmla="*/ 1 h 25"/>
              <a:gd name="T6" fmla="*/ 9 w 16"/>
              <a:gd name="T7" fmla="*/ 0 h 25"/>
              <a:gd name="T8" fmla="*/ 12 w 16"/>
              <a:gd name="T9" fmla="*/ 1 h 25"/>
              <a:gd name="T10" fmla="*/ 14 w 16"/>
              <a:gd name="T11" fmla="*/ 2 h 25"/>
              <a:gd name="T12" fmla="*/ 15 w 16"/>
              <a:gd name="T13" fmla="*/ 5 h 25"/>
              <a:gd name="T14" fmla="*/ 16 w 16"/>
              <a:gd name="T15" fmla="*/ 9 h 25"/>
              <a:gd name="T16" fmla="*/ 16 w 16"/>
              <a:gd name="T17" fmla="*/ 25 h 25"/>
              <a:gd name="T18" fmla="*/ 12 w 16"/>
              <a:gd name="T19" fmla="*/ 25 h 25"/>
              <a:gd name="T20" fmla="*/ 12 w 16"/>
              <a:gd name="T21" fmla="*/ 9 h 25"/>
              <a:gd name="T22" fmla="*/ 11 w 16"/>
              <a:gd name="T23" fmla="*/ 5 h 25"/>
              <a:gd name="T24" fmla="*/ 8 w 16"/>
              <a:gd name="T25" fmla="*/ 4 h 25"/>
              <a:gd name="T26" fmla="*/ 5 w 16"/>
              <a:gd name="T27" fmla="*/ 5 h 25"/>
              <a:gd name="T28" fmla="*/ 4 w 16"/>
              <a:gd name="T29" fmla="*/ 7 h 25"/>
              <a:gd name="T30" fmla="*/ 4 w 16"/>
              <a:gd name="T31" fmla="*/ 25 h 25"/>
              <a:gd name="T32" fmla="*/ 0 w 16"/>
              <a:gd name="T33" fmla="*/ 25 h 25"/>
              <a:gd name="T34" fmla="*/ 0 w 16"/>
              <a:gd name="T35" fmla="*/ 1 h 25"/>
              <a:gd name="T36" fmla="*/ 3 w 16"/>
              <a:gd name="T37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5">
                <a:moveTo>
                  <a:pt x="3" y="1"/>
                </a:moveTo>
                <a:cubicBezTo>
                  <a:pt x="3" y="3"/>
                  <a:pt x="3" y="3"/>
                  <a:pt x="3" y="3"/>
                </a:cubicBezTo>
                <a:cubicBezTo>
                  <a:pt x="4" y="2"/>
                  <a:pt x="5" y="2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10" y="0"/>
                  <a:pt x="11" y="1"/>
                  <a:pt x="12" y="1"/>
                </a:cubicBezTo>
                <a:cubicBezTo>
                  <a:pt x="13" y="1"/>
                  <a:pt x="13" y="2"/>
                  <a:pt x="14" y="2"/>
                </a:cubicBezTo>
                <a:cubicBezTo>
                  <a:pt x="15" y="3"/>
                  <a:pt x="15" y="4"/>
                  <a:pt x="15" y="5"/>
                </a:cubicBezTo>
                <a:cubicBezTo>
                  <a:pt x="16" y="6"/>
                  <a:pt x="16" y="8"/>
                  <a:pt x="16" y="9"/>
                </a:cubicBezTo>
                <a:cubicBezTo>
                  <a:pt x="16" y="25"/>
                  <a:pt x="16" y="25"/>
                  <a:pt x="16" y="25"/>
                </a:cubicBezTo>
                <a:cubicBezTo>
                  <a:pt x="12" y="25"/>
                  <a:pt x="12" y="25"/>
                  <a:pt x="12" y="25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2" y="6"/>
                  <a:pt x="11" y="5"/>
                </a:cubicBezTo>
                <a:cubicBezTo>
                  <a:pt x="10" y="4"/>
                  <a:pt x="9" y="4"/>
                  <a:pt x="8" y="4"/>
                </a:cubicBezTo>
                <a:cubicBezTo>
                  <a:pt x="7" y="4"/>
                  <a:pt x="6" y="4"/>
                  <a:pt x="5" y="5"/>
                </a:cubicBezTo>
                <a:cubicBezTo>
                  <a:pt x="5" y="6"/>
                  <a:pt x="4" y="6"/>
                  <a:pt x="4" y="7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lnTo>
                  <a:pt x="3" y="1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06" name="Freeform 300"/>
          <p:cNvSpPr>
            <a:spLocks/>
          </p:cNvSpPr>
          <p:nvPr/>
        </p:nvSpPr>
        <p:spPr bwMode="auto">
          <a:xfrm>
            <a:off x="6166984" y="6302740"/>
            <a:ext cx="36128" cy="98060"/>
          </a:xfrm>
          <a:custGeom>
            <a:avLst/>
            <a:gdLst>
              <a:gd name="T0" fmla="*/ 7 w 11"/>
              <a:gd name="T1" fmla="*/ 0 h 30"/>
              <a:gd name="T2" fmla="*/ 7 w 11"/>
              <a:gd name="T3" fmla="*/ 6 h 30"/>
              <a:gd name="T4" fmla="*/ 11 w 11"/>
              <a:gd name="T5" fmla="*/ 6 h 30"/>
              <a:gd name="T6" fmla="*/ 11 w 11"/>
              <a:gd name="T7" fmla="*/ 9 h 30"/>
              <a:gd name="T8" fmla="*/ 7 w 11"/>
              <a:gd name="T9" fmla="*/ 9 h 30"/>
              <a:gd name="T10" fmla="*/ 7 w 11"/>
              <a:gd name="T11" fmla="*/ 24 h 30"/>
              <a:gd name="T12" fmla="*/ 7 w 11"/>
              <a:gd name="T13" fmla="*/ 25 h 30"/>
              <a:gd name="T14" fmla="*/ 8 w 11"/>
              <a:gd name="T15" fmla="*/ 26 h 30"/>
              <a:gd name="T16" fmla="*/ 9 w 11"/>
              <a:gd name="T17" fmla="*/ 27 h 30"/>
              <a:gd name="T18" fmla="*/ 9 w 11"/>
              <a:gd name="T19" fmla="*/ 27 h 30"/>
              <a:gd name="T20" fmla="*/ 10 w 11"/>
              <a:gd name="T21" fmla="*/ 27 h 30"/>
              <a:gd name="T22" fmla="*/ 11 w 11"/>
              <a:gd name="T23" fmla="*/ 27 h 30"/>
              <a:gd name="T24" fmla="*/ 11 w 11"/>
              <a:gd name="T25" fmla="*/ 30 h 30"/>
              <a:gd name="T26" fmla="*/ 10 w 11"/>
              <a:gd name="T27" fmla="*/ 30 h 30"/>
              <a:gd name="T28" fmla="*/ 8 w 11"/>
              <a:gd name="T29" fmla="*/ 30 h 30"/>
              <a:gd name="T30" fmla="*/ 6 w 11"/>
              <a:gd name="T31" fmla="*/ 30 h 30"/>
              <a:gd name="T32" fmla="*/ 5 w 11"/>
              <a:gd name="T33" fmla="*/ 29 h 30"/>
              <a:gd name="T34" fmla="*/ 4 w 11"/>
              <a:gd name="T35" fmla="*/ 27 h 30"/>
              <a:gd name="T36" fmla="*/ 3 w 11"/>
              <a:gd name="T37" fmla="*/ 24 h 30"/>
              <a:gd name="T38" fmla="*/ 3 w 11"/>
              <a:gd name="T39" fmla="*/ 9 h 30"/>
              <a:gd name="T40" fmla="*/ 0 w 11"/>
              <a:gd name="T41" fmla="*/ 9 h 30"/>
              <a:gd name="T42" fmla="*/ 0 w 11"/>
              <a:gd name="T43" fmla="*/ 6 h 30"/>
              <a:gd name="T44" fmla="*/ 3 w 11"/>
              <a:gd name="T45" fmla="*/ 6 h 30"/>
              <a:gd name="T46" fmla="*/ 3 w 11"/>
              <a:gd name="T47" fmla="*/ 0 h 30"/>
              <a:gd name="T48" fmla="*/ 7 w 11"/>
              <a:gd name="T4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" h="30">
                <a:moveTo>
                  <a:pt x="7" y="0"/>
                </a:moveTo>
                <a:cubicBezTo>
                  <a:pt x="7" y="6"/>
                  <a:pt x="7" y="6"/>
                  <a:pt x="7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9"/>
                  <a:pt x="11" y="9"/>
                  <a:pt x="11" y="9"/>
                </a:cubicBezTo>
                <a:cubicBezTo>
                  <a:pt x="7" y="9"/>
                  <a:pt x="7" y="9"/>
                  <a:pt x="7" y="9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5"/>
                  <a:pt x="7" y="25"/>
                  <a:pt x="7" y="25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7"/>
                  <a:pt x="8" y="27"/>
                  <a:pt x="9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7"/>
                  <a:pt x="11" y="27"/>
                  <a:pt x="11" y="27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0" y="30"/>
                  <a:pt x="10" y="30"/>
                </a:cubicBezTo>
                <a:cubicBezTo>
                  <a:pt x="9" y="30"/>
                  <a:pt x="9" y="30"/>
                  <a:pt x="8" y="30"/>
                </a:cubicBezTo>
                <a:cubicBezTo>
                  <a:pt x="7" y="30"/>
                  <a:pt x="7" y="30"/>
                  <a:pt x="6" y="30"/>
                </a:cubicBezTo>
                <a:cubicBezTo>
                  <a:pt x="6" y="30"/>
                  <a:pt x="5" y="29"/>
                  <a:pt x="5" y="29"/>
                </a:cubicBezTo>
                <a:cubicBezTo>
                  <a:pt x="4" y="28"/>
                  <a:pt x="4" y="28"/>
                  <a:pt x="4" y="27"/>
                </a:cubicBezTo>
                <a:cubicBezTo>
                  <a:pt x="3" y="26"/>
                  <a:pt x="3" y="25"/>
                  <a:pt x="3" y="24"/>
                </a:cubicBezTo>
                <a:cubicBezTo>
                  <a:pt x="3" y="9"/>
                  <a:pt x="3" y="9"/>
                  <a:pt x="3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0" y="6"/>
                  <a:pt x="0" y="6"/>
                </a:cubicBezTo>
                <a:cubicBezTo>
                  <a:pt x="3" y="6"/>
                  <a:pt x="3" y="6"/>
                  <a:pt x="3" y="6"/>
                </a:cubicBezTo>
                <a:cubicBezTo>
                  <a:pt x="3" y="0"/>
                  <a:pt x="3" y="0"/>
                  <a:pt x="3" y="0"/>
                </a:cubicBezTo>
                <a:lnTo>
                  <a:pt x="7" y="0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07" name="Freeform 301"/>
          <p:cNvSpPr>
            <a:spLocks/>
          </p:cNvSpPr>
          <p:nvPr/>
        </p:nvSpPr>
        <p:spPr bwMode="auto">
          <a:xfrm>
            <a:off x="6215154" y="6288977"/>
            <a:ext cx="56772" cy="111823"/>
          </a:xfrm>
          <a:custGeom>
            <a:avLst/>
            <a:gdLst>
              <a:gd name="T0" fmla="*/ 4 w 17"/>
              <a:gd name="T1" fmla="*/ 12 h 34"/>
              <a:gd name="T2" fmla="*/ 7 w 17"/>
              <a:gd name="T3" fmla="*/ 10 h 34"/>
              <a:gd name="T4" fmla="*/ 10 w 17"/>
              <a:gd name="T5" fmla="*/ 9 h 34"/>
              <a:gd name="T6" fmla="*/ 13 w 17"/>
              <a:gd name="T7" fmla="*/ 10 h 34"/>
              <a:gd name="T8" fmla="*/ 15 w 17"/>
              <a:gd name="T9" fmla="*/ 11 h 34"/>
              <a:gd name="T10" fmla="*/ 16 w 17"/>
              <a:gd name="T11" fmla="*/ 14 h 34"/>
              <a:gd name="T12" fmla="*/ 17 w 17"/>
              <a:gd name="T13" fmla="*/ 18 h 34"/>
              <a:gd name="T14" fmla="*/ 17 w 17"/>
              <a:gd name="T15" fmla="*/ 34 h 34"/>
              <a:gd name="T16" fmla="*/ 13 w 17"/>
              <a:gd name="T17" fmla="*/ 34 h 34"/>
              <a:gd name="T18" fmla="*/ 13 w 17"/>
              <a:gd name="T19" fmla="*/ 18 h 34"/>
              <a:gd name="T20" fmla="*/ 12 w 17"/>
              <a:gd name="T21" fmla="*/ 14 h 34"/>
              <a:gd name="T22" fmla="*/ 9 w 17"/>
              <a:gd name="T23" fmla="*/ 13 h 34"/>
              <a:gd name="T24" fmla="*/ 6 w 17"/>
              <a:gd name="T25" fmla="*/ 14 h 34"/>
              <a:gd name="T26" fmla="*/ 4 w 17"/>
              <a:gd name="T27" fmla="*/ 16 h 34"/>
              <a:gd name="T28" fmla="*/ 4 w 17"/>
              <a:gd name="T29" fmla="*/ 34 h 34"/>
              <a:gd name="T30" fmla="*/ 0 w 17"/>
              <a:gd name="T31" fmla="*/ 34 h 34"/>
              <a:gd name="T32" fmla="*/ 0 w 17"/>
              <a:gd name="T33" fmla="*/ 0 h 34"/>
              <a:gd name="T34" fmla="*/ 4 w 17"/>
              <a:gd name="T35" fmla="*/ 0 h 34"/>
              <a:gd name="T36" fmla="*/ 4 w 17"/>
              <a:gd name="T37" fmla="*/ 1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7" h="34">
                <a:moveTo>
                  <a:pt x="4" y="12"/>
                </a:moveTo>
                <a:cubicBezTo>
                  <a:pt x="5" y="11"/>
                  <a:pt x="6" y="11"/>
                  <a:pt x="7" y="10"/>
                </a:cubicBezTo>
                <a:cubicBezTo>
                  <a:pt x="8" y="10"/>
                  <a:pt x="9" y="9"/>
                  <a:pt x="10" y="9"/>
                </a:cubicBezTo>
                <a:cubicBezTo>
                  <a:pt x="11" y="9"/>
                  <a:pt x="12" y="10"/>
                  <a:pt x="13" y="10"/>
                </a:cubicBezTo>
                <a:cubicBezTo>
                  <a:pt x="14" y="10"/>
                  <a:pt x="14" y="11"/>
                  <a:pt x="15" y="11"/>
                </a:cubicBezTo>
                <a:cubicBezTo>
                  <a:pt x="15" y="12"/>
                  <a:pt x="16" y="13"/>
                  <a:pt x="16" y="14"/>
                </a:cubicBezTo>
                <a:cubicBezTo>
                  <a:pt x="16" y="15"/>
                  <a:pt x="17" y="17"/>
                  <a:pt x="17" y="18"/>
                </a:cubicBezTo>
                <a:cubicBezTo>
                  <a:pt x="17" y="34"/>
                  <a:pt x="17" y="34"/>
                  <a:pt x="17" y="34"/>
                </a:cubicBezTo>
                <a:cubicBezTo>
                  <a:pt x="13" y="34"/>
                  <a:pt x="13" y="34"/>
                  <a:pt x="13" y="34"/>
                </a:cubicBezTo>
                <a:cubicBezTo>
                  <a:pt x="13" y="18"/>
                  <a:pt x="13" y="18"/>
                  <a:pt x="13" y="18"/>
                </a:cubicBezTo>
                <a:cubicBezTo>
                  <a:pt x="13" y="16"/>
                  <a:pt x="12" y="15"/>
                  <a:pt x="12" y="14"/>
                </a:cubicBezTo>
                <a:cubicBezTo>
                  <a:pt x="11" y="13"/>
                  <a:pt x="10" y="13"/>
                  <a:pt x="9" y="13"/>
                </a:cubicBezTo>
                <a:cubicBezTo>
                  <a:pt x="8" y="13"/>
                  <a:pt x="7" y="13"/>
                  <a:pt x="6" y="14"/>
                </a:cubicBezTo>
                <a:cubicBezTo>
                  <a:pt x="6" y="15"/>
                  <a:pt x="5" y="15"/>
                  <a:pt x="4" y="16"/>
                </a:cubicBezTo>
                <a:cubicBezTo>
                  <a:pt x="4" y="34"/>
                  <a:pt x="4" y="34"/>
                  <a:pt x="4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lnTo>
                  <a:pt x="4" y="12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08" name="Freeform 302"/>
          <p:cNvSpPr>
            <a:spLocks/>
          </p:cNvSpPr>
          <p:nvPr/>
        </p:nvSpPr>
        <p:spPr bwMode="auto">
          <a:xfrm>
            <a:off x="6287409" y="6319944"/>
            <a:ext cx="32687" cy="80856"/>
          </a:xfrm>
          <a:custGeom>
            <a:avLst/>
            <a:gdLst>
              <a:gd name="T0" fmla="*/ 10 w 10"/>
              <a:gd name="T1" fmla="*/ 5 h 25"/>
              <a:gd name="T2" fmla="*/ 10 w 10"/>
              <a:gd name="T3" fmla="*/ 4 h 25"/>
              <a:gd name="T4" fmla="*/ 9 w 10"/>
              <a:gd name="T5" fmla="*/ 4 h 25"/>
              <a:gd name="T6" fmla="*/ 6 w 10"/>
              <a:gd name="T7" fmla="*/ 5 h 25"/>
              <a:gd name="T8" fmla="*/ 4 w 10"/>
              <a:gd name="T9" fmla="*/ 8 h 25"/>
              <a:gd name="T10" fmla="*/ 4 w 10"/>
              <a:gd name="T11" fmla="*/ 25 h 25"/>
              <a:gd name="T12" fmla="*/ 0 w 10"/>
              <a:gd name="T13" fmla="*/ 25 h 25"/>
              <a:gd name="T14" fmla="*/ 0 w 10"/>
              <a:gd name="T15" fmla="*/ 1 h 25"/>
              <a:gd name="T16" fmla="*/ 4 w 10"/>
              <a:gd name="T17" fmla="*/ 1 h 25"/>
              <a:gd name="T18" fmla="*/ 4 w 10"/>
              <a:gd name="T19" fmla="*/ 3 h 25"/>
              <a:gd name="T20" fmla="*/ 6 w 10"/>
              <a:gd name="T21" fmla="*/ 1 h 25"/>
              <a:gd name="T22" fmla="*/ 9 w 10"/>
              <a:gd name="T23" fmla="*/ 0 h 25"/>
              <a:gd name="T24" fmla="*/ 9 w 10"/>
              <a:gd name="T25" fmla="*/ 0 h 25"/>
              <a:gd name="T26" fmla="*/ 10 w 10"/>
              <a:gd name="T27" fmla="*/ 1 h 25"/>
              <a:gd name="T28" fmla="*/ 10 w 10"/>
              <a:gd name="T29" fmla="*/ 1 h 25"/>
              <a:gd name="T30" fmla="*/ 10 w 10"/>
              <a:gd name="T31" fmla="*/ 1 h 25"/>
              <a:gd name="T32" fmla="*/ 10 w 10"/>
              <a:gd name="T33" fmla="*/ 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25">
                <a:moveTo>
                  <a:pt x="10" y="5"/>
                </a:moveTo>
                <a:cubicBezTo>
                  <a:pt x="10" y="4"/>
                  <a:pt x="10" y="4"/>
                  <a:pt x="10" y="4"/>
                </a:cubicBezTo>
                <a:cubicBezTo>
                  <a:pt x="9" y="4"/>
                  <a:pt x="9" y="4"/>
                  <a:pt x="9" y="4"/>
                </a:cubicBezTo>
                <a:cubicBezTo>
                  <a:pt x="8" y="4"/>
                  <a:pt x="7" y="5"/>
                  <a:pt x="6" y="5"/>
                </a:cubicBezTo>
                <a:cubicBezTo>
                  <a:pt x="5" y="6"/>
                  <a:pt x="5" y="7"/>
                  <a:pt x="4" y="8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cubicBezTo>
                  <a:pt x="4" y="1"/>
                  <a:pt x="4" y="1"/>
                  <a:pt x="4" y="1"/>
                </a:cubicBezTo>
                <a:cubicBezTo>
                  <a:pt x="4" y="3"/>
                  <a:pt x="4" y="3"/>
                  <a:pt x="4" y="3"/>
                </a:cubicBezTo>
                <a:cubicBezTo>
                  <a:pt x="5" y="2"/>
                  <a:pt x="5" y="2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10" y="0"/>
                  <a:pt x="1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lnTo>
                  <a:pt x="10" y="5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09" name="Freeform 303"/>
          <p:cNvSpPr>
            <a:spLocks noEditPoints="1"/>
          </p:cNvSpPr>
          <p:nvPr/>
        </p:nvSpPr>
        <p:spPr bwMode="auto">
          <a:xfrm>
            <a:off x="6330417" y="6319944"/>
            <a:ext cx="55051" cy="80856"/>
          </a:xfrm>
          <a:custGeom>
            <a:avLst/>
            <a:gdLst>
              <a:gd name="T0" fmla="*/ 9 w 17"/>
              <a:gd name="T1" fmla="*/ 25 h 25"/>
              <a:gd name="T2" fmla="*/ 6 w 17"/>
              <a:gd name="T3" fmla="*/ 25 h 25"/>
              <a:gd name="T4" fmla="*/ 3 w 17"/>
              <a:gd name="T5" fmla="*/ 23 h 25"/>
              <a:gd name="T6" fmla="*/ 1 w 17"/>
              <a:gd name="T7" fmla="*/ 19 h 25"/>
              <a:gd name="T8" fmla="*/ 0 w 17"/>
              <a:gd name="T9" fmla="*/ 15 h 25"/>
              <a:gd name="T10" fmla="*/ 0 w 17"/>
              <a:gd name="T11" fmla="*/ 12 h 25"/>
              <a:gd name="T12" fmla="*/ 1 w 17"/>
              <a:gd name="T13" fmla="*/ 7 h 25"/>
              <a:gd name="T14" fmla="*/ 3 w 17"/>
              <a:gd name="T15" fmla="*/ 3 h 25"/>
              <a:gd name="T16" fmla="*/ 6 w 17"/>
              <a:gd name="T17" fmla="*/ 1 h 25"/>
              <a:gd name="T18" fmla="*/ 9 w 17"/>
              <a:gd name="T19" fmla="*/ 0 h 25"/>
              <a:gd name="T20" fmla="*/ 13 w 17"/>
              <a:gd name="T21" fmla="*/ 1 h 25"/>
              <a:gd name="T22" fmla="*/ 16 w 17"/>
              <a:gd name="T23" fmla="*/ 3 h 25"/>
              <a:gd name="T24" fmla="*/ 17 w 17"/>
              <a:gd name="T25" fmla="*/ 7 h 25"/>
              <a:gd name="T26" fmla="*/ 17 w 17"/>
              <a:gd name="T27" fmla="*/ 12 h 25"/>
              <a:gd name="T28" fmla="*/ 17 w 17"/>
              <a:gd name="T29" fmla="*/ 14 h 25"/>
              <a:gd name="T30" fmla="*/ 4 w 17"/>
              <a:gd name="T31" fmla="*/ 14 h 25"/>
              <a:gd name="T32" fmla="*/ 4 w 17"/>
              <a:gd name="T33" fmla="*/ 15 h 25"/>
              <a:gd name="T34" fmla="*/ 6 w 17"/>
              <a:gd name="T35" fmla="*/ 20 h 25"/>
              <a:gd name="T36" fmla="*/ 10 w 17"/>
              <a:gd name="T37" fmla="*/ 22 h 25"/>
              <a:gd name="T38" fmla="*/ 12 w 17"/>
              <a:gd name="T39" fmla="*/ 22 h 25"/>
              <a:gd name="T40" fmla="*/ 13 w 17"/>
              <a:gd name="T41" fmla="*/ 21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2 h 25"/>
              <a:gd name="T48" fmla="*/ 16 w 17"/>
              <a:gd name="T49" fmla="*/ 23 h 25"/>
              <a:gd name="T50" fmla="*/ 14 w 17"/>
              <a:gd name="T51" fmla="*/ 24 h 25"/>
              <a:gd name="T52" fmla="*/ 12 w 17"/>
              <a:gd name="T53" fmla="*/ 25 h 25"/>
              <a:gd name="T54" fmla="*/ 9 w 17"/>
              <a:gd name="T55" fmla="*/ 25 h 25"/>
              <a:gd name="T56" fmla="*/ 9 w 17"/>
              <a:gd name="T57" fmla="*/ 4 h 25"/>
              <a:gd name="T58" fmla="*/ 7 w 17"/>
              <a:gd name="T59" fmla="*/ 4 h 25"/>
              <a:gd name="T60" fmla="*/ 6 w 17"/>
              <a:gd name="T61" fmla="*/ 5 h 25"/>
              <a:gd name="T62" fmla="*/ 5 w 17"/>
              <a:gd name="T63" fmla="*/ 7 h 25"/>
              <a:gd name="T64" fmla="*/ 4 w 17"/>
              <a:gd name="T65" fmla="*/ 11 h 25"/>
              <a:gd name="T66" fmla="*/ 14 w 17"/>
              <a:gd name="T67" fmla="*/ 11 h 25"/>
              <a:gd name="T68" fmla="*/ 14 w 17"/>
              <a:gd name="T69" fmla="*/ 10 h 25"/>
              <a:gd name="T70" fmla="*/ 13 w 17"/>
              <a:gd name="T71" fmla="*/ 8 h 25"/>
              <a:gd name="T72" fmla="*/ 13 w 17"/>
              <a:gd name="T73" fmla="*/ 6 h 25"/>
              <a:gd name="T74" fmla="*/ 11 w 17"/>
              <a:gd name="T75" fmla="*/ 4 h 25"/>
              <a:gd name="T76" fmla="*/ 9 w 17"/>
              <a:gd name="T77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8" y="25"/>
                  <a:pt x="7" y="25"/>
                  <a:pt x="6" y="25"/>
                </a:cubicBezTo>
                <a:cubicBezTo>
                  <a:pt x="4" y="24"/>
                  <a:pt x="3" y="24"/>
                  <a:pt x="3" y="23"/>
                </a:cubicBezTo>
                <a:cubicBezTo>
                  <a:pt x="2" y="22"/>
                  <a:pt x="1" y="21"/>
                  <a:pt x="1" y="19"/>
                </a:cubicBezTo>
                <a:cubicBezTo>
                  <a:pt x="0" y="18"/>
                  <a:pt x="0" y="16"/>
                  <a:pt x="0" y="15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0"/>
                  <a:pt x="0" y="8"/>
                  <a:pt x="1" y="7"/>
                </a:cubicBezTo>
                <a:cubicBezTo>
                  <a:pt x="1" y="5"/>
                  <a:pt x="2" y="4"/>
                  <a:pt x="3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11" y="0"/>
                  <a:pt x="12" y="1"/>
                  <a:pt x="13" y="1"/>
                </a:cubicBezTo>
                <a:cubicBezTo>
                  <a:pt x="14" y="2"/>
                  <a:pt x="15" y="2"/>
                  <a:pt x="16" y="3"/>
                </a:cubicBezTo>
                <a:cubicBezTo>
                  <a:pt x="16" y="4"/>
                  <a:pt x="17" y="5"/>
                  <a:pt x="17" y="7"/>
                </a:cubicBezTo>
                <a:cubicBezTo>
                  <a:pt x="17" y="8"/>
                  <a:pt x="17" y="10"/>
                  <a:pt x="17" y="12"/>
                </a:cubicBezTo>
                <a:cubicBezTo>
                  <a:pt x="17" y="14"/>
                  <a:pt x="17" y="14"/>
                  <a:pt x="17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4" y="15"/>
                  <a:pt x="4" y="15"/>
                </a:cubicBezTo>
                <a:cubicBezTo>
                  <a:pt x="4" y="17"/>
                  <a:pt x="5" y="19"/>
                  <a:pt x="6" y="20"/>
                </a:cubicBezTo>
                <a:cubicBezTo>
                  <a:pt x="6" y="21"/>
                  <a:pt x="8" y="22"/>
                  <a:pt x="10" y="22"/>
                </a:cubicBezTo>
                <a:cubicBezTo>
                  <a:pt x="10" y="22"/>
                  <a:pt x="11" y="22"/>
                  <a:pt x="12" y="22"/>
                </a:cubicBezTo>
                <a:cubicBezTo>
                  <a:pt x="12" y="22"/>
                  <a:pt x="13" y="21"/>
                  <a:pt x="13" y="21"/>
                </a:cubicBezTo>
                <a:cubicBezTo>
                  <a:pt x="13" y="21"/>
                  <a:pt x="14" y="21"/>
                  <a:pt x="14" y="20"/>
                </a:cubicBezTo>
                <a:cubicBezTo>
                  <a:pt x="15" y="20"/>
                  <a:pt x="15" y="20"/>
                  <a:pt x="15" y="19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2"/>
                  <a:pt x="17" y="23"/>
                  <a:pt x="16" y="23"/>
                </a:cubicBezTo>
                <a:cubicBezTo>
                  <a:pt x="16" y="23"/>
                  <a:pt x="15" y="24"/>
                  <a:pt x="14" y="24"/>
                </a:cubicBezTo>
                <a:cubicBezTo>
                  <a:pt x="14" y="25"/>
                  <a:pt x="13" y="25"/>
                  <a:pt x="12" y="25"/>
                </a:cubicBezTo>
                <a:cubicBezTo>
                  <a:pt x="11" y="25"/>
                  <a:pt x="11" y="25"/>
                  <a:pt x="9" y="25"/>
                </a:cubicBezTo>
                <a:close/>
                <a:moveTo>
                  <a:pt x="9" y="4"/>
                </a:moveTo>
                <a:cubicBezTo>
                  <a:pt x="8" y="4"/>
                  <a:pt x="8" y="4"/>
                  <a:pt x="7" y="4"/>
                </a:cubicBezTo>
                <a:cubicBezTo>
                  <a:pt x="7" y="4"/>
                  <a:pt x="6" y="5"/>
                  <a:pt x="6" y="5"/>
                </a:cubicBezTo>
                <a:cubicBezTo>
                  <a:pt x="5" y="6"/>
                  <a:pt x="5" y="6"/>
                  <a:pt x="5" y="7"/>
                </a:cubicBezTo>
                <a:cubicBezTo>
                  <a:pt x="4" y="8"/>
                  <a:pt x="4" y="9"/>
                  <a:pt x="4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3" y="8"/>
                  <a:pt x="13" y="8"/>
                </a:cubicBezTo>
                <a:cubicBezTo>
                  <a:pt x="13" y="7"/>
                  <a:pt x="13" y="6"/>
                  <a:pt x="13" y="6"/>
                </a:cubicBezTo>
                <a:cubicBezTo>
                  <a:pt x="12" y="5"/>
                  <a:pt x="12" y="5"/>
                  <a:pt x="11" y="4"/>
                </a:cubicBezTo>
                <a:cubicBezTo>
                  <a:pt x="11" y="4"/>
                  <a:pt x="10" y="4"/>
                  <a:pt x="9" y="4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10" name="Freeform 304"/>
          <p:cNvSpPr>
            <a:spLocks noEditPoints="1"/>
          </p:cNvSpPr>
          <p:nvPr/>
        </p:nvSpPr>
        <p:spPr bwMode="auto">
          <a:xfrm>
            <a:off x="6399231" y="6319944"/>
            <a:ext cx="58492" cy="80856"/>
          </a:xfrm>
          <a:custGeom>
            <a:avLst/>
            <a:gdLst>
              <a:gd name="T0" fmla="*/ 10 w 18"/>
              <a:gd name="T1" fmla="*/ 25 h 25"/>
              <a:gd name="T2" fmla="*/ 6 w 18"/>
              <a:gd name="T3" fmla="*/ 25 h 25"/>
              <a:gd name="T4" fmla="*/ 3 w 18"/>
              <a:gd name="T5" fmla="*/ 23 h 25"/>
              <a:gd name="T6" fmla="*/ 1 w 18"/>
              <a:gd name="T7" fmla="*/ 19 h 25"/>
              <a:gd name="T8" fmla="*/ 0 w 18"/>
              <a:gd name="T9" fmla="*/ 15 h 25"/>
              <a:gd name="T10" fmla="*/ 0 w 18"/>
              <a:gd name="T11" fmla="*/ 12 h 25"/>
              <a:gd name="T12" fmla="*/ 1 w 18"/>
              <a:gd name="T13" fmla="*/ 7 h 25"/>
              <a:gd name="T14" fmla="*/ 3 w 18"/>
              <a:gd name="T15" fmla="*/ 3 h 25"/>
              <a:gd name="T16" fmla="*/ 6 w 18"/>
              <a:gd name="T17" fmla="*/ 1 h 25"/>
              <a:gd name="T18" fmla="*/ 9 w 18"/>
              <a:gd name="T19" fmla="*/ 0 h 25"/>
              <a:gd name="T20" fmla="*/ 13 w 18"/>
              <a:gd name="T21" fmla="*/ 1 h 25"/>
              <a:gd name="T22" fmla="*/ 16 w 18"/>
              <a:gd name="T23" fmla="*/ 3 h 25"/>
              <a:gd name="T24" fmla="*/ 17 w 18"/>
              <a:gd name="T25" fmla="*/ 7 h 25"/>
              <a:gd name="T26" fmla="*/ 18 w 18"/>
              <a:gd name="T27" fmla="*/ 12 h 25"/>
              <a:gd name="T28" fmla="*/ 18 w 18"/>
              <a:gd name="T29" fmla="*/ 14 h 25"/>
              <a:gd name="T30" fmla="*/ 4 w 18"/>
              <a:gd name="T31" fmla="*/ 14 h 25"/>
              <a:gd name="T32" fmla="*/ 4 w 18"/>
              <a:gd name="T33" fmla="*/ 15 h 25"/>
              <a:gd name="T34" fmla="*/ 6 w 18"/>
              <a:gd name="T35" fmla="*/ 20 h 25"/>
              <a:gd name="T36" fmla="*/ 10 w 18"/>
              <a:gd name="T37" fmla="*/ 22 h 25"/>
              <a:gd name="T38" fmla="*/ 12 w 18"/>
              <a:gd name="T39" fmla="*/ 22 h 25"/>
              <a:gd name="T40" fmla="*/ 13 w 18"/>
              <a:gd name="T41" fmla="*/ 21 h 25"/>
              <a:gd name="T42" fmla="*/ 15 w 18"/>
              <a:gd name="T43" fmla="*/ 20 h 25"/>
              <a:gd name="T44" fmla="*/ 16 w 18"/>
              <a:gd name="T45" fmla="*/ 19 h 25"/>
              <a:gd name="T46" fmla="*/ 18 w 18"/>
              <a:gd name="T47" fmla="*/ 22 h 25"/>
              <a:gd name="T48" fmla="*/ 16 w 18"/>
              <a:gd name="T49" fmla="*/ 23 h 25"/>
              <a:gd name="T50" fmla="*/ 15 w 18"/>
              <a:gd name="T51" fmla="*/ 24 h 25"/>
              <a:gd name="T52" fmla="*/ 13 w 18"/>
              <a:gd name="T53" fmla="*/ 25 h 25"/>
              <a:gd name="T54" fmla="*/ 10 w 18"/>
              <a:gd name="T55" fmla="*/ 25 h 25"/>
              <a:gd name="T56" fmla="*/ 9 w 18"/>
              <a:gd name="T57" fmla="*/ 4 h 25"/>
              <a:gd name="T58" fmla="*/ 7 w 18"/>
              <a:gd name="T59" fmla="*/ 4 h 25"/>
              <a:gd name="T60" fmla="*/ 6 w 18"/>
              <a:gd name="T61" fmla="*/ 5 h 25"/>
              <a:gd name="T62" fmla="*/ 5 w 18"/>
              <a:gd name="T63" fmla="*/ 7 h 25"/>
              <a:gd name="T64" fmla="*/ 4 w 18"/>
              <a:gd name="T65" fmla="*/ 11 h 25"/>
              <a:gd name="T66" fmla="*/ 14 w 18"/>
              <a:gd name="T67" fmla="*/ 11 h 25"/>
              <a:gd name="T68" fmla="*/ 14 w 18"/>
              <a:gd name="T69" fmla="*/ 10 h 25"/>
              <a:gd name="T70" fmla="*/ 14 w 18"/>
              <a:gd name="T71" fmla="*/ 8 h 25"/>
              <a:gd name="T72" fmla="*/ 13 w 18"/>
              <a:gd name="T73" fmla="*/ 6 h 25"/>
              <a:gd name="T74" fmla="*/ 11 w 18"/>
              <a:gd name="T75" fmla="*/ 4 h 25"/>
              <a:gd name="T76" fmla="*/ 9 w 18"/>
              <a:gd name="T77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" h="25">
                <a:moveTo>
                  <a:pt x="10" y="25"/>
                </a:moveTo>
                <a:cubicBezTo>
                  <a:pt x="8" y="25"/>
                  <a:pt x="7" y="25"/>
                  <a:pt x="6" y="25"/>
                </a:cubicBezTo>
                <a:cubicBezTo>
                  <a:pt x="5" y="24"/>
                  <a:pt x="4" y="24"/>
                  <a:pt x="3" y="23"/>
                </a:cubicBezTo>
                <a:cubicBezTo>
                  <a:pt x="2" y="22"/>
                  <a:pt x="2" y="21"/>
                  <a:pt x="1" y="19"/>
                </a:cubicBezTo>
                <a:cubicBezTo>
                  <a:pt x="1" y="18"/>
                  <a:pt x="0" y="16"/>
                  <a:pt x="0" y="15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0"/>
                  <a:pt x="1" y="8"/>
                  <a:pt x="1" y="7"/>
                </a:cubicBezTo>
                <a:cubicBezTo>
                  <a:pt x="2" y="5"/>
                  <a:pt x="2" y="4"/>
                  <a:pt x="3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11" y="0"/>
                  <a:pt x="12" y="1"/>
                  <a:pt x="13" y="1"/>
                </a:cubicBezTo>
                <a:cubicBezTo>
                  <a:pt x="14" y="2"/>
                  <a:pt x="15" y="2"/>
                  <a:pt x="16" y="3"/>
                </a:cubicBezTo>
                <a:cubicBezTo>
                  <a:pt x="17" y="4"/>
                  <a:pt x="17" y="5"/>
                  <a:pt x="17" y="7"/>
                </a:cubicBezTo>
                <a:cubicBezTo>
                  <a:pt x="18" y="8"/>
                  <a:pt x="18" y="10"/>
                  <a:pt x="18" y="12"/>
                </a:cubicBezTo>
                <a:cubicBezTo>
                  <a:pt x="18" y="14"/>
                  <a:pt x="18" y="14"/>
                  <a:pt x="18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4" y="15"/>
                  <a:pt x="4" y="15"/>
                </a:cubicBezTo>
                <a:cubicBezTo>
                  <a:pt x="4" y="17"/>
                  <a:pt x="5" y="19"/>
                  <a:pt x="6" y="20"/>
                </a:cubicBezTo>
                <a:cubicBezTo>
                  <a:pt x="7" y="21"/>
                  <a:pt x="8" y="22"/>
                  <a:pt x="10" y="22"/>
                </a:cubicBezTo>
                <a:cubicBezTo>
                  <a:pt x="11" y="22"/>
                  <a:pt x="11" y="22"/>
                  <a:pt x="12" y="22"/>
                </a:cubicBezTo>
                <a:cubicBezTo>
                  <a:pt x="12" y="22"/>
                  <a:pt x="13" y="21"/>
                  <a:pt x="13" y="21"/>
                </a:cubicBezTo>
                <a:cubicBezTo>
                  <a:pt x="14" y="21"/>
                  <a:pt x="14" y="21"/>
                  <a:pt x="15" y="20"/>
                </a:cubicBezTo>
                <a:cubicBezTo>
                  <a:pt x="15" y="20"/>
                  <a:pt x="15" y="20"/>
                  <a:pt x="16" y="19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3"/>
                  <a:pt x="16" y="23"/>
                </a:cubicBezTo>
                <a:cubicBezTo>
                  <a:pt x="16" y="23"/>
                  <a:pt x="15" y="24"/>
                  <a:pt x="15" y="24"/>
                </a:cubicBezTo>
                <a:cubicBezTo>
                  <a:pt x="14" y="25"/>
                  <a:pt x="13" y="25"/>
                  <a:pt x="13" y="25"/>
                </a:cubicBezTo>
                <a:cubicBezTo>
                  <a:pt x="12" y="25"/>
                  <a:pt x="11" y="25"/>
                  <a:pt x="10" y="25"/>
                </a:cubicBezTo>
                <a:close/>
                <a:moveTo>
                  <a:pt x="9" y="4"/>
                </a:moveTo>
                <a:cubicBezTo>
                  <a:pt x="9" y="4"/>
                  <a:pt x="8" y="4"/>
                  <a:pt x="7" y="4"/>
                </a:cubicBezTo>
                <a:cubicBezTo>
                  <a:pt x="7" y="4"/>
                  <a:pt x="6" y="5"/>
                  <a:pt x="6" y="5"/>
                </a:cubicBezTo>
                <a:cubicBezTo>
                  <a:pt x="6" y="6"/>
                  <a:pt x="5" y="6"/>
                  <a:pt x="5" y="7"/>
                </a:cubicBezTo>
                <a:cubicBezTo>
                  <a:pt x="5" y="8"/>
                  <a:pt x="4" y="9"/>
                  <a:pt x="4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8"/>
                  <a:pt x="14" y="8"/>
                </a:cubicBezTo>
                <a:cubicBezTo>
                  <a:pt x="13" y="7"/>
                  <a:pt x="13" y="6"/>
                  <a:pt x="13" y="6"/>
                </a:cubicBezTo>
                <a:cubicBezTo>
                  <a:pt x="13" y="5"/>
                  <a:pt x="12" y="5"/>
                  <a:pt x="11" y="4"/>
                </a:cubicBezTo>
                <a:cubicBezTo>
                  <a:pt x="11" y="4"/>
                  <a:pt x="10" y="4"/>
                  <a:pt x="9" y="4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11" name="Freeform 305"/>
          <p:cNvSpPr>
            <a:spLocks/>
          </p:cNvSpPr>
          <p:nvPr/>
        </p:nvSpPr>
        <p:spPr bwMode="auto">
          <a:xfrm>
            <a:off x="6504174" y="6319944"/>
            <a:ext cx="55051" cy="80856"/>
          </a:xfrm>
          <a:custGeom>
            <a:avLst/>
            <a:gdLst>
              <a:gd name="T0" fmla="*/ 9 w 17"/>
              <a:gd name="T1" fmla="*/ 22 h 25"/>
              <a:gd name="T2" fmla="*/ 11 w 17"/>
              <a:gd name="T3" fmla="*/ 22 h 25"/>
              <a:gd name="T4" fmla="*/ 12 w 17"/>
              <a:gd name="T5" fmla="*/ 21 h 25"/>
              <a:gd name="T6" fmla="*/ 13 w 17"/>
              <a:gd name="T7" fmla="*/ 19 h 25"/>
              <a:gd name="T8" fmla="*/ 14 w 17"/>
              <a:gd name="T9" fmla="*/ 17 h 25"/>
              <a:gd name="T10" fmla="*/ 17 w 17"/>
              <a:gd name="T11" fmla="*/ 17 h 25"/>
              <a:gd name="T12" fmla="*/ 17 w 17"/>
              <a:gd name="T13" fmla="*/ 21 h 25"/>
              <a:gd name="T14" fmla="*/ 15 w 17"/>
              <a:gd name="T15" fmla="*/ 23 h 25"/>
              <a:gd name="T16" fmla="*/ 12 w 17"/>
              <a:gd name="T17" fmla="*/ 25 h 25"/>
              <a:gd name="T18" fmla="*/ 9 w 17"/>
              <a:gd name="T19" fmla="*/ 25 h 25"/>
              <a:gd name="T20" fmla="*/ 5 w 17"/>
              <a:gd name="T21" fmla="*/ 25 h 25"/>
              <a:gd name="T22" fmla="*/ 2 w 17"/>
              <a:gd name="T23" fmla="*/ 22 h 25"/>
              <a:gd name="T24" fmla="*/ 1 w 17"/>
              <a:gd name="T25" fmla="*/ 19 h 25"/>
              <a:gd name="T26" fmla="*/ 0 w 17"/>
              <a:gd name="T27" fmla="*/ 14 h 25"/>
              <a:gd name="T28" fmla="*/ 0 w 17"/>
              <a:gd name="T29" fmla="*/ 12 h 25"/>
              <a:gd name="T30" fmla="*/ 1 w 17"/>
              <a:gd name="T31" fmla="*/ 7 h 25"/>
              <a:gd name="T32" fmla="*/ 2 w 17"/>
              <a:gd name="T33" fmla="*/ 3 h 25"/>
              <a:gd name="T34" fmla="*/ 5 w 17"/>
              <a:gd name="T35" fmla="*/ 1 h 25"/>
              <a:gd name="T36" fmla="*/ 9 w 17"/>
              <a:gd name="T37" fmla="*/ 0 h 25"/>
              <a:gd name="T38" fmla="*/ 13 w 17"/>
              <a:gd name="T39" fmla="*/ 1 h 25"/>
              <a:gd name="T40" fmla="*/ 15 w 17"/>
              <a:gd name="T41" fmla="*/ 3 h 25"/>
              <a:gd name="T42" fmla="*/ 17 w 17"/>
              <a:gd name="T43" fmla="*/ 5 h 25"/>
              <a:gd name="T44" fmla="*/ 17 w 17"/>
              <a:gd name="T45" fmla="*/ 9 h 25"/>
              <a:gd name="T46" fmla="*/ 14 w 17"/>
              <a:gd name="T47" fmla="*/ 9 h 25"/>
              <a:gd name="T48" fmla="*/ 12 w 17"/>
              <a:gd name="T49" fmla="*/ 5 h 25"/>
              <a:gd name="T50" fmla="*/ 9 w 17"/>
              <a:gd name="T51" fmla="*/ 4 h 25"/>
              <a:gd name="T52" fmla="*/ 7 w 17"/>
              <a:gd name="T53" fmla="*/ 4 h 25"/>
              <a:gd name="T54" fmla="*/ 5 w 17"/>
              <a:gd name="T55" fmla="*/ 6 h 25"/>
              <a:gd name="T56" fmla="*/ 4 w 17"/>
              <a:gd name="T57" fmla="*/ 8 h 25"/>
              <a:gd name="T58" fmla="*/ 4 w 17"/>
              <a:gd name="T59" fmla="*/ 12 h 25"/>
              <a:gd name="T60" fmla="*/ 4 w 17"/>
              <a:gd name="T61" fmla="*/ 14 h 25"/>
              <a:gd name="T62" fmla="*/ 4 w 17"/>
              <a:gd name="T63" fmla="*/ 17 h 25"/>
              <a:gd name="T64" fmla="*/ 5 w 17"/>
              <a:gd name="T65" fmla="*/ 20 h 25"/>
              <a:gd name="T66" fmla="*/ 7 w 17"/>
              <a:gd name="T67" fmla="*/ 21 h 25"/>
              <a:gd name="T68" fmla="*/ 9 w 17"/>
              <a:gd name="T69" fmla="*/ 2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" h="25">
                <a:moveTo>
                  <a:pt x="9" y="22"/>
                </a:moveTo>
                <a:cubicBezTo>
                  <a:pt x="10" y="22"/>
                  <a:pt x="10" y="22"/>
                  <a:pt x="11" y="22"/>
                </a:cubicBezTo>
                <a:cubicBezTo>
                  <a:pt x="11" y="22"/>
                  <a:pt x="12" y="21"/>
                  <a:pt x="12" y="21"/>
                </a:cubicBezTo>
                <a:cubicBezTo>
                  <a:pt x="13" y="21"/>
                  <a:pt x="13" y="20"/>
                  <a:pt x="13" y="19"/>
                </a:cubicBezTo>
                <a:cubicBezTo>
                  <a:pt x="14" y="19"/>
                  <a:pt x="14" y="18"/>
                  <a:pt x="14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19"/>
                  <a:pt x="17" y="20"/>
                  <a:pt x="17" y="21"/>
                </a:cubicBezTo>
                <a:cubicBezTo>
                  <a:pt x="16" y="22"/>
                  <a:pt x="16" y="22"/>
                  <a:pt x="15" y="23"/>
                </a:cubicBezTo>
                <a:cubicBezTo>
                  <a:pt x="14" y="24"/>
                  <a:pt x="13" y="24"/>
                  <a:pt x="12" y="25"/>
                </a:cubicBezTo>
                <a:cubicBezTo>
                  <a:pt x="11" y="25"/>
                  <a:pt x="10" y="25"/>
                  <a:pt x="9" y="25"/>
                </a:cubicBezTo>
                <a:cubicBezTo>
                  <a:pt x="8" y="25"/>
                  <a:pt x="6" y="25"/>
                  <a:pt x="5" y="25"/>
                </a:cubicBezTo>
                <a:cubicBezTo>
                  <a:pt x="4" y="24"/>
                  <a:pt x="3" y="23"/>
                  <a:pt x="2" y="22"/>
                </a:cubicBezTo>
                <a:cubicBezTo>
                  <a:pt x="2" y="21"/>
                  <a:pt x="1" y="20"/>
                  <a:pt x="1" y="19"/>
                </a:cubicBezTo>
                <a:cubicBezTo>
                  <a:pt x="0" y="18"/>
                  <a:pt x="0" y="16"/>
                  <a:pt x="0" y="1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0"/>
                  <a:pt x="0" y="8"/>
                  <a:pt x="1" y="7"/>
                </a:cubicBezTo>
                <a:cubicBezTo>
                  <a:pt x="1" y="5"/>
                  <a:pt x="2" y="4"/>
                  <a:pt x="2" y="3"/>
                </a:cubicBezTo>
                <a:cubicBezTo>
                  <a:pt x="3" y="2"/>
                  <a:pt x="4" y="2"/>
                  <a:pt x="5" y="1"/>
                </a:cubicBezTo>
                <a:cubicBezTo>
                  <a:pt x="6" y="1"/>
                  <a:pt x="8" y="0"/>
                  <a:pt x="9" y="0"/>
                </a:cubicBezTo>
                <a:cubicBezTo>
                  <a:pt x="10" y="0"/>
                  <a:pt x="12" y="1"/>
                  <a:pt x="13" y="1"/>
                </a:cubicBezTo>
                <a:cubicBezTo>
                  <a:pt x="14" y="1"/>
                  <a:pt x="14" y="2"/>
                  <a:pt x="15" y="3"/>
                </a:cubicBezTo>
                <a:cubicBezTo>
                  <a:pt x="16" y="3"/>
                  <a:pt x="16" y="4"/>
                  <a:pt x="17" y="5"/>
                </a:cubicBezTo>
                <a:cubicBezTo>
                  <a:pt x="17" y="7"/>
                  <a:pt x="17" y="8"/>
                  <a:pt x="17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7"/>
                  <a:pt x="13" y="6"/>
                  <a:pt x="12" y="5"/>
                </a:cubicBezTo>
                <a:cubicBezTo>
                  <a:pt x="12" y="4"/>
                  <a:pt x="11" y="4"/>
                  <a:pt x="9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5"/>
                  <a:pt x="6" y="5"/>
                  <a:pt x="5" y="6"/>
                </a:cubicBezTo>
                <a:cubicBezTo>
                  <a:pt x="5" y="7"/>
                  <a:pt x="4" y="7"/>
                  <a:pt x="4" y="8"/>
                </a:cubicBezTo>
                <a:cubicBezTo>
                  <a:pt x="4" y="9"/>
                  <a:pt x="4" y="10"/>
                  <a:pt x="4" y="12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4" y="16"/>
                  <a:pt x="4" y="17"/>
                </a:cubicBezTo>
                <a:cubicBezTo>
                  <a:pt x="4" y="18"/>
                  <a:pt x="5" y="19"/>
                  <a:pt x="5" y="20"/>
                </a:cubicBezTo>
                <a:cubicBezTo>
                  <a:pt x="5" y="21"/>
                  <a:pt x="6" y="21"/>
                  <a:pt x="7" y="21"/>
                </a:cubicBezTo>
                <a:cubicBezTo>
                  <a:pt x="7" y="22"/>
                  <a:pt x="8" y="22"/>
                  <a:pt x="9" y="22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12" name="Freeform 306"/>
          <p:cNvSpPr>
            <a:spLocks noEditPoints="1"/>
          </p:cNvSpPr>
          <p:nvPr/>
        </p:nvSpPr>
        <p:spPr bwMode="auto">
          <a:xfrm>
            <a:off x="6571267" y="6319944"/>
            <a:ext cx="63654" cy="80856"/>
          </a:xfrm>
          <a:custGeom>
            <a:avLst/>
            <a:gdLst>
              <a:gd name="T0" fmla="*/ 0 w 19"/>
              <a:gd name="T1" fmla="*/ 12 h 25"/>
              <a:gd name="T2" fmla="*/ 1 w 19"/>
              <a:gd name="T3" fmla="*/ 7 h 25"/>
              <a:gd name="T4" fmla="*/ 3 w 19"/>
              <a:gd name="T5" fmla="*/ 3 h 25"/>
              <a:gd name="T6" fmla="*/ 6 w 19"/>
              <a:gd name="T7" fmla="*/ 1 h 25"/>
              <a:gd name="T8" fmla="*/ 9 w 19"/>
              <a:gd name="T9" fmla="*/ 0 h 25"/>
              <a:gd name="T10" fmla="*/ 13 w 19"/>
              <a:gd name="T11" fmla="*/ 1 h 25"/>
              <a:gd name="T12" fmla="*/ 16 w 19"/>
              <a:gd name="T13" fmla="*/ 3 h 25"/>
              <a:gd name="T14" fmla="*/ 18 w 19"/>
              <a:gd name="T15" fmla="*/ 7 h 25"/>
              <a:gd name="T16" fmla="*/ 19 w 19"/>
              <a:gd name="T17" fmla="*/ 12 h 25"/>
              <a:gd name="T18" fmla="*/ 19 w 19"/>
              <a:gd name="T19" fmla="*/ 14 h 25"/>
              <a:gd name="T20" fmla="*/ 18 w 19"/>
              <a:gd name="T21" fmla="*/ 19 h 25"/>
              <a:gd name="T22" fmla="*/ 16 w 19"/>
              <a:gd name="T23" fmla="*/ 22 h 25"/>
              <a:gd name="T24" fmla="*/ 13 w 19"/>
              <a:gd name="T25" fmla="*/ 25 h 25"/>
              <a:gd name="T26" fmla="*/ 9 w 19"/>
              <a:gd name="T27" fmla="*/ 25 h 25"/>
              <a:gd name="T28" fmla="*/ 6 w 19"/>
              <a:gd name="T29" fmla="*/ 25 h 25"/>
              <a:gd name="T30" fmla="*/ 3 w 19"/>
              <a:gd name="T31" fmla="*/ 22 h 25"/>
              <a:gd name="T32" fmla="*/ 1 w 19"/>
              <a:gd name="T33" fmla="*/ 19 h 25"/>
              <a:gd name="T34" fmla="*/ 0 w 19"/>
              <a:gd name="T35" fmla="*/ 14 h 25"/>
              <a:gd name="T36" fmla="*/ 0 w 19"/>
              <a:gd name="T37" fmla="*/ 12 h 25"/>
              <a:gd name="T38" fmla="*/ 4 w 19"/>
              <a:gd name="T39" fmla="*/ 14 h 25"/>
              <a:gd name="T40" fmla="*/ 4 w 19"/>
              <a:gd name="T41" fmla="*/ 18 h 25"/>
              <a:gd name="T42" fmla="*/ 6 w 19"/>
              <a:gd name="T43" fmla="*/ 20 h 25"/>
              <a:gd name="T44" fmla="*/ 7 w 19"/>
              <a:gd name="T45" fmla="*/ 21 h 25"/>
              <a:gd name="T46" fmla="*/ 9 w 19"/>
              <a:gd name="T47" fmla="*/ 22 h 25"/>
              <a:gd name="T48" fmla="*/ 15 w 19"/>
              <a:gd name="T49" fmla="*/ 14 h 25"/>
              <a:gd name="T50" fmla="*/ 15 w 19"/>
              <a:gd name="T51" fmla="*/ 12 h 25"/>
              <a:gd name="T52" fmla="*/ 14 w 19"/>
              <a:gd name="T53" fmla="*/ 8 h 25"/>
              <a:gd name="T54" fmla="*/ 13 w 19"/>
              <a:gd name="T55" fmla="*/ 6 h 25"/>
              <a:gd name="T56" fmla="*/ 12 w 19"/>
              <a:gd name="T57" fmla="*/ 4 h 25"/>
              <a:gd name="T58" fmla="*/ 9 w 19"/>
              <a:gd name="T59" fmla="*/ 4 h 25"/>
              <a:gd name="T60" fmla="*/ 7 w 19"/>
              <a:gd name="T61" fmla="*/ 4 h 25"/>
              <a:gd name="T62" fmla="*/ 6 w 19"/>
              <a:gd name="T63" fmla="*/ 6 h 25"/>
              <a:gd name="T64" fmla="*/ 4 w 19"/>
              <a:gd name="T65" fmla="*/ 8 h 25"/>
              <a:gd name="T66" fmla="*/ 4 w 19"/>
              <a:gd name="T67" fmla="*/ 12 h 25"/>
              <a:gd name="T68" fmla="*/ 4 w 19"/>
              <a:gd name="T69" fmla="*/ 1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" h="25">
                <a:moveTo>
                  <a:pt x="0" y="12"/>
                </a:moveTo>
                <a:cubicBezTo>
                  <a:pt x="0" y="10"/>
                  <a:pt x="0" y="8"/>
                  <a:pt x="1" y="7"/>
                </a:cubicBezTo>
                <a:cubicBezTo>
                  <a:pt x="1" y="5"/>
                  <a:pt x="2" y="4"/>
                  <a:pt x="3" y="3"/>
                </a:cubicBezTo>
                <a:cubicBezTo>
                  <a:pt x="4" y="2"/>
                  <a:pt x="5" y="2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11" y="0"/>
                  <a:pt x="12" y="1"/>
                  <a:pt x="13" y="1"/>
                </a:cubicBezTo>
                <a:cubicBezTo>
                  <a:pt x="14" y="2"/>
                  <a:pt x="15" y="2"/>
                  <a:pt x="16" y="3"/>
                </a:cubicBezTo>
                <a:cubicBezTo>
                  <a:pt x="17" y="4"/>
                  <a:pt x="18" y="5"/>
                  <a:pt x="18" y="7"/>
                </a:cubicBezTo>
                <a:cubicBezTo>
                  <a:pt x="18" y="8"/>
                  <a:pt x="19" y="10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6"/>
                  <a:pt x="18" y="18"/>
                  <a:pt x="18" y="19"/>
                </a:cubicBezTo>
                <a:cubicBezTo>
                  <a:pt x="18" y="20"/>
                  <a:pt x="17" y="22"/>
                  <a:pt x="16" y="22"/>
                </a:cubicBezTo>
                <a:cubicBezTo>
                  <a:pt x="15" y="23"/>
                  <a:pt x="14" y="24"/>
                  <a:pt x="13" y="25"/>
                </a:cubicBezTo>
                <a:cubicBezTo>
                  <a:pt x="12" y="25"/>
                  <a:pt x="11" y="25"/>
                  <a:pt x="9" y="25"/>
                </a:cubicBezTo>
                <a:cubicBezTo>
                  <a:pt x="8" y="25"/>
                  <a:pt x="7" y="25"/>
                  <a:pt x="6" y="25"/>
                </a:cubicBezTo>
                <a:cubicBezTo>
                  <a:pt x="5" y="24"/>
                  <a:pt x="4" y="23"/>
                  <a:pt x="3" y="22"/>
                </a:cubicBezTo>
                <a:cubicBezTo>
                  <a:pt x="2" y="22"/>
                  <a:pt x="1" y="20"/>
                  <a:pt x="1" y="19"/>
                </a:cubicBezTo>
                <a:cubicBezTo>
                  <a:pt x="0" y="18"/>
                  <a:pt x="0" y="16"/>
                  <a:pt x="0" y="14"/>
                </a:cubicBezTo>
                <a:lnTo>
                  <a:pt x="0" y="12"/>
                </a:lnTo>
                <a:close/>
                <a:moveTo>
                  <a:pt x="4" y="14"/>
                </a:moveTo>
                <a:cubicBezTo>
                  <a:pt x="4" y="15"/>
                  <a:pt x="4" y="17"/>
                  <a:pt x="4" y="18"/>
                </a:cubicBezTo>
                <a:cubicBezTo>
                  <a:pt x="5" y="19"/>
                  <a:pt x="5" y="19"/>
                  <a:pt x="6" y="20"/>
                </a:cubicBezTo>
                <a:cubicBezTo>
                  <a:pt x="6" y="21"/>
                  <a:pt x="7" y="21"/>
                  <a:pt x="7" y="21"/>
                </a:cubicBezTo>
                <a:cubicBezTo>
                  <a:pt x="8" y="22"/>
                  <a:pt x="9" y="22"/>
                  <a:pt x="9" y="22"/>
                </a:cubicBezTo>
                <a:cubicBezTo>
                  <a:pt x="13" y="22"/>
                  <a:pt x="15" y="19"/>
                  <a:pt x="15" y="14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10"/>
                  <a:pt x="15" y="9"/>
                  <a:pt x="14" y="8"/>
                </a:cubicBezTo>
                <a:cubicBezTo>
                  <a:pt x="14" y="7"/>
                  <a:pt x="14" y="6"/>
                  <a:pt x="13" y="6"/>
                </a:cubicBezTo>
                <a:cubicBezTo>
                  <a:pt x="13" y="5"/>
                  <a:pt x="12" y="5"/>
                  <a:pt x="12" y="4"/>
                </a:cubicBezTo>
                <a:cubicBezTo>
                  <a:pt x="11" y="4"/>
                  <a:pt x="10" y="4"/>
                  <a:pt x="9" y="4"/>
                </a:cubicBezTo>
                <a:cubicBezTo>
                  <a:pt x="9" y="4"/>
                  <a:pt x="8" y="4"/>
                  <a:pt x="7" y="4"/>
                </a:cubicBezTo>
                <a:cubicBezTo>
                  <a:pt x="7" y="5"/>
                  <a:pt x="6" y="5"/>
                  <a:pt x="6" y="6"/>
                </a:cubicBezTo>
                <a:cubicBezTo>
                  <a:pt x="5" y="6"/>
                  <a:pt x="5" y="7"/>
                  <a:pt x="4" y="8"/>
                </a:cubicBezTo>
                <a:cubicBezTo>
                  <a:pt x="4" y="9"/>
                  <a:pt x="4" y="10"/>
                  <a:pt x="4" y="12"/>
                </a:cubicBezTo>
                <a:lnTo>
                  <a:pt x="4" y="14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13" name="Freeform 307"/>
          <p:cNvSpPr>
            <a:spLocks/>
          </p:cNvSpPr>
          <p:nvPr/>
        </p:nvSpPr>
        <p:spPr bwMode="auto">
          <a:xfrm>
            <a:off x="6650403" y="6321664"/>
            <a:ext cx="51611" cy="79136"/>
          </a:xfrm>
          <a:custGeom>
            <a:avLst/>
            <a:gdLst>
              <a:gd name="T0" fmla="*/ 12 w 16"/>
              <a:gd name="T1" fmla="*/ 22 h 24"/>
              <a:gd name="T2" fmla="*/ 10 w 16"/>
              <a:gd name="T3" fmla="*/ 24 h 24"/>
              <a:gd name="T4" fmla="*/ 6 w 16"/>
              <a:gd name="T5" fmla="*/ 24 h 24"/>
              <a:gd name="T6" fmla="*/ 4 w 16"/>
              <a:gd name="T7" fmla="*/ 24 h 24"/>
              <a:gd name="T8" fmla="*/ 2 w 16"/>
              <a:gd name="T9" fmla="*/ 22 h 24"/>
              <a:gd name="T10" fmla="*/ 0 w 16"/>
              <a:gd name="T11" fmla="*/ 19 h 24"/>
              <a:gd name="T12" fmla="*/ 0 w 16"/>
              <a:gd name="T13" fmla="*/ 15 h 24"/>
              <a:gd name="T14" fmla="*/ 0 w 16"/>
              <a:gd name="T15" fmla="*/ 0 h 24"/>
              <a:gd name="T16" fmla="*/ 4 w 16"/>
              <a:gd name="T17" fmla="*/ 0 h 24"/>
              <a:gd name="T18" fmla="*/ 4 w 16"/>
              <a:gd name="T19" fmla="*/ 15 h 24"/>
              <a:gd name="T20" fmla="*/ 4 w 16"/>
              <a:gd name="T21" fmla="*/ 18 h 24"/>
              <a:gd name="T22" fmla="*/ 5 w 16"/>
              <a:gd name="T23" fmla="*/ 20 h 24"/>
              <a:gd name="T24" fmla="*/ 6 w 16"/>
              <a:gd name="T25" fmla="*/ 21 h 24"/>
              <a:gd name="T26" fmla="*/ 7 w 16"/>
              <a:gd name="T27" fmla="*/ 21 h 24"/>
              <a:gd name="T28" fmla="*/ 10 w 16"/>
              <a:gd name="T29" fmla="*/ 20 h 24"/>
              <a:gd name="T30" fmla="*/ 12 w 16"/>
              <a:gd name="T31" fmla="*/ 18 h 24"/>
              <a:gd name="T32" fmla="*/ 12 w 16"/>
              <a:gd name="T33" fmla="*/ 0 h 24"/>
              <a:gd name="T34" fmla="*/ 16 w 16"/>
              <a:gd name="T35" fmla="*/ 0 h 24"/>
              <a:gd name="T36" fmla="*/ 16 w 16"/>
              <a:gd name="T37" fmla="*/ 24 h 24"/>
              <a:gd name="T38" fmla="*/ 12 w 16"/>
              <a:gd name="T39" fmla="*/ 24 h 24"/>
              <a:gd name="T40" fmla="*/ 12 w 16"/>
              <a:gd name="T41" fmla="*/ 2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6" h="24">
                <a:moveTo>
                  <a:pt x="12" y="22"/>
                </a:moveTo>
                <a:cubicBezTo>
                  <a:pt x="11" y="23"/>
                  <a:pt x="11" y="23"/>
                  <a:pt x="10" y="24"/>
                </a:cubicBezTo>
                <a:cubicBezTo>
                  <a:pt x="9" y="24"/>
                  <a:pt x="8" y="24"/>
                  <a:pt x="6" y="24"/>
                </a:cubicBezTo>
                <a:cubicBezTo>
                  <a:pt x="5" y="24"/>
                  <a:pt x="4" y="24"/>
                  <a:pt x="4" y="24"/>
                </a:cubicBezTo>
                <a:cubicBezTo>
                  <a:pt x="3" y="23"/>
                  <a:pt x="2" y="23"/>
                  <a:pt x="2" y="22"/>
                </a:cubicBezTo>
                <a:cubicBezTo>
                  <a:pt x="1" y="22"/>
                  <a:pt x="1" y="21"/>
                  <a:pt x="0" y="19"/>
                </a:cubicBezTo>
                <a:cubicBezTo>
                  <a:pt x="0" y="18"/>
                  <a:pt x="0" y="17"/>
                  <a:pt x="0" y="15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15"/>
                  <a:pt x="4" y="15"/>
                  <a:pt x="4" y="15"/>
                </a:cubicBezTo>
                <a:cubicBezTo>
                  <a:pt x="4" y="17"/>
                  <a:pt x="4" y="17"/>
                  <a:pt x="4" y="18"/>
                </a:cubicBezTo>
                <a:cubicBezTo>
                  <a:pt x="4" y="19"/>
                  <a:pt x="4" y="19"/>
                  <a:pt x="5" y="20"/>
                </a:cubicBezTo>
                <a:cubicBezTo>
                  <a:pt x="5" y="20"/>
                  <a:pt x="5" y="20"/>
                  <a:pt x="6" y="21"/>
                </a:cubicBezTo>
                <a:cubicBezTo>
                  <a:pt x="6" y="21"/>
                  <a:pt x="7" y="21"/>
                  <a:pt x="7" y="21"/>
                </a:cubicBezTo>
                <a:cubicBezTo>
                  <a:pt x="8" y="21"/>
                  <a:pt x="9" y="21"/>
                  <a:pt x="10" y="20"/>
                </a:cubicBezTo>
                <a:cubicBezTo>
                  <a:pt x="11" y="19"/>
                  <a:pt x="12" y="19"/>
                  <a:pt x="12" y="18"/>
                </a:cubicBezTo>
                <a:cubicBezTo>
                  <a:pt x="12" y="0"/>
                  <a:pt x="12" y="0"/>
                  <a:pt x="12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24"/>
                  <a:pt x="16" y="24"/>
                  <a:pt x="16" y="24"/>
                </a:cubicBezTo>
                <a:cubicBezTo>
                  <a:pt x="12" y="24"/>
                  <a:pt x="12" y="24"/>
                  <a:pt x="12" y="24"/>
                </a:cubicBezTo>
                <a:lnTo>
                  <a:pt x="12" y="22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14" name="Freeform 308"/>
          <p:cNvSpPr>
            <a:spLocks/>
          </p:cNvSpPr>
          <p:nvPr/>
        </p:nvSpPr>
        <p:spPr bwMode="auto">
          <a:xfrm>
            <a:off x="6722658" y="6319944"/>
            <a:ext cx="51611" cy="80856"/>
          </a:xfrm>
          <a:custGeom>
            <a:avLst/>
            <a:gdLst>
              <a:gd name="T0" fmla="*/ 4 w 16"/>
              <a:gd name="T1" fmla="*/ 1 h 25"/>
              <a:gd name="T2" fmla="*/ 4 w 16"/>
              <a:gd name="T3" fmla="*/ 3 h 25"/>
              <a:gd name="T4" fmla="*/ 6 w 16"/>
              <a:gd name="T5" fmla="*/ 1 h 25"/>
              <a:gd name="T6" fmla="*/ 9 w 16"/>
              <a:gd name="T7" fmla="*/ 0 h 25"/>
              <a:gd name="T8" fmla="*/ 12 w 16"/>
              <a:gd name="T9" fmla="*/ 1 h 25"/>
              <a:gd name="T10" fmla="*/ 14 w 16"/>
              <a:gd name="T11" fmla="*/ 2 h 25"/>
              <a:gd name="T12" fmla="*/ 15 w 16"/>
              <a:gd name="T13" fmla="*/ 5 h 25"/>
              <a:gd name="T14" fmla="*/ 16 w 16"/>
              <a:gd name="T15" fmla="*/ 9 h 25"/>
              <a:gd name="T16" fmla="*/ 16 w 16"/>
              <a:gd name="T17" fmla="*/ 25 h 25"/>
              <a:gd name="T18" fmla="*/ 12 w 16"/>
              <a:gd name="T19" fmla="*/ 25 h 25"/>
              <a:gd name="T20" fmla="*/ 12 w 16"/>
              <a:gd name="T21" fmla="*/ 9 h 25"/>
              <a:gd name="T22" fmla="*/ 11 w 16"/>
              <a:gd name="T23" fmla="*/ 5 h 25"/>
              <a:gd name="T24" fmla="*/ 8 w 16"/>
              <a:gd name="T25" fmla="*/ 4 h 25"/>
              <a:gd name="T26" fmla="*/ 6 w 16"/>
              <a:gd name="T27" fmla="*/ 5 h 25"/>
              <a:gd name="T28" fmla="*/ 4 w 16"/>
              <a:gd name="T29" fmla="*/ 7 h 25"/>
              <a:gd name="T30" fmla="*/ 4 w 16"/>
              <a:gd name="T31" fmla="*/ 25 h 25"/>
              <a:gd name="T32" fmla="*/ 0 w 16"/>
              <a:gd name="T33" fmla="*/ 25 h 25"/>
              <a:gd name="T34" fmla="*/ 0 w 16"/>
              <a:gd name="T35" fmla="*/ 1 h 25"/>
              <a:gd name="T36" fmla="*/ 4 w 16"/>
              <a:gd name="T37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5">
                <a:moveTo>
                  <a:pt x="4" y="1"/>
                </a:move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2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10" y="0"/>
                  <a:pt x="11" y="1"/>
                  <a:pt x="12" y="1"/>
                </a:cubicBezTo>
                <a:cubicBezTo>
                  <a:pt x="13" y="1"/>
                  <a:pt x="14" y="2"/>
                  <a:pt x="14" y="2"/>
                </a:cubicBezTo>
                <a:cubicBezTo>
                  <a:pt x="15" y="3"/>
                  <a:pt x="15" y="4"/>
                  <a:pt x="15" y="5"/>
                </a:cubicBezTo>
                <a:cubicBezTo>
                  <a:pt x="16" y="6"/>
                  <a:pt x="16" y="8"/>
                  <a:pt x="16" y="9"/>
                </a:cubicBezTo>
                <a:cubicBezTo>
                  <a:pt x="16" y="25"/>
                  <a:pt x="16" y="25"/>
                  <a:pt x="16" y="25"/>
                </a:cubicBezTo>
                <a:cubicBezTo>
                  <a:pt x="12" y="25"/>
                  <a:pt x="12" y="25"/>
                  <a:pt x="12" y="25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2" y="6"/>
                  <a:pt x="11" y="5"/>
                </a:cubicBezTo>
                <a:cubicBezTo>
                  <a:pt x="10" y="4"/>
                  <a:pt x="10" y="4"/>
                  <a:pt x="8" y="4"/>
                </a:cubicBezTo>
                <a:cubicBezTo>
                  <a:pt x="7" y="4"/>
                  <a:pt x="6" y="4"/>
                  <a:pt x="6" y="5"/>
                </a:cubicBezTo>
                <a:cubicBezTo>
                  <a:pt x="5" y="6"/>
                  <a:pt x="4" y="6"/>
                  <a:pt x="4" y="7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lnTo>
                  <a:pt x="4" y="1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15" name="Freeform 309"/>
          <p:cNvSpPr>
            <a:spLocks/>
          </p:cNvSpPr>
          <p:nvPr/>
        </p:nvSpPr>
        <p:spPr bwMode="auto">
          <a:xfrm>
            <a:off x="6784591" y="6302740"/>
            <a:ext cx="39569" cy="98060"/>
          </a:xfrm>
          <a:custGeom>
            <a:avLst/>
            <a:gdLst>
              <a:gd name="T0" fmla="*/ 8 w 12"/>
              <a:gd name="T1" fmla="*/ 0 h 30"/>
              <a:gd name="T2" fmla="*/ 8 w 12"/>
              <a:gd name="T3" fmla="*/ 6 h 30"/>
              <a:gd name="T4" fmla="*/ 12 w 12"/>
              <a:gd name="T5" fmla="*/ 6 h 30"/>
              <a:gd name="T6" fmla="*/ 12 w 12"/>
              <a:gd name="T7" fmla="*/ 9 h 30"/>
              <a:gd name="T8" fmla="*/ 8 w 12"/>
              <a:gd name="T9" fmla="*/ 9 h 30"/>
              <a:gd name="T10" fmla="*/ 8 w 12"/>
              <a:gd name="T11" fmla="*/ 24 h 30"/>
              <a:gd name="T12" fmla="*/ 8 w 12"/>
              <a:gd name="T13" fmla="*/ 25 h 30"/>
              <a:gd name="T14" fmla="*/ 9 w 12"/>
              <a:gd name="T15" fmla="*/ 26 h 30"/>
              <a:gd name="T16" fmla="*/ 9 w 12"/>
              <a:gd name="T17" fmla="*/ 27 h 30"/>
              <a:gd name="T18" fmla="*/ 10 w 12"/>
              <a:gd name="T19" fmla="*/ 27 h 30"/>
              <a:gd name="T20" fmla="*/ 11 w 12"/>
              <a:gd name="T21" fmla="*/ 27 h 30"/>
              <a:gd name="T22" fmla="*/ 12 w 12"/>
              <a:gd name="T23" fmla="*/ 27 h 30"/>
              <a:gd name="T24" fmla="*/ 12 w 12"/>
              <a:gd name="T25" fmla="*/ 30 h 30"/>
              <a:gd name="T26" fmla="*/ 11 w 12"/>
              <a:gd name="T27" fmla="*/ 30 h 30"/>
              <a:gd name="T28" fmla="*/ 9 w 12"/>
              <a:gd name="T29" fmla="*/ 30 h 30"/>
              <a:gd name="T30" fmla="*/ 7 w 12"/>
              <a:gd name="T31" fmla="*/ 30 h 30"/>
              <a:gd name="T32" fmla="*/ 5 w 12"/>
              <a:gd name="T33" fmla="*/ 29 h 30"/>
              <a:gd name="T34" fmla="*/ 4 w 12"/>
              <a:gd name="T35" fmla="*/ 27 h 30"/>
              <a:gd name="T36" fmla="*/ 4 w 12"/>
              <a:gd name="T37" fmla="*/ 24 h 30"/>
              <a:gd name="T38" fmla="*/ 4 w 12"/>
              <a:gd name="T39" fmla="*/ 9 h 30"/>
              <a:gd name="T40" fmla="*/ 0 w 12"/>
              <a:gd name="T41" fmla="*/ 9 h 30"/>
              <a:gd name="T42" fmla="*/ 0 w 12"/>
              <a:gd name="T43" fmla="*/ 6 h 30"/>
              <a:gd name="T44" fmla="*/ 4 w 12"/>
              <a:gd name="T45" fmla="*/ 6 h 30"/>
              <a:gd name="T46" fmla="*/ 4 w 12"/>
              <a:gd name="T47" fmla="*/ 0 h 30"/>
              <a:gd name="T48" fmla="*/ 8 w 12"/>
              <a:gd name="T4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" h="30">
                <a:moveTo>
                  <a:pt x="8" y="0"/>
                </a:moveTo>
                <a:cubicBezTo>
                  <a:pt x="8" y="6"/>
                  <a:pt x="8" y="6"/>
                  <a:pt x="8" y="6"/>
                </a:cubicBezTo>
                <a:cubicBezTo>
                  <a:pt x="12" y="6"/>
                  <a:pt x="12" y="6"/>
                  <a:pt x="12" y="6"/>
                </a:cubicBezTo>
                <a:cubicBezTo>
                  <a:pt x="12" y="9"/>
                  <a:pt x="12" y="9"/>
                  <a:pt x="12" y="9"/>
                </a:cubicBezTo>
                <a:cubicBezTo>
                  <a:pt x="8" y="9"/>
                  <a:pt x="8" y="9"/>
                  <a:pt x="8" y="9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6"/>
                  <a:pt x="8" y="26"/>
                  <a:pt x="9" y="26"/>
                </a:cubicBezTo>
                <a:cubicBezTo>
                  <a:pt x="9" y="27"/>
                  <a:pt x="9" y="27"/>
                  <a:pt x="9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7"/>
                  <a:pt x="11" y="27"/>
                  <a:pt x="11" y="27"/>
                </a:cubicBezTo>
                <a:cubicBezTo>
                  <a:pt x="11" y="27"/>
                  <a:pt x="11" y="27"/>
                  <a:pt x="12" y="27"/>
                </a:cubicBezTo>
                <a:cubicBezTo>
                  <a:pt x="12" y="30"/>
                  <a:pt x="12" y="30"/>
                  <a:pt x="12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0" y="30"/>
                  <a:pt x="10" y="30"/>
                  <a:pt x="9" y="30"/>
                </a:cubicBezTo>
                <a:cubicBezTo>
                  <a:pt x="8" y="30"/>
                  <a:pt x="8" y="30"/>
                  <a:pt x="7" y="30"/>
                </a:cubicBezTo>
                <a:cubicBezTo>
                  <a:pt x="6" y="30"/>
                  <a:pt x="6" y="29"/>
                  <a:pt x="5" y="29"/>
                </a:cubicBezTo>
                <a:cubicBezTo>
                  <a:pt x="5" y="28"/>
                  <a:pt x="5" y="28"/>
                  <a:pt x="4" y="27"/>
                </a:cubicBezTo>
                <a:cubicBezTo>
                  <a:pt x="4" y="26"/>
                  <a:pt x="4" y="25"/>
                  <a:pt x="4" y="24"/>
                </a:cubicBezTo>
                <a:cubicBezTo>
                  <a:pt x="4" y="9"/>
                  <a:pt x="4" y="9"/>
                  <a:pt x="4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0" y="6"/>
                  <a:pt x="0" y="6"/>
                </a:cubicBezTo>
                <a:cubicBezTo>
                  <a:pt x="4" y="6"/>
                  <a:pt x="4" y="6"/>
                  <a:pt x="4" y="6"/>
                </a:cubicBezTo>
                <a:cubicBezTo>
                  <a:pt x="4" y="0"/>
                  <a:pt x="4" y="0"/>
                  <a:pt x="4" y="0"/>
                </a:cubicBezTo>
                <a:lnTo>
                  <a:pt x="8" y="0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16" name="Freeform 310"/>
          <p:cNvSpPr>
            <a:spLocks/>
          </p:cNvSpPr>
          <p:nvPr/>
        </p:nvSpPr>
        <p:spPr bwMode="auto">
          <a:xfrm>
            <a:off x="6836202" y="6319944"/>
            <a:ext cx="32687" cy="80856"/>
          </a:xfrm>
          <a:custGeom>
            <a:avLst/>
            <a:gdLst>
              <a:gd name="T0" fmla="*/ 10 w 10"/>
              <a:gd name="T1" fmla="*/ 5 h 25"/>
              <a:gd name="T2" fmla="*/ 9 w 10"/>
              <a:gd name="T3" fmla="*/ 4 h 25"/>
              <a:gd name="T4" fmla="*/ 8 w 10"/>
              <a:gd name="T5" fmla="*/ 4 h 25"/>
              <a:gd name="T6" fmla="*/ 6 w 10"/>
              <a:gd name="T7" fmla="*/ 5 h 25"/>
              <a:gd name="T8" fmla="*/ 4 w 10"/>
              <a:gd name="T9" fmla="*/ 8 h 25"/>
              <a:gd name="T10" fmla="*/ 4 w 10"/>
              <a:gd name="T11" fmla="*/ 25 h 25"/>
              <a:gd name="T12" fmla="*/ 0 w 10"/>
              <a:gd name="T13" fmla="*/ 25 h 25"/>
              <a:gd name="T14" fmla="*/ 0 w 10"/>
              <a:gd name="T15" fmla="*/ 1 h 25"/>
              <a:gd name="T16" fmla="*/ 4 w 10"/>
              <a:gd name="T17" fmla="*/ 1 h 25"/>
              <a:gd name="T18" fmla="*/ 4 w 10"/>
              <a:gd name="T19" fmla="*/ 3 h 25"/>
              <a:gd name="T20" fmla="*/ 6 w 10"/>
              <a:gd name="T21" fmla="*/ 1 h 25"/>
              <a:gd name="T22" fmla="*/ 9 w 10"/>
              <a:gd name="T23" fmla="*/ 0 h 25"/>
              <a:gd name="T24" fmla="*/ 9 w 10"/>
              <a:gd name="T25" fmla="*/ 0 h 25"/>
              <a:gd name="T26" fmla="*/ 9 w 10"/>
              <a:gd name="T27" fmla="*/ 1 h 25"/>
              <a:gd name="T28" fmla="*/ 10 w 10"/>
              <a:gd name="T29" fmla="*/ 1 h 25"/>
              <a:gd name="T30" fmla="*/ 10 w 10"/>
              <a:gd name="T31" fmla="*/ 1 h 25"/>
              <a:gd name="T32" fmla="*/ 10 w 10"/>
              <a:gd name="T33" fmla="*/ 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25">
                <a:moveTo>
                  <a:pt x="10" y="5"/>
                </a:moveTo>
                <a:cubicBezTo>
                  <a:pt x="10" y="4"/>
                  <a:pt x="10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7" y="4"/>
                  <a:pt x="6" y="5"/>
                  <a:pt x="6" y="5"/>
                </a:cubicBezTo>
                <a:cubicBezTo>
                  <a:pt x="5" y="6"/>
                  <a:pt x="5" y="7"/>
                  <a:pt x="4" y="8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cubicBezTo>
                  <a:pt x="4" y="1"/>
                  <a:pt x="4" y="1"/>
                  <a:pt x="4" y="1"/>
                </a:cubicBezTo>
                <a:cubicBezTo>
                  <a:pt x="4" y="3"/>
                  <a:pt x="4" y="3"/>
                  <a:pt x="4" y="3"/>
                </a:cubicBezTo>
                <a:cubicBezTo>
                  <a:pt x="5" y="2"/>
                  <a:pt x="5" y="2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lnTo>
                  <a:pt x="10" y="5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17" name="Freeform 311"/>
          <p:cNvSpPr>
            <a:spLocks noEditPoints="1"/>
          </p:cNvSpPr>
          <p:nvPr/>
        </p:nvSpPr>
        <p:spPr bwMode="auto">
          <a:xfrm>
            <a:off x="6882652" y="6292418"/>
            <a:ext cx="15484" cy="108382"/>
          </a:xfrm>
          <a:custGeom>
            <a:avLst/>
            <a:gdLst>
              <a:gd name="T0" fmla="*/ 0 w 5"/>
              <a:gd name="T1" fmla="*/ 2 h 33"/>
              <a:gd name="T2" fmla="*/ 1 w 5"/>
              <a:gd name="T3" fmla="*/ 1 h 33"/>
              <a:gd name="T4" fmla="*/ 2 w 5"/>
              <a:gd name="T5" fmla="*/ 0 h 33"/>
              <a:gd name="T6" fmla="*/ 4 w 5"/>
              <a:gd name="T7" fmla="*/ 1 h 33"/>
              <a:gd name="T8" fmla="*/ 5 w 5"/>
              <a:gd name="T9" fmla="*/ 2 h 33"/>
              <a:gd name="T10" fmla="*/ 4 w 5"/>
              <a:gd name="T11" fmla="*/ 4 h 33"/>
              <a:gd name="T12" fmla="*/ 2 w 5"/>
              <a:gd name="T13" fmla="*/ 5 h 33"/>
              <a:gd name="T14" fmla="*/ 1 w 5"/>
              <a:gd name="T15" fmla="*/ 4 h 33"/>
              <a:gd name="T16" fmla="*/ 0 w 5"/>
              <a:gd name="T17" fmla="*/ 2 h 33"/>
              <a:gd name="T18" fmla="*/ 4 w 5"/>
              <a:gd name="T19" fmla="*/ 33 h 33"/>
              <a:gd name="T20" fmla="*/ 0 w 5"/>
              <a:gd name="T21" fmla="*/ 33 h 33"/>
              <a:gd name="T22" fmla="*/ 0 w 5"/>
              <a:gd name="T23" fmla="*/ 9 h 33"/>
              <a:gd name="T24" fmla="*/ 4 w 5"/>
              <a:gd name="T25" fmla="*/ 9 h 33"/>
              <a:gd name="T26" fmla="*/ 4 w 5"/>
              <a:gd name="T2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" h="33">
                <a:moveTo>
                  <a:pt x="0" y="2"/>
                </a:moveTo>
                <a:cubicBezTo>
                  <a:pt x="0" y="2"/>
                  <a:pt x="0" y="1"/>
                  <a:pt x="1" y="1"/>
                </a:cubicBezTo>
                <a:cubicBezTo>
                  <a:pt x="1" y="0"/>
                  <a:pt x="2" y="0"/>
                  <a:pt x="2" y="0"/>
                </a:cubicBezTo>
                <a:cubicBezTo>
                  <a:pt x="3" y="0"/>
                  <a:pt x="4" y="0"/>
                  <a:pt x="4" y="1"/>
                </a:cubicBezTo>
                <a:cubicBezTo>
                  <a:pt x="4" y="1"/>
                  <a:pt x="5" y="2"/>
                  <a:pt x="5" y="2"/>
                </a:cubicBezTo>
                <a:cubicBezTo>
                  <a:pt x="5" y="3"/>
                  <a:pt x="4" y="4"/>
                  <a:pt x="4" y="4"/>
                </a:cubicBezTo>
                <a:cubicBezTo>
                  <a:pt x="4" y="5"/>
                  <a:pt x="3" y="5"/>
                  <a:pt x="2" y="5"/>
                </a:cubicBezTo>
                <a:cubicBezTo>
                  <a:pt x="2" y="5"/>
                  <a:pt x="1" y="5"/>
                  <a:pt x="1" y="4"/>
                </a:cubicBezTo>
                <a:cubicBezTo>
                  <a:pt x="0" y="4"/>
                  <a:pt x="0" y="3"/>
                  <a:pt x="0" y="2"/>
                </a:cubicBezTo>
                <a:close/>
                <a:moveTo>
                  <a:pt x="4" y="33"/>
                </a:moveTo>
                <a:cubicBezTo>
                  <a:pt x="0" y="33"/>
                  <a:pt x="0" y="33"/>
                  <a:pt x="0" y="33"/>
                </a:cubicBezTo>
                <a:cubicBezTo>
                  <a:pt x="0" y="9"/>
                  <a:pt x="0" y="9"/>
                  <a:pt x="0" y="9"/>
                </a:cubicBezTo>
                <a:cubicBezTo>
                  <a:pt x="4" y="9"/>
                  <a:pt x="4" y="9"/>
                  <a:pt x="4" y="9"/>
                </a:cubicBezTo>
                <a:lnTo>
                  <a:pt x="4" y="33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18" name="Freeform 312"/>
          <p:cNvSpPr>
            <a:spLocks noEditPoints="1"/>
          </p:cNvSpPr>
          <p:nvPr/>
        </p:nvSpPr>
        <p:spPr bwMode="auto">
          <a:xfrm>
            <a:off x="6915338" y="6319944"/>
            <a:ext cx="55051" cy="80856"/>
          </a:xfrm>
          <a:custGeom>
            <a:avLst/>
            <a:gdLst>
              <a:gd name="T0" fmla="*/ 9 w 17"/>
              <a:gd name="T1" fmla="*/ 25 h 25"/>
              <a:gd name="T2" fmla="*/ 5 w 17"/>
              <a:gd name="T3" fmla="*/ 25 h 25"/>
              <a:gd name="T4" fmla="*/ 2 w 17"/>
              <a:gd name="T5" fmla="*/ 23 h 25"/>
              <a:gd name="T6" fmla="*/ 0 w 17"/>
              <a:gd name="T7" fmla="*/ 19 h 25"/>
              <a:gd name="T8" fmla="*/ 0 w 17"/>
              <a:gd name="T9" fmla="*/ 15 h 25"/>
              <a:gd name="T10" fmla="*/ 0 w 17"/>
              <a:gd name="T11" fmla="*/ 12 h 25"/>
              <a:gd name="T12" fmla="*/ 1 w 17"/>
              <a:gd name="T13" fmla="*/ 7 h 25"/>
              <a:gd name="T14" fmla="*/ 3 w 17"/>
              <a:gd name="T15" fmla="*/ 3 h 25"/>
              <a:gd name="T16" fmla="*/ 5 w 17"/>
              <a:gd name="T17" fmla="*/ 1 h 25"/>
              <a:gd name="T18" fmla="*/ 9 w 17"/>
              <a:gd name="T19" fmla="*/ 0 h 25"/>
              <a:gd name="T20" fmla="*/ 13 w 17"/>
              <a:gd name="T21" fmla="*/ 1 h 25"/>
              <a:gd name="T22" fmla="*/ 15 w 17"/>
              <a:gd name="T23" fmla="*/ 3 h 25"/>
              <a:gd name="T24" fmla="*/ 17 w 17"/>
              <a:gd name="T25" fmla="*/ 7 h 25"/>
              <a:gd name="T26" fmla="*/ 17 w 17"/>
              <a:gd name="T27" fmla="*/ 12 h 25"/>
              <a:gd name="T28" fmla="*/ 17 w 17"/>
              <a:gd name="T29" fmla="*/ 14 h 25"/>
              <a:gd name="T30" fmla="*/ 4 w 17"/>
              <a:gd name="T31" fmla="*/ 14 h 25"/>
              <a:gd name="T32" fmla="*/ 4 w 17"/>
              <a:gd name="T33" fmla="*/ 15 h 25"/>
              <a:gd name="T34" fmla="*/ 5 w 17"/>
              <a:gd name="T35" fmla="*/ 20 h 25"/>
              <a:gd name="T36" fmla="*/ 9 w 17"/>
              <a:gd name="T37" fmla="*/ 22 h 25"/>
              <a:gd name="T38" fmla="*/ 11 w 17"/>
              <a:gd name="T39" fmla="*/ 22 h 25"/>
              <a:gd name="T40" fmla="*/ 13 w 17"/>
              <a:gd name="T41" fmla="*/ 21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2 h 25"/>
              <a:gd name="T48" fmla="*/ 16 w 17"/>
              <a:gd name="T49" fmla="*/ 23 h 25"/>
              <a:gd name="T50" fmla="*/ 14 w 17"/>
              <a:gd name="T51" fmla="*/ 24 h 25"/>
              <a:gd name="T52" fmla="*/ 12 w 17"/>
              <a:gd name="T53" fmla="*/ 25 h 25"/>
              <a:gd name="T54" fmla="*/ 9 w 17"/>
              <a:gd name="T55" fmla="*/ 25 h 25"/>
              <a:gd name="T56" fmla="*/ 9 w 17"/>
              <a:gd name="T57" fmla="*/ 4 h 25"/>
              <a:gd name="T58" fmla="*/ 7 w 17"/>
              <a:gd name="T59" fmla="*/ 4 h 25"/>
              <a:gd name="T60" fmla="*/ 5 w 17"/>
              <a:gd name="T61" fmla="*/ 5 h 25"/>
              <a:gd name="T62" fmla="*/ 4 w 17"/>
              <a:gd name="T63" fmla="*/ 7 h 25"/>
              <a:gd name="T64" fmla="*/ 4 w 17"/>
              <a:gd name="T65" fmla="*/ 11 h 25"/>
              <a:gd name="T66" fmla="*/ 13 w 17"/>
              <a:gd name="T67" fmla="*/ 11 h 25"/>
              <a:gd name="T68" fmla="*/ 13 w 17"/>
              <a:gd name="T69" fmla="*/ 10 h 25"/>
              <a:gd name="T70" fmla="*/ 13 w 17"/>
              <a:gd name="T71" fmla="*/ 8 h 25"/>
              <a:gd name="T72" fmla="*/ 12 w 17"/>
              <a:gd name="T73" fmla="*/ 6 h 25"/>
              <a:gd name="T74" fmla="*/ 11 w 17"/>
              <a:gd name="T75" fmla="*/ 4 h 25"/>
              <a:gd name="T76" fmla="*/ 9 w 17"/>
              <a:gd name="T77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8" y="25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1" y="22"/>
                  <a:pt x="1" y="21"/>
                  <a:pt x="0" y="19"/>
                </a:cubicBezTo>
                <a:cubicBezTo>
                  <a:pt x="0" y="18"/>
                  <a:pt x="0" y="16"/>
                  <a:pt x="0" y="15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0"/>
                  <a:pt x="0" y="8"/>
                  <a:pt x="1" y="7"/>
                </a:cubicBezTo>
                <a:cubicBezTo>
                  <a:pt x="1" y="5"/>
                  <a:pt x="2" y="4"/>
                  <a:pt x="3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1"/>
                  <a:pt x="8" y="0"/>
                  <a:pt x="9" y="0"/>
                </a:cubicBezTo>
                <a:cubicBezTo>
                  <a:pt x="10" y="0"/>
                  <a:pt x="11" y="1"/>
                  <a:pt x="13" y="1"/>
                </a:cubicBezTo>
                <a:cubicBezTo>
                  <a:pt x="14" y="2"/>
                  <a:pt x="14" y="2"/>
                  <a:pt x="15" y="3"/>
                </a:cubicBezTo>
                <a:cubicBezTo>
                  <a:pt x="16" y="4"/>
                  <a:pt x="16" y="5"/>
                  <a:pt x="17" y="7"/>
                </a:cubicBezTo>
                <a:cubicBezTo>
                  <a:pt x="17" y="8"/>
                  <a:pt x="17" y="10"/>
                  <a:pt x="17" y="12"/>
                </a:cubicBezTo>
                <a:cubicBezTo>
                  <a:pt x="17" y="14"/>
                  <a:pt x="17" y="14"/>
                  <a:pt x="17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4" y="15"/>
                  <a:pt x="4" y="15"/>
                </a:cubicBezTo>
                <a:cubicBezTo>
                  <a:pt x="4" y="17"/>
                  <a:pt x="4" y="19"/>
                  <a:pt x="5" y="20"/>
                </a:cubicBezTo>
                <a:cubicBezTo>
                  <a:pt x="6" y="21"/>
                  <a:pt x="8" y="22"/>
                  <a:pt x="9" y="22"/>
                </a:cubicBezTo>
                <a:cubicBezTo>
                  <a:pt x="10" y="22"/>
                  <a:pt x="11" y="22"/>
                  <a:pt x="11" y="22"/>
                </a:cubicBezTo>
                <a:cubicBezTo>
                  <a:pt x="12" y="22"/>
                  <a:pt x="12" y="21"/>
                  <a:pt x="13" y="21"/>
                </a:cubicBezTo>
                <a:cubicBezTo>
                  <a:pt x="13" y="21"/>
                  <a:pt x="13" y="21"/>
                  <a:pt x="14" y="20"/>
                </a:cubicBezTo>
                <a:cubicBezTo>
                  <a:pt x="14" y="20"/>
                  <a:pt x="15" y="20"/>
                  <a:pt x="15" y="19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2"/>
                  <a:pt x="16" y="23"/>
                  <a:pt x="16" y="23"/>
                </a:cubicBezTo>
                <a:cubicBezTo>
                  <a:pt x="15" y="23"/>
                  <a:pt x="15" y="24"/>
                  <a:pt x="14" y="24"/>
                </a:cubicBezTo>
                <a:cubicBezTo>
                  <a:pt x="13" y="25"/>
                  <a:pt x="13" y="25"/>
                  <a:pt x="12" y="25"/>
                </a:cubicBezTo>
                <a:cubicBezTo>
                  <a:pt x="11" y="25"/>
                  <a:pt x="10" y="25"/>
                  <a:pt x="9" y="25"/>
                </a:cubicBezTo>
                <a:close/>
                <a:moveTo>
                  <a:pt x="9" y="4"/>
                </a:moveTo>
                <a:cubicBezTo>
                  <a:pt x="8" y="4"/>
                  <a:pt x="7" y="4"/>
                  <a:pt x="7" y="4"/>
                </a:cubicBezTo>
                <a:cubicBezTo>
                  <a:pt x="6" y="4"/>
                  <a:pt x="6" y="5"/>
                  <a:pt x="5" y="5"/>
                </a:cubicBezTo>
                <a:cubicBezTo>
                  <a:pt x="5" y="6"/>
                  <a:pt x="4" y="6"/>
                  <a:pt x="4" y="7"/>
                </a:cubicBezTo>
                <a:cubicBezTo>
                  <a:pt x="4" y="8"/>
                  <a:pt x="4" y="9"/>
                  <a:pt x="4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3" y="8"/>
                  <a:pt x="13" y="8"/>
                </a:cubicBezTo>
                <a:cubicBezTo>
                  <a:pt x="13" y="7"/>
                  <a:pt x="12" y="6"/>
                  <a:pt x="12" y="6"/>
                </a:cubicBezTo>
                <a:cubicBezTo>
                  <a:pt x="12" y="5"/>
                  <a:pt x="11" y="5"/>
                  <a:pt x="11" y="4"/>
                </a:cubicBezTo>
                <a:cubicBezTo>
                  <a:pt x="10" y="4"/>
                  <a:pt x="10" y="4"/>
                  <a:pt x="9" y="4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19" name="Freeform 313"/>
          <p:cNvSpPr>
            <a:spLocks/>
          </p:cNvSpPr>
          <p:nvPr/>
        </p:nvSpPr>
        <p:spPr bwMode="auto">
          <a:xfrm>
            <a:off x="6984152" y="6319944"/>
            <a:ext cx="51611" cy="80856"/>
          </a:xfrm>
          <a:custGeom>
            <a:avLst/>
            <a:gdLst>
              <a:gd name="T0" fmla="*/ 13 w 16"/>
              <a:gd name="T1" fmla="*/ 19 h 25"/>
              <a:gd name="T2" fmla="*/ 12 w 16"/>
              <a:gd name="T3" fmla="*/ 18 h 25"/>
              <a:gd name="T4" fmla="*/ 11 w 16"/>
              <a:gd name="T5" fmla="*/ 16 h 25"/>
              <a:gd name="T6" fmla="*/ 10 w 16"/>
              <a:gd name="T7" fmla="*/ 15 h 25"/>
              <a:gd name="T8" fmla="*/ 8 w 16"/>
              <a:gd name="T9" fmla="*/ 14 h 25"/>
              <a:gd name="T10" fmla="*/ 5 w 16"/>
              <a:gd name="T11" fmla="*/ 13 h 25"/>
              <a:gd name="T12" fmla="*/ 3 w 16"/>
              <a:gd name="T13" fmla="*/ 12 h 25"/>
              <a:gd name="T14" fmla="*/ 1 w 16"/>
              <a:gd name="T15" fmla="*/ 10 h 25"/>
              <a:gd name="T16" fmla="*/ 1 w 16"/>
              <a:gd name="T17" fmla="*/ 7 h 25"/>
              <a:gd name="T18" fmla="*/ 1 w 16"/>
              <a:gd name="T19" fmla="*/ 5 h 25"/>
              <a:gd name="T20" fmla="*/ 3 w 16"/>
              <a:gd name="T21" fmla="*/ 2 h 25"/>
              <a:gd name="T22" fmla="*/ 5 w 16"/>
              <a:gd name="T23" fmla="*/ 1 h 25"/>
              <a:gd name="T24" fmla="*/ 8 w 16"/>
              <a:gd name="T25" fmla="*/ 0 h 25"/>
              <a:gd name="T26" fmla="*/ 12 w 16"/>
              <a:gd name="T27" fmla="*/ 1 h 25"/>
              <a:gd name="T28" fmla="*/ 14 w 16"/>
              <a:gd name="T29" fmla="*/ 3 h 25"/>
              <a:gd name="T30" fmla="*/ 16 w 16"/>
              <a:gd name="T31" fmla="*/ 5 h 25"/>
              <a:gd name="T32" fmla="*/ 16 w 16"/>
              <a:gd name="T33" fmla="*/ 8 h 25"/>
              <a:gd name="T34" fmla="*/ 12 w 16"/>
              <a:gd name="T35" fmla="*/ 8 h 25"/>
              <a:gd name="T36" fmla="*/ 12 w 16"/>
              <a:gd name="T37" fmla="*/ 6 h 25"/>
              <a:gd name="T38" fmla="*/ 11 w 16"/>
              <a:gd name="T39" fmla="*/ 5 h 25"/>
              <a:gd name="T40" fmla="*/ 10 w 16"/>
              <a:gd name="T41" fmla="*/ 4 h 25"/>
              <a:gd name="T42" fmla="*/ 8 w 16"/>
              <a:gd name="T43" fmla="*/ 4 h 25"/>
              <a:gd name="T44" fmla="*/ 7 w 16"/>
              <a:gd name="T45" fmla="*/ 4 h 25"/>
              <a:gd name="T46" fmla="*/ 6 w 16"/>
              <a:gd name="T47" fmla="*/ 5 h 25"/>
              <a:gd name="T48" fmla="*/ 5 w 16"/>
              <a:gd name="T49" fmla="*/ 6 h 25"/>
              <a:gd name="T50" fmla="*/ 5 w 16"/>
              <a:gd name="T51" fmla="*/ 7 h 25"/>
              <a:gd name="T52" fmla="*/ 5 w 16"/>
              <a:gd name="T53" fmla="*/ 8 h 25"/>
              <a:gd name="T54" fmla="*/ 6 w 16"/>
              <a:gd name="T55" fmla="*/ 9 h 25"/>
              <a:gd name="T56" fmla="*/ 7 w 16"/>
              <a:gd name="T57" fmla="*/ 10 h 25"/>
              <a:gd name="T58" fmla="*/ 9 w 16"/>
              <a:gd name="T59" fmla="*/ 11 h 25"/>
              <a:gd name="T60" fmla="*/ 12 w 16"/>
              <a:gd name="T61" fmla="*/ 12 h 25"/>
              <a:gd name="T62" fmla="*/ 15 w 16"/>
              <a:gd name="T63" fmla="*/ 14 h 25"/>
              <a:gd name="T64" fmla="*/ 16 w 16"/>
              <a:gd name="T65" fmla="*/ 16 h 25"/>
              <a:gd name="T66" fmla="*/ 16 w 16"/>
              <a:gd name="T67" fmla="*/ 18 h 25"/>
              <a:gd name="T68" fmla="*/ 16 w 16"/>
              <a:gd name="T69" fmla="*/ 21 h 25"/>
              <a:gd name="T70" fmla="*/ 14 w 16"/>
              <a:gd name="T71" fmla="*/ 23 h 25"/>
              <a:gd name="T72" fmla="*/ 12 w 16"/>
              <a:gd name="T73" fmla="*/ 25 h 25"/>
              <a:gd name="T74" fmla="*/ 9 w 16"/>
              <a:gd name="T75" fmla="*/ 25 h 25"/>
              <a:gd name="T76" fmla="*/ 5 w 16"/>
              <a:gd name="T77" fmla="*/ 25 h 25"/>
              <a:gd name="T78" fmla="*/ 2 w 16"/>
              <a:gd name="T79" fmla="*/ 23 h 25"/>
              <a:gd name="T80" fmla="*/ 1 w 16"/>
              <a:gd name="T81" fmla="*/ 21 h 25"/>
              <a:gd name="T82" fmla="*/ 0 w 16"/>
              <a:gd name="T83" fmla="*/ 18 h 25"/>
              <a:gd name="T84" fmla="*/ 4 w 16"/>
              <a:gd name="T85" fmla="*/ 18 h 25"/>
              <a:gd name="T86" fmla="*/ 5 w 16"/>
              <a:gd name="T87" fmla="*/ 20 h 25"/>
              <a:gd name="T88" fmla="*/ 6 w 16"/>
              <a:gd name="T89" fmla="*/ 21 h 25"/>
              <a:gd name="T90" fmla="*/ 7 w 16"/>
              <a:gd name="T91" fmla="*/ 22 h 25"/>
              <a:gd name="T92" fmla="*/ 9 w 16"/>
              <a:gd name="T93" fmla="*/ 22 h 25"/>
              <a:gd name="T94" fmla="*/ 12 w 16"/>
              <a:gd name="T95" fmla="*/ 21 h 25"/>
              <a:gd name="T96" fmla="*/ 13 w 16"/>
              <a:gd name="T97" fmla="*/ 1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" h="25">
                <a:moveTo>
                  <a:pt x="13" y="19"/>
                </a:moveTo>
                <a:cubicBezTo>
                  <a:pt x="13" y="18"/>
                  <a:pt x="12" y="18"/>
                  <a:pt x="12" y="18"/>
                </a:cubicBezTo>
                <a:cubicBezTo>
                  <a:pt x="12" y="17"/>
                  <a:pt x="12" y="17"/>
                  <a:pt x="11" y="16"/>
                </a:cubicBezTo>
                <a:cubicBezTo>
                  <a:pt x="11" y="16"/>
                  <a:pt x="11" y="16"/>
                  <a:pt x="10" y="15"/>
                </a:cubicBezTo>
                <a:cubicBezTo>
                  <a:pt x="9" y="15"/>
                  <a:pt x="9" y="15"/>
                  <a:pt x="8" y="14"/>
                </a:cubicBezTo>
                <a:cubicBezTo>
                  <a:pt x="7" y="14"/>
                  <a:pt x="6" y="14"/>
                  <a:pt x="5" y="13"/>
                </a:cubicBezTo>
                <a:cubicBezTo>
                  <a:pt x="4" y="13"/>
                  <a:pt x="3" y="12"/>
                  <a:pt x="3" y="12"/>
                </a:cubicBezTo>
                <a:cubicBezTo>
                  <a:pt x="2" y="11"/>
                  <a:pt x="2" y="10"/>
                  <a:pt x="1" y="10"/>
                </a:cubicBezTo>
                <a:cubicBezTo>
                  <a:pt x="1" y="9"/>
                  <a:pt x="1" y="8"/>
                  <a:pt x="1" y="7"/>
                </a:cubicBezTo>
                <a:cubicBezTo>
                  <a:pt x="1" y="6"/>
                  <a:pt x="1" y="5"/>
                  <a:pt x="1" y="5"/>
                </a:cubicBezTo>
                <a:cubicBezTo>
                  <a:pt x="2" y="4"/>
                  <a:pt x="2" y="3"/>
                  <a:pt x="3" y="2"/>
                </a:cubicBezTo>
                <a:cubicBezTo>
                  <a:pt x="4" y="2"/>
                  <a:pt x="4" y="1"/>
                  <a:pt x="5" y="1"/>
                </a:cubicBezTo>
                <a:cubicBezTo>
                  <a:pt x="6" y="1"/>
                  <a:pt x="7" y="0"/>
                  <a:pt x="8" y="0"/>
                </a:cubicBezTo>
                <a:cubicBezTo>
                  <a:pt x="10" y="0"/>
                  <a:pt x="11" y="1"/>
                  <a:pt x="12" y="1"/>
                </a:cubicBezTo>
                <a:cubicBezTo>
                  <a:pt x="13" y="1"/>
                  <a:pt x="13" y="2"/>
                  <a:pt x="14" y="3"/>
                </a:cubicBezTo>
                <a:cubicBezTo>
                  <a:pt x="15" y="3"/>
                  <a:pt x="15" y="4"/>
                  <a:pt x="16" y="5"/>
                </a:cubicBezTo>
                <a:cubicBezTo>
                  <a:pt x="16" y="6"/>
                  <a:pt x="16" y="7"/>
                  <a:pt x="16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7"/>
                  <a:pt x="12" y="7"/>
                  <a:pt x="12" y="6"/>
                </a:cubicBezTo>
                <a:cubicBezTo>
                  <a:pt x="12" y="6"/>
                  <a:pt x="12" y="5"/>
                  <a:pt x="11" y="5"/>
                </a:cubicBezTo>
                <a:cubicBezTo>
                  <a:pt x="11" y="5"/>
                  <a:pt x="11" y="4"/>
                  <a:pt x="10" y="4"/>
                </a:cubicBezTo>
                <a:cubicBezTo>
                  <a:pt x="10" y="4"/>
                  <a:pt x="9" y="4"/>
                  <a:pt x="8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4"/>
                  <a:pt x="6" y="4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6"/>
                  <a:pt x="5" y="7"/>
                  <a:pt x="5" y="7"/>
                </a:cubicBezTo>
                <a:cubicBezTo>
                  <a:pt x="5" y="8"/>
                  <a:pt x="5" y="8"/>
                  <a:pt x="5" y="8"/>
                </a:cubicBezTo>
                <a:cubicBezTo>
                  <a:pt x="5" y="9"/>
                  <a:pt x="5" y="9"/>
                  <a:pt x="6" y="9"/>
                </a:cubicBezTo>
                <a:cubicBezTo>
                  <a:pt x="6" y="9"/>
                  <a:pt x="6" y="10"/>
                  <a:pt x="7" y="10"/>
                </a:cubicBezTo>
                <a:cubicBezTo>
                  <a:pt x="7" y="10"/>
                  <a:pt x="8" y="11"/>
                  <a:pt x="9" y="11"/>
                </a:cubicBezTo>
                <a:cubicBezTo>
                  <a:pt x="10" y="11"/>
                  <a:pt x="11" y="12"/>
                  <a:pt x="12" y="12"/>
                </a:cubicBezTo>
                <a:cubicBezTo>
                  <a:pt x="13" y="13"/>
                  <a:pt x="14" y="13"/>
                  <a:pt x="15" y="14"/>
                </a:cubicBezTo>
                <a:cubicBezTo>
                  <a:pt x="15" y="15"/>
                  <a:pt x="16" y="15"/>
                  <a:pt x="16" y="16"/>
                </a:cubicBezTo>
                <a:cubicBezTo>
                  <a:pt x="16" y="17"/>
                  <a:pt x="16" y="17"/>
                  <a:pt x="16" y="18"/>
                </a:cubicBezTo>
                <a:cubicBezTo>
                  <a:pt x="16" y="19"/>
                  <a:pt x="16" y="20"/>
                  <a:pt x="16" y="21"/>
                </a:cubicBezTo>
                <a:cubicBezTo>
                  <a:pt x="16" y="22"/>
                  <a:pt x="15" y="23"/>
                  <a:pt x="14" y="23"/>
                </a:cubicBezTo>
                <a:cubicBezTo>
                  <a:pt x="14" y="24"/>
                  <a:pt x="13" y="25"/>
                  <a:pt x="12" y="25"/>
                </a:cubicBezTo>
                <a:cubicBezTo>
                  <a:pt x="11" y="25"/>
                  <a:pt x="10" y="25"/>
                  <a:pt x="9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2" y="22"/>
                  <a:pt x="1" y="21"/>
                  <a:pt x="1" y="21"/>
                </a:cubicBezTo>
                <a:cubicBezTo>
                  <a:pt x="0" y="20"/>
                  <a:pt x="0" y="19"/>
                  <a:pt x="0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9"/>
                  <a:pt x="4" y="19"/>
                  <a:pt x="5" y="20"/>
                </a:cubicBezTo>
                <a:cubicBezTo>
                  <a:pt x="5" y="20"/>
                  <a:pt x="5" y="21"/>
                  <a:pt x="6" y="21"/>
                </a:cubicBezTo>
                <a:cubicBezTo>
                  <a:pt x="6" y="21"/>
                  <a:pt x="6" y="22"/>
                  <a:pt x="7" y="22"/>
                </a:cubicBezTo>
                <a:cubicBezTo>
                  <a:pt x="8" y="22"/>
                  <a:pt x="8" y="22"/>
                  <a:pt x="9" y="22"/>
                </a:cubicBezTo>
                <a:cubicBezTo>
                  <a:pt x="10" y="22"/>
                  <a:pt x="11" y="22"/>
                  <a:pt x="12" y="21"/>
                </a:cubicBezTo>
                <a:cubicBezTo>
                  <a:pt x="12" y="21"/>
                  <a:pt x="13" y="20"/>
                  <a:pt x="13" y="19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32" name="Rectangle 326"/>
          <p:cNvSpPr>
            <a:spLocks noChangeArrowheads="1"/>
          </p:cNvSpPr>
          <p:nvPr/>
        </p:nvSpPr>
        <p:spPr bwMode="auto">
          <a:xfrm>
            <a:off x="5549376" y="5299773"/>
            <a:ext cx="29247" cy="139348"/>
          </a:xfrm>
          <a:prstGeom prst="rect">
            <a:avLst/>
          </a:pr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33" name="Freeform 327"/>
          <p:cNvSpPr>
            <a:spLocks/>
          </p:cNvSpPr>
          <p:nvPr/>
        </p:nvSpPr>
        <p:spPr bwMode="auto">
          <a:xfrm>
            <a:off x="5604427" y="5299773"/>
            <a:ext cx="98061" cy="139348"/>
          </a:xfrm>
          <a:custGeom>
            <a:avLst/>
            <a:gdLst>
              <a:gd name="T0" fmla="*/ 57 w 57"/>
              <a:gd name="T1" fmla="*/ 81 h 81"/>
              <a:gd name="T2" fmla="*/ 40 w 57"/>
              <a:gd name="T3" fmla="*/ 81 h 81"/>
              <a:gd name="T4" fmla="*/ 15 w 57"/>
              <a:gd name="T5" fmla="*/ 28 h 81"/>
              <a:gd name="T6" fmla="*/ 15 w 57"/>
              <a:gd name="T7" fmla="*/ 81 h 81"/>
              <a:gd name="T8" fmla="*/ 0 w 57"/>
              <a:gd name="T9" fmla="*/ 81 h 81"/>
              <a:gd name="T10" fmla="*/ 0 w 57"/>
              <a:gd name="T11" fmla="*/ 0 h 81"/>
              <a:gd name="T12" fmla="*/ 15 w 57"/>
              <a:gd name="T13" fmla="*/ 0 h 81"/>
              <a:gd name="T14" fmla="*/ 40 w 57"/>
              <a:gd name="T15" fmla="*/ 53 h 81"/>
              <a:gd name="T16" fmla="*/ 40 w 57"/>
              <a:gd name="T17" fmla="*/ 0 h 81"/>
              <a:gd name="T18" fmla="*/ 57 w 57"/>
              <a:gd name="T19" fmla="*/ 0 h 81"/>
              <a:gd name="T20" fmla="*/ 57 w 57"/>
              <a:gd name="T21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" h="81">
                <a:moveTo>
                  <a:pt x="57" y="81"/>
                </a:moveTo>
                <a:lnTo>
                  <a:pt x="40" y="81"/>
                </a:lnTo>
                <a:lnTo>
                  <a:pt x="15" y="28"/>
                </a:lnTo>
                <a:lnTo>
                  <a:pt x="15" y="81"/>
                </a:lnTo>
                <a:lnTo>
                  <a:pt x="0" y="81"/>
                </a:lnTo>
                <a:lnTo>
                  <a:pt x="0" y="0"/>
                </a:lnTo>
                <a:lnTo>
                  <a:pt x="15" y="0"/>
                </a:lnTo>
                <a:lnTo>
                  <a:pt x="40" y="53"/>
                </a:lnTo>
                <a:lnTo>
                  <a:pt x="40" y="0"/>
                </a:lnTo>
                <a:lnTo>
                  <a:pt x="57" y="0"/>
                </a:lnTo>
                <a:lnTo>
                  <a:pt x="57" y="81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34" name="Freeform 328"/>
          <p:cNvSpPr>
            <a:spLocks/>
          </p:cNvSpPr>
          <p:nvPr/>
        </p:nvSpPr>
        <p:spPr bwMode="auto">
          <a:xfrm>
            <a:off x="5716251" y="5299773"/>
            <a:ext cx="98061" cy="139348"/>
          </a:xfrm>
          <a:custGeom>
            <a:avLst/>
            <a:gdLst>
              <a:gd name="T0" fmla="*/ 57 w 57"/>
              <a:gd name="T1" fmla="*/ 13 h 81"/>
              <a:gd name="T2" fmla="*/ 36 w 57"/>
              <a:gd name="T3" fmla="*/ 13 h 81"/>
              <a:gd name="T4" fmla="*/ 36 w 57"/>
              <a:gd name="T5" fmla="*/ 81 h 81"/>
              <a:gd name="T6" fmla="*/ 19 w 57"/>
              <a:gd name="T7" fmla="*/ 81 h 81"/>
              <a:gd name="T8" fmla="*/ 19 w 57"/>
              <a:gd name="T9" fmla="*/ 13 h 81"/>
              <a:gd name="T10" fmla="*/ 0 w 57"/>
              <a:gd name="T11" fmla="*/ 13 h 81"/>
              <a:gd name="T12" fmla="*/ 0 w 57"/>
              <a:gd name="T13" fmla="*/ 0 h 81"/>
              <a:gd name="T14" fmla="*/ 57 w 57"/>
              <a:gd name="T15" fmla="*/ 0 h 81"/>
              <a:gd name="T16" fmla="*/ 57 w 57"/>
              <a:gd name="T17" fmla="*/ 13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" h="81">
                <a:moveTo>
                  <a:pt x="57" y="13"/>
                </a:moveTo>
                <a:lnTo>
                  <a:pt x="36" y="13"/>
                </a:lnTo>
                <a:lnTo>
                  <a:pt x="36" y="81"/>
                </a:lnTo>
                <a:lnTo>
                  <a:pt x="19" y="81"/>
                </a:lnTo>
                <a:lnTo>
                  <a:pt x="19" y="13"/>
                </a:lnTo>
                <a:lnTo>
                  <a:pt x="0" y="13"/>
                </a:lnTo>
                <a:lnTo>
                  <a:pt x="0" y="0"/>
                </a:lnTo>
                <a:lnTo>
                  <a:pt x="57" y="0"/>
                </a:lnTo>
                <a:lnTo>
                  <a:pt x="57" y="13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35" name="Freeform 329"/>
          <p:cNvSpPr>
            <a:spLocks/>
          </p:cNvSpPr>
          <p:nvPr/>
        </p:nvSpPr>
        <p:spPr bwMode="auto">
          <a:xfrm>
            <a:off x="5829794" y="5299773"/>
            <a:ext cx="82577" cy="139348"/>
          </a:xfrm>
          <a:custGeom>
            <a:avLst/>
            <a:gdLst>
              <a:gd name="T0" fmla="*/ 42 w 48"/>
              <a:gd name="T1" fmla="*/ 45 h 81"/>
              <a:gd name="T2" fmla="*/ 15 w 48"/>
              <a:gd name="T3" fmla="*/ 45 h 81"/>
              <a:gd name="T4" fmla="*/ 15 w 48"/>
              <a:gd name="T5" fmla="*/ 68 h 81"/>
              <a:gd name="T6" fmla="*/ 48 w 48"/>
              <a:gd name="T7" fmla="*/ 68 h 81"/>
              <a:gd name="T8" fmla="*/ 48 w 48"/>
              <a:gd name="T9" fmla="*/ 81 h 81"/>
              <a:gd name="T10" fmla="*/ 0 w 48"/>
              <a:gd name="T11" fmla="*/ 81 h 81"/>
              <a:gd name="T12" fmla="*/ 0 w 48"/>
              <a:gd name="T13" fmla="*/ 0 h 81"/>
              <a:gd name="T14" fmla="*/ 46 w 48"/>
              <a:gd name="T15" fmla="*/ 0 h 81"/>
              <a:gd name="T16" fmla="*/ 46 w 48"/>
              <a:gd name="T17" fmla="*/ 13 h 81"/>
              <a:gd name="T18" fmla="*/ 15 w 48"/>
              <a:gd name="T19" fmla="*/ 13 h 81"/>
              <a:gd name="T20" fmla="*/ 15 w 48"/>
              <a:gd name="T21" fmla="*/ 32 h 81"/>
              <a:gd name="T22" fmla="*/ 42 w 48"/>
              <a:gd name="T23" fmla="*/ 32 h 81"/>
              <a:gd name="T24" fmla="*/ 42 w 48"/>
              <a:gd name="T25" fmla="*/ 45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8" h="81">
                <a:moveTo>
                  <a:pt x="42" y="45"/>
                </a:moveTo>
                <a:lnTo>
                  <a:pt x="15" y="45"/>
                </a:lnTo>
                <a:lnTo>
                  <a:pt x="15" y="68"/>
                </a:lnTo>
                <a:lnTo>
                  <a:pt x="48" y="68"/>
                </a:lnTo>
                <a:lnTo>
                  <a:pt x="48" y="81"/>
                </a:lnTo>
                <a:lnTo>
                  <a:pt x="0" y="81"/>
                </a:lnTo>
                <a:lnTo>
                  <a:pt x="0" y="0"/>
                </a:lnTo>
                <a:lnTo>
                  <a:pt x="46" y="0"/>
                </a:lnTo>
                <a:lnTo>
                  <a:pt x="46" y="13"/>
                </a:lnTo>
                <a:lnTo>
                  <a:pt x="15" y="13"/>
                </a:lnTo>
                <a:lnTo>
                  <a:pt x="15" y="32"/>
                </a:lnTo>
                <a:lnTo>
                  <a:pt x="42" y="32"/>
                </a:lnTo>
                <a:lnTo>
                  <a:pt x="42" y="45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36" name="Freeform 330"/>
          <p:cNvSpPr>
            <a:spLocks noEditPoints="1"/>
          </p:cNvSpPr>
          <p:nvPr/>
        </p:nvSpPr>
        <p:spPr bwMode="auto">
          <a:xfrm>
            <a:off x="5927854" y="5299773"/>
            <a:ext cx="91179" cy="139348"/>
          </a:xfrm>
          <a:custGeom>
            <a:avLst/>
            <a:gdLst>
              <a:gd name="T0" fmla="*/ 13 w 28"/>
              <a:gd name="T1" fmla="*/ 27 h 43"/>
              <a:gd name="T2" fmla="*/ 8 w 28"/>
              <a:gd name="T3" fmla="*/ 27 h 43"/>
              <a:gd name="T4" fmla="*/ 8 w 28"/>
              <a:gd name="T5" fmla="*/ 43 h 43"/>
              <a:gd name="T6" fmla="*/ 0 w 28"/>
              <a:gd name="T7" fmla="*/ 43 h 43"/>
              <a:gd name="T8" fmla="*/ 0 w 28"/>
              <a:gd name="T9" fmla="*/ 0 h 43"/>
              <a:gd name="T10" fmla="*/ 13 w 28"/>
              <a:gd name="T11" fmla="*/ 0 h 43"/>
              <a:gd name="T12" fmla="*/ 19 w 28"/>
              <a:gd name="T13" fmla="*/ 1 h 43"/>
              <a:gd name="T14" fmla="*/ 23 w 28"/>
              <a:gd name="T15" fmla="*/ 3 h 43"/>
              <a:gd name="T16" fmla="*/ 26 w 28"/>
              <a:gd name="T17" fmla="*/ 7 h 43"/>
              <a:gd name="T18" fmla="*/ 27 w 28"/>
              <a:gd name="T19" fmla="*/ 13 h 43"/>
              <a:gd name="T20" fmla="*/ 27 w 28"/>
              <a:gd name="T21" fmla="*/ 17 h 43"/>
              <a:gd name="T22" fmla="*/ 25 w 28"/>
              <a:gd name="T23" fmla="*/ 21 h 43"/>
              <a:gd name="T24" fmla="*/ 23 w 28"/>
              <a:gd name="T25" fmla="*/ 23 h 43"/>
              <a:gd name="T26" fmla="*/ 21 w 28"/>
              <a:gd name="T27" fmla="*/ 25 h 43"/>
              <a:gd name="T28" fmla="*/ 28 w 28"/>
              <a:gd name="T29" fmla="*/ 43 h 43"/>
              <a:gd name="T30" fmla="*/ 28 w 28"/>
              <a:gd name="T31" fmla="*/ 43 h 43"/>
              <a:gd name="T32" fmla="*/ 19 w 28"/>
              <a:gd name="T33" fmla="*/ 43 h 43"/>
              <a:gd name="T34" fmla="*/ 13 w 28"/>
              <a:gd name="T35" fmla="*/ 27 h 43"/>
              <a:gd name="T36" fmla="*/ 8 w 28"/>
              <a:gd name="T37" fmla="*/ 20 h 43"/>
              <a:gd name="T38" fmla="*/ 13 w 28"/>
              <a:gd name="T39" fmla="*/ 20 h 43"/>
              <a:gd name="T40" fmla="*/ 17 w 28"/>
              <a:gd name="T41" fmla="*/ 18 h 43"/>
              <a:gd name="T42" fmla="*/ 18 w 28"/>
              <a:gd name="T43" fmla="*/ 14 h 43"/>
              <a:gd name="T44" fmla="*/ 18 w 28"/>
              <a:gd name="T45" fmla="*/ 11 h 43"/>
              <a:gd name="T46" fmla="*/ 17 w 28"/>
              <a:gd name="T47" fmla="*/ 9 h 43"/>
              <a:gd name="T48" fmla="*/ 16 w 28"/>
              <a:gd name="T49" fmla="*/ 8 h 43"/>
              <a:gd name="T50" fmla="*/ 13 w 28"/>
              <a:gd name="T51" fmla="*/ 7 h 43"/>
              <a:gd name="T52" fmla="*/ 8 w 28"/>
              <a:gd name="T53" fmla="*/ 7 h 43"/>
              <a:gd name="T54" fmla="*/ 8 w 28"/>
              <a:gd name="T55" fmla="*/ 2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8" h="43">
                <a:moveTo>
                  <a:pt x="13" y="27"/>
                </a:moveTo>
                <a:cubicBezTo>
                  <a:pt x="8" y="27"/>
                  <a:pt x="8" y="27"/>
                  <a:pt x="8" y="27"/>
                </a:cubicBezTo>
                <a:cubicBezTo>
                  <a:pt x="8" y="43"/>
                  <a:pt x="8" y="43"/>
                  <a:pt x="8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0"/>
                  <a:pt x="0" y="0"/>
                  <a:pt x="0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6" y="0"/>
                  <a:pt x="18" y="0"/>
                  <a:pt x="19" y="1"/>
                </a:cubicBezTo>
                <a:cubicBezTo>
                  <a:pt x="21" y="1"/>
                  <a:pt x="22" y="2"/>
                  <a:pt x="23" y="3"/>
                </a:cubicBezTo>
                <a:cubicBezTo>
                  <a:pt x="25" y="4"/>
                  <a:pt x="26" y="6"/>
                  <a:pt x="26" y="7"/>
                </a:cubicBezTo>
                <a:cubicBezTo>
                  <a:pt x="27" y="9"/>
                  <a:pt x="27" y="11"/>
                  <a:pt x="27" y="13"/>
                </a:cubicBezTo>
                <a:cubicBezTo>
                  <a:pt x="27" y="15"/>
                  <a:pt x="27" y="16"/>
                  <a:pt x="27" y="17"/>
                </a:cubicBezTo>
                <a:cubicBezTo>
                  <a:pt x="26" y="19"/>
                  <a:pt x="26" y="20"/>
                  <a:pt x="25" y="21"/>
                </a:cubicBezTo>
                <a:cubicBezTo>
                  <a:pt x="25" y="22"/>
                  <a:pt x="24" y="22"/>
                  <a:pt x="23" y="23"/>
                </a:cubicBezTo>
                <a:cubicBezTo>
                  <a:pt x="23" y="24"/>
                  <a:pt x="22" y="25"/>
                  <a:pt x="21" y="25"/>
                </a:cubicBezTo>
                <a:cubicBezTo>
                  <a:pt x="28" y="43"/>
                  <a:pt x="28" y="43"/>
                  <a:pt x="28" y="43"/>
                </a:cubicBezTo>
                <a:cubicBezTo>
                  <a:pt x="28" y="43"/>
                  <a:pt x="28" y="43"/>
                  <a:pt x="28" y="43"/>
                </a:cubicBezTo>
                <a:cubicBezTo>
                  <a:pt x="19" y="43"/>
                  <a:pt x="19" y="43"/>
                  <a:pt x="19" y="43"/>
                </a:cubicBezTo>
                <a:lnTo>
                  <a:pt x="13" y="27"/>
                </a:lnTo>
                <a:close/>
                <a:moveTo>
                  <a:pt x="8" y="20"/>
                </a:moveTo>
                <a:cubicBezTo>
                  <a:pt x="13" y="20"/>
                  <a:pt x="13" y="20"/>
                  <a:pt x="13" y="20"/>
                </a:cubicBezTo>
                <a:cubicBezTo>
                  <a:pt x="15" y="20"/>
                  <a:pt x="16" y="20"/>
                  <a:pt x="17" y="18"/>
                </a:cubicBezTo>
                <a:cubicBezTo>
                  <a:pt x="18" y="17"/>
                  <a:pt x="18" y="16"/>
                  <a:pt x="18" y="14"/>
                </a:cubicBezTo>
                <a:cubicBezTo>
                  <a:pt x="18" y="13"/>
                  <a:pt x="18" y="12"/>
                  <a:pt x="18" y="11"/>
                </a:cubicBezTo>
                <a:cubicBezTo>
                  <a:pt x="18" y="10"/>
                  <a:pt x="18" y="10"/>
                  <a:pt x="17" y="9"/>
                </a:cubicBezTo>
                <a:cubicBezTo>
                  <a:pt x="17" y="8"/>
                  <a:pt x="16" y="8"/>
                  <a:pt x="16" y="8"/>
                </a:cubicBezTo>
                <a:cubicBezTo>
                  <a:pt x="15" y="7"/>
                  <a:pt x="14" y="7"/>
                  <a:pt x="13" y="7"/>
                </a:cubicBezTo>
                <a:cubicBezTo>
                  <a:pt x="8" y="7"/>
                  <a:pt x="8" y="7"/>
                  <a:pt x="8" y="7"/>
                </a:cubicBezTo>
                <a:lnTo>
                  <a:pt x="8" y="2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37" name="Freeform 331"/>
          <p:cNvSpPr>
            <a:spLocks/>
          </p:cNvSpPr>
          <p:nvPr/>
        </p:nvSpPr>
        <p:spPr bwMode="auto">
          <a:xfrm>
            <a:off x="6036237" y="5299773"/>
            <a:ext cx="98061" cy="139348"/>
          </a:xfrm>
          <a:custGeom>
            <a:avLst/>
            <a:gdLst>
              <a:gd name="T0" fmla="*/ 57 w 57"/>
              <a:gd name="T1" fmla="*/ 81 h 81"/>
              <a:gd name="T2" fmla="*/ 42 w 57"/>
              <a:gd name="T3" fmla="*/ 81 h 81"/>
              <a:gd name="T4" fmla="*/ 17 w 57"/>
              <a:gd name="T5" fmla="*/ 28 h 81"/>
              <a:gd name="T6" fmla="*/ 17 w 57"/>
              <a:gd name="T7" fmla="*/ 81 h 81"/>
              <a:gd name="T8" fmla="*/ 0 w 57"/>
              <a:gd name="T9" fmla="*/ 81 h 81"/>
              <a:gd name="T10" fmla="*/ 0 w 57"/>
              <a:gd name="T11" fmla="*/ 0 h 81"/>
              <a:gd name="T12" fmla="*/ 17 w 57"/>
              <a:gd name="T13" fmla="*/ 0 h 81"/>
              <a:gd name="T14" fmla="*/ 42 w 57"/>
              <a:gd name="T15" fmla="*/ 53 h 81"/>
              <a:gd name="T16" fmla="*/ 42 w 57"/>
              <a:gd name="T17" fmla="*/ 0 h 81"/>
              <a:gd name="T18" fmla="*/ 57 w 57"/>
              <a:gd name="T19" fmla="*/ 0 h 81"/>
              <a:gd name="T20" fmla="*/ 57 w 57"/>
              <a:gd name="T21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" h="81">
                <a:moveTo>
                  <a:pt x="57" y="81"/>
                </a:moveTo>
                <a:lnTo>
                  <a:pt x="42" y="81"/>
                </a:lnTo>
                <a:lnTo>
                  <a:pt x="17" y="28"/>
                </a:lnTo>
                <a:lnTo>
                  <a:pt x="17" y="81"/>
                </a:lnTo>
                <a:lnTo>
                  <a:pt x="0" y="81"/>
                </a:lnTo>
                <a:lnTo>
                  <a:pt x="0" y="0"/>
                </a:lnTo>
                <a:lnTo>
                  <a:pt x="17" y="0"/>
                </a:lnTo>
                <a:lnTo>
                  <a:pt x="42" y="53"/>
                </a:lnTo>
                <a:lnTo>
                  <a:pt x="42" y="0"/>
                </a:lnTo>
                <a:lnTo>
                  <a:pt x="57" y="0"/>
                </a:lnTo>
                <a:lnTo>
                  <a:pt x="57" y="81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38" name="Freeform 332"/>
          <p:cNvSpPr>
            <a:spLocks noEditPoints="1"/>
          </p:cNvSpPr>
          <p:nvPr/>
        </p:nvSpPr>
        <p:spPr bwMode="auto">
          <a:xfrm>
            <a:off x="6149780" y="5299773"/>
            <a:ext cx="115264" cy="139348"/>
          </a:xfrm>
          <a:custGeom>
            <a:avLst/>
            <a:gdLst>
              <a:gd name="T0" fmla="*/ 44 w 67"/>
              <a:gd name="T1" fmla="*/ 64 h 81"/>
              <a:gd name="T2" fmla="*/ 23 w 67"/>
              <a:gd name="T3" fmla="*/ 64 h 81"/>
              <a:gd name="T4" fmla="*/ 17 w 67"/>
              <a:gd name="T5" fmla="*/ 81 h 81"/>
              <a:gd name="T6" fmla="*/ 0 w 67"/>
              <a:gd name="T7" fmla="*/ 81 h 81"/>
              <a:gd name="T8" fmla="*/ 25 w 67"/>
              <a:gd name="T9" fmla="*/ 0 h 81"/>
              <a:gd name="T10" fmla="*/ 40 w 67"/>
              <a:gd name="T11" fmla="*/ 0 h 81"/>
              <a:gd name="T12" fmla="*/ 67 w 67"/>
              <a:gd name="T13" fmla="*/ 81 h 81"/>
              <a:gd name="T14" fmla="*/ 50 w 67"/>
              <a:gd name="T15" fmla="*/ 81 h 81"/>
              <a:gd name="T16" fmla="*/ 44 w 67"/>
              <a:gd name="T17" fmla="*/ 64 h 81"/>
              <a:gd name="T18" fmla="*/ 25 w 67"/>
              <a:gd name="T19" fmla="*/ 51 h 81"/>
              <a:gd name="T20" fmla="*/ 40 w 67"/>
              <a:gd name="T21" fmla="*/ 51 h 81"/>
              <a:gd name="T22" fmla="*/ 33 w 67"/>
              <a:gd name="T23" fmla="*/ 23 h 81"/>
              <a:gd name="T24" fmla="*/ 25 w 67"/>
              <a:gd name="T25" fmla="*/ 5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7" h="81">
                <a:moveTo>
                  <a:pt x="44" y="64"/>
                </a:moveTo>
                <a:lnTo>
                  <a:pt x="23" y="64"/>
                </a:lnTo>
                <a:lnTo>
                  <a:pt x="17" y="81"/>
                </a:lnTo>
                <a:lnTo>
                  <a:pt x="0" y="81"/>
                </a:lnTo>
                <a:lnTo>
                  <a:pt x="25" y="0"/>
                </a:lnTo>
                <a:lnTo>
                  <a:pt x="40" y="0"/>
                </a:lnTo>
                <a:lnTo>
                  <a:pt x="67" y="81"/>
                </a:lnTo>
                <a:lnTo>
                  <a:pt x="50" y="81"/>
                </a:lnTo>
                <a:lnTo>
                  <a:pt x="44" y="64"/>
                </a:lnTo>
                <a:close/>
                <a:moveTo>
                  <a:pt x="25" y="51"/>
                </a:moveTo>
                <a:lnTo>
                  <a:pt x="40" y="51"/>
                </a:lnTo>
                <a:lnTo>
                  <a:pt x="33" y="23"/>
                </a:lnTo>
                <a:lnTo>
                  <a:pt x="25" y="51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39" name="Freeform 333"/>
          <p:cNvSpPr>
            <a:spLocks/>
          </p:cNvSpPr>
          <p:nvPr/>
        </p:nvSpPr>
        <p:spPr bwMode="auto">
          <a:xfrm>
            <a:off x="6261603" y="5299773"/>
            <a:ext cx="94620" cy="139348"/>
          </a:xfrm>
          <a:custGeom>
            <a:avLst/>
            <a:gdLst>
              <a:gd name="T0" fmla="*/ 55 w 55"/>
              <a:gd name="T1" fmla="*/ 13 h 81"/>
              <a:gd name="T2" fmla="*/ 36 w 55"/>
              <a:gd name="T3" fmla="*/ 13 h 81"/>
              <a:gd name="T4" fmla="*/ 36 w 55"/>
              <a:gd name="T5" fmla="*/ 81 h 81"/>
              <a:gd name="T6" fmla="*/ 19 w 55"/>
              <a:gd name="T7" fmla="*/ 81 h 81"/>
              <a:gd name="T8" fmla="*/ 19 w 55"/>
              <a:gd name="T9" fmla="*/ 13 h 81"/>
              <a:gd name="T10" fmla="*/ 0 w 55"/>
              <a:gd name="T11" fmla="*/ 13 h 81"/>
              <a:gd name="T12" fmla="*/ 0 w 55"/>
              <a:gd name="T13" fmla="*/ 0 h 81"/>
              <a:gd name="T14" fmla="*/ 55 w 55"/>
              <a:gd name="T15" fmla="*/ 0 h 81"/>
              <a:gd name="T16" fmla="*/ 55 w 55"/>
              <a:gd name="T17" fmla="*/ 13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5" h="81">
                <a:moveTo>
                  <a:pt x="55" y="13"/>
                </a:moveTo>
                <a:lnTo>
                  <a:pt x="36" y="13"/>
                </a:lnTo>
                <a:lnTo>
                  <a:pt x="36" y="81"/>
                </a:lnTo>
                <a:lnTo>
                  <a:pt x="19" y="81"/>
                </a:lnTo>
                <a:lnTo>
                  <a:pt x="19" y="13"/>
                </a:lnTo>
                <a:lnTo>
                  <a:pt x="0" y="13"/>
                </a:lnTo>
                <a:lnTo>
                  <a:pt x="0" y="0"/>
                </a:lnTo>
                <a:lnTo>
                  <a:pt x="55" y="0"/>
                </a:lnTo>
                <a:lnTo>
                  <a:pt x="55" y="13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40" name="Rectangle 334"/>
          <p:cNvSpPr>
            <a:spLocks noChangeArrowheads="1"/>
          </p:cNvSpPr>
          <p:nvPr/>
        </p:nvSpPr>
        <p:spPr bwMode="auto">
          <a:xfrm>
            <a:off x="6375147" y="5299773"/>
            <a:ext cx="30966" cy="139348"/>
          </a:xfrm>
          <a:prstGeom prst="rect">
            <a:avLst/>
          </a:pr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41" name="Freeform 335"/>
          <p:cNvSpPr>
            <a:spLocks noEditPoints="1"/>
          </p:cNvSpPr>
          <p:nvPr/>
        </p:nvSpPr>
        <p:spPr bwMode="auto">
          <a:xfrm>
            <a:off x="6425037" y="5296332"/>
            <a:ext cx="101502" cy="146230"/>
          </a:xfrm>
          <a:custGeom>
            <a:avLst/>
            <a:gdLst>
              <a:gd name="T0" fmla="*/ 31 w 31"/>
              <a:gd name="T1" fmla="*/ 26 h 45"/>
              <a:gd name="T2" fmla="*/ 30 w 31"/>
              <a:gd name="T3" fmla="*/ 34 h 45"/>
              <a:gd name="T4" fmla="*/ 27 w 31"/>
              <a:gd name="T5" fmla="*/ 40 h 45"/>
              <a:gd name="T6" fmla="*/ 22 w 31"/>
              <a:gd name="T7" fmla="*/ 44 h 45"/>
              <a:gd name="T8" fmla="*/ 16 w 31"/>
              <a:gd name="T9" fmla="*/ 45 h 45"/>
              <a:gd name="T10" fmla="*/ 9 w 31"/>
              <a:gd name="T11" fmla="*/ 44 h 45"/>
              <a:gd name="T12" fmla="*/ 4 w 31"/>
              <a:gd name="T13" fmla="*/ 40 h 45"/>
              <a:gd name="T14" fmla="*/ 1 w 31"/>
              <a:gd name="T15" fmla="*/ 34 h 45"/>
              <a:gd name="T16" fmla="*/ 0 w 31"/>
              <a:gd name="T17" fmla="*/ 26 h 45"/>
              <a:gd name="T18" fmla="*/ 0 w 31"/>
              <a:gd name="T19" fmla="*/ 19 h 45"/>
              <a:gd name="T20" fmla="*/ 1 w 31"/>
              <a:gd name="T21" fmla="*/ 11 h 45"/>
              <a:gd name="T22" fmla="*/ 4 w 31"/>
              <a:gd name="T23" fmla="*/ 5 h 45"/>
              <a:gd name="T24" fmla="*/ 9 w 31"/>
              <a:gd name="T25" fmla="*/ 2 h 45"/>
              <a:gd name="T26" fmla="*/ 16 w 31"/>
              <a:gd name="T27" fmla="*/ 0 h 45"/>
              <a:gd name="T28" fmla="*/ 22 w 31"/>
              <a:gd name="T29" fmla="*/ 2 h 45"/>
              <a:gd name="T30" fmla="*/ 27 w 31"/>
              <a:gd name="T31" fmla="*/ 5 h 45"/>
              <a:gd name="T32" fmla="*/ 30 w 31"/>
              <a:gd name="T33" fmla="*/ 11 h 45"/>
              <a:gd name="T34" fmla="*/ 31 w 31"/>
              <a:gd name="T35" fmla="*/ 19 h 45"/>
              <a:gd name="T36" fmla="*/ 31 w 31"/>
              <a:gd name="T37" fmla="*/ 26 h 45"/>
              <a:gd name="T38" fmla="*/ 22 w 31"/>
              <a:gd name="T39" fmla="*/ 19 h 45"/>
              <a:gd name="T40" fmla="*/ 22 w 31"/>
              <a:gd name="T41" fmla="*/ 14 h 45"/>
              <a:gd name="T42" fmla="*/ 21 w 31"/>
              <a:gd name="T43" fmla="*/ 10 h 45"/>
              <a:gd name="T44" fmla="*/ 19 w 31"/>
              <a:gd name="T45" fmla="*/ 8 h 45"/>
              <a:gd name="T46" fmla="*/ 16 w 31"/>
              <a:gd name="T47" fmla="*/ 8 h 45"/>
              <a:gd name="T48" fmla="*/ 13 w 31"/>
              <a:gd name="T49" fmla="*/ 8 h 45"/>
              <a:gd name="T50" fmla="*/ 11 w 31"/>
              <a:gd name="T51" fmla="*/ 10 h 45"/>
              <a:gd name="T52" fmla="*/ 9 w 31"/>
              <a:gd name="T53" fmla="*/ 14 h 45"/>
              <a:gd name="T54" fmla="*/ 9 w 31"/>
              <a:gd name="T55" fmla="*/ 19 h 45"/>
              <a:gd name="T56" fmla="*/ 9 w 31"/>
              <a:gd name="T57" fmla="*/ 26 h 45"/>
              <a:gd name="T58" fmla="*/ 9 w 31"/>
              <a:gd name="T59" fmla="*/ 31 h 45"/>
              <a:gd name="T60" fmla="*/ 11 w 31"/>
              <a:gd name="T61" fmla="*/ 35 h 45"/>
              <a:gd name="T62" fmla="*/ 13 w 31"/>
              <a:gd name="T63" fmla="*/ 37 h 45"/>
              <a:gd name="T64" fmla="*/ 16 w 31"/>
              <a:gd name="T65" fmla="*/ 37 h 45"/>
              <a:gd name="T66" fmla="*/ 19 w 31"/>
              <a:gd name="T67" fmla="*/ 37 h 45"/>
              <a:gd name="T68" fmla="*/ 21 w 31"/>
              <a:gd name="T69" fmla="*/ 35 h 45"/>
              <a:gd name="T70" fmla="*/ 22 w 31"/>
              <a:gd name="T71" fmla="*/ 31 h 45"/>
              <a:gd name="T72" fmla="*/ 22 w 31"/>
              <a:gd name="T73" fmla="*/ 26 h 45"/>
              <a:gd name="T74" fmla="*/ 22 w 31"/>
              <a:gd name="T75" fmla="*/ 19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" h="45">
                <a:moveTo>
                  <a:pt x="31" y="26"/>
                </a:moveTo>
                <a:cubicBezTo>
                  <a:pt x="31" y="29"/>
                  <a:pt x="31" y="32"/>
                  <a:pt x="30" y="34"/>
                </a:cubicBezTo>
                <a:cubicBezTo>
                  <a:pt x="29" y="37"/>
                  <a:pt x="28" y="39"/>
                  <a:pt x="27" y="40"/>
                </a:cubicBezTo>
                <a:cubicBezTo>
                  <a:pt x="26" y="42"/>
                  <a:pt x="24" y="43"/>
                  <a:pt x="22" y="44"/>
                </a:cubicBezTo>
                <a:cubicBezTo>
                  <a:pt x="20" y="44"/>
                  <a:pt x="18" y="45"/>
                  <a:pt x="16" y="45"/>
                </a:cubicBezTo>
                <a:cubicBezTo>
                  <a:pt x="13" y="45"/>
                  <a:pt x="11" y="44"/>
                  <a:pt x="9" y="44"/>
                </a:cubicBezTo>
                <a:cubicBezTo>
                  <a:pt x="7" y="43"/>
                  <a:pt x="6" y="42"/>
                  <a:pt x="4" y="40"/>
                </a:cubicBezTo>
                <a:cubicBezTo>
                  <a:pt x="3" y="39"/>
                  <a:pt x="2" y="37"/>
                  <a:pt x="1" y="34"/>
                </a:cubicBezTo>
                <a:cubicBezTo>
                  <a:pt x="0" y="32"/>
                  <a:pt x="0" y="29"/>
                  <a:pt x="0" y="2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6"/>
                  <a:pt x="0" y="13"/>
                  <a:pt x="1" y="11"/>
                </a:cubicBezTo>
                <a:cubicBezTo>
                  <a:pt x="2" y="9"/>
                  <a:pt x="3" y="7"/>
                  <a:pt x="4" y="5"/>
                </a:cubicBezTo>
                <a:cubicBezTo>
                  <a:pt x="6" y="4"/>
                  <a:pt x="7" y="2"/>
                  <a:pt x="9" y="2"/>
                </a:cubicBezTo>
                <a:cubicBezTo>
                  <a:pt x="11" y="1"/>
                  <a:pt x="13" y="0"/>
                  <a:pt x="16" y="0"/>
                </a:cubicBezTo>
                <a:cubicBezTo>
                  <a:pt x="18" y="0"/>
                  <a:pt x="20" y="1"/>
                  <a:pt x="22" y="2"/>
                </a:cubicBezTo>
                <a:cubicBezTo>
                  <a:pt x="24" y="2"/>
                  <a:pt x="26" y="4"/>
                  <a:pt x="27" y="5"/>
                </a:cubicBezTo>
                <a:cubicBezTo>
                  <a:pt x="28" y="7"/>
                  <a:pt x="29" y="9"/>
                  <a:pt x="30" y="11"/>
                </a:cubicBezTo>
                <a:cubicBezTo>
                  <a:pt x="31" y="13"/>
                  <a:pt x="31" y="16"/>
                  <a:pt x="31" y="19"/>
                </a:cubicBezTo>
                <a:lnTo>
                  <a:pt x="31" y="26"/>
                </a:lnTo>
                <a:close/>
                <a:moveTo>
                  <a:pt x="22" y="19"/>
                </a:moveTo>
                <a:cubicBezTo>
                  <a:pt x="22" y="17"/>
                  <a:pt x="22" y="15"/>
                  <a:pt x="22" y="14"/>
                </a:cubicBezTo>
                <a:cubicBezTo>
                  <a:pt x="22" y="13"/>
                  <a:pt x="21" y="11"/>
                  <a:pt x="21" y="10"/>
                </a:cubicBezTo>
                <a:cubicBezTo>
                  <a:pt x="20" y="9"/>
                  <a:pt x="19" y="9"/>
                  <a:pt x="19" y="8"/>
                </a:cubicBezTo>
                <a:cubicBezTo>
                  <a:pt x="18" y="8"/>
                  <a:pt x="17" y="8"/>
                  <a:pt x="16" y="8"/>
                </a:cubicBezTo>
                <a:cubicBezTo>
                  <a:pt x="15" y="8"/>
                  <a:pt x="14" y="8"/>
                  <a:pt x="13" y="8"/>
                </a:cubicBezTo>
                <a:cubicBezTo>
                  <a:pt x="12" y="9"/>
                  <a:pt x="11" y="9"/>
                  <a:pt x="11" y="10"/>
                </a:cubicBezTo>
                <a:cubicBezTo>
                  <a:pt x="10" y="11"/>
                  <a:pt x="10" y="13"/>
                  <a:pt x="9" y="14"/>
                </a:cubicBezTo>
                <a:cubicBezTo>
                  <a:pt x="9" y="15"/>
                  <a:pt x="9" y="17"/>
                  <a:pt x="9" y="19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8"/>
                  <a:pt x="9" y="30"/>
                  <a:pt x="9" y="31"/>
                </a:cubicBezTo>
                <a:cubicBezTo>
                  <a:pt x="10" y="33"/>
                  <a:pt x="10" y="34"/>
                  <a:pt x="11" y="35"/>
                </a:cubicBezTo>
                <a:cubicBezTo>
                  <a:pt x="11" y="36"/>
                  <a:pt x="12" y="36"/>
                  <a:pt x="13" y="37"/>
                </a:cubicBezTo>
                <a:cubicBezTo>
                  <a:pt x="14" y="37"/>
                  <a:pt x="15" y="37"/>
                  <a:pt x="16" y="37"/>
                </a:cubicBezTo>
                <a:cubicBezTo>
                  <a:pt x="17" y="37"/>
                  <a:pt x="18" y="37"/>
                  <a:pt x="19" y="37"/>
                </a:cubicBezTo>
                <a:cubicBezTo>
                  <a:pt x="19" y="36"/>
                  <a:pt x="20" y="36"/>
                  <a:pt x="21" y="35"/>
                </a:cubicBezTo>
                <a:cubicBezTo>
                  <a:pt x="21" y="34"/>
                  <a:pt x="22" y="33"/>
                  <a:pt x="22" y="31"/>
                </a:cubicBezTo>
                <a:cubicBezTo>
                  <a:pt x="22" y="30"/>
                  <a:pt x="22" y="28"/>
                  <a:pt x="22" y="26"/>
                </a:cubicBez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42" name="Freeform 336"/>
          <p:cNvSpPr>
            <a:spLocks/>
          </p:cNvSpPr>
          <p:nvPr/>
        </p:nvSpPr>
        <p:spPr bwMode="auto">
          <a:xfrm>
            <a:off x="6545462" y="5299773"/>
            <a:ext cx="101502" cy="139348"/>
          </a:xfrm>
          <a:custGeom>
            <a:avLst/>
            <a:gdLst>
              <a:gd name="T0" fmla="*/ 59 w 59"/>
              <a:gd name="T1" fmla="*/ 81 h 81"/>
              <a:gd name="T2" fmla="*/ 42 w 59"/>
              <a:gd name="T3" fmla="*/ 81 h 81"/>
              <a:gd name="T4" fmla="*/ 17 w 59"/>
              <a:gd name="T5" fmla="*/ 28 h 81"/>
              <a:gd name="T6" fmla="*/ 17 w 59"/>
              <a:gd name="T7" fmla="*/ 81 h 81"/>
              <a:gd name="T8" fmla="*/ 0 w 59"/>
              <a:gd name="T9" fmla="*/ 81 h 81"/>
              <a:gd name="T10" fmla="*/ 0 w 59"/>
              <a:gd name="T11" fmla="*/ 0 h 81"/>
              <a:gd name="T12" fmla="*/ 17 w 59"/>
              <a:gd name="T13" fmla="*/ 0 h 81"/>
              <a:gd name="T14" fmla="*/ 42 w 59"/>
              <a:gd name="T15" fmla="*/ 53 h 81"/>
              <a:gd name="T16" fmla="*/ 42 w 59"/>
              <a:gd name="T17" fmla="*/ 0 h 81"/>
              <a:gd name="T18" fmla="*/ 59 w 59"/>
              <a:gd name="T19" fmla="*/ 0 h 81"/>
              <a:gd name="T20" fmla="*/ 59 w 59"/>
              <a:gd name="T21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9" h="81">
                <a:moveTo>
                  <a:pt x="59" y="81"/>
                </a:moveTo>
                <a:lnTo>
                  <a:pt x="42" y="81"/>
                </a:lnTo>
                <a:lnTo>
                  <a:pt x="17" y="28"/>
                </a:lnTo>
                <a:lnTo>
                  <a:pt x="17" y="81"/>
                </a:lnTo>
                <a:lnTo>
                  <a:pt x="0" y="81"/>
                </a:lnTo>
                <a:lnTo>
                  <a:pt x="0" y="0"/>
                </a:lnTo>
                <a:lnTo>
                  <a:pt x="17" y="0"/>
                </a:lnTo>
                <a:lnTo>
                  <a:pt x="42" y="53"/>
                </a:lnTo>
                <a:lnTo>
                  <a:pt x="42" y="0"/>
                </a:lnTo>
                <a:lnTo>
                  <a:pt x="59" y="0"/>
                </a:lnTo>
                <a:lnTo>
                  <a:pt x="59" y="81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43" name="Freeform 337"/>
          <p:cNvSpPr>
            <a:spLocks noEditPoints="1"/>
          </p:cNvSpPr>
          <p:nvPr/>
        </p:nvSpPr>
        <p:spPr bwMode="auto">
          <a:xfrm>
            <a:off x="6660726" y="5299773"/>
            <a:ext cx="113543" cy="139348"/>
          </a:xfrm>
          <a:custGeom>
            <a:avLst/>
            <a:gdLst>
              <a:gd name="T0" fmla="*/ 45 w 66"/>
              <a:gd name="T1" fmla="*/ 64 h 81"/>
              <a:gd name="T2" fmla="*/ 23 w 66"/>
              <a:gd name="T3" fmla="*/ 64 h 81"/>
              <a:gd name="T4" fmla="*/ 19 w 66"/>
              <a:gd name="T5" fmla="*/ 81 h 81"/>
              <a:gd name="T6" fmla="*/ 0 w 66"/>
              <a:gd name="T7" fmla="*/ 81 h 81"/>
              <a:gd name="T8" fmla="*/ 26 w 66"/>
              <a:gd name="T9" fmla="*/ 0 h 81"/>
              <a:gd name="T10" fmla="*/ 42 w 66"/>
              <a:gd name="T11" fmla="*/ 0 h 81"/>
              <a:gd name="T12" fmla="*/ 66 w 66"/>
              <a:gd name="T13" fmla="*/ 81 h 81"/>
              <a:gd name="T14" fmla="*/ 49 w 66"/>
              <a:gd name="T15" fmla="*/ 81 h 81"/>
              <a:gd name="T16" fmla="*/ 45 w 66"/>
              <a:gd name="T17" fmla="*/ 64 h 81"/>
              <a:gd name="T18" fmla="*/ 26 w 66"/>
              <a:gd name="T19" fmla="*/ 51 h 81"/>
              <a:gd name="T20" fmla="*/ 42 w 66"/>
              <a:gd name="T21" fmla="*/ 51 h 81"/>
              <a:gd name="T22" fmla="*/ 34 w 66"/>
              <a:gd name="T23" fmla="*/ 23 h 81"/>
              <a:gd name="T24" fmla="*/ 26 w 66"/>
              <a:gd name="T25" fmla="*/ 5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6" h="81">
                <a:moveTo>
                  <a:pt x="45" y="64"/>
                </a:moveTo>
                <a:lnTo>
                  <a:pt x="23" y="64"/>
                </a:lnTo>
                <a:lnTo>
                  <a:pt x="19" y="81"/>
                </a:lnTo>
                <a:lnTo>
                  <a:pt x="0" y="81"/>
                </a:lnTo>
                <a:lnTo>
                  <a:pt x="26" y="0"/>
                </a:lnTo>
                <a:lnTo>
                  <a:pt x="42" y="0"/>
                </a:lnTo>
                <a:lnTo>
                  <a:pt x="66" y="81"/>
                </a:lnTo>
                <a:lnTo>
                  <a:pt x="49" y="81"/>
                </a:lnTo>
                <a:lnTo>
                  <a:pt x="45" y="64"/>
                </a:lnTo>
                <a:close/>
                <a:moveTo>
                  <a:pt x="26" y="51"/>
                </a:moveTo>
                <a:lnTo>
                  <a:pt x="42" y="51"/>
                </a:lnTo>
                <a:lnTo>
                  <a:pt x="34" y="23"/>
                </a:lnTo>
                <a:lnTo>
                  <a:pt x="26" y="51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44" name="Freeform 338"/>
          <p:cNvSpPr>
            <a:spLocks/>
          </p:cNvSpPr>
          <p:nvPr/>
        </p:nvSpPr>
        <p:spPr bwMode="auto">
          <a:xfrm>
            <a:off x="6788032" y="5299773"/>
            <a:ext cx="77417" cy="139348"/>
          </a:xfrm>
          <a:custGeom>
            <a:avLst/>
            <a:gdLst>
              <a:gd name="T0" fmla="*/ 17 w 45"/>
              <a:gd name="T1" fmla="*/ 68 h 81"/>
              <a:gd name="T2" fmla="*/ 45 w 45"/>
              <a:gd name="T3" fmla="*/ 68 h 81"/>
              <a:gd name="T4" fmla="*/ 45 w 45"/>
              <a:gd name="T5" fmla="*/ 81 h 81"/>
              <a:gd name="T6" fmla="*/ 0 w 45"/>
              <a:gd name="T7" fmla="*/ 81 h 81"/>
              <a:gd name="T8" fmla="*/ 0 w 45"/>
              <a:gd name="T9" fmla="*/ 0 h 81"/>
              <a:gd name="T10" fmla="*/ 17 w 45"/>
              <a:gd name="T11" fmla="*/ 0 h 81"/>
              <a:gd name="T12" fmla="*/ 17 w 45"/>
              <a:gd name="T13" fmla="*/ 68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" h="81">
                <a:moveTo>
                  <a:pt x="17" y="68"/>
                </a:moveTo>
                <a:lnTo>
                  <a:pt x="45" y="68"/>
                </a:lnTo>
                <a:lnTo>
                  <a:pt x="45" y="81"/>
                </a:lnTo>
                <a:lnTo>
                  <a:pt x="0" y="81"/>
                </a:lnTo>
                <a:lnTo>
                  <a:pt x="0" y="0"/>
                </a:lnTo>
                <a:lnTo>
                  <a:pt x="17" y="0"/>
                </a:lnTo>
                <a:lnTo>
                  <a:pt x="17" y="6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45" name="Freeform 339"/>
          <p:cNvSpPr>
            <a:spLocks noEditPoints="1"/>
          </p:cNvSpPr>
          <p:nvPr/>
        </p:nvSpPr>
        <p:spPr bwMode="auto">
          <a:xfrm>
            <a:off x="6929101" y="5299773"/>
            <a:ext cx="91179" cy="139348"/>
          </a:xfrm>
          <a:custGeom>
            <a:avLst/>
            <a:gdLst>
              <a:gd name="T0" fmla="*/ 0 w 28"/>
              <a:gd name="T1" fmla="*/ 43 h 43"/>
              <a:gd name="T2" fmla="*/ 0 w 28"/>
              <a:gd name="T3" fmla="*/ 0 h 43"/>
              <a:gd name="T4" fmla="*/ 12 w 28"/>
              <a:gd name="T5" fmla="*/ 0 h 43"/>
              <a:gd name="T6" fmla="*/ 19 w 28"/>
              <a:gd name="T7" fmla="*/ 1 h 43"/>
              <a:gd name="T8" fmla="*/ 24 w 28"/>
              <a:gd name="T9" fmla="*/ 5 h 43"/>
              <a:gd name="T10" fmla="*/ 27 w 28"/>
              <a:gd name="T11" fmla="*/ 11 h 43"/>
              <a:gd name="T12" fmla="*/ 28 w 28"/>
              <a:gd name="T13" fmla="*/ 18 h 43"/>
              <a:gd name="T14" fmla="*/ 28 w 28"/>
              <a:gd name="T15" fmla="*/ 25 h 43"/>
              <a:gd name="T16" fmla="*/ 27 w 28"/>
              <a:gd name="T17" fmla="*/ 33 h 43"/>
              <a:gd name="T18" fmla="*/ 24 w 28"/>
              <a:gd name="T19" fmla="*/ 38 h 43"/>
              <a:gd name="T20" fmla="*/ 19 w 28"/>
              <a:gd name="T21" fmla="*/ 42 h 43"/>
              <a:gd name="T22" fmla="*/ 12 w 28"/>
              <a:gd name="T23" fmla="*/ 43 h 43"/>
              <a:gd name="T24" fmla="*/ 0 w 28"/>
              <a:gd name="T25" fmla="*/ 43 h 43"/>
              <a:gd name="T26" fmla="*/ 9 w 28"/>
              <a:gd name="T27" fmla="*/ 7 h 43"/>
              <a:gd name="T28" fmla="*/ 9 w 28"/>
              <a:gd name="T29" fmla="*/ 36 h 43"/>
              <a:gd name="T30" fmla="*/ 12 w 28"/>
              <a:gd name="T31" fmla="*/ 36 h 43"/>
              <a:gd name="T32" fmla="*/ 16 w 28"/>
              <a:gd name="T33" fmla="*/ 35 h 43"/>
              <a:gd name="T34" fmla="*/ 18 w 28"/>
              <a:gd name="T35" fmla="*/ 33 h 43"/>
              <a:gd name="T36" fmla="*/ 19 w 28"/>
              <a:gd name="T37" fmla="*/ 30 h 43"/>
              <a:gd name="T38" fmla="*/ 20 w 28"/>
              <a:gd name="T39" fmla="*/ 25 h 43"/>
              <a:gd name="T40" fmla="*/ 20 w 28"/>
              <a:gd name="T41" fmla="*/ 18 h 43"/>
              <a:gd name="T42" fmla="*/ 19 w 28"/>
              <a:gd name="T43" fmla="*/ 13 h 43"/>
              <a:gd name="T44" fmla="*/ 18 w 28"/>
              <a:gd name="T45" fmla="*/ 10 h 43"/>
              <a:gd name="T46" fmla="*/ 16 w 28"/>
              <a:gd name="T47" fmla="*/ 8 h 43"/>
              <a:gd name="T48" fmla="*/ 12 w 28"/>
              <a:gd name="T49" fmla="*/ 7 h 43"/>
              <a:gd name="T50" fmla="*/ 9 w 28"/>
              <a:gd name="T51" fmla="*/ 7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8" h="43">
                <a:moveTo>
                  <a:pt x="0" y="43"/>
                </a:moveTo>
                <a:cubicBezTo>
                  <a:pt x="0" y="0"/>
                  <a:pt x="0" y="0"/>
                  <a:pt x="0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4" y="0"/>
                  <a:pt x="17" y="0"/>
                  <a:pt x="19" y="1"/>
                </a:cubicBezTo>
                <a:cubicBezTo>
                  <a:pt x="21" y="2"/>
                  <a:pt x="22" y="3"/>
                  <a:pt x="24" y="5"/>
                </a:cubicBezTo>
                <a:cubicBezTo>
                  <a:pt x="25" y="6"/>
                  <a:pt x="26" y="8"/>
                  <a:pt x="27" y="11"/>
                </a:cubicBezTo>
                <a:cubicBezTo>
                  <a:pt x="28" y="13"/>
                  <a:pt x="28" y="15"/>
                  <a:pt x="28" y="18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8"/>
                  <a:pt x="28" y="30"/>
                  <a:pt x="27" y="33"/>
                </a:cubicBezTo>
                <a:cubicBezTo>
                  <a:pt x="26" y="35"/>
                  <a:pt x="25" y="37"/>
                  <a:pt x="24" y="38"/>
                </a:cubicBezTo>
                <a:cubicBezTo>
                  <a:pt x="22" y="40"/>
                  <a:pt x="21" y="41"/>
                  <a:pt x="19" y="42"/>
                </a:cubicBezTo>
                <a:cubicBezTo>
                  <a:pt x="17" y="43"/>
                  <a:pt x="14" y="43"/>
                  <a:pt x="12" y="43"/>
                </a:cubicBezTo>
                <a:lnTo>
                  <a:pt x="0" y="43"/>
                </a:lnTo>
                <a:close/>
                <a:moveTo>
                  <a:pt x="9" y="7"/>
                </a:moveTo>
                <a:cubicBezTo>
                  <a:pt x="9" y="36"/>
                  <a:pt x="9" y="36"/>
                  <a:pt x="9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3" y="36"/>
                  <a:pt x="15" y="36"/>
                  <a:pt x="16" y="35"/>
                </a:cubicBezTo>
                <a:cubicBezTo>
                  <a:pt x="17" y="35"/>
                  <a:pt x="17" y="34"/>
                  <a:pt x="18" y="33"/>
                </a:cubicBezTo>
                <a:cubicBezTo>
                  <a:pt x="19" y="32"/>
                  <a:pt x="19" y="31"/>
                  <a:pt x="19" y="30"/>
                </a:cubicBezTo>
                <a:cubicBezTo>
                  <a:pt x="20" y="29"/>
                  <a:pt x="20" y="27"/>
                  <a:pt x="20" y="25"/>
                </a:cubicBezTo>
                <a:cubicBezTo>
                  <a:pt x="20" y="18"/>
                  <a:pt x="20" y="18"/>
                  <a:pt x="20" y="18"/>
                </a:cubicBezTo>
                <a:cubicBezTo>
                  <a:pt x="20" y="16"/>
                  <a:pt x="20" y="15"/>
                  <a:pt x="19" y="13"/>
                </a:cubicBezTo>
                <a:cubicBezTo>
                  <a:pt x="19" y="12"/>
                  <a:pt x="19" y="11"/>
                  <a:pt x="18" y="10"/>
                </a:cubicBezTo>
                <a:cubicBezTo>
                  <a:pt x="17" y="9"/>
                  <a:pt x="17" y="8"/>
                  <a:pt x="16" y="8"/>
                </a:cubicBezTo>
                <a:cubicBezTo>
                  <a:pt x="15" y="7"/>
                  <a:pt x="13" y="7"/>
                  <a:pt x="12" y="7"/>
                </a:cubicBezTo>
                <a:lnTo>
                  <a:pt x="9" y="7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46" name="Rectangle 340"/>
          <p:cNvSpPr>
            <a:spLocks noChangeArrowheads="1"/>
          </p:cNvSpPr>
          <p:nvPr/>
        </p:nvSpPr>
        <p:spPr bwMode="auto">
          <a:xfrm>
            <a:off x="7042644" y="5299773"/>
            <a:ext cx="29247" cy="139348"/>
          </a:xfrm>
          <a:prstGeom prst="rect">
            <a:avLst/>
          </a:pr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47" name="Freeform 341"/>
          <p:cNvSpPr>
            <a:spLocks/>
          </p:cNvSpPr>
          <p:nvPr/>
        </p:nvSpPr>
        <p:spPr bwMode="auto">
          <a:xfrm>
            <a:off x="7094255" y="5299773"/>
            <a:ext cx="129027" cy="139348"/>
          </a:xfrm>
          <a:custGeom>
            <a:avLst/>
            <a:gdLst>
              <a:gd name="T0" fmla="*/ 21 w 75"/>
              <a:gd name="T1" fmla="*/ 0 h 81"/>
              <a:gd name="T2" fmla="*/ 38 w 75"/>
              <a:gd name="T3" fmla="*/ 59 h 81"/>
              <a:gd name="T4" fmla="*/ 54 w 75"/>
              <a:gd name="T5" fmla="*/ 0 h 81"/>
              <a:gd name="T6" fmla="*/ 75 w 75"/>
              <a:gd name="T7" fmla="*/ 0 h 81"/>
              <a:gd name="T8" fmla="*/ 75 w 75"/>
              <a:gd name="T9" fmla="*/ 81 h 81"/>
              <a:gd name="T10" fmla="*/ 57 w 75"/>
              <a:gd name="T11" fmla="*/ 81 h 81"/>
              <a:gd name="T12" fmla="*/ 57 w 75"/>
              <a:gd name="T13" fmla="*/ 59 h 81"/>
              <a:gd name="T14" fmla="*/ 59 w 75"/>
              <a:gd name="T15" fmla="*/ 24 h 81"/>
              <a:gd name="T16" fmla="*/ 44 w 75"/>
              <a:gd name="T17" fmla="*/ 81 h 81"/>
              <a:gd name="T18" fmla="*/ 33 w 75"/>
              <a:gd name="T19" fmla="*/ 81 h 81"/>
              <a:gd name="T20" fmla="*/ 16 w 75"/>
              <a:gd name="T21" fmla="*/ 24 h 81"/>
              <a:gd name="T22" fmla="*/ 18 w 75"/>
              <a:gd name="T23" fmla="*/ 59 h 81"/>
              <a:gd name="T24" fmla="*/ 18 w 75"/>
              <a:gd name="T25" fmla="*/ 81 h 81"/>
              <a:gd name="T26" fmla="*/ 0 w 75"/>
              <a:gd name="T27" fmla="*/ 81 h 81"/>
              <a:gd name="T28" fmla="*/ 0 w 75"/>
              <a:gd name="T29" fmla="*/ 0 h 81"/>
              <a:gd name="T30" fmla="*/ 21 w 75"/>
              <a:gd name="T31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5" h="81">
                <a:moveTo>
                  <a:pt x="21" y="0"/>
                </a:moveTo>
                <a:lnTo>
                  <a:pt x="38" y="59"/>
                </a:lnTo>
                <a:lnTo>
                  <a:pt x="54" y="0"/>
                </a:lnTo>
                <a:lnTo>
                  <a:pt x="75" y="0"/>
                </a:lnTo>
                <a:lnTo>
                  <a:pt x="75" y="81"/>
                </a:lnTo>
                <a:lnTo>
                  <a:pt x="57" y="81"/>
                </a:lnTo>
                <a:lnTo>
                  <a:pt x="57" y="59"/>
                </a:lnTo>
                <a:lnTo>
                  <a:pt x="59" y="24"/>
                </a:lnTo>
                <a:lnTo>
                  <a:pt x="44" y="81"/>
                </a:lnTo>
                <a:lnTo>
                  <a:pt x="33" y="81"/>
                </a:lnTo>
                <a:lnTo>
                  <a:pt x="16" y="24"/>
                </a:lnTo>
                <a:lnTo>
                  <a:pt x="18" y="59"/>
                </a:lnTo>
                <a:lnTo>
                  <a:pt x="18" y="81"/>
                </a:lnTo>
                <a:lnTo>
                  <a:pt x="0" y="81"/>
                </a:lnTo>
                <a:lnTo>
                  <a:pt x="0" y="0"/>
                </a:lnTo>
                <a:lnTo>
                  <a:pt x="21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48" name="Freeform 342"/>
          <p:cNvSpPr>
            <a:spLocks/>
          </p:cNvSpPr>
          <p:nvPr/>
        </p:nvSpPr>
        <p:spPr bwMode="auto">
          <a:xfrm>
            <a:off x="7245646" y="5299773"/>
            <a:ext cx="80857" cy="139348"/>
          </a:xfrm>
          <a:custGeom>
            <a:avLst/>
            <a:gdLst>
              <a:gd name="T0" fmla="*/ 42 w 47"/>
              <a:gd name="T1" fmla="*/ 45 h 81"/>
              <a:gd name="T2" fmla="*/ 17 w 47"/>
              <a:gd name="T3" fmla="*/ 45 h 81"/>
              <a:gd name="T4" fmla="*/ 17 w 47"/>
              <a:gd name="T5" fmla="*/ 68 h 81"/>
              <a:gd name="T6" fmla="*/ 47 w 47"/>
              <a:gd name="T7" fmla="*/ 68 h 81"/>
              <a:gd name="T8" fmla="*/ 47 w 47"/>
              <a:gd name="T9" fmla="*/ 81 h 81"/>
              <a:gd name="T10" fmla="*/ 0 w 47"/>
              <a:gd name="T11" fmla="*/ 81 h 81"/>
              <a:gd name="T12" fmla="*/ 0 w 47"/>
              <a:gd name="T13" fmla="*/ 0 h 81"/>
              <a:gd name="T14" fmla="*/ 47 w 47"/>
              <a:gd name="T15" fmla="*/ 0 h 81"/>
              <a:gd name="T16" fmla="*/ 47 w 47"/>
              <a:gd name="T17" fmla="*/ 13 h 81"/>
              <a:gd name="T18" fmla="*/ 17 w 47"/>
              <a:gd name="T19" fmla="*/ 13 h 81"/>
              <a:gd name="T20" fmla="*/ 17 w 47"/>
              <a:gd name="T21" fmla="*/ 32 h 81"/>
              <a:gd name="T22" fmla="*/ 42 w 47"/>
              <a:gd name="T23" fmla="*/ 32 h 81"/>
              <a:gd name="T24" fmla="*/ 42 w 47"/>
              <a:gd name="T25" fmla="*/ 45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" h="81">
                <a:moveTo>
                  <a:pt x="42" y="45"/>
                </a:moveTo>
                <a:lnTo>
                  <a:pt x="17" y="45"/>
                </a:lnTo>
                <a:lnTo>
                  <a:pt x="17" y="68"/>
                </a:lnTo>
                <a:lnTo>
                  <a:pt x="47" y="68"/>
                </a:lnTo>
                <a:lnTo>
                  <a:pt x="47" y="81"/>
                </a:lnTo>
                <a:lnTo>
                  <a:pt x="0" y="81"/>
                </a:lnTo>
                <a:lnTo>
                  <a:pt x="0" y="0"/>
                </a:lnTo>
                <a:lnTo>
                  <a:pt x="47" y="0"/>
                </a:lnTo>
                <a:lnTo>
                  <a:pt x="47" y="13"/>
                </a:lnTo>
                <a:lnTo>
                  <a:pt x="17" y="13"/>
                </a:lnTo>
                <a:lnTo>
                  <a:pt x="17" y="32"/>
                </a:lnTo>
                <a:lnTo>
                  <a:pt x="42" y="32"/>
                </a:lnTo>
                <a:lnTo>
                  <a:pt x="42" y="45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49" name="Freeform 343"/>
          <p:cNvSpPr>
            <a:spLocks/>
          </p:cNvSpPr>
          <p:nvPr/>
        </p:nvSpPr>
        <p:spPr bwMode="auto">
          <a:xfrm>
            <a:off x="7343707" y="5299773"/>
            <a:ext cx="98061" cy="139348"/>
          </a:xfrm>
          <a:custGeom>
            <a:avLst/>
            <a:gdLst>
              <a:gd name="T0" fmla="*/ 57 w 57"/>
              <a:gd name="T1" fmla="*/ 81 h 81"/>
              <a:gd name="T2" fmla="*/ 40 w 57"/>
              <a:gd name="T3" fmla="*/ 81 h 81"/>
              <a:gd name="T4" fmla="*/ 17 w 57"/>
              <a:gd name="T5" fmla="*/ 28 h 81"/>
              <a:gd name="T6" fmla="*/ 17 w 57"/>
              <a:gd name="T7" fmla="*/ 81 h 81"/>
              <a:gd name="T8" fmla="*/ 0 w 57"/>
              <a:gd name="T9" fmla="*/ 81 h 81"/>
              <a:gd name="T10" fmla="*/ 0 w 57"/>
              <a:gd name="T11" fmla="*/ 0 h 81"/>
              <a:gd name="T12" fmla="*/ 17 w 57"/>
              <a:gd name="T13" fmla="*/ 0 h 81"/>
              <a:gd name="T14" fmla="*/ 40 w 57"/>
              <a:gd name="T15" fmla="*/ 53 h 81"/>
              <a:gd name="T16" fmla="*/ 40 w 57"/>
              <a:gd name="T17" fmla="*/ 0 h 81"/>
              <a:gd name="T18" fmla="*/ 57 w 57"/>
              <a:gd name="T19" fmla="*/ 0 h 81"/>
              <a:gd name="T20" fmla="*/ 57 w 57"/>
              <a:gd name="T21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" h="81">
                <a:moveTo>
                  <a:pt x="57" y="81"/>
                </a:moveTo>
                <a:lnTo>
                  <a:pt x="40" y="81"/>
                </a:lnTo>
                <a:lnTo>
                  <a:pt x="17" y="28"/>
                </a:lnTo>
                <a:lnTo>
                  <a:pt x="17" y="81"/>
                </a:lnTo>
                <a:lnTo>
                  <a:pt x="0" y="81"/>
                </a:lnTo>
                <a:lnTo>
                  <a:pt x="0" y="0"/>
                </a:lnTo>
                <a:lnTo>
                  <a:pt x="17" y="0"/>
                </a:lnTo>
                <a:lnTo>
                  <a:pt x="40" y="53"/>
                </a:lnTo>
                <a:lnTo>
                  <a:pt x="40" y="0"/>
                </a:lnTo>
                <a:lnTo>
                  <a:pt x="57" y="0"/>
                </a:lnTo>
                <a:lnTo>
                  <a:pt x="57" y="81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50" name="Freeform 344"/>
          <p:cNvSpPr>
            <a:spLocks/>
          </p:cNvSpPr>
          <p:nvPr/>
        </p:nvSpPr>
        <p:spPr bwMode="auto">
          <a:xfrm>
            <a:off x="7460691" y="5296332"/>
            <a:ext cx="92899" cy="146230"/>
          </a:xfrm>
          <a:custGeom>
            <a:avLst/>
            <a:gdLst>
              <a:gd name="T0" fmla="*/ 19 w 28"/>
              <a:gd name="T1" fmla="*/ 33 h 45"/>
              <a:gd name="T2" fmla="*/ 19 w 28"/>
              <a:gd name="T3" fmla="*/ 31 h 45"/>
              <a:gd name="T4" fmla="*/ 18 w 28"/>
              <a:gd name="T5" fmla="*/ 29 h 45"/>
              <a:gd name="T6" fmla="*/ 16 w 28"/>
              <a:gd name="T7" fmla="*/ 28 h 45"/>
              <a:gd name="T8" fmla="*/ 13 w 28"/>
              <a:gd name="T9" fmla="*/ 26 h 45"/>
              <a:gd name="T10" fmla="*/ 8 w 28"/>
              <a:gd name="T11" fmla="*/ 24 h 45"/>
              <a:gd name="T12" fmla="*/ 4 w 28"/>
              <a:gd name="T13" fmla="*/ 21 h 45"/>
              <a:gd name="T14" fmla="*/ 2 w 28"/>
              <a:gd name="T15" fmla="*/ 17 h 45"/>
              <a:gd name="T16" fmla="*/ 1 w 28"/>
              <a:gd name="T17" fmla="*/ 12 h 45"/>
              <a:gd name="T18" fmla="*/ 2 w 28"/>
              <a:gd name="T19" fmla="*/ 8 h 45"/>
              <a:gd name="T20" fmla="*/ 5 w 28"/>
              <a:gd name="T21" fmla="*/ 4 h 45"/>
              <a:gd name="T22" fmla="*/ 9 w 28"/>
              <a:gd name="T23" fmla="*/ 1 h 45"/>
              <a:gd name="T24" fmla="*/ 15 w 28"/>
              <a:gd name="T25" fmla="*/ 0 h 45"/>
              <a:gd name="T26" fmla="*/ 20 w 28"/>
              <a:gd name="T27" fmla="*/ 1 h 45"/>
              <a:gd name="T28" fmla="*/ 24 w 28"/>
              <a:gd name="T29" fmla="*/ 4 h 45"/>
              <a:gd name="T30" fmla="*/ 27 w 28"/>
              <a:gd name="T31" fmla="*/ 8 h 45"/>
              <a:gd name="T32" fmla="*/ 28 w 28"/>
              <a:gd name="T33" fmla="*/ 14 h 45"/>
              <a:gd name="T34" fmla="*/ 19 w 28"/>
              <a:gd name="T35" fmla="*/ 14 h 45"/>
              <a:gd name="T36" fmla="*/ 19 w 28"/>
              <a:gd name="T37" fmla="*/ 11 h 45"/>
              <a:gd name="T38" fmla="*/ 18 w 28"/>
              <a:gd name="T39" fmla="*/ 9 h 45"/>
              <a:gd name="T40" fmla="*/ 17 w 28"/>
              <a:gd name="T41" fmla="*/ 8 h 45"/>
              <a:gd name="T42" fmla="*/ 14 w 28"/>
              <a:gd name="T43" fmla="*/ 8 h 45"/>
              <a:gd name="T44" fmla="*/ 12 w 28"/>
              <a:gd name="T45" fmla="*/ 8 h 45"/>
              <a:gd name="T46" fmla="*/ 11 w 28"/>
              <a:gd name="T47" fmla="*/ 9 h 45"/>
              <a:gd name="T48" fmla="*/ 10 w 28"/>
              <a:gd name="T49" fmla="*/ 11 h 45"/>
              <a:gd name="T50" fmla="*/ 10 w 28"/>
              <a:gd name="T51" fmla="*/ 13 h 45"/>
              <a:gd name="T52" fmla="*/ 10 w 28"/>
              <a:gd name="T53" fmla="*/ 14 h 45"/>
              <a:gd name="T54" fmla="*/ 11 w 28"/>
              <a:gd name="T55" fmla="*/ 16 h 45"/>
              <a:gd name="T56" fmla="*/ 13 w 28"/>
              <a:gd name="T57" fmla="*/ 17 h 45"/>
              <a:gd name="T58" fmla="*/ 16 w 28"/>
              <a:gd name="T59" fmla="*/ 19 h 45"/>
              <a:gd name="T60" fmla="*/ 21 w 28"/>
              <a:gd name="T61" fmla="*/ 21 h 45"/>
              <a:gd name="T62" fmla="*/ 25 w 28"/>
              <a:gd name="T63" fmla="*/ 24 h 45"/>
              <a:gd name="T64" fmla="*/ 27 w 28"/>
              <a:gd name="T65" fmla="*/ 28 h 45"/>
              <a:gd name="T66" fmla="*/ 28 w 28"/>
              <a:gd name="T67" fmla="*/ 33 h 45"/>
              <a:gd name="T68" fmla="*/ 27 w 28"/>
              <a:gd name="T69" fmla="*/ 38 h 45"/>
              <a:gd name="T70" fmla="*/ 24 w 28"/>
              <a:gd name="T71" fmla="*/ 42 h 45"/>
              <a:gd name="T72" fmla="*/ 20 w 28"/>
              <a:gd name="T73" fmla="*/ 44 h 45"/>
              <a:gd name="T74" fmla="*/ 15 w 28"/>
              <a:gd name="T75" fmla="*/ 45 h 45"/>
              <a:gd name="T76" fmla="*/ 9 w 28"/>
              <a:gd name="T77" fmla="*/ 44 h 45"/>
              <a:gd name="T78" fmla="*/ 4 w 28"/>
              <a:gd name="T79" fmla="*/ 41 h 45"/>
              <a:gd name="T80" fmla="*/ 1 w 28"/>
              <a:gd name="T81" fmla="*/ 37 h 45"/>
              <a:gd name="T82" fmla="*/ 0 w 28"/>
              <a:gd name="T83" fmla="*/ 31 h 45"/>
              <a:gd name="T84" fmla="*/ 8 w 28"/>
              <a:gd name="T85" fmla="*/ 31 h 45"/>
              <a:gd name="T86" fmla="*/ 9 w 28"/>
              <a:gd name="T87" fmla="*/ 34 h 45"/>
              <a:gd name="T88" fmla="*/ 10 w 28"/>
              <a:gd name="T89" fmla="*/ 36 h 45"/>
              <a:gd name="T90" fmla="*/ 12 w 28"/>
              <a:gd name="T91" fmla="*/ 37 h 45"/>
              <a:gd name="T92" fmla="*/ 15 w 28"/>
              <a:gd name="T93" fmla="*/ 38 h 45"/>
              <a:gd name="T94" fmla="*/ 17 w 28"/>
              <a:gd name="T95" fmla="*/ 37 h 45"/>
              <a:gd name="T96" fmla="*/ 18 w 28"/>
              <a:gd name="T97" fmla="*/ 36 h 45"/>
              <a:gd name="T98" fmla="*/ 19 w 28"/>
              <a:gd name="T99" fmla="*/ 35 h 45"/>
              <a:gd name="T100" fmla="*/ 19 w 28"/>
              <a:gd name="T101" fmla="*/ 33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8" h="45">
                <a:moveTo>
                  <a:pt x="19" y="33"/>
                </a:moveTo>
                <a:cubicBezTo>
                  <a:pt x="19" y="32"/>
                  <a:pt x="19" y="31"/>
                  <a:pt x="19" y="31"/>
                </a:cubicBezTo>
                <a:cubicBezTo>
                  <a:pt x="19" y="30"/>
                  <a:pt x="19" y="30"/>
                  <a:pt x="18" y="29"/>
                </a:cubicBezTo>
                <a:cubicBezTo>
                  <a:pt x="18" y="29"/>
                  <a:pt x="17" y="28"/>
                  <a:pt x="16" y="28"/>
                </a:cubicBezTo>
                <a:cubicBezTo>
                  <a:pt x="15" y="27"/>
                  <a:pt x="14" y="27"/>
                  <a:pt x="13" y="26"/>
                </a:cubicBezTo>
                <a:cubicBezTo>
                  <a:pt x="11" y="25"/>
                  <a:pt x="10" y="25"/>
                  <a:pt x="8" y="24"/>
                </a:cubicBezTo>
                <a:cubicBezTo>
                  <a:pt x="7" y="23"/>
                  <a:pt x="6" y="22"/>
                  <a:pt x="4" y="21"/>
                </a:cubicBezTo>
                <a:cubicBezTo>
                  <a:pt x="3" y="20"/>
                  <a:pt x="2" y="19"/>
                  <a:pt x="2" y="17"/>
                </a:cubicBezTo>
                <a:cubicBezTo>
                  <a:pt x="1" y="16"/>
                  <a:pt x="1" y="14"/>
                  <a:pt x="1" y="12"/>
                </a:cubicBezTo>
                <a:cubicBezTo>
                  <a:pt x="1" y="11"/>
                  <a:pt x="1" y="9"/>
                  <a:pt x="2" y="8"/>
                </a:cubicBezTo>
                <a:cubicBezTo>
                  <a:pt x="3" y="6"/>
                  <a:pt x="3" y="5"/>
                  <a:pt x="5" y="4"/>
                </a:cubicBezTo>
                <a:cubicBezTo>
                  <a:pt x="6" y="3"/>
                  <a:pt x="7" y="2"/>
                  <a:pt x="9" y="1"/>
                </a:cubicBezTo>
                <a:cubicBezTo>
                  <a:pt x="11" y="1"/>
                  <a:pt x="12" y="0"/>
                  <a:pt x="15" y="0"/>
                </a:cubicBezTo>
                <a:cubicBezTo>
                  <a:pt x="17" y="0"/>
                  <a:pt x="18" y="1"/>
                  <a:pt x="20" y="1"/>
                </a:cubicBezTo>
                <a:cubicBezTo>
                  <a:pt x="22" y="2"/>
                  <a:pt x="23" y="3"/>
                  <a:pt x="24" y="4"/>
                </a:cubicBezTo>
                <a:cubicBezTo>
                  <a:pt x="26" y="5"/>
                  <a:pt x="26" y="7"/>
                  <a:pt x="27" y="8"/>
                </a:cubicBezTo>
                <a:cubicBezTo>
                  <a:pt x="28" y="10"/>
                  <a:pt x="28" y="12"/>
                  <a:pt x="28" y="14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3"/>
                  <a:pt x="19" y="12"/>
                  <a:pt x="19" y="11"/>
                </a:cubicBezTo>
                <a:cubicBezTo>
                  <a:pt x="19" y="10"/>
                  <a:pt x="19" y="10"/>
                  <a:pt x="18" y="9"/>
                </a:cubicBezTo>
                <a:cubicBezTo>
                  <a:pt x="18" y="9"/>
                  <a:pt x="17" y="8"/>
                  <a:pt x="17" y="8"/>
                </a:cubicBezTo>
                <a:cubicBezTo>
                  <a:pt x="16" y="8"/>
                  <a:pt x="15" y="8"/>
                  <a:pt x="14" y="8"/>
                </a:cubicBezTo>
                <a:cubicBezTo>
                  <a:pt x="14" y="8"/>
                  <a:pt x="13" y="8"/>
                  <a:pt x="12" y="8"/>
                </a:cubicBezTo>
                <a:cubicBezTo>
                  <a:pt x="12" y="8"/>
                  <a:pt x="11" y="9"/>
                  <a:pt x="11" y="9"/>
                </a:cubicBezTo>
                <a:cubicBezTo>
                  <a:pt x="10" y="9"/>
                  <a:pt x="10" y="10"/>
                  <a:pt x="10" y="11"/>
                </a:cubicBezTo>
                <a:cubicBezTo>
                  <a:pt x="10" y="11"/>
                  <a:pt x="10" y="12"/>
                  <a:pt x="10" y="13"/>
                </a:cubicBezTo>
                <a:cubicBezTo>
                  <a:pt x="10" y="13"/>
                  <a:pt x="10" y="14"/>
                  <a:pt x="10" y="14"/>
                </a:cubicBezTo>
                <a:cubicBezTo>
                  <a:pt x="10" y="15"/>
                  <a:pt x="11" y="16"/>
                  <a:pt x="11" y="16"/>
                </a:cubicBezTo>
                <a:cubicBezTo>
                  <a:pt x="12" y="17"/>
                  <a:pt x="13" y="17"/>
                  <a:pt x="13" y="17"/>
                </a:cubicBezTo>
                <a:cubicBezTo>
                  <a:pt x="14" y="18"/>
                  <a:pt x="15" y="18"/>
                  <a:pt x="16" y="19"/>
                </a:cubicBezTo>
                <a:cubicBezTo>
                  <a:pt x="18" y="19"/>
                  <a:pt x="20" y="20"/>
                  <a:pt x="21" y="21"/>
                </a:cubicBezTo>
                <a:cubicBezTo>
                  <a:pt x="23" y="22"/>
                  <a:pt x="24" y="23"/>
                  <a:pt x="25" y="24"/>
                </a:cubicBezTo>
                <a:cubicBezTo>
                  <a:pt x="26" y="25"/>
                  <a:pt x="27" y="27"/>
                  <a:pt x="27" y="28"/>
                </a:cubicBezTo>
                <a:cubicBezTo>
                  <a:pt x="28" y="29"/>
                  <a:pt x="28" y="31"/>
                  <a:pt x="28" y="33"/>
                </a:cubicBezTo>
                <a:cubicBezTo>
                  <a:pt x="28" y="35"/>
                  <a:pt x="28" y="36"/>
                  <a:pt x="27" y="38"/>
                </a:cubicBezTo>
                <a:cubicBezTo>
                  <a:pt x="26" y="39"/>
                  <a:pt x="26" y="41"/>
                  <a:pt x="24" y="42"/>
                </a:cubicBezTo>
                <a:cubicBezTo>
                  <a:pt x="23" y="43"/>
                  <a:pt x="22" y="43"/>
                  <a:pt x="20" y="44"/>
                </a:cubicBezTo>
                <a:cubicBezTo>
                  <a:pt x="19" y="44"/>
                  <a:pt x="17" y="45"/>
                  <a:pt x="15" y="45"/>
                </a:cubicBezTo>
                <a:cubicBezTo>
                  <a:pt x="13" y="45"/>
                  <a:pt x="11" y="44"/>
                  <a:pt x="9" y="44"/>
                </a:cubicBezTo>
                <a:cubicBezTo>
                  <a:pt x="7" y="43"/>
                  <a:pt x="6" y="42"/>
                  <a:pt x="4" y="41"/>
                </a:cubicBezTo>
                <a:cubicBezTo>
                  <a:pt x="3" y="40"/>
                  <a:pt x="2" y="39"/>
                  <a:pt x="1" y="37"/>
                </a:cubicBezTo>
                <a:cubicBezTo>
                  <a:pt x="0" y="35"/>
                  <a:pt x="0" y="33"/>
                  <a:pt x="0" y="31"/>
                </a:cubicBezTo>
                <a:cubicBezTo>
                  <a:pt x="8" y="31"/>
                  <a:pt x="8" y="31"/>
                  <a:pt x="8" y="31"/>
                </a:cubicBezTo>
                <a:cubicBezTo>
                  <a:pt x="8" y="32"/>
                  <a:pt x="9" y="33"/>
                  <a:pt x="9" y="34"/>
                </a:cubicBezTo>
                <a:cubicBezTo>
                  <a:pt x="9" y="35"/>
                  <a:pt x="10" y="36"/>
                  <a:pt x="10" y="36"/>
                </a:cubicBezTo>
                <a:cubicBezTo>
                  <a:pt x="11" y="37"/>
                  <a:pt x="11" y="37"/>
                  <a:pt x="12" y="37"/>
                </a:cubicBezTo>
                <a:cubicBezTo>
                  <a:pt x="13" y="38"/>
                  <a:pt x="14" y="38"/>
                  <a:pt x="15" y="38"/>
                </a:cubicBezTo>
                <a:cubicBezTo>
                  <a:pt x="16" y="38"/>
                  <a:pt x="16" y="38"/>
                  <a:pt x="17" y="37"/>
                </a:cubicBezTo>
                <a:cubicBezTo>
                  <a:pt x="17" y="37"/>
                  <a:pt x="18" y="37"/>
                  <a:pt x="18" y="36"/>
                </a:cubicBezTo>
                <a:cubicBezTo>
                  <a:pt x="19" y="36"/>
                  <a:pt x="19" y="35"/>
                  <a:pt x="19" y="35"/>
                </a:cubicBezTo>
                <a:cubicBezTo>
                  <a:pt x="19" y="34"/>
                  <a:pt x="19" y="34"/>
                  <a:pt x="19" y="33"/>
                </a:cubicBez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51" name="Rectangle 345"/>
          <p:cNvSpPr>
            <a:spLocks noChangeArrowheads="1"/>
          </p:cNvSpPr>
          <p:nvPr/>
        </p:nvSpPr>
        <p:spPr bwMode="auto">
          <a:xfrm>
            <a:off x="7572514" y="5299773"/>
            <a:ext cx="29247" cy="139348"/>
          </a:xfrm>
          <a:prstGeom prst="rect">
            <a:avLst/>
          </a:pr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52" name="Freeform 346"/>
          <p:cNvSpPr>
            <a:spLocks noEditPoints="1"/>
          </p:cNvSpPr>
          <p:nvPr/>
        </p:nvSpPr>
        <p:spPr bwMode="auto">
          <a:xfrm>
            <a:off x="7620684" y="5296332"/>
            <a:ext cx="104942" cy="146230"/>
          </a:xfrm>
          <a:custGeom>
            <a:avLst/>
            <a:gdLst>
              <a:gd name="T0" fmla="*/ 32 w 32"/>
              <a:gd name="T1" fmla="*/ 26 h 45"/>
              <a:gd name="T2" fmla="*/ 30 w 32"/>
              <a:gd name="T3" fmla="*/ 34 h 45"/>
              <a:gd name="T4" fmla="*/ 27 w 32"/>
              <a:gd name="T5" fmla="*/ 40 h 45"/>
              <a:gd name="T6" fmla="*/ 22 w 32"/>
              <a:gd name="T7" fmla="*/ 44 h 45"/>
              <a:gd name="T8" fmla="*/ 16 w 32"/>
              <a:gd name="T9" fmla="*/ 45 h 45"/>
              <a:gd name="T10" fmla="*/ 10 w 32"/>
              <a:gd name="T11" fmla="*/ 44 h 45"/>
              <a:gd name="T12" fmla="*/ 5 w 32"/>
              <a:gd name="T13" fmla="*/ 40 h 45"/>
              <a:gd name="T14" fmla="*/ 2 w 32"/>
              <a:gd name="T15" fmla="*/ 34 h 45"/>
              <a:gd name="T16" fmla="*/ 0 w 32"/>
              <a:gd name="T17" fmla="*/ 26 h 45"/>
              <a:gd name="T18" fmla="*/ 0 w 32"/>
              <a:gd name="T19" fmla="*/ 19 h 45"/>
              <a:gd name="T20" fmla="*/ 2 w 32"/>
              <a:gd name="T21" fmla="*/ 11 h 45"/>
              <a:gd name="T22" fmla="*/ 5 w 32"/>
              <a:gd name="T23" fmla="*/ 5 h 45"/>
              <a:gd name="T24" fmla="*/ 10 w 32"/>
              <a:gd name="T25" fmla="*/ 2 h 45"/>
              <a:gd name="T26" fmla="*/ 16 w 32"/>
              <a:gd name="T27" fmla="*/ 0 h 45"/>
              <a:gd name="T28" fmla="*/ 22 w 32"/>
              <a:gd name="T29" fmla="*/ 2 h 45"/>
              <a:gd name="T30" fmla="*/ 27 w 32"/>
              <a:gd name="T31" fmla="*/ 5 h 45"/>
              <a:gd name="T32" fmla="*/ 30 w 32"/>
              <a:gd name="T33" fmla="*/ 11 h 45"/>
              <a:gd name="T34" fmla="*/ 32 w 32"/>
              <a:gd name="T35" fmla="*/ 19 h 45"/>
              <a:gd name="T36" fmla="*/ 32 w 32"/>
              <a:gd name="T37" fmla="*/ 26 h 45"/>
              <a:gd name="T38" fmla="*/ 23 w 32"/>
              <a:gd name="T39" fmla="*/ 19 h 45"/>
              <a:gd name="T40" fmla="*/ 22 w 32"/>
              <a:gd name="T41" fmla="*/ 14 h 45"/>
              <a:gd name="T42" fmla="*/ 21 w 32"/>
              <a:gd name="T43" fmla="*/ 10 h 45"/>
              <a:gd name="T44" fmla="*/ 19 w 32"/>
              <a:gd name="T45" fmla="*/ 8 h 45"/>
              <a:gd name="T46" fmla="*/ 16 w 32"/>
              <a:gd name="T47" fmla="*/ 8 h 45"/>
              <a:gd name="T48" fmla="*/ 13 w 32"/>
              <a:gd name="T49" fmla="*/ 8 h 45"/>
              <a:gd name="T50" fmla="*/ 11 w 32"/>
              <a:gd name="T51" fmla="*/ 10 h 45"/>
              <a:gd name="T52" fmla="*/ 10 w 32"/>
              <a:gd name="T53" fmla="*/ 14 h 45"/>
              <a:gd name="T54" fmla="*/ 9 w 32"/>
              <a:gd name="T55" fmla="*/ 19 h 45"/>
              <a:gd name="T56" fmla="*/ 9 w 32"/>
              <a:gd name="T57" fmla="*/ 26 h 45"/>
              <a:gd name="T58" fmla="*/ 10 w 32"/>
              <a:gd name="T59" fmla="*/ 31 h 45"/>
              <a:gd name="T60" fmla="*/ 11 w 32"/>
              <a:gd name="T61" fmla="*/ 35 h 45"/>
              <a:gd name="T62" fmla="*/ 13 w 32"/>
              <a:gd name="T63" fmla="*/ 37 h 45"/>
              <a:gd name="T64" fmla="*/ 16 w 32"/>
              <a:gd name="T65" fmla="*/ 37 h 45"/>
              <a:gd name="T66" fmla="*/ 19 w 32"/>
              <a:gd name="T67" fmla="*/ 37 h 45"/>
              <a:gd name="T68" fmla="*/ 21 w 32"/>
              <a:gd name="T69" fmla="*/ 35 h 45"/>
              <a:gd name="T70" fmla="*/ 22 w 32"/>
              <a:gd name="T71" fmla="*/ 31 h 45"/>
              <a:gd name="T72" fmla="*/ 23 w 32"/>
              <a:gd name="T73" fmla="*/ 26 h 45"/>
              <a:gd name="T74" fmla="*/ 23 w 32"/>
              <a:gd name="T75" fmla="*/ 19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2" h="45">
                <a:moveTo>
                  <a:pt x="32" y="26"/>
                </a:moveTo>
                <a:cubicBezTo>
                  <a:pt x="32" y="29"/>
                  <a:pt x="31" y="32"/>
                  <a:pt x="30" y="34"/>
                </a:cubicBezTo>
                <a:cubicBezTo>
                  <a:pt x="30" y="37"/>
                  <a:pt x="29" y="39"/>
                  <a:pt x="27" y="40"/>
                </a:cubicBezTo>
                <a:cubicBezTo>
                  <a:pt x="26" y="42"/>
                  <a:pt x="24" y="43"/>
                  <a:pt x="22" y="44"/>
                </a:cubicBezTo>
                <a:cubicBezTo>
                  <a:pt x="21" y="44"/>
                  <a:pt x="18" y="45"/>
                  <a:pt x="16" y="45"/>
                </a:cubicBezTo>
                <a:cubicBezTo>
                  <a:pt x="14" y="45"/>
                  <a:pt x="12" y="44"/>
                  <a:pt x="10" y="44"/>
                </a:cubicBezTo>
                <a:cubicBezTo>
                  <a:pt x="8" y="43"/>
                  <a:pt x="6" y="42"/>
                  <a:pt x="5" y="40"/>
                </a:cubicBezTo>
                <a:cubicBezTo>
                  <a:pt x="3" y="39"/>
                  <a:pt x="2" y="37"/>
                  <a:pt x="2" y="34"/>
                </a:cubicBezTo>
                <a:cubicBezTo>
                  <a:pt x="1" y="32"/>
                  <a:pt x="0" y="29"/>
                  <a:pt x="0" y="2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6"/>
                  <a:pt x="1" y="13"/>
                  <a:pt x="2" y="11"/>
                </a:cubicBezTo>
                <a:cubicBezTo>
                  <a:pt x="2" y="9"/>
                  <a:pt x="3" y="7"/>
                  <a:pt x="5" y="5"/>
                </a:cubicBezTo>
                <a:cubicBezTo>
                  <a:pt x="6" y="4"/>
                  <a:pt x="8" y="2"/>
                  <a:pt x="10" y="2"/>
                </a:cubicBezTo>
                <a:cubicBezTo>
                  <a:pt x="12" y="1"/>
                  <a:pt x="14" y="0"/>
                  <a:pt x="16" y="0"/>
                </a:cubicBezTo>
                <a:cubicBezTo>
                  <a:pt x="18" y="0"/>
                  <a:pt x="20" y="1"/>
                  <a:pt x="22" y="2"/>
                </a:cubicBezTo>
                <a:cubicBezTo>
                  <a:pt x="24" y="2"/>
                  <a:pt x="26" y="4"/>
                  <a:pt x="27" y="5"/>
                </a:cubicBezTo>
                <a:cubicBezTo>
                  <a:pt x="29" y="7"/>
                  <a:pt x="30" y="9"/>
                  <a:pt x="30" y="11"/>
                </a:cubicBezTo>
                <a:cubicBezTo>
                  <a:pt x="31" y="13"/>
                  <a:pt x="32" y="16"/>
                  <a:pt x="32" y="19"/>
                </a:cubicBezTo>
                <a:lnTo>
                  <a:pt x="32" y="26"/>
                </a:lnTo>
                <a:close/>
                <a:moveTo>
                  <a:pt x="23" y="19"/>
                </a:moveTo>
                <a:cubicBezTo>
                  <a:pt x="23" y="17"/>
                  <a:pt x="23" y="15"/>
                  <a:pt x="22" y="14"/>
                </a:cubicBezTo>
                <a:cubicBezTo>
                  <a:pt x="22" y="13"/>
                  <a:pt x="22" y="11"/>
                  <a:pt x="21" y="10"/>
                </a:cubicBezTo>
                <a:cubicBezTo>
                  <a:pt x="21" y="9"/>
                  <a:pt x="20" y="9"/>
                  <a:pt x="19" y="8"/>
                </a:cubicBezTo>
                <a:cubicBezTo>
                  <a:pt x="18" y="8"/>
                  <a:pt x="17" y="8"/>
                  <a:pt x="16" y="8"/>
                </a:cubicBezTo>
                <a:cubicBezTo>
                  <a:pt x="15" y="8"/>
                  <a:pt x="14" y="8"/>
                  <a:pt x="13" y="8"/>
                </a:cubicBezTo>
                <a:cubicBezTo>
                  <a:pt x="12" y="9"/>
                  <a:pt x="12" y="9"/>
                  <a:pt x="11" y="10"/>
                </a:cubicBezTo>
                <a:cubicBezTo>
                  <a:pt x="10" y="11"/>
                  <a:pt x="10" y="13"/>
                  <a:pt x="10" y="14"/>
                </a:cubicBezTo>
                <a:cubicBezTo>
                  <a:pt x="9" y="15"/>
                  <a:pt x="9" y="17"/>
                  <a:pt x="9" y="19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8"/>
                  <a:pt x="9" y="30"/>
                  <a:pt x="10" y="31"/>
                </a:cubicBezTo>
                <a:cubicBezTo>
                  <a:pt x="10" y="33"/>
                  <a:pt x="10" y="34"/>
                  <a:pt x="11" y="35"/>
                </a:cubicBezTo>
                <a:cubicBezTo>
                  <a:pt x="12" y="36"/>
                  <a:pt x="12" y="36"/>
                  <a:pt x="13" y="37"/>
                </a:cubicBezTo>
                <a:cubicBezTo>
                  <a:pt x="14" y="37"/>
                  <a:pt x="15" y="37"/>
                  <a:pt x="16" y="37"/>
                </a:cubicBezTo>
                <a:cubicBezTo>
                  <a:pt x="17" y="37"/>
                  <a:pt x="18" y="37"/>
                  <a:pt x="19" y="37"/>
                </a:cubicBezTo>
                <a:cubicBezTo>
                  <a:pt x="20" y="36"/>
                  <a:pt x="21" y="36"/>
                  <a:pt x="21" y="35"/>
                </a:cubicBezTo>
                <a:cubicBezTo>
                  <a:pt x="22" y="34"/>
                  <a:pt x="22" y="33"/>
                  <a:pt x="22" y="31"/>
                </a:cubicBezTo>
                <a:cubicBezTo>
                  <a:pt x="23" y="30"/>
                  <a:pt x="23" y="28"/>
                  <a:pt x="23" y="26"/>
                </a:cubicBezTo>
                <a:lnTo>
                  <a:pt x="23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53" name="Freeform 347"/>
          <p:cNvSpPr>
            <a:spLocks/>
          </p:cNvSpPr>
          <p:nvPr/>
        </p:nvSpPr>
        <p:spPr bwMode="auto">
          <a:xfrm>
            <a:off x="7746270" y="5299773"/>
            <a:ext cx="98061" cy="139348"/>
          </a:xfrm>
          <a:custGeom>
            <a:avLst/>
            <a:gdLst>
              <a:gd name="T0" fmla="*/ 57 w 57"/>
              <a:gd name="T1" fmla="*/ 81 h 81"/>
              <a:gd name="T2" fmla="*/ 40 w 57"/>
              <a:gd name="T3" fmla="*/ 81 h 81"/>
              <a:gd name="T4" fmla="*/ 17 w 57"/>
              <a:gd name="T5" fmla="*/ 28 h 81"/>
              <a:gd name="T6" fmla="*/ 17 w 57"/>
              <a:gd name="T7" fmla="*/ 81 h 81"/>
              <a:gd name="T8" fmla="*/ 0 w 57"/>
              <a:gd name="T9" fmla="*/ 81 h 81"/>
              <a:gd name="T10" fmla="*/ 0 w 57"/>
              <a:gd name="T11" fmla="*/ 0 h 81"/>
              <a:gd name="T12" fmla="*/ 17 w 57"/>
              <a:gd name="T13" fmla="*/ 0 h 81"/>
              <a:gd name="T14" fmla="*/ 40 w 57"/>
              <a:gd name="T15" fmla="*/ 53 h 81"/>
              <a:gd name="T16" fmla="*/ 40 w 57"/>
              <a:gd name="T17" fmla="*/ 0 h 81"/>
              <a:gd name="T18" fmla="*/ 57 w 57"/>
              <a:gd name="T19" fmla="*/ 0 h 81"/>
              <a:gd name="T20" fmla="*/ 57 w 57"/>
              <a:gd name="T21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" h="81">
                <a:moveTo>
                  <a:pt x="57" y="81"/>
                </a:moveTo>
                <a:lnTo>
                  <a:pt x="40" y="81"/>
                </a:lnTo>
                <a:lnTo>
                  <a:pt x="17" y="28"/>
                </a:lnTo>
                <a:lnTo>
                  <a:pt x="17" y="81"/>
                </a:lnTo>
                <a:lnTo>
                  <a:pt x="0" y="81"/>
                </a:lnTo>
                <a:lnTo>
                  <a:pt x="0" y="0"/>
                </a:lnTo>
                <a:lnTo>
                  <a:pt x="17" y="0"/>
                </a:lnTo>
                <a:lnTo>
                  <a:pt x="40" y="53"/>
                </a:lnTo>
                <a:lnTo>
                  <a:pt x="40" y="0"/>
                </a:lnTo>
                <a:lnTo>
                  <a:pt x="57" y="0"/>
                </a:lnTo>
                <a:lnTo>
                  <a:pt x="57" y="81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54" name="Freeform 348"/>
          <p:cNvSpPr>
            <a:spLocks noEditPoints="1"/>
          </p:cNvSpPr>
          <p:nvPr/>
        </p:nvSpPr>
        <p:spPr bwMode="auto">
          <a:xfrm>
            <a:off x="5539054" y="5482130"/>
            <a:ext cx="113543" cy="141069"/>
          </a:xfrm>
          <a:custGeom>
            <a:avLst/>
            <a:gdLst>
              <a:gd name="T0" fmla="*/ 46 w 66"/>
              <a:gd name="T1" fmla="*/ 65 h 82"/>
              <a:gd name="T2" fmla="*/ 23 w 66"/>
              <a:gd name="T3" fmla="*/ 65 h 82"/>
              <a:gd name="T4" fmla="*/ 17 w 66"/>
              <a:gd name="T5" fmla="*/ 82 h 82"/>
              <a:gd name="T6" fmla="*/ 0 w 66"/>
              <a:gd name="T7" fmla="*/ 82 h 82"/>
              <a:gd name="T8" fmla="*/ 27 w 66"/>
              <a:gd name="T9" fmla="*/ 0 h 82"/>
              <a:gd name="T10" fmla="*/ 42 w 66"/>
              <a:gd name="T11" fmla="*/ 0 h 82"/>
              <a:gd name="T12" fmla="*/ 66 w 66"/>
              <a:gd name="T13" fmla="*/ 82 h 82"/>
              <a:gd name="T14" fmla="*/ 49 w 66"/>
              <a:gd name="T15" fmla="*/ 82 h 82"/>
              <a:gd name="T16" fmla="*/ 46 w 66"/>
              <a:gd name="T17" fmla="*/ 65 h 82"/>
              <a:gd name="T18" fmla="*/ 27 w 66"/>
              <a:gd name="T19" fmla="*/ 51 h 82"/>
              <a:gd name="T20" fmla="*/ 42 w 66"/>
              <a:gd name="T21" fmla="*/ 51 h 82"/>
              <a:gd name="T22" fmla="*/ 34 w 66"/>
              <a:gd name="T23" fmla="*/ 21 h 82"/>
              <a:gd name="T24" fmla="*/ 27 w 66"/>
              <a:gd name="T25" fmla="*/ 51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6" h="82">
                <a:moveTo>
                  <a:pt x="46" y="65"/>
                </a:moveTo>
                <a:lnTo>
                  <a:pt x="23" y="65"/>
                </a:lnTo>
                <a:lnTo>
                  <a:pt x="17" y="82"/>
                </a:lnTo>
                <a:lnTo>
                  <a:pt x="0" y="82"/>
                </a:lnTo>
                <a:lnTo>
                  <a:pt x="27" y="0"/>
                </a:lnTo>
                <a:lnTo>
                  <a:pt x="42" y="0"/>
                </a:lnTo>
                <a:lnTo>
                  <a:pt x="66" y="82"/>
                </a:lnTo>
                <a:lnTo>
                  <a:pt x="49" y="82"/>
                </a:lnTo>
                <a:lnTo>
                  <a:pt x="46" y="65"/>
                </a:lnTo>
                <a:close/>
                <a:moveTo>
                  <a:pt x="27" y="51"/>
                </a:moveTo>
                <a:lnTo>
                  <a:pt x="42" y="51"/>
                </a:lnTo>
                <a:lnTo>
                  <a:pt x="34" y="21"/>
                </a:lnTo>
                <a:lnTo>
                  <a:pt x="27" y="51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55" name="Freeform 349"/>
          <p:cNvSpPr>
            <a:spLocks/>
          </p:cNvSpPr>
          <p:nvPr/>
        </p:nvSpPr>
        <p:spPr bwMode="auto">
          <a:xfrm>
            <a:off x="5666360" y="5482130"/>
            <a:ext cx="98061" cy="141069"/>
          </a:xfrm>
          <a:custGeom>
            <a:avLst/>
            <a:gdLst>
              <a:gd name="T0" fmla="*/ 57 w 57"/>
              <a:gd name="T1" fmla="*/ 82 h 82"/>
              <a:gd name="T2" fmla="*/ 42 w 57"/>
              <a:gd name="T3" fmla="*/ 82 h 82"/>
              <a:gd name="T4" fmla="*/ 17 w 57"/>
              <a:gd name="T5" fmla="*/ 27 h 82"/>
              <a:gd name="T6" fmla="*/ 17 w 57"/>
              <a:gd name="T7" fmla="*/ 82 h 82"/>
              <a:gd name="T8" fmla="*/ 0 w 57"/>
              <a:gd name="T9" fmla="*/ 82 h 82"/>
              <a:gd name="T10" fmla="*/ 0 w 57"/>
              <a:gd name="T11" fmla="*/ 0 h 82"/>
              <a:gd name="T12" fmla="*/ 17 w 57"/>
              <a:gd name="T13" fmla="*/ 0 h 82"/>
              <a:gd name="T14" fmla="*/ 42 w 57"/>
              <a:gd name="T15" fmla="*/ 53 h 82"/>
              <a:gd name="T16" fmla="*/ 42 w 57"/>
              <a:gd name="T17" fmla="*/ 0 h 82"/>
              <a:gd name="T18" fmla="*/ 57 w 57"/>
              <a:gd name="T19" fmla="*/ 0 h 82"/>
              <a:gd name="T20" fmla="*/ 57 w 57"/>
              <a:gd name="T21" fmla="*/ 8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" h="82">
                <a:moveTo>
                  <a:pt x="57" y="82"/>
                </a:moveTo>
                <a:lnTo>
                  <a:pt x="42" y="82"/>
                </a:lnTo>
                <a:lnTo>
                  <a:pt x="17" y="27"/>
                </a:lnTo>
                <a:lnTo>
                  <a:pt x="17" y="82"/>
                </a:lnTo>
                <a:lnTo>
                  <a:pt x="0" y="82"/>
                </a:lnTo>
                <a:lnTo>
                  <a:pt x="0" y="0"/>
                </a:lnTo>
                <a:lnTo>
                  <a:pt x="17" y="0"/>
                </a:lnTo>
                <a:lnTo>
                  <a:pt x="42" y="53"/>
                </a:lnTo>
                <a:lnTo>
                  <a:pt x="42" y="0"/>
                </a:lnTo>
                <a:lnTo>
                  <a:pt x="57" y="0"/>
                </a:lnTo>
                <a:lnTo>
                  <a:pt x="57" y="82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56" name="Freeform 350"/>
          <p:cNvSpPr>
            <a:spLocks noEditPoints="1"/>
          </p:cNvSpPr>
          <p:nvPr/>
        </p:nvSpPr>
        <p:spPr bwMode="auto">
          <a:xfrm>
            <a:off x="5786785" y="5482130"/>
            <a:ext cx="94620" cy="141069"/>
          </a:xfrm>
          <a:custGeom>
            <a:avLst/>
            <a:gdLst>
              <a:gd name="T0" fmla="*/ 0 w 29"/>
              <a:gd name="T1" fmla="*/ 43 h 43"/>
              <a:gd name="T2" fmla="*/ 0 w 29"/>
              <a:gd name="T3" fmla="*/ 0 h 43"/>
              <a:gd name="T4" fmla="*/ 12 w 29"/>
              <a:gd name="T5" fmla="*/ 0 h 43"/>
              <a:gd name="T6" fmla="*/ 19 w 29"/>
              <a:gd name="T7" fmla="*/ 1 h 43"/>
              <a:gd name="T8" fmla="*/ 24 w 29"/>
              <a:gd name="T9" fmla="*/ 4 h 43"/>
              <a:gd name="T10" fmla="*/ 27 w 29"/>
              <a:gd name="T11" fmla="*/ 10 h 43"/>
              <a:gd name="T12" fmla="*/ 29 w 29"/>
              <a:gd name="T13" fmla="*/ 18 h 43"/>
              <a:gd name="T14" fmla="*/ 29 w 29"/>
              <a:gd name="T15" fmla="*/ 25 h 43"/>
              <a:gd name="T16" fmla="*/ 27 w 29"/>
              <a:gd name="T17" fmla="*/ 32 h 43"/>
              <a:gd name="T18" fmla="*/ 24 w 29"/>
              <a:gd name="T19" fmla="*/ 38 h 43"/>
              <a:gd name="T20" fmla="*/ 19 w 29"/>
              <a:gd name="T21" fmla="*/ 42 h 43"/>
              <a:gd name="T22" fmla="*/ 12 w 29"/>
              <a:gd name="T23" fmla="*/ 43 h 43"/>
              <a:gd name="T24" fmla="*/ 0 w 29"/>
              <a:gd name="T25" fmla="*/ 43 h 43"/>
              <a:gd name="T26" fmla="*/ 9 w 29"/>
              <a:gd name="T27" fmla="*/ 7 h 43"/>
              <a:gd name="T28" fmla="*/ 9 w 29"/>
              <a:gd name="T29" fmla="*/ 36 h 43"/>
              <a:gd name="T30" fmla="*/ 12 w 29"/>
              <a:gd name="T31" fmla="*/ 36 h 43"/>
              <a:gd name="T32" fmla="*/ 16 w 29"/>
              <a:gd name="T33" fmla="*/ 35 h 43"/>
              <a:gd name="T34" fmla="*/ 18 w 29"/>
              <a:gd name="T35" fmla="*/ 33 h 43"/>
              <a:gd name="T36" fmla="*/ 19 w 29"/>
              <a:gd name="T37" fmla="*/ 30 h 43"/>
              <a:gd name="T38" fmla="*/ 20 w 29"/>
              <a:gd name="T39" fmla="*/ 25 h 43"/>
              <a:gd name="T40" fmla="*/ 20 w 29"/>
              <a:gd name="T41" fmla="*/ 18 h 43"/>
              <a:gd name="T42" fmla="*/ 19 w 29"/>
              <a:gd name="T43" fmla="*/ 13 h 43"/>
              <a:gd name="T44" fmla="*/ 18 w 29"/>
              <a:gd name="T45" fmla="*/ 9 h 43"/>
              <a:gd name="T46" fmla="*/ 16 w 29"/>
              <a:gd name="T47" fmla="*/ 7 h 43"/>
              <a:gd name="T48" fmla="*/ 12 w 29"/>
              <a:gd name="T49" fmla="*/ 7 h 43"/>
              <a:gd name="T50" fmla="*/ 9 w 29"/>
              <a:gd name="T51" fmla="*/ 7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9" h="43">
                <a:moveTo>
                  <a:pt x="0" y="43"/>
                </a:moveTo>
                <a:cubicBezTo>
                  <a:pt x="0" y="0"/>
                  <a:pt x="0" y="0"/>
                  <a:pt x="0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4" y="0"/>
                  <a:pt x="17" y="0"/>
                  <a:pt x="19" y="1"/>
                </a:cubicBezTo>
                <a:cubicBezTo>
                  <a:pt x="21" y="2"/>
                  <a:pt x="22" y="3"/>
                  <a:pt x="24" y="4"/>
                </a:cubicBezTo>
                <a:cubicBezTo>
                  <a:pt x="25" y="6"/>
                  <a:pt x="27" y="8"/>
                  <a:pt x="27" y="10"/>
                </a:cubicBezTo>
                <a:cubicBezTo>
                  <a:pt x="28" y="12"/>
                  <a:pt x="29" y="15"/>
                  <a:pt x="29" y="18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7"/>
                  <a:pt x="28" y="30"/>
                  <a:pt x="27" y="32"/>
                </a:cubicBezTo>
                <a:cubicBezTo>
                  <a:pt x="27" y="35"/>
                  <a:pt x="25" y="36"/>
                  <a:pt x="24" y="38"/>
                </a:cubicBezTo>
                <a:cubicBezTo>
                  <a:pt x="22" y="40"/>
                  <a:pt x="21" y="41"/>
                  <a:pt x="19" y="42"/>
                </a:cubicBezTo>
                <a:cubicBezTo>
                  <a:pt x="17" y="42"/>
                  <a:pt x="14" y="43"/>
                  <a:pt x="12" y="43"/>
                </a:cubicBezTo>
                <a:lnTo>
                  <a:pt x="0" y="43"/>
                </a:lnTo>
                <a:close/>
                <a:moveTo>
                  <a:pt x="9" y="7"/>
                </a:moveTo>
                <a:cubicBezTo>
                  <a:pt x="9" y="36"/>
                  <a:pt x="9" y="36"/>
                  <a:pt x="9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3" y="36"/>
                  <a:pt x="15" y="35"/>
                  <a:pt x="16" y="35"/>
                </a:cubicBezTo>
                <a:cubicBezTo>
                  <a:pt x="17" y="35"/>
                  <a:pt x="17" y="34"/>
                  <a:pt x="18" y="33"/>
                </a:cubicBezTo>
                <a:cubicBezTo>
                  <a:pt x="19" y="32"/>
                  <a:pt x="19" y="31"/>
                  <a:pt x="19" y="30"/>
                </a:cubicBezTo>
                <a:cubicBezTo>
                  <a:pt x="20" y="28"/>
                  <a:pt x="20" y="27"/>
                  <a:pt x="20" y="25"/>
                </a:cubicBezTo>
                <a:cubicBezTo>
                  <a:pt x="20" y="18"/>
                  <a:pt x="20" y="18"/>
                  <a:pt x="20" y="18"/>
                </a:cubicBezTo>
                <a:cubicBezTo>
                  <a:pt x="20" y="16"/>
                  <a:pt x="20" y="14"/>
                  <a:pt x="19" y="13"/>
                </a:cubicBezTo>
                <a:cubicBezTo>
                  <a:pt x="19" y="11"/>
                  <a:pt x="19" y="10"/>
                  <a:pt x="18" y="9"/>
                </a:cubicBezTo>
                <a:cubicBezTo>
                  <a:pt x="17" y="9"/>
                  <a:pt x="17" y="8"/>
                  <a:pt x="16" y="7"/>
                </a:cubicBezTo>
                <a:cubicBezTo>
                  <a:pt x="15" y="7"/>
                  <a:pt x="13" y="7"/>
                  <a:pt x="12" y="7"/>
                </a:cubicBezTo>
                <a:lnTo>
                  <a:pt x="9" y="7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57" name="Freeform 351"/>
          <p:cNvSpPr>
            <a:spLocks/>
          </p:cNvSpPr>
          <p:nvPr/>
        </p:nvSpPr>
        <p:spPr bwMode="auto">
          <a:xfrm>
            <a:off x="5946779" y="5482130"/>
            <a:ext cx="129027" cy="141069"/>
          </a:xfrm>
          <a:custGeom>
            <a:avLst/>
            <a:gdLst>
              <a:gd name="T0" fmla="*/ 21 w 75"/>
              <a:gd name="T1" fmla="*/ 0 h 82"/>
              <a:gd name="T2" fmla="*/ 37 w 75"/>
              <a:gd name="T3" fmla="*/ 59 h 82"/>
              <a:gd name="T4" fmla="*/ 52 w 75"/>
              <a:gd name="T5" fmla="*/ 0 h 82"/>
              <a:gd name="T6" fmla="*/ 75 w 75"/>
              <a:gd name="T7" fmla="*/ 0 h 82"/>
              <a:gd name="T8" fmla="*/ 75 w 75"/>
              <a:gd name="T9" fmla="*/ 82 h 82"/>
              <a:gd name="T10" fmla="*/ 57 w 75"/>
              <a:gd name="T11" fmla="*/ 82 h 82"/>
              <a:gd name="T12" fmla="*/ 57 w 75"/>
              <a:gd name="T13" fmla="*/ 59 h 82"/>
              <a:gd name="T14" fmla="*/ 59 w 75"/>
              <a:gd name="T15" fmla="*/ 25 h 82"/>
              <a:gd name="T16" fmla="*/ 42 w 75"/>
              <a:gd name="T17" fmla="*/ 82 h 82"/>
              <a:gd name="T18" fmla="*/ 31 w 75"/>
              <a:gd name="T19" fmla="*/ 82 h 82"/>
              <a:gd name="T20" fmla="*/ 16 w 75"/>
              <a:gd name="T21" fmla="*/ 25 h 82"/>
              <a:gd name="T22" fmla="*/ 16 w 75"/>
              <a:gd name="T23" fmla="*/ 59 h 82"/>
              <a:gd name="T24" fmla="*/ 16 w 75"/>
              <a:gd name="T25" fmla="*/ 82 h 82"/>
              <a:gd name="T26" fmla="*/ 0 w 75"/>
              <a:gd name="T27" fmla="*/ 82 h 82"/>
              <a:gd name="T28" fmla="*/ 0 w 75"/>
              <a:gd name="T29" fmla="*/ 0 h 82"/>
              <a:gd name="T30" fmla="*/ 21 w 75"/>
              <a:gd name="T31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5" h="82">
                <a:moveTo>
                  <a:pt x="21" y="0"/>
                </a:moveTo>
                <a:lnTo>
                  <a:pt x="37" y="59"/>
                </a:lnTo>
                <a:lnTo>
                  <a:pt x="52" y="0"/>
                </a:lnTo>
                <a:lnTo>
                  <a:pt x="75" y="0"/>
                </a:lnTo>
                <a:lnTo>
                  <a:pt x="75" y="82"/>
                </a:lnTo>
                <a:lnTo>
                  <a:pt x="57" y="82"/>
                </a:lnTo>
                <a:lnTo>
                  <a:pt x="57" y="59"/>
                </a:lnTo>
                <a:lnTo>
                  <a:pt x="59" y="25"/>
                </a:lnTo>
                <a:lnTo>
                  <a:pt x="42" y="82"/>
                </a:lnTo>
                <a:lnTo>
                  <a:pt x="31" y="82"/>
                </a:lnTo>
                <a:lnTo>
                  <a:pt x="16" y="25"/>
                </a:lnTo>
                <a:lnTo>
                  <a:pt x="16" y="59"/>
                </a:lnTo>
                <a:lnTo>
                  <a:pt x="16" y="82"/>
                </a:lnTo>
                <a:lnTo>
                  <a:pt x="0" y="82"/>
                </a:lnTo>
                <a:lnTo>
                  <a:pt x="0" y="0"/>
                </a:lnTo>
                <a:lnTo>
                  <a:pt x="21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58" name="Freeform 352"/>
          <p:cNvSpPr>
            <a:spLocks noEditPoints="1"/>
          </p:cNvSpPr>
          <p:nvPr/>
        </p:nvSpPr>
        <p:spPr bwMode="auto">
          <a:xfrm>
            <a:off x="6094729" y="5478689"/>
            <a:ext cx="101502" cy="144510"/>
          </a:xfrm>
          <a:custGeom>
            <a:avLst/>
            <a:gdLst>
              <a:gd name="T0" fmla="*/ 31 w 31"/>
              <a:gd name="T1" fmla="*/ 26 h 44"/>
              <a:gd name="T2" fmla="*/ 30 w 31"/>
              <a:gd name="T3" fmla="*/ 34 h 44"/>
              <a:gd name="T4" fmla="*/ 27 w 31"/>
              <a:gd name="T5" fmla="*/ 40 h 44"/>
              <a:gd name="T6" fmla="*/ 22 w 31"/>
              <a:gd name="T7" fmla="*/ 43 h 44"/>
              <a:gd name="T8" fmla="*/ 16 w 31"/>
              <a:gd name="T9" fmla="*/ 44 h 44"/>
              <a:gd name="T10" fmla="*/ 9 w 31"/>
              <a:gd name="T11" fmla="*/ 43 h 44"/>
              <a:gd name="T12" fmla="*/ 4 w 31"/>
              <a:gd name="T13" fmla="*/ 40 h 44"/>
              <a:gd name="T14" fmla="*/ 1 w 31"/>
              <a:gd name="T15" fmla="*/ 34 h 44"/>
              <a:gd name="T16" fmla="*/ 0 w 31"/>
              <a:gd name="T17" fmla="*/ 26 h 44"/>
              <a:gd name="T18" fmla="*/ 0 w 31"/>
              <a:gd name="T19" fmla="*/ 19 h 44"/>
              <a:gd name="T20" fmla="*/ 1 w 31"/>
              <a:gd name="T21" fmla="*/ 11 h 44"/>
              <a:gd name="T22" fmla="*/ 4 w 31"/>
              <a:gd name="T23" fmla="*/ 5 h 44"/>
              <a:gd name="T24" fmla="*/ 9 w 31"/>
              <a:gd name="T25" fmla="*/ 1 h 44"/>
              <a:gd name="T26" fmla="*/ 16 w 31"/>
              <a:gd name="T27" fmla="*/ 0 h 44"/>
              <a:gd name="T28" fmla="*/ 22 w 31"/>
              <a:gd name="T29" fmla="*/ 1 h 44"/>
              <a:gd name="T30" fmla="*/ 27 w 31"/>
              <a:gd name="T31" fmla="*/ 5 h 44"/>
              <a:gd name="T32" fmla="*/ 30 w 31"/>
              <a:gd name="T33" fmla="*/ 11 h 44"/>
              <a:gd name="T34" fmla="*/ 31 w 31"/>
              <a:gd name="T35" fmla="*/ 19 h 44"/>
              <a:gd name="T36" fmla="*/ 31 w 31"/>
              <a:gd name="T37" fmla="*/ 26 h 44"/>
              <a:gd name="T38" fmla="*/ 22 w 31"/>
              <a:gd name="T39" fmla="*/ 19 h 44"/>
              <a:gd name="T40" fmla="*/ 22 w 31"/>
              <a:gd name="T41" fmla="*/ 14 h 44"/>
              <a:gd name="T42" fmla="*/ 21 w 31"/>
              <a:gd name="T43" fmla="*/ 10 h 44"/>
              <a:gd name="T44" fmla="*/ 18 w 31"/>
              <a:gd name="T45" fmla="*/ 8 h 44"/>
              <a:gd name="T46" fmla="*/ 16 w 31"/>
              <a:gd name="T47" fmla="*/ 7 h 44"/>
              <a:gd name="T48" fmla="*/ 13 w 31"/>
              <a:gd name="T49" fmla="*/ 8 h 44"/>
              <a:gd name="T50" fmla="*/ 10 w 31"/>
              <a:gd name="T51" fmla="*/ 10 h 44"/>
              <a:gd name="T52" fmla="*/ 9 w 31"/>
              <a:gd name="T53" fmla="*/ 14 h 44"/>
              <a:gd name="T54" fmla="*/ 9 w 31"/>
              <a:gd name="T55" fmla="*/ 19 h 44"/>
              <a:gd name="T56" fmla="*/ 9 w 31"/>
              <a:gd name="T57" fmla="*/ 26 h 44"/>
              <a:gd name="T58" fmla="*/ 9 w 31"/>
              <a:gd name="T59" fmla="*/ 31 h 44"/>
              <a:gd name="T60" fmla="*/ 10 w 31"/>
              <a:gd name="T61" fmla="*/ 35 h 44"/>
              <a:gd name="T62" fmla="*/ 13 w 31"/>
              <a:gd name="T63" fmla="*/ 36 h 44"/>
              <a:gd name="T64" fmla="*/ 16 w 31"/>
              <a:gd name="T65" fmla="*/ 37 h 44"/>
              <a:gd name="T66" fmla="*/ 19 w 31"/>
              <a:gd name="T67" fmla="*/ 36 h 44"/>
              <a:gd name="T68" fmla="*/ 21 w 31"/>
              <a:gd name="T69" fmla="*/ 35 h 44"/>
              <a:gd name="T70" fmla="*/ 22 w 31"/>
              <a:gd name="T71" fmla="*/ 31 h 44"/>
              <a:gd name="T72" fmla="*/ 22 w 31"/>
              <a:gd name="T73" fmla="*/ 26 h 44"/>
              <a:gd name="T74" fmla="*/ 22 w 31"/>
              <a:gd name="T75" fmla="*/ 19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" h="44">
                <a:moveTo>
                  <a:pt x="31" y="26"/>
                </a:moveTo>
                <a:cubicBezTo>
                  <a:pt x="31" y="29"/>
                  <a:pt x="31" y="32"/>
                  <a:pt x="30" y="34"/>
                </a:cubicBezTo>
                <a:cubicBezTo>
                  <a:pt x="29" y="36"/>
                  <a:pt x="28" y="38"/>
                  <a:pt x="27" y="40"/>
                </a:cubicBezTo>
                <a:cubicBezTo>
                  <a:pt x="25" y="41"/>
                  <a:pt x="24" y="42"/>
                  <a:pt x="22" y="43"/>
                </a:cubicBezTo>
                <a:cubicBezTo>
                  <a:pt x="20" y="44"/>
                  <a:pt x="18" y="44"/>
                  <a:pt x="16" y="44"/>
                </a:cubicBezTo>
                <a:cubicBezTo>
                  <a:pt x="13" y="44"/>
                  <a:pt x="11" y="44"/>
                  <a:pt x="9" y="43"/>
                </a:cubicBezTo>
                <a:cubicBezTo>
                  <a:pt x="7" y="42"/>
                  <a:pt x="6" y="41"/>
                  <a:pt x="4" y="40"/>
                </a:cubicBezTo>
                <a:cubicBezTo>
                  <a:pt x="3" y="38"/>
                  <a:pt x="2" y="36"/>
                  <a:pt x="1" y="34"/>
                </a:cubicBezTo>
                <a:cubicBezTo>
                  <a:pt x="0" y="32"/>
                  <a:pt x="0" y="29"/>
                  <a:pt x="0" y="2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6"/>
                  <a:pt x="0" y="13"/>
                  <a:pt x="1" y="11"/>
                </a:cubicBezTo>
                <a:cubicBezTo>
                  <a:pt x="2" y="8"/>
                  <a:pt x="3" y="6"/>
                  <a:pt x="4" y="5"/>
                </a:cubicBezTo>
                <a:cubicBezTo>
                  <a:pt x="6" y="3"/>
                  <a:pt x="7" y="2"/>
                  <a:pt x="9" y="1"/>
                </a:cubicBezTo>
                <a:cubicBezTo>
                  <a:pt x="11" y="0"/>
                  <a:pt x="13" y="0"/>
                  <a:pt x="16" y="0"/>
                </a:cubicBezTo>
                <a:cubicBezTo>
                  <a:pt x="18" y="0"/>
                  <a:pt x="20" y="0"/>
                  <a:pt x="22" y="1"/>
                </a:cubicBezTo>
                <a:cubicBezTo>
                  <a:pt x="24" y="2"/>
                  <a:pt x="25" y="3"/>
                  <a:pt x="27" y="5"/>
                </a:cubicBezTo>
                <a:cubicBezTo>
                  <a:pt x="28" y="6"/>
                  <a:pt x="29" y="8"/>
                  <a:pt x="30" y="11"/>
                </a:cubicBezTo>
                <a:cubicBezTo>
                  <a:pt x="31" y="13"/>
                  <a:pt x="31" y="16"/>
                  <a:pt x="31" y="19"/>
                </a:cubicBezTo>
                <a:lnTo>
                  <a:pt x="31" y="26"/>
                </a:lnTo>
                <a:close/>
                <a:moveTo>
                  <a:pt x="22" y="19"/>
                </a:moveTo>
                <a:cubicBezTo>
                  <a:pt x="22" y="17"/>
                  <a:pt x="22" y="15"/>
                  <a:pt x="22" y="14"/>
                </a:cubicBezTo>
                <a:cubicBezTo>
                  <a:pt x="22" y="12"/>
                  <a:pt x="21" y="11"/>
                  <a:pt x="21" y="10"/>
                </a:cubicBezTo>
                <a:cubicBezTo>
                  <a:pt x="20" y="9"/>
                  <a:pt x="19" y="8"/>
                  <a:pt x="18" y="8"/>
                </a:cubicBezTo>
                <a:cubicBezTo>
                  <a:pt x="18" y="8"/>
                  <a:pt x="17" y="7"/>
                  <a:pt x="16" y="7"/>
                </a:cubicBezTo>
                <a:cubicBezTo>
                  <a:pt x="14" y="7"/>
                  <a:pt x="13" y="8"/>
                  <a:pt x="13" y="8"/>
                </a:cubicBezTo>
                <a:cubicBezTo>
                  <a:pt x="12" y="8"/>
                  <a:pt x="11" y="9"/>
                  <a:pt x="10" y="10"/>
                </a:cubicBezTo>
                <a:cubicBezTo>
                  <a:pt x="10" y="11"/>
                  <a:pt x="9" y="12"/>
                  <a:pt x="9" y="14"/>
                </a:cubicBezTo>
                <a:cubicBezTo>
                  <a:pt x="9" y="15"/>
                  <a:pt x="9" y="17"/>
                  <a:pt x="9" y="19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8"/>
                  <a:pt x="9" y="30"/>
                  <a:pt x="9" y="31"/>
                </a:cubicBezTo>
                <a:cubicBezTo>
                  <a:pt x="9" y="32"/>
                  <a:pt x="10" y="34"/>
                  <a:pt x="10" y="35"/>
                </a:cubicBezTo>
                <a:cubicBezTo>
                  <a:pt x="11" y="35"/>
                  <a:pt x="12" y="36"/>
                  <a:pt x="13" y="36"/>
                </a:cubicBezTo>
                <a:cubicBezTo>
                  <a:pt x="14" y="37"/>
                  <a:pt x="14" y="37"/>
                  <a:pt x="16" y="37"/>
                </a:cubicBezTo>
                <a:cubicBezTo>
                  <a:pt x="17" y="37"/>
                  <a:pt x="18" y="37"/>
                  <a:pt x="19" y="36"/>
                </a:cubicBezTo>
                <a:cubicBezTo>
                  <a:pt x="19" y="36"/>
                  <a:pt x="20" y="35"/>
                  <a:pt x="21" y="35"/>
                </a:cubicBezTo>
                <a:cubicBezTo>
                  <a:pt x="21" y="34"/>
                  <a:pt x="22" y="32"/>
                  <a:pt x="22" y="31"/>
                </a:cubicBezTo>
                <a:cubicBezTo>
                  <a:pt x="22" y="30"/>
                  <a:pt x="22" y="28"/>
                  <a:pt x="22" y="26"/>
                </a:cubicBez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59" name="Freeform 353"/>
          <p:cNvSpPr>
            <a:spLocks noEditPoints="1"/>
          </p:cNvSpPr>
          <p:nvPr/>
        </p:nvSpPr>
        <p:spPr bwMode="auto">
          <a:xfrm>
            <a:off x="6215154" y="5482130"/>
            <a:ext cx="92899" cy="141069"/>
          </a:xfrm>
          <a:custGeom>
            <a:avLst/>
            <a:gdLst>
              <a:gd name="T0" fmla="*/ 0 w 28"/>
              <a:gd name="T1" fmla="*/ 43 h 43"/>
              <a:gd name="T2" fmla="*/ 0 w 28"/>
              <a:gd name="T3" fmla="*/ 0 h 43"/>
              <a:gd name="T4" fmla="*/ 14 w 28"/>
              <a:gd name="T5" fmla="*/ 0 h 43"/>
              <a:gd name="T6" fmla="*/ 19 w 28"/>
              <a:gd name="T7" fmla="*/ 0 h 43"/>
              <a:gd name="T8" fmla="*/ 24 w 28"/>
              <a:gd name="T9" fmla="*/ 3 h 43"/>
              <a:gd name="T10" fmla="*/ 27 w 28"/>
              <a:gd name="T11" fmla="*/ 6 h 43"/>
              <a:gd name="T12" fmla="*/ 27 w 28"/>
              <a:gd name="T13" fmla="*/ 11 h 43"/>
              <a:gd name="T14" fmla="*/ 27 w 28"/>
              <a:gd name="T15" fmla="*/ 14 h 43"/>
              <a:gd name="T16" fmla="*/ 26 w 28"/>
              <a:gd name="T17" fmla="*/ 17 h 43"/>
              <a:gd name="T18" fmla="*/ 25 w 28"/>
              <a:gd name="T19" fmla="*/ 19 h 43"/>
              <a:gd name="T20" fmla="*/ 22 w 28"/>
              <a:gd name="T21" fmla="*/ 21 h 43"/>
              <a:gd name="T22" fmla="*/ 25 w 28"/>
              <a:gd name="T23" fmla="*/ 22 h 43"/>
              <a:gd name="T24" fmla="*/ 27 w 28"/>
              <a:gd name="T25" fmla="*/ 24 h 43"/>
              <a:gd name="T26" fmla="*/ 28 w 28"/>
              <a:gd name="T27" fmla="*/ 27 h 43"/>
              <a:gd name="T28" fmla="*/ 28 w 28"/>
              <a:gd name="T29" fmla="*/ 30 h 43"/>
              <a:gd name="T30" fmla="*/ 25 w 28"/>
              <a:gd name="T31" fmla="*/ 40 h 43"/>
              <a:gd name="T32" fmla="*/ 15 w 28"/>
              <a:gd name="T33" fmla="*/ 43 h 43"/>
              <a:gd name="T34" fmla="*/ 0 w 28"/>
              <a:gd name="T35" fmla="*/ 43 h 43"/>
              <a:gd name="T36" fmla="*/ 9 w 28"/>
              <a:gd name="T37" fmla="*/ 18 h 43"/>
              <a:gd name="T38" fmla="*/ 14 w 28"/>
              <a:gd name="T39" fmla="*/ 18 h 43"/>
              <a:gd name="T40" fmla="*/ 17 w 28"/>
              <a:gd name="T41" fmla="*/ 16 h 43"/>
              <a:gd name="T42" fmla="*/ 19 w 28"/>
              <a:gd name="T43" fmla="*/ 12 h 43"/>
              <a:gd name="T44" fmla="*/ 18 w 28"/>
              <a:gd name="T45" fmla="*/ 8 h 43"/>
              <a:gd name="T46" fmla="*/ 14 w 28"/>
              <a:gd name="T47" fmla="*/ 7 h 43"/>
              <a:gd name="T48" fmla="*/ 9 w 28"/>
              <a:gd name="T49" fmla="*/ 7 h 43"/>
              <a:gd name="T50" fmla="*/ 9 w 28"/>
              <a:gd name="T51" fmla="*/ 18 h 43"/>
              <a:gd name="T52" fmla="*/ 9 w 28"/>
              <a:gd name="T53" fmla="*/ 24 h 43"/>
              <a:gd name="T54" fmla="*/ 9 w 28"/>
              <a:gd name="T55" fmla="*/ 36 h 43"/>
              <a:gd name="T56" fmla="*/ 15 w 28"/>
              <a:gd name="T57" fmla="*/ 36 h 43"/>
              <a:gd name="T58" fmla="*/ 17 w 28"/>
              <a:gd name="T59" fmla="*/ 35 h 43"/>
              <a:gd name="T60" fmla="*/ 18 w 28"/>
              <a:gd name="T61" fmla="*/ 34 h 43"/>
              <a:gd name="T62" fmla="*/ 19 w 28"/>
              <a:gd name="T63" fmla="*/ 32 h 43"/>
              <a:gd name="T64" fmla="*/ 19 w 28"/>
              <a:gd name="T65" fmla="*/ 30 h 43"/>
              <a:gd name="T66" fmla="*/ 18 w 28"/>
              <a:gd name="T67" fmla="*/ 26 h 43"/>
              <a:gd name="T68" fmla="*/ 15 w 28"/>
              <a:gd name="T69" fmla="*/ 24 h 43"/>
              <a:gd name="T70" fmla="*/ 9 w 28"/>
              <a:gd name="T71" fmla="*/ 24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8" h="43">
                <a:moveTo>
                  <a:pt x="0" y="43"/>
                </a:moveTo>
                <a:cubicBezTo>
                  <a:pt x="0" y="0"/>
                  <a:pt x="0" y="0"/>
                  <a:pt x="0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6" y="0"/>
                  <a:pt x="18" y="0"/>
                  <a:pt x="19" y="0"/>
                </a:cubicBezTo>
                <a:cubicBezTo>
                  <a:pt x="21" y="1"/>
                  <a:pt x="23" y="2"/>
                  <a:pt x="24" y="3"/>
                </a:cubicBezTo>
                <a:cubicBezTo>
                  <a:pt x="25" y="3"/>
                  <a:pt x="26" y="5"/>
                  <a:pt x="27" y="6"/>
                </a:cubicBezTo>
                <a:cubicBezTo>
                  <a:pt x="27" y="8"/>
                  <a:pt x="27" y="9"/>
                  <a:pt x="27" y="11"/>
                </a:cubicBezTo>
                <a:cubicBezTo>
                  <a:pt x="27" y="12"/>
                  <a:pt x="27" y="13"/>
                  <a:pt x="27" y="14"/>
                </a:cubicBezTo>
                <a:cubicBezTo>
                  <a:pt x="27" y="15"/>
                  <a:pt x="27" y="16"/>
                  <a:pt x="26" y="17"/>
                </a:cubicBezTo>
                <a:cubicBezTo>
                  <a:pt x="26" y="18"/>
                  <a:pt x="25" y="18"/>
                  <a:pt x="25" y="19"/>
                </a:cubicBezTo>
                <a:cubicBezTo>
                  <a:pt x="24" y="20"/>
                  <a:pt x="23" y="20"/>
                  <a:pt x="22" y="21"/>
                </a:cubicBezTo>
                <a:cubicBezTo>
                  <a:pt x="23" y="21"/>
                  <a:pt x="24" y="21"/>
                  <a:pt x="25" y="22"/>
                </a:cubicBezTo>
                <a:cubicBezTo>
                  <a:pt x="26" y="23"/>
                  <a:pt x="26" y="23"/>
                  <a:pt x="27" y="24"/>
                </a:cubicBezTo>
                <a:cubicBezTo>
                  <a:pt x="27" y="25"/>
                  <a:pt x="28" y="26"/>
                  <a:pt x="28" y="27"/>
                </a:cubicBezTo>
                <a:cubicBezTo>
                  <a:pt x="28" y="28"/>
                  <a:pt x="28" y="29"/>
                  <a:pt x="28" y="30"/>
                </a:cubicBezTo>
                <a:cubicBezTo>
                  <a:pt x="28" y="34"/>
                  <a:pt x="27" y="37"/>
                  <a:pt x="25" y="40"/>
                </a:cubicBezTo>
                <a:cubicBezTo>
                  <a:pt x="22" y="42"/>
                  <a:pt x="19" y="43"/>
                  <a:pt x="15" y="43"/>
                </a:cubicBezTo>
                <a:lnTo>
                  <a:pt x="0" y="43"/>
                </a:lnTo>
                <a:close/>
                <a:moveTo>
                  <a:pt x="9" y="18"/>
                </a:moveTo>
                <a:cubicBezTo>
                  <a:pt x="14" y="18"/>
                  <a:pt x="14" y="18"/>
                  <a:pt x="14" y="18"/>
                </a:cubicBezTo>
                <a:cubicBezTo>
                  <a:pt x="15" y="18"/>
                  <a:pt x="17" y="17"/>
                  <a:pt x="17" y="16"/>
                </a:cubicBezTo>
                <a:cubicBezTo>
                  <a:pt x="18" y="15"/>
                  <a:pt x="19" y="14"/>
                  <a:pt x="19" y="12"/>
                </a:cubicBezTo>
                <a:cubicBezTo>
                  <a:pt x="19" y="10"/>
                  <a:pt x="18" y="9"/>
                  <a:pt x="18" y="8"/>
                </a:cubicBezTo>
                <a:cubicBezTo>
                  <a:pt x="17" y="7"/>
                  <a:pt x="15" y="7"/>
                  <a:pt x="14" y="7"/>
                </a:cubicBezTo>
                <a:cubicBezTo>
                  <a:pt x="9" y="7"/>
                  <a:pt x="9" y="7"/>
                  <a:pt x="9" y="7"/>
                </a:cubicBezTo>
                <a:lnTo>
                  <a:pt x="9" y="18"/>
                </a:lnTo>
                <a:close/>
                <a:moveTo>
                  <a:pt x="9" y="24"/>
                </a:moveTo>
                <a:cubicBezTo>
                  <a:pt x="9" y="36"/>
                  <a:pt x="9" y="36"/>
                  <a:pt x="9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5" y="36"/>
                  <a:pt x="16" y="35"/>
                  <a:pt x="17" y="35"/>
                </a:cubicBezTo>
                <a:cubicBezTo>
                  <a:pt x="17" y="35"/>
                  <a:pt x="18" y="34"/>
                  <a:pt x="18" y="34"/>
                </a:cubicBezTo>
                <a:cubicBezTo>
                  <a:pt x="19" y="33"/>
                  <a:pt x="19" y="33"/>
                  <a:pt x="19" y="32"/>
                </a:cubicBezTo>
                <a:cubicBezTo>
                  <a:pt x="19" y="32"/>
                  <a:pt x="19" y="31"/>
                  <a:pt x="19" y="30"/>
                </a:cubicBezTo>
                <a:cubicBezTo>
                  <a:pt x="19" y="28"/>
                  <a:pt x="19" y="27"/>
                  <a:pt x="18" y="26"/>
                </a:cubicBezTo>
                <a:cubicBezTo>
                  <a:pt x="18" y="25"/>
                  <a:pt x="17" y="24"/>
                  <a:pt x="15" y="24"/>
                </a:cubicBezTo>
                <a:lnTo>
                  <a:pt x="9" y="24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60" name="Rectangle 354"/>
          <p:cNvSpPr>
            <a:spLocks noChangeArrowheads="1"/>
          </p:cNvSpPr>
          <p:nvPr/>
        </p:nvSpPr>
        <p:spPr bwMode="auto">
          <a:xfrm>
            <a:off x="6330417" y="5482130"/>
            <a:ext cx="29247" cy="141069"/>
          </a:xfrm>
          <a:prstGeom prst="rect">
            <a:avLst/>
          </a:pr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61" name="Freeform 355"/>
          <p:cNvSpPr>
            <a:spLocks/>
          </p:cNvSpPr>
          <p:nvPr/>
        </p:nvSpPr>
        <p:spPr bwMode="auto">
          <a:xfrm>
            <a:off x="6382028" y="5482130"/>
            <a:ext cx="79136" cy="141069"/>
          </a:xfrm>
          <a:custGeom>
            <a:avLst/>
            <a:gdLst>
              <a:gd name="T0" fmla="*/ 17 w 46"/>
              <a:gd name="T1" fmla="*/ 69 h 82"/>
              <a:gd name="T2" fmla="*/ 46 w 46"/>
              <a:gd name="T3" fmla="*/ 69 h 82"/>
              <a:gd name="T4" fmla="*/ 46 w 46"/>
              <a:gd name="T5" fmla="*/ 82 h 82"/>
              <a:gd name="T6" fmla="*/ 0 w 46"/>
              <a:gd name="T7" fmla="*/ 82 h 82"/>
              <a:gd name="T8" fmla="*/ 0 w 46"/>
              <a:gd name="T9" fmla="*/ 0 h 82"/>
              <a:gd name="T10" fmla="*/ 17 w 46"/>
              <a:gd name="T11" fmla="*/ 0 h 82"/>
              <a:gd name="T12" fmla="*/ 17 w 46"/>
              <a:gd name="T13" fmla="*/ 69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" h="82">
                <a:moveTo>
                  <a:pt x="17" y="69"/>
                </a:moveTo>
                <a:lnTo>
                  <a:pt x="46" y="69"/>
                </a:lnTo>
                <a:lnTo>
                  <a:pt x="46" y="82"/>
                </a:lnTo>
                <a:lnTo>
                  <a:pt x="0" y="82"/>
                </a:lnTo>
                <a:lnTo>
                  <a:pt x="0" y="0"/>
                </a:lnTo>
                <a:lnTo>
                  <a:pt x="17" y="0"/>
                </a:lnTo>
                <a:lnTo>
                  <a:pt x="17" y="6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62" name="Rectangle 356"/>
          <p:cNvSpPr>
            <a:spLocks noChangeArrowheads="1"/>
          </p:cNvSpPr>
          <p:nvPr/>
        </p:nvSpPr>
        <p:spPr bwMode="auto">
          <a:xfrm>
            <a:off x="6476648" y="5482130"/>
            <a:ext cx="29247" cy="141069"/>
          </a:xfrm>
          <a:prstGeom prst="rect">
            <a:avLst/>
          </a:pr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63" name="Freeform 357"/>
          <p:cNvSpPr>
            <a:spLocks/>
          </p:cNvSpPr>
          <p:nvPr/>
        </p:nvSpPr>
        <p:spPr bwMode="auto">
          <a:xfrm>
            <a:off x="6519656" y="5482130"/>
            <a:ext cx="98061" cy="141069"/>
          </a:xfrm>
          <a:custGeom>
            <a:avLst/>
            <a:gdLst>
              <a:gd name="T0" fmla="*/ 57 w 57"/>
              <a:gd name="T1" fmla="*/ 13 h 82"/>
              <a:gd name="T2" fmla="*/ 38 w 57"/>
              <a:gd name="T3" fmla="*/ 13 h 82"/>
              <a:gd name="T4" fmla="*/ 38 w 57"/>
              <a:gd name="T5" fmla="*/ 82 h 82"/>
              <a:gd name="T6" fmla="*/ 21 w 57"/>
              <a:gd name="T7" fmla="*/ 82 h 82"/>
              <a:gd name="T8" fmla="*/ 21 w 57"/>
              <a:gd name="T9" fmla="*/ 13 h 82"/>
              <a:gd name="T10" fmla="*/ 0 w 57"/>
              <a:gd name="T11" fmla="*/ 13 h 82"/>
              <a:gd name="T12" fmla="*/ 0 w 57"/>
              <a:gd name="T13" fmla="*/ 0 h 82"/>
              <a:gd name="T14" fmla="*/ 57 w 57"/>
              <a:gd name="T15" fmla="*/ 0 h 82"/>
              <a:gd name="T16" fmla="*/ 57 w 57"/>
              <a:gd name="T17" fmla="*/ 13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" h="82">
                <a:moveTo>
                  <a:pt x="57" y="13"/>
                </a:moveTo>
                <a:lnTo>
                  <a:pt x="38" y="13"/>
                </a:lnTo>
                <a:lnTo>
                  <a:pt x="38" y="82"/>
                </a:lnTo>
                <a:lnTo>
                  <a:pt x="21" y="82"/>
                </a:lnTo>
                <a:lnTo>
                  <a:pt x="21" y="13"/>
                </a:lnTo>
                <a:lnTo>
                  <a:pt x="0" y="13"/>
                </a:lnTo>
                <a:lnTo>
                  <a:pt x="0" y="0"/>
                </a:lnTo>
                <a:lnTo>
                  <a:pt x="57" y="0"/>
                </a:lnTo>
                <a:lnTo>
                  <a:pt x="57" y="13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64" name="Freeform 358"/>
          <p:cNvSpPr>
            <a:spLocks/>
          </p:cNvSpPr>
          <p:nvPr/>
        </p:nvSpPr>
        <p:spPr bwMode="auto">
          <a:xfrm>
            <a:off x="6628039" y="5482130"/>
            <a:ext cx="104942" cy="141069"/>
          </a:xfrm>
          <a:custGeom>
            <a:avLst/>
            <a:gdLst>
              <a:gd name="T0" fmla="*/ 30 w 61"/>
              <a:gd name="T1" fmla="*/ 36 h 82"/>
              <a:gd name="T2" fmla="*/ 42 w 61"/>
              <a:gd name="T3" fmla="*/ 0 h 82"/>
              <a:gd name="T4" fmla="*/ 61 w 61"/>
              <a:gd name="T5" fmla="*/ 0 h 82"/>
              <a:gd name="T6" fmla="*/ 38 w 61"/>
              <a:gd name="T7" fmla="*/ 51 h 82"/>
              <a:gd name="T8" fmla="*/ 38 w 61"/>
              <a:gd name="T9" fmla="*/ 82 h 82"/>
              <a:gd name="T10" fmla="*/ 21 w 61"/>
              <a:gd name="T11" fmla="*/ 82 h 82"/>
              <a:gd name="T12" fmla="*/ 21 w 61"/>
              <a:gd name="T13" fmla="*/ 51 h 82"/>
              <a:gd name="T14" fmla="*/ 0 w 61"/>
              <a:gd name="T15" fmla="*/ 0 h 82"/>
              <a:gd name="T16" fmla="*/ 17 w 61"/>
              <a:gd name="T17" fmla="*/ 0 h 82"/>
              <a:gd name="T18" fmla="*/ 30 w 61"/>
              <a:gd name="T19" fmla="*/ 36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1" h="82">
                <a:moveTo>
                  <a:pt x="30" y="36"/>
                </a:moveTo>
                <a:lnTo>
                  <a:pt x="42" y="0"/>
                </a:lnTo>
                <a:lnTo>
                  <a:pt x="61" y="0"/>
                </a:lnTo>
                <a:lnTo>
                  <a:pt x="38" y="51"/>
                </a:lnTo>
                <a:lnTo>
                  <a:pt x="38" y="82"/>
                </a:lnTo>
                <a:lnTo>
                  <a:pt x="21" y="82"/>
                </a:lnTo>
                <a:lnTo>
                  <a:pt x="21" y="51"/>
                </a:lnTo>
                <a:lnTo>
                  <a:pt x="0" y="0"/>
                </a:lnTo>
                <a:lnTo>
                  <a:pt x="17" y="0"/>
                </a:lnTo>
                <a:lnTo>
                  <a:pt x="30" y="36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65" name="Line 359"/>
          <p:cNvSpPr>
            <a:spLocks noChangeShapeType="1"/>
          </p:cNvSpPr>
          <p:nvPr/>
        </p:nvSpPr>
        <p:spPr bwMode="auto">
          <a:xfrm>
            <a:off x="5535612" y="5717819"/>
            <a:ext cx="3708000" cy="0"/>
          </a:xfrm>
          <a:prstGeom prst="line">
            <a:avLst/>
          </a:prstGeom>
          <a:noFill/>
          <a:ln w="15875" cap="flat">
            <a:solidFill>
              <a:srgbClr val="2667A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98" name="Freeform 392"/>
          <p:cNvSpPr>
            <a:spLocks noEditPoints="1"/>
          </p:cNvSpPr>
          <p:nvPr/>
        </p:nvSpPr>
        <p:spPr bwMode="auto">
          <a:xfrm>
            <a:off x="7268012" y="5929423"/>
            <a:ext cx="287300" cy="412885"/>
          </a:xfrm>
          <a:custGeom>
            <a:avLst/>
            <a:gdLst>
              <a:gd name="T0" fmla="*/ 44 w 88"/>
              <a:gd name="T1" fmla="*/ 0 h 126"/>
              <a:gd name="T2" fmla="*/ 0 w 88"/>
              <a:gd name="T3" fmla="*/ 44 h 126"/>
              <a:gd name="T4" fmla="*/ 41 w 88"/>
              <a:gd name="T5" fmla="*/ 124 h 126"/>
              <a:gd name="T6" fmla="*/ 41 w 88"/>
              <a:gd name="T7" fmla="*/ 124 h 126"/>
              <a:gd name="T8" fmla="*/ 47 w 88"/>
              <a:gd name="T9" fmla="*/ 124 h 126"/>
              <a:gd name="T10" fmla="*/ 88 w 88"/>
              <a:gd name="T11" fmla="*/ 44 h 126"/>
              <a:gd name="T12" fmla="*/ 44 w 88"/>
              <a:gd name="T13" fmla="*/ 0 h 126"/>
              <a:gd name="T14" fmla="*/ 44 w 88"/>
              <a:gd name="T15" fmla="*/ 116 h 126"/>
              <a:gd name="T16" fmla="*/ 9 w 88"/>
              <a:gd name="T17" fmla="*/ 53 h 126"/>
              <a:gd name="T18" fmla="*/ 14 w 88"/>
              <a:gd name="T19" fmla="*/ 53 h 126"/>
              <a:gd name="T20" fmla="*/ 18 w 88"/>
              <a:gd name="T21" fmla="*/ 50 h 126"/>
              <a:gd name="T22" fmla="*/ 14 w 88"/>
              <a:gd name="T23" fmla="*/ 46 h 126"/>
              <a:gd name="T24" fmla="*/ 7 w 88"/>
              <a:gd name="T25" fmla="*/ 46 h 126"/>
              <a:gd name="T26" fmla="*/ 7 w 88"/>
              <a:gd name="T27" fmla="*/ 44 h 126"/>
              <a:gd name="T28" fmla="*/ 7 w 88"/>
              <a:gd name="T29" fmla="*/ 41 h 126"/>
              <a:gd name="T30" fmla="*/ 20 w 88"/>
              <a:gd name="T31" fmla="*/ 41 h 126"/>
              <a:gd name="T32" fmla="*/ 23 w 88"/>
              <a:gd name="T33" fmla="*/ 38 h 126"/>
              <a:gd name="T34" fmla="*/ 20 w 88"/>
              <a:gd name="T35" fmla="*/ 34 h 126"/>
              <a:gd name="T36" fmla="*/ 8 w 88"/>
              <a:gd name="T37" fmla="*/ 34 h 126"/>
              <a:gd name="T38" fmla="*/ 44 w 88"/>
              <a:gd name="T39" fmla="*/ 7 h 126"/>
              <a:gd name="T40" fmla="*/ 81 w 88"/>
              <a:gd name="T41" fmla="*/ 44 h 126"/>
              <a:gd name="T42" fmla="*/ 44 w 88"/>
              <a:gd name="T43" fmla="*/ 11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8" h="126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7"/>
                  <a:pt x="40" y="122"/>
                  <a:pt x="41" y="124"/>
                </a:cubicBezTo>
                <a:cubicBezTo>
                  <a:pt x="41" y="124"/>
                  <a:pt x="41" y="124"/>
                  <a:pt x="41" y="124"/>
                </a:cubicBezTo>
                <a:cubicBezTo>
                  <a:pt x="43" y="126"/>
                  <a:pt x="46" y="126"/>
                  <a:pt x="47" y="124"/>
                </a:cubicBezTo>
                <a:cubicBezTo>
                  <a:pt x="49" y="122"/>
                  <a:pt x="88" y="67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44" y="116"/>
                </a:moveTo>
                <a:cubicBezTo>
                  <a:pt x="34" y="101"/>
                  <a:pt x="15" y="72"/>
                  <a:pt x="9" y="53"/>
                </a:cubicBezTo>
                <a:cubicBezTo>
                  <a:pt x="14" y="53"/>
                  <a:pt x="14" y="53"/>
                  <a:pt x="14" y="53"/>
                </a:cubicBezTo>
                <a:cubicBezTo>
                  <a:pt x="16" y="53"/>
                  <a:pt x="18" y="52"/>
                  <a:pt x="18" y="50"/>
                </a:cubicBezTo>
                <a:cubicBezTo>
                  <a:pt x="18" y="48"/>
                  <a:pt x="16" y="46"/>
                  <a:pt x="14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7" y="45"/>
                  <a:pt x="7" y="45"/>
                  <a:pt x="7" y="44"/>
                </a:cubicBezTo>
                <a:cubicBezTo>
                  <a:pt x="7" y="43"/>
                  <a:pt x="7" y="42"/>
                  <a:pt x="7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2" y="41"/>
                  <a:pt x="23" y="40"/>
                  <a:pt x="23" y="38"/>
                </a:cubicBezTo>
                <a:cubicBezTo>
                  <a:pt x="23" y="36"/>
                  <a:pt x="22" y="34"/>
                  <a:pt x="20" y="34"/>
                </a:cubicBezTo>
                <a:cubicBezTo>
                  <a:pt x="8" y="34"/>
                  <a:pt x="8" y="34"/>
                  <a:pt x="8" y="34"/>
                </a:cubicBezTo>
                <a:cubicBezTo>
                  <a:pt x="13" y="19"/>
                  <a:pt x="27" y="7"/>
                  <a:pt x="44" y="7"/>
                </a:cubicBezTo>
                <a:cubicBezTo>
                  <a:pt x="64" y="7"/>
                  <a:pt x="81" y="23"/>
                  <a:pt x="81" y="44"/>
                </a:cubicBezTo>
                <a:cubicBezTo>
                  <a:pt x="81" y="60"/>
                  <a:pt x="57" y="98"/>
                  <a:pt x="44" y="116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99" name="Freeform 393"/>
          <p:cNvSpPr>
            <a:spLocks noEditPoints="1"/>
          </p:cNvSpPr>
          <p:nvPr/>
        </p:nvSpPr>
        <p:spPr bwMode="auto">
          <a:xfrm>
            <a:off x="7362631" y="6022322"/>
            <a:ext cx="101502" cy="101500"/>
          </a:xfrm>
          <a:custGeom>
            <a:avLst/>
            <a:gdLst>
              <a:gd name="T0" fmla="*/ 15 w 31"/>
              <a:gd name="T1" fmla="*/ 0 h 31"/>
              <a:gd name="T2" fmla="*/ 0 w 31"/>
              <a:gd name="T3" fmla="*/ 16 h 31"/>
              <a:gd name="T4" fmla="*/ 15 w 31"/>
              <a:gd name="T5" fmla="*/ 31 h 31"/>
              <a:gd name="T6" fmla="*/ 31 w 31"/>
              <a:gd name="T7" fmla="*/ 16 h 31"/>
              <a:gd name="T8" fmla="*/ 15 w 31"/>
              <a:gd name="T9" fmla="*/ 0 h 31"/>
              <a:gd name="T10" fmla="*/ 15 w 31"/>
              <a:gd name="T11" fmla="*/ 24 h 31"/>
              <a:gd name="T12" fmla="*/ 7 w 31"/>
              <a:gd name="T13" fmla="*/ 16 h 31"/>
              <a:gd name="T14" fmla="*/ 15 w 31"/>
              <a:gd name="T15" fmla="*/ 7 h 31"/>
              <a:gd name="T16" fmla="*/ 24 w 31"/>
              <a:gd name="T17" fmla="*/ 16 h 31"/>
              <a:gd name="T18" fmla="*/ 15 w 31"/>
              <a:gd name="T19" fmla="*/ 2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1" h="31">
                <a:moveTo>
                  <a:pt x="15" y="0"/>
                </a:moveTo>
                <a:cubicBezTo>
                  <a:pt x="7" y="0"/>
                  <a:pt x="0" y="7"/>
                  <a:pt x="0" y="16"/>
                </a:cubicBezTo>
                <a:cubicBezTo>
                  <a:pt x="0" y="24"/>
                  <a:pt x="7" y="31"/>
                  <a:pt x="15" y="31"/>
                </a:cubicBezTo>
                <a:cubicBezTo>
                  <a:pt x="24" y="31"/>
                  <a:pt x="31" y="24"/>
                  <a:pt x="31" y="16"/>
                </a:cubicBezTo>
                <a:cubicBezTo>
                  <a:pt x="31" y="7"/>
                  <a:pt x="24" y="0"/>
                  <a:pt x="15" y="0"/>
                </a:cubicBezTo>
                <a:close/>
                <a:moveTo>
                  <a:pt x="15" y="24"/>
                </a:moveTo>
                <a:cubicBezTo>
                  <a:pt x="10" y="24"/>
                  <a:pt x="7" y="21"/>
                  <a:pt x="7" y="16"/>
                </a:cubicBezTo>
                <a:cubicBezTo>
                  <a:pt x="7" y="11"/>
                  <a:pt x="10" y="7"/>
                  <a:pt x="15" y="7"/>
                </a:cubicBezTo>
                <a:cubicBezTo>
                  <a:pt x="20" y="7"/>
                  <a:pt x="24" y="11"/>
                  <a:pt x="24" y="16"/>
                </a:cubicBezTo>
                <a:cubicBezTo>
                  <a:pt x="24" y="21"/>
                  <a:pt x="20" y="24"/>
                  <a:pt x="15" y="24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00" name="Freeform 394"/>
          <p:cNvSpPr>
            <a:spLocks noEditPoints="1"/>
          </p:cNvSpPr>
          <p:nvPr/>
        </p:nvSpPr>
        <p:spPr bwMode="auto">
          <a:xfrm>
            <a:off x="7587998" y="5927703"/>
            <a:ext cx="285579" cy="411164"/>
          </a:xfrm>
          <a:custGeom>
            <a:avLst/>
            <a:gdLst>
              <a:gd name="T0" fmla="*/ 43 w 87"/>
              <a:gd name="T1" fmla="*/ 0 h 126"/>
              <a:gd name="T2" fmla="*/ 0 w 87"/>
              <a:gd name="T3" fmla="*/ 44 h 126"/>
              <a:gd name="T4" fmla="*/ 41 w 87"/>
              <a:gd name="T5" fmla="*/ 124 h 126"/>
              <a:gd name="T6" fmla="*/ 41 w 87"/>
              <a:gd name="T7" fmla="*/ 124 h 126"/>
              <a:gd name="T8" fmla="*/ 46 w 87"/>
              <a:gd name="T9" fmla="*/ 124 h 126"/>
              <a:gd name="T10" fmla="*/ 87 w 87"/>
              <a:gd name="T11" fmla="*/ 44 h 126"/>
              <a:gd name="T12" fmla="*/ 43 w 87"/>
              <a:gd name="T13" fmla="*/ 0 h 126"/>
              <a:gd name="T14" fmla="*/ 43 w 87"/>
              <a:gd name="T15" fmla="*/ 116 h 126"/>
              <a:gd name="T16" fmla="*/ 8 w 87"/>
              <a:gd name="T17" fmla="*/ 53 h 126"/>
              <a:gd name="T18" fmla="*/ 13 w 87"/>
              <a:gd name="T19" fmla="*/ 53 h 126"/>
              <a:gd name="T20" fmla="*/ 17 w 87"/>
              <a:gd name="T21" fmla="*/ 49 h 126"/>
              <a:gd name="T22" fmla="*/ 13 w 87"/>
              <a:gd name="T23" fmla="*/ 46 h 126"/>
              <a:gd name="T24" fmla="*/ 7 w 87"/>
              <a:gd name="T25" fmla="*/ 46 h 126"/>
              <a:gd name="T26" fmla="*/ 7 w 87"/>
              <a:gd name="T27" fmla="*/ 44 h 126"/>
              <a:gd name="T28" fmla="*/ 7 w 87"/>
              <a:gd name="T29" fmla="*/ 41 h 126"/>
              <a:gd name="T30" fmla="*/ 19 w 87"/>
              <a:gd name="T31" fmla="*/ 41 h 126"/>
              <a:gd name="T32" fmla="*/ 23 w 87"/>
              <a:gd name="T33" fmla="*/ 38 h 126"/>
              <a:gd name="T34" fmla="*/ 19 w 87"/>
              <a:gd name="T35" fmla="*/ 34 h 126"/>
              <a:gd name="T36" fmla="*/ 8 w 87"/>
              <a:gd name="T37" fmla="*/ 34 h 126"/>
              <a:gd name="T38" fmla="*/ 43 w 87"/>
              <a:gd name="T39" fmla="*/ 7 h 126"/>
              <a:gd name="T40" fmla="*/ 80 w 87"/>
              <a:gd name="T41" fmla="*/ 44 h 126"/>
              <a:gd name="T42" fmla="*/ 43 w 87"/>
              <a:gd name="T43" fmla="*/ 11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7" h="126">
                <a:moveTo>
                  <a:pt x="43" y="0"/>
                </a:moveTo>
                <a:cubicBezTo>
                  <a:pt x="19" y="0"/>
                  <a:pt x="0" y="19"/>
                  <a:pt x="0" y="44"/>
                </a:cubicBezTo>
                <a:cubicBezTo>
                  <a:pt x="0" y="67"/>
                  <a:pt x="39" y="121"/>
                  <a:pt x="41" y="124"/>
                </a:cubicBezTo>
                <a:cubicBezTo>
                  <a:pt x="41" y="124"/>
                  <a:pt x="41" y="124"/>
                  <a:pt x="41" y="124"/>
                </a:cubicBezTo>
                <a:cubicBezTo>
                  <a:pt x="42" y="126"/>
                  <a:pt x="45" y="126"/>
                  <a:pt x="46" y="124"/>
                </a:cubicBezTo>
                <a:cubicBezTo>
                  <a:pt x="48" y="121"/>
                  <a:pt x="87" y="67"/>
                  <a:pt x="87" y="44"/>
                </a:cubicBezTo>
                <a:cubicBezTo>
                  <a:pt x="87" y="19"/>
                  <a:pt x="68" y="0"/>
                  <a:pt x="43" y="0"/>
                </a:cubicBezTo>
                <a:close/>
                <a:moveTo>
                  <a:pt x="43" y="116"/>
                </a:moveTo>
                <a:cubicBezTo>
                  <a:pt x="33" y="101"/>
                  <a:pt x="14" y="71"/>
                  <a:pt x="8" y="53"/>
                </a:cubicBezTo>
                <a:cubicBezTo>
                  <a:pt x="13" y="53"/>
                  <a:pt x="13" y="53"/>
                  <a:pt x="13" y="53"/>
                </a:cubicBezTo>
                <a:cubicBezTo>
                  <a:pt x="15" y="53"/>
                  <a:pt x="17" y="51"/>
                  <a:pt x="17" y="49"/>
                </a:cubicBezTo>
                <a:cubicBezTo>
                  <a:pt x="17" y="48"/>
                  <a:pt x="15" y="46"/>
                  <a:pt x="13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7" y="45"/>
                  <a:pt x="7" y="44"/>
                  <a:pt x="7" y="44"/>
                </a:cubicBezTo>
                <a:cubicBezTo>
                  <a:pt x="7" y="43"/>
                  <a:pt x="7" y="42"/>
                  <a:pt x="7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1" y="41"/>
                  <a:pt x="23" y="40"/>
                  <a:pt x="23" y="38"/>
                </a:cubicBezTo>
                <a:cubicBezTo>
                  <a:pt x="23" y="36"/>
                  <a:pt x="21" y="34"/>
                  <a:pt x="19" y="34"/>
                </a:cubicBezTo>
                <a:cubicBezTo>
                  <a:pt x="8" y="34"/>
                  <a:pt x="8" y="34"/>
                  <a:pt x="8" y="34"/>
                </a:cubicBezTo>
                <a:cubicBezTo>
                  <a:pt x="12" y="18"/>
                  <a:pt x="26" y="7"/>
                  <a:pt x="43" y="7"/>
                </a:cubicBezTo>
                <a:cubicBezTo>
                  <a:pt x="64" y="7"/>
                  <a:pt x="80" y="23"/>
                  <a:pt x="80" y="44"/>
                </a:cubicBezTo>
                <a:cubicBezTo>
                  <a:pt x="80" y="60"/>
                  <a:pt x="56" y="98"/>
                  <a:pt x="43" y="116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01" name="Freeform 395"/>
          <p:cNvSpPr>
            <a:spLocks noEditPoints="1"/>
          </p:cNvSpPr>
          <p:nvPr/>
        </p:nvSpPr>
        <p:spPr bwMode="auto">
          <a:xfrm>
            <a:off x="7680897" y="6018881"/>
            <a:ext cx="101502" cy="101500"/>
          </a:xfrm>
          <a:custGeom>
            <a:avLst/>
            <a:gdLst>
              <a:gd name="T0" fmla="*/ 15 w 31"/>
              <a:gd name="T1" fmla="*/ 0 h 31"/>
              <a:gd name="T2" fmla="*/ 0 w 31"/>
              <a:gd name="T3" fmla="*/ 16 h 31"/>
              <a:gd name="T4" fmla="*/ 15 w 31"/>
              <a:gd name="T5" fmla="*/ 31 h 31"/>
              <a:gd name="T6" fmla="*/ 31 w 31"/>
              <a:gd name="T7" fmla="*/ 16 h 31"/>
              <a:gd name="T8" fmla="*/ 15 w 31"/>
              <a:gd name="T9" fmla="*/ 0 h 31"/>
              <a:gd name="T10" fmla="*/ 15 w 31"/>
              <a:gd name="T11" fmla="*/ 24 h 31"/>
              <a:gd name="T12" fmla="*/ 7 w 31"/>
              <a:gd name="T13" fmla="*/ 16 h 31"/>
              <a:gd name="T14" fmla="*/ 15 w 31"/>
              <a:gd name="T15" fmla="*/ 7 h 31"/>
              <a:gd name="T16" fmla="*/ 24 w 31"/>
              <a:gd name="T17" fmla="*/ 16 h 31"/>
              <a:gd name="T18" fmla="*/ 15 w 31"/>
              <a:gd name="T19" fmla="*/ 2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1" h="31">
                <a:moveTo>
                  <a:pt x="15" y="0"/>
                </a:moveTo>
                <a:cubicBezTo>
                  <a:pt x="7" y="0"/>
                  <a:pt x="0" y="7"/>
                  <a:pt x="0" y="16"/>
                </a:cubicBezTo>
                <a:cubicBezTo>
                  <a:pt x="0" y="24"/>
                  <a:pt x="7" y="31"/>
                  <a:pt x="15" y="31"/>
                </a:cubicBezTo>
                <a:cubicBezTo>
                  <a:pt x="24" y="31"/>
                  <a:pt x="31" y="24"/>
                  <a:pt x="31" y="16"/>
                </a:cubicBezTo>
                <a:cubicBezTo>
                  <a:pt x="31" y="7"/>
                  <a:pt x="24" y="0"/>
                  <a:pt x="15" y="0"/>
                </a:cubicBezTo>
                <a:close/>
                <a:moveTo>
                  <a:pt x="15" y="24"/>
                </a:moveTo>
                <a:cubicBezTo>
                  <a:pt x="11" y="24"/>
                  <a:pt x="7" y="20"/>
                  <a:pt x="7" y="16"/>
                </a:cubicBezTo>
                <a:cubicBezTo>
                  <a:pt x="7" y="11"/>
                  <a:pt x="11" y="7"/>
                  <a:pt x="15" y="7"/>
                </a:cubicBezTo>
                <a:cubicBezTo>
                  <a:pt x="20" y="7"/>
                  <a:pt x="24" y="11"/>
                  <a:pt x="24" y="16"/>
                </a:cubicBezTo>
                <a:cubicBezTo>
                  <a:pt x="24" y="20"/>
                  <a:pt x="20" y="24"/>
                  <a:pt x="15" y="24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02" name="Freeform 396"/>
          <p:cNvSpPr>
            <a:spLocks noEditPoints="1"/>
          </p:cNvSpPr>
          <p:nvPr/>
        </p:nvSpPr>
        <p:spPr bwMode="auto">
          <a:xfrm>
            <a:off x="7902822" y="5927703"/>
            <a:ext cx="287300" cy="411164"/>
          </a:xfrm>
          <a:custGeom>
            <a:avLst/>
            <a:gdLst>
              <a:gd name="T0" fmla="*/ 44 w 88"/>
              <a:gd name="T1" fmla="*/ 0 h 126"/>
              <a:gd name="T2" fmla="*/ 0 w 88"/>
              <a:gd name="T3" fmla="*/ 44 h 126"/>
              <a:gd name="T4" fmla="*/ 41 w 88"/>
              <a:gd name="T5" fmla="*/ 124 h 126"/>
              <a:gd name="T6" fmla="*/ 41 w 88"/>
              <a:gd name="T7" fmla="*/ 124 h 126"/>
              <a:gd name="T8" fmla="*/ 47 w 88"/>
              <a:gd name="T9" fmla="*/ 124 h 126"/>
              <a:gd name="T10" fmla="*/ 88 w 88"/>
              <a:gd name="T11" fmla="*/ 44 h 126"/>
              <a:gd name="T12" fmla="*/ 44 w 88"/>
              <a:gd name="T13" fmla="*/ 0 h 126"/>
              <a:gd name="T14" fmla="*/ 44 w 88"/>
              <a:gd name="T15" fmla="*/ 116 h 126"/>
              <a:gd name="T16" fmla="*/ 9 w 88"/>
              <a:gd name="T17" fmla="*/ 53 h 126"/>
              <a:gd name="T18" fmla="*/ 14 w 88"/>
              <a:gd name="T19" fmla="*/ 53 h 126"/>
              <a:gd name="T20" fmla="*/ 17 w 88"/>
              <a:gd name="T21" fmla="*/ 49 h 126"/>
              <a:gd name="T22" fmla="*/ 14 w 88"/>
              <a:gd name="T23" fmla="*/ 46 h 126"/>
              <a:gd name="T24" fmla="*/ 7 w 88"/>
              <a:gd name="T25" fmla="*/ 46 h 126"/>
              <a:gd name="T26" fmla="*/ 7 w 88"/>
              <a:gd name="T27" fmla="*/ 44 h 126"/>
              <a:gd name="T28" fmla="*/ 7 w 88"/>
              <a:gd name="T29" fmla="*/ 41 h 126"/>
              <a:gd name="T30" fmla="*/ 20 w 88"/>
              <a:gd name="T31" fmla="*/ 41 h 126"/>
              <a:gd name="T32" fmla="*/ 23 w 88"/>
              <a:gd name="T33" fmla="*/ 38 h 126"/>
              <a:gd name="T34" fmla="*/ 20 w 88"/>
              <a:gd name="T35" fmla="*/ 34 h 126"/>
              <a:gd name="T36" fmla="*/ 8 w 88"/>
              <a:gd name="T37" fmla="*/ 34 h 126"/>
              <a:gd name="T38" fmla="*/ 44 w 88"/>
              <a:gd name="T39" fmla="*/ 7 h 126"/>
              <a:gd name="T40" fmla="*/ 81 w 88"/>
              <a:gd name="T41" fmla="*/ 44 h 126"/>
              <a:gd name="T42" fmla="*/ 44 w 88"/>
              <a:gd name="T43" fmla="*/ 11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8" h="126">
                <a:moveTo>
                  <a:pt x="44" y="0"/>
                </a:moveTo>
                <a:cubicBezTo>
                  <a:pt x="20" y="0"/>
                  <a:pt x="0" y="19"/>
                  <a:pt x="0" y="44"/>
                </a:cubicBezTo>
                <a:cubicBezTo>
                  <a:pt x="0" y="67"/>
                  <a:pt x="39" y="121"/>
                  <a:pt x="41" y="124"/>
                </a:cubicBezTo>
                <a:cubicBezTo>
                  <a:pt x="41" y="124"/>
                  <a:pt x="41" y="124"/>
                  <a:pt x="41" y="124"/>
                </a:cubicBezTo>
                <a:cubicBezTo>
                  <a:pt x="42" y="126"/>
                  <a:pt x="45" y="126"/>
                  <a:pt x="47" y="124"/>
                </a:cubicBezTo>
                <a:cubicBezTo>
                  <a:pt x="48" y="121"/>
                  <a:pt x="88" y="67"/>
                  <a:pt x="88" y="44"/>
                </a:cubicBezTo>
                <a:cubicBezTo>
                  <a:pt x="88" y="19"/>
                  <a:pt x="68" y="0"/>
                  <a:pt x="44" y="0"/>
                </a:cubicBezTo>
                <a:close/>
                <a:moveTo>
                  <a:pt x="44" y="116"/>
                </a:moveTo>
                <a:cubicBezTo>
                  <a:pt x="33" y="101"/>
                  <a:pt x="14" y="71"/>
                  <a:pt x="9" y="53"/>
                </a:cubicBezTo>
                <a:cubicBezTo>
                  <a:pt x="14" y="53"/>
                  <a:pt x="14" y="53"/>
                  <a:pt x="14" y="53"/>
                </a:cubicBezTo>
                <a:cubicBezTo>
                  <a:pt x="16" y="53"/>
                  <a:pt x="17" y="51"/>
                  <a:pt x="17" y="49"/>
                </a:cubicBezTo>
                <a:cubicBezTo>
                  <a:pt x="17" y="48"/>
                  <a:pt x="16" y="46"/>
                  <a:pt x="14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7" y="45"/>
                  <a:pt x="7" y="44"/>
                  <a:pt x="7" y="44"/>
                </a:cubicBezTo>
                <a:cubicBezTo>
                  <a:pt x="7" y="43"/>
                  <a:pt x="7" y="42"/>
                  <a:pt x="7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2" y="41"/>
                  <a:pt x="23" y="40"/>
                  <a:pt x="23" y="38"/>
                </a:cubicBezTo>
                <a:cubicBezTo>
                  <a:pt x="23" y="36"/>
                  <a:pt x="22" y="34"/>
                  <a:pt x="20" y="34"/>
                </a:cubicBezTo>
                <a:cubicBezTo>
                  <a:pt x="8" y="34"/>
                  <a:pt x="8" y="34"/>
                  <a:pt x="8" y="34"/>
                </a:cubicBezTo>
                <a:cubicBezTo>
                  <a:pt x="12" y="18"/>
                  <a:pt x="27" y="7"/>
                  <a:pt x="44" y="7"/>
                </a:cubicBezTo>
                <a:cubicBezTo>
                  <a:pt x="64" y="7"/>
                  <a:pt x="81" y="23"/>
                  <a:pt x="81" y="44"/>
                </a:cubicBezTo>
                <a:cubicBezTo>
                  <a:pt x="81" y="60"/>
                  <a:pt x="56" y="98"/>
                  <a:pt x="44" y="116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03" name="Freeform 397"/>
          <p:cNvSpPr>
            <a:spLocks noEditPoints="1"/>
          </p:cNvSpPr>
          <p:nvPr/>
        </p:nvSpPr>
        <p:spPr bwMode="auto">
          <a:xfrm>
            <a:off x="7994002" y="6018881"/>
            <a:ext cx="101502" cy="101500"/>
          </a:xfrm>
          <a:custGeom>
            <a:avLst/>
            <a:gdLst>
              <a:gd name="T0" fmla="*/ 16 w 31"/>
              <a:gd name="T1" fmla="*/ 0 h 31"/>
              <a:gd name="T2" fmla="*/ 0 w 31"/>
              <a:gd name="T3" fmla="*/ 16 h 31"/>
              <a:gd name="T4" fmla="*/ 16 w 31"/>
              <a:gd name="T5" fmla="*/ 31 h 31"/>
              <a:gd name="T6" fmla="*/ 31 w 31"/>
              <a:gd name="T7" fmla="*/ 16 h 31"/>
              <a:gd name="T8" fmla="*/ 16 w 31"/>
              <a:gd name="T9" fmla="*/ 0 h 31"/>
              <a:gd name="T10" fmla="*/ 16 w 31"/>
              <a:gd name="T11" fmla="*/ 24 h 31"/>
              <a:gd name="T12" fmla="*/ 7 w 31"/>
              <a:gd name="T13" fmla="*/ 16 h 31"/>
              <a:gd name="T14" fmla="*/ 16 w 31"/>
              <a:gd name="T15" fmla="*/ 7 h 31"/>
              <a:gd name="T16" fmla="*/ 24 w 31"/>
              <a:gd name="T17" fmla="*/ 16 h 31"/>
              <a:gd name="T18" fmla="*/ 16 w 31"/>
              <a:gd name="T19" fmla="*/ 2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1" h="31">
                <a:moveTo>
                  <a:pt x="16" y="0"/>
                </a:moveTo>
                <a:cubicBezTo>
                  <a:pt x="7" y="0"/>
                  <a:pt x="0" y="7"/>
                  <a:pt x="0" y="16"/>
                </a:cubicBezTo>
                <a:cubicBezTo>
                  <a:pt x="0" y="24"/>
                  <a:pt x="7" y="31"/>
                  <a:pt x="16" y="31"/>
                </a:cubicBezTo>
                <a:cubicBezTo>
                  <a:pt x="24" y="31"/>
                  <a:pt x="31" y="24"/>
                  <a:pt x="31" y="16"/>
                </a:cubicBezTo>
                <a:cubicBezTo>
                  <a:pt x="31" y="7"/>
                  <a:pt x="24" y="0"/>
                  <a:pt x="16" y="0"/>
                </a:cubicBezTo>
                <a:close/>
                <a:moveTo>
                  <a:pt x="16" y="24"/>
                </a:moveTo>
                <a:cubicBezTo>
                  <a:pt x="11" y="24"/>
                  <a:pt x="7" y="20"/>
                  <a:pt x="7" y="16"/>
                </a:cubicBezTo>
                <a:cubicBezTo>
                  <a:pt x="7" y="11"/>
                  <a:pt x="11" y="7"/>
                  <a:pt x="16" y="7"/>
                </a:cubicBezTo>
                <a:cubicBezTo>
                  <a:pt x="20" y="7"/>
                  <a:pt x="24" y="11"/>
                  <a:pt x="24" y="16"/>
                </a:cubicBezTo>
                <a:cubicBezTo>
                  <a:pt x="24" y="20"/>
                  <a:pt x="20" y="24"/>
                  <a:pt x="16" y="24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04" name="Freeform 398"/>
          <p:cNvSpPr>
            <a:spLocks noEditPoints="1"/>
          </p:cNvSpPr>
          <p:nvPr/>
        </p:nvSpPr>
        <p:spPr bwMode="auto">
          <a:xfrm>
            <a:off x="8219368" y="5920821"/>
            <a:ext cx="304503" cy="418046"/>
          </a:xfrm>
          <a:custGeom>
            <a:avLst/>
            <a:gdLst>
              <a:gd name="T0" fmla="*/ 45 w 93"/>
              <a:gd name="T1" fmla="*/ 123 h 128"/>
              <a:gd name="T2" fmla="*/ 40 w 93"/>
              <a:gd name="T3" fmla="*/ 127 h 128"/>
              <a:gd name="T4" fmla="*/ 53 w 93"/>
              <a:gd name="T5" fmla="*/ 122 h 128"/>
              <a:gd name="T6" fmla="*/ 49 w 93"/>
              <a:gd name="T7" fmla="*/ 127 h 128"/>
              <a:gd name="T8" fmla="*/ 38 w 93"/>
              <a:gd name="T9" fmla="*/ 113 h 128"/>
              <a:gd name="T10" fmla="*/ 37 w 93"/>
              <a:gd name="T11" fmla="*/ 118 h 128"/>
              <a:gd name="T12" fmla="*/ 55 w 93"/>
              <a:gd name="T13" fmla="*/ 113 h 128"/>
              <a:gd name="T14" fmla="*/ 60 w 93"/>
              <a:gd name="T15" fmla="*/ 116 h 128"/>
              <a:gd name="T16" fmla="*/ 27 w 93"/>
              <a:gd name="T17" fmla="*/ 102 h 128"/>
              <a:gd name="T18" fmla="*/ 30 w 93"/>
              <a:gd name="T19" fmla="*/ 107 h 128"/>
              <a:gd name="T20" fmla="*/ 62 w 93"/>
              <a:gd name="T21" fmla="*/ 103 h 128"/>
              <a:gd name="T22" fmla="*/ 67 w 93"/>
              <a:gd name="T23" fmla="*/ 106 h 128"/>
              <a:gd name="T24" fmla="*/ 20 w 93"/>
              <a:gd name="T25" fmla="*/ 96 h 128"/>
              <a:gd name="T26" fmla="*/ 25 w 93"/>
              <a:gd name="T27" fmla="*/ 93 h 128"/>
              <a:gd name="T28" fmla="*/ 22 w 93"/>
              <a:gd name="T29" fmla="*/ 98 h 128"/>
              <a:gd name="T30" fmla="*/ 68 w 93"/>
              <a:gd name="T31" fmla="*/ 92 h 128"/>
              <a:gd name="T32" fmla="*/ 73 w 93"/>
              <a:gd name="T33" fmla="*/ 96 h 128"/>
              <a:gd name="T34" fmla="*/ 14 w 93"/>
              <a:gd name="T35" fmla="*/ 85 h 128"/>
              <a:gd name="T36" fmla="*/ 18 w 93"/>
              <a:gd name="T37" fmla="*/ 87 h 128"/>
              <a:gd name="T38" fmla="*/ 75 w 93"/>
              <a:gd name="T39" fmla="*/ 86 h 128"/>
              <a:gd name="T40" fmla="*/ 78 w 93"/>
              <a:gd name="T41" fmla="*/ 81 h 128"/>
              <a:gd name="T42" fmla="*/ 77 w 93"/>
              <a:gd name="T43" fmla="*/ 87 h 128"/>
              <a:gd name="T44" fmla="*/ 9 w 93"/>
              <a:gd name="T45" fmla="*/ 71 h 128"/>
              <a:gd name="T46" fmla="*/ 11 w 93"/>
              <a:gd name="T47" fmla="*/ 76 h 128"/>
              <a:gd name="T48" fmla="*/ 80 w 93"/>
              <a:gd name="T49" fmla="*/ 71 h 128"/>
              <a:gd name="T50" fmla="*/ 82 w 93"/>
              <a:gd name="T51" fmla="*/ 76 h 128"/>
              <a:gd name="T52" fmla="*/ 5 w 93"/>
              <a:gd name="T53" fmla="*/ 59 h 128"/>
              <a:gd name="T54" fmla="*/ 7 w 93"/>
              <a:gd name="T55" fmla="*/ 65 h 128"/>
              <a:gd name="T56" fmla="*/ 86 w 93"/>
              <a:gd name="T57" fmla="*/ 64 h 128"/>
              <a:gd name="T58" fmla="*/ 90 w 93"/>
              <a:gd name="T59" fmla="*/ 63 h 128"/>
              <a:gd name="T60" fmla="*/ 0 w 93"/>
              <a:gd name="T61" fmla="*/ 51 h 128"/>
              <a:gd name="T62" fmla="*/ 6 w 93"/>
              <a:gd name="T63" fmla="*/ 50 h 128"/>
              <a:gd name="T64" fmla="*/ 0 w 93"/>
              <a:gd name="T65" fmla="*/ 51 h 128"/>
              <a:gd name="T66" fmla="*/ 87 w 93"/>
              <a:gd name="T67" fmla="*/ 49 h 128"/>
              <a:gd name="T68" fmla="*/ 90 w 93"/>
              <a:gd name="T69" fmla="*/ 53 h 128"/>
              <a:gd name="T70" fmla="*/ 0 w 93"/>
              <a:gd name="T71" fmla="*/ 38 h 128"/>
              <a:gd name="T72" fmla="*/ 3 w 93"/>
              <a:gd name="T73" fmla="*/ 41 h 128"/>
              <a:gd name="T74" fmla="*/ 89 w 93"/>
              <a:gd name="T75" fmla="*/ 35 h 128"/>
              <a:gd name="T76" fmla="*/ 89 w 93"/>
              <a:gd name="T77" fmla="*/ 41 h 128"/>
              <a:gd name="T78" fmla="*/ 4 w 93"/>
              <a:gd name="T79" fmla="*/ 26 h 128"/>
              <a:gd name="T80" fmla="*/ 7 w 93"/>
              <a:gd name="T81" fmla="*/ 30 h 128"/>
              <a:gd name="T82" fmla="*/ 83 w 93"/>
              <a:gd name="T83" fmla="*/ 28 h 128"/>
              <a:gd name="T84" fmla="*/ 87 w 93"/>
              <a:gd name="T85" fmla="*/ 29 h 128"/>
              <a:gd name="T86" fmla="*/ 12 w 93"/>
              <a:gd name="T87" fmla="*/ 19 h 128"/>
              <a:gd name="T88" fmla="*/ 16 w 93"/>
              <a:gd name="T89" fmla="*/ 19 h 128"/>
              <a:gd name="T90" fmla="*/ 14 w 93"/>
              <a:gd name="T91" fmla="*/ 20 h 128"/>
              <a:gd name="T92" fmla="*/ 80 w 93"/>
              <a:gd name="T93" fmla="*/ 15 h 128"/>
              <a:gd name="T94" fmla="*/ 78 w 93"/>
              <a:gd name="T95" fmla="*/ 20 h 128"/>
              <a:gd name="T96" fmla="*/ 26 w 93"/>
              <a:gd name="T97" fmla="*/ 8 h 128"/>
              <a:gd name="T98" fmla="*/ 23 w 93"/>
              <a:gd name="T99" fmla="*/ 12 h 128"/>
              <a:gd name="T100" fmla="*/ 70 w 93"/>
              <a:gd name="T101" fmla="*/ 7 h 128"/>
              <a:gd name="T102" fmla="*/ 69 w 93"/>
              <a:gd name="T103" fmla="*/ 12 h 128"/>
              <a:gd name="T104" fmla="*/ 37 w 93"/>
              <a:gd name="T105" fmla="*/ 4 h 128"/>
              <a:gd name="T106" fmla="*/ 34 w 93"/>
              <a:gd name="T107" fmla="*/ 8 h 128"/>
              <a:gd name="T108" fmla="*/ 58 w 93"/>
              <a:gd name="T109" fmla="*/ 2 h 128"/>
              <a:gd name="T110" fmla="*/ 58 w 93"/>
              <a:gd name="T111" fmla="*/ 7 h 128"/>
              <a:gd name="T112" fmla="*/ 49 w 93"/>
              <a:gd name="T113" fmla="*/ 3 h 128"/>
              <a:gd name="T114" fmla="*/ 46 w 93"/>
              <a:gd name="T115" fmla="*/ 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93" h="128">
                <a:moveTo>
                  <a:pt x="40" y="127"/>
                </a:moveTo>
                <a:cubicBezTo>
                  <a:pt x="39" y="125"/>
                  <a:pt x="39" y="124"/>
                  <a:pt x="40" y="123"/>
                </a:cubicBezTo>
                <a:cubicBezTo>
                  <a:pt x="40" y="123"/>
                  <a:pt x="40" y="123"/>
                  <a:pt x="40" y="123"/>
                </a:cubicBezTo>
                <a:cubicBezTo>
                  <a:pt x="42" y="122"/>
                  <a:pt x="44" y="122"/>
                  <a:pt x="45" y="123"/>
                </a:cubicBezTo>
                <a:cubicBezTo>
                  <a:pt x="45" y="123"/>
                  <a:pt x="45" y="123"/>
                  <a:pt x="45" y="123"/>
                </a:cubicBezTo>
                <a:cubicBezTo>
                  <a:pt x="46" y="125"/>
                  <a:pt x="45" y="127"/>
                  <a:pt x="44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3" y="128"/>
                  <a:pt x="43" y="128"/>
                  <a:pt x="42" y="128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41" y="128"/>
                  <a:pt x="40" y="128"/>
                  <a:pt x="40" y="127"/>
                </a:cubicBezTo>
                <a:close/>
                <a:moveTo>
                  <a:pt x="49" y="127"/>
                </a:moveTo>
                <a:cubicBezTo>
                  <a:pt x="48" y="126"/>
                  <a:pt x="47" y="124"/>
                  <a:pt x="48" y="123"/>
                </a:cubicBezTo>
                <a:cubicBezTo>
                  <a:pt x="48" y="123"/>
                  <a:pt x="48" y="123"/>
                  <a:pt x="48" y="123"/>
                </a:cubicBezTo>
                <a:cubicBezTo>
                  <a:pt x="49" y="121"/>
                  <a:pt x="51" y="121"/>
                  <a:pt x="53" y="12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54" y="123"/>
                  <a:pt x="54" y="125"/>
                  <a:pt x="53" y="126"/>
                </a:cubicBezTo>
                <a:cubicBezTo>
                  <a:pt x="53" y="126"/>
                  <a:pt x="53" y="126"/>
                  <a:pt x="53" y="126"/>
                </a:cubicBezTo>
                <a:cubicBezTo>
                  <a:pt x="53" y="127"/>
                  <a:pt x="52" y="128"/>
                  <a:pt x="51" y="128"/>
                </a:cubicBezTo>
                <a:cubicBezTo>
                  <a:pt x="51" y="128"/>
                  <a:pt x="51" y="128"/>
                  <a:pt x="51" y="128"/>
                </a:cubicBezTo>
                <a:cubicBezTo>
                  <a:pt x="50" y="128"/>
                  <a:pt x="50" y="127"/>
                  <a:pt x="49" y="127"/>
                </a:cubicBezTo>
                <a:close/>
                <a:moveTo>
                  <a:pt x="33" y="117"/>
                </a:moveTo>
                <a:cubicBezTo>
                  <a:pt x="33" y="117"/>
                  <a:pt x="33" y="117"/>
                  <a:pt x="33" y="117"/>
                </a:cubicBezTo>
                <a:cubicBezTo>
                  <a:pt x="32" y="115"/>
                  <a:pt x="32" y="113"/>
                  <a:pt x="34" y="112"/>
                </a:cubicBezTo>
                <a:cubicBezTo>
                  <a:pt x="34" y="112"/>
                  <a:pt x="34" y="112"/>
                  <a:pt x="34" y="112"/>
                </a:cubicBezTo>
                <a:cubicBezTo>
                  <a:pt x="35" y="112"/>
                  <a:pt x="37" y="112"/>
                  <a:pt x="38" y="113"/>
                </a:cubicBezTo>
                <a:cubicBezTo>
                  <a:pt x="38" y="113"/>
                  <a:pt x="38" y="113"/>
                  <a:pt x="38" y="113"/>
                </a:cubicBezTo>
                <a:cubicBezTo>
                  <a:pt x="38" y="113"/>
                  <a:pt x="38" y="113"/>
                  <a:pt x="38" y="113"/>
                </a:cubicBezTo>
                <a:cubicBezTo>
                  <a:pt x="38" y="113"/>
                  <a:pt x="38" y="113"/>
                  <a:pt x="38" y="113"/>
                </a:cubicBezTo>
                <a:cubicBezTo>
                  <a:pt x="39" y="115"/>
                  <a:pt x="38" y="117"/>
                  <a:pt x="37" y="118"/>
                </a:cubicBezTo>
                <a:cubicBezTo>
                  <a:pt x="37" y="118"/>
                  <a:pt x="37" y="118"/>
                  <a:pt x="37" y="118"/>
                </a:cubicBezTo>
                <a:cubicBezTo>
                  <a:pt x="36" y="118"/>
                  <a:pt x="36" y="118"/>
                  <a:pt x="35" y="118"/>
                </a:cubicBezTo>
                <a:cubicBezTo>
                  <a:pt x="35" y="118"/>
                  <a:pt x="35" y="118"/>
                  <a:pt x="35" y="118"/>
                </a:cubicBezTo>
                <a:cubicBezTo>
                  <a:pt x="34" y="118"/>
                  <a:pt x="33" y="118"/>
                  <a:pt x="33" y="117"/>
                </a:cubicBezTo>
                <a:close/>
                <a:moveTo>
                  <a:pt x="56" y="117"/>
                </a:moveTo>
                <a:cubicBezTo>
                  <a:pt x="55" y="116"/>
                  <a:pt x="54" y="114"/>
                  <a:pt x="55" y="113"/>
                </a:cubicBezTo>
                <a:cubicBezTo>
                  <a:pt x="55" y="113"/>
                  <a:pt x="55" y="113"/>
                  <a:pt x="55" y="113"/>
                </a:cubicBezTo>
                <a:cubicBezTo>
                  <a:pt x="56" y="111"/>
                  <a:pt x="58" y="111"/>
                  <a:pt x="59" y="112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61" y="113"/>
                  <a:pt x="61" y="115"/>
                  <a:pt x="60" y="116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117"/>
                  <a:pt x="59" y="118"/>
                  <a:pt x="58" y="118"/>
                </a:cubicBezTo>
                <a:cubicBezTo>
                  <a:pt x="58" y="118"/>
                  <a:pt x="58" y="118"/>
                  <a:pt x="58" y="118"/>
                </a:cubicBezTo>
                <a:cubicBezTo>
                  <a:pt x="57" y="118"/>
                  <a:pt x="57" y="117"/>
                  <a:pt x="56" y="117"/>
                </a:cubicBezTo>
                <a:close/>
                <a:moveTo>
                  <a:pt x="26" y="106"/>
                </a:moveTo>
                <a:cubicBezTo>
                  <a:pt x="25" y="105"/>
                  <a:pt x="26" y="103"/>
                  <a:pt x="27" y="102"/>
                </a:cubicBezTo>
                <a:cubicBezTo>
                  <a:pt x="27" y="102"/>
                  <a:pt x="27" y="102"/>
                  <a:pt x="27" y="102"/>
                </a:cubicBezTo>
                <a:cubicBezTo>
                  <a:pt x="28" y="101"/>
                  <a:pt x="30" y="102"/>
                  <a:pt x="31" y="103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32" y="105"/>
                  <a:pt x="32" y="107"/>
                  <a:pt x="30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08"/>
                  <a:pt x="29" y="108"/>
                  <a:pt x="29" y="108"/>
                </a:cubicBezTo>
                <a:cubicBezTo>
                  <a:pt x="29" y="108"/>
                  <a:pt x="29" y="108"/>
                  <a:pt x="29" y="108"/>
                </a:cubicBezTo>
                <a:cubicBezTo>
                  <a:pt x="28" y="108"/>
                  <a:pt x="27" y="107"/>
                  <a:pt x="26" y="106"/>
                </a:cubicBezTo>
                <a:close/>
                <a:moveTo>
                  <a:pt x="63" y="107"/>
                </a:moveTo>
                <a:cubicBezTo>
                  <a:pt x="61" y="106"/>
                  <a:pt x="61" y="104"/>
                  <a:pt x="62" y="103"/>
                </a:cubicBezTo>
                <a:cubicBezTo>
                  <a:pt x="62" y="103"/>
                  <a:pt x="62" y="103"/>
                  <a:pt x="62" y="103"/>
                </a:cubicBezTo>
                <a:cubicBezTo>
                  <a:pt x="63" y="101"/>
                  <a:pt x="65" y="101"/>
                  <a:pt x="66" y="102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7" y="103"/>
                  <a:pt x="68" y="105"/>
                  <a:pt x="67" y="106"/>
                </a:cubicBezTo>
                <a:cubicBezTo>
                  <a:pt x="67" y="106"/>
                  <a:pt x="67" y="106"/>
                  <a:pt x="67" y="106"/>
                </a:cubicBezTo>
                <a:cubicBezTo>
                  <a:pt x="66" y="107"/>
                  <a:pt x="65" y="107"/>
                  <a:pt x="64" y="107"/>
                </a:cubicBezTo>
                <a:cubicBezTo>
                  <a:pt x="64" y="107"/>
                  <a:pt x="64" y="107"/>
                  <a:pt x="64" y="107"/>
                </a:cubicBezTo>
                <a:cubicBezTo>
                  <a:pt x="64" y="107"/>
                  <a:pt x="63" y="107"/>
                  <a:pt x="63" y="107"/>
                </a:cubicBezTo>
                <a:close/>
                <a:moveTo>
                  <a:pt x="20" y="96"/>
                </a:moveTo>
                <a:cubicBezTo>
                  <a:pt x="20" y="96"/>
                  <a:pt x="20" y="96"/>
                  <a:pt x="20" y="96"/>
                </a:cubicBezTo>
                <a:cubicBezTo>
                  <a:pt x="19" y="95"/>
                  <a:pt x="19" y="93"/>
                  <a:pt x="21" y="92"/>
                </a:cubicBezTo>
                <a:cubicBezTo>
                  <a:pt x="21" y="92"/>
                  <a:pt x="21" y="92"/>
                  <a:pt x="21" y="92"/>
                </a:cubicBezTo>
                <a:cubicBezTo>
                  <a:pt x="22" y="91"/>
                  <a:pt x="24" y="92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6" y="94"/>
                  <a:pt x="25" y="96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3" y="97"/>
                  <a:pt x="23" y="98"/>
                  <a:pt x="22" y="98"/>
                </a:cubicBezTo>
                <a:cubicBezTo>
                  <a:pt x="22" y="98"/>
                  <a:pt x="22" y="98"/>
                  <a:pt x="22" y="98"/>
                </a:cubicBezTo>
                <a:cubicBezTo>
                  <a:pt x="21" y="98"/>
                  <a:pt x="20" y="97"/>
                  <a:pt x="20" y="96"/>
                </a:cubicBezTo>
                <a:close/>
                <a:moveTo>
                  <a:pt x="69" y="97"/>
                </a:moveTo>
                <a:cubicBezTo>
                  <a:pt x="68" y="96"/>
                  <a:pt x="67" y="94"/>
                  <a:pt x="68" y="92"/>
                </a:cubicBezTo>
                <a:cubicBezTo>
                  <a:pt x="68" y="92"/>
                  <a:pt x="68" y="92"/>
                  <a:pt x="68" y="92"/>
                </a:cubicBezTo>
                <a:cubicBezTo>
                  <a:pt x="68" y="92"/>
                  <a:pt x="68" y="92"/>
                  <a:pt x="68" y="92"/>
                </a:cubicBezTo>
                <a:cubicBezTo>
                  <a:pt x="68" y="92"/>
                  <a:pt x="68" y="92"/>
                  <a:pt x="68" y="92"/>
                </a:cubicBezTo>
                <a:cubicBezTo>
                  <a:pt x="69" y="91"/>
                  <a:pt x="71" y="91"/>
                  <a:pt x="72" y="91"/>
                </a:cubicBezTo>
                <a:cubicBezTo>
                  <a:pt x="72" y="91"/>
                  <a:pt x="72" y="91"/>
                  <a:pt x="72" y="91"/>
                </a:cubicBezTo>
                <a:cubicBezTo>
                  <a:pt x="74" y="92"/>
                  <a:pt x="74" y="94"/>
                  <a:pt x="73" y="96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7"/>
                  <a:pt x="72" y="97"/>
                  <a:pt x="71" y="97"/>
                </a:cubicBezTo>
                <a:cubicBezTo>
                  <a:pt x="71" y="97"/>
                  <a:pt x="71" y="97"/>
                  <a:pt x="71" y="97"/>
                </a:cubicBezTo>
                <a:cubicBezTo>
                  <a:pt x="70" y="97"/>
                  <a:pt x="70" y="97"/>
                  <a:pt x="69" y="97"/>
                </a:cubicBezTo>
                <a:close/>
                <a:moveTo>
                  <a:pt x="14" y="85"/>
                </a:moveTo>
                <a:cubicBezTo>
                  <a:pt x="14" y="85"/>
                  <a:pt x="14" y="85"/>
                  <a:pt x="14" y="85"/>
                </a:cubicBezTo>
                <a:cubicBezTo>
                  <a:pt x="13" y="84"/>
                  <a:pt x="13" y="82"/>
                  <a:pt x="15" y="81"/>
                </a:cubicBezTo>
                <a:cubicBezTo>
                  <a:pt x="15" y="81"/>
                  <a:pt x="15" y="81"/>
                  <a:pt x="15" y="81"/>
                </a:cubicBezTo>
                <a:cubicBezTo>
                  <a:pt x="16" y="81"/>
                  <a:pt x="18" y="81"/>
                  <a:pt x="19" y="83"/>
                </a:cubicBezTo>
                <a:cubicBezTo>
                  <a:pt x="19" y="83"/>
                  <a:pt x="19" y="83"/>
                  <a:pt x="19" y="83"/>
                </a:cubicBezTo>
                <a:cubicBezTo>
                  <a:pt x="20" y="84"/>
                  <a:pt x="19" y="86"/>
                  <a:pt x="18" y="87"/>
                </a:cubicBezTo>
                <a:cubicBezTo>
                  <a:pt x="18" y="87"/>
                  <a:pt x="18" y="87"/>
                  <a:pt x="18" y="87"/>
                </a:cubicBezTo>
                <a:cubicBezTo>
                  <a:pt x="17" y="87"/>
                  <a:pt x="17" y="87"/>
                  <a:pt x="16" y="87"/>
                </a:cubicBezTo>
                <a:cubicBezTo>
                  <a:pt x="16" y="87"/>
                  <a:pt x="16" y="87"/>
                  <a:pt x="16" y="87"/>
                </a:cubicBezTo>
                <a:cubicBezTo>
                  <a:pt x="15" y="87"/>
                  <a:pt x="14" y="87"/>
                  <a:pt x="14" y="85"/>
                </a:cubicBezTo>
                <a:close/>
                <a:moveTo>
                  <a:pt x="75" y="86"/>
                </a:moveTo>
                <a:cubicBezTo>
                  <a:pt x="74" y="85"/>
                  <a:pt x="73" y="84"/>
                  <a:pt x="74" y="82"/>
                </a:cubicBezTo>
                <a:cubicBezTo>
                  <a:pt x="74" y="82"/>
                  <a:pt x="74" y="82"/>
                  <a:pt x="74" y="82"/>
                </a:cubicBezTo>
                <a:cubicBezTo>
                  <a:pt x="74" y="82"/>
                  <a:pt x="74" y="82"/>
                  <a:pt x="74" y="82"/>
                </a:cubicBezTo>
                <a:cubicBezTo>
                  <a:pt x="74" y="82"/>
                  <a:pt x="74" y="82"/>
                  <a:pt x="74" y="82"/>
                </a:cubicBezTo>
                <a:cubicBezTo>
                  <a:pt x="75" y="81"/>
                  <a:pt x="77" y="80"/>
                  <a:pt x="78" y="81"/>
                </a:cubicBezTo>
                <a:cubicBezTo>
                  <a:pt x="78" y="81"/>
                  <a:pt x="78" y="81"/>
                  <a:pt x="78" y="81"/>
                </a:cubicBezTo>
                <a:cubicBezTo>
                  <a:pt x="80" y="82"/>
                  <a:pt x="80" y="83"/>
                  <a:pt x="79" y="85"/>
                </a:cubicBezTo>
                <a:cubicBezTo>
                  <a:pt x="79" y="85"/>
                  <a:pt x="79" y="85"/>
                  <a:pt x="79" y="85"/>
                </a:cubicBezTo>
                <a:cubicBezTo>
                  <a:pt x="79" y="86"/>
                  <a:pt x="78" y="87"/>
                  <a:pt x="77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6" y="87"/>
                  <a:pt x="76" y="86"/>
                  <a:pt x="75" y="86"/>
                </a:cubicBezTo>
                <a:close/>
                <a:moveTo>
                  <a:pt x="8" y="75"/>
                </a:moveTo>
                <a:cubicBezTo>
                  <a:pt x="8" y="75"/>
                  <a:pt x="8" y="75"/>
                  <a:pt x="8" y="75"/>
                </a:cubicBezTo>
                <a:cubicBezTo>
                  <a:pt x="7" y="73"/>
                  <a:pt x="8" y="71"/>
                  <a:pt x="9" y="71"/>
                </a:cubicBezTo>
                <a:cubicBezTo>
                  <a:pt x="9" y="71"/>
                  <a:pt x="9" y="71"/>
                  <a:pt x="9" y="71"/>
                </a:cubicBezTo>
                <a:cubicBezTo>
                  <a:pt x="11" y="70"/>
                  <a:pt x="13" y="70"/>
                  <a:pt x="13" y="72"/>
                </a:cubicBezTo>
                <a:cubicBezTo>
                  <a:pt x="13" y="72"/>
                  <a:pt x="13" y="72"/>
                  <a:pt x="13" y="72"/>
                </a:cubicBezTo>
                <a:cubicBezTo>
                  <a:pt x="14" y="73"/>
                  <a:pt x="13" y="75"/>
                  <a:pt x="12" y="76"/>
                </a:cubicBezTo>
                <a:cubicBezTo>
                  <a:pt x="12" y="76"/>
                  <a:pt x="12" y="76"/>
                  <a:pt x="12" y="76"/>
                </a:cubicBezTo>
                <a:cubicBezTo>
                  <a:pt x="12" y="76"/>
                  <a:pt x="11" y="76"/>
                  <a:pt x="11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6"/>
                  <a:pt x="8" y="76"/>
                  <a:pt x="8" y="75"/>
                </a:cubicBezTo>
                <a:close/>
                <a:moveTo>
                  <a:pt x="81" y="75"/>
                </a:moveTo>
                <a:cubicBezTo>
                  <a:pt x="79" y="75"/>
                  <a:pt x="79" y="73"/>
                  <a:pt x="80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70"/>
                  <a:pt x="82" y="69"/>
                  <a:pt x="84" y="70"/>
                </a:cubicBezTo>
                <a:cubicBezTo>
                  <a:pt x="84" y="70"/>
                  <a:pt x="84" y="70"/>
                  <a:pt x="84" y="70"/>
                </a:cubicBezTo>
                <a:cubicBezTo>
                  <a:pt x="85" y="71"/>
                  <a:pt x="86" y="73"/>
                  <a:pt x="85" y="74"/>
                </a:cubicBezTo>
                <a:cubicBezTo>
                  <a:pt x="85" y="74"/>
                  <a:pt x="85" y="74"/>
                  <a:pt x="85" y="74"/>
                </a:cubicBezTo>
                <a:cubicBezTo>
                  <a:pt x="85" y="75"/>
                  <a:pt x="83" y="76"/>
                  <a:pt x="82" y="76"/>
                </a:cubicBezTo>
                <a:cubicBezTo>
                  <a:pt x="82" y="76"/>
                  <a:pt x="82" y="76"/>
                  <a:pt x="82" y="76"/>
                </a:cubicBezTo>
                <a:cubicBezTo>
                  <a:pt x="82" y="76"/>
                  <a:pt x="81" y="76"/>
                  <a:pt x="81" y="75"/>
                </a:cubicBezTo>
                <a:close/>
                <a:moveTo>
                  <a:pt x="3" y="63"/>
                </a:moveTo>
                <a:cubicBezTo>
                  <a:pt x="2" y="62"/>
                  <a:pt x="3" y="60"/>
                  <a:pt x="5" y="59"/>
                </a:cubicBezTo>
                <a:cubicBezTo>
                  <a:pt x="5" y="59"/>
                  <a:pt x="5" y="59"/>
                  <a:pt x="5" y="59"/>
                </a:cubicBezTo>
                <a:cubicBezTo>
                  <a:pt x="6" y="59"/>
                  <a:pt x="8" y="60"/>
                  <a:pt x="9" y="61"/>
                </a:cubicBezTo>
                <a:cubicBezTo>
                  <a:pt x="9" y="61"/>
                  <a:pt x="9" y="61"/>
                  <a:pt x="9" y="61"/>
                </a:cubicBezTo>
                <a:cubicBezTo>
                  <a:pt x="9" y="61"/>
                  <a:pt x="9" y="61"/>
                  <a:pt x="9" y="61"/>
                </a:cubicBezTo>
                <a:cubicBezTo>
                  <a:pt x="9" y="61"/>
                  <a:pt x="9" y="61"/>
                  <a:pt x="9" y="61"/>
                </a:cubicBezTo>
                <a:cubicBezTo>
                  <a:pt x="9" y="63"/>
                  <a:pt x="9" y="64"/>
                  <a:pt x="7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7" y="65"/>
                  <a:pt x="6" y="65"/>
                  <a:pt x="6" y="65"/>
                </a:cubicBezTo>
                <a:cubicBezTo>
                  <a:pt x="6" y="65"/>
                  <a:pt x="6" y="65"/>
                  <a:pt x="6" y="65"/>
                </a:cubicBezTo>
                <a:cubicBezTo>
                  <a:pt x="5" y="65"/>
                  <a:pt x="3" y="64"/>
                  <a:pt x="3" y="63"/>
                </a:cubicBezTo>
                <a:close/>
                <a:moveTo>
                  <a:pt x="86" y="64"/>
                </a:moveTo>
                <a:cubicBezTo>
                  <a:pt x="84" y="64"/>
                  <a:pt x="84" y="62"/>
                  <a:pt x="84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5" y="59"/>
                  <a:pt x="86" y="58"/>
                  <a:pt x="88" y="59"/>
                </a:cubicBezTo>
                <a:cubicBezTo>
                  <a:pt x="88" y="59"/>
                  <a:pt x="88" y="59"/>
                  <a:pt x="88" y="59"/>
                </a:cubicBezTo>
                <a:cubicBezTo>
                  <a:pt x="90" y="59"/>
                  <a:pt x="90" y="61"/>
                  <a:pt x="90" y="63"/>
                </a:cubicBezTo>
                <a:cubicBezTo>
                  <a:pt x="90" y="63"/>
                  <a:pt x="90" y="63"/>
                  <a:pt x="90" y="63"/>
                </a:cubicBezTo>
                <a:cubicBezTo>
                  <a:pt x="89" y="64"/>
                  <a:pt x="88" y="65"/>
                  <a:pt x="87" y="65"/>
                </a:cubicBezTo>
                <a:cubicBezTo>
                  <a:pt x="87" y="65"/>
                  <a:pt x="87" y="65"/>
                  <a:pt x="87" y="65"/>
                </a:cubicBezTo>
                <a:cubicBezTo>
                  <a:pt x="87" y="65"/>
                  <a:pt x="86" y="65"/>
                  <a:pt x="86" y="64"/>
                </a:cubicBezTo>
                <a:close/>
                <a:moveTo>
                  <a:pt x="0" y="51"/>
                </a:moveTo>
                <a:cubicBezTo>
                  <a:pt x="0" y="51"/>
                  <a:pt x="0" y="51"/>
                  <a:pt x="0" y="51"/>
                </a:cubicBezTo>
                <a:cubicBezTo>
                  <a:pt x="0" y="49"/>
                  <a:pt x="1" y="48"/>
                  <a:pt x="2" y="47"/>
                </a:cubicBezTo>
                <a:cubicBezTo>
                  <a:pt x="2" y="47"/>
                  <a:pt x="2" y="47"/>
                  <a:pt x="2" y="47"/>
                </a:cubicBezTo>
                <a:cubicBezTo>
                  <a:pt x="4" y="47"/>
                  <a:pt x="5" y="48"/>
                  <a:pt x="6" y="50"/>
                </a:cubicBezTo>
                <a:cubicBezTo>
                  <a:pt x="6" y="50"/>
                  <a:pt x="6" y="50"/>
                  <a:pt x="6" y="50"/>
                </a:cubicBezTo>
                <a:cubicBezTo>
                  <a:pt x="6" y="52"/>
                  <a:pt x="5" y="53"/>
                  <a:pt x="3" y="53"/>
                </a:cubicBezTo>
                <a:cubicBezTo>
                  <a:pt x="3" y="53"/>
                  <a:pt x="3" y="53"/>
                  <a:pt x="3" y="53"/>
                </a:cubicBezTo>
                <a:cubicBezTo>
                  <a:pt x="3" y="53"/>
                  <a:pt x="3" y="53"/>
                  <a:pt x="3" y="53"/>
                </a:cubicBezTo>
                <a:cubicBezTo>
                  <a:pt x="3" y="53"/>
                  <a:pt x="3" y="53"/>
                  <a:pt x="3" y="53"/>
                </a:cubicBezTo>
                <a:cubicBezTo>
                  <a:pt x="1" y="53"/>
                  <a:pt x="0" y="52"/>
                  <a:pt x="0" y="51"/>
                </a:cubicBezTo>
                <a:close/>
                <a:moveTo>
                  <a:pt x="90" y="53"/>
                </a:moveTo>
                <a:cubicBezTo>
                  <a:pt x="88" y="53"/>
                  <a:pt x="87" y="51"/>
                  <a:pt x="87" y="49"/>
                </a:cubicBezTo>
                <a:cubicBezTo>
                  <a:pt x="87" y="49"/>
                  <a:pt x="87" y="49"/>
                  <a:pt x="87" y="49"/>
                </a:cubicBezTo>
                <a:cubicBezTo>
                  <a:pt x="87" y="49"/>
                  <a:pt x="87" y="49"/>
                  <a:pt x="87" y="49"/>
                </a:cubicBezTo>
                <a:cubicBezTo>
                  <a:pt x="87" y="49"/>
                  <a:pt x="87" y="49"/>
                  <a:pt x="87" y="49"/>
                </a:cubicBezTo>
                <a:cubicBezTo>
                  <a:pt x="87" y="48"/>
                  <a:pt x="89" y="47"/>
                  <a:pt x="90" y="47"/>
                </a:cubicBezTo>
                <a:cubicBezTo>
                  <a:pt x="90" y="47"/>
                  <a:pt x="90" y="47"/>
                  <a:pt x="90" y="47"/>
                </a:cubicBezTo>
                <a:cubicBezTo>
                  <a:pt x="92" y="47"/>
                  <a:pt x="93" y="49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2"/>
                  <a:pt x="92" y="53"/>
                  <a:pt x="90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3"/>
                  <a:pt x="90" y="53"/>
                  <a:pt x="90" y="53"/>
                </a:cubicBezTo>
                <a:close/>
                <a:moveTo>
                  <a:pt x="3" y="41"/>
                </a:moveTo>
                <a:cubicBezTo>
                  <a:pt x="1" y="41"/>
                  <a:pt x="0" y="39"/>
                  <a:pt x="0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1" y="36"/>
                  <a:pt x="2" y="35"/>
                  <a:pt x="4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5" y="36"/>
                  <a:pt x="7" y="37"/>
                  <a:pt x="6" y="39"/>
                </a:cubicBezTo>
                <a:cubicBezTo>
                  <a:pt x="6" y="39"/>
                  <a:pt x="6" y="39"/>
                  <a:pt x="6" y="39"/>
                </a:cubicBezTo>
                <a:cubicBezTo>
                  <a:pt x="6" y="40"/>
                  <a:pt x="5" y="41"/>
                  <a:pt x="3" y="41"/>
                </a:cubicBezTo>
                <a:cubicBezTo>
                  <a:pt x="3" y="41"/>
                  <a:pt x="3" y="41"/>
                  <a:pt x="3" y="41"/>
                </a:cubicBezTo>
                <a:cubicBezTo>
                  <a:pt x="3" y="41"/>
                  <a:pt x="3" y="41"/>
                  <a:pt x="3" y="41"/>
                </a:cubicBezTo>
                <a:close/>
                <a:moveTo>
                  <a:pt x="86" y="38"/>
                </a:moveTo>
                <a:cubicBezTo>
                  <a:pt x="86" y="37"/>
                  <a:pt x="87" y="35"/>
                  <a:pt x="89" y="35"/>
                </a:cubicBezTo>
                <a:cubicBezTo>
                  <a:pt x="89" y="35"/>
                  <a:pt x="89" y="35"/>
                  <a:pt x="89" y="35"/>
                </a:cubicBezTo>
                <a:cubicBezTo>
                  <a:pt x="90" y="35"/>
                  <a:pt x="92" y="36"/>
                  <a:pt x="92" y="37"/>
                </a:cubicBezTo>
                <a:cubicBezTo>
                  <a:pt x="92" y="37"/>
                  <a:pt x="92" y="37"/>
                  <a:pt x="92" y="37"/>
                </a:cubicBezTo>
                <a:cubicBezTo>
                  <a:pt x="93" y="39"/>
                  <a:pt x="92" y="40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90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8" y="41"/>
                  <a:pt x="87" y="40"/>
                  <a:pt x="86" y="38"/>
                </a:cubicBezTo>
                <a:close/>
                <a:moveTo>
                  <a:pt x="6" y="30"/>
                </a:moveTo>
                <a:cubicBezTo>
                  <a:pt x="4" y="29"/>
                  <a:pt x="4" y="27"/>
                  <a:pt x="5" y="26"/>
                </a:cubicBezTo>
                <a:cubicBezTo>
                  <a:pt x="4" y="26"/>
                  <a:pt x="4" y="26"/>
                  <a:pt x="4" y="26"/>
                </a:cubicBezTo>
                <a:cubicBezTo>
                  <a:pt x="5" y="24"/>
                  <a:pt x="7" y="24"/>
                  <a:pt x="9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10" y="25"/>
                  <a:pt x="11" y="27"/>
                  <a:pt x="10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9" y="29"/>
                  <a:pt x="8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6" y="30"/>
                  <a:pt x="6" y="30"/>
                </a:cubicBezTo>
                <a:close/>
                <a:moveTo>
                  <a:pt x="83" y="28"/>
                </a:moveTo>
                <a:cubicBezTo>
                  <a:pt x="83" y="28"/>
                  <a:pt x="83" y="28"/>
                  <a:pt x="83" y="28"/>
                </a:cubicBezTo>
                <a:cubicBezTo>
                  <a:pt x="83" y="28"/>
                  <a:pt x="83" y="28"/>
                  <a:pt x="83" y="28"/>
                </a:cubicBezTo>
                <a:cubicBezTo>
                  <a:pt x="82" y="26"/>
                  <a:pt x="82" y="25"/>
                  <a:pt x="84" y="24"/>
                </a:cubicBezTo>
                <a:cubicBezTo>
                  <a:pt x="84" y="24"/>
                  <a:pt x="84" y="24"/>
                  <a:pt x="84" y="24"/>
                </a:cubicBezTo>
                <a:cubicBezTo>
                  <a:pt x="85" y="23"/>
                  <a:pt x="87" y="24"/>
                  <a:pt x="88" y="25"/>
                </a:cubicBezTo>
                <a:cubicBezTo>
                  <a:pt x="88" y="25"/>
                  <a:pt x="88" y="25"/>
                  <a:pt x="88" y="25"/>
                </a:cubicBezTo>
                <a:cubicBezTo>
                  <a:pt x="89" y="27"/>
                  <a:pt x="88" y="28"/>
                  <a:pt x="87" y="29"/>
                </a:cubicBezTo>
                <a:cubicBezTo>
                  <a:pt x="87" y="29"/>
                  <a:pt x="87" y="29"/>
                  <a:pt x="87" y="29"/>
                </a:cubicBezTo>
                <a:cubicBezTo>
                  <a:pt x="86" y="29"/>
                  <a:pt x="86" y="30"/>
                  <a:pt x="85" y="30"/>
                </a:cubicBezTo>
                <a:cubicBezTo>
                  <a:pt x="85" y="30"/>
                  <a:pt x="85" y="30"/>
                  <a:pt x="85" y="30"/>
                </a:cubicBezTo>
                <a:cubicBezTo>
                  <a:pt x="84" y="30"/>
                  <a:pt x="83" y="29"/>
                  <a:pt x="83" y="28"/>
                </a:cubicBezTo>
                <a:close/>
                <a:moveTo>
                  <a:pt x="12" y="19"/>
                </a:moveTo>
                <a:cubicBezTo>
                  <a:pt x="11" y="18"/>
                  <a:pt x="11" y="16"/>
                  <a:pt x="1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3" y="14"/>
                  <a:pt x="15" y="14"/>
                  <a:pt x="16" y="15"/>
                </a:cubicBezTo>
                <a:cubicBezTo>
                  <a:pt x="16" y="15"/>
                  <a:pt x="16" y="15"/>
                  <a:pt x="16" y="15"/>
                </a:cubicBezTo>
                <a:cubicBezTo>
                  <a:pt x="17" y="16"/>
                  <a:pt x="17" y="18"/>
                  <a:pt x="1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20"/>
                  <a:pt x="15" y="20"/>
                  <a:pt x="14" y="20"/>
                </a:cubicBezTo>
                <a:cubicBezTo>
                  <a:pt x="14" y="20"/>
                  <a:pt x="14" y="20"/>
                  <a:pt x="14" y="20"/>
                </a:cubicBezTo>
                <a:cubicBezTo>
                  <a:pt x="13" y="20"/>
                  <a:pt x="13" y="20"/>
                  <a:pt x="12" y="19"/>
                </a:cubicBezTo>
                <a:close/>
                <a:moveTo>
                  <a:pt x="76" y="19"/>
                </a:moveTo>
                <a:cubicBezTo>
                  <a:pt x="75" y="18"/>
                  <a:pt x="75" y="16"/>
                  <a:pt x="76" y="15"/>
                </a:cubicBezTo>
                <a:cubicBezTo>
                  <a:pt x="76" y="15"/>
                  <a:pt x="76" y="15"/>
                  <a:pt x="76" y="15"/>
                </a:cubicBezTo>
                <a:cubicBezTo>
                  <a:pt x="77" y="13"/>
                  <a:pt x="79" y="13"/>
                  <a:pt x="80" y="15"/>
                </a:cubicBezTo>
                <a:cubicBezTo>
                  <a:pt x="80" y="15"/>
                  <a:pt x="80" y="15"/>
                  <a:pt x="80" y="15"/>
                </a:cubicBezTo>
                <a:cubicBezTo>
                  <a:pt x="82" y="16"/>
                  <a:pt x="81" y="18"/>
                  <a:pt x="80" y="19"/>
                </a:cubicBezTo>
                <a:cubicBezTo>
                  <a:pt x="80" y="19"/>
                  <a:pt x="80" y="19"/>
                  <a:pt x="80" y="19"/>
                </a:cubicBezTo>
                <a:cubicBezTo>
                  <a:pt x="80" y="19"/>
                  <a:pt x="79" y="20"/>
                  <a:pt x="78" y="20"/>
                </a:cubicBezTo>
                <a:cubicBezTo>
                  <a:pt x="78" y="20"/>
                  <a:pt x="78" y="20"/>
                  <a:pt x="78" y="20"/>
                </a:cubicBezTo>
                <a:cubicBezTo>
                  <a:pt x="77" y="20"/>
                  <a:pt x="77" y="19"/>
                  <a:pt x="76" y="19"/>
                </a:cubicBezTo>
                <a:close/>
                <a:moveTo>
                  <a:pt x="21" y="11"/>
                </a:moveTo>
                <a:cubicBezTo>
                  <a:pt x="20" y="10"/>
                  <a:pt x="20" y="8"/>
                  <a:pt x="22" y="7"/>
                </a:cubicBezTo>
                <a:cubicBezTo>
                  <a:pt x="22" y="7"/>
                  <a:pt x="22" y="7"/>
                  <a:pt x="22" y="7"/>
                </a:cubicBezTo>
                <a:cubicBezTo>
                  <a:pt x="23" y="6"/>
                  <a:pt x="25" y="6"/>
                  <a:pt x="26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7" y="9"/>
                  <a:pt x="26" y="11"/>
                  <a:pt x="25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24" y="12"/>
                  <a:pt x="24" y="12"/>
                  <a:pt x="23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2" y="12"/>
                  <a:pt x="21" y="12"/>
                  <a:pt x="21" y="11"/>
                </a:cubicBezTo>
                <a:close/>
                <a:moveTo>
                  <a:pt x="67" y="12"/>
                </a:moveTo>
                <a:cubicBezTo>
                  <a:pt x="66" y="11"/>
                  <a:pt x="65" y="9"/>
                  <a:pt x="66" y="8"/>
                </a:cubicBezTo>
                <a:cubicBezTo>
                  <a:pt x="66" y="8"/>
                  <a:pt x="66" y="8"/>
                  <a:pt x="66" y="8"/>
                </a:cubicBezTo>
                <a:cubicBezTo>
                  <a:pt x="67" y="6"/>
                  <a:pt x="69" y="6"/>
                  <a:pt x="70" y="7"/>
                </a:cubicBezTo>
                <a:cubicBezTo>
                  <a:pt x="70" y="7"/>
                  <a:pt x="70" y="7"/>
                  <a:pt x="70" y="7"/>
                </a:cubicBezTo>
                <a:cubicBezTo>
                  <a:pt x="72" y="7"/>
                  <a:pt x="72" y="9"/>
                  <a:pt x="71" y="11"/>
                </a:cubicBezTo>
                <a:cubicBezTo>
                  <a:pt x="71" y="11"/>
                  <a:pt x="71" y="11"/>
                  <a:pt x="71" y="11"/>
                </a:cubicBezTo>
                <a:cubicBezTo>
                  <a:pt x="71" y="12"/>
                  <a:pt x="70" y="12"/>
                  <a:pt x="69" y="12"/>
                </a:cubicBezTo>
                <a:cubicBezTo>
                  <a:pt x="69" y="12"/>
                  <a:pt x="69" y="12"/>
                  <a:pt x="69" y="12"/>
                </a:cubicBezTo>
                <a:cubicBezTo>
                  <a:pt x="68" y="12"/>
                  <a:pt x="68" y="12"/>
                  <a:pt x="67" y="12"/>
                </a:cubicBezTo>
                <a:close/>
                <a:moveTo>
                  <a:pt x="32" y="5"/>
                </a:moveTo>
                <a:cubicBezTo>
                  <a:pt x="31" y="4"/>
                  <a:pt x="32" y="2"/>
                  <a:pt x="34" y="2"/>
                </a:cubicBezTo>
                <a:cubicBezTo>
                  <a:pt x="34" y="2"/>
                  <a:pt x="34" y="2"/>
                  <a:pt x="34" y="2"/>
                </a:cubicBezTo>
                <a:cubicBezTo>
                  <a:pt x="35" y="1"/>
                  <a:pt x="37" y="2"/>
                  <a:pt x="37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38" y="5"/>
                  <a:pt x="37" y="7"/>
                  <a:pt x="35" y="8"/>
                </a:cubicBezTo>
                <a:cubicBezTo>
                  <a:pt x="35" y="8"/>
                  <a:pt x="35" y="8"/>
                  <a:pt x="35" y="8"/>
                </a:cubicBezTo>
                <a:cubicBezTo>
                  <a:pt x="35" y="8"/>
                  <a:pt x="35" y="8"/>
                  <a:pt x="34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3" y="8"/>
                  <a:pt x="32" y="7"/>
                  <a:pt x="32" y="5"/>
                </a:cubicBezTo>
                <a:close/>
                <a:moveTo>
                  <a:pt x="57" y="7"/>
                </a:moveTo>
                <a:cubicBezTo>
                  <a:pt x="55" y="7"/>
                  <a:pt x="54" y="5"/>
                  <a:pt x="55" y="4"/>
                </a:cubicBezTo>
                <a:cubicBezTo>
                  <a:pt x="55" y="4"/>
                  <a:pt x="55" y="4"/>
                  <a:pt x="55" y="4"/>
                </a:cubicBezTo>
                <a:cubicBezTo>
                  <a:pt x="55" y="2"/>
                  <a:pt x="57" y="1"/>
                  <a:pt x="58" y="2"/>
                </a:cubicBezTo>
                <a:cubicBezTo>
                  <a:pt x="58" y="2"/>
                  <a:pt x="58" y="2"/>
                  <a:pt x="58" y="2"/>
                </a:cubicBezTo>
                <a:cubicBezTo>
                  <a:pt x="60" y="2"/>
                  <a:pt x="61" y="4"/>
                  <a:pt x="61" y="5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7"/>
                  <a:pt x="59" y="7"/>
                  <a:pt x="58" y="7"/>
                </a:cubicBezTo>
                <a:cubicBezTo>
                  <a:pt x="58" y="7"/>
                  <a:pt x="58" y="7"/>
                  <a:pt x="58" y="7"/>
                </a:cubicBezTo>
                <a:cubicBezTo>
                  <a:pt x="57" y="7"/>
                  <a:pt x="57" y="7"/>
                  <a:pt x="57" y="7"/>
                </a:cubicBezTo>
                <a:close/>
                <a:moveTo>
                  <a:pt x="43" y="3"/>
                </a:moveTo>
                <a:cubicBezTo>
                  <a:pt x="43" y="1"/>
                  <a:pt x="45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8" y="0"/>
                  <a:pt x="49" y="1"/>
                  <a:pt x="49" y="3"/>
                </a:cubicBezTo>
                <a:cubicBezTo>
                  <a:pt x="49" y="3"/>
                  <a:pt x="49" y="3"/>
                  <a:pt x="49" y="3"/>
                </a:cubicBezTo>
                <a:cubicBezTo>
                  <a:pt x="49" y="5"/>
                  <a:pt x="48" y="6"/>
                  <a:pt x="4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45" y="6"/>
                  <a:pt x="43" y="5"/>
                  <a:pt x="43" y="3"/>
                </a:cubicBezTo>
                <a:close/>
              </a:path>
            </a:pathLst>
          </a:cu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05" name="Freeform 399"/>
          <p:cNvSpPr>
            <a:spLocks/>
          </p:cNvSpPr>
          <p:nvPr/>
        </p:nvSpPr>
        <p:spPr bwMode="auto">
          <a:xfrm>
            <a:off x="8307106" y="6030924"/>
            <a:ext cx="129027" cy="134188"/>
          </a:xfrm>
          <a:custGeom>
            <a:avLst/>
            <a:gdLst>
              <a:gd name="T0" fmla="*/ 44 w 75"/>
              <a:gd name="T1" fmla="*/ 31 h 78"/>
              <a:gd name="T2" fmla="*/ 75 w 75"/>
              <a:gd name="T3" fmla="*/ 31 h 78"/>
              <a:gd name="T4" fmla="*/ 75 w 75"/>
              <a:gd name="T5" fmla="*/ 44 h 78"/>
              <a:gd name="T6" fmla="*/ 44 w 75"/>
              <a:gd name="T7" fmla="*/ 44 h 78"/>
              <a:gd name="T8" fmla="*/ 44 w 75"/>
              <a:gd name="T9" fmla="*/ 78 h 78"/>
              <a:gd name="T10" fmla="*/ 31 w 75"/>
              <a:gd name="T11" fmla="*/ 78 h 78"/>
              <a:gd name="T12" fmla="*/ 31 w 75"/>
              <a:gd name="T13" fmla="*/ 44 h 78"/>
              <a:gd name="T14" fmla="*/ 0 w 75"/>
              <a:gd name="T15" fmla="*/ 44 h 78"/>
              <a:gd name="T16" fmla="*/ 0 w 75"/>
              <a:gd name="T17" fmla="*/ 31 h 78"/>
              <a:gd name="T18" fmla="*/ 31 w 75"/>
              <a:gd name="T19" fmla="*/ 31 h 78"/>
              <a:gd name="T20" fmla="*/ 31 w 75"/>
              <a:gd name="T21" fmla="*/ 0 h 78"/>
              <a:gd name="T22" fmla="*/ 44 w 75"/>
              <a:gd name="T23" fmla="*/ 0 h 78"/>
              <a:gd name="T24" fmla="*/ 44 w 75"/>
              <a:gd name="T25" fmla="*/ 3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5" h="78">
                <a:moveTo>
                  <a:pt x="44" y="31"/>
                </a:moveTo>
                <a:lnTo>
                  <a:pt x="75" y="31"/>
                </a:lnTo>
                <a:lnTo>
                  <a:pt x="75" y="44"/>
                </a:lnTo>
                <a:lnTo>
                  <a:pt x="44" y="44"/>
                </a:lnTo>
                <a:lnTo>
                  <a:pt x="44" y="78"/>
                </a:lnTo>
                <a:lnTo>
                  <a:pt x="31" y="78"/>
                </a:lnTo>
                <a:lnTo>
                  <a:pt x="31" y="44"/>
                </a:lnTo>
                <a:lnTo>
                  <a:pt x="0" y="44"/>
                </a:lnTo>
                <a:lnTo>
                  <a:pt x="0" y="31"/>
                </a:lnTo>
                <a:lnTo>
                  <a:pt x="31" y="31"/>
                </a:lnTo>
                <a:lnTo>
                  <a:pt x="31" y="0"/>
                </a:lnTo>
                <a:lnTo>
                  <a:pt x="44" y="0"/>
                </a:lnTo>
                <a:lnTo>
                  <a:pt x="44" y="31"/>
                </a:lnTo>
                <a:close/>
              </a:path>
            </a:pathLst>
          </a:cu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31" name="Line 325"/>
          <p:cNvSpPr>
            <a:spLocks noChangeShapeType="1"/>
          </p:cNvSpPr>
          <p:nvPr/>
        </p:nvSpPr>
        <p:spPr bwMode="auto">
          <a:xfrm>
            <a:off x="5535612" y="1600200"/>
            <a:ext cx="3672000" cy="0"/>
          </a:xfrm>
          <a:prstGeom prst="line">
            <a:avLst/>
          </a:prstGeom>
          <a:noFill/>
          <a:ln w="15875" cap="flat">
            <a:solidFill>
              <a:srgbClr val="2667A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06" name="Freeform 400"/>
          <p:cNvSpPr>
            <a:spLocks noEditPoints="1"/>
          </p:cNvSpPr>
          <p:nvPr/>
        </p:nvSpPr>
        <p:spPr bwMode="auto">
          <a:xfrm>
            <a:off x="5552817" y="4158576"/>
            <a:ext cx="146231" cy="252892"/>
          </a:xfrm>
          <a:custGeom>
            <a:avLst/>
            <a:gdLst>
              <a:gd name="T0" fmla="*/ 35 w 45"/>
              <a:gd name="T1" fmla="*/ 0 h 77"/>
              <a:gd name="T2" fmla="*/ 35 w 45"/>
              <a:gd name="T3" fmla="*/ 12 h 77"/>
              <a:gd name="T4" fmla="*/ 34 w 45"/>
              <a:gd name="T5" fmla="*/ 12 h 77"/>
              <a:gd name="T6" fmla="*/ 27 w 45"/>
              <a:gd name="T7" fmla="*/ 14 h 77"/>
              <a:gd name="T8" fmla="*/ 21 w 45"/>
              <a:gd name="T9" fmla="*/ 17 h 77"/>
              <a:gd name="T10" fmla="*/ 17 w 45"/>
              <a:gd name="T11" fmla="*/ 23 h 77"/>
              <a:gd name="T12" fmla="*/ 15 w 45"/>
              <a:gd name="T13" fmla="*/ 31 h 77"/>
              <a:gd name="T14" fmla="*/ 20 w 45"/>
              <a:gd name="T15" fmla="*/ 27 h 77"/>
              <a:gd name="T16" fmla="*/ 27 w 45"/>
              <a:gd name="T17" fmla="*/ 26 h 77"/>
              <a:gd name="T18" fmla="*/ 35 w 45"/>
              <a:gd name="T19" fmla="*/ 28 h 77"/>
              <a:gd name="T20" fmla="*/ 41 w 45"/>
              <a:gd name="T21" fmla="*/ 33 h 77"/>
              <a:gd name="T22" fmla="*/ 44 w 45"/>
              <a:gd name="T23" fmla="*/ 41 h 77"/>
              <a:gd name="T24" fmla="*/ 45 w 45"/>
              <a:gd name="T25" fmla="*/ 51 h 77"/>
              <a:gd name="T26" fmla="*/ 44 w 45"/>
              <a:gd name="T27" fmla="*/ 62 h 77"/>
              <a:gd name="T28" fmla="*/ 39 w 45"/>
              <a:gd name="T29" fmla="*/ 70 h 77"/>
              <a:gd name="T30" fmla="*/ 32 w 45"/>
              <a:gd name="T31" fmla="*/ 75 h 77"/>
              <a:gd name="T32" fmla="*/ 23 w 45"/>
              <a:gd name="T33" fmla="*/ 77 h 77"/>
              <a:gd name="T34" fmla="*/ 14 w 45"/>
              <a:gd name="T35" fmla="*/ 75 h 77"/>
              <a:gd name="T36" fmla="*/ 6 w 45"/>
              <a:gd name="T37" fmla="*/ 69 h 77"/>
              <a:gd name="T38" fmla="*/ 2 w 45"/>
              <a:gd name="T39" fmla="*/ 59 h 77"/>
              <a:gd name="T40" fmla="*/ 0 w 45"/>
              <a:gd name="T41" fmla="*/ 47 h 77"/>
              <a:gd name="T42" fmla="*/ 0 w 45"/>
              <a:gd name="T43" fmla="*/ 41 h 77"/>
              <a:gd name="T44" fmla="*/ 3 w 45"/>
              <a:gd name="T45" fmla="*/ 25 h 77"/>
              <a:gd name="T46" fmla="*/ 9 w 45"/>
              <a:gd name="T47" fmla="*/ 12 h 77"/>
              <a:gd name="T48" fmla="*/ 19 w 45"/>
              <a:gd name="T49" fmla="*/ 3 h 77"/>
              <a:gd name="T50" fmla="*/ 33 w 45"/>
              <a:gd name="T51" fmla="*/ 0 h 77"/>
              <a:gd name="T52" fmla="*/ 35 w 45"/>
              <a:gd name="T53" fmla="*/ 0 h 77"/>
              <a:gd name="T54" fmla="*/ 23 w 45"/>
              <a:gd name="T55" fmla="*/ 38 h 77"/>
              <a:gd name="T56" fmla="*/ 18 w 45"/>
              <a:gd name="T57" fmla="*/ 40 h 77"/>
              <a:gd name="T58" fmla="*/ 15 w 45"/>
              <a:gd name="T59" fmla="*/ 44 h 77"/>
              <a:gd name="T60" fmla="*/ 15 w 45"/>
              <a:gd name="T61" fmla="*/ 49 h 77"/>
              <a:gd name="T62" fmla="*/ 17 w 45"/>
              <a:gd name="T63" fmla="*/ 61 h 77"/>
              <a:gd name="T64" fmla="*/ 23 w 45"/>
              <a:gd name="T65" fmla="*/ 65 h 77"/>
              <a:gd name="T66" fmla="*/ 26 w 45"/>
              <a:gd name="T67" fmla="*/ 64 h 77"/>
              <a:gd name="T68" fmla="*/ 28 w 45"/>
              <a:gd name="T69" fmla="*/ 61 h 77"/>
              <a:gd name="T70" fmla="*/ 30 w 45"/>
              <a:gd name="T71" fmla="*/ 57 h 77"/>
              <a:gd name="T72" fmla="*/ 31 w 45"/>
              <a:gd name="T73" fmla="*/ 52 h 77"/>
              <a:gd name="T74" fmla="*/ 30 w 45"/>
              <a:gd name="T75" fmla="*/ 46 h 77"/>
              <a:gd name="T76" fmla="*/ 28 w 45"/>
              <a:gd name="T77" fmla="*/ 42 h 77"/>
              <a:gd name="T78" fmla="*/ 26 w 45"/>
              <a:gd name="T79" fmla="*/ 39 h 77"/>
              <a:gd name="T80" fmla="*/ 23 w 45"/>
              <a:gd name="T81" fmla="*/ 38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5" h="77">
                <a:moveTo>
                  <a:pt x="35" y="0"/>
                </a:moveTo>
                <a:cubicBezTo>
                  <a:pt x="35" y="12"/>
                  <a:pt x="35" y="12"/>
                  <a:pt x="35" y="12"/>
                </a:cubicBezTo>
                <a:cubicBezTo>
                  <a:pt x="34" y="12"/>
                  <a:pt x="34" y="12"/>
                  <a:pt x="34" y="12"/>
                </a:cubicBezTo>
                <a:cubicBezTo>
                  <a:pt x="32" y="12"/>
                  <a:pt x="29" y="13"/>
                  <a:pt x="27" y="14"/>
                </a:cubicBezTo>
                <a:cubicBezTo>
                  <a:pt x="25" y="15"/>
                  <a:pt x="23" y="16"/>
                  <a:pt x="21" y="17"/>
                </a:cubicBezTo>
                <a:cubicBezTo>
                  <a:pt x="20" y="19"/>
                  <a:pt x="18" y="21"/>
                  <a:pt x="17" y="23"/>
                </a:cubicBezTo>
                <a:cubicBezTo>
                  <a:pt x="16" y="26"/>
                  <a:pt x="16" y="28"/>
                  <a:pt x="15" y="31"/>
                </a:cubicBezTo>
                <a:cubicBezTo>
                  <a:pt x="17" y="29"/>
                  <a:pt x="18" y="28"/>
                  <a:pt x="20" y="27"/>
                </a:cubicBezTo>
                <a:cubicBezTo>
                  <a:pt x="22" y="26"/>
                  <a:pt x="25" y="26"/>
                  <a:pt x="27" y="26"/>
                </a:cubicBezTo>
                <a:cubicBezTo>
                  <a:pt x="30" y="26"/>
                  <a:pt x="33" y="26"/>
                  <a:pt x="35" y="28"/>
                </a:cubicBezTo>
                <a:cubicBezTo>
                  <a:pt x="37" y="29"/>
                  <a:pt x="39" y="31"/>
                  <a:pt x="41" y="33"/>
                </a:cubicBezTo>
                <a:cubicBezTo>
                  <a:pt x="42" y="36"/>
                  <a:pt x="43" y="38"/>
                  <a:pt x="44" y="41"/>
                </a:cubicBezTo>
                <a:cubicBezTo>
                  <a:pt x="45" y="45"/>
                  <a:pt x="45" y="48"/>
                  <a:pt x="45" y="51"/>
                </a:cubicBezTo>
                <a:cubicBezTo>
                  <a:pt x="45" y="55"/>
                  <a:pt x="45" y="58"/>
                  <a:pt x="44" y="62"/>
                </a:cubicBezTo>
                <a:cubicBezTo>
                  <a:pt x="43" y="65"/>
                  <a:pt x="41" y="68"/>
                  <a:pt x="39" y="70"/>
                </a:cubicBezTo>
                <a:cubicBezTo>
                  <a:pt x="37" y="72"/>
                  <a:pt x="35" y="74"/>
                  <a:pt x="32" y="75"/>
                </a:cubicBezTo>
                <a:cubicBezTo>
                  <a:pt x="29" y="77"/>
                  <a:pt x="26" y="77"/>
                  <a:pt x="23" y="77"/>
                </a:cubicBezTo>
                <a:cubicBezTo>
                  <a:pt x="20" y="77"/>
                  <a:pt x="16" y="77"/>
                  <a:pt x="14" y="75"/>
                </a:cubicBezTo>
                <a:cubicBezTo>
                  <a:pt x="11" y="74"/>
                  <a:pt x="8" y="72"/>
                  <a:pt x="6" y="69"/>
                </a:cubicBezTo>
                <a:cubicBezTo>
                  <a:pt x="4" y="66"/>
                  <a:pt x="3" y="63"/>
                  <a:pt x="2" y="59"/>
                </a:cubicBezTo>
                <a:cubicBezTo>
                  <a:pt x="1" y="56"/>
                  <a:pt x="0" y="52"/>
                  <a:pt x="0" y="47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35"/>
                  <a:pt x="1" y="30"/>
                  <a:pt x="3" y="25"/>
                </a:cubicBezTo>
                <a:cubicBezTo>
                  <a:pt x="4" y="20"/>
                  <a:pt x="6" y="15"/>
                  <a:pt x="9" y="12"/>
                </a:cubicBezTo>
                <a:cubicBezTo>
                  <a:pt x="12" y="8"/>
                  <a:pt x="15" y="5"/>
                  <a:pt x="19" y="3"/>
                </a:cubicBezTo>
                <a:cubicBezTo>
                  <a:pt x="23" y="1"/>
                  <a:pt x="28" y="0"/>
                  <a:pt x="33" y="0"/>
                </a:cubicBezTo>
                <a:lnTo>
                  <a:pt x="35" y="0"/>
                </a:lnTo>
                <a:close/>
                <a:moveTo>
                  <a:pt x="23" y="38"/>
                </a:moveTo>
                <a:cubicBezTo>
                  <a:pt x="21" y="38"/>
                  <a:pt x="19" y="38"/>
                  <a:pt x="18" y="40"/>
                </a:cubicBezTo>
                <a:cubicBezTo>
                  <a:pt x="17" y="41"/>
                  <a:pt x="16" y="42"/>
                  <a:pt x="15" y="44"/>
                </a:cubicBezTo>
                <a:cubicBezTo>
                  <a:pt x="15" y="49"/>
                  <a:pt x="15" y="49"/>
                  <a:pt x="15" y="49"/>
                </a:cubicBezTo>
                <a:cubicBezTo>
                  <a:pt x="15" y="55"/>
                  <a:pt x="16" y="59"/>
                  <a:pt x="17" y="61"/>
                </a:cubicBezTo>
                <a:cubicBezTo>
                  <a:pt x="19" y="64"/>
                  <a:pt x="20" y="65"/>
                  <a:pt x="23" y="65"/>
                </a:cubicBezTo>
                <a:cubicBezTo>
                  <a:pt x="24" y="65"/>
                  <a:pt x="25" y="65"/>
                  <a:pt x="26" y="64"/>
                </a:cubicBezTo>
                <a:cubicBezTo>
                  <a:pt x="27" y="63"/>
                  <a:pt x="28" y="63"/>
                  <a:pt x="28" y="61"/>
                </a:cubicBezTo>
                <a:cubicBezTo>
                  <a:pt x="29" y="60"/>
                  <a:pt x="30" y="59"/>
                  <a:pt x="30" y="57"/>
                </a:cubicBezTo>
                <a:cubicBezTo>
                  <a:pt x="30" y="55"/>
                  <a:pt x="31" y="54"/>
                  <a:pt x="31" y="52"/>
                </a:cubicBezTo>
                <a:cubicBezTo>
                  <a:pt x="31" y="50"/>
                  <a:pt x="30" y="48"/>
                  <a:pt x="30" y="46"/>
                </a:cubicBezTo>
                <a:cubicBezTo>
                  <a:pt x="30" y="44"/>
                  <a:pt x="29" y="43"/>
                  <a:pt x="28" y="42"/>
                </a:cubicBezTo>
                <a:cubicBezTo>
                  <a:pt x="28" y="40"/>
                  <a:pt x="27" y="40"/>
                  <a:pt x="26" y="39"/>
                </a:cubicBezTo>
                <a:cubicBezTo>
                  <a:pt x="25" y="38"/>
                  <a:pt x="24" y="38"/>
                  <a:pt x="23" y="38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07" name="Freeform 401"/>
          <p:cNvSpPr>
            <a:spLocks noEditPoints="1"/>
          </p:cNvSpPr>
          <p:nvPr/>
        </p:nvSpPr>
        <p:spPr bwMode="auto">
          <a:xfrm>
            <a:off x="5728293" y="4158576"/>
            <a:ext cx="144510" cy="252892"/>
          </a:xfrm>
          <a:custGeom>
            <a:avLst/>
            <a:gdLst>
              <a:gd name="T0" fmla="*/ 44 w 44"/>
              <a:gd name="T1" fmla="*/ 45 h 77"/>
              <a:gd name="T2" fmla="*/ 42 w 44"/>
              <a:gd name="T3" fmla="*/ 60 h 77"/>
              <a:gd name="T4" fmla="*/ 38 w 44"/>
              <a:gd name="T5" fmla="*/ 70 h 77"/>
              <a:gd name="T6" fmla="*/ 31 w 44"/>
              <a:gd name="T7" fmla="*/ 75 h 77"/>
              <a:gd name="T8" fmla="*/ 22 w 44"/>
              <a:gd name="T9" fmla="*/ 77 h 77"/>
              <a:gd name="T10" fmla="*/ 13 w 44"/>
              <a:gd name="T11" fmla="*/ 75 h 77"/>
              <a:gd name="T12" fmla="*/ 6 w 44"/>
              <a:gd name="T13" fmla="*/ 70 h 77"/>
              <a:gd name="T14" fmla="*/ 1 w 44"/>
              <a:gd name="T15" fmla="*/ 60 h 77"/>
              <a:gd name="T16" fmla="*/ 0 w 44"/>
              <a:gd name="T17" fmla="*/ 45 h 77"/>
              <a:gd name="T18" fmla="*/ 0 w 44"/>
              <a:gd name="T19" fmla="*/ 32 h 77"/>
              <a:gd name="T20" fmla="*/ 1 w 44"/>
              <a:gd name="T21" fmla="*/ 17 h 77"/>
              <a:gd name="T22" fmla="*/ 6 w 44"/>
              <a:gd name="T23" fmla="*/ 7 h 77"/>
              <a:gd name="T24" fmla="*/ 13 w 44"/>
              <a:gd name="T25" fmla="*/ 2 h 77"/>
              <a:gd name="T26" fmla="*/ 22 w 44"/>
              <a:gd name="T27" fmla="*/ 0 h 77"/>
              <a:gd name="T28" fmla="*/ 31 w 44"/>
              <a:gd name="T29" fmla="*/ 2 h 77"/>
              <a:gd name="T30" fmla="*/ 38 w 44"/>
              <a:gd name="T31" fmla="*/ 7 h 77"/>
              <a:gd name="T32" fmla="*/ 42 w 44"/>
              <a:gd name="T33" fmla="*/ 17 h 77"/>
              <a:gd name="T34" fmla="*/ 44 w 44"/>
              <a:gd name="T35" fmla="*/ 32 h 77"/>
              <a:gd name="T36" fmla="*/ 44 w 44"/>
              <a:gd name="T37" fmla="*/ 45 h 77"/>
              <a:gd name="T38" fmla="*/ 29 w 44"/>
              <a:gd name="T39" fmla="*/ 30 h 77"/>
              <a:gd name="T40" fmla="*/ 28 w 44"/>
              <a:gd name="T41" fmla="*/ 21 h 77"/>
              <a:gd name="T42" fmla="*/ 27 w 44"/>
              <a:gd name="T43" fmla="*/ 16 h 77"/>
              <a:gd name="T44" fmla="*/ 25 w 44"/>
              <a:gd name="T45" fmla="*/ 13 h 77"/>
              <a:gd name="T46" fmla="*/ 22 w 44"/>
              <a:gd name="T47" fmla="*/ 12 h 77"/>
              <a:gd name="T48" fmla="*/ 19 w 44"/>
              <a:gd name="T49" fmla="*/ 13 h 77"/>
              <a:gd name="T50" fmla="*/ 16 w 44"/>
              <a:gd name="T51" fmla="*/ 16 h 77"/>
              <a:gd name="T52" fmla="*/ 15 w 44"/>
              <a:gd name="T53" fmla="*/ 21 h 77"/>
              <a:gd name="T54" fmla="*/ 14 w 44"/>
              <a:gd name="T55" fmla="*/ 30 h 77"/>
              <a:gd name="T56" fmla="*/ 14 w 44"/>
              <a:gd name="T57" fmla="*/ 47 h 77"/>
              <a:gd name="T58" fmla="*/ 15 w 44"/>
              <a:gd name="T59" fmla="*/ 56 h 77"/>
              <a:gd name="T60" fmla="*/ 16 w 44"/>
              <a:gd name="T61" fmla="*/ 61 h 77"/>
              <a:gd name="T62" fmla="*/ 19 w 44"/>
              <a:gd name="T63" fmla="*/ 64 h 77"/>
              <a:gd name="T64" fmla="*/ 22 w 44"/>
              <a:gd name="T65" fmla="*/ 65 h 77"/>
              <a:gd name="T66" fmla="*/ 25 w 44"/>
              <a:gd name="T67" fmla="*/ 64 h 77"/>
              <a:gd name="T68" fmla="*/ 27 w 44"/>
              <a:gd name="T69" fmla="*/ 61 h 77"/>
              <a:gd name="T70" fmla="*/ 29 w 44"/>
              <a:gd name="T71" fmla="*/ 56 h 77"/>
              <a:gd name="T72" fmla="*/ 29 w 44"/>
              <a:gd name="T73" fmla="*/ 47 h 77"/>
              <a:gd name="T74" fmla="*/ 29 w 44"/>
              <a:gd name="T75" fmla="*/ 3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4" h="77">
                <a:moveTo>
                  <a:pt x="44" y="45"/>
                </a:moveTo>
                <a:cubicBezTo>
                  <a:pt x="44" y="51"/>
                  <a:pt x="43" y="56"/>
                  <a:pt x="42" y="60"/>
                </a:cubicBezTo>
                <a:cubicBezTo>
                  <a:pt x="41" y="64"/>
                  <a:pt x="40" y="67"/>
                  <a:pt x="38" y="70"/>
                </a:cubicBezTo>
                <a:cubicBezTo>
                  <a:pt x="36" y="72"/>
                  <a:pt x="33" y="74"/>
                  <a:pt x="31" y="75"/>
                </a:cubicBezTo>
                <a:cubicBezTo>
                  <a:pt x="28" y="77"/>
                  <a:pt x="25" y="77"/>
                  <a:pt x="22" y="77"/>
                </a:cubicBezTo>
                <a:cubicBezTo>
                  <a:pt x="19" y="77"/>
                  <a:pt x="16" y="77"/>
                  <a:pt x="13" y="75"/>
                </a:cubicBezTo>
                <a:cubicBezTo>
                  <a:pt x="10" y="74"/>
                  <a:pt x="8" y="72"/>
                  <a:pt x="6" y="70"/>
                </a:cubicBezTo>
                <a:cubicBezTo>
                  <a:pt x="4" y="67"/>
                  <a:pt x="3" y="64"/>
                  <a:pt x="1" y="60"/>
                </a:cubicBezTo>
                <a:cubicBezTo>
                  <a:pt x="0" y="56"/>
                  <a:pt x="0" y="51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26"/>
                  <a:pt x="0" y="21"/>
                  <a:pt x="1" y="17"/>
                </a:cubicBezTo>
                <a:cubicBezTo>
                  <a:pt x="3" y="13"/>
                  <a:pt x="4" y="10"/>
                  <a:pt x="6" y="7"/>
                </a:cubicBezTo>
                <a:cubicBezTo>
                  <a:pt x="8" y="5"/>
                  <a:pt x="10" y="3"/>
                  <a:pt x="13" y="2"/>
                </a:cubicBezTo>
                <a:cubicBezTo>
                  <a:pt x="16" y="0"/>
                  <a:pt x="19" y="0"/>
                  <a:pt x="22" y="0"/>
                </a:cubicBezTo>
                <a:cubicBezTo>
                  <a:pt x="25" y="0"/>
                  <a:pt x="28" y="0"/>
                  <a:pt x="31" y="2"/>
                </a:cubicBezTo>
                <a:cubicBezTo>
                  <a:pt x="33" y="3"/>
                  <a:pt x="36" y="5"/>
                  <a:pt x="38" y="7"/>
                </a:cubicBezTo>
                <a:cubicBezTo>
                  <a:pt x="39" y="10"/>
                  <a:pt x="41" y="13"/>
                  <a:pt x="42" y="17"/>
                </a:cubicBezTo>
                <a:cubicBezTo>
                  <a:pt x="43" y="21"/>
                  <a:pt x="44" y="26"/>
                  <a:pt x="44" y="32"/>
                </a:cubicBezTo>
                <a:lnTo>
                  <a:pt x="44" y="45"/>
                </a:lnTo>
                <a:close/>
                <a:moveTo>
                  <a:pt x="29" y="30"/>
                </a:moveTo>
                <a:cubicBezTo>
                  <a:pt x="29" y="26"/>
                  <a:pt x="29" y="24"/>
                  <a:pt x="28" y="21"/>
                </a:cubicBezTo>
                <a:cubicBezTo>
                  <a:pt x="28" y="19"/>
                  <a:pt x="28" y="17"/>
                  <a:pt x="27" y="16"/>
                </a:cubicBezTo>
                <a:cubicBezTo>
                  <a:pt x="26" y="15"/>
                  <a:pt x="26" y="13"/>
                  <a:pt x="25" y="13"/>
                </a:cubicBezTo>
                <a:cubicBezTo>
                  <a:pt x="24" y="12"/>
                  <a:pt x="23" y="12"/>
                  <a:pt x="22" y="12"/>
                </a:cubicBezTo>
                <a:cubicBezTo>
                  <a:pt x="21" y="12"/>
                  <a:pt x="20" y="12"/>
                  <a:pt x="19" y="13"/>
                </a:cubicBezTo>
                <a:cubicBezTo>
                  <a:pt x="18" y="13"/>
                  <a:pt x="17" y="15"/>
                  <a:pt x="16" y="16"/>
                </a:cubicBezTo>
                <a:cubicBezTo>
                  <a:pt x="16" y="17"/>
                  <a:pt x="15" y="19"/>
                  <a:pt x="15" y="21"/>
                </a:cubicBezTo>
                <a:cubicBezTo>
                  <a:pt x="15" y="24"/>
                  <a:pt x="14" y="26"/>
                  <a:pt x="14" y="30"/>
                </a:cubicBezTo>
                <a:cubicBezTo>
                  <a:pt x="14" y="47"/>
                  <a:pt x="14" y="47"/>
                  <a:pt x="14" y="47"/>
                </a:cubicBezTo>
                <a:cubicBezTo>
                  <a:pt x="14" y="50"/>
                  <a:pt x="15" y="53"/>
                  <a:pt x="15" y="56"/>
                </a:cubicBezTo>
                <a:cubicBezTo>
                  <a:pt x="15" y="58"/>
                  <a:pt x="16" y="60"/>
                  <a:pt x="16" y="61"/>
                </a:cubicBezTo>
                <a:cubicBezTo>
                  <a:pt x="17" y="63"/>
                  <a:pt x="18" y="64"/>
                  <a:pt x="19" y="64"/>
                </a:cubicBezTo>
                <a:cubicBezTo>
                  <a:pt x="20" y="65"/>
                  <a:pt x="21" y="65"/>
                  <a:pt x="22" y="65"/>
                </a:cubicBezTo>
                <a:cubicBezTo>
                  <a:pt x="23" y="65"/>
                  <a:pt x="24" y="65"/>
                  <a:pt x="25" y="64"/>
                </a:cubicBezTo>
                <a:cubicBezTo>
                  <a:pt x="26" y="64"/>
                  <a:pt x="26" y="63"/>
                  <a:pt x="27" y="61"/>
                </a:cubicBezTo>
                <a:cubicBezTo>
                  <a:pt x="28" y="60"/>
                  <a:pt x="28" y="58"/>
                  <a:pt x="29" y="56"/>
                </a:cubicBezTo>
                <a:cubicBezTo>
                  <a:pt x="29" y="53"/>
                  <a:pt x="29" y="50"/>
                  <a:pt x="29" y="47"/>
                </a:cubicBezTo>
                <a:lnTo>
                  <a:pt x="29" y="30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08" name="Freeform 402"/>
          <p:cNvSpPr>
            <a:spLocks noEditPoints="1"/>
          </p:cNvSpPr>
          <p:nvPr/>
        </p:nvSpPr>
        <p:spPr bwMode="auto">
          <a:xfrm>
            <a:off x="5905490" y="4158576"/>
            <a:ext cx="189239" cy="252892"/>
          </a:xfrm>
          <a:custGeom>
            <a:avLst/>
            <a:gdLst>
              <a:gd name="T0" fmla="*/ 1 w 58"/>
              <a:gd name="T1" fmla="*/ 9 h 77"/>
              <a:gd name="T2" fmla="*/ 8 w 58"/>
              <a:gd name="T3" fmla="*/ 1 h 77"/>
              <a:gd name="T4" fmla="*/ 20 w 58"/>
              <a:gd name="T5" fmla="*/ 1 h 77"/>
              <a:gd name="T6" fmla="*/ 27 w 58"/>
              <a:gd name="T7" fmla="*/ 9 h 77"/>
              <a:gd name="T8" fmla="*/ 28 w 58"/>
              <a:gd name="T9" fmla="*/ 19 h 77"/>
              <a:gd name="T10" fmla="*/ 24 w 58"/>
              <a:gd name="T11" fmla="*/ 30 h 77"/>
              <a:gd name="T12" fmla="*/ 14 w 58"/>
              <a:gd name="T13" fmla="*/ 35 h 77"/>
              <a:gd name="T14" fmla="*/ 3 w 58"/>
              <a:gd name="T15" fmla="*/ 30 h 77"/>
              <a:gd name="T16" fmla="*/ 0 w 58"/>
              <a:gd name="T17" fmla="*/ 19 h 77"/>
              <a:gd name="T18" fmla="*/ 9 w 58"/>
              <a:gd name="T19" fmla="*/ 19 h 77"/>
              <a:gd name="T20" fmla="*/ 10 w 58"/>
              <a:gd name="T21" fmla="*/ 24 h 77"/>
              <a:gd name="T22" fmla="*/ 14 w 58"/>
              <a:gd name="T23" fmla="*/ 26 h 77"/>
              <a:gd name="T24" fmla="*/ 17 w 58"/>
              <a:gd name="T25" fmla="*/ 24 h 77"/>
              <a:gd name="T26" fmla="*/ 18 w 58"/>
              <a:gd name="T27" fmla="*/ 19 h 77"/>
              <a:gd name="T28" fmla="*/ 18 w 58"/>
              <a:gd name="T29" fmla="*/ 13 h 77"/>
              <a:gd name="T30" fmla="*/ 16 w 58"/>
              <a:gd name="T31" fmla="*/ 9 h 77"/>
              <a:gd name="T32" fmla="*/ 12 w 58"/>
              <a:gd name="T33" fmla="*/ 9 h 77"/>
              <a:gd name="T34" fmla="*/ 10 w 58"/>
              <a:gd name="T35" fmla="*/ 13 h 77"/>
              <a:gd name="T36" fmla="*/ 9 w 58"/>
              <a:gd name="T37" fmla="*/ 19 h 77"/>
              <a:gd name="T38" fmla="*/ 10 w 58"/>
              <a:gd name="T39" fmla="*/ 67 h 77"/>
              <a:gd name="T40" fmla="*/ 48 w 58"/>
              <a:gd name="T41" fmla="*/ 12 h 77"/>
              <a:gd name="T42" fmla="*/ 29 w 58"/>
              <a:gd name="T43" fmla="*/ 58 h 77"/>
              <a:gd name="T44" fmla="*/ 33 w 58"/>
              <a:gd name="T45" fmla="*/ 47 h 77"/>
              <a:gd name="T46" fmla="*/ 44 w 58"/>
              <a:gd name="T47" fmla="*/ 42 h 77"/>
              <a:gd name="T48" fmla="*/ 54 w 58"/>
              <a:gd name="T49" fmla="*/ 47 h 77"/>
              <a:gd name="T50" fmla="*/ 58 w 58"/>
              <a:gd name="T51" fmla="*/ 58 h 77"/>
              <a:gd name="T52" fmla="*/ 57 w 58"/>
              <a:gd name="T53" fmla="*/ 68 h 77"/>
              <a:gd name="T54" fmla="*/ 50 w 58"/>
              <a:gd name="T55" fmla="*/ 76 h 77"/>
              <a:gd name="T56" fmla="*/ 38 w 58"/>
              <a:gd name="T57" fmla="*/ 76 h 77"/>
              <a:gd name="T58" fmla="*/ 30 w 58"/>
              <a:gd name="T59" fmla="*/ 68 h 77"/>
              <a:gd name="T60" fmla="*/ 29 w 58"/>
              <a:gd name="T61" fmla="*/ 58 h 77"/>
              <a:gd name="T62" fmla="*/ 39 w 58"/>
              <a:gd name="T63" fmla="*/ 64 h 77"/>
              <a:gd name="T64" fmla="*/ 42 w 58"/>
              <a:gd name="T65" fmla="*/ 68 h 77"/>
              <a:gd name="T66" fmla="*/ 46 w 58"/>
              <a:gd name="T67" fmla="*/ 68 h 77"/>
              <a:gd name="T68" fmla="*/ 48 w 58"/>
              <a:gd name="T69" fmla="*/ 64 h 77"/>
              <a:gd name="T70" fmla="*/ 48 w 58"/>
              <a:gd name="T71" fmla="*/ 58 h 77"/>
              <a:gd name="T72" fmla="*/ 47 w 58"/>
              <a:gd name="T73" fmla="*/ 53 h 77"/>
              <a:gd name="T74" fmla="*/ 44 w 58"/>
              <a:gd name="T75" fmla="*/ 51 h 77"/>
              <a:gd name="T76" fmla="*/ 40 w 58"/>
              <a:gd name="T77" fmla="*/ 53 h 77"/>
              <a:gd name="T78" fmla="*/ 39 w 58"/>
              <a:gd name="T79" fmla="*/ 58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8" h="77">
                <a:moveTo>
                  <a:pt x="0" y="15"/>
                </a:moveTo>
                <a:cubicBezTo>
                  <a:pt x="0" y="13"/>
                  <a:pt x="0" y="11"/>
                  <a:pt x="1" y="9"/>
                </a:cubicBezTo>
                <a:cubicBezTo>
                  <a:pt x="1" y="7"/>
                  <a:pt x="2" y="6"/>
                  <a:pt x="3" y="4"/>
                </a:cubicBezTo>
                <a:cubicBezTo>
                  <a:pt x="4" y="3"/>
                  <a:pt x="6" y="2"/>
                  <a:pt x="8" y="1"/>
                </a:cubicBezTo>
                <a:cubicBezTo>
                  <a:pt x="9" y="0"/>
                  <a:pt x="11" y="0"/>
                  <a:pt x="14" y="0"/>
                </a:cubicBezTo>
                <a:cubicBezTo>
                  <a:pt x="16" y="0"/>
                  <a:pt x="18" y="0"/>
                  <a:pt x="20" y="1"/>
                </a:cubicBezTo>
                <a:cubicBezTo>
                  <a:pt x="22" y="2"/>
                  <a:pt x="23" y="3"/>
                  <a:pt x="24" y="4"/>
                </a:cubicBezTo>
                <a:cubicBezTo>
                  <a:pt x="26" y="6"/>
                  <a:pt x="27" y="7"/>
                  <a:pt x="27" y="9"/>
                </a:cubicBezTo>
                <a:cubicBezTo>
                  <a:pt x="28" y="11"/>
                  <a:pt x="28" y="13"/>
                  <a:pt x="28" y="15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21"/>
                  <a:pt x="28" y="23"/>
                  <a:pt x="27" y="25"/>
                </a:cubicBezTo>
                <a:cubicBezTo>
                  <a:pt x="27" y="27"/>
                  <a:pt x="26" y="29"/>
                  <a:pt x="24" y="30"/>
                </a:cubicBezTo>
                <a:cubicBezTo>
                  <a:pt x="23" y="32"/>
                  <a:pt x="22" y="33"/>
                  <a:pt x="20" y="34"/>
                </a:cubicBezTo>
                <a:cubicBezTo>
                  <a:pt x="18" y="34"/>
                  <a:pt x="16" y="35"/>
                  <a:pt x="14" y="35"/>
                </a:cubicBezTo>
                <a:cubicBezTo>
                  <a:pt x="12" y="35"/>
                  <a:pt x="9" y="34"/>
                  <a:pt x="8" y="34"/>
                </a:cubicBezTo>
                <a:cubicBezTo>
                  <a:pt x="6" y="33"/>
                  <a:pt x="4" y="32"/>
                  <a:pt x="3" y="30"/>
                </a:cubicBezTo>
                <a:cubicBezTo>
                  <a:pt x="2" y="29"/>
                  <a:pt x="1" y="27"/>
                  <a:pt x="1" y="25"/>
                </a:cubicBezTo>
                <a:cubicBezTo>
                  <a:pt x="0" y="23"/>
                  <a:pt x="0" y="21"/>
                  <a:pt x="0" y="19"/>
                </a:cubicBezTo>
                <a:lnTo>
                  <a:pt x="0" y="15"/>
                </a:lnTo>
                <a:close/>
                <a:moveTo>
                  <a:pt x="9" y="19"/>
                </a:moveTo>
                <a:cubicBezTo>
                  <a:pt x="9" y="20"/>
                  <a:pt x="9" y="21"/>
                  <a:pt x="10" y="22"/>
                </a:cubicBezTo>
                <a:cubicBezTo>
                  <a:pt x="10" y="23"/>
                  <a:pt x="10" y="23"/>
                  <a:pt x="10" y="24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6"/>
                  <a:pt x="13" y="26"/>
                  <a:pt x="14" y="26"/>
                </a:cubicBezTo>
                <a:cubicBezTo>
                  <a:pt x="15" y="26"/>
                  <a:pt x="15" y="26"/>
                  <a:pt x="16" y="26"/>
                </a:cubicBezTo>
                <a:cubicBezTo>
                  <a:pt x="16" y="25"/>
                  <a:pt x="17" y="25"/>
                  <a:pt x="17" y="24"/>
                </a:cubicBezTo>
                <a:cubicBezTo>
                  <a:pt x="18" y="23"/>
                  <a:pt x="18" y="23"/>
                  <a:pt x="18" y="22"/>
                </a:cubicBezTo>
                <a:cubicBezTo>
                  <a:pt x="18" y="21"/>
                  <a:pt x="18" y="20"/>
                  <a:pt x="18" y="19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4"/>
                  <a:pt x="18" y="14"/>
                  <a:pt x="18" y="13"/>
                </a:cubicBezTo>
                <a:cubicBezTo>
                  <a:pt x="18" y="12"/>
                  <a:pt x="18" y="11"/>
                  <a:pt x="17" y="11"/>
                </a:cubicBezTo>
                <a:cubicBezTo>
                  <a:pt x="17" y="10"/>
                  <a:pt x="16" y="9"/>
                  <a:pt x="16" y="9"/>
                </a:cubicBezTo>
                <a:cubicBezTo>
                  <a:pt x="15" y="9"/>
                  <a:pt x="15" y="8"/>
                  <a:pt x="14" y="8"/>
                </a:cubicBezTo>
                <a:cubicBezTo>
                  <a:pt x="13" y="8"/>
                  <a:pt x="12" y="9"/>
                  <a:pt x="12" y="9"/>
                </a:cubicBezTo>
                <a:cubicBezTo>
                  <a:pt x="11" y="9"/>
                  <a:pt x="11" y="10"/>
                  <a:pt x="10" y="11"/>
                </a:cubicBezTo>
                <a:cubicBezTo>
                  <a:pt x="10" y="11"/>
                  <a:pt x="10" y="12"/>
                  <a:pt x="10" y="13"/>
                </a:cubicBezTo>
                <a:cubicBezTo>
                  <a:pt x="9" y="14"/>
                  <a:pt x="9" y="14"/>
                  <a:pt x="9" y="15"/>
                </a:cubicBezTo>
                <a:lnTo>
                  <a:pt x="9" y="19"/>
                </a:lnTo>
                <a:close/>
                <a:moveTo>
                  <a:pt x="17" y="71"/>
                </a:moveTo>
                <a:cubicBezTo>
                  <a:pt x="10" y="67"/>
                  <a:pt x="10" y="67"/>
                  <a:pt x="10" y="67"/>
                </a:cubicBezTo>
                <a:cubicBezTo>
                  <a:pt x="41" y="8"/>
                  <a:pt x="41" y="8"/>
                  <a:pt x="41" y="8"/>
                </a:cubicBezTo>
                <a:cubicBezTo>
                  <a:pt x="48" y="12"/>
                  <a:pt x="48" y="12"/>
                  <a:pt x="48" y="12"/>
                </a:cubicBezTo>
                <a:lnTo>
                  <a:pt x="17" y="71"/>
                </a:lnTo>
                <a:close/>
                <a:moveTo>
                  <a:pt x="29" y="58"/>
                </a:moveTo>
                <a:cubicBezTo>
                  <a:pt x="29" y="56"/>
                  <a:pt x="30" y="54"/>
                  <a:pt x="30" y="52"/>
                </a:cubicBezTo>
                <a:cubicBezTo>
                  <a:pt x="31" y="50"/>
                  <a:pt x="32" y="48"/>
                  <a:pt x="33" y="47"/>
                </a:cubicBezTo>
                <a:cubicBezTo>
                  <a:pt x="34" y="45"/>
                  <a:pt x="36" y="44"/>
                  <a:pt x="37" y="43"/>
                </a:cubicBezTo>
                <a:cubicBezTo>
                  <a:pt x="39" y="43"/>
                  <a:pt x="41" y="42"/>
                  <a:pt x="44" y="42"/>
                </a:cubicBezTo>
                <a:cubicBezTo>
                  <a:pt x="46" y="42"/>
                  <a:pt x="48" y="43"/>
                  <a:pt x="50" y="43"/>
                </a:cubicBezTo>
                <a:cubicBezTo>
                  <a:pt x="52" y="44"/>
                  <a:pt x="53" y="45"/>
                  <a:pt x="54" y="47"/>
                </a:cubicBezTo>
                <a:cubicBezTo>
                  <a:pt x="55" y="48"/>
                  <a:pt x="56" y="50"/>
                  <a:pt x="57" y="52"/>
                </a:cubicBezTo>
                <a:cubicBezTo>
                  <a:pt x="58" y="54"/>
                  <a:pt x="58" y="56"/>
                  <a:pt x="58" y="58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4"/>
                  <a:pt x="58" y="66"/>
                  <a:pt x="57" y="68"/>
                </a:cubicBezTo>
                <a:cubicBezTo>
                  <a:pt x="56" y="70"/>
                  <a:pt x="55" y="71"/>
                  <a:pt x="54" y="73"/>
                </a:cubicBezTo>
                <a:cubicBezTo>
                  <a:pt x="53" y="74"/>
                  <a:pt x="52" y="75"/>
                  <a:pt x="50" y="76"/>
                </a:cubicBezTo>
                <a:cubicBezTo>
                  <a:pt x="48" y="77"/>
                  <a:pt x="46" y="77"/>
                  <a:pt x="44" y="77"/>
                </a:cubicBezTo>
                <a:cubicBezTo>
                  <a:pt x="41" y="77"/>
                  <a:pt x="39" y="77"/>
                  <a:pt x="38" y="76"/>
                </a:cubicBezTo>
                <a:cubicBezTo>
                  <a:pt x="36" y="75"/>
                  <a:pt x="34" y="74"/>
                  <a:pt x="33" y="73"/>
                </a:cubicBezTo>
                <a:cubicBezTo>
                  <a:pt x="32" y="71"/>
                  <a:pt x="31" y="70"/>
                  <a:pt x="30" y="68"/>
                </a:cubicBezTo>
                <a:cubicBezTo>
                  <a:pt x="30" y="66"/>
                  <a:pt x="29" y="64"/>
                  <a:pt x="29" y="62"/>
                </a:cubicBezTo>
                <a:lnTo>
                  <a:pt x="29" y="58"/>
                </a:lnTo>
                <a:close/>
                <a:moveTo>
                  <a:pt x="39" y="62"/>
                </a:moveTo>
                <a:cubicBezTo>
                  <a:pt x="39" y="63"/>
                  <a:pt x="39" y="64"/>
                  <a:pt x="39" y="64"/>
                </a:cubicBezTo>
                <a:cubicBezTo>
                  <a:pt x="40" y="65"/>
                  <a:pt x="40" y="66"/>
                  <a:pt x="40" y="67"/>
                </a:cubicBezTo>
                <a:cubicBezTo>
                  <a:pt x="41" y="67"/>
                  <a:pt x="41" y="68"/>
                  <a:pt x="42" y="68"/>
                </a:cubicBezTo>
                <a:cubicBezTo>
                  <a:pt x="42" y="68"/>
                  <a:pt x="43" y="69"/>
                  <a:pt x="44" y="69"/>
                </a:cubicBezTo>
                <a:cubicBezTo>
                  <a:pt x="45" y="69"/>
                  <a:pt x="45" y="68"/>
                  <a:pt x="46" y="68"/>
                </a:cubicBezTo>
                <a:cubicBezTo>
                  <a:pt x="47" y="68"/>
                  <a:pt x="47" y="67"/>
                  <a:pt x="47" y="67"/>
                </a:cubicBezTo>
                <a:cubicBezTo>
                  <a:pt x="48" y="66"/>
                  <a:pt x="48" y="65"/>
                  <a:pt x="48" y="64"/>
                </a:cubicBezTo>
                <a:cubicBezTo>
                  <a:pt x="48" y="64"/>
                  <a:pt x="48" y="63"/>
                  <a:pt x="48" y="62"/>
                </a:cubicBezTo>
                <a:cubicBezTo>
                  <a:pt x="48" y="58"/>
                  <a:pt x="48" y="58"/>
                  <a:pt x="48" y="58"/>
                </a:cubicBezTo>
                <a:cubicBezTo>
                  <a:pt x="48" y="57"/>
                  <a:pt x="48" y="56"/>
                  <a:pt x="48" y="55"/>
                </a:cubicBezTo>
                <a:cubicBezTo>
                  <a:pt x="48" y="54"/>
                  <a:pt x="47" y="54"/>
                  <a:pt x="47" y="53"/>
                </a:cubicBezTo>
                <a:cubicBezTo>
                  <a:pt x="47" y="52"/>
                  <a:pt x="46" y="52"/>
                  <a:pt x="46" y="51"/>
                </a:cubicBezTo>
                <a:cubicBezTo>
                  <a:pt x="45" y="51"/>
                  <a:pt x="44" y="51"/>
                  <a:pt x="44" y="51"/>
                </a:cubicBezTo>
                <a:cubicBezTo>
                  <a:pt x="43" y="51"/>
                  <a:pt x="42" y="51"/>
                  <a:pt x="42" y="51"/>
                </a:cubicBezTo>
                <a:cubicBezTo>
                  <a:pt x="41" y="52"/>
                  <a:pt x="41" y="52"/>
                  <a:pt x="40" y="53"/>
                </a:cubicBezTo>
                <a:cubicBezTo>
                  <a:pt x="40" y="54"/>
                  <a:pt x="40" y="54"/>
                  <a:pt x="39" y="55"/>
                </a:cubicBezTo>
                <a:cubicBezTo>
                  <a:pt x="39" y="56"/>
                  <a:pt x="39" y="57"/>
                  <a:pt x="39" y="58"/>
                </a:cubicBezTo>
                <a:lnTo>
                  <a:pt x="39" y="62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09" name="Freeform 403"/>
          <p:cNvSpPr>
            <a:spLocks noEditPoints="1"/>
          </p:cNvSpPr>
          <p:nvPr/>
        </p:nvSpPr>
        <p:spPr bwMode="auto">
          <a:xfrm>
            <a:off x="6218595" y="4179220"/>
            <a:ext cx="61933" cy="80856"/>
          </a:xfrm>
          <a:custGeom>
            <a:avLst/>
            <a:gdLst>
              <a:gd name="T0" fmla="*/ 0 w 19"/>
              <a:gd name="T1" fmla="*/ 12 h 25"/>
              <a:gd name="T2" fmla="*/ 1 w 19"/>
              <a:gd name="T3" fmla="*/ 7 h 25"/>
              <a:gd name="T4" fmla="*/ 3 w 19"/>
              <a:gd name="T5" fmla="*/ 3 h 25"/>
              <a:gd name="T6" fmla="*/ 6 w 19"/>
              <a:gd name="T7" fmla="*/ 1 h 25"/>
              <a:gd name="T8" fmla="*/ 10 w 19"/>
              <a:gd name="T9" fmla="*/ 0 h 25"/>
              <a:gd name="T10" fmla="*/ 13 w 19"/>
              <a:gd name="T11" fmla="*/ 1 h 25"/>
              <a:gd name="T12" fmla="*/ 16 w 19"/>
              <a:gd name="T13" fmla="*/ 3 h 25"/>
              <a:gd name="T14" fmla="*/ 18 w 19"/>
              <a:gd name="T15" fmla="*/ 7 h 25"/>
              <a:gd name="T16" fmla="*/ 19 w 19"/>
              <a:gd name="T17" fmla="*/ 12 h 25"/>
              <a:gd name="T18" fmla="*/ 19 w 19"/>
              <a:gd name="T19" fmla="*/ 14 h 25"/>
              <a:gd name="T20" fmla="*/ 18 w 19"/>
              <a:gd name="T21" fmla="*/ 19 h 25"/>
              <a:gd name="T22" fmla="*/ 16 w 19"/>
              <a:gd name="T23" fmla="*/ 22 h 25"/>
              <a:gd name="T24" fmla="*/ 13 w 19"/>
              <a:gd name="T25" fmla="*/ 25 h 25"/>
              <a:gd name="T26" fmla="*/ 10 w 19"/>
              <a:gd name="T27" fmla="*/ 25 h 25"/>
              <a:gd name="T28" fmla="*/ 6 w 19"/>
              <a:gd name="T29" fmla="*/ 25 h 25"/>
              <a:gd name="T30" fmla="*/ 3 w 19"/>
              <a:gd name="T31" fmla="*/ 22 h 25"/>
              <a:gd name="T32" fmla="*/ 1 w 19"/>
              <a:gd name="T33" fmla="*/ 19 h 25"/>
              <a:gd name="T34" fmla="*/ 0 w 19"/>
              <a:gd name="T35" fmla="*/ 14 h 25"/>
              <a:gd name="T36" fmla="*/ 0 w 19"/>
              <a:gd name="T37" fmla="*/ 12 h 25"/>
              <a:gd name="T38" fmla="*/ 4 w 19"/>
              <a:gd name="T39" fmla="*/ 14 h 25"/>
              <a:gd name="T40" fmla="*/ 5 w 19"/>
              <a:gd name="T41" fmla="*/ 17 h 25"/>
              <a:gd name="T42" fmla="*/ 6 w 19"/>
              <a:gd name="T43" fmla="*/ 20 h 25"/>
              <a:gd name="T44" fmla="*/ 8 w 19"/>
              <a:gd name="T45" fmla="*/ 21 h 25"/>
              <a:gd name="T46" fmla="*/ 10 w 19"/>
              <a:gd name="T47" fmla="*/ 22 h 25"/>
              <a:gd name="T48" fmla="*/ 15 w 19"/>
              <a:gd name="T49" fmla="*/ 14 h 25"/>
              <a:gd name="T50" fmla="*/ 15 w 19"/>
              <a:gd name="T51" fmla="*/ 12 h 25"/>
              <a:gd name="T52" fmla="*/ 15 w 19"/>
              <a:gd name="T53" fmla="*/ 8 h 25"/>
              <a:gd name="T54" fmla="*/ 14 w 19"/>
              <a:gd name="T55" fmla="*/ 6 h 25"/>
              <a:gd name="T56" fmla="*/ 12 w 19"/>
              <a:gd name="T57" fmla="*/ 4 h 25"/>
              <a:gd name="T58" fmla="*/ 10 w 19"/>
              <a:gd name="T59" fmla="*/ 4 h 25"/>
              <a:gd name="T60" fmla="*/ 8 w 19"/>
              <a:gd name="T61" fmla="*/ 4 h 25"/>
              <a:gd name="T62" fmla="*/ 6 w 19"/>
              <a:gd name="T63" fmla="*/ 6 h 25"/>
              <a:gd name="T64" fmla="*/ 5 w 19"/>
              <a:gd name="T65" fmla="*/ 8 h 25"/>
              <a:gd name="T66" fmla="*/ 4 w 19"/>
              <a:gd name="T67" fmla="*/ 12 h 25"/>
              <a:gd name="T68" fmla="*/ 4 w 19"/>
              <a:gd name="T69" fmla="*/ 1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" h="25">
                <a:moveTo>
                  <a:pt x="0" y="12"/>
                </a:moveTo>
                <a:cubicBezTo>
                  <a:pt x="0" y="10"/>
                  <a:pt x="1" y="8"/>
                  <a:pt x="1" y="7"/>
                </a:cubicBezTo>
                <a:cubicBezTo>
                  <a:pt x="2" y="5"/>
                  <a:pt x="2" y="4"/>
                  <a:pt x="3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1"/>
                  <a:pt x="8" y="0"/>
                  <a:pt x="10" y="0"/>
                </a:cubicBezTo>
                <a:cubicBezTo>
                  <a:pt x="11" y="0"/>
                  <a:pt x="12" y="1"/>
                  <a:pt x="13" y="1"/>
                </a:cubicBezTo>
                <a:cubicBezTo>
                  <a:pt x="14" y="1"/>
                  <a:pt x="15" y="2"/>
                  <a:pt x="16" y="3"/>
                </a:cubicBezTo>
                <a:cubicBezTo>
                  <a:pt x="17" y="4"/>
                  <a:pt x="18" y="5"/>
                  <a:pt x="18" y="7"/>
                </a:cubicBezTo>
                <a:cubicBezTo>
                  <a:pt x="19" y="8"/>
                  <a:pt x="19" y="10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6"/>
                  <a:pt x="19" y="17"/>
                  <a:pt x="18" y="19"/>
                </a:cubicBezTo>
                <a:cubicBezTo>
                  <a:pt x="18" y="20"/>
                  <a:pt x="17" y="21"/>
                  <a:pt x="16" y="22"/>
                </a:cubicBezTo>
                <a:cubicBezTo>
                  <a:pt x="15" y="23"/>
                  <a:pt x="14" y="24"/>
                  <a:pt x="13" y="25"/>
                </a:cubicBezTo>
                <a:cubicBezTo>
                  <a:pt x="12" y="25"/>
                  <a:pt x="11" y="25"/>
                  <a:pt x="10" y="25"/>
                </a:cubicBezTo>
                <a:cubicBezTo>
                  <a:pt x="8" y="25"/>
                  <a:pt x="7" y="25"/>
                  <a:pt x="6" y="25"/>
                </a:cubicBezTo>
                <a:cubicBezTo>
                  <a:pt x="5" y="24"/>
                  <a:pt x="4" y="23"/>
                  <a:pt x="3" y="22"/>
                </a:cubicBezTo>
                <a:cubicBezTo>
                  <a:pt x="2" y="21"/>
                  <a:pt x="2" y="20"/>
                  <a:pt x="1" y="19"/>
                </a:cubicBezTo>
                <a:cubicBezTo>
                  <a:pt x="1" y="17"/>
                  <a:pt x="0" y="16"/>
                  <a:pt x="0" y="14"/>
                </a:cubicBezTo>
                <a:lnTo>
                  <a:pt x="0" y="12"/>
                </a:lnTo>
                <a:close/>
                <a:moveTo>
                  <a:pt x="4" y="14"/>
                </a:moveTo>
                <a:cubicBezTo>
                  <a:pt x="4" y="15"/>
                  <a:pt x="4" y="16"/>
                  <a:pt x="5" y="17"/>
                </a:cubicBezTo>
                <a:cubicBezTo>
                  <a:pt x="5" y="18"/>
                  <a:pt x="5" y="19"/>
                  <a:pt x="6" y="20"/>
                </a:cubicBezTo>
                <a:cubicBezTo>
                  <a:pt x="6" y="21"/>
                  <a:pt x="7" y="21"/>
                  <a:pt x="8" y="21"/>
                </a:cubicBezTo>
                <a:cubicBezTo>
                  <a:pt x="8" y="22"/>
                  <a:pt x="9" y="22"/>
                  <a:pt x="10" y="22"/>
                </a:cubicBezTo>
                <a:cubicBezTo>
                  <a:pt x="13" y="22"/>
                  <a:pt x="15" y="19"/>
                  <a:pt x="15" y="14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10"/>
                  <a:pt x="15" y="9"/>
                  <a:pt x="15" y="8"/>
                </a:cubicBezTo>
                <a:cubicBezTo>
                  <a:pt x="14" y="7"/>
                  <a:pt x="14" y="6"/>
                  <a:pt x="14" y="6"/>
                </a:cubicBezTo>
                <a:cubicBezTo>
                  <a:pt x="13" y="5"/>
                  <a:pt x="12" y="5"/>
                  <a:pt x="12" y="4"/>
                </a:cubicBezTo>
                <a:cubicBezTo>
                  <a:pt x="11" y="4"/>
                  <a:pt x="10" y="4"/>
                  <a:pt x="10" y="4"/>
                </a:cubicBezTo>
                <a:cubicBezTo>
                  <a:pt x="9" y="4"/>
                  <a:pt x="8" y="4"/>
                  <a:pt x="8" y="4"/>
                </a:cubicBezTo>
                <a:cubicBezTo>
                  <a:pt x="7" y="5"/>
                  <a:pt x="6" y="5"/>
                  <a:pt x="6" y="6"/>
                </a:cubicBezTo>
                <a:cubicBezTo>
                  <a:pt x="5" y="6"/>
                  <a:pt x="5" y="7"/>
                  <a:pt x="5" y="8"/>
                </a:cubicBezTo>
                <a:cubicBezTo>
                  <a:pt x="4" y="9"/>
                  <a:pt x="4" y="10"/>
                  <a:pt x="4" y="12"/>
                </a:cubicBezTo>
                <a:lnTo>
                  <a:pt x="4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10" name="Freeform 404"/>
          <p:cNvSpPr>
            <a:spLocks/>
          </p:cNvSpPr>
          <p:nvPr/>
        </p:nvSpPr>
        <p:spPr bwMode="auto">
          <a:xfrm>
            <a:off x="6294290" y="4146533"/>
            <a:ext cx="39569" cy="113543"/>
          </a:xfrm>
          <a:custGeom>
            <a:avLst/>
            <a:gdLst>
              <a:gd name="T0" fmla="*/ 3 w 12"/>
              <a:gd name="T1" fmla="*/ 35 h 35"/>
              <a:gd name="T2" fmla="*/ 3 w 12"/>
              <a:gd name="T3" fmla="*/ 14 h 35"/>
              <a:gd name="T4" fmla="*/ 0 w 12"/>
              <a:gd name="T5" fmla="*/ 14 h 35"/>
              <a:gd name="T6" fmla="*/ 0 w 12"/>
              <a:gd name="T7" fmla="*/ 11 h 35"/>
              <a:gd name="T8" fmla="*/ 3 w 12"/>
              <a:gd name="T9" fmla="*/ 11 h 35"/>
              <a:gd name="T10" fmla="*/ 3 w 12"/>
              <a:gd name="T11" fmla="*/ 8 h 35"/>
              <a:gd name="T12" fmla="*/ 3 w 12"/>
              <a:gd name="T13" fmla="*/ 5 h 35"/>
              <a:gd name="T14" fmla="*/ 5 w 12"/>
              <a:gd name="T15" fmla="*/ 2 h 35"/>
              <a:gd name="T16" fmla="*/ 7 w 12"/>
              <a:gd name="T17" fmla="*/ 1 h 35"/>
              <a:gd name="T18" fmla="*/ 10 w 12"/>
              <a:gd name="T19" fmla="*/ 0 h 35"/>
              <a:gd name="T20" fmla="*/ 12 w 12"/>
              <a:gd name="T21" fmla="*/ 1 h 35"/>
              <a:gd name="T22" fmla="*/ 12 w 12"/>
              <a:gd name="T23" fmla="*/ 4 h 35"/>
              <a:gd name="T24" fmla="*/ 11 w 12"/>
              <a:gd name="T25" fmla="*/ 4 h 35"/>
              <a:gd name="T26" fmla="*/ 10 w 12"/>
              <a:gd name="T27" fmla="*/ 4 h 35"/>
              <a:gd name="T28" fmla="*/ 8 w 12"/>
              <a:gd name="T29" fmla="*/ 5 h 35"/>
              <a:gd name="T30" fmla="*/ 7 w 12"/>
              <a:gd name="T31" fmla="*/ 8 h 35"/>
              <a:gd name="T32" fmla="*/ 7 w 12"/>
              <a:gd name="T33" fmla="*/ 11 h 35"/>
              <a:gd name="T34" fmla="*/ 11 w 12"/>
              <a:gd name="T35" fmla="*/ 11 h 35"/>
              <a:gd name="T36" fmla="*/ 11 w 12"/>
              <a:gd name="T37" fmla="*/ 14 h 35"/>
              <a:gd name="T38" fmla="*/ 7 w 12"/>
              <a:gd name="T39" fmla="*/ 14 h 35"/>
              <a:gd name="T40" fmla="*/ 7 w 12"/>
              <a:gd name="T41" fmla="*/ 35 h 35"/>
              <a:gd name="T42" fmla="*/ 3 w 12"/>
              <a:gd name="T43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" h="35">
                <a:moveTo>
                  <a:pt x="3" y="35"/>
                </a:moveTo>
                <a:cubicBezTo>
                  <a:pt x="3" y="14"/>
                  <a:pt x="3" y="14"/>
                  <a:pt x="3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3" y="11"/>
                  <a:pt x="3" y="11"/>
                  <a:pt x="3" y="11"/>
                </a:cubicBezTo>
                <a:cubicBezTo>
                  <a:pt x="3" y="8"/>
                  <a:pt x="3" y="8"/>
                  <a:pt x="3" y="8"/>
                </a:cubicBezTo>
                <a:cubicBezTo>
                  <a:pt x="3" y="7"/>
                  <a:pt x="3" y="6"/>
                  <a:pt x="3" y="5"/>
                </a:cubicBezTo>
                <a:cubicBezTo>
                  <a:pt x="4" y="4"/>
                  <a:pt x="4" y="3"/>
                  <a:pt x="5" y="2"/>
                </a:cubicBezTo>
                <a:cubicBezTo>
                  <a:pt x="5" y="2"/>
                  <a:pt x="6" y="1"/>
                  <a:pt x="7" y="1"/>
                </a:cubicBezTo>
                <a:cubicBezTo>
                  <a:pt x="8" y="0"/>
                  <a:pt x="9" y="0"/>
                  <a:pt x="10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2" y="4"/>
                  <a:pt x="12" y="4"/>
                  <a:pt x="12" y="4"/>
                </a:cubicBezTo>
                <a:cubicBezTo>
                  <a:pt x="12" y="4"/>
                  <a:pt x="11" y="4"/>
                  <a:pt x="11" y="4"/>
                </a:cubicBezTo>
                <a:cubicBezTo>
                  <a:pt x="11" y="4"/>
                  <a:pt x="10" y="4"/>
                  <a:pt x="10" y="4"/>
                </a:cubicBezTo>
                <a:cubicBezTo>
                  <a:pt x="9" y="4"/>
                  <a:pt x="8" y="4"/>
                  <a:pt x="8" y="5"/>
                </a:cubicBezTo>
                <a:cubicBezTo>
                  <a:pt x="7" y="6"/>
                  <a:pt x="7" y="7"/>
                  <a:pt x="7" y="8"/>
                </a:cubicBezTo>
                <a:cubicBezTo>
                  <a:pt x="7" y="11"/>
                  <a:pt x="7" y="11"/>
                  <a:pt x="7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4"/>
                  <a:pt x="11" y="14"/>
                  <a:pt x="11" y="14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35"/>
                  <a:pt x="7" y="35"/>
                  <a:pt x="7" y="35"/>
                </a:cubicBezTo>
                <a:lnTo>
                  <a:pt x="3" y="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11" name="Freeform 405"/>
          <p:cNvSpPr>
            <a:spLocks/>
          </p:cNvSpPr>
          <p:nvPr/>
        </p:nvSpPr>
        <p:spPr bwMode="auto">
          <a:xfrm>
            <a:off x="6369986" y="4162016"/>
            <a:ext cx="37848" cy="98060"/>
          </a:xfrm>
          <a:custGeom>
            <a:avLst/>
            <a:gdLst>
              <a:gd name="T0" fmla="*/ 8 w 12"/>
              <a:gd name="T1" fmla="*/ 0 h 30"/>
              <a:gd name="T2" fmla="*/ 8 w 12"/>
              <a:gd name="T3" fmla="*/ 6 h 30"/>
              <a:gd name="T4" fmla="*/ 12 w 12"/>
              <a:gd name="T5" fmla="*/ 6 h 30"/>
              <a:gd name="T6" fmla="*/ 12 w 12"/>
              <a:gd name="T7" fmla="*/ 9 h 30"/>
              <a:gd name="T8" fmla="*/ 8 w 12"/>
              <a:gd name="T9" fmla="*/ 9 h 30"/>
              <a:gd name="T10" fmla="*/ 8 w 12"/>
              <a:gd name="T11" fmla="*/ 24 h 30"/>
              <a:gd name="T12" fmla="*/ 8 w 12"/>
              <a:gd name="T13" fmla="*/ 25 h 30"/>
              <a:gd name="T14" fmla="*/ 9 w 12"/>
              <a:gd name="T15" fmla="*/ 26 h 30"/>
              <a:gd name="T16" fmla="*/ 9 w 12"/>
              <a:gd name="T17" fmla="*/ 27 h 30"/>
              <a:gd name="T18" fmla="*/ 10 w 12"/>
              <a:gd name="T19" fmla="*/ 27 h 30"/>
              <a:gd name="T20" fmla="*/ 11 w 12"/>
              <a:gd name="T21" fmla="*/ 27 h 30"/>
              <a:gd name="T22" fmla="*/ 12 w 12"/>
              <a:gd name="T23" fmla="*/ 26 h 30"/>
              <a:gd name="T24" fmla="*/ 12 w 12"/>
              <a:gd name="T25" fmla="*/ 30 h 30"/>
              <a:gd name="T26" fmla="*/ 11 w 12"/>
              <a:gd name="T27" fmla="*/ 30 h 30"/>
              <a:gd name="T28" fmla="*/ 9 w 12"/>
              <a:gd name="T29" fmla="*/ 30 h 30"/>
              <a:gd name="T30" fmla="*/ 7 w 12"/>
              <a:gd name="T31" fmla="*/ 30 h 30"/>
              <a:gd name="T32" fmla="*/ 6 w 12"/>
              <a:gd name="T33" fmla="*/ 29 h 30"/>
              <a:gd name="T34" fmla="*/ 5 w 12"/>
              <a:gd name="T35" fmla="*/ 27 h 30"/>
              <a:gd name="T36" fmla="*/ 4 w 12"/>
              <a:gd name="T37" fmla="*/ 24 h 30"/>
              <a:gd name="T38" fmla="*/ 4 w 12"/>
              <a:gd name="T39" fmla="*/ 9 h 30"/>
              <a:gd name="T40" fmla="*/ 0 w 12"/>
              <a:gd name="T41" fmla="*/ 9 h 30"/>
              <a:gd name="T42" fmla="*/ 0 w 12"/>
              <a:gd name="T43" fmla="*/ 6 h 30"/>
              <a:gd name="T44" fmla="*/ 4 w 12"/>
              <a:gd name="T45" fmla="*/ 6 h 30"/>
              <a:gd name="T46" fmla="*/ 4 w 12"/>
              <a:gd name="T47" fmla="*/ 0 h 30"/>
              <a:gd name="T48" fmla="*/ 8 w 12"/>
              <a:gd name="T4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" h="30">
                <a:moveTo>
                  <a:pt x="8" y="0"/>
                </a:moveTo>
                <a:cubicBezTo>
                  <a:pt x="8" y="6"/>
                  <a:pt x="8" y="6"/>
                  <a:pt x="8" y="6"/>
                </a:cubicBezTo>
                <a:cubicBezTo>
                  <a:pt x="12" y="6"/>
                  <a:pt x="12" y="6"/>
                  <a:pt x="12" y="6"/>
                </a:cubicBezTo>
                <a:cubicBezTo>
                  <a:pt x="12" y="9"/>
                  <a:pt x="12" y="9"/>
                  <a:pt x="12" y="9"/>
                </a:cubicBezTo>
                <a:cubicBezTo>
                  <a:pt x="8" y="9"/>
                  <a:pt x="8" y="9"/>
                  <a:pt x="8" y="9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5"/>
                  <a:pt x="8" y="25"/>
                </a:cubicBezTo>
                <a:cubicBezTo>
                  <a:pt x="8" y="26"/>
                  <a:pt x="8" y="26"/>
                  <a:pt x="9" y="26"/>
                </a:cubicBezTo>
                <a:cubicBezTo>
                  <a:pt x="9" y="26"/>
                  <a:pt x="9" y="27"/>
                  <a:pt x="9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7"/>
                  <a:pt x="11" y="27"/>
                  <a:pt x="11" y="27"/>
                </a:cubicBezTo>
                <a:cubicBezTo>
                  <a:pt x="11" y="27"/>
                  <a:pt x="12" y="26"/>
                  <a:pt x="12" y="26"/>
                </a:cubicBezTo>
                <a:cubicBezTo>
                  <a:pt x="12" y="30"/>
                  <a:pt x="12" y="30"/>
                  <a:pt x="12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0" y="30"/>
                  <a:pt x="10" y="30"/>
                  <a:pt x="9" y="30"/>
                </a:cubicBezTo>
                <a:cubicBezTo>
                  <a:pt x="8" y="30"/>
                  <a:pt x="8" y="30"/>
                  <a:pt x="7" y="30"/>
                </a:cubicBezTo>
                <a:cubicBezTo>
                  <a:pt x="6" y="30"/>
                  <a:pt x="6" y="29"/>
                  <a:pt x="6" y="29"/>
                </a:cubicBezTo>
                <a:cubicBezTo>
                  <a:pt x="5" y="28"/>
                  <a:pt x="5" y="28"/>
                  <a:pt x="5" y="27"/>
                </a:cubicBezTo>
                <a:cubicBezTo>
                  <a:pt x="4" y="26"/>
                  <a:pt x="4" y="25"/>
                  <a:pt x="4" y="24"/>
                </a:cubicBezTo>
                <a:cubicBezTo>
                  <a:pt x="4" y="9"/>
                  <a:pt x="4" y="9"/>
                  <a:pt x="4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0" y="6"/>
                  <a:pt x="0" y="6"/>
                </a:cubicBezTo>
                <a:cubicBezTo>
                  <a:pt x="4" y="6"/>
                  <a:pt x="4" y="6"/>
                  <a:pt x="4" y="6"/>
                </a:cubicBezTo>
                <a:cubicBezTo>
                  <a:pt x="4" y="0"/>
                  <a:pt x="4" y="0"/>
                  <a:pt x="4" y="0"/>
                </a:cubicBezTo>
                <a:lnTo>
                  <a:pt x="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12" name="Freeform 406"/>
          <p:cNvSpPr>
            <a:spLocks/>
          </p:cNvSpPr>
          <p:nvPr/>
        </p:nvSpPr>
        <p:spPr bwMode="auto">
          <a:xfrm>
            <a:off x="6421597" y="4149973"/>
            <a:ext cx="51611" cy="110103"/>
          </a:xfrm>
          <a:custGeom>
            <a:avLst/>
            <a:gdLst>
              <a:gd name="T0" fmla="*/ 4 w 16"/>
              <a:gd name="T1" fmla="*/ 12 h 34"/>
              <a:gd name="T2" fmla="*/ 7 w 16"/>
              <a:gd name="T3" fmla="*/ 10 h 34"/>
              <a:gd name="T4" fmla="*/ 10 w 16"/>
              <a:gd name="T5" fmla="*/ 9 h 34"/>
              <a:gd name="T6" fmla="*/ 13 w 16"/>
              <a:gd name="T7" fmla="*/ 10 h 34"/>
              <a:gd name="T8" fmla="*/ 15 w 16"/>
              <a:gd name="T9" fmla="*/ 11 h 34"/>
              <a:gd name="T10" fmla="*/ 16 w 16"/>
              <a:gd name="T11" fmla="*/ 14 h 34"/>
              <a:gd name="T12" fmla="*/ 16 w 16"/>
              <a:gd name="T13" fmla="*/ 18 h 34"/>
              <a:gd name="T14" fmla="*/ 16 w 16"/>
              <a:gd name="T15" fmla="*/ 34 h 34"/>
              <a:gd name="T16" fmla="*/ 13 w 16"/>
              <a:gd name="T17" fmla="*/ 34 h 34"/>
              <a:gd name="T18" fmla="*/ 13 w 16"/>
              <a:gd name="T19" fmla="*/ 18 h 34"/>
              <a:gd name="T20" fmla="*/ 12 w 16"/>
              <a:gd name="T21" fmla="*/ 14 h 34"/>
              <a:gd name="T22" fmla="*/ 9 w 16"/>
              <a:gd name="T23" fmla="*/ 13 h 34"/>
              <a:gd name="T24" fmla="*/ 6 w 16"/>
              <a:gd name="T25" fmla="*/ 14 h 34"/>
              <a:gd name="T26" fmla="*/ 4 w 16"/>
              <a:gd name="T27" fmla="*/ 16 h 34"/>
              <a:gd name="T28" fmla="*/ 4 w 16"/>
              <a:gd name="T29" fmla="*/ 34 h 34"/>
              <a:gd name="T30" fmla="*/ 0 w 16"/>
              <a:gd name="T31" fmla="*/ 34 h 34"/>
              <a:gd name="T32" fmla="*/ 0 w 16"/>
              <a:gd name="T33" fmla="*/ 0 h 34"/>
              <a:gd name="T34" fmla="*/ 4 w 16"/>
              <a:gd name="T35" fmla="*/ 0 h 34"/>
              <a:gd name="T36" fmla="*/ 4 w 16"/>
              <a:gd name="T37" fmla="*/ 1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34">
                <a:moveTo>
                  <a:pt x="4" y="12"/>
                </a:moveTo>
                <a:cubicBezTo>
                  <a:pt x="5" y="11"/>
                  <a:pt x="6" y="11"/>
                  <a:pt x="7" y="10"/>
                </a:cubicBezTo>
                <a:cubicBezTo>
                  <a:pt x="8" y="10"/>
                  <a:pt x="9" y="9"/>
                  <a:pt x="10" y="9"/>
                </a:cubicBezTo>
                <a:cubicBezTo>
                  <a:pt x="11" y="9"/>
                  <a:pt x="12" y="9"/>
                  <a:pt x="13" y="10"/>
                </a:cubicBezTo>
                <a:cubicBezTo>
                  <a:pt x="13" y="10"/>
                  <a:pt x="14" y="11"/>
                  <a:pt x="15" y="11"/>
                </a:cubicBezTo>
                <a:cubicBezTo>
                  <a:pt x="15" y="12"/>
                  <a:pt x="16" y="13"/>
                  <a:pt x="16" y="14"/>
                </a:cubicBezTo>
                <a:cubicBezTo>
                  <a:pt x="16" y="15"/>
                  <a:pt x="16" y="16"/>
                  <a:pt x="16" y="18"/>
                </a:cubicBezTo>
                <a:cubicBezTo>
                  <a:pt x="16" y="34"/>
                  <a:pt x="16" y="34"/>
                  <a:pt x="16" y="34"/>
                </a:cubicBezTo>
                <a:cubicBezTo>
                  <a:pt x="13" y="34"/>
                  <a:pt x="13" y="34"/>
                  <a:pt x="13" y="34"/>
                </a:cubicBezTo>
                <a:cubicBezTo>
                  <a:pt x="13" y="18"/>
                  <a:pt x="13" y="18"/>
                  <a:pt x="13" y="18"/>
                </a:cubicBezTo>
                <a:cubicBezTo>
                  <a:pt x="13" y="16"/>
                  <a:pt x="12" y="15"/>
                  <a:pt x="12" y="14"/>
                </a:cubicBezTo>
                <a:cubicBezTo>
                  <a:pt x="11" y="13"/>
                  <a:pt x="10" y="13"/>
                  <a:pt x="9" y="13"/>
                </a:cubicBezTo>
                <a:cubicBezTo>
                  <a:pt x="8" y="13"/>
                  <a:pt x="7" y="13"/>
                  <a:pt x="6" y="14"/>
                </a:cubicBezTo>
                <a:cubicBezTo>
                  <a:pt x="5" y="14"/>
                  <a:pt x="5" y="15"/>
                  <a:pt x="4" y="16"/>
                </a:cubicBezTo>
                <a:cubicBezTo>
                  <a:pt x="4" y="34"/>
                  <a:pt x="4" y="34"/>
                  <a:pt x="4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lnTo>
                  <a:pt x="4" y="1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13" name="Freeform 407"/>
          <p:cNvSpPr>
            <a:spLocks noEditPoints="1"/>
          </p:cNvSpPr>
          <p:nvPr/>
        </p:nvSpPr>
        <p:spPr bwMode="auto">
          <a:xfrm>
            <a:off x="6493852" y="4179220"/>
            <a:ext cx="55051" cy="80856"/>
          </a:xfrm>
          <a:custGeom>
            <a:avLst/>
            <a:gdLst>
              <a:gd name="T0" fmla="*/ 9 w 17"/>
              <a:gd name="T1" fmla="*/ 25 h 25"/>
              <a:gd name="T2" fmla="*/ 5 w 17"/>
              <a:gd name="T3" fmla="*/ 25 h 25"/>
              <a:gd name="T4" fmla="*/ 2 w 17"/>
              <a:gd name="T5" fmla="*/ 23 h 25"/>
              <a:gd name="T6" fmla="*/ 0 w 17"/>
              <a:gd name="T7" fmla="*/ 19 h 25"/>
              <a:gd name="T8" fmla="*/ 0 w 17"/>
              <a:gd name="T9" fmla="*/ 14 h 25"/>
              <a:gd name="T10" fmla="*/ 0 w 17"/>
              <a:gd name="T11" fmla="*/ 12 h 25"/>
              <a:gd name="T12" fmla="*/ 0 w 17"/>
              <a:gd name="T13" fmla="*/ 6 h 25"/>
              <a:gd name="T14" fmla="*/ 2 w 17"/>
              <a:gd name="T15" fmla="*/ 3 h 25"/>
              <a:gd name="T16" fmla="*/ 5 w 17"/>
              <a:gd name="T17" fmla="*/ 1 h 25"/>
              <a:gd name="T18" fmla="*/ 8 w 17"/>
              <a:gd name="T19" fmla="*/ 0 h 25"/>
              <a:gd name="T20" fmla="*/ 12 w 17"/>
              <a:gd name="T21" fmla="*/ 1 h 25"/>
              <a:gd name="T22" fmla="*/ 15 w 17"/>
              <a:gd name="T23" fmla="*/ 3 h 25"/>
              <a:gd name="T24" fmla="*/ 16 w 17"/>
              <a:gd name="T25" fmla="*/ 7 h 25"/>
              <a:gd name="T26" fmla="*/ 17 w 17"/>
              <a:gd name="T27" fmla="*/ 12 h 25"/>
              <a:gd name="T28" fmla="*/ 17 w 17"/>
              <a:gd name="T29" fmla="*/ 14 h 25"/>
              <a:gd name="T30" fmla="*/ 3 w 17"/>
              <a:gd name="T31" fmla="*/ 14 h 25"/>
              <a:gd name="T32" fmla="*/ 3 w 17"/>
              <a:gd name="T33" fmla="*/ 14 h 25"/>
              <a:gd name="T34" fmla="*/ 5 w 17"/>
              <a:gd name="T35" fmla="*/ 20 h 25"/>
              <a:gd name="T36" fmla="*/ 9 w 17"/>
              <a:gd name="T37" fmla="*/ 22 h 25"/>
              <a:gd name="T38" fmla="*/ 11 w 17"/>
              <a:gd name="T39" fmla="*/ 22 h 25"/>
              <a:gd name="T40" fmla="*/ 12 w 17"/>
              <a:gd name="T41" fmla="*/ 21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2 h 25"/>
              <a:gd name="T48" fmla="*/ 16 w 17"/>
              <a:gd name="T49" fmla="*/ 23 h 25"/>
              <a:gd name="T50" fmla="*/ 14 w 17"/>
              <a:gd name="T51" fmla="*/ 24 h 25"/>
              <a:gd name="T52" fmla="*/ 12 w 17"/>
              <a:gd name="T53" fmla="*/ 25 h 25"/>
              <a:gd name="T54" fmla="*/ 9 w 17"/>
              <a:gd name="T55" fmla="*/ 25 h 25"/>
              <a:gd name="T56" fmla="*/ 8 w 17"/>
              <a:gd name="T57" fmla="*/ 4 h 25"/>
              <a:gd name="T58" fmla="*/ 7 w 17"/>
              <a:gd name="T59" fmla="*/ 4 h 25"/>
              <a:gd name="T60" fmla="*/ 5 w 17"/>
              <a:gd name="T61" fmla="*/ 5 h 25"/>
              <a:gd name="T62" fmla="*/ 4 w 17"/>
              <a:gd name="T63" fmla="*/ 7 h 25"/>
              <a:gd name="T64" fmla="*/ 3 w 17"/>
              <a:gd name="T65" fmla="*/ 11 h 25"/>
              <a:gd name="T66" fmla="*/ 13 w 17"/>
              <a:gd name="T67" fmla="*/ 11 h 25"/>
              <a:gd name="T68" fmla="*/ 13 w 17"/>
              <a:gd name="T69" fmla="*/ 10 h 25"/>
              <a:gd name="T70" fmla="*/ 13 w 17"/>
              <a:gd name="T71" fmla="*/ 7 h 25"/>
              <a:gd name="T72" fmla="*/ 12 w 17"/>
              <a:gd name="T73" fmla="*/ 5 h 25"/>
              <a:gd name="T74" fmla="*/ 11 w 17"/>
              <a:gd name="T75" fmla="*/ 4 h 25"/>
              <a:gd name="T76" fmla="*/ 8 w 17"/>
              <a:gd name="T77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7" y="25"/>
                  <a:pt x="6" y="25"/>
                  <a:pt x="5" y="25"/>
                </a:cubicBezTo>
                <a:cubicBezTo>
                  <a:pt x="4" y="24"/>
                  <a:pt x="3" y="23"/>
                  <a:pt x="2" y="23"/>
                </a:cubicBezTo>
                <a:cubicBezTo>
                  <a:pt x="1" y="22"/>
                  <a:pt x="1" y="21"/>
                  <a:pt x="0" y="19"/>
                </a:cubicBezTo>
                <a:cubicBezTo>
                  <a:pt x="0" y="18"/>
                  <a:pt x="0" y="16"/>
                  <a:pt x="0" y="1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0"/>
                  <a:pt x="0" y="8"/>
                  <a:pt x="0" y="6"/>
                </a:cubicBezTo>
                <a:cubicBezTo>
                  <a:pt x="1" y="5"/>
                  <a:pt x="1" y="4"/>
                  <a:pt x="2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0"/>
                  <a:pt x="7" y="0"/>
                  <a:pt x="8" y="0"/>
                </a:cubicBezTo>
                <a:cubicBezTo>
                  <a:pt x="10" y="0"/>
                  <a:pt x="11" y="1"/>
                  <a:pt x="12" y="1"/>
                </a:cubicBezTo>
                <a:cubicBezTo>
                  <a:pt x="13" y="2"/>
                  <a:pt x="14" y="2"/>
                  <a:pt x="15" y="3"/>
                </a:cubicBezTo>
                <a:cubicBezTo>
                  <a:pt x="16" y="4"/>
                  <a:pt x="16" y="5"/>
                  <a:pt x="16" y="7"/>
                </a:cubicBezTo>
                <a:cubicBezTo>
                  <a:pt x="17" y="8"/>
                  <a:pt x="17" y="10"/>
                  <a:pt x="17" y="12"/>
                </a:cubicBezTo>
                <a:cubicBezTo>
                  <a:pt x="17" y="14"/>
                  <a:pt x="17" y="14"/>
                  <a:pt x="17" y="14"/>
                </a:cubicBezTo>
                <a:cubicBezTo>
                  <a:pt x="3" y="14"/>
                  <a:pt x="3" y="14"/>
                  <a:pt x="3" y="14"/>
                </a:cubicBezTo>
                <a:cubicBezTo>
                  <a:pt x="3" y="14"/>
                  <a:pt x="3" y="14"/>
                  <a:pt x="3" y="14"/>
                </a:cubicBezTo>
                <a:cubicBezTo>
                  <a:pt x="3" y="17"/>
                  <a:pt x="4" y="19"/>
                  <a:pt x="5" y="20"/>
                </a:cubicBezTo>
                <a:cubicBezTo>
                  <a:pt x="6" y="21"/>
                  <a:pt x="7" y="22"/>
                  <a:pt x="9" y="22"/>
                </a:cubicBezTo>
                <a:cubicBezTo>
                  <a:pt x="10" y="22"/>
                  <a:pt x="10" y="22"/>
                  <a:pt x="11" y="22"/>
                </a:cubicBezTo>
                <a:cubicBezTo>
                  <a:pt x="11" y="22"/>
                  <a:pt x="12" y="21"/>
                  <a:pt x="12" y="21"/>
                </a:cubicBezTo>
                <a:cubicBezTo>
                  <a:pt x="13" y="21"/>
                  <a:pt x="13" y="21"/>
                  <a:pt x="14" y="20"/>
                </a:cubicBezTo>
                <a:cubicBezTo>
                  <a:pt x="14" y="20"/>
                  <a:pt x="14" y="20"/>
                  <a:pt x="15" y="19"/>
                </a:cubicBezTo>
                <a:cubicBezTo>
                  <a:pt x="17" y="22"/>
                  <a:pt x="17" y="22"/>
                  <a:pt x="17" y="22"/>
                </a:cubicBezTo>
                <a:cubicBezTo>
                  <a:pt x="16" y="22"/>
                  <a:pt x="16" y="23"/>
                  <a:pt x="16" y="23"/>
                </a:cubicBezTo>
                <a:cubicBezTo>
                  <a:pt x="15" y="23"/>
                  <a:pt x="15" y="24"/>
                  <a:pt x="14" y="24"/>
                </a:cubicBezTo>
                <a:cubicBezTo>
                  <a:pt x="13" y="24"/>
                  <a:pt x="12" y="25"/>
                  <a:pt x="12" y="25"/>
                </a:cubicBezTo>
                <a:cubicBezTo>
                  <a:pt x="11" y="25"/>
                  <a:pt x="10" y="25"/>
                  <a:pt x="9" y="25"/>
                </a:cubicBezTo>
                <a:close/>
                <a:moveTo>
                  <a:pt x="8" y="4"/>
                </a:moveTo>
                <a:cubicBezTo>
                  <a:pt x="8" y="4"/>
                  <a:pt x="7" y="4"/>
                  <a:pt x="7" y="4"/>
                </a:cubicBezTo>
                <a:cubicBezTo>
                  <a:pt x="6" y="4"/>
                  <a:pt x="5" y="5"/>
                  <a:pt x="5" y="5"/>
                </a:cubicBezTo>
                <a:cubicBezTo>
                  <a:pt x="5" y="6"/>
                  <a:pt x="4" y="6"/>
                  <a:pt x="4" y="7"/>
                </a:cubicBezTo>
                <a:cubicBezTo>
                  <a:pt x="4" y="8"/>
                  <a:pt x="4" y="9"/>
                  <a:pt x="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3" y="8"/>
                  <a:pt x="13" y="7"/>
                </a:cubicBezTo>
                <a:cubicBezTo>
                  <a:pt x="12" y="7"/>
                  <a:pt x="12" y="6"/>
                  <a:pt x="12" y="5"/>
                </a:cubicBezTo>
                <a:cubicBezTo>
                  <a:pt x="12" y="5"/>
                  <a:pt x="11" y="4"/>
                  <a:pt x="11" y="4"/>
                </a:cubicBezTo>
                <a:cubicBezTo>
                  <a:pt x="10" y="4"/>
                  <a:pt x="9" y="4"/>
                  <a:pt x="8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Freeform 409"/>
          <p:cNvSpPr>
            <a:spLocks/>
          </p:cNvSpPr>
          <p:nvPr/>
        </p:nvSpPr>
        <p:spPr bwMode="auto">
          <a:xfrm>
            <a:off x="6595352" y="4179220"/>
            <a:ext cx="55051" cy="80856"/>
          </a:xfrm>
          <a:custGeom>
            <a:avLst/>
            <a:gdLst>
              <a:gd name="T0" fmla="*/ 13 w 17"/>
              <a:gd name="T1" fmla="*/ 19 h 25"/>
              <a:gd name="T2" fmla="*/ 12 w 17"/>
              <a:gd name="T3" fmla="*/ 17 h 25"/>
              <a:gd name="T4" fmla="*/ 12 w 17"/>
              <a:gd name="T5" fmla="*/ 16 h 25"/>
              <a:gd name="T6" fmla="*/ 10 w 17"/>
              <a:gd name="T7" fmla="*/ 15 h 25"/>
              <a:gd name="T8" fmla="*/ 8 w 17"/>
              <a:gd name="T9" fmla="*/ 14 h 25"/>
              <a:gd name="T10" fmla="*/ 5 w 17"/>
              <a:gd name="T11" fmla="*/ 13 h 25"/>
              <a:gd name="T12" fmla="*/ 3 w 17"/>
              <a:gd name="T13" fmla="*/ 11 h 25"/>
              <a:gd name="T14" fmla="*/ 1 w 17"/>
              <a:gd name="T15" fmla="*/ 10 h 25"/>
              <a:gd name="T16" fmla="*/ 1 w 17"/>
              <a:gd name="T17" fmla="*/ 7 h 25"/>
              <a:gd name="T18" fmla="*/ 2 w 17"/>
              <a:gd name="T19" fmla="*/ 4 h 25"/>
              <a:gd name="T20" fmla="*/ 3 w 17"/>
              <a:gd name="T21" fmla="*/ 2 h 25"/>
              <a:gd name="T22" fmla="*/ 5 w 17"/>
              <a:gd name="T23" fmla="*/ 1 h 25"/>
              <a:gd name="T24" fmla="*/ 9 w 17"/>
              <a:gd name="T25" fmla="*/ 0 h 25"/>
              <a:gd name="T26" fmla="*/ 12 w 17"/>
              <a:gd name="T27" fmla="*/ 1 h 25"/>
              <a:gd name="T28" fmla="*/ 14 w 17"/>
              <a:gd name="T29" fmla="*/ 2 h 25"/>
              <a:gd name="T30" fmla="*/ 16 w 17"/>
              <a:gd name="T31" fmla="*/ 5 h 25"/>
              <a:gd name="T32" fmla="*/ 16 w 17"/>
              <a:gd name="T33" fmla="*/ 8 h 25"/>
              <a:gd name="T34" fmla="*/ 12 w 17"/>
              <a:gd name="T35" fmla="*/ 8 h 25"/>
              <a:gd name="T36" fmla="*/ 12 w 17"/>
              <a:gd name="T37" fmla="*/ 6 h 25"/>
              <a:gd name="T38" fmla="*/ 11 w 17"/>
              <a:gd name="T39" fmla="*/ 5 h 25"/>
              <a:gd name="T40" fmla="*/ 10 w 17"/>
              <a:gd name="T41" fmla="*/ 4 h 25"/>
              <a:gd name="T42" fmla="*/ 9 w 17"/>
              <a:gd name="T43" fmla="*/ 4 h 25"/>
              <a:gd name="T44" fmla="*/ 7 w 17"/>
              <a:gd name="T45" fmla="*/ 4 h 25"/>
              <a:gd name="T46" fmla="*/ 6 w 17"/>
              <a:gd name="T47" fmla="*/ 5 h 25"/>
              <a:gd name="T48" fmla="*/ 5 w 17"/>
              <a:gd name="T49" fmla="*/ 6 h 25"/>
              <a:gd name="T50" fmla="*/ 5 w 17"/>
              <a:gd name="T51" fmla="*/ 7 h 25"/>
              <a:gd name="T52" fmla="*/ 5 w 17"/>
              <a:gd name="T53" fmla="*/ 8 h 25"/>
              <a:gd name="T54" fmla="*/ 6 w 17"/>
              <a:gd name="T55" fmla="*/ 9 h 25"/>
              <a:gd name="T56" fmla="*/ 7 w 17"/>
              <a:gd name="T57" fmla="*/ 10 h 25"/>
              <a:gd name="T58" fmla="*/ 9 w 17"/>
              <a:gd name="T59" fmla="*/ 11 h 25"/>
              <a:gd name="T60" fmla="*/ 12 w 17"/>
              <a:gd name="T61" fmla="*/ 12 h 25"/>
              <a:gd name="T62" fmla="*/ 15 w 17"/>
              <a:gd name="T63" fmla="*/ 14 h 25"/>
              <a:gd name="T64" fmla="*/ 16 w 17"/>
              <a:gd name="T65" fmla="*/ 16 h 25"/>
              <a:gd name="T66" fmla="*/ 17 w 17"/>
              <a:gd name="T67" fmla="*/ 18 h 25"/>
              <a:gd name="T68" fmla="*/ 16 w 17"/>
              <a:gd name="T69" fmla="*/ 21 h 25"/>
              <a:gd name="T70" fmla="*/ 14 w 17"/>
              <a:gd name="T71" fmla="*/ 23 h 25"/>
              <a:gd name="T72" fmla="*/ 12 w 17"/>
              <a:gd name="T73" fmla="*/ 25 h 25"/>
              <a:gd name="T74" fmla="*/ 9 w 17"/>
              <a:gd name="T75" fmla="*/ 25 h 25"/>
              <a:gd name="T76" fmla="*/ 5 w 17"/>
              <a:gd name="T77" fmla="*/ 25 h 25"/>
              <a:gd name="T78" fmla="*/ 2 w 17"/>
              <a:gd name="T79" fmla="*/ 23 h 25"/>
              <a:gd name="T80" fmla="*/ 1 w 17"/>
              <a:gd name="T81" fmla="*/ 20 h 25"/>
              <a:gd name="T82" fmla="*/ 0 w 17"/>
              <a:gd name="T83" fmla="*/ 18 h 25"/>
              <a:gd name="T84" fmla="*/ 4 w 17"/>
              <a:gd name="T85" fmla="*/ 18 h 25"/>
              <a:gd name="T86" fmla="*/ 5 w 17"/>
              <a:gd name="T87" fmla="*/ 20 h 25"/>
              <a:gd name="T88" fmla="*/ 6 w 17"/>
              <a:gd name="T89" fmla="*/ 21 h 25"/>
              <a:gd name="T90" fmla="*/ 7 w 17"/>
              <a:gd name="T91" fmla="*/ 22 h 25"/>
              <a:gd name="T92" fmla="*/ 9 w 17"/>
              <a:gd name="T93" fmla="*/ 22 h 25"/>
              <a:gd name="T94" fmla="*/ 12 w 17"/>
              <a:gd name="T95" fmla="*/ 21 h 25"/>
              <a:gd name="T96" fmla="*/ 13 w 17"/>
              <a:gd name="T97" fmla="*/ 1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" h="25">
                <a:moveTo>
                  <a:pt x="13" y="19"/>
                </a:moveTo>
                <a:cubicBezTo>
                  <a:pt x="13" y="18"/>
                  <a:pt x="13" y="18"/>
                  <a:pt x="12" y="17"/>
                </a:cubicBezTo>
                <a:cubicBezTo>
                  <a:pt x="12" y="17"/>
                  <a:pt x="12" y="17"/>
                  <a:pt x="12" y="16"/>
                </a:cubicBezTo>
                <a:cubicBezTo>
                  <a:pt x="11" y="16"/>
                  <a:pt x="11" y="16"/>
                  <a:pt x="10" y="15"/>
                </a:cubicBezTo>
                <a:cubicBezTo>
                  <a:pt x="10" y="15"/>
                  <a:pt x="9" y="15"/>
                  <a:pt x="8" y="14"/>
                </a:cubicBezTo>
                <a:cubicBezTo>
                  <a:pt x="7" y="14"/>
                  <a:pt x="6" y="13"/>
                  <a:pt x="5" y="13"/>
                </a:cubicBezTo>
                <a:cubicBezTo>
                  <a:pt x="4" y="13"/>
                  <a:pt x="3" y="12"/>
                  <a:pt x="3" y="11"/>
                </a:cubicBezTo>
                <a:cubicBezTo>
                  <a:pt x="2" y="11"/>
                  <a:pt x="2" y="10"/>
                  <a:pt x="1" y="10"/>
                </a:cubicBezTo>
                <a:cubicBezTo>
                  <a:pt x="1" y="9"/>
                  <a:pt x="1" y="8"/>
                  <a:pt x="1" y="7"/>
                </a:cubicBezTo>
                <a:cubicBezTo>
                  <a:pt x="1" y="6"/>
                  <a:pt x="1" y="5"/>
                  <a:pt x="2" y="4"/>
                </a:cubicBezTo>
                <a:cubicBezTo>
                  <a:pt x="2" y="4"/>
                  <a:pt x="2" y="3"/>
                  <a:pt x="3" y="2"/>
                </a:cubicBezTo>
                <a:cubicBezTo>
                  <a:pt x="4" y="2"/>
                  <a:pt x="5" y="1"/>
                  <a:pt x="5" y="1"/>
                </a:cubicBezTo>
                <a:cubicBezTo>
                  <a:pt x="6" y="0"/>
                  <a:pt x="7" y="0"/>
                  <a:pt x="9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4" y="2"/>
                  <a:pt x="14" y="2"/>
                </a:cubicBezTo>
                <a:cubicBezTo>
                  <a:pt x="15" y="3"/>
                  <a:pt x="16" y="4"/>
                  <a:pt x="16" y="5"/>
                </a:cubicBezTo>
                <a:cubicBezTo>
                  <a:pt x="16" y="6"/>
                  <a:pt x="16" y="7"/>
                  <a:pt x="16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7"/>
                  <a:pt x="12" y="7"/>
                  <a:pt x="12" y="6"/>
                </a:cubicBezTo>
                <a:cubicBezTo>
                  <a:pt x="12" y="6"/>
                  <a:pt x="12" y="5"/>
                  <a:pt x="11" y="5"/>
                </a:cubicBezTo>
                <a:cubicBezTo>
                  <a:pt x="11" y="5"/>
                  <a:pt x="11" y="4"/>
                  <a:pt x="10" y="4"/>
                </a:cubicBezTo>
                <a:cubicBezTo>
                  <a:pt x="10" y="4"/>
                  <a:pt x="9" y="4"/>
                  <a:pt x="9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4"/>
                  <a:pt x="6" y="4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6"/>
                  <a:pt x="5" y="7"/>
                  <a:pt x="5" y="7"/>
                </a:cubicBezTo>
                <a:cubicBezTo>
                  <a:pt x="5" y="7"/>
                  <a:pt x="5" y="8"/>
                  <a:pt x="5" y="8"/>
                </a:cubicBezTo>
                <a:cubicBezTo>
                  <a:pt x="5" y="8"/>
                  <a:pt x="5" y="9"/>
                  <a:pt x="6" y="9"/>
                </a:cubicBezTo>
                <a:cubicBezTo>
                  <a:pt x="6" y="9"/>
                  <a:pt x="6" y="10"/>
                  <a:pt x="7" y="10"/>
                </a:cubicBezTo>
                <a:cubicBezTo>
                  <a:pt x="8" y="10"/>
                  <a:pt x="8" y="10"/>
                  <a:pt x="9" y="11"/>
                </a:cubicBezTo>
                <a:cubicBezTo>
                  <a:pt x="10" y="11"/>
                  <a:pt x="11" y="12"/>
                  <a:pt x="12" y="12"/>
                </a:cubicBezTo>
                <a:cubicBezTo>
                  <a:pt x="13" y="13"/>
                  <a:pt x="14" y="13"/>
                  <a:pt x="15" y="14"/>
                </a:cubicBezTo>
                <a:cubicBezTo>
                  <a:pt x="15" y="14"/>
                  <a:pt x="16" y="15"/>
                  <a:pt x="16" y="16"/>
                </a:cubicBezTo>
                <a:cubicBezTo>
                  <a:pt x="16" y="17"/>
                  <a:pt x="17" y="17"/>
                  <a:pt x="17" y="18"/>
                </a:cubicBezTo>
                <a:cubicBezTo>
                  <a:pt x="17" y="19"/>
                  <a:pt x="16" y="20"/>
                  <a:pt x="16" y="21"/>
                </a:cubicBezTo>
                <a:cubicBezTo>
                  <a:pt x="16" y="22"/>
                  <a:pt x="15" y="23"/>
                  <a:pt x="14" y="23"/>
                </a:cubicBezTo>
                <a:cubicBezTo>
                  <a:pt x="14" y="24"/>
                  <a:pt x="13" y="24"/>
                  <a:pt x="12" y="25"/>
                </a:cubicBezTo>
                <a:cubicBezTo>
                  <a:pt x="11" y="25"/>
                  <a:pt x="10" y="25"/>
                  <a:pt x="9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2" y="22"/>
                  <a:pt x="1" y="21"/>
                  <a:pt x="1" y="20"/>
                </a:cubicBezTo>
                <a:cubicBezTo>
                  <a:pt x="0" y="20"/>
                  <a:pt x="0" y="19"/>
                  <a:pt x="0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9"/>
                  <a:pt x="5" y="20"/>
                </a:cubicBezTo>
                <a:cubicBezTo>
                  <a:pt x="5" y="20"/>
                  <a:pt x="5" y="21"/>
                  <a:pt x="6" y="21"/>
                </a:cubicBezTo>
                <a:cubicBezTo>
                  <a:pt x="6" y="21"/>
                  <a:pt x="7" y="22"/>
                  <a:pt x="7" y="22"/>
                </a:cubicBezTo>
                <a:cubicBezTo>
                  <a:pt x="8" y="22"/>
                  <a:pt x="8" y="22"/>
                  <a:pt x="9" y="22"/>
                </a:cubicBezTo>
                <a:cubicBezTo>
                  <a:pt x="10" y="22"/>
                  <a:pt x="11" y="22"/>
                  <a:pt x="12" y="21"/>
                </a:cubicBezTo>
                <a:cubicBezTo>
                  <a:pt x="12" y="20"/>
                  <a:pt x="13" y="20"/>
                  <a:pt x="13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410"/>
          <p:cNvSpPr>
            <a:spLocks/>
          </p:cNvSpPr>
          <p:nvPr/>
        </p:nvSpPr>
        <p:spPr bwMode="auto">
          <a:xfrm>
            <a:off x="6667607" y="4182661"/>
            <a:ext cx="51611" cy="77415"/>
          </a:xfrm>
          <a:custGeom>
            <a:avLst/>
            <a:gdLst>
              <a:gd name="T0" fmla="*/ 12 w 16"/>
              <a:gd name="T1" fmla="*/ 22 h 24"/>
              <a:gd name="T2" fmla="*/ 10 w 16"/>
              <a:gd name="T3" fmla="*/ 24 h 24"/>
              <a:gd name="T4" fmla="*/ 6 w 16"/>
              <a:gd name="T5" fmla="*/ 24 h 24"/>
              <a:gd name="T6" fmla="*/ 4 w 16"/>
              <a:gd name="T7" fmla="*/ 24 h 24"/>
              <a:gd name="T8" fmla="*/ 2 w 16"/>
              <a:gd name="T9" fmla="*/ 22 h 24"/>
              <a:gd name="T10" fmla="*/ 0 w 16"/>
              <a:gd name="T11" fmla="*/ 19 h 24"/>
              <a:gd name="T12" fmla="*/ 0 w 16"/>
              <a:gd name="T13" fmla="*/ 15 h 24"/>
              <a:gd name="T14" fmla="*/ 0 w 16"/>
              <a:gd name="T15" fmla="*/ 0 h 24"/>
              <a:gd name="T16" fmla="*/ 4 w 16"/>
              <a:gd name="T17" fmla="*/ 0 h 24"/>
              <a:gd name="T18" fmla="*/ 4 w 16"/>
              <a:gd name="T19" fmla="*/ 15 h 24"/>
              <a:gd name="T20" fmla="*/ 4 w 16"/>
              <a:gd name="T21" fmla="*/ 18 h 24"/>
              <a:gd name="T22" fmla="*/ 5 w 16"/>
              <a:gd name="T23" fmla="*/ 20 h 24"/>
              <a:gd name="T24" fmla="*/ 6 w 16"/>
              <a:gd name="T25" fmla="*/ 20 h 24"/>
              <a:gd name="T26" fmla="*/ 7 w 16"/>
              <a:gd name="T27" fmla="*/ 21 h 24"/>
              <a:gd name="T28" fmla="*/ 10 w 16"/>
              <a:gd name="T29" fmla="*/ 20 h 24"/>
              <a:gd name="T30" fmla="*/ 12 w 16"/>
              <a:gd name="T31" fmla="*/ 18 h 24"/>
              <a:gd name="T32" fmla="*/ 12 w 16"/>
              <a:gd name="T33" fmla="*/ 0 h 24"/>
              <a:gd name="T34" fmla="*/ 16 w 16"/>
              <a:gd name="T35" fmla="*/ 0 h 24"/>
              <a:gd name="T36" fmla="*/ 16 w 16"/>
              <a:gd name="T37" fmla="*/ 24 h 24"/>
              <a:gd name="T38" fmla="*/ 12 w 16"/>
              <a:gd name="T39" fmla="*/ 24 h 24"/>
              <a:gd name="T40" fmla="*/ 12 w 16"/>
              <a:gd name="T41" fmla="*/ 2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6" h="24">
                <a:moveTo>
                  <a:pt x="12" y="22"/>
                </a:moveTo>
                <a:cubicBezTo>
                  <a:pt x="11" y="22"/>
                  <a:pt x="11" y="23"/>
                  <a:pt x="10" y="24"/>
                </a:cubicBezTo>
                <a:cubicBezTo>
                  <a:pt x="9" y="24"/>
                  <a:pt x="8" y="24"/>
                  <a:pt x="6" y="24"/>
                </a:cubicBezTo>
                <a:cubicBezTo>
                  <a:pt x="5" y="24"/>
                  <a:pt x="4" y="24"/>
                  <a:pt x="4" y="24"/>
                </a:cubicBezTo>
                <a:cubicBezTo>
                  <a:pt x="3" y="23"/>
                  <a:pt x="2" y="23"/>
                  <a:pt x="2" y="22"/>
                </a:cubicBezTo>
                <a:cubicBezTo>
                  <a:pt x="1" y="21"/>
                  <a:pt x="0" y="20"/>
                  <a:pt x="0" y="19"/>
                </a:cubicBezTo>
                <a:cubicBezTo>
                  <a:pt x="0" y="18"/>
                  <a:pt x="0" y="17"/>
                  <a:pt x="0" y="15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15"/>
                  <a:pt x="4" y="15"/>
                  <a:pt x="4" y="15"/>
                </a:cubicBezTo>
                <a:cubicBezTo>
                  <a:pt x="4" y="16"/>
                  <a:pt x="4" y="17"/>
                  <a:pt x="4" y="18"/>
                </a:cubicBezTo>
                <a:cubicBezTo>
                  <a:pt x="4" y="19"/>
                  <a:pt x="4" y="19"/>
                  <a:pt x="5" y="20"/>
                </a:cubicBezTo>
                <a:cubicBezTo>
                  <a:pt x="5" y="20"/>
                  <a:pt x="5" y="20"/>
                  <a:pt x="6" y="20"/>
                </a:cubicBezTo>
                <a:cubicBezTo>
                  <a:pt x="6" y="21"/>
                  <a:pt x="7" y="21"/>
                  <a:pt x="7" y="21"/>
                </a:cubicBezTo>
                <a:cubicBezTo>
                  <a:pt x="8" y="21"/>
                  <a:pt x="9" y="20"/>
                  <a:pt x="10" y="20"/>
                </a:cubicBezTo>
                <a:cubicBezTo>
                  <a:pt x="11" y="19"/>
                  <a:pt x="11" y="19"/>
                  <a:pt x="12" y="18"/>
                </a:cubicBezTo>
                <a:cubicBezTo>
                  <a:pt x="12" y="0"/>
                  <a:pt x="12" y="0"/>
                  <a:pt x="12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24"/>
                  <a:pt x="16" y="24"/>
                  <a:pt x="16" y="24"/>
                </a:cubicBezTo>
                <a:cubicBezTo>
                  <a:pt x="12" y="24"/>
                  <a:pt x="12" y="24"/>
                  <a:pt x="12" y="24"/>
                </a:cubicBezTo>
                <a:lnTo>
                  <a:pt x="12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411"/>
          <p:cNvSpPr>
            <a:spLocks/>
          </p:cNvSpPr>
          <p:nvPr/>
        </p:nvSpPr>
        <p:spPr bwMode="auto">
          <a:xfrm>
            <a:off x="6734700" y="4179220"/>
            <a:ext cx="53332" cy="80856"/>
          </a:xfrm>
          <a:custGeom>
            <a:avLst/>
            <a:gdLst>
              <a:gd name="T0" fmla="*/ 12 w 16"/>
              <a:gd name="T1" fmla="*/ 19 h 25"/>
              <a:gd name="T2" fmla="*/ 12 w 16"/>
              <a:gd name="T3" fmla="*/ 17 h 25"/>
              <a:gd name="T4" fmla="*/ 11 w 16"/>
              <a:gd name="T5" fmla="*/ 16 h 25"/>
              <a:gd name="T6" fmla="*/ 10 w 16"/>
              <a:gd name="T7" fmla="*/ 15 h 25"/>
              <a:gd name="T8" fmla="*/ 8 w 16"/>
              <a:gd name="T9" fmla="*/ 14 h 25"/>
              <a:gd name="T10" fmla="*/ 5 w 16"/>
              <a:gd name="T11" fmla="*/ 13 h 25"/>
              <a:gd name="T12" fmla="*/ 3 w 16"/>
              <a:gd name="T13" fmla="*/ 11 h 25"/>
              <a:gd name="T14" fmla="*/ 1 w 16"/>
              <a:gd name="T15" fmla="*/ 10 h 25"/>
              <a:gd name="T16" fmla="*/ 1 w 16"/>
              <a:gd name="T17" fmla="*/ 7 h 25"/>
              <a:gd name="T18" fmla="*/ 1 w 16"/>
              <a:gd name="T19" fmla="*/ 4 h 25"/>
              <a:gd name="T20" fmla="*/ 3 w 16"/>
              <a:gd name="T21" fmla="*/ 2 h 25"/>
              <a:gd name="T22" fmla="*/ 5 w 16"/>
              <a:gd name="T23" fmla="*/ 1 h 25"/>
              <a:gd name="T24" fmla="*/ 8 w 16"/>
              <a:gd name="T25" fmla="*/ 0 h 25"/>
              <a:gd name="T26" fmla="*/ 12 w 16"/>
              <a:gd name="T27" fmla="*/ 1 h 25"/>
              <a:gd name="T28" fmla="*/ 14 w 16"/>
              <a:gd name="T29" fmla="*/ 2 h 25"/>
              <a:gd name="T30" fmla="*/ 16 w 16"/>
              <a:gd name="T31" fmla="*/ 5 h 25"/>
              <a:gd name="T32" fmla="*/ 16 w 16"/>
              <a:gd name="T33" fmla="*/ 8 h 25"/>
              <a:gd name="T34" fmla="*/ 12 w 16"/>
              <a:gd name="T35" fmla="*/ 8 h 25"/>
              <a:gd name="T36" fmla="*/ 12 w 16"/>
              <a:gd name="T37" fmla="*/ 6 h 25"/>
              <a:gd name="T38" fmla="*/ 11 w 16"/>
              <a:gd name="T39" fmla="*/ 5 h 25"/>
              <a:gd name="T40" fmla="*/ 10 w 16"/>
              <a:gd name="T41" fmla="*/ 4 h 25"/>
              <a:gd name="T42" fmla="*/ 8 w 16"/>
              <a:gd name="T43" fmla="*/ 4 h 25"/>
              <a:gd name="T44" fmla="*/ 7 w 16"/>
              <a:gd name="T45" fmla="*/ 4 h 25"/>
              <a:gd name="T46" fmla="*/ 6 w 16"/>
              <a:gd name="T47" fmla="*/ 5 h 25"/>
              <a:gd name="T48" fmla="*/ 5 w 16"/>
              <a:gd name="T49" fmla="*/ 6 h 25"/>
              <a:gd name="T50" fmla="*/ 5 w 16"/>
              <a:gd name="T51" fmla="*/ 7 h 25"/>
              <a:gd name="T52" fmla="*/ 5 w 16"/>
              <a:gd name="T53" fmla="*/ 8 h 25"/>
              <a:gd name="T54" fmla="*/ 5 w 16"/>
              <a:gd name="T55" fmla="*/ 9 h 25"/>
              <a:gd name="T56" fmla="*/ 7 w 16"/>
              <a:gd name="T57" fmla="*/ 10 h 25"/>
              <a:gd name="T58" fmla="*/ 9 w 16"/>
              <a:gd name="T59" fmla="*/ 11 h 25"/>
              <a:gd name="T60" fmla="*/ 12 w 16"/>
              <a:gd name="T61" fmla="*/ 12 h 25"/>
              <a:gd name="T62" fmla="*/ 14 w 16"/>
              <a:gd name="T63" fmla="*/ 14 h 25"/>
              <a:gd name="T64" fmla="*/ 16 w 16"/>
              <a:gd name="T65" fmla="*/ 16 h 25"/>
              <a:gd name="T66" fmla="*/ 16 w 16"/>
              <a:gd name="T67" fmla="*/ 18 h 25"/>
              <a:gd name="T68" fmla="*/ 16 w 16"/>
              <a:gd name="T69" fmla="*/ 21 h 25"/>
              <a:gd name="T70" fmla="*/ 14 w 16"/>
              <a:gd name="T71" fmla="*/ 23 h 25"/>
              <a:gd name="T72" fmla="*/ 12 w 16"/>
              <a:gd name="T73" fmla="*/ 25 h 25"/>
              <a:gd name="T74" fmla="*/ 8 w 16"/>
              <a:gd name="T75" fmla="*/ 25 h 25"/>
              <a:gd name="T76" fmla="*/ 5 w 16"/>
              <a:gd name="T77" fmla="*/ 25 h 25"/>
              <a:gd name="T78" fmla="*/ 2 w 16"/>
              <a:gd name="T79" fmla="*/ 23 h 25"/>
              <a:gd name="T80" fmla="*/ 1 w 16"/>
              <a:gd name="T81" fmla="*/ 20 h 25"/>
              <a:gd name="T82" fmla="*/ 0 w 16"/>
              <a:gd name="T83" fmla="*/ 18 h 25"/>
              <a:gd name="T84" fmla="*/ 4 w 16"/>
              <a:gd name="T85" fmla="*/ 18 h 25"/>
              <a:gd name="T86" fmla="*/ 4 w 16"/>
              <a:gd name="T87" fmla="*/ 20 h 25"/>
              <a:gd name="T88" fmla="*/ 5 w 16"/>
              <a:gd name="T89" fmla="*/ 21 h 25"/>
              <a:gd name="T90" fmla="*/ 7 w 16"/>
              <a:gd name="T91" fmla="*/ 22 h 25"/>
              <a:gd name="T92" fmla="*/ 8 w 16"/>
              <a:gd name="T93" fmla="*/ 22 h 25"/>
              <a:gd name="T94" fmla="*/ 11 w 16"/>
              <a:gd name="T95" fmla="*/ 21 h 25"/>
              <a:gd name="T96" fmla="*/ 12 w 16"/>
              <a:gd name="T97" fmla="*/ 1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" h="25">
                <a:moveTo>
                  <a:pt x="12" y="19"/>
                </a:moveTo>
                <a:cubicBezTo>
                  <a:pt x="12" y="18"/>
                  <a:pt x="12" y="18"/>
                  <a:pt x="12" y="17"/>
                </a:cubicBezTo>
                <a:cubicBezTo>
                  <a:pt x="12" y="17"/>
                  <a:pt x="12" y="17"/>
                  <a:pt x="11" y="16"/>
                </a:cubicBezTo>
                <a:cubicBezTo>
                  <a:pt x="11" y="16"/>
                  <a:pt x="11" y="16"/>
                  <a:pt x="10" y="15"/>
                </a:cubicBezTo>
                <a:cubicBezTo>
                  <a:pt x="9" y="15"/>
                  <a:pt x="9" y="15"/>
                  <a:pt x="8" y="14"/>
                </a:cubicBezTo>
                <a:cubicBezTo>
                  <a:pt x="7" y="14"/>
                  <a:pt x="6" y="13"/>
                  <a:pt x="5" y="13"/>
                </a:cubicBezTo>
                <a:cubicBezTo>
                  <a:pt x="4" y="13"/>
                  <a:pt x="3" y="12"/>
                  <a:pt x="3" y="11"/>
                </a:cubicBezTo>
                <a:cubicBezTo>
                  <a:pt x="2" y="11"/>
                  <a:pt x="2" y="10"/>
                  <a:pt x="1" y="10"/>
                </a:cubicBezTo>
                <a:cubicBezTo>
                  <a:pt x="1" y="9"/>
                  <a:pt x="1" y="8"/>
                  <a:pt x="1" y="7"/>
                </a:cubicBezTo>
                <a:cubicBezTo>
                  <a:pt x="1" y="6"/>
                  <a:pt x="1" y="5"/>
                  <a:pt x="1" y="4"/>
                </a:cubicBezTo>
                <a:cubicBezTo>
                  <a:pt x="2" y="4"/>
                  <a:pt x="2" y="3"/>
                  <a:pt x="3" y="2"/>
                </a:cubicBezTo>
                <a:cubicBezTo>
                  <a:pt x="3" y="2"/>
                  <a:pt x="4" y="1"/>
                  <a:pt x="5" y="1"/>
                </a:cubicBezTo>
                <a:cubicBezTo>
                  <a:pt x="6" y="0"/>
                  <a:pt x="7" y="0"/>
                  <a:pt x="8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3" y="2"/>
                  <a:pt x="14" y="2"/>
                </a:cubicBezTo>
                <a:cubicBezTo>
                  <a:pt x="15" y="3"/>
                  <a:pt x="15" y="4"/>
                  <a:pt x="16" y="5"/>
                </a:cubicBezTo>
                <a:cubicBezTo>
                  <a:pt x="16" y="6"/>
                  <a:pt x="16" y="7"/>
                  <a:pt x="16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7"/>
                  <a:pt x="12" y="7"/>
                  <a:pt x="12" y="6"/>
                </a:cubicBezTo>
                <a:cubicBezTo>
                  <a:pt x="12" y="6"/>
                  <a:pt x="12" y="5"/>
                  <a:pt x="11" y="5"/>
                </a:cubicBezTo>
                <a:cubicBezTo>
                  <a:pt x="11" y="5"/>
                  <a:pt x="10" y="4"/>
                  <a:pt x="10" y="4"/>
                </a:cubicBezTo>
                <a:cubicBezTo>
                  <a:pt x="10" y="4"/>
                  <a:pt x="9" y="4"/>
                  <a:pt x="8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4"/>
                  <a:pt x="6" y="4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6"/>
                  <a:pt x="5" y="7"/>
                  <a:pt x="5" y="7"/>
                </a:cubicBezTo>
                <a:cubicBezTo>
                  <a:pt x="5" y="7"/>
                  <a:pt x="5" y="8"/>
                  <a:pt x="5" y="8"/>
                </a:cubicBezTo>
                <a:cubicBezTo>
                  <a:pt x="5" y="8"/>
                  <a:pt x="5" y="9"/>
                  <a:pt x="5" y="9"/>
                </a:cubicBezTo>
                <a:cubicBezTo>
                  <a:pt x="6" y="9"/>
                  <a:pt x="6" y="10"/>
                  <a:pt x="7" y="10"/>
                </a:cubicBezTo>
                <a:cubicBezTo>
                  <a:pt x="7" y="10"/>
                  <a:pt x="8" y="10"/>
                  <a:pt x="9" y="11"/>
                </a:cubicBezTo>
                <a:cubicBezTo>
                  <a:pt x="10" y="11"/>
                  <a:pt x="11" y="12"/>
                  <a:pt x="12" y="12"/>
                </a:cubicBezTo>
                <a:cubicBezTo>
                  <a:pt x="13" y="13"/>
                  <a:pt x="14" y="13"/>
                  <a:pt x="14" y="14"/>
                </a:cubicBezTo>
                <a:cubicBezTo>
                  <a:pt x="15" y="14"/>
                  <a:pt x="16" y="15"/>
                  <a:pt x="16" y="16"/>
                </a:cubicBezTo>
                <a:cubicBezTo>
                  <a:pt x="16" y="17"/>
                  <a:pt x="16" y="17"/>
                  <a:pt x="16" y="18"/>
                </a:cubicBezTo>
                <a:cubicBezTo>
                  <a:pt x="16" y="19"/>
                  <a:pt x="16" y="20"/>
                  <a:pt x="16" y="21"/>
                </a:cubicBezTo>
                <a:cubicBezTo>
                  <a:pt x="15" y="22"/>
                  <a:pt x="15" y="23"/>
                  <a:pt x="14" y="23"/>
                </a:cubicBezTo>
                <a:cubicBezTo>
                  <a:pt x="13" y="24"/>
                  <a:pt x="13" y="24"/>
                  <a:pt x="12" y="25"/>
                </a:cubicBezTo>
                <a:cubicBezTo>
                  <a:pt x="11" y="25"/>
                  <a:pt x="10" y="25"/>
                  <a:pt x="8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1" y="22"/>
                  <a:pt x="1" y="21"/>
                  <a:pt x="1" y="20"/>
                </a:cubicBezTo>
                <a:cubicBezTo>
                  <a:pt x="0" y="20"/>
                  <a:pt x="0" y="19"/>
                  <a:pt x="0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9"/>
                  <a:pt x="4" y="20"/>
                </a:cubicBezTo>
                <a:cubicBezTo>
                  <a:pt x="5" y="20"/>
                  <a:pt x="5" y="21"/>
                  <a:pt x="5" y="21"/>
                </a:cubicBezTo>
                <a:cubicBezTo>
                  <a:pt x="6" y="21"/>
                  <a:pt x="6" y="22"/>
                  <a:pt x="7" y="22"/>
                </a:cubicBezTo>
                <a:cubicBezTo>
                  <a:pt x="7" y="22"/>
                  <a:pt x="8" y="22"/>
                  <a:pt x="8" y="22"/>
                </a:cubicBezTo>
                <a:cubicBezTo>
                  <a:pt x="10" y="22"/>
                  <a:pt x="11" y="22"/>
                  <a:pt x="11" y="21"/>
                </a:cubicBezTo>
                <a:cubicBezTo>
                  <a:pt x="12" y="20"/>
                  <a:pt x="12" y="20"/>
                  <a:pt x="12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412"/>
          <p:cNvSpPr>
            <a:spLocks noEditPoints="1"/>
          </p:cNvSpPr>
          <p:nvPr/>
        </p:nvSpPr>
        <p:spPr bwMode="auto">
          <a:xfrm>
            <a:off x="6806955" y="4179220"/>
            <a:ext cx="56772" cy="110103"/>
          </a:xfrm>
          <a:custGeom>
            <a:avLst/>
            <a:gdLst>
              <a:gd name="T0" fmla="*/ 17 w 17"/>
              <a:gd name="T1" fmla="*/ 14 h 34"/>
              <a:gd name="T2" fmla="*/ 15 w 17"/>
              <a:gd name="T3" fmla="*/ 22 h 34"/>
              <a:gd name="T4" fmla="*/ 9 w 17"/>
              <a:gd name="T5" fmla="*/ 25 h 34"/>
              <a:gd name="T6" fmla="*/ 6 w 17"/>
              <a:gd name="T7" fmla="*/ 25 h 34"/>
              <a:gd name="T8" fmla="*/ 3 w 17"/>
              <a:gd name="T9" fmla="*/ 22 h 34"/>
              <a:gd name="T10" fmla="*/ 3 w 17"/>
              <a:gd name="T11" fmla="*/ 34 h 34"/>
              <a:gd name="T12" fmla="*/ 0 w 17"/>
              <a:gd name="T13" fmla="*/ 34 h 34"/>
              <a:gd name="T14" fmla="*/ 0 w 17"/>
              <a:gd name="T15" fmla="*/ 1 h 34"/>
              <a:gd name="T16" fmla="*/ 3 w 17"/>
              <a:gd name="T17" fmla="*/ 1 h 34"/>
              <a:gd name="T18" fmla="*/ 3 w 17"/>
              <a:gd name="T19" fmla="*/ 3 h 34"/>
              <a:gd name="T20" fmla="*/ 6 w 17"/>
              <a:gd name="T21" fmla="*/ 1 h 34"/>
              <a:gd name="T22" fmla="*/ 9 w 17"/>
              <a:gd name="T23" fmla="*/ 0 h 34"/>
              <a:gd name="T24" fmla="*/ 12 w 17"/>
              <a:gd name="T25" fmla="*/ 1 h 34"/>
              <a:gd name="T26" fmla="*/ 15 w 17"/>
              <a:gd name="T27" fmla="*/ 3 h 34"/>
              <a:gd name="T28" fmla="*/ 16 w 17"/>
              <a:gd name="T29" fmla="*/ 7 h 34"/>
              <a:gd name="T30" fmla="*/ 17 w 17"/>
              <a:gd name="T31" fmla="*/ 12 h 34"/>
              <a:gd name="T32" fmla="*/ 17 w 17"/>
              <a:gd name="T33" fmla="*/ 14 h 34"/>
              <a:gd name="T34" fmla="*/ 13 w 17"/>
              <a:gd name="T35" fmla="*/ 12 h 34"/>
              <a:gd name="T36" fmla="*/ 12 w 17"/>
              <a:gd name="T37" fmla="*/ 6 h 34"/>
              <a:gd name="T38" fmla="*/ 8 w 17"/>
              <a:gd name="T39" fmla="*/ 4 h 34"/>
              <a:gd name="T40" fmla="*/ 5 w 17"/>
              <a:gd name="T41" fmla="*/ 5 h 34"/>
              <a:gd name="T42" fmla="*/ 3 w 17"/>
              <a:gd name="T43" fmla="*/ 7 h 34"/>
              <a:gd name="T44" fmla="*/ 3 w 17"/>
              <a:gd name="T45" fmla="*/ 19 h 34"/>
              <a:gd name="T46" fmla="*/ 5 w 17"/>
              <a:gd name="T47" fmla="*/ 21 h 34"/>
              <a:gd name="T48" fmla="*/ 8 w 17"/>
              <a:gd name="T49" fmla="*/ 22 h 34"/>
              <a:gd name="T50" fmla="*/ 12 w 17"/>
              <a:gd name="T51" fmla="*/ 20 h 34"/>
              <a:gd name="T52" fmla="*/ 13 w 17"/>
              <a:gd name="T53" fmla="*/ 14 h 34"/>
              <a:gd name="T54" fmla="*/ 13 w 17"/>
              <a:gd name="T55" fmla="*/ 1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" h="34">
                <a:moveTo>
                  <a:pt x="17" y="14"/>
                </a:moveTo>
                <a:cubicBezTo>
                  <a:pt x="17" y="18"/>
                  <a:pt x="16" y="21"/>
                  <a:pt x="15" y="22"/>
                </a:cubicBezTo>
                <a:cubicBezTo>
                  <a:pt x="13" y="24"/>
                  <a:pt x="11" y="25"/>
                  <a:pt x="9" y="25"/>
                </a:cubicBezTo>
                <a:cubicBezTo>
                  <a:pt x="8" y="25"/>
                  <a:pt x="7" y="25"/>
                  <a:pt x="6" y="25"/>
                </a:cubicBezTo>
                <a:cubicBezTo>
                  <a:pt x="5" y="24"/>
                  <a:pt x="4" y="23"/>
                  <a:pt x="3" y="22"/>
                </a:cubicBezTo>
                <a:cubicBezTo>
                  <a:pt x="3" y="34"/>
                  <a:pt x="3" y="34"/>
                  <a:pt x="3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1"/>
                  <a:pt x="0" y="1"/>
                  <a:pt x="0" y="1"/>
                </a:cubicBezTo>
                <a:cubicBezTo>
                  <a:pt x="3" y="1"/>
                  <a:pt x="3" y="1"/>
                  <a:pt x="3" y="1"/>
                </a:cubicBezTo>
                <a:cubicBezTo>
                  <a:pt x="3" y="3"/>
                  <a:pt x="3" y="3"/>
                  <a:pt x="3" y="3"/>
                </a:cubicBezTo>
                <a:cubicBezTo>
                  <a:pt x="4" y="2"/>
                  <a:pt x="5" y="2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10" y="0"/>
                  <a:pt x="11" y="1"/>
                  <a:pt x="12" y="1"/>
                </a:cubicBezTo>
                <a:cubicBezTo>
                  <a:pt x="13" y="1"/>
                  <a:pt x="14" y="2"/>
                  <a:pt x="15" y="3"/>
                </a:cubicBezTo>
                <a:cubicBezTo>
                  <a:pt x="15" y="4"/>
                  <a:pt x="16" y="5"/>
                  <a:pt x="16" y="7"/>
                </a:cubicBezTo>
                <a:cubicBezTo>
                  <a:pt x="17" y="8"/>
                  <a:pt x="17" y="10"/>
                  <a:pt x="17" y="12"/>
                </a:cubicBezTo>
                <a:lnTo>
                  <a:pt x="17" y="14"/>
                </a:lnTo>
                <a:close/>
                <a:moveTo>
                  <a:pt x="13" y="12"/>
                </a:moveTo>
                <a:cubicBezTo>
                  <a:pt x="13" y="9"/>
                  <a:pt x="13" y="7"/>
                  <a:pt x="12" y="6"/>
                </a:cubicBezTo>
                <a:cubicBezTo>
                  <a:pt x="11" y="4"/>
                  <a:pt x="10" y="4"/>
                  <a:pt x="8" y="4"/>
                </a:cubicBezTo>
                <a:cubicBezTo>
                  <a:pt x="7" y="4"/>
                  <a:pt x="6" y="4"/>
                  <a:pt x="5" y="5"/>
                </a:cubicBezTo>
                <a:cubicBezTo>
                  <a:pt x="4" y="5"/>
                  <a:pt x="4" y="6"/>
                  <a:pt x="3" y="7"/>
                </a:cubicBezTo>
                <a:cubicBezTo>
                  <a:pt x="3" y="19"/>
                  <a:pt x="3" y="19"/>
                  <a:pt x="3" y="19"/>
                </a:cubicBezTo>
                <a:cubicBezTo>
                  <a:pt x="4" y="20"/>
                  <a:pt x="4" y="21"/>
                  <a:pt x="5" y="21"/>
                </a:cubicBezTo>
                <a:cubicBezTo>
                  <a:pt x="6" y="22"/>
                  <a:pt x="7" y="22"/>
                  <a:pt x="8" y="22"/>
                </a:cubicBezTo>
                <a:cubicBezTo>
                  <a:pt x="10" y="22"/>
                  <a:pt x="11" y="21"/>
                  <a:pt x="12" y="20"/>
                </a:cubicBezTo>
                <a:cubicBezTo>
                  <a:pt x="13" y="19"/>
                  <a:pt x="13" y="17"/>
                  <a:pt x="13" y="14"/>
                </a:cubicBezTo>
                <a:lnTo>
                  <a:pt x="13" y="1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413"/>
          <p:cNvSpPr>
            <a:spLocks noEditPoints="1"/>
          </p:cNvSpPr>
          <p:nvPr/>
        </p:nvSpPr>
        <p:spPr bwMode="auto">
          <a:xfrm>
            <a:off x="6875769" y="4179220"/>
            <a:ext cx="58492" cy="80856"/>
          </a:xfrm>
          <a:custGeom>
            <a:avLst/>
            <a:gdLst>
              <a:gd name="T0" fmla="*/ 10 w 18"/>
              <a:gd name="T1" fmla="*/ 25 h 25"/>
              <a:gd name="T2" fmla="*/ 6 w 18"/>
              <a:gd name="T3" fmla="*/ 25 h 25"/>
              <a:gd name="T4" fmla="*/ 3 w 18"/>
              <a:gd name="T5" fmla="*/ 23 h 25"/>
              <a:gd name="T6" fmla="*/ 1 w 18"/>
              <a:gd name="T7" fmla="*/ 19 h 25"/>
              <a:gd name="T8" fmla="*/ 0 w 18"/>
              <a:gd name="T9" fmla="*/ 14 h 25"/>
              <a:gd name="T10" fmla="*/ 0 w 18"/>
              <a:gd name="T11" fmla="*/ 12 h 25"/>
              <a:gd name="T12" fmla="*/ 1 w 18"/>
              <a:gd name="T13" fmla="*/ 6 h 25"/>
              <a:gd name="T14" fmla="*/ 3 w 18"/>
              <a:gd name="T15" fmla="*/ 3 h 25"/>
              <a:gd name="T16" fmla="*/ 6 w 18"/>
              <a:gd name="T17" fmla="*/ 1 h 25"/>
              <a:gd name="T18" fmla="*/ 9 w 18"/>
              <a:gd name="T19" fmla="*/ 0 h 25"/>
              <a:gd name="T20" fmla="*/ 13 w 18"/>
              <a:gd name="T21" fmla="*/ 1 h 25"/>
              <a:gd name="T22" fmla="*/ 16 w 18"/>
              <a:gd name="T23" fmla="*/ 3 h 25"/>
              <a:gd name="T24" fmla="*/ 17 w 18"/>
              <a:gd name="T25" fmla="*/ 7 h 25"/>
              <a:gd name="T26" fmla="*/ 18 w 18"/>
              <a:gd name="T27" fmla="*/ 12 h 25"/>
              <a:gd name="T28" fmla="*/ 18 w 18"/>
              <a:gd name="T29" fmla="*/ 14 h 25"/>
              <a:gd name="T30" fmla="*/ 4 w 18"/>
              <a:gd name="T31" fmla="*/ 14 h 25"/>
              <a:gd name="T32" fmla="*/ 4 w 18"/>
              <a:gd name="T33" fmla="*/ 14 h 25"/>
              <a:gd name="T34" fmla="*/ 6 w 18"/>
              <a:gd name="T35" fmla="*/ 20 h 25"/>
              <a:gd name="T36" fmla="*/ 10 w 18"/>
              <a:gd name="T37" fmla="*/ 22 h 25"/>
              <a:gd name="T38" fmla="*/ 12 w 18"/>
              <a:gd name="T39" fmla="*/ 22 h 25"/>
              <a:gd name="T40" fmla="*/ 13 w 18"/>
              <a:gd name="T41" fmla="*/ 21 h 25"/>
              <a:gd name="T42" fmla="*/ 14 w 18"/>
              <a:gd name="T43" fmla="*/ 20 h 25"/>
              <a:gd name="T44" fmla="*/ 15 w 18"/>
              <a:gd name="T45" fmla="*/ 19 h 25"/>
              <a:gd name="T46" fmla="*/ 17 w 18"/>
              <a:gd name="T47" fmla="*/ 22 h 25"/>
              <a:gd name="T48" fmla="*/ 16 w 18"/>
              <a:gd name="T49" fmla="*/ 23 h 25"/>
              <a:gd name="T50" fmla="*/ 15 w 18"/>
              <a:gd name="T51" fmla="*/ 24 h 25"/>
              <a:gd name="T52" fmla="*/ 12 w 18"/>
              <a:gd name="T53" fmla="*/ 25 h 25"/>
              <a:gd name="T54" fmla="*/ 10 w 18"/>
              <a:gd name="T55" fmla="*/ 25 h 25"/>
              <a:gd name="T56" fmla="*/ 9 w 18"/>
              <a:gd name="T57" fmla="*/ 4 h 25"/>
              <a:gd name="T58" fmla="*/ 7 w 18"/>
              <a:gd name="T59" fmla="*/ 4 h 25"/>
              <a:gd name="T60" fmla="*/ 6 w 18"/>
              <a:gd name="T61" fmla="*/ 5 h 25"/>
              <a:gd name="T62" fmla="*/ 5 w 18"/>
              <a:gd name="T63" fmla="*/ 7 h 25"/>
              <a:gd name="T64" fmla="*/ 4 w 18"/>
              <a:gd name="T65" fmla="*/ 11 h 25"/>
              <a:gd name="T66" fmla="*/ 14 w 18"/>
              <a:gd name="T67" fmla="*/ 11 h 25"/>
              <a:gd name="T68" fmla="*/ 14 w 18"/>
              <a:gd name="T69" fmla="*/ 10 h 25"/>
              <a:gd name="T70" fmla="*/ 13 w 18"/>
              <a:gd name="T71" fmla="*/ 7 h 25"/>
              <a:gd name="T72" fmla="*/ 13 w 18"/>
              <a:gd name="T73" fmla="*/ 5 h 25"/>
              <a:gd name="T74" fmla="*/ 11 w 18"/>
              <a:gd name="T75" fmla="*/ 4 h 25"/>
              <a:gd name="T76" fmla="*/ 9 w 18"/>
              <a:gd name="T77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" h="25">
                <a:moveTo>
                  <a:pt x="10" y="25"/>
                </a:moveTo>
                <a:cubicBezTo>
                  <a:pt x="8" y="25"/>
                  <a:pt x="7" y="25"/>
                  <a:pt x="6" y="25"/>
                </a:cubicBezTo>
                <a:cubicBezTo>
                  <a:pt x="4" y="24"/>
                  <a:pt x="4" y="23"/>
                  <a:pt x="3" y="23"/>
                </a:cubicBezTo>
                <a:cubicBezTo>
                  <a:pt x="2" y="22"/>
                  <a:pt x="1" y="21"/>
                  <a:pt x="1" y="19"/>
                </a:cubicBezTo>
                <a:cubicBezTo>
                  <a:pt x="0" y="18"/>
                  <a:pt x="0" y="16"/>
                  <a:pt x="0" y="1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0"/>
                  <a:pt x="0" y="8"/>
                  <a:pt x="1" y="6"/>
                </a:cubicBezTo>
                <a:cubicBezTo>
                  <a:pt x="1" y="5"/>
                  <a:pt x="2" y="4"/>
                  <a:pt x="3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11" y="0"/>
                  <a:pt x="12" y="1"/>
                  <a:pt x="13" y="1"/>
                </a:cubicBezTo>
                <a:cubicBezTo>
                  <a:pt x="14" y="2"/>
                  <a:pt x="15" y="2"/>
                  <a:pt x="16" y="3"/>
                </a:cubicBezTo>
                <a:cubicBezTo>
                  <a:pt x="16" y="4"/>
                  <a:pt x="17" y="5"/>
                  <a:pt x="17" y="7"/>
                </a:cubicBezTo>
                <a:cubicBezTo>
                  <a:pt x="17" y="8"/>
                  <a:pt x="18" y="10"/>
                  <a:pt x="18" y="12"/>
                </a:cubicBezTo>
                <a:cubicBezTo>
                  <a:pt x="18" y="14"/>
                  <a:pt x="18" y="14"/>
                  <a:pt x="18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7"/>
                  <a:pt x="5" y="19"/>
                  <a:pt x="6" y="20"/>
                </a:cubicBezTo>
                <a:cubicBezTo>
                  <a:pt x="7" y="21"/>
                  <a:pt x="8" y="22"/>
                  <a:pt x="10" y="22"/>
                </a:cubicBezTo>
                <a:cubicBezTo>
                  <a:pt x="10" y="22"/>
                  <a:pt x="11" y="22"/>
                  <a:pt x="12" y="22"/>
                </a:cubicBezTo>
                <a:cubicBezTo>
                  <a:pt x="12" y="22"/>
                  <a:pt x="13" y="21"/>
                  <a:pt x="13" y="21"/>
                </a:cubicBezTo>
                <a:cubicBezTo>
                  <a:pt x="13" y="21"/>
                  <a:pt x="14" y="21"/>
                  <a:pt x="14" y="20"/>
                </a:cubicBezTo>
                <a:cubicBezTo>
                  <a:pt x="15" y="20"/>
                  <a:pt x="15" y="20"/>
                  <a:pt x="15" y="19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2"/>
                  <a:pt x="17" y="23"/>
                  <a:pt x="16" y="23"/>
                </a:cubicBezTo>
                <a:cubicBezTo>
                  <a:pt x="16" y="23"/>
                  <a:pt x="15" y="24"/>
                  <a:pt x="15" y="24"/>
                </a:cubicBezTo>
                <a:cubicBezTo>
                  <a:pt x="14" y="24"/>
                  <a:pt x="13" y="25"/>
                  <a:pt x="12" y="25"/>
                </a:cubicBezTo>
                <a:cubicBezTo>
                  <a:pt x="11" y="25"/>
                  <a:pt x="11" y="25"/>
                  <a:pt x="10" y="25"/>
                </a:cubicBezTo>
                <a:close/>
                <a:moveTo>
                  <a:pt x="9" y="4"/>
                </a:moveTo>
                <a:cubicBezTo>
                  <a:pt x="8" y="4"/>
                  <a:pt x="8" y="4"/>
                  <a:pt x="7" y="4"/>
                </a:cubicBezTo>
                <a:cubicBezTo>
                  <a:pt x="7" y="4"/>
                  <a:pt x="6" y="5"/>
                  <a:pt x="6" y="5"/>
                </a:cubicBezTo>
                <a:cubicBezTo>
                  <a:pt x="5" y="6"/>
                  <a:pt x="5" y="6"/>
                  <a:pt x="5" y="7"/>
                </a:cubicBezTo>
                <a:cubicBezTo>
                  <a:pt x="4" y="8"/>
                  <a:pt x="4" y="9"/>
                  <a:pt x="4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3" y="8"/>
                  <a:pt x="13" y="7"/>
                </a:cubicBezTo>
                <a:cubicBezTo>
                  <a:pt x="13" y="7"/>
                  <a:pt x="13" y="6"/>
                  <a:pt x="13" y="5"/>
                </a:cubicBezTo>
                <a:cubicBezTo>
                  <a:pt x="12" y="5"/>
                  <a:pt x="12" y="4"/>
                  <a:pt x="11" y="4"/>
                </a:cubicBezTo>
                <a:cubicBezTo>
                  <a:pt x="11" y="4"/>
                  <a:pt x="10" y="4"/>
                  <a:pt x="9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414"/>
          <p:cNvSpPr>
            <a:spLocks/>
          </p:cNvSpPr>
          <p:nvPr/>
        </p:nvSpPr>
        <p:spPr bwMode="auto">
          <a:xfrm>
            <a:off x="6944584" y="4179220"/>
            <a:ext cx="58492" cy="80856"/>
          </a:xfrm>
          <a:custGeom>
            <a:avLst/>
            <a:gdLst>
              <a:gd name="T0" fmla="*/ 10 w 18"/>
              <a:gd name="T1" fmla="*/ 22 h 25"/>
              <a:gd name="T2" fmla="*/ 11 w 18"/>
              <a:gd name="T3" fmla="*/ 22 h 25"/>
              <a:gd name="T4" fmla="*/ 13 w 18"/>
              <a:gd name="T5" fmla="*/ 21 h 25"/>
              <a:gd name="T6" fmla="*/ 14 w 18"/>
              <a:gd name="T7" fmla="*/ 19 h 25"/>
              <a:gd name="T8" fmla="*/ 14 w 18"/>
              <a:gd name="T9" fmla="*/ 17 h 25"/>
              <a:gd name="T10" fmla="*/ 18 w 18"/>
              <a:gd name="T11" fmla="*/ 17 h 25"/>
              <a:gd name="T12" fmla="*/ 17 w 18"/>
              <a:gd name="T13" fmla="*/ 20 h 25"/>
              <a:gd name="T14" fmla="*/ 15 w 18"/>
              <a:gd name="T15" fmla="*/ 23 h 25"/>
              <a:gd name="T16" fmla="*/ 13 w 18"/>
              <a:gd name="T17" fmla="*/ 25 h 25"/>
              <a:gd name="T18" fmla="*/ 10 w 18"/>
              <a:gd name="T19" fmla="*/ 25 h 25"/>
              <a:gd name="T20" fmla="*/ 6 w 18"/>
              <a:gd name="T21" fmla="*/ 24 h 25"/>
              <a:gd name="T22" fmla="*/ 3 w 18"/>
              <a:gd name="T23" fmla="*/ 22 h 25"/>
              <a:gd name="T24" fmla="*/ 1 w 18"/>
              <a:gd name="T25" fmla="*/ 19 h 25"/>
              <a:gd name="T26" fmla="*/ 0 w 18"/>
              <a:gd name="T27" fmla="*/ 14 h 25"/>
              <a:gd name="T28" fmla="*/ 0 w 18"/>
              <a:gd name="T29" fmla="*/ 11 h 25"/>
              <a:gd name="T30" fmla="*/ 1 w 18"/>
              <a:gd name="T31" fmla="*/ 7 h 25"/>
              <a:gd name="T32" fmla="*/ 3 w 18"/>
              <a:gd name="T33" fmla="*/ 3 h 25"/>
              <a:gd name="T34" fmla="*/ 6 w 18"/>
              <a:gd name="T35" fmla="*/ 1 h 25"/>
              <a:gd name="T36" fmla="*/ 10 w 18"/>
              <a:gd name="T37" fmla="*/ 0 h 25"/>
              <a:gd name="T38" fmla="*/ 13 w 18"/>
              <a:gd name="T39" fmla="*/ 1 h 25"/>
              <a:gd name="T40" fmla="*/ 15 w 18"/>
              <a:gd name="T41" fmla="*/ 3 h 25"/>
              <a:gd name="T42" fmla="*/ 17 w 18"/>
              <a:gd name="T43" fmla="*/ 5 h 25"/>
              <a:gd name="T44" fmla="*/ 18 w 18"/>
              <a:gd name="T45" fmla="*/ 9 h 25"/>
              <a:gd name="T46" fmla="*/ 14 w 18"/>
              <a:gd name="T47" fmla="*/ 9 h 25"/>
              <a:gd name="T48" fmla="*/ 13 w 18"/>
              <a:gd name="T49" fmla="*/ 5 h 25"/>
              <a:gd name="T50" fmla="*/ 10 w 18"/>
              <a:gd name="T51" fmla="*/ 4 h 25"/>
              <a:gd name="T52" fmla="*/ 7 w 18"/>
              <a:gd name="T53" fmla="*/ 4 h 25"/>
              <a:gd name="T54" fmla="*/ 5 w 18"/>
              <a:gd name="T55" fmla="*/ 6 h 25"/>
              <a:gd name="T56" fmla="*/ 5 w 18"/>
              <a:gd name="T57" fmla="*/ 8 h 25"/>
              <a:gd name="T58" fmla="*/ 4 w 18"/>
              <a:gd name="T59" fmla="*/ 11 h 25"/>
              <a:gd name="T60" fmla="*/ 4 w 18"/>
              <a:gd name="T61" fmla="*/ 14 h 25"/>
              <a:gd name="T62" fmla="*/ 5 w 18"/>
              <a:gd name="T63" fmla="*/ 17 h 25"/>
              <a:gd name="T64" fmla="*/ 5 w 18"/>
              <a:gd name="T65" fmla="*/ 20 h 25"/>
              <a:gd name="T66" fmla="*/ 7 w 18"/>
              <a:gd name="T67" fmla="*/ 21 h 25"/>
              <a:gd name="T68" fmla="*/ 10 w 18"/>
              <a:gd name="T69" fmla="*/ 2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" h="25">
                <a:moveTo>
                  <a:pt x="10" y="22"/>
                </a:moveTo>
                <a:cubicBezTo>
                  <a:pt x="10" y="22"/>
                  <a:pt x="11" y="22"/>
                  <a:pt x="11" y="22"/>
                </a:cubicBezTo>
                <a:cubicBezTo>
                  <a:pt x="12" y="21"/>
                  <a:pt x="12" y="21"/>
                  <a:pt x="13" y="21"/>
                </a:cubicBezTo>
                <a:cubicBezTo>
                  <a:pt x="13" y="20"/>
                  <a:pt x="13" y="20"/>
                  <a:pt x="14" y="19"/>
                </a:cubicBezTo>
                <a:cubicBezTo>
                  <a:pt x="14" y="19"/>
                  <a:pt x="14" y="18"/>
                  <a:pt x="14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18"/>
                  <a:pt x="17" y="19"/>
                  <a:pt x="17" y="20"/>
                </a:cubicBezTo>
                <a:cubicBezTo>
                  <a:pt x="17" y="21"/>
                  <a:pt x="16" y="22"/>
                  <a:pt x="15" y="23"/>
                </a:cubicBezTo>
                <a:cubicBezTo>
                  <a:pt x="14" y="24"/>
                  <a:pt x="14" y="24"/>
                  <a:pt x="13" y="25"/>
                </a:cubicBezTo>
                <a:cubicBezTo>
                  <a:pt x="12" y="25"/>
                  <a:pt x="11" y="25"/>
                  <a:pt x="10" y="25"/>
                </a:cubicBezTo>
                <a:cubicBezTo>
                  <a:pt x="8" y="25"/>
                  <a:pt x="7" y="25"/>
                  <a:pt x="6" y="24"/>
                </a:cubicBezTo>
                <a:cubicBezTo>
                  <a:pt x="4" y="24"/>
                  <a:pt x="3" y="23"/>
                  <a:pt x="3" y="22"/>
                </a:cubicBezTo>
                <a:cubicBezTo>
                  <a:pt x="2" y="21"/>
                  <a:pt x="1" y="20"/>
                  <a:pt x="1" y="19"/>
                </a:cubicBezTo>
                <a:cubicBezTo>
                  <a:pt x="1" y="17"/>
                  <a:pt x="0" y="16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10"/>
                  <a:pt x="1" y="8"/>
                  <a:pt x="1" y="7"/>
                </a:cubicBezTo>
                <a:cubicBezTo>
                  <a:pt x="1" y="5"/>
                  <a:pt x="2" y="4"/>
                  <a:pt x="3" y="3"/>
                </a:cubicBezTo>
                <a:cubicBezTo>
                  <a:pt x="3" y="2"/>
                  <a:pt x="4" y="2"/>
                  <a:pt x="6" y="1"/>
                </a:cubicBezTo>
                <a:cubicBezTo>
                  <a:pt x="7" y="1"/>
                  <a:pt x="8" y="0"/>
                  <a:pt x="10" y="0"/>
                </a:cubicBezTo>
                <a:cubicBezTo>
                  <a:pt x="11" y="0"/>
                  <a:pt x="12" y="0"/>
                  <a:pt x="13" y="1"/>
                </a:cubicBezTo>
                <a:cubicBezTo>
                  <a:pt x="14" y="1"/>
                  <a:pt x="15" y="2"/>
                  <a:pt x="15" y="3"/>
                </a:cubicBezTo>
                <a:cubicBezTo>
                  <a:pt x="16" y="3"/>
                  <a:pt x="17" y="4"/>
                  <a:pt x="17" y="5"/>
                </a:cubicBezTo>
                <a:cubicBezTo>
                  <a:pt x="17" y="6"/>
                  <a:pt x="18" y="8"/>
                  <a:pt x="18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7"/>
                  <a:pt x="13" y="6"/>
                  <a:pt x="13" y="5"/>
                </a:cubicBezTo>
                <a:cubicBezTo>
                  <a:pt x="12" y="4"/>
                  <a:pt x="11" y="4"/>
                  <a:pt x="10" y="4"/>
                </a:cubicBezTo>
                <a:cubicBezTo>
                  <a:pt x="9" y="4"/>
                  <a:pt x="8" y="4"/>
                  <a:pt x="7" y="4"/>
                </a:cubicBezTo>
                <a:cubicBezTo>
                  <a:pt x="6" y="5"/>
                  <a:pt x="6" y="5"/>
                  <a:pt x="5" y="6"/>
                </a:cubicBezTo>
                <a:cubicBezTo>
                  <a:pt x="5" y="6"/>
                  <a:pt x="5" y="7"/>
                  <a:pt x="5" y="8"/>
                </a:cubicBezTo>
                <a:cubicBezTo>
                  <a:pt x="4" y="9"/>
                  <a:pt x="4" y="10"/>
                  <a:pt x="4" y="11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4" y="16"/>
                  <a:pt x="5" y="17"/>
                </a:cubicBezTo>
                <a:cubicBezTo>
                  <a:pt x="5" y="18"/>
                  <a:pt x="5" y="19"/>
                  <a:pt x="5" y="20"/>
                </a:cubicBezTo>
                <a:cubicBezTo>
                  <a:pt x="6" y="20"/>
                  <a:pt x="6" y="21"/>
                  <a:pt x="7" y="21"/>
                </a:cubicBezTo>
                <a:cubicBezTo>
                  <a:pt x="8" y="22"/>
                  <a:pt x="9" y="22"/>
                  <a:pt x="10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415"/>
          <p:cNvSpPr>
            <a:spLocks/>
          </p:cNvSpPr>
          <p:nvPr/>
        </p:nvSpPr>
        <p:spPr bwMode="auto">
          <a:xfrm>
            <a:off x="7009957" y="4162016"/>
            <a:ext cx="36128" cy="98060"/>
          </a:xfrm>
          <a:custGeom>
            <a:avLst/>
            <a:gdLst>
              <a:gd name="T0" fmla="*/ 7 w 11"/>
              <a:gd name="T1" fmla="*/ 0 h 30"/>
              <a:gd name="T2" fmla="*/ 7 w 11"/>
              <a:gd name="T3" fmla="*/ 6 h 30"/>
              <a:gd name="T4" fmla="*/ 11 w 11"/>
              <a:gd name="T5" fmla="*/ 6 h 30"/>
              <a:gd name="T6" fmla="*/ 11 w 11"/>
              <a:gd name="T7" fmla="*/ 9 h 30"/>
              <a:gd name="T8" fmla="*/ 7 w 11"/>
              <a:gd name="T9" fmla="*/ 9 h 30"/>
              <a:gd name="T10" fmla="*/ 7 w 11"/>
              <a:gd name="T11" fmla="*/ 24 h 30"/>
              <a:gd name="T12" fmla="*/ 8 w 11"/>
              <a:gd name="T13" fmla="*/ 25 h 30"/>
              <a:gd name="T14" fmla="*/ 8 w 11"/>
              <a:gd name="T15" fmla="*/ 26 h 30"/>
              <a:gd name="T16" fmla="*/ 9 w 11"/>
              <a:gd name="T17" fmla="*/ 27 h 30"/>
              <a:gd name="T18" fmla="*/ 9 w 11"/>
              <a:gd name="T19" fmla="*/ 27 h 30"/>
              <a:gd name="T20" fmla="*/ 10 w 11"/>
              <a:gd name="T21" fmla="*/ 27 h 30"/>
              <a:gd name="T22" fmla="*/ 11 w 11"/>
              <a:gd name="T23" fmla="*/ 26 h 30"/>
              <a:gd name="T24" fmla="*/ 11 w 11"/>
              <a:gd name="T25" fmla="*/ 30 h 30"/>
              <a:gd name="T26" fmla="*/ 10 w 11"/>
              <a:gd name="T27" fmla="*/ 30 h 30"/>
              <a:gd name="T28" fmla="*/ 8 w 11"/>
              <a:gd name="T29" fmla="*/ 30 h 30"/>
              <a:gd name="T30" fmla="*/ 6 w 11"/>
              <a:gd name="T31" fmla="*/ 30 h 30"/>
              <a:gd name="T32" fmla="*/ 5 w 11"/>
              <a:gd name="T33" fmla="*/ 29 h 30"/>
              <a:gd name="T34" fmla="*/ 4 w 11"/>
              <a:gd name="T35" fmla="*/ 27 h 30"/>
              <a:gd name="T36" fmla="*/ 3 w 11"/>
              <a:gd name="T37" fmla="*/ 24 h 30"/>
              <a:gd name="T38" fmla="*/ 3 w 11"/>
              <a:gd name="T39" fmla="*/ 9 h 30"/>
              <a:gd name="T40" fmla="*/ 0 w 11"/>
              <a:gd name="T41" fmla="*/ 9 h 30"/>
              <a:gd name="T42" fmla="*/ 0 w 11"/>
              <a:gd name="T43" fmla="*/ 6 h 30"/>
              <a:gd name="T44" fmla="*/ 3 w 11"/>
              <a:gd name="T45" fmla="*/ 6 h 30"/>
              <a:gd name="T46" fmla="*/ 3 w 11"/>
              <a:gd name="T47" fmla="*/ 0 h 30"/>
              <a:gd name="T48" fmla="*/ 7 w 11"/>
              <a:gd name="T4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" h="30">
                <a:moveTo>
                  <a:pt x="7" y="0"/>
                </a:moveTo>
                <a:cubicBezTo>
                  <a:pt x="7" y="6"/>
                  <a:pt x="7" y="6"/>
                  <a:pt x="7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9"/>
                  <a:pt x="11" y="9"/>
                  <a:pt x="11" y="9"/>
                </a:cubicBezTo>
                <a:cubicBezTo>
                  <a:pt x="7" y="9"/>
                  <a:pt x="7" y="9"/>
                  <a:pt x="7" y="9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5"/>
                  <a:pt x="8" y="25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6"/>
                  <a:pt x="8" y="27"/>
                  <a:pt x="9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1" y="27"/>
                  <a:pt x="11" y="26"/>
                  <a:pt x="11" y="26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0" y="30"/>
                  <a:pt x="10" y="30"/>
                </a:cubicBezTo>
                <a:cubicBezTo>
                  <a:pt x="10" y="30"/>
                  <a:pt x="9" y="30"/>
                  <a:pt x="8" y="30"/>
                </a:cubicBezTo>
                <a:cubicBezTo>
                  <a:pt x="8" y="30"/>
                  <a:pt x="7" y="30"/>
                  <a:pt x="6" y="30"/>
                </a:cubicBezTo>
                <a:cubicBezTo>
                  <a:pt x="6" y="30"/>
                  <a:pt x="5" y="29"/>
                  <a:pt x="5" y="29"/>
                </a:cubicBezTo>
                <a:cubicBezTo>
                  <a:pt x="4" y="28"/>
                  <a:pt x="4" y="28"/>
                  <a:pt x="4" y="27"/>
                </a:cubicBezTo>
                <a:cubicBezTo>
                  <a:pt x="4" y="26"/>
                  <a:pt x="3" y="25"/>
                  <a:pt x="3" y="24"/>
                </a:cubicBezTo>
                <a:cubicBezTo>
                  <a:pt x="3" y="9"/>
                  <a:pt x="3" y="9"/>
                  <a:pt x="3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0" y="6"/>
                  <a:pt x="0" y="6"/>
                </a:cubicBezTo>
                <a:cubicBezTo>
                  <a:pt x="3" y="6"/>
                  <a:pt x="3" y="6"/>
                  <a:pt x="3" y="6"/>
                </a:cubicBezTo>
                <a:cubicBezTo>
                  <a:pt x="3" y="0"/>
                  <a:pt x="3" y="0"/>
                  <a:pt x="3" y="0"/>
                </a:cubicBezTo>
                <a:lnTo>
                  <a:pt x="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Freeform 416"/>
          <p:cNvSpPr>
            <a:spLocks/>
          </p:cNvSpPr>
          <p:nvPr/>
        </p:nvSpPr>
        <p:spPr bwMode="auto">
          <a:xfrm>
            <a:off x="7059848" y="4179220"/>
            <a:ext cx="51611" cy="80856"/>
          </a:xfrm>
          <a:custGeom>
            <a:avLst/>
            <a:gdLst>
              <a:gd name="T0" fmla="*/ 12 w 16"/>
              <a:gd name="T1" fmla="*/ 19 h 25"/>
              <a:gd name="T2" fmla="*/ 12 w 16"/>
              <a:gd name="T3" fmla="*/ 17 h 25"/>
              <a:gd name="T4" fmla="*/ 11 w 16"/>
              <a:gd name="T5" fmla="*/ 16 h 25"/>
              <a:gd name="T6" fmla="*/ 10 w 16"/>
              <a:gd name="T7" fmla="*/ 15 h 25"/>
              <a:gd name="T8" fmla="*/ 8 w 16"/>
              <a:gd name="T9" fmla="*/ 14 h 25"/>
              <a:gd name="T10" fmla="*/ 5 w 16"/>
              <a:gd name="T11" fmla="*/ 13 h 25"/>
              <a:gd name="T12" fmla="*/ 3 w 16"/>
              <a:gd name="T13" fmla="*/ 11 h 25"/>
              <a:gd name="T14" fmla="*/ 1 w 16"/>
              <a:gd name="T15" fmla="*/ 10 h 25"/>
              <a:gd name="T16" fmla="*/ 1 w 16"/>
              <a:gd name="T17" fmla="*/ 7 h 25"/>
              <a:gd name="T18" fmla="*/ 1 w 16"/>
              <a:gd name="T19" fmla="*/ 4 h 25"/>
              <a:gd name="T20" fmla="*/ 3 w 16"/>
              <a:gd name="T21" fmla="*/ 2 h 25"/>
              <a:gd name="T22" fmla="*/ 5 w 16"/>
              <a:gd name="T23" fmla="*/ 1 h 25"/>
              <a:gd name="T24" fmla="*/ 8 w 16"/>
              <a:gd name="T25" fmla="*/ 0 h 25"/>
              <a:gd name="T26" fmla="*/ 12 w 16"/>
              <a:gd name="T27" fmla="*/ 1 h 25"/>
              <a:gd name="T28" fmla="*/ 14 w 16"/>
              <a:gd name="T29" fmla="*/ 2 h 25"/>
              <a:gd name="T30" fmla="*/ 16 w 16"/>
              <a:gd name="T31" fmla="*/ 5 h 25"/>
              <a:gd name="T32" fmla="*/ 16 w 16"/>
              <a:gd name="T33" fmla="*/ 8 h 25"/>
              <a:gd name="T34" fmla="*/ 12 w 16"/>
              <a:gd name="T35" fmla="*/ 8 h 25"/>
              <a:gd name="T36" fmla="*/ 12 w 16"/>
              <a:gd name="T37" fmla="*/ 6 h 25"/>
              <a:gd name="T38" fmla="*/ 11 w 16"/>
              <a:gd name="T39" fmla="*/ 5 h 25"/>
              <a:gd name="T40" fmla="*/ 10 w 16"/>
              <a:gd name="T41" fmla="*/ 4 h 25"/>
              <a:gd name="T42" fmla="*/ 8 w 16"/>
              <a:gd name="T43" fmla="*/ 4 h 25"/>
              <a:gd name="T44" fmla="*/ 7 w 16"/>
              <a:gd name="T45" fmla="*/ 4 h 25"/>
              <a:gd name="T46" fmla="*/ 5 w 16"/>
              <a:gd name="T47" fmla="*/ 5 h 25"/>
              <a:gd name="T48" fmla="*/ 5 w 16"/>
              <a:gd name="T49" fmla="*/ 6 h 25"/>
              <a:gd name="T50" fmla="*/ 5 w 16"/>
              <a:gd name="T51" fmla="*/ 7 h 25"/>
              <a:gd name="T52" fmla="*/ 5 w 16"/>
              <a:gd name="T53" fmla="*/ 8 h 25"/>
              <a:gd name="T54" fmla="*/ 5 w 16"/>
              <a:gd name="T55" fmla="*/ 9 h 25"/>
              <a:gd name="T56" fmla="*/ 7 w 16"/>
              <a:gd name="T57" fmla="*/ 10 h 25"/>
              <a:gd name="T58" fmla="*/ 9 w 16"/>
              <a:gd name="T59" fmla="*/ 11 h 25"/>
              <a:gd name="T60" fmla="*/ 12 w 16"/>
              <a:gd name="T61" fmla="*/ 12 h 25"/>
              <a:gd name="T62" fmla="*/ 14 w 16"/>
              <a:gd name="T63" fmla="*/ 14 h 25"/>
              <a:gd name="T64" fmla="*/ 16 w 16"/>
              <a:gd name="T65" fmla="*/ 16 h 25"/>
              <a:gd name="T66" fmla="*/ 16 w 16"/>
              <a:gd name="T67" fmla="*/ 18 h 25"/>
              <a:gd name="T68" fmla="*/ 16 w 16"/>
              <a:gd name="T69" fmla="*/ 21 h 25"/>
              <a:gd name="T70" fmla="*/ 14 w 16"/>
              <a:gd name="T71" fmla="*/ 23 h 25"/>
              <a:gd name="T72" fmla="*/ 12 w 16"/>
              <a:gd name="T73" fmla="*/ 25 h 25"/>
              <a:gd name="T74" fmla="*/ 8 w 16"/>
              <a:gd name="T75" fmla="*/ 25 h 25"/>
              <a:gd name="T76" fmla="*/ 5 w 16"/>
              <a:gd name="T77" fmla="*/ 25 h 25"/>
              <a:gd name="T78" fmla="*/ 2 w 16"/>
              <a:gd name="T79" fmla="*/ 23 h 25"/>
              <a:gd name="T80" fmla="*/ 1 w 16"/>
              <a:gd name="T81" fmla="*/ 20 h 25"/>
              <a:gd name="T82" fmla="*/ 0 w 16"/>
              <a:gd name="T83" fmla="*/ 18 h 25"/>
              <a:gd name="T84" fmla="*/ 4 w 16"/>
              <a:gd name="T85" fmla="*/ 18 h 25"/>
              <a:gd name="T86" fmla="*/ 4 w 16"/>
              <a:gd name="T87" fmla="*/ 20 h 25"/>
              <a:gd name="T88" fmla="*/ 5 w 16"/>
              <a:gd name="T89" fmla="*/ 21 h 25"/>
              <a:gd name="T90" fmla="*/ 7 w 16"/>
              <a:gd name="T91" fmla="*/ 22 h 25"/>
              <a:gd name="T92" fmla="*/ 8 w 16"/>
              <a:gd name="T93" fmla="*/ 22 h 25"/>
              <a:gd name="T94" fmla="*/ 11 w 16"/>
              <a:gd name="T95" fmla="*/ 21 h 25"/>
              <a:gd name="T96" fmla="*/ 12 w 16"/>
              <a:gd name="T97" fmla="*/ 1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" h="25">
                <a:moveTo>
                  <a:pt x="12" y="19"/>
                </a:moveTo>
                <a:cubicBezTo>
                  <a:pt x="12" y="18"/>
                  <a:pt x="12" y="18"/>
                  <a:pt x="12" y="17"/>
                </a:cubicBezTo>
                <a:cubicBezTo>
                  <a:pt x="12" y="17"/>
                  <a:pt x="12" y="17"/>
                  <a:pt x="11" y="16"/>
                </a:cubicBezTo>
                <a:cubicBezTo>
                  <a:pt x="11" y="16"/>
                  <a:pt x="10" y="16"/>
                  <a:pt x="10" y="15"/>
                </a:cubicBezTo>
                <a:cubicBezTo>
                  <a:pt x="9" y="15"/>
                  <a:pt x="9" y="15"/>
                  <a:pt x="8" y="14"/>
                </a:cubicBezTo>
                <a:cubicBezTo>
                  <a:pt x="7" y="14"/>
                  <a:pt x="6" y="13"/>
                  <a:pt x="5" y="13"/>
                </a:cubicBezTo>
                <a:cubicBezTo>
                  <a:pt x="4" y="13"/>
                  <a:pt x="3" y="12"/>
                  <a:pt x="3" y="11"/>
                </a:cubicBezTo>
                <a:cubicBezTo>
                  <a:pt x="2" y="11"/>
                  <a:pt x="1" y="10"/>
                  <a:pt x="1" y="10"/>
                </a:cubicBezTo>
                <a:cubicBezTo>
                  <a:pt x="1" y="9"/>
                  <a:pt x="1" y="8"/>
                  <a:pt x="1" y="7"/>
                </a:cubicBezTo>
                <a:cubicBezTo>
                  <a:pt x="1" y="6"/>
                  <a:pt x="1" y="5"/>
                  <a:pt x="1" y="4"/>
                </a:cubicBezTo>
                <a:cubicBezTo>
                  <a:pt x="2" y="4"/>
                  <a:pt x="2" y="3"/>
                  <a:pt x="3" y="2"/>
                </a:cubicBezTo>
                <a:cubicBezTo>
                  <a:pt x="3" y="2"/>
                  <a:pt x="4" y="1"/>
                  <a:pt x="5" y="1"/>
                </a:cubicBezTo>
                <a:cubicBezTo>
                  <a:pt x="6" y="0"/>
                  <a:pt x="7" y="0"/>
                  <a:pt x="8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3" y="2"/>
                  <a:pt x="14" y="2"/>
                </a:cubicBezTo>
                <a:cubicBezTo>
                  <a:pt x="15" y="3"/>
                  <a:pt x="15" y="4"/>
                  <a:pt x="16" y="5"/>
                </a:cubicBezTo>
                <a:cubicBezTo>
                  <a:pt x="16" y="6"/>
                  <a:pt x="16" y="7"/>
                  <a:pt x="16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7"/>
                  <a:pt x="12" y="7"/>
                  <a:pt x="12" y="6"/>
                </a:cubicBezTo>
                <a:cubicBezTo>
                  <a:pt x="12" y="6"/>
                  <a:pt x="11" y="5"/>
                  <a:pt x="11" y="5"/>
                </a:cubicBezTo>
                <a:cubicBezTo>
                  <a:pt x="11" y="5"/>
                  <a:pt x="10" y="4"/>
                  <a:pt x="10" y="4"/>
                </a:cubicBezTo>
                <a:cubicBezTo>
                  <a:pt x="9" y="4"/>
                  <a:pt x="9" y="4"/>
                  <a:pt x="8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4"/>
                  <a:pt x="6" y="4"/>
                  <a:pt x="5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6"/>
                  <a:pt x="5" y="7"/>
                  <a:pt x="5" y="7"/>
                </a:cubicBezTo>
                <a:cubicBezTo>
                  <a:pt x="5" y="7"/>
                  <a:pt x="5" y="8"/>
                  <a:pt x="5" y="8"/>
                </a:cubicBezTo>
                <a:cubicBezTo>
                  <a:pt x="5" y="8"/>
                  <a:pt x="5" y="9"/>
                  <a:pt x="5" y="9"/>
                </a:cubicBezTo>
                <a:cubicBezTo>
                  <a:pt x="6" y="9"/>
                  <a:pt x="6" y="10"/>
                  <a:pt x="7" y="10"/>
                </a:cubicBezTo>
                <a:cubicBezTo>
                  <a:pt x="7" y="10"/>
                  <a:pt x="8" y="10"/>
                  <a:pt x="9" y="11"/>
                </a:cubicBezTo>
                <a:cubicBezTo>
                  <a:pt x="10" y="11"/>
                  <a:pt x="11" y="12"/>
                  <a:pt x="12" y="12"/>
                </a:cubicBezTo>
                <a:cubicBezTo>
                  <a:pt x="13" y="13"/>
                  <a:pt x="14" y="13"/>
                  <a:pt x="14" y="14"/>
                </a:cubicBezTo>
                <a:cubicBezTo>
                  <a:pt x="15" y="14"/>
                  <a:pt x="16" y="15"/>
                  <a:pt x="16" y="16"/>
                </a:cubicBezTo>
                <a:cubicBezTo>
                  <a:pt x="16" y="17"/>
                  <a:pt x="16" y="17"/>
                  <a:pt x="16" y="18"/>
                </a:cubicBezTo>
                <a:cubicBezTo>
                  <a:pt x="16" y="19"/>
                  <a:pt x="16" y="20"/>
                  <a:pt x="16" y="21"/>
                </a:cubicBezTo>
                <a:cubicBezTo>
                  <a:pt x="15" y="22"/>
                  <a:pt x="15" y="23"/>
                  <a:pt x="14" y="23"/>
                </a:cubicBezTo>
                <a:cubicBezTo>
                  <a:pt x="13" y="24"/>
                  <a:pt x="13" y="24"/>
                  <a:pt x="12" y="25"/>
                </a:cubicBezTo>
                <a:cubicBezTo>
                  <a:pt x="11" y="25"/>
                  <a:pt x="10" y="25"/>
                  <a:pt x="8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1" y="22"/>
                  <a:pt x="1" y="21"/>
                  <a:pt x="1" y="20"/>
                </a:cubicBezTo>
                <a:cubicBezTo>
                  <a:pt x="0" y="20"/>
                  <a:pt x="0" y="19"/>
                  <a:pt x="0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9"/>
                  <a:pt x="4" y="20"/>
                </a:cubicBezTo>
                <a:cubicBezTo>
                  <a:pt x="5" y="20"/>
                  <a:pt x="5" y="21"/>
                  <a:pt x="5" y="21"/>
                </a:cubicBezTo>
                <a:cubicBezTo>
                  <a:pt x="6" y="21"/>
                  <a:pt x="6" y="22"/>
                  <a:pt x="7" y="22"/>
                </a:cubicBezTo>
                <a:cubicBezTo>
                  <a:pt x="7" y="22"/>
                  <a:pt x="8" y="22"/>
                  <a:pt x="8" y="22"/>
                </a:cubicBezTo>
                <a:cubicBezTo>
                  <a:pt x="10" y="22"/>
                  <a:pt x="11" y="22"/>
                  <a:pt x="11" y="21"/>
                </a:cubicBezTo>
                <a:cubicBezTo>
                  <a:pt x="12" y="20"/>
                  <a:pt x="12" y="20"/>
                  <a:pt x="12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Freeform 417"/>
          <p:cNvSpPr>
            <a:spLocks noEditPoints="1"/>
          </p:cNvSpPr>
          <p:nvPr/>
        </p:nvSpPr>
        <p:spPr bwMode="auto">
          <a:xfrm>
            <a:off x="7163069" y="4153414"/>
            <a:ext cx="13763" cy="106662"/>
          </a:xfrm>
          <a:custGeom>
            <a:avLst/>
            <a:gdLst>
              <a:gd name="T0" fmla="*/ 0 w 4"/>
              <a:gd name="T1" fmla="*/ 2 h 33"/>
              <a:gd name="T2" fmla="*/ 0 w 4"/>
              <a:gd name="T3" fmla="*/ 1 h 33"/>
              <a:gd name="T4" fmla="*/ 2 w 4"/>
              <a:gd name="T5" fmla="*/ 0 h 33"/>
              <a:gd name="T6" fmla="*/ 4 w 4"/>
              <a:gd name="T7" fmla="*/ 1 h 33"/>
              <a:gd name="T8" fmla="*/ 4 w 4"/>
              <a:gd name="T9" fmla="*/ 2 h 33"/>
              <a:gd name="T10" fmla="*/ 4 w 4"/>
              <a:gd name="T11" fmla="*/ 4 h 33"/>
              <a:gd name="T12" fmla="*/ 2 w 4"/>
              <a:gd name="T13" fmla="*/ 5 h 33"/>
              <a:gd name="T14" fmla="*/ 0 w 4"/>
              <a:gd name="T15" fmla="*/ 4 h 33"/>
              <a:gd name="T16" fmla="*/ 0 w 4"/>
              <a:gd name="T17" fmla="*/ 2 h 33"/>
              <a:gd name="T18" fmla="*/ 4 w 4"/>
              <a:gd name="T19" fmla="*/ 33 h 33"/>
              <a:gd name="T20" fmla="*/ 0 w 4"/>
              <a:gd name="T21" fmla="*/ 33 h 33"/>
              <a:gd name="T22" fmla="*/ 0 w 4"/>
              <a:gd name="T23" fmla="*/ 9 h 33"/>
              <a:gd name="T24" fmla="*/ 4 w 4"/>
              <a:gd name="T25" fmla="*/ 9 h 33"/>
              <a:gd name="T26" fmla="*/ 4 w 4"/>
              <a:gd name="T2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" h="33">
                <a:moveTo>
                  <a:pt x="0" y="2"/>
                </a:moveTo>
                <a:cubicBezTo>
                  <a:pt x="0" y="2"/>
                  <a:pt x="0" y="1"/>
                  <a:pt x="0" y="1"/>
                </a:cubicBezTo>
                <a:cubicBezTo>
                  <a:pt x="1" y="0"/>
                  <a:pt x="1" y="0"/>
                  <a:pt x="2" y="0"/>
                </a:cubicBezTo>
                <a:cubicBezTo>
                  <a:pt x="3" y="0"/>
                  <a:pt x="3" y="0"/>
                  <a:pt x="4" y="1"/>
                </a:cubicBezTo>
                <a:cubicBezTo>
                  <a:pt x="4" y="1"/>
                  <a:pt x="4" y="2"/>
                  <a:pt x="4" y="2"/>
                </a:cubicBezTo>
                <a:cubicBezTo>
                  <a:pt x="4" y="3"/>
                  <a:pt x="4" y="4"/>
                  <a:pt x="4" y="4"/>
                </a:cubicBezTo>
                <a:cubicBezTo>
                  <a:pt x="3" y="4"/>
                  <a:pt x="3" y="5"/>
                  <a:pt x="2" y="5"/>
                </a:cubicBezTo>
                <a:cubicBezTo>
                  <a:pt x="1" y="5"/>
                  <a:pt x="1" y="4"/>
                  <a:pt x="0" y="4"/>
                </a:cubicBezTo>
                <a:cubicBezTo>
                  <a:pt x="0" y="4"/>
                  <a:pt x="0" y="3"/>
                  <a:pt x="0" y="2"/>
                </a:cubicBezTo>
                <a:close/>
                <a:moveTo>
                  <a:pt x="4" y="33"/>
                </a:moveTo>
                <a:cubicBezTo>
                  <a:pt x="0" y="33"/>
                  <a:pt x="0" y="33"/>
                  <a:pt x="0" y="33"/>
                </a:cubicBezTo>
                <a:cubicBezTo>
                  <a:pt x="0" y="9"/>
                  <a:pt x="0" y="9"/>
                  <a:pt x="0" y="9"/>
                </a:cubicBezTo>
                <a:cubicBezTo>
                  <a:pt x="4" y="9"/>
                  <a:pt x="4" y="9"/>
                  <a:pt x="4" y="9"/>
                </a:cubicBezTo>
                <a:lnTo>
                  <a:pt x="4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Freeform 418"/>
          <p:cNvSpPr>
            <a:spLocks/>
          </p:cNvSpPr>
          <p:nvPr/>
        </p:nvSpPr>
        <p:spPr bwMode="auto">
          <a:xfrm>
            <a:off x="7195756" y="4179220"/>
            <a:ext cx="53332" cy="80856"/>
          </a:xfrm>
          <a:custGeom>
            <a:avLst/>
            <a:gdLst>
              <a:gd name="T0" fmla="*/ 4 w 16"/>
              <a:gd name="T1" fmla="*/ 1 h 25"/>
              <a:gd name="T2" fmla="*/ 4 w 16"/>
              <a:gd name="T3" fmla="*/ 3 h 25"/>
              <a:gd name="T4" fmla="*/ 7 w 16"/>
              <a:gd name="T5" fmla="*/ 1 h 25"/>
              <a:gd name="T6" fmla="*/ 10 w 16"/>
              <a:gd name="T7" fmla="*/ 0 h 25"/>
              <a:gd name="T8" fmla="*/ 13 w 16"/>
              <a:gd name="T9" fmla="*/ 1 h 25"/>
              <a:gd name="T10" fmla="*/ 15 w 16"/>
              <a:gd name="T11" fmla="*/ 2 h 25"/>
              <a:gd name="T12" fmla="*/ 16 w 16"/>
              <a:gd name="T13" fmla="*/ 5 h 25"/>
              <a:gd name="T14" fmla="*/ 16 w 16"/>
              <a:gd name="T15" fmla="*/ 9 h 25"/>
              <a:gd name="T16" fmla="*/ 16 w 16"/>
              <a:gd name="T17" fmla="*/ 25 h 25"/>
              <a:gd name="T18" fmla="*/ 12 w 16"/>
              <a:gd name="T19" fmla="*/ 25 h 25"/>
              <a:gd name="T20" fmla="*/ 12 w 16"/>
              <a:gd name="T21" fmla="*/ 9 h 25"/>
              <a:gd name="T22" fmla="*/ 12 w 16"/>
              <a:gd name="T23" fmla="*/ 5 h 25"/>
              <a:gd name="T24" fmla="*/ 9 w 16"/>
              <a:gd name="T25" fmla="*/ 4 h 25"/>
              <a:gd name="T26" fmla="*/ 6 w 16"/>
              <a:gd name="T27" fmla="*/ 5 h 25"/>
              <a:gd name="T28" fmla="*/ 4 w 16"/>
              <a:gd name="T29" fmla="*/ 7 h 25"/>
              <a:gd name="T30" fmla="*/ 4 w 16"/>
              <a:gd name="T31" fmla="*/ 25 h 25"/>
              <a:gd name="T32" fmla="*/ 0 w 16"/>
              <a:gd name="T33" fmla="*/ 25 h 25"/>
              <a:gd name="T34" fmla="*/ 0 w 16"/>
              <a:gd name="T35" fmla="*/ 1 h 25"/>
              <a:gd name="T36" fmla="*/ 4 w 16"/>
              <a:gd name="T37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5">
                <a:moveTo>
                  <a:pt x="4" y="1"/>
                </a:moveTo>
                <a:cubicBezTo>
                  <a:pt x="4" y="3"/>
                  <a:pt x="4" y="3"/>
                  <a:pt x="4" y="3"/>
                </a:cubicBezTo>
                <a:cubicBezTo>
                  <a:pt x="5" y="2"/>
                  <a:pt x="6" y="2"/>
                  <a:pt x="7" y="1"/>
                </a:cubicBezTo>
                <a:cubicBezTo>
                  <a:pt x="8" y="1"/>
                  <a:pt x="9" y="0"/>
                  <a:pt x="10" y="0"/>
                </a:cubicBezTo>
                <a:cubicBezTo>
                  <a:pt x="11" y="0"/>
                  <a:pt x="12" y="0"/>
                  <a:pt x="13" y="1"/>
                </a:cubicBezTo>
                <a:cubicBezTo>
                  <a:pt x="13" y="1"/>
                  <a:pt x="14" y="2"/>
                  <a:pt x="15" y="2"/>
                </a:cubicBezTo>
                <a:cubicBezTo>
                  <a:pt x="15" y="3"/>
                  <a:pt x="16" y="4"/>
                  <a:pt x="16" y="5"/>
                </a:cubicBezTo>
                <a:cubicBezTo>
                  <a:pt x="16" y="6"/>
                  <a:pt x="16" y="7"/>
                  <a:pt x="16" y="9"/>
                </a:cubicBezTo>
                <a:cubicBezTo>
                  <a:pt x="16" y="25"/>
                  <a:pt x="16" y="25"/>
                  <a:pt x="16" y="25"/>
                </a:cubicBezTo>
                <a:cubicBezTo>
                  <a:pt x="12" y="25"/>
                  <a:pt x="12" y="25"/>
                  <a:pt x="12" y="25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2" y="6"/>
                  <a:pt x="12" y="5"/>
                </a:cubicBezTo>
                <a:cubicBezTo>
                  <a:pt x="11" y="4"/>
                  <a:pt x="10" y="4"/>
                  <a:pt x="9" y="4"/>
                </a:cubicBezTo>
                <a:cubicBezTo>
                  <a:pt x="8" y="4"/>
                  <a:pt x="7" y="4"/>
                  <a:pt x="6" y="5"/>
                </a:cubicBezTo>
                <a:cubicBezTo>
                  <a:pt x="5" y="5"/>
                  <a:pt x="5" y="6"/>
                  <a:pt x="4" y="7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lnTo>
                  <a:pt x="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Freeform 419"/>
          <p:cNvSpPr>
            <a:spLocks/>
          </p:cNvSpPr>
          <p:nvPr/>
        </p:nvSpPr>
        <p:spPr bwMode="auto">
          <a:xfrm>
            <a:off x="7261129" y="4182661"/>
            <a:ext cx="60213" cy="77415"/>
          </a:xfrm>
          <a:custGeom>
            <a:avLst/>
            <a:gdLst>
              <a:gd name="T0" fmla="*/ 17 w 35"/>
              <a:gd name="T1" fmla="*/ 34 h 45"/>
              <a:gd name="T2" fmla="*/ 27 w 35"/>
              <a:gd name="T3" fmla="*/ 0 h 45"/>
              <a:gd name="T4" fmla="*/ 35 w 35"/>
              <a:gd name="T5" fmla="*/ 0 h 45"/>
              <a:gd name="T6" fmla="*/ 21 w 35"/>
              <a:gd name="T7" fmla="*/ 45 h 45"/>
              <a:gd name="T8" fmla="*/ 16 w 35"/>
              <a:gd name="T9" fmla="*/ 45 h 45"/>
              <a:gd name="T10" fmla="*/ 0 w 35"/>
              <a:gd name="T11" fmla="*/ 0 h 45"/>
              <a:gd name="T12" fmla="*/ 8 w 35"/>
              <a:gd name="T13" fmla="*/ 0 h 45"/>
              <a:gd name="T14" fmla="*/ 17 w 35"/>
              <a:gd name="T15" fmla="*/ 34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" h="45">
                <a:moveTo>
                  <a:pt x="17" y="34"/>
                </a:moveTo>
                <a:lnTo>
                  <a:pt x="27" y="0"/>
                </a:lnTo>
                <a:lnTo>
                  <a:pt x="35" y="0"/>
                </a:lnTo>
                <a:lnTo>
                  <a:pt x="21" y="45"/>
                </a:lnTo>
                <a:lnTo>
                  <a:pt x="16" y="45"/>
                </a:lnTo>
                <a:lnTo>
                  <a:pt x="0" y="0"/>
                </a:lnTo>
                <a:lnTo>
                  <a:pt x="8" y="0"/>
                </a:lnTo>
                <a:lnTo>
                  <a:pt x="17" y="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Freeform 420"/>
          <p:cNvSpPr>
            <a:spLocks noEditPoints="1"/>
          </p:cNvSpPr>
          <p:nvPr/>
        </p:nvSpPr>
        <p:spPr bwMode="auto">
          <a:xfrm>
            <a:off x="7329943" y="4179220"/>
            <a:ext cx="60213" cy="80856"/>
          </a:xfrm>
          <a:custGeom>
            <a:avLst/>
            <a:gdLst>
              <a:gd name="T0" fmla="*/ 0 w 18"/>
              <a:gd name="T1" fmla="*/ 12 h 25"/>
              <a:gd name="T2" fmla="*/ 0 w 18"/>
              <a:gd name="T3" fmla="*/ 7 h 25"/>
              <a:gd name="T4" fmla="*/ 2 w 18"/>
              <a:gd name="T5" fmla="*/ 3 h 25"/>
              <a:gd name="T6" fmla="*/ 5 w 18"/>
              <a:gd name="T7" fmla="*/ 1 h 25"/>
              <a:gd name="T8" fmla="*/ 9 w 18"/>
              <a:gd name="T9" fmla="*/ 0 h 25"/>
              <a:gd name="T10" fmla="*/ 13 w 18"/>
              <a:gd name="T11" fmla="*/ 1 h 25"/>
              <a:gd name="T12" fmla="*/ 16 w 18"/>
              <a:gd name="T13" fmla="*/ 3 h 25"/>
              <a:gd name="T14" fmla="*/ 17 w 18"/>
              <a:gd name="T15" fmla="*/ 7 h 25"/>
              <a:gd name="T16" fmla="*/ 18 w 18"/>
              <a:gd name="T17" fmla="*/ 12 h 25"/>
              <a:gd name="T18" fmla="*/ 18 w 18"/>
              <a:gd name="T19" fmla="*/ 14 h 25"/>
              <a:gd name="T20" fmla="*/ 17 w 18"/>
              <a:gd name="T21" fmla="*/ 19 h 25"/>
              <a:gd name="T22" fmla="*/ 16 w 18"/>
              <a:gd name="T23" fmla="*/ 22 h 25"/>
              <a:gd name="T24" fmla="*/ 13 w 18"/>
              <a:gd name="T25" fmla="*/ 25 h 25"/>
              <a:gd name="T26" fmla="*/ 9 w 18"/>
              <a:gd name="T27" fmla="*/ 25 h 25"/>
              <a:gd name="T28" fmla="*/ 5 w 18"/>
              <a:gd name="T29" fmla="*/ 25 h 25"/>
              <a:gd name="T30" fmla="*/ 2 w 18"/>
              <a:gd name="T31" fmla="*/ 22 h 25"/>
              <a:gd name="T32" fmla="*/ 0 w 18"/>
              <a:gd name="T33" fmla="*/ 19 h 25"/>
              <a:gd name="T34" fmla="*/ 0 w 18"/>
              <a:gd name="T35" fmla="*/ 14 h 25"/>
              <a:gd name="T36" fmla="*/ 0 w 18"/>
              <a:gd name="T37" fmla="*/ 12 h 25"/>
              <a:gd name="T38" fmla="*/ 4 w 18"/>
              <a:gd name="T39" fmla="*/ 14 h 25"/>
              <a:gd name="T40" fmla="*/ 4 w 18"/>
              <a:gd name="T41" fmla="*/ 17 h 25"/>
              <a:gd name="T42" fmla="*/ 5 w 18"/>
              <a:gd name="T43" fmla="*/ 20 h 25"/>
              <a:gd name="T44" fmla="*/ 7 w 18"/>
              <a:gd name="T45" fmla="*/ 21 h 25"/>
              <a:gd name="T46" fmla="*/ 9 w 18"/>
              <a:gd name="T47" fmla="*/ 22 h 25"/>
              <a:gd name="T48" fmla="*/ 14 w 18"/>
              <a:gd name="T49" fmla="*/ 14 h 25"/>
              <a:gd name="T50" fmla="*/ 14 w 18"/>
              <a:gd name="T51" fmla="*/ 12 h 25"/>
              <a:gd name="T52" fmla="*/ 14 w 18"/>
              <a:gd name="T53" fmla="*/ 8 h 25"/>
              <a:gd name="T54" fmla="*/ 13 w 18"/>
              <a:gd name="T55" fmla="*/ 6 h 25"/>
              <a:gd name="T56" fmla="*/ 11 w 18"/>
              <a:gd name="T57" fmla="*/ 4 h 25"/>
              <a:gd name="T58" fmla="*/ 9 w 18"/>
              <a:gd name="T59" fmla="*/ 4 h 25"/>
              <a:gd name="T60" fmla="*/ 7 w 18"/>
              <a:gd name="T61" fmla="*/ 4 h 25"/>
              <a:gd name="T62" fmla="*/ 5 w 18"/>
              <a:gd name="T63" fmla="*/ 6 h 25"/>
              <a:gd name="T64" fmla="*/ 4 w 18"/>
              <a:gd name="T65" fmla="*/ 8 h 25"/>
              <a:gd name="T66" fmla="*/ 4 w 18"/>
              <a:gd name="T67" fmla="*/ 12 h 25"/>
              <a:gd name="T68" fmla="*/ 4 w 18"/>
              <a:gd name="T69" fmla="*/ 1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" h="25">
                <a:moveTo>
                  <a:pt x="0" y="12"/>
                </a:moveTo>
                <a:cubicBezTo>
                  <a:pt x="0" y="10"/>
                  <a:pt x="0" y="8"/>
                  <a:pt x="0" y="7"/>
                </a:cubicBezTo>
                <a:cubicBezTo>
                  <a:pt x="1" y="5"/>
                  <a:pt x="1" y="4"/>
                  <a:pt x="2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1"/>
                  <a:pt x="8" y="0"/>
                  <a:pt x="9" y="0"/>
                </a:cubicBezTo>
                <a:cubicBezTo>
                  <a:pt x="10" y="0"/>
                  <a:pt x="11" y="1"/>
                  <a:pt x="13" y="1"/>
                </a:cubicBezTo>
                <a:cubicBezTo>
                  <a:pt x="14" y="1"/>
                  <a:pt x="15" y="2"/>
                  <a:pt x="16" y="3"/>
                </a:cubicBezTo>
                <a:cubicBezTo>
                  <a:pt x="16" y="4"/>
                  <a:pt x="17" y="5"/>
                  <a:pt x="17" y="7"/>
                </a:cubicBezTo>
                <a:cubicBezTo>
                  <a:pt x="18" y="8"/>
                  <a:pt x="18" y="10"/>
                  <a:pt x="18" y="1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16"/>
                  <a:pt x="18" y="17"/>
                  <a:pt x="17" y="19"/>
                </a:cubicBezTo>
                <a:cubicBezTo>
                  <a:pt x="17" y="20"/>
                  <a:pt x="16" y="21"/>
                  <a:pt x="16" y="22"/>
                </a:cubicBezTo>
                <a:cubicBezTo>
                  <a:pt x="15" y="23"/>
                  <a:pt x="14" y="24"/>
                  <a:pt x="13" y="25"/>
                </a:cubicBezTo>
                <a:cubicBezTo>
                  <a:pt x="11" y="25"/>
                  <a:pt x="10" y="25"/>
                  <a:pt x="9" y="25"/>
                </a:cubicBezTo>
                <a:cubicBezTo>
                  <a:pt x="8" y="25"/>
                  <a:pt x="6" y="25"/>
                  <a:pt x="5" y="25"/>
                </a:cubicBezTo>
                <a:cubicBezTo>
                  <a:pt x="4" y="24"/>
                  <a:pt x="3" y="23"/>
                  <a:pt x="2" y="22"/>
                </a:cubicBezTo>
                <a:cubicBezTo>
                  <a:pt x="1" y="21"/>
                  <a:pt x="1" y="20"/>
                  <a:pt x="0" y="19"/>
                </a:cubicBezTo>
                <a:cubicBezTo>
                  <a:pt x="0" y="17"/>
                  <a:pt x="0" y="16"/>
                  <a:pt x="0" y="14"/>
                </a:cubicBezTo>
                <a:lnTo>
                  <a:pt x="0" y="12"/>
                </a:lnTo>
                <a:close/>
                <a:moveTo>
                  <a:pt x="4" y="14"/>
                </a:moveTo>
                <a:cubicBezTo>
                  <a:pt x="4" y="15"/>
                  <a:pt x="4" y="16"/>
                  <a:pt x="4" y="17"/>
                </a:cubicBezTo>
                <a:cubicBezTo>
                  <a:pt x="4" y="18"/>
                  <a:pt x="5" y="19"/>
                  <a:pt x="5" y="20"/>
                </a:cubicBezTo>
                <a:cubicBezTo>
                  <a:pt x="6" y="21"/>
                  <a:pt x="6" y="21"/>
                  <a:pt x="7" y="21"/>
                </a:cubicBezTo>
                <a:cubicBezTo>
                  <a:pt x="7" y="22"/>
                  <a:pt x="8" y="22"/>
                  <a:pt x="9" y="22"/>
                </a:cubicBezTo>
                <a:cubicBezTo>
                  <a:pt x="12" y="22"/>
                  <a:pt x="14" y="19"/>
                  <a:pt x="14" y="14"/>
                </a:cubicBezTo>
                <a:cubicBezTo>
                  <a:pt x="14" y="12"/>
                  <a:pt x="14" y="12"/>
                  <a:pt x="14" y="12"/>
                </a:cubicBezTo>
                <a:cubicBezTo>
                  <a:pt x="14" y="10"/>
                  <a:pt x="14" y="9"/>
                  <a:pt x="14" y="8"/>
                </a:cubicBezTo>
                <a:cubicBezTo>
                  <a:pt x="14" y="7"/>
                  <a:pt x="13" y="6"/>
                  <a:pt x="13" y="6"/>
                </a:cubicBezTo>
                <a:cubicBezTo>
                  <a:pt x="12" y="5"/>
                  <a:pt x="12" y="5"/>
                  <a:pt x="11" y="4"/>
                </a:cubicBezTo>
                <a:cubicBezTo>
                  <a:pt x="10" y="4"/>
                  <a:pt x="10" y="4"/>
                  <a:pt x="9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5"/>
                  <a:pt x="6" y="5"/>
                  <a:pt x="5" y="6"/>
                </a:cubicBezTo>
                <a:cubicBezTo>
                  <a:pt x="5" y="6"/>
                  <a:pt x="4" y="7"/>
                  <a:pt x="4" y="8"/>
                </a:cubicBezTo>
                <a:cubicBezTo>
                  <a:pt x="4" y="9"/>
                  <a:pt x="4" y="10"/>
                  <a:pt x="4" y="12"/>
                </a:cubicBezTo>
                <a:lnTo>
                  <a:pt x="4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" name="Rectangle 421"/>
          <p:cNvSpPr>
            <a:spLocks noChangeArrowheads="1"/>
          </p:cNvSpPr>
          <p:nvPr/>
        </p:nvSpPr>
        <p:spPr bwMode="auto">
          <a:xfrm>
            <a:off x="7409080" y="4149973"/>
            <a:ext cx="13763" cy="110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Freeform 422"/>
          <p:cNvSpPr>
            <a:spLocks/>
          </p:cNvSpPr>
          <p:nvPr/>
        </p:nvSpPr>
        <p:spPr bwMode="auto">
          <a:xfrm>
            <a:off x="7434886" y="4182661"/>
            <a:ext cx="55051" cy="77415"/>
          </a:xfrm>
          <a:custGeom>
            <a:avLst/>
            <a:gdLst>
              <a:gd name="T0" fmla="*/ 17 w 32"/>
              <a:gd name="T1" fmla="*/ 34 h 45"/>
              <a:gd name="T2" fmla="*/ 25 w 32"/>
              <a:gd name="T3" fmla="*/ 0 h 45"/>
              <a:gd name="T4" fmla="*/ 32 w 32"/>
              <a:gd name="T5" fmla="*/ 0 h 45"/>
              <a:gd name="T6" fmla="*/ 19 w 32"/>
              <a:gd name="T7" fmla="*/ 45 h 45"/>
              <a:gd name="T8" fmla="*/ 13 w 32"/>
              <a:gd name="T9" fmla="*/ 45 h 45"/>
              <a:gd name="T10" fmla="*/ 0 w 32"/>
              <a:gd name="T11" fmla="*/ 0 h 45"/>
              <a:gd name="T12" fmla="*/ 8 w 32"/>
              <a:gd name="T13" fmla="*/ 0 h 45"/>
              <a:gd name="T14" fmla="*/ 17 w 32"/>
              <a:gd name="T15" fmla="*/ 34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" h="45">
                <a:moveTo>
                  <a:pt x="17" y="34"/>
                </a:moveTo>
                <a:lnTo>
                  <a:pt x="25" y="0"/>
                </a:lnTo>
                <a:lnTo>
                  <a:pt x="32" y="0"/>
                </a:lnTo>
                <a:lnTo>
                  <a:pt x="19" y="45"/>
                </a:lnTo>
                <a:lnTo>
                  <a:pt x="13" y="45"/>
                </a:lnTo>
                <a:lnTo>
                  <a:pt x="0" y="0"/>
                </a:lnTo>
                <a:lnTo>
                  <a:pt x="8" y="0"/>
                </a:lnTo>
                <a:lnTo>
                  <a:pt x="17" y="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" name="Freeform 423"/>
          <p:cNvSpPr>
            <a:spLocks noEditPoints="1"/>
          </p:cNvSpPr>
          <p:nvPr/>
        </p:nvSpPr>
        <p:spPr bwMode="auto">
          <a:xfrm>
            <a:off x="7500259" y="4179220"/>
            <a:ext cx="55051" cy="80856"/>
          </a:xfrm>
          <a:custGeom>
            <a:avLst/>
            <a:gdLst>
              <a:gd name="T0" fmla="*/ 9 w 17"/>
              <a:gd name="T1" fmla="*/ 25 h 25"/>
              <a:gd name="T2" fmla="*/ 6 w 17"/>
              <a:gd name="T3" fmla="*/ 25 h 25"/>
              <a:gd name="T4" fmla="*/ 3 w 17"/>
              <a:gd name="T5" fmla="*/ 23 h 25"/>
              <a:gd name="T6" fmla="*/ 1 w 17"/>
              <a:gd name="T7" fmla="*/ 19 h 25"/>
              <a:gd name="T8" fmla="*/ 0 w 17"/>
              <a:gd name="T9" fmla="*/ 14 h 25"/>
              <a:gd name="T10" fmla="*/ 0 w 17"/>
              <a:gd name="T11" fmla="*/ 12 h 25"/>
              <a:gd name="T12" fmla="*/ 1 w 17"/>
              <a:gd name="T13" fmla="*/ 6 h 25"/>
              <a:gd name="T14" fmla="*/ 3 w 17"/>
              <a:gd name="T15" fmla="*/ 3 h 25"/>
              <a:gd name="T16" fmla="*/ 6 w 17"/>
              <a:gd name="T17" fmla="*/ 1 h 25"/>
              <a:gd name="T18" fmla="*/ 9 w 17"/>
              <a:gd name="T19" fmla="*/ 0 h 25"/>
              <a:gd name="T20" fmla="*/ 13 w 17"/>
              <a:gd name="T21" fmla="*/ 1 h 25"/>
              <a:gd name="T22" fmla="*/ 16 w 17"/>
              <a:gd name="T23" fmla="*/ 3 h 25"/>
              <a:gd name="T24" fmla="*/ 17 w 17"/>
              <a:gd name="T25" fmla="*/ 7 h 25"/>
              <a:gd name="T26" fmla="*/ 17 w 17"/>
              <a:gd name="T27" fmla="*/ 12 h 25"/>
              <a:gd name="T28" fmla="*/ 17 w 17"/>
              <a:gd name="T29" fmla="*/ 14 h 25"/>
              <a:gd name="T30" fmla="*/ 4 w 17"/>
              <a:gd name="T31" fmla="*/ 14 h 25"/>
              <a:gd name="T32" fmla="*/ 4 w 17"/>
              <a:gd name="T33" fmla="*/ 14 h 25"/>
              <a:gd name="T34" fmla="*/ 6 w 17"/>
              <a:gd name="T35" fmla="*/ 20 h 25"/>
              <a:gd name="T36" fmla="*/ 10 w 17"/>
              <a:gd name="T37" fmla="*/ 22 h 25"/>
              <a:gd name="T38" fmla="*/ 11 w 17"/>
              <a:gd name="T39" fmla="*/ 22 h 25"/>
              <a:gd name="T40" fmla="*/ 13 w 17"/>
              <a:gd name="T41" fmla="*/ 21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2 h 25"/>
              <a:gd name="T48" fmla="*/ 16 w 17"/>
              <a:gd name="T49" fmla="*/ 23 h 25"/>
              <a:gd name="T50" fmla="*/ 14 w 17"/>
              <a:gd name="T51" fmla="*/ 24 h 25"/>
              <a:gd name="T52" fmla="*/ 12 w 17"/>
              <a:gd name="T53" fmla="*/ 25 h 25"/>
              <a:gd name="T54" fmla="*/ 9 w 17"/>
              <a:gd name="T55" fmla="*/ 25 h 25"/>
              <a:gd name="T56" fmla="*/ 9 w 17"/>
              <a:gd name="T57" fmla="*/ 4 h 25"/>
              <a:gd name="T58" fmla="*/ 7 w 17"/>
              <a:gd name="T59" fmla="*/ 4 h 25"/>
              <a:gd name="T60" fmla="*/ 6 w 17"/>
              <a:gd name="T61" fmla="*/ 5 h 25"/>
              <a:gd name="T62" fmla="*/ 5 w 17"/>
              <a:gd name="T63" fmla="*/ 7 h 25"/>
              <a:gd name="T64" fmla="*/ 4 w 17"/>
              <a:gd name="T65" fmla="*/ 11 h 25"/>
              <a:gd name="T66" fmla="*/ 14 w 17"/>
              <a:gd name="T67" fmla="*/ 11 h 25"/>
              <a:gd name="T68" fmla="*/ 14 w 17"/>
              <a:gd name="T69" fmla="*/ 10 h 25"/>
              <a:gd name="T70" fmla="*/ 13 w 17"/>
              <a:gd name="T71" fmla="*/ 7 h 25"/>
              <a:gd name="T72" fmla="*/ 13 w 17"/>
              <a:gd name="T73" fmla="*/ 5 h 25"/>
              <a:gd name="T74" fmla="*/ 11 w 17"/>
              <a:gd name="T75" fmla="*/ 4 h 25"/>
              <a:gd name="T76" fmla="*/ 9 w 17"/>
              <a:gd name="T77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8" y="25"/>
                  <a:pt x="7" y="25"/>
                  <a:pt x="6" y="25"/>
                </a:cubicBezTo>
                <a:cubicBezTo>
                  <a:pt x="4" y="24"/>
                  <a:pt x="3" y="23"/>
                  <a:pt x="3" y="23"/>
                </a:cubicBezTo>
                <a:cubicBezTo>
                  <a:pt x="2" y="22"/>
                  <a:pt x="1" y="21"/>
                  <a:pt x="1" y="19"/>
                </a:cubicBezTo>
                <a:cubicBezTo>
                  <a:pt x="0" y="18"/>
                  <a:pt x="0" y="16"/>
                  <a:pt x="0" y="1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0"/>
                  <a:pt x="0" y="8"/>
                  <a:pt x="1" y="6"/>
                </a:cubicBezTo>
                <a:cubicBezTo>
                  <a:pt x="1" y="5"/>
                  <a:pt x="2" y="4"/>
                  <a:pt x="3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11" y="0"/>
                  <a:pt x="12" y="1"/>
                  <a:pt x="13" y="1"/>
                </a:cubicBezTo>
                <a:cubicBezTo>
                  <a:pt x="14" y="2"/>
                  <a:pt x="15" y="2"/>
                  <a:pt x="16" y="3"/>
                </a:cubicBezTo>
                <a:cubicBezTo>
                  <a:pt x="16" y="4"/>
                  <a:pt x="17" y="5"/>
                  <a:pt x="17" y="7"/>
                </a:cubicBezTo>
                <a:cubicBezTo>
                  <a:pt x="17" y="8"/>
                  <a:pt x="17" y="10"/>
                  <a:pt x="17" y="12"/>
                </a:cubicBezTo>
                <a:cubicBezTo>
                  <a:pt x="17" y="14"/>
                  <a:pt x="17" y="14"/>
                  <a:pt x="17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7"/>
                  <a:pt x="5" y="19"/>
                  <a:pt x="6" y="20"/>
                </a:cubicBezTo>
                <a:cubicBezTo>
                  <a:pt x="6" y="21"/>
                  <a:pt x="8" y="22"/>
                  <a:pt x="10" y="22"/>
                </a:cubicBezTo>
                <a:cubicBezTo>
                  <a:pt x="10" y="22"/>
                  <a:pt x="11" y="22"/>
                  <a:pt x="11" y="22"/>
                </a:cubicBezTo>
                <a:cubicBezTo>
                  <a:pt x="12" y="22"/>
                  <a:pt x="13" y="21"/>
                  <a:pt x="13" y="21"/>
                </a:cubicBezTo>
                <a:cubicBezTo>
                  <a:pt x="13" y="21"/>
                  <a:pt x="14" y="21"/>
                  <a:pt x="14" y="20"/>
                </a:cubicBezTo>
                <a:cubicBezTo>
                  <a:pt x="15" y="20"/>
                  <a:pt x="15" y="20"/>
                  <a:pt x="15" y="19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2"/>
                  <a:pt x="17" y="23"/>
                  <a:pt x="16" y="23"/>
                </a:cubicBezTo>
                <a:cubicBezTo>
                  <a:pt x="16" y="23"/>
                  <a:pt x="15" y="24"/>
                  <a:pt x="14" y="24"/>
                </a:cubicBezTo>
                <a:cubicBezTo>
                  <a:pt x="14" y="24"/>
                  <a:pt x="13" y="25"/>
                  <a:pt x="12" y="25"/>
                </a:cubicBezTo>
                <a:cubicBezTo>
                  <a:pt x="11" y="25"/>
                  <a:pt x="11" y="25"/>
                  <a:pt x="9" y="25"/>
                </a:cubicBezTo>
                <a:close/>
                <a:moveTo>
                  <a:pt x="9" y="4"/>
                </a:moveTo>
                <a:cubicBezTo>
                  <a:pt x="8" y="4"/>
                  <a:pt x="8" y="4"/>
                  <a:pt x="7" y="4"/>
                </a:cubicBezTo>
                <a:cubicBezTo>
                  <a:pt x="7" y="4"/>
                  <a:pt x="6" y="5"/>
                  <a:pt x="6" y="5"/>
                </a:cubicBezTo>
                <a:cubicBezTo>
                  <a:pt x="5" y="6"/>
                  <a:pt x="5" y="6"/>
                  <a:pt x="5" y="7"/>
                </a:cubicBezTo>
                <a:cubicBezTo>
                  <a:pt x="4" y="8"/>
                  <a:pt x="4" y="9"/>
                  <a:pt x="4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4" y="10"/>
                  <a:pt x="14" y="10"/>
                  <a:pt x="14" y="10"/>
                </a:cubicBezTo>
                <a:cubicBezTo>
                  <a:pt x="13" y="9"/>
                  <a:pt x="13" y="8"/>
                  <a:pt x="13" y="7"/>
                </a:cubicBezTo>
                <a:cubicBezTo>
                  <a:pt x="13" y="7"/>
                  <a:pt x="13" y="6"/>
                  <a:pt x="13" y="5"/>
                </a:cubicBezTo>
                <a:cubicBezTo>
                  <a:pt x="12" y="5"/>
                  <a:pt x="12" y="4"/>
                  <a:pt x="11" y="4"/>
                </a:cubicBezTo>
                <a:cubicBezTo>
                  <a:pt x="11" y="4"/>
                  <a:pt x="10" y="4"/>
                  <a:pt x="9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Freeform 424"/>
          <p:cNvSpPr>
            <a:spLocks noEditPoints="1"/>
          </p:cNvSpPr>
          <p:nvPr/>
        </p:nvSpPr>
        <p:spPr bwMode="auto">
          <a:xfrm>
            <a:off x="7569073" y="4149973"/>
            <a:ext cx="58492" cy="110103"/>
          </a:xfrm>
          <a:custGeom>
            <a:avLst/>
            <a:gdLst>
              <a:gd name="T0" fmla="*/ 0 w 18"/>
              <a:gd name="T1" fmla="*/ 21 h 34"/>
              <a:gd name="T2" fmla="*/ 1 w 18"/>
              <a:gd name="T3" fmla="*/ 16 h 34"/>
              <a:gd name="T4" fmla="*/ 3 w 18"/>
              <a:gd name="T5" fmla="*/ 12 h 34"/>
              <a:gd name="T6" fmla="*/ 5 w 18"/>
              <a:gd name="T7" fmla="*/ 10 h 34"/>
              <a:gd name="T8" fmla="*/ 8 w 18"/>
              <a:gd name="T9" fmla="*/ 9 h 34"/>
              <a:gd name="T10" fmla="*/ 12 w 18"/>
              <a:gd name="T11" fmla="*/ 10 h 34"/>
              <a:gd name="T12" fmla="*/ 14 w 18"/>
              <a:gd name="T13" fmla="*/ 12 h 34"/>
              <a:gd name="T14" fmla="*/ 14 w 18"/>
              <a:gd name="T15" fmla="*/ 0 h 34"/>
              <a:gd name="T16" fmla="*/ 18 w 18"/>
              <a:gd name="T17" fmla="*/ 0 h 34"/>
              <a:gd name="T18" fmla="*/ 18 w 18"/>
              <a:gd name="T19" fmla="*/ 34 h 34"/>
              <a:gd name="T20" fmla="*/ 14 w 18"/>
              <a:gd name="T21" fmla="*/ 34 h 34"/>
              <a:gd name="T22" fmla="*/ 14 w 18"/>
              <a:gd name="T23" fmla="*/ 31 h 34"/>
              <a:gd name="T24" fmla="*/ 12 w 18"/>
              <a:gd name="T25" fmla="*/ 33 h 34"/>
              <a:gd name="T26" fmla="*/ 8 w 18"/>
              <a:gd name="T27" fmla="*/ 34 h 34"/>
              <a:gd name="T28" fmla="*/ 5 w 18"/>
              <a:gd name="T29" fmla="*/ 34 h 34"/>
              <a:gd name="T30" fmla="*/ 3 w 18"/>
              <a:gd name="T31" fmla="*/ 31 h 34"/>
              <a:gd name="T32" fmla="*/ 1 w 18"/>
              <a:gd name="T33" fmla="*/ 28 h 34"/>
              <a:gd name="T34" fmla="*/ 0 w 18"/>
              <a:gd name="T35" fmla="*/ 23 h 34"/>
              <a:gd name="T36" fmla="*/ 0 w 18"/>
              <a:gd name="T37" fmla="*/ 21 h 34"/>
              <a:gd name="T38" fmla="*/ 4 w 18"/>
              <a:gd name="T39" fmla="*/ 23 h 34"/>
              <a:gd name="T40" fmla="*/ 5 w 18"/>
              <a:gd name="T41" fmla="*/ 29 h 34"/>
              <a:gd name="T42" fmla="*/ 9 w 18"/>
              <a:gd name="T43" fmla="*/ 31 h 34"/>
              <a:gd name="T44" fmla="*/ 12 w 18"/>
              <a:gd name="T45" fmla="*/ 30 h 34"/>
              <a:gd name="T46" fmla="*/ 14 w 18"/>
              <a:gd name="T47" fmla="*/ 28 h 34"/>
              <a:gd name="T48" fmla="*/ 14 w 18"/>
              <a:gd name="T49" fmla="*/ 16 h 34"/>
              <a:gd name="T50" fmla="*/ 12 w 18"/>
              <a:gd name="T51" fmla="*/ 14 h 34"/>
              <a:gd name="T52" fmla="*/ 9 w 18"/>
              <a:gd name="T53" fmla="*/ 13 h 34"/>
              <a:gd name="T54" fmla="*/ 5 w 18"/>
              <a:gd name="T55" fmla="*/ 15 h 34"/>
              <a:gd name="T56" fmla="*/ 4 w 18"/>
              <a:gd name="T57" fmla="*/ 21 h 34"/>
              <a:gd name="T58" fmla="*/ 4 w 18"/>
              <a:gd name="T59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8" h="34">
                <a:moveTo>
                  <a:pt x="0" y="21"/>
                </a:moveTo>
                <a:cubicBezTo>
                  <a:pt x="0" y="19"/>
                  <a:pt x="1" y="17"/>
                  <a:pt x="1" y="16"/>
                </a:cubicBezTo>
                <a:cubicBezTo>
                  <a:pt x="1" y="14"/>
                  <a:pt x="2" y="13"/>
                  <a:pt x="3" y="12"/>
                </a:cubicBezTo>
                <a:cubicBezTo>
                  <a:pt x="3" y="11"/>
                  <a:pt x="4" y="10"/>
                  <a:pt x="5" y="10"/>
                </a:cubicBezTo>
                <a:cubicBezTo>
                  <a:pt x="6" y="10"/>
                  <a:pt x="7" y="9"/>
                  <a:pt x="8" y="9"/>
                </a:cubicBezTo>
                <a:cubicBezTo>
                  <a:pt x="10" y="9"/>
                  <a:pt x="11" y="10"/>
                  <a:pt x="12" y="10"/>
                </a:cubicBezTo>
                <a:cubicBezTo>
                  <a:pt x="12" y="10"/>
                  <a:pt x="13" y="11"/>
                  <a:pt x="14" y="12"/>
                </a:cubicBezTo>
                <a:cubicBezTo>
                  <a:pt x="14" y="0"/>
                  <a:pt x="14" y="0"/>
                  <a:pt x="14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34"/>
                  <a:pt x="18" y="34"/>
                  <a:pt x="18" y="34"/>
                </a:cubicBezTo>
                <a:cubicBezTo>
                  <a:pt x="14" y="34"/>
                  <a:pt x="14" y="34"/>
                  <a:pt x="14" y="34"/>
                </a:cubicBezTo>
                <a:cubicBezTo>
                  <a:pt x="14" y="31"/>
                  <a:pt x="14" y="31"/>
                  <a:pt x="14" y="31"/>
                </a:cubicBezTo>
                <a:cubicBezTo>
                  <a:pt x="13" y="32"/>
                  <a:pt x="13" y="33"/>
                  <a:pt x="12" y="33"/>
                </a:cubicBezTo>
                <a:cubicBezTo>
                  <a:pt x="11" y="34"/>
                  <a:pt x="10" y="34"/>
                  <a:pt x="8" y="34"/>
                </a:cubicBezTo>
                <a:cubicBezTo>
                  <a:pt x="7" y="34"/>
                  <a:pt x="6" y="34"/>
                  <a:pt x="5" y="34"/>
                </a:cubicBezTo>
                <a:cubicBezTo>
                  <a:pt x="4" y="33"/>
                  <a:pt x="3" y="32"/>
                  <a:pt x="3" y="31"/>
                </a:cubicBezTo>
                <a:cubicBezTo>
                  <a:pt x="2" y="30"/>
                  <a:pt x="1" y="29"/>
                  <a:pt x="1" y="28"/>
                </a:cubicBezTo>
                <a:cubicBezTo>
                  <a:pt x="1" y="26"/>
                  <a:pt x="0" y="25"/>
                  <a:pt x="0" y="23"/>
                </a:cubicBezTo>
                <a:lnTo>
                  <a:pt x="0" y="21"/>
                </a:lnTo>
                <a:close/>
                <a:moveTo>
                  <a:pt x="4" y="23"/>
                </a:moveTo>
                <a:cubicBezTo>
                  <a:pt x="4" y="26"/>
                  <a:pt x="5" y="28"/>
                  <a:pt x="5" y="29"/>
                </a:cubicBezTo>
                <a:cubicBezTo>
                  <a:pt x="6" y="30"/>
                  <a:pt x="8" y="31"/>
                  <a:pt x="9" y="31"/>
                </a:cubicBezTo>
                <a:cubicBezTo>
                  <a:pt x="10" y="31"/>
                  <a:pt x="11" y="30"/>
                  <a:pt x="12" y="30"/>
                </a:cubicBezTo>
                <a:cubicBezTo>
                  <a:pt x="13" y="29"/>
                  <a:pt x="13" y="29"/>
                  <a:pt x="14" y="28"/>
                </a:cubicBezTo>
                <a:cubicBezTo>
                  <a:pt x="14" y="16"/>
                  <a:pt x="14" y="16"/>
                  <a:pt x="14" y="16"/>
                </a:cubicBezTo>
                <a:cubicBezTo>
                  <a:pt x="13" y="15"/>
                  <a:pt x="13" y="14"/>
                  <a:pt x="12" y="14"/>
                </a:cubicBezTo>
                <a:cubicBezTo>
                  <a:pt x="11" y="13"/>
                  <a:pt x="10" y="13"/>
                  <a:pt x="9" y="13"/>
                </a:cubicBezTo>
                <a:cubicBezTo>
                  <a:pt x="8" y="13"/>
                  <a:pt x="6" y="13"/>
                  <a:pt x="5" y="15"/>
                </a:cubicBezTo>
                <a:cubicBezTo>
                  <a:pt x="5" y="16"/>
                  <a:pt x="4" y="18"/>
                  <a:pt x="4" y="21"/>
                </a:cubicBezTo>
                <a:lnTo>
                  <a:pt x="4" y="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" name="Freeform 425"/>
          <p:cNvSpPr>
            <a:spLocks noEditPoints="1"/>
          </p:cNvSpPr>
          <p:nvPr/>
        </p:nvSpPr>
        <p:spPr bwMode="auto">
          <a:xfrm>
            <a:off x="7680896" y="4153414"/>
            <a:ext cx="15484" cy="106662"/>
          </a:xfrm>
          <a:custGeom>
            <a:avLst/>
            <a:gdLst>
              <a:gd name="T0" fmla="*/ 0 w 5"/>
              <a:gd name="T1" fmla="*/ 2 h 33"/>
              <a:gd name="T2" fmla="*/ 1 w 5"/>
              <a:gd name="T3" fmla="*/ 1 h 33"/>
              <a:gd name="T4" fmla="*/ 2 w 5"/>
              <a:gd name="T5" fmla="*/ 0 h 33"/>
              <a:gd name="T6" fmla="*/ 4 w 5"/>
              <a:gd name="T7" fmla="*/ 1 h 33"/>
              <a:gd name="T8" fmla="*/ 5 w 5"/>
              <a:gd name="T9" fmla="*/ 2 h 33"/>
              <a:gd name="T10" fmla="*/ 4 w 5"/>
              <a:gd name="T11" fmla="*/ 4 h 33"/>
              <a:gd name="T12" fmla="*/ 2 w 5"/>
              <a:gd name="T13" fmla="*/ 5 h 33"/>
              <a:gd name="T14" fmla="*/ 1 w 5"/>
              <a:gd name="T15" fmla="*/ 4 h 33"/>
              <a:gd name="T16" fmla="*/ 0 w 5"/>
              <a:gd name="T17" fmla="*/ 2 h 33"/>
              <a:gd name="T18" fmla="*/ 4 w 5"/>
              <a:gd name="T19" fmla="*/ 33 h 33"/>
              <a:gd name="T20" fmla="*/ 0 w 5"/>
              <a:gd name="T21" fmla="*/ 33 h 33"/>
              <a:gd name="T22" fmla="*/ 0 w 5"/>
              <a:gd name="T23" fmla="*/ 9 h 33"/>
              <a:gd name="T24" fmla="*/ 4 w 5"/>
              <a:gd name="T25" fmla="*/ 9 h 33"/>
              <a:gd name="T26" fmla="*/ 4 w 5"/>
              <a:gd name="T2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" h="33">
                <a:moveTo>
                  <a:pt x="0" y="2"/>
                </a:moveTo>
                <a:cubicBezTo>
                  <a:pt x="0" y="2"/>
                  <a:pt x="0" y="1"/>
                  <a:pt x="1" y="1"/>
                </a:cubicBezTo>
                <a:cubicBezTo>
                  <a:pt x="1" y="0"/>
                  <a:pt x="2" y="0"/>
                  <a:pt x="2" y="0"/>
                </a:cubicBezTo>
                <a:cubicBezTo>
                  <a:pt x="3" y="0"/>
                  <a:pt x="4" y="0"/>
                  <a:pt x="4" y="1"/>
                </a:cubicBezTo>
                <a:cubicBezTo>
                  <a:pt x="5" y="1"/>
                  <a:pt x="5" y="2"/>
                  <a:pt x="5" y="2"/>
                </a:cubicBezTo>
                <a:cubicBezTo>
                  <a:pt x="5" y="3"/>
                  <a:pt x="5" y="4"/>
                  <a:pt x="4" y="4"/>
                </a:cubicBezTo>
                <a:cubicBezTo>
                  <a:pt x="4" y="4"/>
                  <a:pt x="3" y="5"/>
                  <a:pt x="2" y="5"/>
                </a:cubicBezTo>
                <a:cubicBezTo>
                  <a:pt x="2" y="5"/>
                  <a:pt x="1" y="4"/>
                  <a:pt x="1" y="4"/>
                </a:cubicBezTo>
                <a:cubicBezTo>
                  <a:pt x="0" y="4"/>
                  <a:pt x="0" y="3"/>
                  <a:pt x="0" y="2"/>
                </a:cubicBezTo>
                <a:close/>
                <a:moveTo>
                  <a:pt x="4" y="33"/>
                </a:moveTo>
                <a:cubicBezTo>
                  <a:pt x="0" y="33"/>
                  <a:pt x="0" y="33"/>
                  <a:pt x="0" y="33"/>
                </a:cubicBezTo>
                <a:cubicBezTo>
                  <a:pt x="0" y="9"/>
                  <a:pt x="0" y="9"/>
                  <a:pt x="0" y="9"/>
                </a:cubicBezTo>
                <a:cubicBezTo>
                  <a:pt x="4" y="9"/>
                  <a:pt x="4" y="9"/>
                  <a:pt x="4" y="9"/>
                </a:cubicBezTo>
                <a:lnTo>
                  <a:pt x="4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Freeform 426"/>
          <p:cNvSpPr>
            <a:spLocks/>
          </p:cNvSpPr>
          <p:nvPr/>
        </p:nvSpPr>
        <p:spPr bwMode="auto">
          <a:xfrm>
            <a:off x="7717024" y="4179220"/>
            <a:ext cx="51611" cy="80856"/>
          </a:xfrm>
          <a:custGeom>
            <a:avLst/>
            <a:gdLst>
              <a:gd name="T0" fmla="*/ 3 w 16"/>
              <a:gd name="T1" fmla="*/ 1 h 25"/>
              <a:gd name="T2" fmla="*/ 3 w 16"/>
              <a:gd name="T3" fmla="*/ 3 h 25"/>
              <a:gd name="T4" fmla="*/ 6 w 16"/>
              <a:gd name="T5" fmla="*/ 1 h 25"/>
              <a:gd name="T6" fmla="*/ 9 w 16"/>
              <a:gd name="T7" fmla="*/ 0 h 25"/>
              <a:gd name="T8" fmla="*/ 12 w 16"/>
              <a:gd name="T9" fmla="*/ 1 h 25"/>
              <a:gd name="T10" fmla="*/ 14 w 16"/>
              <a:gd name="T11" fmla="*/ 2 h 25"/>
              <a:gd name="T12" fmla="*/ 15 w 16"/>
              <a:gd name="T13" fmla="*/ 5 h 25"/>
              <a:gd name="T14" fmla="*/ 16 w 16"/>
              <a:gd name="T15" fmla="*/ 9 h 25"/>
              <a:gd name="T16" fmla="*/ 16 w 16"/>
              <a:gd name="T17" fmla="*/ 25 h 25"/>
              <a:gd name="T18" fmla="*/ 12 w 16"/>
              <a:gd name="T19" fmla="*/ 25 h 25"/>
              <a:gd name="T20" fmla="*/ 12 w 16"/>
              <a:gd name="T21" fmla="*/ 9 h 25"/>
              <a:gd name="T22" fmla="*/ 11 w 16"/>
              <a:gd name="T23" fmla="*/ 5 h 25"/>
              <a:gd name="T24" fmla="*/ 8 w 16"/>
              <a:gd name="T25" fmla="*/ 4 h 25"/>
              <a:gd name="T26" fmla="*/ 5 w 16"/>
              <a:gd name="T27" fmla="*/ 5 h 25"/>
              <a:gd name="T28" fmla="*/ 4 w 16"/>
              <a:gd name="T29" fmla="*/ 7 h 25"/>
              <a:gd name="T30" fmla="*/ 4 w 16"/>
              <a:gd name="T31" fmla="*/ 25 h 25"/>
              <a:gd name="T32" fmla="*/ 0 w 16"/>
              <a:gd name="T33" fmla="*/ 25 h 25"/>
              <a:gd name="T34" fmla="*/ 0 w 16"/>
              <a:gd name="T35" fmla="*/ 1 h 25"/>
              <a:gd name="T36" fmla="*/ 3 w 16"/>
              <a:gd name="T37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5">
                <a:moveTo>
                  <a:pt x="3" y="1"/>
                </a:moveTo>
                <a:cubicBezTo>
                  <a:pt x="3" y="3"/>
                  <a:pt x="3" y="3"/>
                  <a:pt x="3" y="3"/>
                </a:cubicBezTo>
                <a:cubicBezTo>
                  <a:pt x="4" y="2"/>
                  <a:pt x="5" y="2"/>
                  <a:pt x="6" y="1"/>
                </a:cubicBezTo>
                <a:cubicBezTo>
                  <a:pt x="7" y="1"/>
                  <a:pt x="8" y="0"/>
                  <a:pt x="9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3" y="2"/>
                  <a:pt x="14" y="2"/>
                </a:cubicBezTo>
                <a:cubicBezTo>
                  <a:pt x="15" y="3"/>
                  <a:pt x="15" y="4"/>
                  <a:pt x="15" y="5"/>
                </a:cubicBezTo>
                <a:cubicBezTo>
                  <a:pt x="16" y="6"/>
                  <a:pt x="16" y="7"/>
                  <a:pt x="16" y="9"/>
                </a:cubicBezTo>
                <a:cubicBezTo>
                  <a:pt x="16" y="25"/>
                  <a:pt x="16" y="25"/>
                  <a:pt x="16" y="25"/>
                </a:cubicBezTo>
                <a:cubicBezTo>
                  <a:pt x="12" y="25"/>
                  <a:pt x="12" y="25"/>
                  <a:pt x="12" y="25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2" y="6"/>
                  <a:pt x="11" y="5"/>
                </a:cubicBezTo>
                <a:cubicBezTo>
                  <a:pt x="10" y="4"/>
                  <a:pt x="9" y="4"/>
                  <a:pt x="8" y="4"/>
                </a:cubicBezTo>
                <a:cubicBezTo>
                  <a:pt x="7" y="4"/>
                  <a:pt x="6" y="4"/>
                  <a:pt x="5" y="5"/>
                </a:cubicBezTo>
                <a:cubicBezTo>
                  <a:pt x="5" y="5"/>
                  <a:pt x="4" y="6"/>
                  <a:pt x="4" y="7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lnTo>
                  <a:pt x="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Freeform 427"/>
          <p:cNvSpPr>
            <a:spLocks/>
          </p:cNvSpPr>
          <p:nvPr/>
        </p:nvSpPr>
        <p:spPr bwMode="auto">
          <a:xfrm>
            <a:off x="7816804" y="4179220"/>
            <a:ext cx="56772" cy="80856"/>
          </a:xfrm>
          <a:custGeom>
            <a:avLst/>
            <a:gdLst>
              <a:gd name="T0" fmla="*/ 13 w 17"/>
              <a:gd name="T1" fmla="*/ 19 h 25"/>
              <a:gd name="T2" fmla="*/ 12 w 17"/>
              <a:gd name="T3" fmla="*/ 17 h 25"/>
              <a:gd name="T4" fmla="*/ 12 w 17"/>
              <a:gd name="T5" fmla="*/ 16 h 25"/>
              <a:gd name="T6" fmla="*/ 10 w 17"/>
              <a:gd name="T7" fmla="*/ 15 h 25"/>
              <a:gd name="T8" fmla="*/ 8 w 17"/>
              <a:gd name="T9" fmla="*/ 14 h 25"/>
              <a:gd name="T10" fmla="*/ 5 w 17"/>
              <a:gd name="T11" fmla="*/ 13 h 25"/>
              <a:gd name="T12" fmla="*/ 3 w 17"/>
              <a:gd name="T13" fmla="*/ 11 h 25"/>
              <a:gd name="T14" fmla="*/ 1 w 17"/>
              <a:gd name="T15" fmla="*/ 10 h 25"/>
              <a:gd name="T16" fmla="*/ 1 w 17"/>
              <a:gd name="T17" fmla="*/ 7 h 25"/>
              <a:gd name="T18" fmla="*/ 2 w 17"/>
              <a:gd name="T19" fmla="*/ 4 h 25"/>
              <a:gd name="T20" fmla="*/ 3 w 17"/>
              <a:gd name="T21" fmla="*/ 2 h 25"/>
              <a:gd name="T22" fmla="*/ 6 w 17"/>
              <a:gd name="T23" fmla="*/ 1 h 25"/>
              <a:gd name="T24" fmla="*/ 9 w 17"/>
              <a:gd name="T25" fmla="*/ 0 h 25"/>
              <a:gd name="T26" fmla="*/ 12 w 17"/>
              <a:gd name="T27" fmla="*/ 1 h 25"/>
              <a:gd name="T28" fmla="*/ 14 w 17"/>
              <a:gd name="T29" fmla="*/ 2 h 25"/>
              <a:gd name="T30" fmla="*/ 16 w 17"/>
              <a:gd name="T31" fmla="*/ 5 h 25"/>
              <a:gd name="T32" fmla="*/ 16 w 17"/>
              <a:gd name="T33" fmla="*/ 8 h 25"/>
              <a:gd name="T34" fmla="*/ 13 w 17"/>
              <a:gd name="T35" fmla="*/ 8 h 25"/>
              <a:gd name="T36" fmla="*/ 12 w 17"/>
              <a:gd name="T37" fmla="*/ 6 h 25"/>
              <a:gd name="T38" fmla="*/ 11 w 17"/>
              <a:gd name="T39" fmla="*/ 5 h 25"/>
              <a:gd name="T40" fmla="*/ 10 w 17"/>
              <a:gd name="T41" fmla="*/ 4 h 25"/>
              <a:gd name="T42" fmla="*/ 9 w 17"/>
              <a:gd name="T43" fmla="*/ 4 h 25"/>
              <a:gd name="T44" fmla="*/ 7 w 17"/>
              <a:gd name="T45" fmla="*/ 4 h 25"/>
              <a:gd name="T46" fmla="*/ 6 w 17"/>
              <a:gd name="T47" fmla="*/ 5 h 25"/>
              <a:gd name="T48" fmla="*/ 5 w 17"/>
              <a:gd name="T49" fmla="*/ 6 h 25"/>
              <a:gd name="T50" fmla="*/ 5 w 17"/>
              <a:gd name="T51" fmla="*/ 7 h 25"/>
              <a:gd name="T52" fmla="*/ 5 w 17"/>
              <a:gd name="T53" fmla="*/ 8 h 25"/>
              <a:gd name="T54" fmla="*/ 6 w 17"/>
              <a:gd name="T55" fmla="*/ 9 h 25"/>
              <a:gd name="T56" fmla="*/ 7 w 17"/>
              <a:gd name="T57" fmla="*/ 10 h 25"/>
              <a:gd name="T58" fmla="*/ 9 w 17"/>
              <a:gd name="T59" fmla="*/ 11 h 25"/>
              <a:gd name="T60" fmla="*/ 12 w 17"/>
              <a:gd name="T61" fmla="*/ 12 h 25"/>
              <a:gd name="T62" fmla="*/ 15 w 17"/>
              <a:gd name="T63" fmla="*/ 14 h 25"/>
              <a:gd name="T64" fmla="*/ 16 w 17"/>
              <a:gd name="T65" fmla="*/ 16 h 25"/>
              <a:gd name="T66" fmla="*/ 17 w 17"/>
              <a:gd name="T67" fmla="*/ 18 h 25"/>
              <a:gd name="T68" fmla="*/ 16 w 17"/>
              <a:gd name="T69" fmla="*/ 21 h 25"/>
              <a:gd name="T70" fmla="*/ 14 w 17"/>
              <a:gd name="T71" fmla="*/ 23 h 25"/>
              <a:gd name="T72" fmla="*/ 12 w 17"/>
              <a:gd name="T73" fmla="*/ 25 h 25"/>
              <a:gd name="T74" fmla="*/ 9 w 17"/>
              <a:gd name="T75" fmla="*/ 25 h 25"/>
              <a:gd name="T76" fmla="*/ 5 w 17"/>
              <a:gd name="T77" fmla="*/ 25 h 25"/>
              <a:gd name="T78" fmla="*/ 2 w 17"/>
              <a:gd name="T79" fmla="*/ 23 h 25"/>
              <a:gd name="T80" fmla="*/ 1 w 17"/>
              <a:gd name="T81" fmla="*/ 20 h 25"/>
              <a:gd name="T82" fmla="*/ 0 w 17"/>
              <a:gd name="T83" fmla="*/ 18 h 25"/>
              <a:gd name="T84" fmla="*/ 4 w 17"/>
              <a:gd name="T85" fmla="*/ 18 h 25"/>
              <a:gd name="T86" fmla="*/ 5 w 17"/>
              <a:gd name="T87" fmla="*/ 20 h 25"/>
              <a:gd name="T88" fmla="*/ 6 w 17"/>
              <a:gd name="T89" fmla="*/ 21 h 25"/>
              <a:gd name="T90" fmla="*/ 7 w 17"/>
              <a:gd name="T91" fmla="*/ 22 h 25"/>
              <a:gd name="T92" fmla="*/ 9 w 17"/>
              <a:gd name="T93" fmla="*/ 22 h 25"/>
              <a:gd name="T94" fmla="*/ 12 w 17"/>
              <a:gd name="T95" fmla="*/ 21 h 25"/>
              <a:gd name="T96" fmla="*/ 13 w 17"/>
              <a:gd name="T97" fmla="*/ 1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" h="25">
                <a:moveTo>
                  <a:pt x="13" y="19"/>
                </a:moveTo>
                <a:cubicBezTo>
                  <a:pt x="13" y="18"/>
                  <a:pt x="13" y="18"/>
                  <a:pt x="12" y="17"/>
                </a:cubicBezTo>
                <a:cubicBezTo>
                  <a:pt x="12" y="17"/>
                  <a:pt x="12" y="17"/>
                  <a:pt x="12" y="16"/>
                </a:cubicBezTo>
                <a:cubicBezTo>
                  <a:pt x="11" y="16"/>
                  <a:pt x="11" y="16"/>
                  <a:pt x="10" y="15"/>
                </a:cubicBezTo>
                <a:cubicBezTo>
                  <a:pt x="10" y="15"/>
                  <a:pt x="9" y="15"/>
                  <a:pt x="8" y="14"/>
                </a:cubicBezTo>
                <a:cubicBezTo>
                  <a:pt x="7" y="14"/>
                  <a:pt x="6" y="13"/>
                  <a:pt x="5" y="13"/>
                </a:cubicBezTo>
                <a:cubicBezTo>
                  <a:pt x="4" y="13"/>
                  <a:pt x="3" y="12"/>
                  <a:pt x="3" y="11"/>
                </a:cubicBezTo>
                <a:cubicBezTo>
                  <a:pt x="2" y="11"/>
                  <a:pt x="2" y="10"/>
                  <a:pt x="1" y="10"/>
                </a:cubicBezTo>
                <a:cubicBezTo>
                  <a:pt x="1" y="9"/>
                  <a:pt x="1" y="8"/>
                  <a:pt x="1" y="7"/>
                </a:cubicBezTo>
                <a:cubicBezTo>
                  <a:pt x="1" y="6"/>
                  <a:pt x="1" y="5"/>
                  <a:pt x="2" y="4"/>
                </a:cubicBezTo>
                <a:cubicBezTo>
                  <a:pt x="2" y="4"/>
                  <a:pt x="2" y="3"/>
                  <a:pt x="3" y="2"/>
                </a:cubicBezTo>
                <a:cubicBezTo>
                  <a:pt x="4" y="2"/>
                  <a:pt x="5" y="1"/>
                  <a:pt x="6" y="1"/>
                </a:cubicBezTo>
                <a:cubicBezTo>
                  <a:pt x="6" y="0"/>
                  <a:pt x="7" y="0"/>
                  <a:pt x="9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4" y="2"/>
                  <a:pt x="14" y="2"/>
                </a:cubicBezTo>
                <a:cubicBezTo>
                  <a:pt x="15" y="3"/>
                  <a:pt x="16" y="4"/>
                  <a:pt x="16" y="5"/>
                </a:cubicBezTo>
                <a:cubicBezTo>
                  <a:pt x="16" y="6"/>
                  <a:pt x="16" y="7"/>
                  <a:pt x="16" y="8"/>
                </a:cubicBezTo>
                <a:cubicBezTo>
                  <a:pt x="13" y="8"/>
                  <a:pt x="13" y="8"/>
                  <a:pt x="13" y="8"/>
                </a:cubicBezTo>
                <a:cubicBezTo>
                  <a:pt x="13" y="7"/>
                  <a:pt x="12" y="7"/>
                  <a:pt x="12" y="6"/>
                </a:cubicBezTo>
                <a:cubicBezTo>
                  <a:pt x="12" y="6"/>
                  <a:pt x="12" y="5"/>
                  <a:pt x="11" y="5"/>
                </a:cubicBezTo>
                <a:cubicBezTo>
                  <a:pt x="11" y="5"/>
                  <a:pt x="11" y="4"/>
                  <a:pt x="10" y="4"/>
                </a:cubicBezTo>
                <a:cubicBezTo>
                  <a:pt x="10" y="4"/>
                  <a:pt x="9" y="4"/>
                  <a:pt x="9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4"/>
                  <a:pt x="6" y="4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6"/>
                  <a:pt x="5" y="7"/>
                  <a:pt x="5" y="7"/>
                </a:cubicBezTo>
                <a:cubicBezTo>
                  <a:pt x="5" y="7"/>
                  <a:pt x="5" y="8"/>
                  <a:pt x="5" y="8"/>
                </a:cubicBezTo>
                <a:cubicBezTo>
                  <a:pt x="5" y="8"/>
                  <a:pt x="5" y="9"/>
                  <a:pt x="6" y="9"/>
                </a:cubicBezTo>
                <a:cubicBezTo>
                  <a:pt x="6" y="9"/>
                  <a:pt x="7" y="10"/>
                  <a:pt x="7" y="10"/>
                </a:cubicBezTo>
                <a:cubicBezTo>
                  <a:pt x="8" y="10"/>
                  <a:pt x="8" y="10"/>
                  <a:pt x="9" y="11"/>
                </a:cubicBezTo>
                <a:cubicBezTo>
                  <a:pt x="10" y="11"/>
                  <a:pt x="11" y="12"/>
                  <a:pt x="12" y="12"/>
                </a:cubicBezTo>
                <a:cubicBezTo>
                  <a:pt x="13" y="13"/>
                  <a:pt x="14" y="13"/>
                  <a:pt x="15" y="14"/>
                </a:cubicBezTo>
                <a:cubicBezTo>
                  <a:pt x="15" y="14"/>
                  <a:pt x="16" y="15"/>
                  <a:pt x="16" y="16"/>
                </a:cubicBezTo>
                <a:cubicBezTo>
                  <a:pt x="16" y="17"/>
                  <a:pt x="17" y="17"/>
                  <a:pt x="17" y="18"/>
                </a:cubicBezTo>
                <a:cubicBezTo>
                  <a:pt x="17" y="19"/>
                  <a:pt x="16" y="20"/>
                  <a:pt x="16" y="21"/>
                </a:cubicBezTo>
                <a:cubicBezTo>
                  <a:pt x="16" y="22"/>
                  <a:pt x="15" y="23"/>
                  <a:pt x="14" y="23"/>
                </a:cubicBezTo>
                <a:cubicBezTo>
                  <a:pt x="14" y="24"/>
                  <a:pt x="13" y="24"/>
                  <a:pt x="12" y="25"/>
                </a:cubicBezTo>
                <a:cubicBezTo>
                  <a:pt x="11" y="25"/>
                  <a:pt x="10" y="25"/>
                  <a:pt x="9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2" y="22"/>
                  <a:pt x="1" y="21"/>
                  <a:pt x="1" y="20"/>
                </a:cubicBezTo>
                <a:cubicBezTo>
                  <a:pt x="0" y="20"/>
                  <a:pt x="0" y="19"/>
                  <a:pt x="0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9"/>
                  <a:pt x="5" y="20"/>
                </a:cubicBezTo>
                <a:cubicBezTo>
                  <a:pt x="5" y="20"/>
                  <a:pt x="5" y="21"/>
                  <a:pt x="6" y="21"/>
                </a:cubicBezTo>
                <a:cubicBezTo>
                  <a:pt x="6" y="21"/>
                  <a:pt x="7" y="22"/>
                  <a:pt x="7" y="22"/>
                </a:cubicBezTo>
                <a:cubicBezTo>
                  <a:pt x="8" y="22"/>
                  <a:pt x="8" y="22"/>
                  <a:pt x="9" y="22"/>
                </a:cubicBezTo>
                <a:cubicBezTo>
                  <a:pt x="10" y="22"/>
                  <a:pt x="11" y="22"/>
                  <a:pt x="12" y="21"/>
                </a:cubicBezTo>
                <a:cubicBezTo>
                  <a:pt x="12" y="20"/>
                  <a:pt x="13" y="20"/>
                  <a:pt x="13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Freeform 428"/>
          <p:cNvSpPr>
            <a:spLocks noEditPoints="1"/>
          </p:cNvSpPr>
          <p:nvPr/>
        </p:nvSpPr>
        <p:spPr bwMode="auto">
          <a:xfrm>
            <a:off x="7885619" y="4179220"/>
            <a:ext cx="56772" cy="80856"/>
          </a:xfrm>
          <a:custGeom>
            <a:avLst/>
            <a:gdLst>
              <a:gd name="T0" fmla="*/ 9 w 17"/>
              <a:gd name="T1" fmla="*/ 25 h 25"/>
              <a:gd name="T2" fmla="*/ 5 w 17"/>
              <a:gd name="T3" fmla="*/ 25 h 25"/>
              <a:gd name="T4" fmla="*/ 3 w 17"/>
              <a:gd name="T5" fmla="*/ 23 h 25"/>
              <a:gd name="T6" fmla="*/ 1 w 17"/>
              <a:gd name="T7" fmla="*/ 19 h 25"/>
              <a:gd name="T8" fmla="*/ 0 w 17"/>
              <a:gd name="T9" fmla="*/ 14 h 25"/>
              <a:gd name="T10" fmla="*/ 0 w 17"/>
              <a:gd name="T11" fmla="*/ 12 h 25"/>
              <a:gd name="T12" fmla="*/ 1 w 17"/>
              <a:gd name="T13" fmla="*/ 6 h 25"/>
              <a:gd name="T14" fmla="*/ 3 w 17"/>
              <a:gd name="T15" fmla="*/ 3 h 25"/>
              <a:gd name="T16" fmla="*/ 6 w 17"/>
              <a:gd name="T17" fmla="*/ 1 h 25"/>
              <a:gd name="T18" fmla="*/ 9 w 17"/>
              <a:gd name="T19" fmla="*/ 0 h 25"/>
              <a:gd name="T20" fmla="*/ 13 w 17"/>
              <a:gd name="T21" fmla="*/ 1 h 25"/>
              <a:gd name="T22" fmla="*/ 15 w 17"/>
              <a:gd name="T23" fmla="*/ 3 h 25"/>
              <a:gd name="T24" fmla="*/ 17 w 17"/>
              <a:gd name="T25" fmla="*/ 7 h 25"/>
              <a:gd name="T26" fmla="*/ 17 w 17"/>
              <a:gd name="T27" fmla="*/ 12 h 25"/>
              <a:gd name="T28" fmla="*/ 17 w 17"/>
              <a:gd name="T29" fmla="*/ 14 h 25"/>
              <a:gd name="T30" fmla="*/ 4 w 17"/>
              <a:gd name="T31" fmla="*/ 14 h 25"/>
              <a:gd name="T32" fmla="*/ 4 w 17"/>
              <a:gd name="T33" fmla="*/ 14 h 25"/>
              <a:gd name="T34" fmla="*/ 5 w 17"/>
              <a:gd name="T35" fmla="*/ 20 h 25"/>
              <a:gd name="T36" fmla="*/ 10 w 17"/>
              <a:gd name="T37" fmla="*/ 22 h 25"/>
              <a:gd name="T38" fmla="*/ 11 w 17"/>
              <a:gd name="T39" fmla="*/ 22 h 25"/>
              <a:gd name="T40" fmla="*/ 13 w 17"/>
              <a:gd name="T41" fmla="*/ 21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2 h 25"/>
              <a:gd name="T48" fmla="*/ 16 w 17"/>
              <a:gd name="T49" fmla="*/ 23 h 25"/>
              <a:gd name="T50" fmla="*/ 14 w 17"/>
              <a:gd name="T51" fmla="*/ 24 h 25"/>
              <a:gd name="T52" fmla="*/ 12 w 17"/>
              <a:gd name="T53" fmla="*/ 25 h 25"/>
              <a:gd name="T54" fmla="*/ 9 w 17"/>
              <a:gd name="T55" fmla="*/ 25 h 25"/>
              <a:gd name="T56" fmla="*/ 9 w 17"/>
              <a:gd name="T57" fmla="*/ 4 h 25"/>
              <a:gd name="T58" fmla="*/ 7 w 17"/>
              <a:gd name="T59" fmla="*/ 4 h 25"/>
              <a:gd name="T60" fmla="*/ 6 w 17"/>
              <a:gd name="T61" fmla="*/ 5 h 25"/>
              <a:gd name="T62" fmla="*/ 4 w 17"/>
              <a:gd name="T63" fmla="*/ 7 h 25"/>
              <a:gd name="T64" fmla="*/ 4 w 17"/>
              <a:gd name="T65" fmla="*/ 11 h 25"/>
              <a:gd name="T66" fmla="*/ 13 w 17"/>
              <a:gd name="T67" fmla="*/ 11 h 25"/>
              <a:gd name="T68" fmla="*/ 13 w 17"/>
              <a:gd name="T69" fmla="*/ 10 h 25"/>
              <a:gd name="T70" fmla="*/ 13 w 17"/>
              <a:gd name="T71" fmla="*/ 7 h 25"/>
              <a:gd name="T72" fmla="*/ 12 w 17"/>
              <a:gd name="T73" fmla="*/ 5 h 25"/>
              <a:gd name="T74" fmla="*/ 11 w 17"/>
              <a:gd name="T75" fmla="*/ 4 h 25"/>
              <a:gd name="T76" fmla="*/ 9 w 17"/>
              <a:gd name="T77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8" y="25"/>
                  <a:pt x="7" y="25"/>
                  <a:pt x="5" y="25"/>
                </a:cubicBezTo>
                <a:cubicBezTo>
                  <a:pt x="4" y="24"/>
                  <a:pt x="3" y="23"/>
                  <a:pt x="3" y="23"/>
                </a:cubicBezTo>
                <a:cubicBezTo>
                  <a:pt x="2" y="22"/>
                  <a:pt x="1" y="21"/>
                  <a:pt x="1" y="19"/>
                </a:cubicBezTo>
                <a:cubicBezTo>
                  <a:pt x="0" y="18"/>
                  <a:pt x="0" y="16"/>
                  <a:pt x="0" y="1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0"/>
                  <a:pt x="0" y="8"/>
                  <a:pt x="1" y="6"/>
                </a:cubicBezTo>
                <a:cubicBezTo>
                  <a:pt x="1" y="5"/>
                  <a:pt x="2" y="4"/>
                  <a:pt x="3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2" y="1"/>
                  <a:pt x="13" y="1"/>
                </a:cubicBezTo>
                <a:cubicBezTo>
                  <a:pt x="14" y="2"/>
                  <a:pt x="15" y="2"/>
                  <a:pt x="15" y="3"/>
                </a:cubicBezTo>
                <a:cubicBezTo>
                  <a:pt x="16" y="4"/>
                  <a:pt x="17" y="5"/>
                  <a:pt x="17" y="7"/>
                </a:cubicBezTo>
                <a:cubicBezTo>
                  <a:pt x="17" y="8"/>
                  <a:pt x="17" y="10"/>
                  <a:pt x="17" y="12"/>
                </a:cubicBezTo>
                <a:cubicBezTo>
                  <a:pt x="17" y="14"/>
                  <a:pt x="17" y="14"/>
                  <a:pt x="17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7"/>
                  <a:pt x="4" y="19"/>
                  <a:pt x="5" y="20"/>
                </a:cubicBezTo>
                <a:cubicBezTo>
                  <a:pt x="6" y="21"/>
                  <a:pt x="8" y="22"/>
                  <a:pt x="10" y="22"/>
                </a:cubicBezTo>
                <a:cubicBezTo>
                  <a:pt x="10" y="22"/>
                  <a:pt x="11" y="22"/>
                  <a:pt x="11" y="22"/>
                </a:cubicBezTo>
                <a:cubicBezTo>
                  <a:pt x="12" y="22"/>
                  <a:pt x="12" y="21"/>
                  <a:pt x="13" y="21"/>
                </a:cubicBezTo>
                <a:cubicBezTo>
                  <a:pt x="13" y="21"/>
                  <a:pt x="14" y="21"/>
                  <a:pt x="14" y="20"/>
                </a:cubicBezTo>
                <a:cubicBezTo>
                  <a:pt x="14" y="20"/>
                  <a:pt x="15" y="20"/>
                  <a:pt x="15" y="19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2"/>
                  <a:pt x="16" y="23"/>
                  <a:pt x="16" y="23"/>
                </a:cubicBezTo>
                <a:cubicBezTo>
                  <a:pt x="16" y="23"/>
                  <a:pt x="15" y="24"/>
                  <a:pt x="14" y="24"/>
                </a:cubicBezTo>
                <a:cubicBezTo>
                  <a:pt x="14" y="24"/>
                  <a:pt x="13" y="25"/>
                  <a:pt x="12" y="25"/>
                </a:cubicBezTo>
                <a:cubicBezTo>
                  <a:pt x="11" y="25"/>
                  <a:pt x="10" y="25"/>
                  <a:pt x="9" y="25"/>
                </a:cubicBezTo>
                <a:close/>
                <a:moveTo>
                  <a:pt x="9" y="4"/>
                </a:moveTo>
                <a:cubicBezTo>
                  <a:pt x="8" y="4"/>
                  <a:pt x="8" y="4"/>
                  <a:pt x="7" y="4"/>
                </a:cubicBezTo>
                <a:cubicBezTo>
                  <a:pt x="6" y="4"/>
                  <a:pt x="6" y="5"/>
                  <a:pt x="6" y="5"/>
                </a:cubicBezTo>
                <a:cubicBezTo>
                  <a:pt x="5" y="6"/>
                  <a:pt x="5" y="6"/>
                  <a:pt x="4" y="7"/>
                </a:cubicBezTo>
                <a:cubicBezTo>
                  <a:pt x="4" y="8"/>
                  <a:pt x="4" y="9"/>
                  <a:pt x="4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3" y="8"/>
                  <a:pt x="13" y="7"/>
                </a:cubicBezTo>
                <a:cubicBezTo>
                  <a:pt x="13" y="7"/>
                  <a:pt x="13" y="6"/>
                  <a:pt x="12" y="5"/>
                </a:cubicBezTo>
                <a:cubicBezTo>
                  <a:pt x="12" y="5"/>
                  <a:pt x="12" y="4"/>
                  <a:pt x="11" y="4"/>
                </a:cubicBezTo>
                <a:cubicBezTo>
                  <a:pt x="10" y="4"/>
                  <a:pt x="10" y="4"/>
                  <a:pt x="9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" name="Freeform 429"/>
          <p:cNvSpPr>
            <a:spLocks/>
          </p:cNvSpPr>
          <p:nvPr/>
        </p:nvSpPr>
        <p:spPr bwMode="auto">
          <a:xfrm>
            <a:off x="7957874" y="4179220"/>
            <a:ext cx="32687" cy="80856"/>
          </a:xfrm>
          <a:custGeom>
            <a:avLst/>
            <a:gdLst>
              <a:gd name="T0" fmla="*/ 10 w 10"/>
              <a:gd name="T1" fmla="*/ 4 h 25"/>
              <a:gd name="T2" fmla="*/ 9 w 10"/>
              <a:gd name="T3" fmla="*/ 4 h 25"/>
              <a:gd name="T4" fmla="*/ 8 w 10"/>
              <a:gd name="T5" fmla="*/ 4 h 25"/>
              <a:gd name="T6" fmla="*/ 6 w 10"/>
              <a:gd name="T7" fmla="*/ 5 h 25"/>
              <a:gd name="T8" fmla="*/ 4 w 10"/>
              <a:gd name="T9" fmla="*/ 8 h 25"/>
              <a:gd name="T10" fmla="*/ 4 w 10"/>
              <a:gd name="T11" fmla="*/ 25 h 25"/>
              <a:gd name="T12" fmla="*/ 0 w 10"/>
              <a:gd name="T13" fmla="*/ 25 h 25"/>
              <a:gd name="T14" fmla="*/ 0 w 10"/>
              <a:gd name="T15" fmla="*/ 1 h 25"/>
              <a:gd name="T16" fmla="*/ 4 w 10"/>
              <a:gd name="T17" fmla="*/ 1 h 25"/>
              <a:gd name="T18" fmla="*/ 4 w 10"/>
              <a:gd name="T19" fmla="*/ 3 h 25"/>
              <a:gd name="T20" fmla="*/ 6 w 10"/>
              <a:gd name="T21" fmla="*/ 1 h 25"/>
              <a:gd name="T22" fmla="*/ 8 w 10"/>
              <a:gd name="T23" fmla="*/ 0 h 25"/>
              <a:gd name="T24" fmla="*/ 9 w 10"/>
              <a:gd name="T25" fmla="*/ 0 h 25"/>
              <a:gd name="T26" fmla="*/ 9 w 10"/>
              <a:gd name="T27" fmla="*/ 0 h 25"/>
              <a:gd name="T28" fmla="*/ 10 w 10"/>
              <a:gd name="T29" fmla="*/ 0 h 25"/>
              <a:gd name="T30" fmla="*/ 10 w 10"/>
              <a:gd name="T31" fmla="*/ 1 h 25"/>
              <a:gd name="T32" fmla="*/ 10 w 10"/>
              <a:gd name="T33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25">
                <a:moveTo>
                  <a:pt x="10" y="4"/>
                </a:moveTo>
                <a:cubicBezTo>
                  <a:pt x="10" y="4"/>
                  <a:pt x="9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7" y="4"/>
                  <a:pt x="6" y="5"/>
                  <a:pt x="6" y="5"/>
                </a:cubicBezTo>
                <a:cubicBezTo>
                  <a:pt x="5" y="6"/>
                  <a:pt x="4" y="7"/>
                  <a:pt x="4" y="8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cubicBezTo>
                  <a:pt x="4" y="1"/>
                  <a:pt x="4" y="1"/>
                  <a:pt x="4" y="1"/>
                </a:cubicBez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2"/>
                  <a:pt x="6" y="1"/>
                </a:cubicBezTo>
                <a:cubicBezTo>
                  <a:pt x="7" y="1"/>
                  <a:pt x="7" y="0"/>
                  <a:pt x="8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10" y="0"/>
                  <a:pt x="10" y="0"/>
                </a:cubicBezTo>
                <a:cubicBezTo>
                  <a:pt x="10" y="1"/>
                  <a:pt x="10" y="1"/>
                  <a:pt x="10" y="1"/>
                </a:cubicBezTo>
                <a:lnTo>
                  <a:pt x="1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" name="Freeform 430"/>
          <p:cNvSpPr>
            <a:spLocks noEditPoints="1"/>
          </p:cNvSpPr>
          <p:nvPr/>
        </p:nvSpPr>
        <p:spPr bwMode="auto">
          <a:xfrm>
            <a:off x="8004323" y="4153414"/>
            <a:ext cx="12043" cy="106662"/>
          </a:xfrm>
          <a:custGeom>
            <a:avLst/>
            <a:gdLst>
              <a:gd name="T0" fmla="*/ 0 w 4"/>
              <a:gd name="T1" fmla="*/ 2 h 33"/>
              <a:gd name="T2" fmla="*/ 1 w 4"/>
              <a:gd name="T3" fmla="*/ 1 h 33"/>
              <a:gd name="T4" fmla="*/ 2 w 4"/>
              <a:gd name="T5" fmla="*/ 0 h 33"/>
              <a:gd name="T6" fmla="*/ 4 w 4"/>
              <a:gd name="T7" fmla="*/ 1 h 33"/>
              <a:gd name="T8" fmla="*/ 4 w 4"/>
              <a:gd name="T9" fmla="*/ 2 h 33"/>
              <a:gd name="T10" fmla="*/ 4 w 4"/>
              <a:gd name="T11" fmla="*/ 4 h 33"/>
              <a:gd name="T12" fmla="*/ 2 w 4"/>
              <a:gd name="T13" fmla="*/ 5 h 33"/>
              <a:gd name="T14" fmla="*/ 1 w 4"/>
              <a:gd name="T15" fmla="*/ 4 h 33"/>
              <a:gd name="T16" fmla="*/ 0 w 4"/>
              <a:gd name="T17" fmla="*/ 2 h 33"/>
              <a:gd name="T18" fmla="*/ 4 w 4"/>
              <a:gd name="T19" fmla="*/ 33 h 33"/>
              <a:gd name="T20" fmla="*/ 0 w 4"/>
              <a:gd name="T21" fmla="*/ 33 h 33"/>
              <a:gd name="T22" fmla="*/ 0 w 4"/>
              <a:gd name="T23" fmla="*/ 9 h 33"/>
              <a:gd name="T24" fmla="*/ 4 w 4"/>
              <a:gd name="T25" fmla="*/ 9 h 33"/>
              <a:gd name="T26" fmla="*/ 4 w 4"/>
              <a:gd name="T2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" h="33">
                <a:moveTo>
                  <a:pt x="0" y="2"/>
                </a:moveTo>
                <a:cubicBezTo>
                  <a:pt x="0" y="2"/>
                  <a:pt x="0" y="1"/>
                  <a:pt x="1" y="1"/>
                </a:cubicBezTo>
                <a:cubicBezTo>
                  <a:pt x="1" y="0"/>
                  <a:pt x="1" y="0"/>
                  <a:pt x="2" y="0"/>
                </a:cubicBezTo>
                <a:cubicBezTo>
                  <a:pt x="3" y="0"/>
                  <a:pt x="4" y="0"/>
                  <a:pt x="4" y="1"/>
                </a:cubicBezTo>
                <a:cubicBezTo>
                  <a:pt x="4" y="1"/>
                  <a:pt x="4" y="2"/>
                  <a:pt x="4" y="2"/>
                </a:cubicBezTo>
                <a:cubicBezTo>
                  <a:pt x="4" y="3"/>
                  <a:pt x="4" y="4"/>
                  <a:pt x="4" y="4"/>
                </a:cubicBezTo>
                <a:cubicBezTo>
                  <a:pt x="4" y="4"/>
                  <a:pt x="3" y="5"/>
                  <a:pt x="2" y="5"/>
                </a:cubicBezTo>
                <a:cubicBezTo>
                  <a:pt x="1" y="5"/>
                  <a:pt x="1" y="4"/>
                  <a:pt x="1" y="4"/>
                </a:cubicBezTo>
                <a:cubicBezTo>
                  <a:pt x="0" y="4"/>
                  <a:pt x="0" y="3"/>
                  <a:pt x="0" y="2"/>
                </a:cubicBezTo>
                <a:close/>
                <a:moveTo>
                  <a:pt x="4" y="33"/>
                </a:moveTo>
                <a:cubicBezTo>
                  <a:pt x="0" y="33"/>
                  <a:pt x="0" y="33"/>
                  <a:pt x="0" y="33"/>
                </a:cubicBezTo>
                <a:cubicBezTo>
                  <a:pt x="0" y="9"/>
                  <a:pt x="0" y="9"/>
                  <a:pt x="0" y="9"/>
                </a:cubicBezTo>
                <a:cubicBezTo>
                  <a:pt x="4" y="9"/>
                  <a:pt x="4" y="9"/>
                  <a:pt x="4" y="9"/>
                </a:cubicBezTo>
                <a:lnTo>
                  <a:pt x="4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Freeform 431"/>
          <p:cNvSpPr>
            <a:spLocks noEditPoints="1"/>
          </p:cNvSpPr>
          <p:nvPr/>
        </p:nvSpPr>
        <p:spPr bwMode="auto">
          <a:xfrm>
            <a:off x="8037010" y="4179220"/>
            <a:ext cx="58492" cy="80856"/>
          </a:xfrm>
          <a:custGeom>
            <a:avLst/>
            <a:gdLst>
              <a:gd name="T0" fmla="*/ 0 w 18"/>
              <a:gd name="T1" fmla="*/ 12 h 25"/>
              <a:gd name="T2" fmla="*/ 0 w 18"/>
              <a:gd name="T3" fmla="*/ 7 h 25"/>
              <a:gd name="T4" fmla="*/ 2 w 18"/>
              <a:gd name="T5" fmla="*/ 3 h 25"/>
              <a:gd name="T6" fmla="*/ 5 w 18"/>
              <a:gd name="T7" fmla="*/ 1 h 25"/>
              <a:gd name="T8" fmla="*/ 9 w 18"/>
              <a:gd name="T9" fmla="*/ 0 h 25"/>
              <a:gd name="T10" fmla="*/ 12 w 18"/>
              <a:gd name="T11" fmla="*/ 1 h 25"/>
              <a:gd name="T12" fmla="*/ 15 w 18"/>
              <a:gd name="T13" fmla="*/ 3 h 25"/>
              <a:gd name="T14" fmla="*/ 17 w 18"/>
              <a:gd name="T15" fmla="*/ 7 h 25"/>
              <a:gd name="T16" fmla="*/ 18 w 18"/>
              <a:gd name="T17" fmla="*/ 12 h 25"/>
              <a:gd name="T18" fmla="*/ 18 w 18"/>
              <a:gd name="T19" fmla="*/ 14 h 25"/>
              <a:gd name="T20" fmla="*/ 17 w 18"/>
              <a:gd name="T21" fmla="*/ 19 h 25"/>
              <a:gd name="T22" fmla="*/ 15 w 18"/>
              <a:gd name="T23" fmla="*/ 22 h 25"/>
              <a:gd name="T24" fmla="*/ 12 w 18"/>
              <a:gd name="T25" fmla="*/ 25 h 25"/>
              <a:gd name="T26" fmla="*/ 9 w 18"/>
              <a:gd name="T27" fmla="*/ 25 h 25"/>
              <a:gd name="T28" fmla="*/ 5 w 18"/>
              <a:gd name="T29" fmla="*/ 25 h 25"/>
              <a:gd name="T30" fmla="*/ 2 w 18"/>
              <a:gd name="T31" fmla="*/ 22 h 25"/>
              <a:gd name="T32" fmla="*/ 0 w 18"/>
              <a:gd name="T33" fmla="*/ 19 h 25"/>
              <a:gd name="T34" fmla="*/ 0 w 18"/>
              <a:gd name="T35" fmla="*/ 14 h 25"/>
              <a:gd name="T36" fmla="*/ 0 w 18"/>
              <a:gd name="T37" fmla="*/ 12 h 25"/>
              <a:gd name="T38" fmla="*/ 3 w 18"/>
              <a:gd name="T39" fmla="*/ 14 h 25"/>
              <a:gd name="T40" fmla="*/ 4 w 18"/>
              <a:gd name="T41" fmla="*/ 17 h 25"/>
              <a:gd name="T42" fmla="*/ 5 w 18"/>
              <a:gd name="T43" fmla="*/ 20 h 25"/>
              <a:gd name="T44" fmla="*/ 7 w 18"/>
              <a:gd name="T45" fmla="*/ 21 h 25"/>
              <a:gd name="T46" fmla="*/ 9 w 18"/>
              <a:gd name="T47" fmla="*/ 22 h 25"/>
              <a:gd name="T48" fmla="*/ 14 w 18"/>
              <a:gd name="T49" fmla="*/ 14 h 25"/>
              <a:gd name="T50" fmla="*/ 14 w 18"/>
              <a:gd name="T51" fmla="*/ 12 h 25"/>
              <a:gd name="T52" fmla="*/ 14 w 18"/>
              <a:gd name="T53" fmla="*/ 8 h 25"/>
              <a:gd name="T54" fmla="*/ 13 w 18"/>
              <a:gd name="T55" fmla="*/ 6 h 25"/>
              <a:gd name="T56" fmla="*/ 11 w 18"/>
              <a:gd name="T57" fmla="*/ 4 h 25"/>
              <a:gd name="T58" fmla="*/ 9 w 18"/>
              <a:gd name="T59" fmla="*/ 4 h 25"/>
              <a:gd name="T60" fmla="*/ 7 w 18"/>
              <a:gd name="T61" fmla="*/ 4 h 25"/>
              <a:gd name="T62" fmla="*/ 5 w 18"/>
              <a:gd name="T63" fmla="*/ 6 h 25"/>
              <a:gd name="T64" fmla="*/ 4 w 18"/>
              <a:gd name="T65" fmla="*/ 8 h 25"/>
              <a:gd name="T66" fmla="*/ 3 w 18"/>
              <a:gd name="T67" fmla="*/ 12 h 25"/>
              <a:gd name="T68" fmla="*/ 3 w 18"/>
              <a:gd name="T69" fmla="*/ 1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" h="25">
                <a:moveTo>
                  <a:pt x="0" y="12"/>
                </a:moveTo>
                <a:cubicBezTo>
                  <a:pt x="0" y="10"/>
                  <a:pt x="0" y="8"/>
                  <a:pt x="0" y="7"/>
                </a:cubicBezTo>
                <a:cubicBezTo>
                  <a:pt x="1" y="5"/>
                  <a:pt x="1" y="4"/>
                  <a:pt x="2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1"/>
                  <a:pt x="7" y="0"/>
                  <a:pt x="9" y="0"/>
                </a:cubicBezTo>
                <a:cubicBezTo>
                  <a:pt x="10" y="0"/>
                  <a:pt x="11" y="1"/>
                  <a:pt x="12" y="1"/>
                </a:cubicBezTo>
                <a:cubicBezTo>
                  <a:pt x="14" y="1"/>
                  <a:pt x="15" y="2"/>
                  <a:pt x="15" y="3"/>
                </a:cubicBezTo>
                <a:cubicBezTo>
                  <a:pt x="16" y="4"/>
                  <a:pt x="17" y="5"/>
                  <a:pt x="17" y="7"/>
                </a:cubicBezTo>
                <a:cubicBezTo>
                  <a:pt x="18" y="8"/>
                  <a:pt x="18" y="10"/>
                  <a:pt x="18" y="1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16"/>
                  <a:pt x="18" y="17"/>
                  <a:pt x="17" y="19"/>
                </a:cubicBezTo>
                <a:cubicBezTo>
                  <a:pt x="17" y="20"/>
                  <a:pt x="16" y="21"/>
                  <a:pt x="15" y="22"/>
                </a:cubicBezTo>
                <a:cubicBezTo>
                  <a:pt x="15" y="23"/>
                  <a:pt x="14" y="24"/>
                  <a:pt x="12" y="25"/>
                </a:cubicBezTo>
                <a:cubicBezTo>
                  <a:pt x="11" y="25"/>
                  <a:pt x="10" y="25"/>
                  <a:pt x="9" y="25"/>
                </a:cubicBezTo>
                <a:cubicBezTo>
                  <a:pt x="8" y="25"/>
                  <a:pt x="6" y="25"/>
                  <a:pt x="5" y="25"/>
                </a:cubicBezTo>
                <a:cubicBezTo>
                  <a:pt x="4" y="24"/>
                  <a:pt x="3" y="23"/>
                  <a:pt x="2" y="22"/>
                </a:cubicBezTo>
                <a:cubicBezTo>
                  <a:pt x="1" y="21"/>
                  <a:pt x="1" y="20"/>
                  <a:pt x="0" y="19"/>
                </a:cubicBezTo>
                <a:cubicBezTo>
                  <a:pt x="0" y="17"/>
                  <a:pt x="0" y="16"/>
                  <a:pt x="0" y="14"/>
                </a:cubicBezTo>
                <a:lnTo>
                  <a:pt x="0" y="12"/>
                </a:lnTo>
                <a:close/>
                <a:moveTo>
                  <a:pt x="3" y="14"/>
                </a:moveTo>
                <a:cubicBezTo>
                  <a:pt x="3" y="15"/>
                  <a:pt x="4" y="16"/>
                  <a:pt x="4" y="17"/>
                </a:cubicBezTo>
                <a:cubicBezTo>
                  <a:pt x="4" y="18"/>
                  <a:pt x="5" y="19"/>
                  <a:pt x="5" y="20"/>
                </a:cubicBezTo>
                <a:cubicBezTo>
                  <a:pt x="5" y="21"/>
                  <a:pt x="6" y="21"/>
                  <a:pt x="7" y="21"/>
                </a:cubicBezTo>
                <a:cubicBezTo>
                  <a:pt x="7" y="22"/>
                  <a:pt x="8" y="22"/>
                  <a:pt x="9" y="22"/>
                </a:cubicBezTo>
                <a:cubicBezTo>
                  <a:pt x="12" y="22"/>
                  <a:pt x="14" y="19"/>
                  <a:pt x="14" y="14"/>
                </a:cubicBezTo>
                <a:cubicBezTo>
                  <a:pt x="14" y="12"/>
                  <a:pt x="14" y="12"/>
                  <a:pt x="14" y="12"/>
                </a:cubicBezTo>
                <a:cubicBezTo>
                  <a:pt x="14" y="10"/>
                  <a:pt x="14" y="9"/>
                  <a:pt x="14" y="8"/>
                </a:cubicBezTo>
                <a:cubicBezTo>
                  <a:pt x="13" y="7"/>
                  <a:pt x="13" y="6"/>
                  <a:pt x="13" y="6"/>
                </a:cubicBezTo>
                <a:cubicBezTo>
                  <a:pt x="12" y="5"/>
                  <a:pt x="12" y="5"/>
                  <a:pt x="11" y="4"/>
                </a:cubicBezTo>
                <a:cubicBezTo>
                  <a:pt x="10" y="4"/>
                  <a:pt x="10" y="4"/>
                  <a:pt x="9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5"/>
                  <a:pt x="5" y="5"/>
                  <a:pt x="5" y="6"/>
                </a:cubicBezTo>
                <a:cubicBezTo>
                  <a:pt x="5" y="6"/>
                  <a:pt x="4" y="7"/>
                  <a:pt x="4" y="8"/>
                </a:cubicBezTo>
                <a:cubicBezTo>
                  <a:pt x="4" y="9"/>
                  <a:pt x="3" y="10"/>
                  <a:pt x="3" y="12"/>
                </a:cubicBezTo>
                <a:lnTo>
                  <a:pt x="3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Freeform 432"/>
          <p:cNvSpPr>
            <a:spLocks/>
          </p:cNvSpPr>
          <p:nvPr/>
        </p:nvSpPr>
        <p:spPr bwMode="auto">
          <a:xfrm>
            <a:off x="8110985" y="4182661"/>
            <a:ext cx="53332" cy="77415"/>
          </a:xfrm>
          <a:custGeom>
            <a:avLst/>
            <a:gdLst>
              <a:gd name="T0" fmla="*/ 12 w 16"/>
              <a:gd name="T1" fmla="*/ 22 h 24"/>
              <a:gd name="T2" fmla="*/ 10 w 16"/>
              <a:gd name="T3" fmla="*/ 24 h 24"/>
              <a:gd name="T4" fmla="*/ 7 w 16"/>
              <a:gd name="T5" fmla="*/ 24 h 24"/>
              <a:gd name="T6" fmla="*/ 4 w 16"/>
              <a:gd name="T7" fmla="*/ 24 h 24"/>
              <a:gd name="T8" fmla="*/ 2 w 16"/>
              <a:gd name="T9" fmla="*/ 22 h 24"/>
              <a:gd name="T10" fmla="*/ 1 w 16"/>
              <a:gd name="T11" fmla="*/ 19 h 24"/>
              <a:gd name="T12" fmla="*/ 0 w 16"/>
              <a:gd name="T13" fmla="*/ 15 h 24"/>
              <a:gd name="T14" fmla="*/ 0 w 16"/>
              <a:gd name="T15" fmla="*/ 0 h 24"/>
              <a:gd name="T16" fmla="*/ 4 w 16"/>
              <a:gd name="T17" fmla="*/ 0 h 24"/>
              <a:gd name="T18" fmla="*/ 4 w 16"/>
              <a:gd name="T19" fmla="*/ 15 h 24"/>
              <a:gd name="T20" fmla="*/ 4 w 16"/>
              <a:gd name="T21" fmla="*/ 18 h 24"/>
              <a:gd name="T22" fmla="*/ 5 w 16"/>
              <a:gd name="T23" fmla="*/ 20 h 24"/>
              <a:gd name="T24" fmla="*/ 6 w 16"/>
              <a:gd name="T25" fmla="*/ 20 h 24"/>
              <a:gd name="T26" fmla="*/ 7 w 16"/>
              <a:gd name="T27" fmla="*/ 21 h 24"/>
              <a:gd name="T28" fmla="*/ 11 w 16"/>
              <a:gd name="T29" fmla="*/ 20 h 24"/>
              <a:gd name="T30" fmla="*/ 12 w 16"/>
              <a:gd name="T31" fmla="*/ 18 h 24"/>
              <a:gd name="T32" fmla="*/ 12 w 16"/>
              <a:gd name="T33" fmla="*/ 0 h 24"/>
              <a:gd name="T34" fmla="*/ 16 w 16"/>
              <a:gd name="T35" fmla="*/ 0 h 24"/>
              <a:gd name="T36" fmla="*/ 16 w 16"/>
              <a:gd name="T37" fmla="*/ 24 h 24"/>
              <a:gd name="T38" fmla="*/ 13 w 16"/>
              <a:gd name="T39" fmla="*/ 24 h 24"/>
              <a:gd name="T40" fmla="*/ 12 w 16"/>
              <a:gd name="T41" fmla="*/ 2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6" h="24">
                <a:moveTo>
                  <a:pt x="12" y="22"/>
                </a:moveTo>
                <a:cubicBezTo>
                  <a:pt x="12" y="22"/>
                  <a:pt x="11" y="23"/>
                  <a:pt x="10" y="24"/>
                </a:cubicBezTo>
                <a:cubicBezTo>
                  <a:pt x="9" y="24"/>
                  <a:pt x="8" y="24"/>
                  <a:pt x="7" y="24"/>
                </a:cubicBezTo>
                <a:cubicBezTo>
                  <a:pt x="6" y="24"/>
                  <a:pt x="5" y="24"/>
                  <a:pt x="4" y="24"/>
                </a:cubicBezTo>
                <a:cubicBezTo>
                  <a:pt x="3" y="23"/>
                  <a:pt x="3" y="23"/>
                  <a:pt x="2" y="22"/>
                </a:cubicBezTo>
                <a:cubicBezTo>
                  <a:pt x="1" y="21"/>
                  <a:pt x="1" y="20"/>
                  <a:pt x="1" y="19"/>
                </a:cubicBezTo>
                <a:cubicBezTo>
                  <a:pt x="0" y="18"/>
                  <a:pt x="0" y="17"/>
                  <a:pt x="0" y="15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15"/>
                  <a:pt x="4" y="15"/>
                  <a:pt x="4" y="15"/>
                </a:cubicBezTo>
                <a:cubicBezTo>
                  <a:pt x="4" y="16"/>
                  <a:pt x="4" y="17"/>
                  <a:pt x="4" y="18"/>
                </a:cubicBezTo>
                <a:cubicBezTo>
                  <a:pt x="5" y="19"/>
                  <a:pt x="5" y="19"/>
                  <a:pt x="5" y="20"/>
                </a:cubicBezTo>
                <a:cubicBezTo>
                  <a:pt x="5" y="20"/>
                  <a:pt x="6" y="20"/>
                  <a:pt x="6" y="20"/>
                </a:cubicBezTo>
                <a:cubicBezTo>
                  <a:pt x="7" y="21"/>
                  <a:pt x="7" y="21"/>
                  <a:pt x="7" y="21"/>
                </a:cubicBezTo>
                <a:cubicBezTo>
                  <a:pt x="9" y="21"/>
                  <a:pt x="10" y="20"/>
                  <a:pt x="11" y="20"/>
                </a:cubicBezTo>
                <a:cubicBezTo>
                  <a:pt x="11" y="19"/>
                  <a:pt x="12" y="19"/>
                  <a:pt x="12" y="18"/>
                </a:cubicBezTo>
                <a:cubicBezTo>
                  <a:pt x="12" y="0"/>
                  <a:pt x="12" y="0"/>
                  <a:pt x="12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24"/>
                  <a:pt x="16" y="24"/>
                  <a:pt x="16" y="24"/>
                </a:cubicBezTo>
                <a:cubicBezTo>
                  <a:pt x="13" y="24"/>
                  <a:pt x="13" y="24"/>
                  <a:pt x="13" y="24"/>
                </a:cubicBezTo>
                <a:lnTo>
                  <a:pt x="12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Freeform 433"/>
          <p:cNvSpPr>
            <a:spLocks/>
          </p:cNvSpPr>
          <p:nvPr/>
        </p:nvSpPr>
        <p:spPr bwMode="auto">
          <a:xfrm>
            <a:off x="8179799" y="4179220"/>
            <a:ext cx="56772" cy="80856"/>
          </a:xfrm>
          <a:custGeom>
            <a:avLst/>
            <a:gdLst>
              <a:gd name="T0" fmla="*/ 13 w 17"/>
              <a:gd name="T1" fmla="*/ 19 h 25"/>
              <a:gd name="T2" fmla="*/ 13 w 17"/>
              <a:gd name="T3" fmla="*/ 17 h 25"/>
              <a:gd name="T4" fmla="*/ 12 w 17"/>
              <a:gd name="T5" fmla="*/ 16 h 25"/>
              <a:gd name="T6" fmla="*/ 10 w 17"/>
              <a:gd name="T7" fmla="*/ 15 h 25"/>
              <a:gd name="T8" fmla="*/ 8 w 17"/>
              <a:gd name="T9" fmla="*/ 14 h 25"/>
              <a:gd name="T10" fmla="*/ 5 w 17"/>
              <a:gd name="T11" fmla="*/ 13 h 25"/>
              <a:gd name="T12" fmla="*/ 3 w 17"/>
              <a:gd name="T13" fmla="*/ 11 h 25"/>
              <a:gd name="T14" fmla="*/ 2 w 17"/>
              <a:gd name="T15" fmla="*/ 10 h 25"/>
              <a:gd name="T16" fmla="*/ 1 w 17"/>
              <a:gd name="T17" fmla="*/ 7 h 25"/>
              <a:gd name="T18" fmla="*/ 2 w 17"/>
              <a:gd name="T19" fmla="*/ 4 h 25"/>
              <a:gd name="T20" fmla="*/ 3 w 17"/>
              <a:gd name="T21" fmla="*/ 2 h 25"/>
              <a:gd name="T22" fmla="*/ 6 w 17"/>
              <a:gd name="T23" fmla="*/ 1 h 25"/>
              <a:gd name="T24" fmla="*/ 9 w 17"/>
              <a:gd name="T25" fmla="*/ 0 h 25"/>
              <a:gd name="T26" fmla="*/ 12 w 17"/>
              <a:gd name="T27" fmla="*/ 1 h 25"/>
              <a:gd name="T28" fmla="*/ 14 w 17"/>
              <a:gd name="T29" fmla="*/ 2 h 25"/>
              <a:gd name="T30" fmla="*/ 16 w 17"/>
              <a:gd name="T31" fmla="*/ 5 h 25"/>
              <a:gd name="T32" fmla="*/ 17 w 17"/>
              <a:gd name="T33" fmla="*/ 8 h 25"/>
              <a:gd name="T34" fmla="*/ 13 w 17"/>
              <a:gd name="T35" fmla="*/ 8 h 25"/>
              <a:gd name="T36" fmla="*/ 12 w 17"/>
              <a:gd name="T37" fmla="*/ 6 h 25"/>
              <a:gd name="T38" fmla="*/ 12 w 17"/>
              <a:gd name="T39" fmla="*/ 5 h 25"/>
              <a:gd name="T40" fmla="*/ 10 w 17"/>
              <a:gd name="T41" fmla="*/ 4 h 25"/>
              <a:gd name="T42" fmla="*/ 9 w 17"/>
              <a:gd name="T43" fmla="*/ 4 h 25"/>
              <a:gd name="T44" fmla="*/ 7 w 17"/>
              <a:gd name="T45" fmla="*/ 4 h 25"/>
              <a:gd name="T46" fmla="*/ 6 w 17"/>
              <a:gd name="T47" fmla="*/ 5 h 25"/>
              <a:gd name="T48" fmla="*/ 5 w 17"/>
              <a:gd name="T49" fmla="*/ 6 h 25"/>
              <a:gd name="T50" fmla="*/ 5 w 17"/>
              <a:gd name="T51" fmla="*/ 7 h 25"/>
              <a:gd name="T52" fmla="*/ 5 w 17"/>
              <a:gd name="T53" fmla="*/ 8 h 25"/>
              <a:gd name="T54" fmla="*/ 6 w 17"/>
              <a:gd name="T55" fmla="*/ 9 h 25"/>
              <a:gd name="T56" fmla="*/ 7 w 17"/>
              <a:gd name="T57" fmla="*/ 10 h 25"/>
              <a:gd name="T58" fmla="*/ 9 w 17"/>
              <a:gd name="T59" fmla="*/ 11 h 25"/>
              <a:gd name="T60" fmla="*/ 13 w 17"/>
              <a:gd name="T61" fmla="*/ 12 h 25"/>
              <a:gd name="T62" fmla="*/ 15 w 17"/>
              <a:gd name="T63" fmla="*/ 14 h 25"/>
              <a:gd name="T64" fmla="*/ 16 w 17"/>
              <a:gd name="T65" fmla="*/ 16 h 25"/>
              <a:gd name="T66" fmla="*/ 17 w 17"/>
              <a:gd name="T67" fmla="*/ 18 h 25"/>
              <a:gd name="T68" fmla="*/ 16 w 17"/>
              <a:gd name="T69" fmla="*/ 21 h 25"/>
              <a:gd name="T70" fmla="*/ 15 w 17"/>
              <a:gd name="T71" fmla="*/ 23 h 25"/>
              <a:gd name="T72" fmla="*/ 12 w 17"/>
              <a:gd name="T73" fmla="*/ 25 h 25"/>
              <a:gd name="T74" fmla="*/ 9 w 17"/>
              <a:gd name="T75" fmla="*/ 25 h 25"/>
              <a:gd name="T76" fmla="*/ 5 w 17"/>
              <a:gd name="T77" fmla="*/ 25 h 25"/>
              <a:gd name="T78" fmla="*/ 3 w 17"/>
              <a:gd name="T79" fmla="*/ 23 h 25"/>
              <a:gd name="T80" fmla="*/ 1 w 17"/>
              <a:gd name="T81" fmla="*/ 20 h 25"/>
              <a:gd name="T82" fmla="*/ 0 w 17"/>
              <a:gd name="T83" fmla="*/ 18 h 25"/>
              <a:gd name="T84" fmla="*/ 4 w 17"/>
              <a:gd name="T85" fmla="*/ 18 h 25"/>
              <a:gd name="T86" fmla="*/ 5 w 17"/>
              <a:gd name="T87" fmla="*/ 20 h 25"/>
              <a:gd name="T88" fmla="*/ 6 w 17"/>
              <a:gd name="T89" fmla="*/ 21 h 25"/>
              <a:gd name="T90" fmla="*/ 7 w 17"/>
              <a:gd name="T91" fmla="*/ 22 h 25"/>
              <a:gd name="T92" fmla="*/ 9 w 17"/>
              <a:gd name="T93" fmla="*/ 22 h 25"/>
              <a:gd name="T94" fmla="*/ 12 w 17"/>
              <a:gd name="T95" fmla="*/ 21 h 25"/>
              <a:gd name="T96" fmla="*/ 13 w 17"/>
              <a:gd name="T97" fmla="*/ 1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" h="25">
                <a:moveTo>
                  <a:pt x="13" y="19"/>
                </a:moveTo>
                <a:cubicBezTo>
                  <a:pt x="13" y="18"/>
                  <a:pt x="13" y="18"/>
                  <a:pt x="13" y="17"/>
                </a:cubicBezTo>
                <a:cubicBezTo>
                  <a:pt x="12" y="17"/>
                  <a:pt x="12" y="17"/>
                  <a:pt x="12" y="16"/>
                </a:cubicBezTo>
                <a:cubicBezTo>
                  <a:pt x="11" y="16"/>
                  <a:pt x="11" y="16"/>
                  <a:pt x="10" y="15"/>
                </a:cubicBezTo>
                <a:cubicBezTo>
                  <a:pt x="10" y="15"/>
                  <a:pt x="9" y="15"/>
                  <a:pt x="8" y="14"/>
                </a:cubicBezTo>
                <a:cubicBezTo>
                  <a:pt x="7" y="14"/>
                  <a:pt x="6" y="13"/>
                  <a:pt x="5" y="13"/>
                </a:cubicBezTo>
                <a:cubicBezTo>
                  <a:pt x="4" y="13"/>
                  <a:pt x="4" y="12"/>
                  <a:pt x="3" y="11"/>
                </a:cubicBezTo>
                <a:cubicBezTo>
                  <a:pt x="2" y="11"/>
                  <a:pt x="2" y="10"/>
                  <a:pt x="2" y="10"/>
                </a:cubicBezTo>
                <a:cubicBezTo>
                  <a:pt x="1" y="9"/>
                  <a:pt x="1" y="8"/>
                  <a:pt x="1" y="7"/>
                </a:cubicBezTo>
                <a:cubicBezTo>
                  <a:pt x="1" y="6"/>
                  <a:pt x="1" y="5"/>
                  <a:pt x="2" y="4"/>
                </a:cubicBezTo>
                <a:cubicBezTo>
                  <a:pt x="2" y="4"/>
                  <a:pt x="3" y="3"/>
                  <a:pt x="3" y="2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4" y="2"/>
                  <a:pt x="14" y="2"/>
                </a:cubicBezTo>
                <a:cubicBezTo>
                  <a:pt x="15" y="3"/>
                  <a:pt x="16" y="4"/>
                  <a:pt x="16" y="5"/>
                </a:cubicBezTo>
                <a:cubicBezTo>
                  <a:pt x="16" y="6"/>
                  <a:pt x="17" y="7"/>
                  <a:pt x="17" y="8"/>
                </a:cubicBezTo>
                <a:cubicBezTo>
                  <a:pt x="13" y="8"/>
                  <a:pt x="13" y="8"/>
                  <a:pt x="13" y="8"/>
                </a:cubicBezTo>
                <a:cubicBezTo>
                  <a:pt x="13" y="7"/>
                  <a:pt x="13" y="7"/>
                  <a:pt x="12" y="6"/>
                </a:cubicBezTo>
                <a:cubicBezTo>
                  <a:pt x="12" y="6"/>
                  <a:pt x="12" y="5"/>
                  <a:pt x="12" y="5"/>
                </a:cubicBezTo>
                <a:cubicBezTo>
                  <a:pt x="11" y="5"/>
                  <a:pt x="11" y="4"/>
                  <a:pt x="10" y="4"/>
                </a:cubicBezTo>
                <a:cubicBezTo>
                  <a:pt x="10" y="4"/>
                  <a:pt x="9" y="4"/>
                  <a:pt x="9" y="4"/>
                </a:cubicBezTo>
                <a:cubicBezTo>
                  <a:pt x="8" y="4"/>
                  <a:pt x="8" y="4"/>
                  <a:pt x="7" y="4"/>
                </a:cubicBezTo>
                <a:cubicBezTo>
                  <a:pt x="7" y="4"/>
                  <a:pt x="6" y="4"/>
                  <a:pt x="6" y="5"/>
                </a:cubicBezTo>
                <a:cubicBezTo>
                  <a:pt x="6" y="5"/>
                  <a:pt x="5" y="5"/>
                  <a:pt x="5" y="6"/>
                </a:cubicBezTo>
                <a:cubicBezTo>
                  <a:pt x="5" y="6"/>
                  <a:pt x="5" y="7"/>
                  <a:pt x="5" y="7"/>
                </a:cubicBezTo>
                <a:cubicBezTo>
                  <a:pt x="5" y="7"/>
                  <a:pt x="5" y="8"/>
                  <a:pt x="5" y="8"/>
                </a:cubicBezTo>
                <a:cubicBezTo>
                  <a:pt x="5" y="8"/>
                  <a:pt x="6" y="9"/>
                  <a:pt x="6" y="9"/>
                </a:cubicBezTo>
                <a:cubicBezTo>
                  <a:pt x="6" y="9"/>
                  <a:pt x="7" y="10"/>
                  <a:pt x="7" y="10"/>
                </a:cubicBezTo>
                <a:cubicBezTo>
                  <a:pt x="8" y="10"/>
                  <a:pt x="8" y="10"/>
                  <a:pt x="9" y="11"/>
                </a:cubicBezTo>
                <a:cubicBezTo>
                  <a:pt x="10" y="11"/>
                  <a:pt x="12" y="12"/>
                  <a:pt x="13" y="12"/>
                </a:cubicBezTo>
                <a:cubicBezTo>
                  <a:pt x="13" y="13"/>
                  <a:pt x="14" y="13"/>
                  <a:pt x="15" y="14"/>
                </a:cubicBezTo>
                <a:cubicBezTo>
                  <a:pt x="16" y="14"/>
                  <a:pt x="16" y="15"/>
                  <a:pt x="16" y="16"/>
                </a:cubicBezTo>
                <a:cubicBezTo>
                  <a:pt x="17" y="17"/>
                  <a:pt x="17" y="17"/>
                  <a:pt x="17" y="18"/>
                </a:cubicBezTo>
                <a:cubicBezTo>
                  <a:pt x="17" y="19"/>
                  <a:pt x="17" y="20"/>
                  <a:pt x="16" y="21"/>
                </a:cubicBezTo>
                <a:cubicBezTo>
                  <a:pt x="16" y="22"/>
                  <a:pt x="15" y="23"/>
                  <a:pt x="15" y="23"/>
                </a:cubicBezTo>
                <a:cubicBezTo>
                  <a:pt x="14" y="24"/>
                  <a:pt x="13" y="24"/>
                  <a:pt x="12" y="25"/>
                </a:cubicBezTo>
                <a:cubicBezTo>
                  <a:pt x="11" y="25"/>
                  <a:pt x="10" y="25"/>
                  <a:pt x="9" y="25"/>
                </a:cubicBezTo>
                <a:cubicBezTo>
                  <a:pt x="8" y="25"/>
                  <a:pt x="6" y="25"/>
                  <a:pt x="5" y="25"/>
                </a:cubicBezTo>
                <a:cubicBezTo>
                  <a:pt x="4" y="24"/>
                  <a:pt x="3" y="24"/>
                  <a:pt x="3" y="23"/>
                </a:cubicBezTo>
                <a:cubicBezTo>
                  <a:pt x="2" y="22"/>
                  <a:pt x="1" y="21"/>
                  <a:pt x="1" y="20"/>
                </a:cubicBezTo>
                <a:cubicBezTo>
                  <a:pt x="1" y="20"/>
                  <a:pt x="0" y="19"/>
                  <a:pt x="0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5" y="19"/>
                  <a:pt x="5" y="20"/>
                </a:cubicBezTo>
                <a:cubicBezTo>
                  <a:pt x="5" y="20"/>
                  <a:pt x="6" y="21"/>
                  <a:pt x="6" y="21"/>
                </a:cubicBezTo>
                <a:cubicBezTo>
                  <a:pt x="6" y="21"/>
                  <a:pt x="7" y="22"/>
                  <a:pt x="7" y="22"/>
                </a:cubicBezTo>
                <a:cubicBezTo>
                  <a:pt x="8" y="22"/>
                  <a:pt x="8" y="22"/>
                  <a:pt x="9" y="22"/>
                </a:cubicBezTo>
                <a:cubicBezTo>
                  <a:pt x="10" y="22"/>
                  <a:pt x="11" y="22"/>
                  <a:pt x="12" y="21"/>
                </a:cubicBezTo>
                <a:cubicBezTo>
                  <a:pt x="13" y="20"/>
                  <a:pt x="13" y="20"/>
                  <a:pt x="13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44" name="Freeform 434"/>
          <p:cNvSpPr>
            <a:spLocks noEditPoints="1"/>
          </p:cNvSpPr>
          <p:nvPr/>
        </p:nvSpPr>
        <p:spPr bwMode="auto">
          <a:xfrm>
            <a:off x="8284741" y="4179220"/>
            <a:ext cx="55051" cy="80856"/>
          </a:xfrm>
          <a:custGeom>
            <a:avLst/>
            <a:gdLst>
              <a:gd name="T0" fmla="*/ 13 w 17"/>
              <a:gd name="T1" fmla="*/ 25 h 25"/>
              <a:gd name="T2" fmla="*/ 12 w 17"/>
              <a:gd name="T3" fmla="*/ 24 h 25"/>
              <a:gd name="T4" fmla="*/ 12 w 17"/>
              <a:gd name="T5" fmla="*/ 22 h 25"/>
              <a:gd name="T6" fmla="*/ 11 w 17"/>
              <a:gd name="T7" fmla="*/ 23 h 25"/>
              <a:gd name="T8" fmla="*/ 10 w 17"/>
              <a:gd name="T9" fmla="*/ 24 h 25"/>
              <a:gd name="T10" fmla="*/ 9 w 17"/>
              <a:gd name="T11" fmla="*/ 25 h 25"/>
              <a:gd name="T12" fmla="*/ 7 w 17"/>
              <a:gd name="T13" fmla="*/ 25 h 25"/>
              <a:gd name="T14" fmla="*/ 4 w 17"/>
              <a:gd name="T15" fmla="*/ 25 h 25"/>
              <a:gd name="T16" fmla="*/ 2 w 17"/>
              <a:gd name="T17" fmla="*/ 23 h 25"/>
              <a:gd name="T18" fmla="*/ 0 w 17"/>
              <a:gd name="T19" fmla="*/ 21 h 25"/>
              <a:gd name="T20" fmla="*/ 0 w 17"/>
              <a:gd name="T21" fmla="*/ 18 h 25"/>
              <a:gd name="T22" fmla="*/ 1 w 17"/>
              <a:gd name="T23" fmla="*/ 15 h 25"/>
              <a:gd name="T24" fmla="*/ 2 w 17"/>
              <a:gd name="T25" fmla="*/ 12 h 25"/>
              <a:gd name="T26" fmla="*/ 5 w 17"/>
              <a:gd name="T27" fmla="*/ 11 h 25"/>
              <a:gd name="T28" fmla="*/ 9 w 17"/>
              <a:gd name="T29" fmla="*/ 10 h 25"/>
              <a:gd name="T30" fmla="*/ 12 w 17"/>
              <a:gd name="T31" fmla="*/ 10 h 25"/>
              <a:gd name="T32" fmla="*/ 12 w 17"/>
              <a:gd name="T33" fmla="*/ 8 h 25"/>
              <a:gd name="T34" fmla="*/ 11 w 17"/>
              <a:gd name="T35" fmla="*/ 5 h 25"/>
              <a:gd name="T36" fmla="*/ 8 w 17"/>
              <a:gd name="T37" fmla="*/ 4 h 25"/>
              <a:gd name="T38" fmla="*/ 7 w 17"/>
              <a:gd name="T39" fmla="*/ 4 h 25"/>
              <a:gd name="T40" fmla="*/ 5 w 17"/>
              <a:gd name="T41" fmla="*/ 5 h 25"/>
              <a:gd name="T42" fmla="*/ 5 w 17"/>
              <a:gd name="T43" fmla="*/ 6 h 25"/>
              <a:gd name="T44" fmla="*/ 4 w 17"/>
              <a:gd name="T45" fmla="*/ 7 h 25"/>
              <a:gd name="T46" fmla="*/ 0 w 17"/>
              <a:gd name="T47" fmla="*/ 7 h 25"/>
              <a:gd name="T48" fmla="*/ 1 w 17"/>
              <a:gd name="T49" fmla="*/ 5 h 25"/>
              <a:gd name="T50" fmla="*/ 3 w 17"/>
              <a:gd name="T51" fmla="*/ 3 h 25"/>
              <a:gd name="T52" fmla="*/ 5 w 17"/>
              <a:gd name="T53" fmla="*/ 1 h 25"/>
              <a:gd name="T54" fmla="*/ 8 w 17"/>
              <a:gd name="T55" fmla="*/ 0 h 25"/>
              <a:gd name="T56" fmla="*/ 12 w 17"/>
              <a:gd name="T57" fmla="*/ 1 h 25"/>
              <a:gd name="T58" fmla="*/ 14 w 17"/>
              <a:gd name="T59" fmla="*/ 2 h 25"/>
              <a:gd name="T60" fmla="*/ 15 w 17"/>
              <a:gd name="T61" fmla="*/ 4 h 25"/>
              <a:gd name="T62" fmla="*/ 16 w 17"/>
              <a:gd name="T63" fmla="*/ 8 h 25"/>
              <a:gd name="T64" fmla="*/ 16 w 17"/>
              <a:gd name="T65" fmla="*/ 20 h 25"/>
              <a:gd name="T66" fmla="*/ 16 w 17"/>
              <a:gd name="T67" fmla="*/ 21 h 25"/>
              <a:gd name="T68" fmla="*/ 16 w 17"/>
              <a:gd name="T69" fmla="*/ 22 h 25"/>
              <a:gd name="T70" fmla="*/ 16 w 17"/>
              <a:gd name="T71" fmla="*/ 23 h 25"/>
              <a:gd name="T72" fmla="*/ 17 w 17"/>
              <a:gd name="T73" fmla="*/ 24 h 25"/>
              <a:gd name="T74" fmla="*/ 17 w 17"/>
              <a:gd name="T75" fmla="*/ 25 h 25"/>
              <a:gd name="T76" fmla="*/ 13 w 17"/>
              <a:gd name="T77" fmla="*/ 25 h 25"/>
              <a:gd name="T78" fmla="*/ 7 w 17"/>
              <a:gd name="T79" fmla="*/ 22 h 25"/>
              <a:gd name="T80" fmla="*/ 9 w 17"/>
              <a:gd name="T81" fmla="*/ 21 h 25"/>
              <a:gd name="T82" fmla="*/ 10 w 17"/>
              <a:gd name="T83" fmla="*/ 21 h 25"/>
              <a:gd name="T84" fmla="*/ 11 w 17"/>
              <a:gd name="T85" fmla="*/ 20 h 25"/>
              <a:gd name="T86" fmla="*/ 12 w 17"/>
              <a:gd name="T87" fmla="*/ 19 h 25"/>
              <a:gd name="T88" fmla="*/ 12 w 17"/>
              <a:gd name="T89" fmla="*/ 13 h 25"/>
              <a:gd name="T90" fmla="*/ 10 w 17"/>
              <a:gd name="T91" fmla="*/ 13 h 25"/>
              <a:gd name="T92" fmla="*/ 8 w 17"/>
              <a:gd name="T93" fmla="*/ 13 h 25"/>
              <a:gd name="T94" fmla="*/ 6 w 17"/>
              <a:gd name="T95" fmla="*/ 14 h 25"/>
              <a:gd name="T96" fmla="*/ 4 w 17"/>
              <a:gd name="T97" fmla="*/ 16 h 25"/>
              <a:gd name="T98" fmla="*/ 4 w 17"/>
              <a:gd name="T99" fmla="*/ 18 h 25"/>
              <a:gd name="T100" fmla="*/ 4 w 17"/>
              <a:gd name="T101" fmla="*/ 20 h 25"/>
              <a:gd name="T102" fmla="*/ 5 w 17"/>
              <a:gd name="T103" fmla="*/ 21 h 25"/>
              <a:gd name="T104" fmla="*/ 6 w 17"/>
              <a:gd name="T105" fmla="*/ 21 h 25"/>
              <a:gd name="T106" fmla="*/ 7 w 17"/>
              <a:gd name="T107" fmla="*/ 2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" h="25">
                <a:moveTo>
                  <a:pt x="13" y="25"/>
                </a:moveTo>
                <a:cubicBezTo>
                  <a:pt x="13" y="24"/>
                  <a:pt x="12" y="24"/>
                  <a:pt x="12" y="24"/>
                </a:cubicBezTo>
                <a:cubicBezTo>
                  <a:pt x="12" y="23"/>
                  <a:pt x="12" y="23"/>
                  <a:pt x="12" y="22"/>
                </a:cubicBezTo>
                <a:cubicBezTo>
                  <a:pt x="12" y="23"/>
                  <a:pt x="12" y="23"/>
                  <a:pt x="11" y="23"/>
                </a:cubicBezTo>
                <a:cubicBezTo>
                  <a:pt x="11" y="24"/>
                  <a:pt x="10" y="24"/>
                  <a:pt x="10" y="24"/>
                </a:cubicBezTo>
                <a:cubicBezTo>
                  <a:pt x="10" y="25"/>
                  <a:pt x="9" y="25"/>
                  <a:pt x="9" y="25"/>
                </a:cubicBezTo>
                <a:cubicBezTo>
                  <a:pt x="8" y="25"/>
                  <a:pt x="7" y="25"/>
                  <a:pt x="7" y="25"/>
                </a:cubicBezTo>
                <a:cubicBezTo>
                  <a:pt x="6" y="25"/>
                  <a:pt x="5" y="25"/>
                  <a:pt x="4" y="25"/>
                </a:cubicBezTo>
                <a:cubicBezTo>
                  <a:pt x="3" y="24"/>
                  <a:pt x="2" y="24"/>
                  <a:pt x="2" y="23"/>
                </a:cubicBezTo>
                <a:cubicBezTo>
                  <a:pt x="1" y="23"/>
                  <a:pt x="1" y="22"/>
                  <a:pt x="0" y="21"/>
                </a:cubicBezTo>
                <a:cubicBezTo>
                  <a:pt x="0" y="20"/>
                  <a:pt x="0" y="19"/>
                  <a:pt x="0" y="18"/>
                </a:cubicBezTo>
                <a:cubicBezTo>
                  <a:pt x="0" y="17"/>
                  <a:pt x="0" y="16"/>
                  <a:pt x="1" y="15"/>
                </a:cubicBezTo>
                <a:cubicBezTo>
                  <a:pt x="1" y="14"/>
                  <a:pt x="2" y="13"/>
                  <a:pt x="2" y="12"/>
                </a:cubicBezTo>
                <a:cubicBezTo>
                  <a:pt x="3" y="12"/>
                  <a:pt x="4" y="11"/>
                  <a:pt x="5" y="11"/>
                </a:cubicBezTo>
                <a:cubicBezTo>
                  <a:pt x="6" y="10"/>
                  <a:pt x="8" y="10"/>
                  <a:pt x="9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6"/>
                  <a:pt x="12" y="5"/>
                  <a:pt x="11" y="5"/>
                </a:cubicBezTo>
                <a:cubicBezTo>
                  <a:pt x="11" y="4"/>
                  <a:pt x="10" y="4"/>
                  <a:pt x="8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4"/>
                  <a:pt x="6" y="4"/>
                  <a:pt x="5" y="5"/>
                </a:cubicBezTo>
                <a:cubicBezTo>
                  <a:pt x="5" y="5"/>
                  <a:pt x="5" y="6"/>
                  <a:pt x="5" y="6"/>
                </a:cubicBezTo>
                <a:cubicBezTo>
                  <a:pt x="4" y="6"/>
                  <a:pt x="4" y="7"/>
                  <a:pt x="4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7"/>
                  <a:pt x="1" y="6"/>
                  <a:pt x="1" y="5"/>
                </a:cubicBezTo>
                <a:cubicBezTo>
                  <a:pt x="1" y="4"/>
                  <a:pt x="2" y="3"/>
                  <a:pt x="3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0"/>
                  <a:pt x="7" y="0"/>
                  <a:pt x="8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2" y="1"/>
                  <a:pt x="13" y="1"/>
                  <a:pt x="14" y="2"/>
                </a:cubicBezTo>
                <a:cubicBezTo>
                  <a:pt x="15" y="3"/>
                  <a:pt x="15" y="3"/>
                  <a:pt x="15" y="4"/>
                </a:cubicBezTo>
                <a:cubicBezTo>
                  <a:pt x="16" y="5"/>
                  <a:pt x="16" y="6"/>
                  <a:pt x="16" y="8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0"/>
                  <a:pt x="16" y="20"/>
                  <a:pt x="16" y="21"/>
                </a:cubicBezTo>
                <a:cubicBezTo>
                  <a:pt x="16" y="21"/>
                  <a:pt x="16" y="22"/>
                  <a:pt x="16" y="22"/>
                </a:cubicBezTo>
                <a:cubicBezTo>
                  <a:pt x="16" y="23"/>
                  <a:pt x="16" y="23"/>
                  <a:pt x="16" y="23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5"/>
                  <a:pt x="17" y="25"/>
                  <a:pt x="17" y="25"/>
                </a:cubicBezTo>
                <a:lnTo>
                  <a:pt x="13" y="25"/>
                </a:lnTo>
                <a:close/>
                <a:moveTo>
                  <a:pt x="7" y="22"/>
                </a:moveTo>
                <a:cubicBezTo>
                  <a:pt x="8" y="22"/>
                  <a:pt x="9" y="22"/>
                  <a:pt x="9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11" y="21"/>
                  <a:pt x="11" y="20"/>
                  <a:pt x="11" y="20"/>
                </a:cubicBezTo>
                <a:cubicBezTo>
                  <a:pt x="12" y="20"/>
                  <a:pt x="12" y="19"/>
                  <a:pt x="12" y="19"/>
                </a:cubicBezTo>
                <a:cubicBezTo>
                  <a:pt x="12" y="13"/>
                  <a:pt x="12" y="13"/>
                  <a:pt x="12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3"/>
                  <a:pt x="8" y="13"/>
                </a:cubicBezTo>
                <a:cubicBezTo>
                  <a:pt x="7" y="14"/>
                  <a:pt x="6" y="14"/>
                  <a:pt x="6" y="14"/>
                </a:cubicBezTo>
                <a:cubicBezTo>
                  <a:pt x="5" y="15"/>
                  <a:pt x="5" y="15"/>
                  <a:pt x="4" y="16"/>
                </a:cubicBezTo>
                <a:cubicBezTo>
                  <a:pt x="4" y="16"/>
                  <a:pt x="4" y="17"/>
                  <a:pt x="4" y="18"/>
                </a:cubicBezTo>
                <a:cubicBezTo>
                  <a:pt x="4" y="18"/>
                  <a:pt x="4" y="19"/>
                  <a:pt x="4" y="20"/>
                </a:cubicBezTo>
                <a:cubicBezTo>
                  <a:pt x="4" y="20"/>
                  <a:pt x="4" y="20"/>
                  <a:pt x="5" y="21"/>
                </a:cubicBezTo>
                <a:cubicBezTo>
                  <a:pt x="5" y="21"/>
                  <a:pt x="5" y="21"/>
                  <a:pt x="6" y="21"/>
                </a:cubicBezTo>
                <a:cubicBezTo>
                  <a:pt x="6" y="22"/>
                  <a:pt x="7" y="22"/>
                  <a:pt x="7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45" name="Freeform 435"/>
          <p:cNvSpPr>
            <a:spLocks/>
          </p:cNvSpPr>
          <p:nvPr/>
        </p:nvSpPr>
        <p:spPr bwMode="auto">
          <a:xfrm>
            <a:off x="8356996" y="4179220"/>
            <a:ext cx="51611" cy="80856"/>
          </a:xfrm>
          <a:custGeom>
            <a:avLst/>
            <a:gdLst>
              <a:gd name="T0" fmla="*/ 4 w 16"/>
              <a:gd name="T1" fmla="*/ 1 h 25"/>
              <a:gd name="T2" fmla="*/ 4 w 16"/>
              <a:gd name="T3" fmla="*/ 3 h 25"/>
              <a:gd name="T4" fmla="*/ 7 w 16"/>
              <a:gd name="T5" fmla="*/ 1 h 25"/>
              <a:gd name="T6" fmla="*/ 10 w 16"/>
              <a:gd name="T7" fmla="*/ 0 h 25"/>
              <a:gd name="T8" fmla="*/ 12 w 16"/>
              <a:gd name="T9" fmla="*/ 1 h 25"/>
              <a:gd name="T10" fmla="*/ 15 w 16"/>
              <a:gd name="T11" fmla="*/ 2 h 25"/>
              <a:gd name="T12" fmla="*/ 16 w 16"/>
              <a:gd name="T13" fmla="*/ 5 h 25"/>
              <a:gd name="T14" fmla="*/ 16 w 16"/>
              <a:gd name="T15" fmla="*/ 9 h 25"/>
              <a:gd name="T16" fmla="*/ 16 w 16"/>
              <a:gd name="T17" fmla="*/ 25 h 25"/>
              <a:gd name="T18" fmla="*/ 12 w 16"/>
              <a:gd name="T19" fmla="*/ 25 h 25"/>
              <a:gd name="T20" fmla="*/ 12 w 16"/>
              <a:gd name="T21" fmla="*/ 9 h 25"/>
              <a:gd name="T22" fmla="*/ 11 w 16"/>
              <a:gd name="T23" fmla="*/ 5 h 25"/>
              <a:gd name="T24" fmla="*/ 9 w 16"/>
              <a:gd name="T25" fmla="*/ 4 h 25"/>
              <a:gd name="T26" fmla="*/ 6 w 16"/>
              <a:gd name="T27" fmla="*/ 5 h 25"/>
              <a:gd name="T28" fmla="*/ 4 w 16"/>
              <a:gd name="T29" fmla="*/ 7 h 25"/>
              <a:gd name="T30" fmla="*/ 4 w 16"/>
              <a:gd name="T31" fmla="*/ 25 h 25"/>
              <a:gd name="T32" fmla="*/ 0 w 16"/>
              <a:gd name="T33" fmla="*/ 25 h 25"/>
              <a:gd name="T34" fmla="*/ 0 w 16"/>
              <a:gd name="T35" fmla="*/ 1 h 25"/>
              <a:gd name="T36" fmla="*/ 4 w 16"/>
              <a:gd name="T37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5">
                <a:moveTo>
                  <a:pt x="4" y="1"/>
                </a:moveTo>
                <a:cubicBezTo>
                  <a:pt x="4" y="3"/>
                  <a:pt x="4" y="3"/>
                  <a:pt x="4" y="3"/>
                </a:cubicBezTo>
                <a:cubicBezTo>
                  <a:pt x="5" y="2"/>
                  <a:pt x="6" y="2"/>
                  <a:pt x="7" y="1"/>
                </a:cubicBezTo>
                <a:cubicBezTo>
                  <a:pt x="8" y="1"/>
                  <a:pt x="9" y="0"/>
                  <a:pt x="10" y="0"/>
                </a:cubicBezTo>
                <a:cubicBezTo>
                  <a:pt x="11" y="0"/>
                  <a:pt x="12" y="0"/>
                  <a:pt x="12" y="1"/>
                </a:cubicBezTo>
                <a:cubicBezTo>
                  <a:pt x="13" y="1"/>
                  <a:pt x="14" y="2"/>
                  <a:pt x="15" y="2"/>
                </a:cubicBezTo>
                <a:cubicBezTo>
                  <a:pt x="15" y="3"/>
                  <a:pt x="16" y="4"/>
                  <a:pt x="16" y="5"/>
                </a:cubicBezTo>
                <a:cubicBezTo>
                  <a:pt x="16" y="6"/>
                  <a:pt x="16" y="7"/>
                  <a:pt x="16" y="9"/>
                </a:cubicBezTo>
                <a:cubicBezTo>
                  <a:pt x="16" y="25"/>
                  <a:pt x="16" y="25"/>
                  <a:pt x="16" y="25"/>
                </a:cubicBezTo>
                <a:cubicBezTo>
                  <a:pt x="12" y="25"/>
                  <a:pt x="12" y="25"/>
                  <a:pt x="12" y="25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2" y="6"/>
                  <a:pt x="11" y="5"/>
                </a:cubicBezTo>
                <a:cubicBezTo>
                  <a:pt x="11" y="4"/>
                  <a:pt x="10" y="4"/>
                  <a:pt x="9" y="4"/>
                </a:cubicBezTo>
                <a:cubicBezTo>
                  <a:pt x="8" y="4"/>
                  <a:pt x="7" y="4"/>
                  <a:pt x="6" y="5"/>
                </a:cubicBezTo>
                <a:cubicBezTo>
                  <a:pt x="5" y="5"/>
                  <a:pt x="5" y="6"/>
                  <a:pt x="4" y="7"/>
                </a:cubicBezTo>
                <a:cubicBezTo>
                  <a:pt x="4" y="25"/>
                  <a:pt x="4" y="25"/>
                  <a:pt x="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"/>
                  <a:pt x="0" y="1"/>
                  <a:pt x="0" y="1"/>
                </a:cubicBezTo>
                <a:lnTo>
                  <a:pt x="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46" name="Freeform 436"/>
          <p:cNvSpPr>
            <a:spLocks noEditPoints="1"/>
          </p:cNvSpPr>
          <p:nvPr/>
        </p:nvSpPr>
        <p:spPr bwMode="auto">
          <a:xfrm>
            <a:off x="8425810" y="4149973"/>
            <a:ext cx="58492" cy="110103"/>
          </a:xfrm>
          <a:custGeom>
            <a:avLst/>
            <a:gdLst>
              <a:gd name="T0" fmla="*/ 0 w 18"/>
              <a:gd name="T1" fmla="*/ 21 h 34"/>
              <a:gd name="T2" fmla="*/ 1 w 18"/>
              <a:gd name="T3" fmla="*/ 16 h 34"/>
              <a:gd name="T4" fmla="*/ 3 w 18"/>
              <a:gd name="T5" fmla="*/ 12 h 34"/>
              <a:gd name="T6" fmla="*/ 5 w 18"/>
              <a:gd name="T7" fmla="*/ 10 h 34"/>
              <a:gd name="T8" fmla="*/ 8 w 18"/>
              <a:gd name="T9" fmla="*/ 9 h 34"/>
              <a:gd name="T10" fmla="*/ 11 w 18"/>
              <a:gd name="T11" fmla="*/ 10 h 34"/>
              <a:gd name="T12" fmla="*/ 14 w 18"/>
              <a:gd name="T13" fmla="*/ 12 h 34"/>
              <a:gd name="T14" fmla="*/ 14 w 18"/>
              <a:gd name="T15" fmla="*/ 0 h 34"/>
              <a:gd name="T16" fmla="*/ 18 w 18"/>
              <a:gd name="T17" fmla="*/ 0 h 34"/>
              <a:gd name="T18" fmla="*/ 18 w 18"/>
              <a:gd name="T19" fmla="*/ 34 h 34"/>
              <a:gd name="T20" fmla="*/ 14 w 18"/>
              <a:gd name="T21" fmla="*/ 34 h 34"/>
              <a:gd name="T22" fmla="*/ 14 w 18"/>
              <a:gd name="T23" fmla="*/ 31 h 34"/>
              <a:gd name="T24" fmla="*/ 12 w 18"/>
              <a:gd name="T25" fmla="*/ 33 h 34"/>
              <a:gd name="T26" fmla="*/ 8 w 18"/>
              <a:gd name="T27" fmla="*/ 34 h 34"/>
              <a:gd name="T28" fmla="*/ 5 w 18"/>
              <a:gd name="T29" fmla="*/ 34 h 34"/>
              <a:gd name="T30" fmla="*/ 3 w 18"/>
              <a:gd name="T31" fmla="*/ 31 h 34"/>
              <a:gd name="T32" fmla="*/ 1 w 18"/>
              <a:gd name="T33" fmla="*/ 28 h 34"/>
              <a:gd name="T34" fmla="*/ 0 w 18"/>
              <a:gd name="T35" fmla="*/ 23 h 34"/>
              <a:gd name="T36" fmla="*/ 0 w 18"/>
              <a:gd name="T37" fmla="*/ 21 h 34"/>
              <a:gd name="T38" fmla="*/ 4 w 18"/>
              <a:gd name="T39" fmla="*/ 23 h 34"/>
              <a:gd name="T40" fmla="*/ 5 w 18"/>
              <a:gd name="T41" fmla="*/ 29 h 34"/>
              <a:gd name="T42" fmla="*/ 9 w 18"/>
              <a:gd name="T43" fmla="*/ 31 h 34"/>
              <a:gd name="T44" fmla="*/ 12 w 18"/>
              <a:gd name="T45" fmla="*/ 30 h 34"/>
              <a:gd name="T46" fmla="*/ 14 w 18"/>
              <a:gd name="T47" fmla="*/ 28 h 34"/>
              <a:gd name="T48" fmla="*/ 14 w 18"/>
              <a:gd name="T49" fmla="*/ 16 h 34"/>
              <a:gd name="T50" fmla="*/ 12 w 18"/>
              <a:gd name="T51" fmla="*/ 14 h 34"/>
              <a:gd name="T52" fmla="*/ 9 w 18"/>
              <a:gd name="T53" fmla="*/ 13 h 34"/>
              <a:gd name="T54" fmla="*/ 5 w 18"/>
              <a:gd name="T55" fmla="*/ 15 h 34"/>
              <a:gd name="T56" fmla="*/ 4 w 18"/>
              <a:gd name="T57" fmla="*/ 21 h 34"/>
              <a:gd name="T58" fmla="*/ 4 w 18"/>
              <a:gd name="T59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8" h="34">
                <a:moveTo>
                  <a:pt x="0" y="21"/>
                </a:moveTo>
                <a:cubicBezTo>
                  <a:pt x="0" y="19"/>
                  <a:pt x="1" y="17"/>
                  <a:pt x="1" y="16"/>
                </a:cubicBezTo>
                <a:cubicBezTo>
                  <a:pt x="1" y="14"/>
                  <a:pt x="2" y="13"/>
                  <a:pt x="3" y="12"/>
                </a:cubicBezTo>
                <a:cubicBezTo>
                  <a:pt x="3" y="11"/>
                  <a:pt x="4" y="10"/>
                  <a:pt x="5" y="10"/>
                </a:cubicBezTo>
                <a:cubicBezTo>
                  <a:pt x="6" y="10"/>
                  <a:pt x="7" y="9"/>
                  <a:pt x="8" y="9"/>
                </a:cubicBezTo>
                <a:cubicBezTo>
                  <a:pt x="10" y="9"/>
                  <a:pt x="11" y="10"/>
                  <a:pt x="11" y="10"/>
                </a:cubicBezTo>
                <a:cubicBezTo>
                  <a:pt x="12" y="10"/>
                  <a:pt x="13" y="11"/>
                  <a:pt x="14" y="12"/>
                </a:cubicBezTo>
                <a:cubicBezTo>
                  <a:pt x="14" y="0"/>
                  <a:pt x="14" y="0"/>
                  <a:pt x="14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34"/>
                  <a:pt x="18" y="34"/>
                  <a:pt x="18" y="34"/>
                </a:cubicBezTo>
                <a:cubicBezTo>
                  <a:pt x="14" y="34"/>
                  <a:pt x="14" y="34"/>
                  <a:pt x="14" y="34"/>
                </a:cubicBezTo>
                <a:cubicBezTo>
                  <a:pt x="14" y="31"/>
                  <a:pt x="14" y="31"/>
                  <a:pt x="14" y="31"/>
                </a:cubicBezTo>
                <a:cubicBezTo>
                  <a:pt x="13" y="32"/>
                  <a:pt x="13" y="33"/>
                  <a:pt x="12" y="33"/>
                </a:cubicBezTo>
                <a:cubicBezTo>
                  <a:pt x="11" y="34"/>
                  <a:pt x="10" y="34"/>
                  <a:pt x="8" y="34"/>
                </a:cubicBezTo>
                <a:cubicBezTo>
                  <a:pt x="7" y="34"/>
                  <a:pt x="6" y="34"/>
                  <a:pt x="5" y="34"/>
                </a:cubicBezTo>
                <a:cubicBezTo>
                  <a:pt x="4" y="33"/>
                  <a:pt x="3" y="32"/>
                  <a:pt x="3" y="31"/>
                </a:cubicBezTo>
                <a:cubicBezTo>
                  <a:pt x="2" y="30"/>
                  <a:pt x="1" y="29"/>
                  <a:pt x="1" y="28"/>
                </a:cubicBezTo>
                <a:cubicBezTo>
                  <a:pt x="1" y="26"/>
                  <a:pt x="0" y="25"/>
                  <a:pt x="0" y="23"/>
                </a:cubicBezTo>
                <a:lnTo>
                  <a:pt x="0" y="21"/>
                </a:lnTo>
                <a:close/>
                <a:moveTo>
                  <a:pt x="4" y="23"/>
                </a:moveTo>
                <a:cubicBezTo>
                  <a:pt x="4" y="26"/>
                  <a:pt x="5" y="28"/>
                  <a:pt x="5" y="29"/>
                </a:cubicBezTo>
                <a:cubicBezTo>
                  <a:pt x="6" y="30"/>
                  <a:pt x="8" y="31"/>
                  <a:pt x="9" y="31"/>
                </a:cubicBezTo>
                <a:cubicBezTo>
                  <a:pt x="10" y="31"/>
                  <a:pt x="11" y="30"/>
                  <a:pt x="12" y="30"/>
                </a:cubicBezTo>
                <a:cubicBezTo>
                  <a:pt x="13" y="29"/>
                  <a:pt x="13" y="29"/>
                  <a:pt x="14" y="28"/>
                </a:cubicBezTo>
                <a:cubicBezTo>
                  <a:pt x="14" y="16"/>
                  <a:pt x="14" y="16"/>
                  <a:pt x="14" y="16"/>
                </a:cubicBezTo>
                <a:cubicBezTo>
                  <a:pt x="13" y="15"/>
                  <a:pt x="13" y="14"/>
                  <a:pt x="12" y="14"/>
                </a:cubicBezTo>
                <a:cubicBezTo>
                  <a:pt x="11" y="13"/>
                  <a:pt x="10" y="13"/>
                  <a:pt x="9" y="13"/>
                </a:cubicBezTo>
                <a:cubicBezTo>
                  <a:pt x="8" y="13"/>
                  <a:pt x="6" y="13"/>
                  <a:pt x="5" y="15"/>
                </a:cubicBezTo>
                <a:cubicBezTo>
                  <a:pt x="5" y="16"/>
                  <a:pt x="4" y="18"/>
                  <a:pt x="4" y="21"/>
                </a:cubicBezTo>
                <a:lnTo>
                  <a:pt x="4" y="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47" name="Freeform 437"/>
          <p:cNvSpPr>
            <a:spLocks noEditPoints="1"/>
          </p:cNvSpPr>
          <p:nvPr/>
        </p:nvSpPr>
        <p:spPr bwMode="auto">
          <a:xfrm>
            <a:off x="6218594" y="4358137"/>
            <a:ext cx="61933" cy="82577"/>
          </a:xfrm>
          <a:custGeom>
            <a:avLst/>
            <a:gdLst>
              <a:gd name="T0" fmla="*/ 0 w 19"/>
              <a:gd name="T1" fmla="*/ 11 h 25"/>
              <a:gd name="T2" fmla="*/ 1 w 19"/>
              <a:gd name="T3" fmla="*/ 6 h 25"/>
              <a:gd name="T4" fmla="*/ 3 w 19"/>
              <a:gd name="T5" fmla="*/ 3 h 25"/>
              <a:gd name="T6" fmla="*/ 6 w 19"/>
              <a:gd name="T7" fmla="*/ 1 h 25"/>
              <a:gd name="T8" fmla="*/ 10 w 19"/>
              <a:gd name="T9" fmla="*/ 0 h 25"/>
              <a:gd name="T10" fmla="*/ 13 w 19"/>
              <a:gd name="T11" fmla="*/ 1 h 25"/>
              <a:gd name="T12" fmla="*/ 16 w 19"/>
              <a:gd name="T13" fmla="*/ 3 h 25"/>
              <a:gd name="T14" fmla="*/ 18 w 19"/>
              <a:gd name="T15" fmla="*/ 6 h 25"/>
              <a:gd name="T16" fmla="*/ 19 w 19"/>
              <a:gd name="T17" fmla="*/ 11 h 25"/>
              <a:gd name="T18" fmla="*/ 19 w 19"/>
              <a:gd name="T19" fmla="*/ 14 h 25"/>
              <a:gd name="T20" fmla="*/ 18 w 19"/>
              <a:gd name="T21" fmla="*/ 18 h 25"/>
              <a:gd name="T22" fmla="*/ 16 w 19"/>
              <a:gd name="T23" fmla="*/ 22 h 25"/>
              <a:gd name="T24" fmla="*/ 13 w 19"/>
              <a:gd name="T25" fmla="*/ 24 h 25"/>
              <a:gd name="T26" fmla="*/ 10 w 19"/>
              <a:gd name="T27" fmla="*/ 25 h 25"/>
              <a:gd name="T28" fmla="*/ 6 w 19"/>
              <a:gd name="T29" fmla="*/ 24 h 25"/>
              <a:gd name="T30" fmla="*/ 3 w 19"/>
              <a:gd name="T31" fmla="*/ 22 h 25"/>
              <a:gd name="T32" fmla="*/ 1 w 19"/>
              <a:gd name="T33" fmla="*/ 18 h 25"/>
              <a:gd name="T34" fmla="*/ 0 w 19"/>
              <a:gd name="T35" fmla="*/ 14 h 25"/>
              <a:gd name="T36" fmla="*/ 0 w 19"/>
              <a:gd name="T37" fmla="*/ 11 h 25"/>
              <a:gd name="T38" fmla="*/ 4 w 19"/>
              <a:gd name="T39" fmla="*/ 14 h 25"/>
              <a:gd name="T40" fmla="*/ 5 w 19"/>
              <a:gd name="T41" fmla="*/ 17 h 25"/>
              <a:gd name="T42" fmla="*/ 6 w 19"/>
              <a:gd name="T43" fmla="*/ 19 h 25"/>
              <a:gd name="T44" fmla="*/ 8 w 19"/>
              <a:gd name="T45" fmla="*/ 21 h 25"/>
              <a:gd name="T46" fmla="*/ 10 w 19"/>
              <a:gd name="T47" fmla="*/ 21 h 25"/>
              <a:gd name="T48" fmla="*/ 15 w 19"/>
              <a:gd name="T49" fmla="*/ 14 h 25"/>
              <a:gd name="T50" fmla="*/ 15 w 19"/>
              <a:gd name="T51" fmla="*/ 11 h 25"/>
              <a:gd name="T52" fmla="*/ 15 w 19"/>
              <a:gd name="T53" fmla="*/ 8 h 25"/>
              <a:gd name="T54" fmla="*/ 14 w 19"/>
              <a:gd name="T55" fmla="*/ 5 h 25"/>
              <a:gd name="T56" fmla="*/ 12 w 19"/>
              <a:gd name="T57" fmla="*/ 4 h 25"/>
              <a:gd name="T58" fmla="*/ 10 w 19"/>
              <a:gd name="T59" fmla="*/ 3 h 25"/>
              <a:gd name="T60" fmla="*/ 8 w 19"/>
              <a:gd name="T61" fmla="*/ 4 h 25"/>
              <a:gd name="T62" fmla="*/ 6 w 19"/>
              <a:gd name="T63" fmla="*/ 5 h 25"/>
              <a:gd name="T64" fmla="*/ 5 w 19"/>
              <a:gd name="T65" fmla="*/ 8 h 25"/>
              <a:gd name="T66" fmla="*/ 4 w 19"/>
              <a:gd name="T67" fmla="*/ 11 h 25"/>
              <a:gd name="T68" fmla="*/ 4 w 19"/>
              <a:gd name="T69" fmla="*/ 1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" h="25">
                <a:moveTo>
                  <a:pt x="0" y="11"/>
                </a:moveTo>
                <a:cubicBezTo>
                  <a:pt x="0" y="9"/>
                  <a:pt x="1" y="8"/>
                  <a:pt x="1" y="6"/>
                </a:cubicBezTo>
                <a:cubicBezTo>
                  <a:pt x="2" y="5"/>
                  <a:pt x="2" y="4"/>
                  <a:pt x="3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10" y="0"/>
                </a:cubicBezTo>
                <a:cubicBezTo>
                  <a:pt x="11" y="0"/>
                  <a:pt x="12" y="0"/>
                  <a:pt x="13" y="1"/>
                </a:cubicBezTo>
                <a:cubicBezTo>
                  <a:pt x="14" y="1"/>
                  <a:pt x="15" y="2"/>
                  <a:pt x="16" y="3"/>
                </a:cubicBezTo>
                <a:cubicBezTo>
                  <a:pt x="17" y="4"/>
                  <a:pt x="18" y="5"/>
                  <a:pt x="18" y="6"/>
                </a:cubicBezTo>
                <a:cubicBezTo>
                  <a:pt x="19" y="8"/>
                  <a:pt x="19" y="9"/>
                  <a:pt x="19" y="11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7"/>
                  <a:pt x="18" y="18"/>
                </a:cubicBezTo>
                <a:cubicBezTo>
                  <a:pt x="18" y="20"/>
                  <a:pt x="17" y="21"/>
                  <a:pt x="16" y="22"/>
                </a:cubicBezTo>
                <a:cubicBezTo>
                  <a:pt x="15" y="23"/>
                  <a:pt x="14" y="24"/>
                  <a:pt x="13" y="24"/>
                </a:cubicBezTo>
                <a:cubicBezTo>
                  <a:pt x="12" y="25"/>
                  <a:pt x="11" y="25"/>
                  <a:pt x="10" y="25"/>
                </a:cubicBezTo>
                <a:cubicBezTo>
                  <a:pt x="8" y="25"/>
                  <a:pt x="7" y="25"/>
                  <a:pt x="6" y="24"/>
                </a:cubicBezTo>
                <a:cubicBezTo>
                  <a:pt x="5" y="24"/>
                  <a:pt x="4" y="23"/>
                  <a:pt x="3" y="22"/>
                </a:cubicBezTo>
                <a:cubicBezTo>
                  <a:pt x="2" y="21"/>
                  <a:pt x="2" y="20"/>
                  <a:pt x="1" y="18"/>
                </a:cubicBezTo>
                <a:cubicBezTo>
                  <a:pt x="1" y="17"/>
                  <a:pt x="0" y="15"/>
                  <a:pt x="0" y="14"/>
                </a:cubicBezTo>
                <a:lnTo>
                  <a:pt x="0" y="11"/>
                </a:lnTo>
                <a:close/>
                <a:moveTo>
                  <a:pt x="4" y="14"/>
                </a:moveTo>
                <a:cubicBezTo>
                  <a:pt x="4" y="15"/>
                  <a:pt x="4" y="16"/>
                  <a:pt x="5" y="17"/>
                </a:cubicBezTo>
                <a:cubicBezTo>
                  <a:pt x="5" y="18"/>
                  <a:pt x="5" y="19"/>
                  <a:pt x="6" y="19"/>
                </a:cubicBezTo>
                <a:cubicBezTo>
                  <a:pt x="6" y="20"/>
                  <a:pt x="7" y="21"/>
                  <a:pt x="8" y="21"/>
                </a:cubicBezTo>
                <a:cubicBezTo>
                  <a:pt x="8" y="21"/>
                  <a:pt x="9" y="21"/>
                  <a:pt x="10" y="21"/>
                </a:cubicBezTo>
                <a:cubicBezTo>
                  <a:pt x="13" y="21"/>
                  <a:pt x="15" y="19"/>
                  <a:pt x="15" y="14"/>
                </a:cubicBezTo>
                <a:cubicBezTo>
                  <a:pt x="15" y="11"/>
                  <a:pt x="15" y="11"/>
                  <a:pt x="15" y="11"/>
                </a:cubicBezTo>
                <a:cubicBezTo>
                  <a:pt x="15" y="10"/>
                  <a:pt x="15" y="9"/>
                  <a:pt x="15" y="8"/>
                </a:cubicBezTo>
                <a:cubicBezTo>
                  <a:pt x="14" y="7"/>
                  <a:pt x="14" y="6"/>
                  <a:pt x="14" y="5"/>
                </a:cubicBezTo>
                <a:cubicBezTo>
                  <a:pt x="13" y="5"/>
                  <a:pt x="12" y="4"/>
                  <a:pt x="12" y="4"/>
                </a:cubicBezTo>
                <a:cubicBezTo>
                  <a:pt x="11" y="3"/>
                  <a:pt x="10" y="3"/>
                  <a:pt x="10" y="3"/>
                </a:cubicBezTo>
                <a:cubicBezTo>
                  <a:pt x="9" y="3"/>
                  <a:pt x="8" y="3"/>
                  <a:pt x="8" y="4"/>
                </a:cubicBezTo>
                <a:cubicBezTo>
                  <a:pt x="7" y="4"/>
                  <a:pt x="6" y="5"/>
                  <a:pt x="6" y="5"/>
                </a:cubicBezTo>
                <a:cubicBezTo>
                  <a:pt x="5" y="6"/>
                  <a:pt x="5" y="7"/>
                  <a:pt x="5" y="8"/>
                </a:cubicBezTo>
                <a:cubicBezTo>
                  <a:pt x="4" y="9"/>
                  <a:pt x="4" y="10"/>
                  <a:pt x="4" y="11"/>
                </a:cubicBezTo>
                <a:lnTo>
                  <a:pt x="4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48" name="Freeform 438"/>
          <p:cNvSpPr>
            <a:spLocks/>
          </p:cNvSpPr>
          <p:nvPr/>
        </p:nvSpPr>
        <p:spPr bwMode="auto">
          <a:xfrm>
            <a:off x="6297730" y="4358137"/>
            <a:ext cx="32687" cy="79136"/>
          </a:xfrm>
          <a:custGeom>
            <a:avLst/>
            <a:gdLst>
              <a:gd name="T0" fmla="*/ 10 w 10"/>
              <a:gd name="T1" fmla="*/ 4 h 24"/>
              <a:gd name="T2" fmla="*/ 9 w 10"/>
              <a:gd name="T3" fmla="*/ 4 h 24"/>
              <a:gd name="T4" fmla="*/ 8 w 10"/>
              <a:gd name="T5" fmla="*/ 4 h 24"/>
              <a:gd name="T6" fmla="*/ 6 w 10"/>
              <a:gd name="T7" fmla="*/ 5 h 24"/>
              <a:gd name="T8" fmla="*/ 4 w 10"/>
              <a:gd name="T9" fmla="*/ 7 h 24"/>
              <a:gd name="T10" fmla="*/ 4 w 10"/>
              <a:gd name="T11" fmla="*/ 24 h 24"/>
              <a:gd name="T12" fmla="*/ 0 w 10"/>
              <a:gd name="T13" fmla="*/ 24 h 24"/>
              <a:gd name="T14" fmla="*/ 0 w 10"/>
              <a:gd name="T15" fmla="*/ 0 h 24"/>
              <a:gd name="T16" fmla="*/ 4 w 10"/>
              <a:gd name="T17" fmla="*/ 0 h 24"/>
              <a:gd name="T18" fmla="*/ 4 w 10"/>
              <a:gd name="T19" fmla="*/ 3 h 24"/>
              <a:gd name="T20" fmla="*/ 6 w 10"/>
              <a:gd name="T21" fmla="*/ 1 h 24"/>
              <a:gd name="T22" fmla="*/ 8 w 10"/>
              <a:gd name="T23" fmla="*/ 0 h 24"/>
              <a:gd name="T24" fmla="*/ 9 w 10"/>
              <a:gd name="T25" fmla="*/ 0 h 24"/>
              <a:gd name="T26" fmla="*/ 9 w 10"/>
              <a:gd name="T27" fmla="*/ 0 h 24"/>
              <a:gd name="T28" fmla="*/ 10 w 10"/>
              <a:gd name="T29" fmla="*/ 0 h 24"/>
              <a:gd name="T30" fmla="*/ 10 w 10"/>
              <a:gd name="T31" fmla="*/ 0 h 24"/>
              <a:gd name="T32" fmla="*/ 10 w 10"/>
              <a:gd name="T33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24">
                <a:moveTo>
                  <a:pt x="10" y="4"/>
                </a:moveTo>
                <a:cubicBezTo>
                  <a:pt x="10" y="4"/>
                  <a:pt x="9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7" y="4"/>
                  <a:pt x="6" y="4"/>
                  <a:pt x="6" y="5"/>
                </a:cubicBezTo>
                <a:cubicBezTo>
                  <a:pt x="5" y="5"/>
                  <a:pt x="4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7" y="0"/>
                  <a:pt x="8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lnTo>
                  <a:pt x="1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49" name="Freeform 439"/>
          <p:cNvSpPr>
            <a:spLocks noEditPoints="1"/>
          </p:cNvSpPr>
          <p:nvPr/>
        </p:nvSpPr>
        <p:spPr bwMode="auto">
          <a:xfrm>
            <a:off x="6340739" y="4358137"/>
            <a:ext cx="55051" cy="111823"/>
          </a:xfrm>
          <a:custGeom>
            <a:avLst/>
            <a:gdLst>
              <a:gd name="T0" fmla="*/ 0 w 17"/>
              <a:gd name="T1" fmla="*/ 11 h 34"/>
              <a:gd name="T2" fmla="*/ 0 w 17"/>
              <a:gd name="T3" fmla="*/ 6 h 34"/>
              <a:gd name="T4" fmla="*/ 2 w 17"/>
              <a:gd name="T5" fmla="*/ 3 h 34"/>
              <a:gd name="T6" fmla="*/ 4 w 17"/>
              <a:gd name="T7" fmla="*/ 1 h 34"/>
              <a:gd name="T8" fmla="*/ 8 w 17"/>
              <a:gd name="T9" fmla="*/ 0 h 34"/>
              <a:gd name="T10" fmla="*/ 11 w 17"/>
              <a:gd name="T11" fmla="*/ 1 h 34"/>
              <a:gd name="T12" fmla="*/ 13 w 17"/>
              <a:gd name="T13" fmla="*/ 3 h 34"/>
              <a:gd name="T14" fmla="*/ 13 w 17"/>
              <a:gd name="T15" fmla="*/ 0 h 34"/>
              <a:gd name="T16" fmla="*/ 17 w 17"/>
              <a:gd name="T17" fmla="*/ 0 h 34"/>
              <a:gd name="T18" fmla="*/ 17 w 17"/>
              <a:gd name="T19" fmla="*/ 25 h 34"/>
              <a:gd name="T20" fmla="*/ 16 w 17"/>
              <a:gd name="T21" fmla="*/ 29 h 34"/>
              <a:gd name="T22" fmla="*/ 15 w 17"/>
              <a:gd name="T23" fmla="*/ 32 h 34"/>
              <a:gd name="T24" fmla="*/ 12 w 17"/>
              <a:gd name="T25" fmla="*/ 33 h 34"/>
              <a:gd name="T26" fmla="*/ 8 w 17"/>
              <a:gd name="T27" fmla="*/ 34 h 34"/>
              <a:gd name="T28" fmla="*/ 7 w 17"/>
              <a:gd name="T29" fmla="*/ 34 h 34"/>
              <a:gd name="T30" fmla="*/ 5 w 17"/>
              <a:gd name="T31" fmla="*/ 33 h 34"/>
              <a:gd name="T32" fmla="*/ 3 w 17"/>
              <a:gd name="T33" fmla="*/ 32 h 34"/>
              <a:gd name="T34" fmla="*/ 1 w 17"/>
              <a:gd name="T35" fmla="*/ 31 h 34"/>
              <a:gd name="T36" fmla="*/ 3 w 17"/>
              <a:gd name="T37" fmla="*/ 28 h 34"/>
              <a:gd name="T38" fmla="*/ 5 w 17"/>
              <a:gd name="T39" fmla="*/ 30 h 34"/>
              <a:gd name="T40" fmla="*/ 8 w 17"/>
              <a:gd name="T41" fmla="*/ 30 h 34"/>
              <a:gd name="T42" fmla="*/ 10 w 17"/>
              <a:gd name="T43" fmla="*/ 30 h 34"/>
              <a:gd name="T44" fmla="*/ 12 w 17"/>
              <a:gd name="T45" fmla="*/ 29 h 34"/>
              <a:gd name="T46" fmla="*/ 13 w 17"/>
              <a:gd name="T47" fmla="*/ 27 h 34"/>
              <a:gd name="T48" fmla="*/ 13 w 17"/>
              <a:gd name="T49" fmla="*/ 25 h 34"/>
              <a:gd name="T50" fmla="*/ 13 w 17"/>
              <a:gd name="T51" fmla="*/ 22 h 34"/>
              <a:gd name="T52" fmla="*/ 11 w 17"/>
              <a:gd name="T53" fmla="*/ 24 h 34"/>
              <a:gd name="T54" fmla="*/ 8 w 17"/>
              <a:gd name="T55" fmla="*/ 25 h 34"/>
              <a:gd name="T56" fmla="*/ 4 w 17"/>
              <a:gd name="T57" fmla="*/ 24 h 34"/>
              <a:gd name="T58" fmla="*/ 2 w 17"/>
              <a:gd name="T59" fmla="*/ 22 h 34"/>
              <a:gd name="T60" fmla="*/ 0 w 17"/>
              <a:gd name="T61" fmla="*/ 19 h 34"/>
              <a:gd name="T62" fmla="*/ 0 w 17"/>
              <a:gd name="T63" fmla="*/ 14 h 34"/>
              <a:gd name="T64" fmla="*/ 0 w 17"/>
              <a:gd name="T65" fmla="*/ 11 h 34"/>
              <a:gd name="T66" fmla="*/ 4 w 17"/>
              <a:gd name="T67" fmla="*/ 14 h 34"/>
              <a:gd name="T68" fmla="*/ 5 w 17"/>
              <a:gd name="T69" fmla="*/ 19 h 34"/>
              <a:gd name="T70" fmla="*/ 9 w 17"/>
              <a:gd name="T71" fmla="*/ 21 h 34"/>
              <a:gd name="T72" fmla="*/ 11 w 17"/>
              <a:gd name="T73" fmla="*/ 21 h 34"/>
              <a:gd name="T74" fmla="*/ 13 w 17"/>
              <a:gd name="T75" fmla="*/ 18 h 34"/>
              <a:gd name="T76" fmla="*/ 13 w 17"/>
              <a:gd name="T77" fmla="*/ 6 h 34"/>
              <a:gd name="T78" fmla="*/ 11 w 17"/>
              <a:gd name="T79" fmla="*/ 4 h 34"/>
              <a:gd name="T80" fmla="*/ 9 w 17"/>
              <a:gd name="T81" fmla="*/ 3 h 34"/>
              <a:gd name="T82" fmla="*/ 5 w 17"/>
              <a:gd name="T83" fmla="*/ 5 h 34"/>
              <a:gd name="T84" fmla="*/ 4 w 17"/>
              <a:gd name="T85" fmla="*/ 11 h 34"/>
              <a:gd name="T86" fmla="*/ 4 w 17"/>
              <a:gd name="T87" fmla="*/ 1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7" h="34">
                <a:moveTo>
                  <a:pt x="0" y="11"/>
                </a:moveTo>
                <a:cubicBezTo>
                  <a:pt x="0" y="9"/>
                  <a:pt x="0" y="8"/>
                  <a:pt x="0" y="6"/>
                </a:cubicBezTo>
                <a:cubicBezTo>
                  <a:pt x="1" y="5"/>
                  <a:pt x="1" y="4"/>
                  <a:pt x="2" y="3"/>
                </a:cubicBezTo>
                <a:cubicBezTo>
                  <a:pt x="3" y="2"/>
                  <a:pt x="3" y="1"/>
                  <a:pt x="4" y="1"/>
                </a:cubicBezTo>
                <a:cubicBezTo>
                  <a:pt x="5" y="0"/>
                  <a:pt x="6" y="0"/>
                  <a:pt x="8" y="0"/>
                </a:cubicBezTo>
                <a:cubicBezTo>
                  <a:pt x="9" y="0"/>
                  <a:pt x="10" y="0"/>
                  <a:pt x="11" y="1"/>
                </a:cubicBezTo>
                <a:cubicBezTo>
                  <a:pt x="12" y="1"/>
                  <a:pt x="13" y="2"/>
                  <a:pt x="13" y="3"/>
                </a:cubicBezTo>
                <a:cubicBezTo>
                  <a:pt x="13" y="0"/>
                  <a:pt x="13" y="0"/>
                  <a:pt x="13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6"/>
                  <a:pt x="17" y="28"/>
                  <a:pt x="16" y="29"/>
                </a:cubicBezTo>
                <a:cubicBezTo>
                  <a:pt x="16" y="30"/>
                  <a:pt x="15" y="31"/>
                  <a:pt x="15" y="32"/>
                </a:cubicBezTo>
                <a:cubicBezTo>
                  <a:pt x="14" y="32"/>
                  <a:pt x="13" y="33"/>
                  <a:pt x="12" y="33"/>
                </a:cubicBezTo>
                <a:cubicBezTo>
                  <a:pt x="11" y="34"/>
                  <a:pt x="10" y="34"/>
                  <a:pt x="8" y="34"/>
                </a:cubicBezTo>
                <a:cubicBezTo>
                  <a:pt x="8" y="34"/>
                  <a:pt x="7" y="34"/>
                  <a:pt x="7" y="34"/>
                </a:cubicBezTo>
                <a:cubicBezTo>
                  <a:pt x="6" y="34"/>
                  <a:pt x="5" y="33"/>
                  <a:pt x="5" y="33"/>
                </a:cubicBezTo>
                <a:cubicBezTo>
                  <a:pt x="4" y="33"/>
                  <a:pt x="3" y="33"/>
                  <a:pt x="3" y="32"/>
                </a:cubicBezTo>
                <a:cubicBezTo>
                  <a:pt x="2" y="32"/>
                  <a:pt x="2" y="31"/>
                  <a:pt x="1" y="31"/>
                </a:cubicBezTo>
                <a:cubicBezTo>
                  <a:pt x="3" y="28"/>
                  <a:pt x="3" y="28"/>
                  <a:pt x="3" y="28"/>
                </a:cubicBezTo>
                <a:cubicBezTo>
                  <a:pt x="4" y="29"/>
                  <a:pt x="4" y="30"/>
                  <a:pt x="5" y="30"/>
                </a:cubicBezTo>
                <a:cubicBezTo>
                  <a:pt x="6" y="30"/>
                  <a:pt x="7" y="30"/>
                  <a:pt x="8" y="30"/>
                </a:cubicBezTo>
                <a:cubicBezTo>
                  <a:pt x="9" y="30"/>
                  <a:pt x="10" y="30"/>
                  <a:pt x="10" y="30"/>
                </a:cubicBezTo>
                <a:cubicBezTo>
                  <a:pt x="11" y="30"/>
                  <a:pt x="11" y="30"/>
                  <a:pt x="12" y="29"/>
                </a:cubicBezTo>
                <a:cubicBezTo>
                  <a:pt x="12" y="29"/>
                  <a:pt x="13" y="28"/>
                  <a:pt x="13" y="27"/>
                </a:cubicBezTo>
                <a:cubicBezTo>
                  <a:pt x="13" y="27"/>
                  <a:pt x="13" y="26"/>
                  <a:pt x="13" y="25"/>
                </a:cubicBezTo>
                <a:cubicBezTo>
                  <a:pt x="13" y="22"/>
                  <a:pt x="13" y="22"/>
                  <a:pt x="13" y="22"/>
                </a:cubicBezTo>
                <a:cubicBezTo>
                  <a:pt x="12" y="23"/>
                  <a:pt x="12" y="24"/>
                  <a:pt x="11" y="24"/>
                </a:cubicBezTo>
                <a:cubicBezTo>
                  <a:pt x="10" y="25"/>
                  <a:pt x="9" y="25"/>
                  <a:pt x="8" y="25"/>
                </a:cubicBezTo>
                <a:cubicBezTo>
                  <a:pt x="6" y="25"/>
                  <a:pt x="5" y="25"/>
                  <a:pt x="4" y="24"/>
                </a:cubicBezTo>
                <a:cubicBezTo>
                  <a:pt x="3" y="24"/>
                  <a:pt x="3" y="23"/>
                  <a:pt x="2" y="22"/>
                </a:cubicBezTo>
                <a:cubicBezTo>
                  <a:pt x="1" y="21"/>
                  <a:pt x="1" y="20"/>
                  <a:pt x="0" y="19"/>
                </a:cubicBezTo>
                <a:cubicBezTo>
                  <a:pt x="0" y="17"/>
                  <a:pt x="0" y="15"/>
                  <a:pt x="0" y="14"/>
                </a:cubicBezTo>
                <a:lnTo>
                  <a:pt x="0" y="11"/>
                </a:lnTo>
                <a:close/>
                <a:moveTo>
                  <a:pt x="4" y="14"/>
                </a:moveTo>
                <a:cubicBezTo>
                  <a:pt x="4" y="16"/>
                  <a:pt x="4" y="18"/>
                  <a:pt x="5" y="19"/>
                </a:cubicBezTo>
                <a:cubicBezTo>
                  <a:pt x="6" y="21"/>
                  <a:pt x="7" y="21"/>
                  <a:pt x="9" y="21"/>
                </a:cubicBezTo>
                <a:cubicBezTo>
                  <a:pt x="10" y="21"/>
                  <a:pt x="11" y="21"/>
                  <a:pt x="11" y="21"/>
                </a:cubicBezTo>
                <a:cubicBezTo>
                  <a:pt x="12" y="20"/>
                  <a:pt x="13" y="19"/>
                  <a:pt x="13" y="18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5"/>
                  <a:pt x="12" y="5"/>
                  <a:pt x="11" y="4"/>
                </a:cubicBezTo>
                <a:cubicBezTo>
                  <a:pt x="11" y="4"/>
                  <a:pt x="10" y="3"/>
                  <a:pt x="9" y="3"/>
                </a:cubicBezTo>
                <a:cubicBezTo>
                  <a:pt x="7" y="3"/>
                  <a:pt x="6" y="4"/>
                  <a:pt x="5" y="5"/>
                </a:cubicBezTo>
                <a:cubicBezTo>
                  <a:pt x="4" y="7"/>
                  <a:pt x="4" y="9"/>
                  <a:pt x="4" y="11"/>
                </a:cubicBezTo>
                <a:lnTo>
                  <a:pt x="4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50" name="Freeform 440"/>
          <p:cNvSpPr>
            <a:spLocks noEditPoints="1"/>
          </p:cNvSpPr>
          <p:nvPr/>
        </p:nvSpPr>
        <p:spPr bwMode="auto">
          <a:xfrm>
            <a:off x="6411273" y="4358137"/>
            <a:ext cx="56772" cy="82577"/>
          </a:xfrm>
          <a:custGeom>
            <a:avLst/>
            <a:gdLst>
              <a:gd name="T0" fmla="*/ 13 w 17"/>
              <a:gd name="T1" fmla="*/ 24 h 25"/>
              <a:gd name="T2" fmla="*/ 13 w 17"/>
              <a:gd name="T3" fmla="*/ 23 h 25"/>
              <a:gd name="T4" fmla="*/ 13 w 17"/>
              <a:gd name="T5" fmla="*/ 22 h 25"/>
              <a:gd name="T6" fmla="*/ 12 w 17"/>
              <a:gd name="T7" fmla="*/ 23 h 25"/>
              <a:gd name="T8" fmla="*/ 11 w 17"/>
              <a:gd name="T9" fmla="*/ 24 h 25"/>
              <a:gd name="T10" fmla="*/ 9 w 17"/>
              <a:gd name="T11" fmla="*/ 25 h 25"/>
              <a:gd name="T12" fmla="*/ 7 w 17"/>
              <a:gd name="T13" fmla="*/ 25 h 25"/>
              <a:gd name="T14" fmla="*/ 5 w 17"/>
              <a:gd name="T15" fmla="*/ 24 h 25"/>
              <a:gd name="T16" fmla="*/ 2 w 17"/>
              <a:gd name="T17" fmla="*/ 23 h 25"/>
              <a:gd name="T18" fmla="*/ 1 w 17"/>
              <a:gd name="T19" fmla="*/ 21 h 25"/>
              <a:gd name="T20" fmla="*/ 0 w 17"/>
              <a:gd name="T21" fmla="*/ 18 h 25"/>
              <a:gd name="T22" fmla="*/ 1 w 17"/>
              <a:gd name="T23" fmla="*/ 15 h 25"/>
              <a:gd name="T24" fmla="*/ 3 w 17"/>
              <a:gd name="T25" fmla="*/ 12 h 25"/>
              <a:gd name="T26" fmla="*/ 6 w 17"/>
              <a:gd name="T27" fmla="*/ 10 h 25"/>
              <a:gd name="T28" fmla="*/ 10 w 17"/>
              <a:gd name="T29" fmla="*/ 10 h 25"/>
              <a:gd name="T30" fmla="*/ 13 w 17"/>
              <a:gd name="T31" fmla="*/ 10 h 25"/>
              <a:gd name="T32" fmla="*/ 13 w 17"/>
              <a:gd name="T33" fmla="*/ 7 h 25"/>
              <a:gd name="T34" fmla="*/ 12 w 17"/>
              <a:gd name="T35" fmla="*/ 4 h 25"/>
              <a:gd name="T36" fmla="*/ 9 w 17"/>
              <a:gd name="T37" fmla="*/ 3 h 25"/>
              <a:gd name="T38" fmla="*/ 7 w 17"/>
              <a:gd name="T39" fmla="*/ 4 h 25"/>
              <a:gd name="T40" fmla="*/ 6 w 17"/>
              <a:gd name="T41" fmla="*/ 4 h 25"/>
              <a:gd name="T42" fmla="*/ 5 w 17"/>
              <a:gd name="T43" fmla="*/ 6 h 25"/>
              <a:gd name="T44" fmla="*/ 5 w 17"/>
              <a:gd name="T45" fmla="*/ 7 h 25"/>
              <a:gd name="T46" fmla="*/ 1 w 17"/>
              <a:gd name="T47" fmla="*/ 7 h 25"/>
              <a:gd name="T48" fmla="*/ 1 w 17"/>
              <a:gd name="T49" fmla="*/ 4 h 25"/>
              <a:gd name="T50" fmla="*/ 3 w 17"/>
              <a:gd name="T51" fmla="*/ 2 h 25"/>
              <a:gd name="T52" fmla="*/ 6 w 17"/>
              <a:gd name="T53" fmla="*/ 1 h 25"/>
              <a:gd name="T54" fmla="*/ 9 w 17"/>
              <a:gd name="T55" fmla="*/ 0 h 25"/>
              <a:gd name="T56" fmla="*/ 12 w 17"/>
              <a:gd name="T57" fmla="*/ 0 h 25"/>
              <a:gd name="T58" fmla="*/ 14 w 17"/>
              <a:gd name="T59" fmla="*/ 2 h 25"/>
              <a:gd name="T60" fmla="*/ 16 w 17"/>
              <a:gd name="T61" fmla="*/ 4 h 25"/>
              <a:gd name="T62" fmla="*/ 17 w 17"/>
              <a:gd name="T63" fmla="*/ 7 h 25"/>
              <a:gd name="T64" fmla="*/ 17 w 17"/>
              <a:gd name="T65" fmla="*/ 19 h 25"/>
              <a:gd name="T66" fmla="*/ 17 w 17"/>
              <a:gd name="T67" fmla="*/ 20 h 25"/>
              <a:gd name="T68" fmla="*/ 17 w 17"/>
              <a:gd name="T69" fmla="*/ 22 h 25"/>
              <a:gd name="T70" fmla="*/ 17 w 17"/>
              <a:gd name="T71" fmla="*/ 23 h 25"/>
              <a:gd name="T72" fmla="*/ 17 w 17"/>
              <a:gd name="T73" fmla="*/ 24 h 25"/>
              <a:gd name="T74" fmla="*/ 17 w 17"/>
              <a:gd name="T75" fmla="*/ 24 h 25"/>
              <a:gd name="T76" fmla="*/ 13 w 17"/>
              <a:gd name="T77" fmla="*/ 24 h 25"/>
              <a:gd name="T78" fmla="*/ 8 w 17"/>
              <a:gd name="T79" fmla="*/ 21 h 25"/>
              <a:gd name="T80" fmla="*/ 10 w 17"/>
              <a:gd name="T81" fmla="*/ 21 h 25"/>
              <a:gd name="T82" fmla="*/ 11 w 17"/>
              <a:gd name="T83" fmla="*/ 20 h 25"/>
              <a:gd name="T84" fmla="*/ 12 w 17"/>
              <a:gd name="T85" fmla="*/ 19 h 25"/>
              <a:gd name="T86" fmla="*/ 13 w 17"/>
              <a:gd name="T87" fmla="*/ 18 h 25"/>
              <a:gd name="T88" fmla="*/ 13 w 17"/>
              <a:gd name="T89" fmla="*/ 13 h 25"/>
              <a:gd name="T90" fmla="*/ 11 w 17"/>
              <a:gd name="T91" fmla="*/ 13 h 25"/>
              <a:gd name="T92" fmla="*/ 8 w 17"/>
              <a:gd name="T93" fmla="*/ 13 h 25"/>
              <a:gd name="T94" fmla="*/ 6 w 17"/>
              <a:gd name="T95" fmla="*/ 14 h 25"/>
              <a:gd name="T96" fmla="*/ 5 w 17"/>
              <a:gd name="T97" fmla="*/ 15 h 25"/>
              <a:gd name="T98" fmla="*/ 4 w 17"/>
              <a:gd name="T99" fmla="*/ 17 h 25"/>
              <a:gd name="T100" fmla="*/ 5 w 17"/>
              <a:gd name="T101" fmla="*/ 19 h 25"/>
              <a:gd name="T102" fmla="*/ 5 w 17"/>
              <a:gd name="T103" fmla="*/ 20 h 25"/>
              <a:gd name="T104" fmla="*/ 6 w 17"/>
              <a:gd name="T105" fmla="*/ 21 h 25"/>
              <a:gd name="T106" fmla="*/ 8 w 17"/>
              <a:gd name="T107" fmla="*/ 2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" h="25">
                <a:moveTo>
                  <a:pt x="13" y="24"/>
                </a:moveTo>
                <a:cubicBezTo>
                  <a:pt x="13" y="24"/>
                  <a:pt x="13" y="24"/>
                  <a:pt x="13" y="23"/>
                </a:cubicBezTo>
                <a:cubicBezTo>
                  <a:pt x="13" y="23"/>
                  <a:pt x="13" y="22"/>
                  <a:pt x="13" y="22"/>
                </a:cubicBezTo>
                <a:cubicBezTo>
                  <a:pt x="12" y="22"/>
                  <a:pt x="12" y="23"/>
                  <a:pt x="12" y="23"/>
                </a:cubicBezTo>
                <a:cubicBezTo>
                  <a:pt x="11" y="23"/>
                  <a:pt x="11" y="24"/>
                  <a:pt x="11" y="24"/>
                </a:cubicBezTo>
                <a:cubicBezTo>
                  <a:pt x="10" y="24"/>
                  <a:pt x="10" y="24"/>
                  <a:pt x="9" y="25"/>
                </a:cubicBezTo>
                <a:cubicBezTo>
                  <a:pt x="9" y="25"/>
                  <a:pt x="8" y="25"/>
                  <a:pt x="7" y="25"/>
                </a:cubicBezTo>
                <a:cubicBezTo>
                  <a:pt x="6" y="25"/>
                  <a:pt x="5" y="25"/>
                  <a:pt x="5" y="24"/>
                </a:cubicBezTo>
                <a:cubicBezTo>
                  <a:pt x="4" y="24"/>
                  <a:pt x="3" y="24"/>
                  <a:pt x="2" y="23"/>
                </a:cubicBezTo>
                <a:cubicBezTo>
                  <a:pt x="2" y="22"/>
                  <a:pt x="1" y="22"/>
                  <a:pt x="1" y="21"/>
                </a:cubicBezTo>
                <a:cubicBezTo>
                  <a:pt x="1" y="20"/>
                  <a:pt x="0" y="19"/>
                  <a:pt x="0" y="18"/>
                </a:cubicBezTo>
                <a:cubicBezTo>
                  <a:pt x="0" y="17"/>
                  <a:pt x="1" y="16"/>
                  <a:pt x="1" y="15"/>
                </a:cubicBezTo>
                <a:cubicBezTo>
                  <a:pt x="1" y="14"/>
                  <a:pt x="2" y="13"/>
                  <a:pt x="3" y="12"/>
                </a:cubicBezTo>
                <a:cubicBezTo>
                  <a:pt x="4" y="11"/>
                  <a:pt x="5" y="11"/>
                  <a:pt x="6" y="10"/>
                </a:cubicBezTo>
                <a:cubicBezTo>
                  <a:pt x="7" y="10"/>
                  <a:pt x="8" y="10"/>
                  <a:pt x="10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6"/>
                  <a:pt x="12" y="5"/>
                  <a:pt x="12" y="4"/>
                </a:cubicBezTo>
                <a:cubicBezTo>
                  <a:pt x="11" y="4"/>
                  <a:pt x="10" y="3"/>
                  <a:pt x="9" y="3"/>
                </a:cubicBezTo>
                <a:cubicBezTo>
                  <a:pt x="8" y="3"/>
                  <a:pt x="8" y="3"/>
                  <a:pt x="7" y="4"/>
                </a:cubicBezTo>
                <a:cubicBezTo>
                  <a:pt x="7" y="4"/>
                  <a:pt x="6" y="4"/>
                  <a:pt x="6" y="4"/>
                </a:cubicBezTo>
                <a:cubicBezTo>
                  <a:pt x="6" y="5"/>
                  <a:pt x="5" y="5"/>
                  <a:pt x="5" y="6"/>
                </a:cubicBezTo>
                <a:cubicBezTo>
                  <a:pt x="5" y="6"/>
                  <a:pt x="5" y="7"/>
                  <a:pt x="5" y="7"/>
                </a:cubicBezTo>
                <a:cubicBezTo>
                  <a:pt x="1" y="7"/>
                  <a:pt x="1" y="7"/>
                  <a:pt x="1" y="7"/>
                </a:cubicBezTo>
                <a:cubicBezTo>
                  <a:pt x="1" y="6"/>
                  <a:pt x="1" y="5"/>
                  <a:pt x="1" y="4"/>
                </a:cubicBezTo>
                <a:cubicBezTo>
                  <a:pt x="2" y="4"/>
                  <a:pt x="2" y="3"/>
                  <a:pt x="3" y="2"/>
                </a:cubicBezTo>
                <a:cubicBezTo>
                  <a:pt x="4" y="1"/>
                  <a:pt x="5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3" y="1"/>
                  <a:pt x="14" y="1"/>
                  <a:pt x="14" y="2"/>
                </a:cubicBezTo>
                <a:cubicBezTo>
                  <a:pt x="15" y="2"/>
                  <a:pt x="16" y="3"/>
                  <a:pt x="16" y="4"/>
                </a:cubicBezTo>
                <a:cubicBezTo>
                  <a:pt x="16" y="5"/>
                  <a:pt x="17" y="6"/>
                  <a:pt x="17" y="7"/>
                </a:cubicBezTo>
                <a:cubicBezTo>
                  <a:pt x="17" y="19"/>
                  <a:pt x="17" y="19"/>
                  <a:pt x="17" y="19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1"/>
                  <a:pt x="17" y="21"/>
                  <a:pt x="17" y="22"/>
                </a:cubicBezTo>
                <a:cubicBezTo>
                  <a:pt x="17" y="22"/>
                  <a:pt x="17" y="23"/>
                  <a:pt x="17" y="23"/>
                </a:cubicBezTo>
                <a:cubicBezTo>
                  <a:pt x="17" y="23"/>
                  <a:pt x="17" y="24"/>
                  <a:pt x="17" y="24"/>
                </a:cubicBezTo>
                <a:cubicBezTo>
                  <a:pt x="17" y="24"/>
                  <a:pt x="17" y="24"/>
                  <a:pt x="17" y="24"/>
                </a:cubicBezTo>
                <a:lnTo>
                  <a:pt x="13" y="24"/>
                </a:lnTo>
                <a:close/>
                <a:moveTo>
                  <a:pt x="8" y="21"/>
                </a:moveTo>
                <a:cubicBezTo>
                  <a:pt x="9" y="21"/>
                  <a:pt x="9" y="21"/>
                  <a:pt x="10" y="21"/>
                </a:cubicBezTo>
                <a:cubicBezTo>
                  <a:pt x="10" y="21"/>
                  <a:pt x="11" y="21"/>
                  <a:pt x="11" y="20"/>
                </a:cubicBezTo>
                <a:cubicBezTo>
                  <a:pt x="11" y="20"/>
                  <a:pt x="12" y="20"/>
                  <a:pt x="12" y="19"/>
                </a:cubicBezTo>
                <a:cubicBezTo>
                  <a:pt x="12" y="19"/>
                  <a:pt x="13" y="19"/>
                  <a:pt x="13" y="18"/>
                </a:cubicBezTo>
                <a:cubicBezTo>
                  <a:pt x="13" y="13"/>
                  <a:pt x="13" y="13"/>
                  <a:pt x="13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0" y="13"/>
                  <a:pt x="9" y="13"/>
                  <a:pt x="8" y="13"/>
                </a:cubicBezTo>
                <a:cubicBezTo>
                  <a:pt x="7" y="13"/>
                  <a:pt x="7" y="14"/>
                  <a:pt x="6" y="14"/>
                </a:cubicBezTo>
                <a:cubicBezTo>
                  <a:pt x="6" y="14"/>
                  <a:pt x="5" y="15"/>
                  <a:pt x="5" y="15"/>
                </a:cubicBezTo>
                <a:cubicBezTo>
                  <a:pt x="5" y="16"/>
                  <a:pt x="4" y="17"/>
                  <a:pt x="4" y="17"/>
                </a:cubicBezTo>
                <a:cubicBezTo>
                  <a:pt x="4" y="18"/>
                  <a:pt x="4" y="19"/>
                  <a:pt x="5" y="19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1"/>
                  <a:pt x="6" y="21"/>
                  <a:pt x="6" y="21"/>
                </a:cubicBezTo>
                <a:cubicBezTo>
                  <a:pt x="7" y="21"/>
                  <a:pt x="7" y="21"/>
                  <a:pt x="8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51" name="Freeform 441"/>
          <p:cNvSpPr>
            <a:spLocks/>
          </p:cNvSpPr>
          <p:nvPr/>
        </p:nvSpPr>
        <p:spPr bwMode="auto">
          <a:xfrm>
            <a:off x="6486969" y="4358137"/>
            <a:ext cx="51611" cy="79136"/>
          </a:xfrm>
          <a:custGeom>
            <a:avLst/>
            <a:gdLst>
              <a:gd name="T0" fmla="*/ 3 w 16"/>
              <a:gd name="T1" fmla="*/ 0 h 24"/>
              <a:gd name="T2" fmla="*/ 4 w 16"/>
              <a:gd name="T3" fmla="*/ 3 h 24"/>
              <a:gd name="T4" fmla="*/ 6 w 16"/>
              <a:gd name="T5" fmla="*/ 1 h 24"/>
              <a:gd name="T6" fmla="*/ 9 w 16"/>
              <a:gd name="T7" fmla="*/ 0 h 24"/>
              <a:gd name="T8" fmla="*/ 12 w 16"/>
              <a:gd name="T9" fmla="*/ 0 h 24"/>
              <a:gd name="T10" fmla="*/ 14 w 16"/>
              <a:gd name="T11" fmla="*/ 2 h 24"/>
              <a:gd name="T12" fmla="*/ 15 w 16"/>
              <a:gd name="T13" fmla="*/ 5 h 24"/>
              <a:gd name="T14" fmla="*/ 16 w 16"/>
              <a:gd name="T15" fmla="*/ 9 h 24"/>
              <a:gd name="T16" fmla="*/ 16 w 16"/>
              <a:gd name="T17" fmla="*/ 24 h 24"/>
              <a:gd name="T18" fmla="*/ 12 w 16"/>
              <a:gd name="T19" fmla="*/ 24 h 24"/>
              <a:gd name="T20" fmla="*/ 12 w 16"/>
              <a:gd name="T21" fmla="*/ 9 h 24"/>
              <a:gd name="T22" fmla="*/ 11 w 16"/>
              <a:gd name="T23" fmla="*/ 5 h 24"/>
              <a:gd name="T24" fmla="*/ 8 w 16"/>
              <a:gd name="T25" fmla="*/ 3 h 24"/>
              <a:gd name="T26" fmla="*/ 6 w 16"/>
              <a:gd name="T27" fmla="*/ 4 h 24"/>
              <a:gd name="T28" fmla="*/ 4 w 16"/>
              <a:gd name="T29" fmla="*/ 7 h 24"/>
              <a:gd name="T30" fmla="*/ 4 w 16"/>
              <a:gd name="T31" fmla="*/ 24 h 24"/>
              <a:gd name="T32" fmla="*/ 0 w 16"/>
              <a:gd name="T33" fmla="*/ 24 h 24"/>
              <a:gd name="T34" fmla="*/ 0 w 16"/>
              <a:gd name="T35" fmla="*/ 0 h 24"/>
              <a:gd name="T36" fmla="*/ 3 w 16"/>
              <a:gd name="T3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4">
                <a:moveTo>
                  <a:pt x="3" y="0"/>
                </a:move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3" y="1"/>
                  <a:pt x="14" y="1"/>
                  <a:pt x="14" y="2"/>
                </a:cubicBezTo>
                <a:cubicBezTo>
                  <a:pt x="15" y="3"/>
                  <a:pt x="15" y="4"/>
                  <a:pt x="15" y="5"/>
                </a:cubicBezTo>
                <a:cubicBezTo>
                  <a:pt x="16" y="6"/>
                  <a:pt x="16" y="7"/>
                  <a:pt x="16" y="9"/>
                </a:cubicBezTo>
                <a:cubicBezTo>
                  <a:pt x="16" y="24"/>
                  <a:pt x="16" y="24"/>
                  <a:pt x="16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2" y="5"/>
                  <a:pt x="11" y="5"/>
                </a:cubicBezTo>
                <a:cubicBezTo>
                  <a:pt x="10" y="4"/>
                  <a:pt x="9" y="3"/>
                  <a:pt x="8" y="3"/>
                </a:cubicBezTo>
                <a:cubicBezTo>
                  <a:pt x="7" y="3"/>
                  <a:pt x="6" y="4"/>
                  <a:pt x="6" y="4"/>
                </a:cubicBezTo>
                <a:cubicBezTo>
                  <a:pt x="5" y="5"/>
                  <a:pt x="4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lnTo>
                  <a:pt x="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52" name="Freeform 442"/>
          <p:cNvSpPr>
            <a:spLocks noEditPoints="1"/>
          </p:cNvSpPr>
          <p:nvPr/>
        </p:nvSpPr>
        <p:spPr bwMode="auto">
          <a:xfrm>
            <a:off x="6559224" y="4332331"/>
            <a:ext cx="12043" cy="104941"/>
          </a:xfrm>
          <a:custGeom>
            <a:avLst/>
            <a:gdLst>
              <a:gd name="T0" fmla="*/ 0 w 4"/>
              <a:gd name="T1" fmla="*/ 2 h 32"/>
              <a:gd name="T2" fmla="*/ 0 w 4"/>
              <a:gd name="T3" fmla="*/ 0 h 32"/>
              <a:gd name="T4" fmla="*/ 2 w 4"/>
              <a:gd name="T5" fmla="*/ 0 h 32"/>
              <a:gd name="T6" fmla="*/ 4 w 4"/>
              <a:gd name="T7" fmla="*/ 0 h 32"/>
              <a:gd name="T8" fmla="*/ 4 w 4"/>
              <a:gd name="T9" fmla="*/ 2 h 32"/>
              <a:gd name="T10" fmla="*/ 4 w 4"/>
              <a:gd name="T11" fmla="*/ 4 h 32"/>
              <a:gd name="T12" fmla="*/ 2 w 4"/>
              <a:gd name="T13" fmla="*/ 4 h 32"/>
              <a:gd name="T14" fmla="*/ 0 w 4"/>
              <a:gd name="T15" fmla="*/ 4 h 32"/>
              <a:gd name="T16" fmla="*/ 0 w 4"/>
              <a:gd name="T17" fmla="*/ 2 h 32"/>
              <a:gd name="T18" fmla="*/ 4 w 4"/>
              <a:gd name="T19" fmla="*/ 32 h 32"/>
              <a:gd name="T20" fmla="*/ 0 w 4"/>
              <a:gd name="T21" fmla="*/ 32 h 32"/>
              <a:gd name="T22" fmla="*/ 0 w 4"/>
              <a:gd name="T23" fmla="*/ 8 h 32"/>
              <a:gd name="T24" fmla="*/ 4 w 4"/>
              <a:gd name="T25" fmla="*/ 8 h 32"/>
              <a:gd name="T26" fmla="*/ 4 w 4"/>
              <a:gd name="T2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" h="32">
                <a:moveTo>
                  <a:pt x="0" y="2"/>
                </a:move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3" y="0"/>
                  <a:pt x="3" y="0"/>
                  <a:pt x="4" y="0"/>
                </a:cubicBezTo>
                <a:cubicBezTo>
                  <a:pt x="4" y="1"/>
                  <a:pt x="4" y="1"/>
                  <a:pt x="4" y="2"/>
                </a:cubicBezTo>
                <a:cubicBezTo>
                  <a:pt x="4" y="3"/>
                  <a:pt x="4" y="3"/>
                  <a:pt x="4" y="4"/>
                </a:cubicBezTo>
                <a:cubicBezTo>
                  <a:pt x="3" y="4"/>
                  <a:pt x="3" y="4"/>
                  <a:pt x="2" y="4"/>
                </a:cubicBezTo>
                <a:cubicBezTo>
                  <a:pt x="1" y="4"/>
                  <a:pt x="1" y="4"/>
                  <a:pt x="0" y="4"/>
                </a:cubicBezTo>
                <a:cubicBezTo>
                  <a:pt x="0" y="3"/>
                  <a:pt x="0" y="3"/>
                  <a:pt x="0" y="2"/>
                </a:cubicBezTo>
                <a:close/>
                <a:moveTo>
                  <a:pt x="4" y="32"/>
                </a:moveTo>
                <a:cubicBezTo>
                  <a:pt x="0" y="32"/>
                  <a:pt x="0" y="32"/>
                  <a:pt x="0" y="32"/>
                </a:cubicBezTo>
                <a:cubicBezTo>
                  <a:pt x="0" y="8"/>
                  <a:pt x="0" y="8"/>
                  <a:pt x="0" y="8"/>
                </a:cubicBezTo>
                <a:cubicBezTo>
                  <a:pt x="4" y="8"/>
                  <a:pt x="4" y="8"/>
                  <a:pt x="4" y="8"/>
                </a:cubicBezTo>
                <a:lnTo>
                  <a:pt x="4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53" name="Freeform 443"/>
          <p:cNvSpPr>
            <a:spLocks/>
          </p:cNvSpPr>
          <p:nvPr/>
        </p:nvSpPr>
        <p:spPr bwMode="auto">
          <a:xfrm>
            <a:off x="6588471" y="4358137"/>
            <a:ext cx="55051" cy="82577"/>
          </a:xfrm>
          <a:custGeom>
            <a:avLst/>
            <a:gdLst>
              <a:gd name="T0" fmla="*/ 13 w 17"/>
              <a:gd name="T1" fmla="*/ 18 h 25"/>
              <a:gd name="T2" fmla="*/ 13 w 17"/>
              <a:gd name="T3" fmla="*/ 17 h 25"/>
              <a:gd name="T4" fmla="*/ 12 w 17"/>
              <a:gd name="T5" fmla="*/ 16 h 25"/>
              <a:gd name="T6" fmla="*/ 10 w 17"/>
              <a:gd name="T7" fmla="*/ 15 h 25"/>
              <a:gd name="T8" fmla="*/ 8 w 17"/>
              <a:gd name="T9" fmla="*/ 14 h 25"/>
              <a:gd name="T10" fmla="*/ 5 w 17"/>
              <a:gd name="T11" fmla="*/ 13 h 25"/>
              <a:gd name="T12" fmla="*/ 3 w 17"/>
              <a:gd name="T13" fmla="*/ 11 h 25"/>
              <a:gd name="T14" fmla="*/ 2 w 17"/>
              <a:gd name="T15" fmla="*/ 9 h 25"/>
              <a:gd name="T16" fmla="*/ 1 w 17"/>
              <a:gd name="T17" fmla="*/ 7 h 25"/>
              <a:gd name="T18" fmla="*/ 2 w 17"/>
              <a:gd name="T19" fmla="*/ 4 h 25"/>
              <a:gd name="T20" fmla="*/ 3 w 17"/>
              <a:gd name="T21" fmla="*/ 2 h 25"/>
              <a:gd name="T22" fmla="*/ 6 w 17"/>
              <a:gd name="T23" fmla="*/ 0 h 25"/>
              <a:gd name="T24" fmla="*/ 9 w 17"/>
              <a:gd name="T25" fmla="*/ 0 h 25"/>
              <a:gd name="T26" fmla="*/ 12 w 17"/>
              <a:gd name="T27" fmla="*/ 0 h 25"/>
              <a:gd name="T28" fmla="*/ 14 w 17"/>
              <a:gd name="T29" fmla="*/ 2 h 25"/>
              <a:gd name="T30" fmla="*/ 16 w 17"/>
              <a:gd name="T31" fmla="*/ 4 h 25"/>
              <a:gd name="T32" fmla="*/ 17 w 17"/>
              <a:gd name="T33" fmla="*/ 7 h 25"/>
              <a:gd name="T34" fmla="*/ 13 w 17"/>
              <a:gd name="T35" fmla="*/ 7 h 25"/>
              <a:gd name="T36" fmla="*/ 12 w 17"/>
              <a:gd name="T37" fmla="*/ 6 h 25"/>
              <a:gd name="T38" fmla="*/ 12 w 17"/>
              <a:gd name="T39" fmla="*/ 4 h 25"/>
              <a:gd name="T40" fmla="*/ 10 w 17"/>
              <a:gd name="T41" fmla="*/ 4 h 25"/>
              <a:gd name="T42" fmla="*/ 9 w 17"/>
              <a:gd name="T43" fmla="*/ 3 h 25"/>
              <a:gd name="T44" fmla="*/ 7 w 17"/>
              <a:gd name="T45" fmla="*/ 4 h 25"/>
              <a:gd name="T46" fmla="*/ 6 w 17"/>
              <a:gd name="T47" fmla="*/ 4 h 25"/>
              <a:gd name="T48" fmla="*/ 5 w 17"/>
              <a:gd name="T49" fmla="*/ 5 h 25"/>
              <a:gd name="T50" fmla="*/ 5 w 17"/>
              <a:gd name="T51" fmla="*/ 7 h 25"/>
              <a:gd name="T52" fmla="*/ 5 w 17"/>
              <a:gd name="T53" fmla="*/ 8 h 25"/>
              <a:gd name="T54" fmla="*/ 6 w 17"/>
              <a:gd name="T55" fmla="*/ 9 h 25"/>
              <a:gd name="T56" fmla="*/ 7 w 17"/>
              <a:gd name="T57" fmla="*/ 9 h 25"/>
              <a:gd name="T58" fmla="*/ 9 w 17"/>
              <a:gd name="T59" fmla="*/ 10 h 25"/>
              <a:gd name="T60" fmla="*/ 12 w 17"/>
              <a:gd name="T61" fmla="*/ 12 h 25"/>
              <a:gd name="T62" fmla="*/ 15 w 17"/>
              <a:gd name="T63" fmla="*/ 13 h 25"/>
              <a:gd name="T64" fmla="*/ 16 w 17"/>
              <a:gd name="T65" fmla="*/ 15 h 25"/>
              <a:gd name="T66" fmla="*/ 17 w 17"/>
              <a:gd name="T67" fmla="*/ 18 h 25"/>
              <a:gd name="T68" fmla="*/ 16 w 17"/>
              <a:gd name="T69" fmla="*/ 21 h 25"/>
              <a:gd name="T70" fmla="*/ 15 w 17"/>
              <a:gd name="T71" fmla="*/ 23 h 25"/>
              <a:gd name="T72" fmla="*/ 12 w 17"/>
              <a:gd name="T73" fmla="*/ 24 h 25"/>
              <a:gd name="T74" fmla="*/ 9 w 17"/>
              <a:gd name="T75" fmla="*/ 25 h 25"/>
              <a:gd name="T76" fmla="*/ 5 w 17"/>
              <a:gd name="T77" fmla="*/ 24 h 25"/>
              <a:gd name="T78" fmla="*/ 3 w 17"/>
              <a:gd name="T79" fmla="*/ 23 h 25"/>
              <a:gd name="T80" fmla="*/ 1 w 17"/>
              <a:gd name="T81" fmla="*/ 20 h 25"/>
              <a:gd name="T82" fmla="*/ 0 w 17"/>
              <a:gd name="T83" fmla="*/ 17 h 25"/>
              <a:gd name="T84" fmla="*/ 4 w 17"/>
              <a:gd name="T85" fmla="*/ 17 h 25"/>
              <a:gd name="T86" fmla="*/ 5 w 17"/>
              <a:gd name="T87" fmla="*/ 19 h 25"/>
              <a:gd name="T88" fmla="*/ 6 w 17"/>
              <a:gd name="T89" fmla="*/ 21 h 25"/>
              <a:gd name="T90" fmla="*/ 7 w 17"/>
              <a:gd name="T91" fmla="*/ 21 h 25"/>
              <a:gd name="T92" fmla="*/ 9 w 17"/>
              <a:gd name="T93" fmla="*/ 21 h 25"/>
              <a:gd name="T94" fmla="*/ 12 w 17"/>
              <a:gd name="T95" fmla="*/ 21 h 25"/>
              <a:gd name="T96" fmla="*/ 13 w 17"/>
              <a:gd name="T97" fmla="*/ 18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" h="25">
                <a:moveTo>
                  <a:pt x="13" y="18"/>
                </a:moveTo>
                <a:cubicBezTo>
                  <a:pt x="13" y="18"/>
                  <a:pt x="13" y="17"/>
                  <a:pt x="13" y="17"/>
                </a:cubicBezTo>
                <a:cubicBezTo>
                  <a:pt x="12" y="17"/>
                  <a:pt x="12" y="16"/>
                  <a:pt x="12" y="16"/>
                </a:cubicBezTo>
                <a:cubicBezTo>
                  <a:pt x="11" y="16"/>
                  <a:pt x="11" y="15"/>
                  <a:pt x="10" y="15"/>
                </a:cubicBezTo>
                <a:cubicBezTo>
                  <a:pt x="10" y="15"/>
                  <a:pt x="9" y="14"/>
                  <a:pt x="8" y="14"/>
                </a:cubicBezTo>
                <a:cubicBezTo>
                  <a:pt x="7" y="13"/>
                  <a:pt x="6" y="13"/>
                  <a:pt x="5" y="13"/>
                </a:cubicBezTo>
                <a:cubicBezTo>
                  <a:pt x="4" y="12"/>
                  <a:pt x="4" y="12"/>
                  <a:pt x="3" y="11"/>
                </a:cubicBezTo>
                <a:cubicBezTo>
                  <a:pt x="2" y="11"/>
                  <a:pt x="2" y="10"/>
                  <a:pt x="2" y="9"/>
                </a:cubicBezTo>
                <a:cubicBezTo>
                  <a:pt x="1" y="9"/>
                  <a:pt x="1" y="8"/>
                  <a:pt x="1" y="7"/>
                </a:cubicBezTo>
                <a:cubicBezTo>
                  <a:pt x="1" y="6"/>
                  <a:pt x="1" y="5"/>
                  <a:pt x="2" y="4"/>
                </a:cubicBezTo>
                <a:cubicBezTo>
                  <a:pt x="2" y="3"/>
                  <a:pt x="3" y="3"/>
                  <a:pt x="3" y="2"/>
                </a:cubicBezTo>
                <a:cubicBezTo>
                  <a:pt x="4" y="1"/>
                  <a:pt x="5" y="1"/>
                  <a:pt x="6" y="0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3" y="1"/>
                  <a:pt x="14" y="1"/>
                  <a:pt x="14" y="2"/>
                </a:cubicBezTo>
                <a:cubicBezTo>
                  <a:pt x="15" y="3"/>
                  <a:pt x="16" y="3"/>
                  <a:pt x="16" y="4"/>
                </a:cubicBezTo>
                <a:cubicBezTo>
                  <a:pt x="16" y="5"/>
                  <a:pt x="17" y="6"/>
                  <a:pt x="17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7"/>
                  <a:pt x="13" y="6"/>
                  <a:pt x="12" y="6"/>
                </a:cubicBezTo>
                <a:cubicBezTo>
                  <a:pt x="12" y="5"/>
                  <a:pt x="12" y="5"/>
                  <a:pt x="12" y="4"/>
                </a:cubicBezTo>
                <a:cubicBezTo>
                  <a:pt x="11" y="4"/>
                  <a:pt x="11" y="4"/>
                  <a:pt x="10" y="4"/>
                </a:cubicBezTo>
                <a:cubicBezTo>
                  <a:pt x="10" y="3"/>
                  <a:pt x="9" y="3"/>
                  <a:pt x="9" y="3"/>
                </a:cubicBezTo>
                <a:cubicBezTo>
                  <a:pt x="8" y="3"/>
                  <a:pt x="7" y="3"/>
                  <a:pt x="7" y="4"/>
                </a:cubicBezTo>
                <a:cubicBezTo>
                  <a:pt x="7" y="4"/>
                  <a:pt x="6" y="4"/>
                  <a:pt x="6" y="4"/>
                </a:cubicBezTo>
                <a:cubicBezTo>
                  <a:pt x="6" y="5"/>
                  <a:pt x="5" y="5"/>
                  <a:pt x="5" y="5"/>
                </a:cubicBezTo>
                <a:cubicBezTo>
                  <a:pt x="5" y="6"/>
                  <a:pt x="5" y="6"/>
                  <a:pt x="5" y="7"/>
                </a:cubicBezTo>
                <a:cubicBezTo>
                  <a:pt x="5" y="7"/>
                  <a:pt x="5" y="7"/>
                  <a:pt x="5" y="8"/>
                </a:cubicBezTo>
                <a:cubicBezTo>
                  <a:pt x="5" y="8"/>
                  <a:pt x="6" y="8"/>
                  <a:pt x="6" y="9"/>
                </a:cubicBezTo>
                <a:cubicBezTo>
                  <a:pt x="6" y="9"/>
                  <a:pt x="7" y="9"/>
                  <a:pt x="7" y="9"/>
                </a:cubicBezTo>
                <a:cubicBezTo>
                  <a:pt x="8" y="10"/>
                  <a:pt x="8" y="10"/>
                  <a:pt x="9" y="10"/>
                </a:cubicBezTo>
                <a:cubicBezTo>
                  <a:pt x="10" y="11"/>
                  <a:pt x="12" y="11"/>
                  <a:pt x="12" y="12"/>
                </a:cubicBezTo>
                <a:cubicBezTo>
                  <a:pt x="13" y="12"/>
                  <a:pt x="14" y="13"/>
                  <a:pt x="15" y="13"/>
                </a:cubicBezTo>
                <a:cubicBezTo>
                  <a:pt x="15" y="14"/>
                  <a:pt x="16" y="15"/>
                  <a:pt x="16" y="15"/>
                </a:cubicBezTo>
                <a:cubicBezTo>
                  <a:pt x="17" y="16"/>
                  <a:pt x="17" y="17"/>
                  <a:pt x="17" y="18"/>
                </a:cubicBezTo>
                <a:cubicBezTo>
                  <a:pt x="17" y="19"/>
                  <a:pt x="17" y="20"/>
                  <a:pt x="16" y="21"/>
                </a:cubicBezTo>
                <a:cubicBezTo>
                  <a:pt x="16" y="22"/>
                  <a:pt x="15" y="22"/>
                  <a:pt x="15" y="23"/>
                </a:cubicBezTo>
                <a:cubicBezTo>
                  <a:pt x="14" y="24"/>
                  <a:pt x="13" y="24"/>
                  <a:pt x="12" y="24"/>
                </a:cubicBezTo>
                <a:cubicBezTo>
                  <a:pt x="11" y="25"/>
                  <a:pt x="10" y="25"/>
                  <a:pt x="9" y="25"/>
                </a:cubicBezTo>
                <a:cubicBezTo>
                  <a:pt x="7" y="25"/>
                  <a:pt x="6" y="25"/>
                  <a:pt x="5" y="24"/>
                </a:cubicBezTo>
                <a:cubicBezTo>
                  <a:pt x="4" y="24"/>
                  <a:pt x="3" y="23"/>
                  <a:pt x="3" y="23"/>
                </a:cubicBezTo>
                <a:cubicBezTo>
                  <a:pt x="2" y="22"/>
                  <a:pt x="1" y="21"/>
                  <a:pt x="1" y="20"/>
                </a:cubicBezTo>
                <a:cubicBezTo>
                  <a:pt x="1" y="19"/>
                  <a:pt x="0" y="18"/>
                  <a:pt x="0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8"/>
                  <a:pt x="5" y="19"/>
                  <a:pt x="5" y="19"/>
                </a:cubicBezTo>
                <a:cubicBezTo>
                  <a:pt x="5" y="20"/>
                  <a:pt x="5" y="20"/>
                  <a:pt x="6" y="21"/>
                </a:cubicBezTo>
                <a:cubicBezTo>
                  <a:pt x="6" y="21"/>
                  <a:pt x="7" y="21"/>
                  <a:pt x="7" y="21"/>
                </a:cubicBezTo>
                <a:cubicBezTo>
                  <a:pt x="8" y="21"/>
                  <a:pt x="8" y="21"/>
                  <a:pt x="9" y="21"/>
                </a:cubicBezTo>
                <a:cubicBezTo>
                  <a:pt x="10" y="21"/>
                  <a:pt x="11" y="21"/>
                  <a:pt x="12" y="21"/>
                </a:cubicBezTo>
                <a:cubicBezTo>
                  <a:pt x="12" y="20"/>
                  <a:pt x="13" y="19"/>
                  <a:pt x="13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54" name="Freeform 444"/>
          <p:cNvSpPr>
            <a:spLocks noEditPoints="1"/>
          </p:cNvSpPr>
          <p:nvPr/>
        </p:nvSpPr>
        <p:spPr bwMode="auto">
          <a:xfrm>
            <a:off x="6657285" y="4358137"/>
            <a:ext cx="55051" cy="82577"/>
          </a:xfrm>
          <a:custGeom>
            <a:avLst/>
            <a:gdLst>
              <a:gd name="T0" fmla="*/ 9 w 17"/>
              <a:gd name="T1" fmla="*/ 25 h 25"/>
              <a:gd name="T2" fmla="*/ 6 w 17"/>
              <a:gd name="T3" fmla="*/ 24 h 25"/>
              <a:gd name="T4" fmla="*/ 3 w 17"/>
              <a:gd name="T5" fmla="*/ 22 h 25"/>
              <a:gd name="T6" fmla="*/ 1 w 17"/>
              <a:gd name="T7" fmla="*/ 19 h 25"/>
              <a:gd name="T8" fmla="*/ 0 w 17"/>
              <a:gd name="T9" fmla="*/ 14 h 25"/>
              <a:gd name="T10" fmla="*/ 0 w 17"/>
              <a:gd name="T11" fmla="*/ 11 h 25"/>
              <a:gd name="T12" fmla="*/ 1 w 17"/>
              <a:gd name="T13" fmla="*/ 6 h 25"/>
              <a:gd name="T14" fmla="*/ 3 w 17"/>
              <a:gd name="T15" fmla="*/ 2 h 25"/>
              <a:gd name="T16" fmla="*/ 6 w 17"/>
              <a:gd name="T17" fmla="*/ 0 h 25"/>
              <a:gd name="T18" fmla="*/ 9 w 17"/>
              <a:gd name="T19" fmla="*/ 0 h 25"/>
              <a:gd name="T20" fmla="*/ 13 w 17"/>
              <a:gd name="T21" fmla="*/ 1 h 25"/>
              <a:gd name="T22" fmla="*/ 16 w 17"/>
              <a:gd name="T23" fmla="*/ 3 h 25"/>
              <a:gd name="T24" fmla="*/ 17 w 17"/>
              <a:gd name="T25" fmla="*/ 6 h 25"/>
              <a:gd name="T26" fmla="*/ 17 w 17"/>
              <a:gd name="T27" fmla="*/ 11 h 25"/>
              <a:gd name="T28" fmla="*/ 17 w 17"/>
              <a:gd name="T29" fmla="*/ 14 h 25"/>
              <a:gd name="T30" fmla="*/ 4 w 17"/>
              <a:gd name="T31" fmla="*/ 14 h 25"/>
              <a:gd name="T32" fmla="*/ 4 w 17"/>
              <a:gd name="T33" fmla="*/ 14 h 25"/>
              <a:gd name="T34" fmla="*/ 5 w 17"/>
              <a:gd name="T35" fmla="*/ 20 h 25"/>
              <a:gd name="T36" fmla="*/ 10 w 17"/>
              <a:gd name="T37" fmla="*/ 21 h 25"/>
              <a:gd name="T38" fmla="*/ 11 w 17"/>
              <a:gd name="T39" fmla="*/ 21 h 25"/>
              <a:gd name="T40" fmla="*/ 13 w 17"/>
              <a:gd name="T41" fmla="*/ 21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1 h 25"/>
              <a:gd name="T48" fmla="*/ 16 w 17"/>
              <a:gd name="T49" fmla="*/ 23 h 25"/>
              <a:gd name="T50" fmla="*/ 14 w 17"/>
              <a:gd name="T51" fmla="*/ 24 h 25"/>
              <a:gd name="T52" fmla="*/ 12 w 17"/>
              <a:gd name="T53" fmla="*/ 25 h 25"/>
              <a:gd name="T54" fmla="*/ 9 w 17"/>
              <a:gd name="T55" fmla="*/ 25 h 25"/>
              <a:gd name="T56" fmla="*/ 9 w 17"/>
              <a:gd name="T57" fmla="*/ 3 h 25"/>
              <a:gd name="T58" fmla="*/ 7 w 17"/>
              <a:gd name="T59" fmla="*/ 4 h 25"/>
              <a:gd name="T60" fmla="*/ 6 w 17"/>
              <a:gd name="T61" fmla="*/ 5 h 25"/>
              <a:gd name="T62" fmla="*/ 5 w 17"/>
              <a:gd name="T63" fmla="*/ 7 h 25"/>
              <a:gd name="T64" fmla="*/ 4 w 17"/>
              <a:gd name="T65" fmla="*/ 10 h 25"/>
              <a:gd name="T66" fmla="*/ 14 w 17"/>
              <a:gd name="T67" fmla="*/ 10 h 25"/>
              <a:gd name="T68" fmla="*/ 14 w 17"/>
              <a:gd name="T69" fmla="*/ 10 h 25"/>
              <a:gd name="T70" fmla="*/ 13 w 17"/>
              <a:gd name="T71" fmla="*/ 7 h 25"/>
              <a:gd name="T72" fmla="*/ 12 w 17"/>
              <a:gd name="T73" fmla="*/ 5 h 25"/>
              <a:gd name="T74" fmla="*/ 11 w 17"/>
              <a:gd name="T75" fmla="*/ 4 h 25"/>
              <a:gd name="T76" fmla="*/ 9 w 17"/>
              <a:gd name="T77" fmla="*/ 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8" y="25"/>
                  <a:pt x="7" y="25"/>
                  <a:pt x="6" y="24"/>
                </a:cubicBezTo>
                <a:cubicBezTo>
                  <a:pt x="4" y="24"/>
                  <a:pt x="3" y="23"/>
                  <a:pt x="3" y="22"/>
                </a:cubicBezTo>
                <a:cubicBezTo>
                  <a:pt x="2" y="21"/>
                  <a:pt x="1" y="20"/>
                  <a:pt x="1" y="19"/>
                </a:cubicBezTo>
                <a:cubicBezTo>
                  <a:pt x="0" y="18"/>
                  <a:pt x="0" y="16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1" y="6"/>
                </a:cubicBezTo>
                <a:cubicBezTo>
                  <a:pt x="1" y="5"/>
                  <a:pt x="2" y="3"/>
                  <a:pt x="3" y="2"/>
                </a:cubicBezTo>
                <a:cubicBezTo>
                  <a:pt x="4" y="2"/>
                  <a:pt x="5" y="1"/>
                  <a:pt x="6" y="0"/>
                </a:cubicBezTo>
                <a:cubicBezTo>
                  <a:pt x="7" y="0"/>
                  <a:pt x="8" y="0"/>
                  <a:pt x="9" y="0"/>
                </a:cubicBezTo>
                <a:cubicBezTo>
                  <a:pt x="11" y="0"/>
                  <a:pt x="12" y="0"/>
                  <a:pt x="13" y="1"/>
                </a:cubicBezTo>
                <a:cubicBezTo>
                  <a:pt x="14" y="1"/>
                  <a:pt x="15" y="2"/>
                  <a:pt x="16" y="3"/>
                </a:cubicBezTo>
                <a:cubicBezTo>
                  <a:pt x="16" y="4"/>
                  <a:pt x="17" y="5"/>
                  <a:pt x="17" y="6"/>
                </a:cubicBezTo>
                <a:cubicBezTo>
                  <a:pt x="17" y="8"/>
                  <a:pt x="17" y="9"/>
                  <a:pt x="17" y="11"/>
                </a:cubicBezTo>
                <a:cubicBezTo>
                  <a:pt x="17" y="14"/>
                  <a:pt x="17" y="14"/>
                  <a:pt x="17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7"/>
                  <a:pt x="5" y="19"/>
                  <a:pt x="5" y="20"/>
                </a:cubicBezTo>
                <a:cubicBezTo>
                  <a:pt x="6" y="21"/>
                  <a:pt x="8" y="21"/>
                  <a:pt x="10" y="21"/>
                </a:cubicBezTo>
                <a:cubicBezTo>
                  <a:pt x="10" y="21"/>
                  <a:pt x="11" y="21"/>
                  <a:pt x="11" y="21"/>
                </a:cubicBezTo>
                <a:cubicBezTo>
                  <a:pt x="12" y="21"/>
                  <a:pt x="13" y="21"/>
                  <a:pt x="13" y="21"/>
                </a:cubicBezTo>
                <a:cubicBezTo>
                  <a:pt x="13" y="20"/>
                  <a:pt x="14" y="20"/>
                  <a:pt x="14" y="20"/>
                </a:cubicBezTo>
                <a:cubicBezTo>
                  <a:pt x="15" y="20"/>
                  <a:pt x="15" y="19"/>
                  <a:pt x="15" y="19"/>
                </a:cubicBezTo>
                <a:cubicBezTo>
                  <a:pt x="17" y="21"/>
                  <a:pt x="17" y="21"/>
                  <a:pt x="17" y="21"/>
                </a:cubicBezTo>
                <a:cubicBezTo>
                  <a:pt x="17" y="22"/>
                  <a:pt x="17" y="22"/>
                  <a:pt x="16" y="23"/>
                </a:cubicBezTo>
                <a:cubicBezTo>
                  <a:pt x="16" y="23"/>
                  <a:pt x="15" y="23"/>
                  <a:pt x="14" y="24"/>
                </a:cubicBezTo>
                <a:cubicBezTo>
                  <a:pt x="14" y="24"/>
                  <a:pt x="13" y="24"/>
                  <a:pt x="12" y="25"/>
                </a:cubicBezTo>
                <a:cubicBezTo>
                  <a:pt x="11" y="25"/>
                  <a:pt x="11" y="25"/>
                  <a:pt x="9" y="25"/>
                </a:cubicBezTo>
                <a:close/>
                <a:moveTo>
                  <a:pt x="9" y="3"/>
                </a:moveTo>
                <a:cubicBezTo>
                  <a:pt x="8" y="3"/>
                  <a:pt x="8" y="3"/>
                  <a:pt x="7" y="4"/>
                </a:cubicBezTo>
                <a:cubicBezTo>
                  <a:pt x="7" y="4"/>
                  <a:pt x="6" y="4"/>
                  <a:pt x="6" y="5"/>
                </a:cubicBezTo>
                <a:cubicBezTo>
                  <a:pt x="5" y="5"/>
                  <a:pt x="5" y="6"/>
                  <a:pt x="5" y="7"/>
                </a:cubicBezTo>
                <a:cubicBezTo>
                  <a:pt x="4" y="8"/>
                  <a:pt x="4" y="9"/>
                  <a:pt x="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3" y="9"/>
                  <a:pt x="13" y="8"/>
                  <a:pt x="13" y="7"/>
                </a:cubicBezTo>
                <a:cubicBezTo>
                  <a:pt x="13" y="6"/>
                  <a:pt x="13" y="6"/>
                  <a:pt x="12" y="5"/>
                </a:cubicBezTo>
                <a:cubicBezTo>
                  <a:pt x="12" y="4"/>
                  <a:pt x="12" y="4"/>
                  <a:pt x="11" y="4"/>
                </a:cubicBezTo>
                <a:cubicBezTo>
                  <a:pt x="11" y="3"/>
                  <a:pt x="10" y="3"/>
                  <a:pt x="9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55" name="Freeform 445"/>
          <p:cNvSpPr>
            <a:spLocks noEditPoints="1"/>
          </p:cNvSpPr>
          <p:nvPr/>
        </p:nvSpPr>
        <p:spPr bwMode="auto">
          <a:xfrm>
            <a:off x="6726099" y="4325450"/>
            <a:ext cx="58492" cy="115263"/>
          </a:xfrm>
          <a:custGeom>
            <a:avLst/>
            <a:gdLst>
              <a:gd name="T0" fmla="*/ 0 w 18"/>
              <a:gd name="T1" fmla="*/ 21 h 35"/>
              <a:gd name="T2" fmla="*/ 1 w 18"/>
              <a:gd name="T3" fmla="*/ 16 h 35"/>
              <a:gd name="T4" fmla="*/ 3 w 18"/>
              <a:gd name="T5" fmla="*/ 13 h 35"/>
              <a:gd name="T6" fmla="*/ 5 w 18"/>
              <a:gd name="T7" fmla="*/ 11 h 35"/>
              <a:gd name="T8" fmla="*/ 8 w 18"/>
              <a:gd name="T9" fmla="*/ 10 h 35"/>
              <a:gd name="T10" fmla="*/ 12 w 18"/>
              <a:gd name="T11" fmla="*/ 11 h 35"/>
              <a:gd name="T12" fmla="*/ 14 w 18"/>
              <a:gd name="T13" fmla="*/ 13 h 35"/>
              <a:gd name="T14" fmla="*/ 14 w 18"/>
              <a:gd name="T15" fmla="*/ 0 h 35"/>
              <a:gd name="T16" fmla="*/ 18 w 18"/>
              <a:gd name="T17" fmla="*/ 0 h 35"/>
              <a:gd name="T18" fmla="*/ 18 w 18"/>
              <a:gd name="T19" fmla="*/ 34 h 35"/>
              <a:gd name="T20" fmla="*/ 14 w 18"/>
              <a:gd name="T21" fmla="*/ 34 h 35"/>
              <a:gd name="T22" fmla="*/ 14 w 18"/>
              <a:gd name="T23" fmla="*/ 32 h 35"/>
              <a:gd name="T24" fmla="*/ 12 w 18"/>
              <a:gd name="T25" fmla="*/ 34 h 35"/>
              <a:gd name="T26" fmla="*/ 8 w 18"/>
              <a:gd name="T27" fmla="*/ 35 h 35"/>
              <a:gd name="T28" fmla="*/ 5 w 18"/>
              <a:gd name="T29" fmla="*/ 34 h 35"/>
              <a:gd name="T30" fmla="*/ 3 w 18"/>
              <a:gd name="T31" fmla="*/ 32 h 35"/>
              <a:gd name="T32" fmla="*/ 1 w 18"/>
              <a:gd name="T33" fmla="*/ 29 h 35"/>
              <a:gd name="T34" fmla="*/ 0 w 18"/>
              <a:gd name="T35" fmla="*/ 24 h 35"/>
              <a:gd name="T36" fmla="*/ 0 w 18"/>
              <a:gd name="T37" fmla="*/ 21 h 35"/>
              <a:gd name="T38" fmla="*/ 4 w 18"/>
              <a:gd name="T39" fmla="*/ 24 h 35"/>
              <a:gd name="T40" fmla="*/ 5 w 18"/>
              <a:gd name="T41" fmla="*/ 29 h 35"/>
              <a:gd name="T42" fmla="*/ 9 w 18"/>
              <a:gd name="T43" fmla="*/ 31 h 35"/>
              <a:gd name="T44" fmla="*/ 12 w 18"/>
              <a:gd name="T45" fmla="*/ 31 h 35"/>
              <a:gd name="T46" fmla="*/ 14 w 18"/>
              <a:gd name="T47" fmla="*/ 28 h 35"/>
              <a:gd name="T48" fmla="*/ 14 w 18"/>
              <a:gd name="T49" fmla="*/ 16 h 35"/>
              <a:gd name="T50" fmla="*/ 12 w 18"/>
              <a:gd name="T51" fmla="*/ 14 h 35"/>
              <a:gd name="T52" fmla="*/ 9 w 18"/>
              <a:gd name="T53" fmla="*/ 13 h 35"/>
              <a:gd name="T54" fmla="*/ 5 w 18"/>
              <a:gd name="T55" fmla="*/ 15 h 35"/>
              <a:gd name="T56" fmla="*/ 4 w 18"/>
              <a:gd name="T57" fmla="*/ 21 h 35"/>
              <a:gd name="T58" fmla="*/ 4 w 18"/>
              <a:gd name="T59" fmla="*/ 24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8" h="35">
                <a:moveTo>
                  <a:pt x="0" y="21"/>
                </a:moveTo>
                <a:cubicBezTo>
                  <a:pt x="0" y="19"/>
                  <a:pt x="1" y="18"/>
                  <a:pt x="1" y="16"/>
                </a:cubicBezTo>
                <a:cubicBezTo>
                  <a:pt x="1" y="15"/>
                  <a:pt x="2" y="14"/>
                  <a:pt x="3" y="13"/>
                </a:cubicBezTo>
                <a:cubicBezTo>
                  <a:pt x="3" y="12"/>
                  <a:pt x="4" y="11"/>
                  <a:pt x="5" y="11"/>
                </a:cubicBezTo>
                <a:cubicBezTo>
                  <a:pt x="6" y="10"/>
                  <a:pt x="7" y="10"/>
                  <a:pt x="8" y="10"/>
                </a:cubicBezTo>
                <a:cubicBezTo>
                  <a:pt x="10" y="10"/>
                  <a:pt x="11" y="10"/>
                  <a:pt x="12" y="11"/>
                </a:cubicBezTo>
                <a:cubicBezTo>
                  <a:pt x="12" y="11"/>
                  <a:pt x="13" y="12"/>
                  <a:pt x="14" y="13"/>
                </a:cubicBezTo>
                <a:cubicBezTo>
                  <a:pt x="14" y="0"/>
                  <a:pt x="14" y="0"/>
                  <a:pt x="14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34"/>
                  <a:pt x="18" y="34"/>
                  <a:pt x="18" y="34"/>
                </a:cubicBezTo>
                <a:cubicBezTo>
                  <a:pt x="14" y="34"/>
                  <a:pt x="14" y="34"/>
                  <a:pt x="14" y="34"/>
                </a:cubicBezTo>
                <a:cubicBezTo>
                  <a:pt x="14" y="32"/>
                  <a:pt x="14" y="32"/>
                  <a:pt x="14" y="32"/>
                </a:cubicBezTo>
                <a:cubicBezTo>
                  <a:pt x="13" y="33"/>
                  <a:pt x="13" y="34"/>
                  <a:pt x="12" y="34"/>
                </a:cubicBezTo>
                <a:cubicBezTo>
                  <a:pt x="11" y="35"/>
                  <a:pt x="10" y="35"/>
                  <a:pt x="8" y="35"/>
                </a:cubicBezTo>
                <a:cubicBezTo>
                  <a:pt x="7" y="35"/>
                  <a:pt x="6" y="35"/>
                  <a:pt x="5" y="34"/>
                </a:cubicBezTo>
                <a:cubicBezTo>
                  <a:pt x="4" y="34"/>
                  <a:pt x="3" y="33"/>
                  <a:pt x="3" y="32"/>
                </a:cubicBezTo>
                <a:cubicBezTo>
                  <a:pt x="2" y="31"/>
                  <a:pt x="1" y="30"/>
                  <a:pt x="1" y="29"/>
                </a:cubicBezTo>
                <a:cubicBezTo>
                  <a:pt x="1" y="27"/>
                  <a:pt x="0" y="25"/>
                  <a:pt x="0" y="24"/>
                </a:cubicBezTo>
                <a:lnTo>
                  <a:pt x="0" y="21"/>
                </a:lnTo>
                <a:close/>
                <a:moveTo>
                  <a:pt x="4" y="24"/>
                </a:moveTo>
                <a:cubicBezTo>
                  <a:pt x="4" y="26"/>
                  <a:pt x="5" y="28"/>
                  <a:pt x="5" y="29"/>
                </a:cubicBezTo>
                <a:cubicBezTo>
                  <a:pt x="6" y="31"/>
                  <a:pt x="8" y="31"/>
                  <a:pt x="9" y="31"/>
                </a:cubicBezTo>
                <a:cubicBezTo>
                  <a:pt x="10" y="31"/>
                  <a:pt x="11" y="31"/>
                  <a:pt x="12" y="31"/>
                </a:cubicBezTo>
                <a:cubicBezTo>
                  <a:pt x="13" y="30"/>
                  <a:pt x="13" y="29"/>
                  <a:pt x="14" y="28"/>
                </a:cubicBezTo>
                <a:cubicBezTo>
                  <a:pt x="14" y="16"/>
                  <a:pt x="14" y="16"/>
                  <a:pt x="14" y="16"/>
                </a:cubicBezTo>
                <a:cubicBezTo>
                  <a:pt x="13" y="15"/>
                  <a:pt x="13" y="15"/>
                  <a:pt x="12" y="14"/>
                </a:cubicBezTo>
                <a:cubicBezTo>
                  <a:pt x="11" y="14"/>
                  <a:pt x="10" y="13"/>
                  <a:pt x="9" y="13"/>
                </a:cubicBezTo>
                <a:cubicBezTo>
                  <a:pt x="8" y="13"/>
                  <a:pt x="6" y="14"/>
                  <a:pt x="5" y="15"/>
                </a:cubicBezTo>
                <a:cubicBezTo>
                  <a:pt x="5" y="17"/>
                  <a:pt x="4" y="19"/>
                  <a:pt x="4" y="21"/>
                </a:cubicBezTo>
                <a:lnTo>
                  <a:pt x="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56" name="Freeform 446"/>
          <p:cNvSpPr>
            <a:spLocks/>
          </p:cNvSpPr>
          <p:nvPr/>
        </p:nvSpPr>
        <p:spPr bwMode="auto">
          <a:xfrm>
            <a:off x="6832761" y="4358137"/>
            <a:ext cx="60213" cy="82577"/>
          </a:xfrm>
          <a:custGeom>
            <a:avLst/>
            <a:gdLst>
              <a:gd name="T0" fmla="*/ 10 w 18"/>
              <a:gd name="T1" fmla="*/ 21 h 25"/>
              <a:gd name="T2" fmla="*/ 11 w 18"/>
              <a:gd name="T3" fmla="*/ 21 h 25"/>
              <a:gd name="T4" fmla="*/ 13 w 18"/>
              <a:gd name="T5" fmla="*/ 20 h 25"/>
              <a:gd name="T6" fmla="*/ 14 w 18"/>
              <a:gd name="T7" fmla="*/ 19 h 25"/>
              <a:gd name="T8" fmla="*/ 14 w 18"/>
              <a:gd name="T9" fmla="*/ 17 h 25"/>
              <a:gd name="T10" fmla="*/ 18 w 18"/>
              <a:gd name="T11" fmla="*/ 17 h 25"/>
              <a:gd name="T12" fmla="*/ 17 w 18"/>
              <a:gd name="T13" fmla="*/ 20 h 25"/>
              <a:gd name="T14" fmla="*/ 15 w 18"/>
              <a:gd name="T15" fmla="*/ 23 h 25"/>
              <a:gd name="T16" fmla="*/ 13 w 18"/>
              <a:gd name="T17" fmla="*/ 24 h 25"/>
              <a:gd name="T18" fmla="*/ 10 w 18"/>
              <a:gd name="T19" fmla="*/ 25 h 25"/>
              <a:gd name="T20" fmla="*/ 5 w 18"/>
              <a:gd name="T21" fmla="*/ 24 h 25"/>
              <a:gd name="T22" fmla="*/ 3 w 18"/>
              <a:gd name="T23" fmla="*/ 22 h 25"/>
              <a:gd name="T24" fmla="*/ 1 w 18"/>
              <a:gd name="T25" fmla="*/ 18 h 25"/>
              <a:gd name="T26" fmla="*/ 0 w 18"/>
              <a:gd name="T27" fmla="*/ 14 h 25"/>
              <a:gd name="T28" fmla="*/ 0 w 18"/>
              <a:gd name="T29" fmla="*/ 11 h 25"/>
              <a:gd name="T30" fmla="*/ 1 w 18"/>
              <a:gd name="T31" fmla="*/ 6 h 25"/>
              <a:gd name="T32" fmla="*/ 3 w 18"/>
              <a:gd name="T33" fmla="*/ 3 h 25"/>
              <a:gd name="T34" fmla="*/ 5 w 18"/>
              <a:gd name="T35" fmla="*/ 1 h 25"/>
              <a:gd name="T36" fmla="*/ 10 w 18"/>
              <a:gd name="T37" fmla="*/ 0 h 25"/>
              <a:gd name="T38" fmla="*/ 13 w 18"/>
              <a:gd name="T39" fmla="*/ 0 h 25"/>
              <a:gd name="T40" fmla="*/ 15 w 18"/>
              <a:gd name="T41" fmla="*/ 2 h 25"/>
              <a:gd name="T42" fmla="*/ 17 w 18"/>
              <a:gd name="T43" fmla="*/ 5 h 25"/>
              <a:gd name="T44" fmla="*/ 18 w 18"/>
              <a:gd name="T45" fmla="*/ 9 h 25"/>
              <a:gd name="T46" fmla="*/ 14 w 18"/>
              <a:gd name="T47" fmla="*/ 9 h 25"/>
              <a:gd name="T48" fmla="*/ 13 w 18"/>
              <a:gd name="T49" fmla="*/ 5 h 25"/>
              <a:gd name="T50" fmla="*/ 10 w 18"/>
              <a:gd name="T51" fmla="*/ 3 h 25"/>
              <a:gd name="T52" fmla="*/ 7 w 18"/>
              <a:gd name="T53" fmla="*/ 4 h 25"/>
              <a:gd name="T54" fmla="*/ 5 w 18"/>
              <a:gd name="T55" fmla="*/ 5 h 25"/>
              <a:gd name="T56" fmla="*/ 5 w 18"/>
              <a:gd name="T57" fmla="*/ 8 h 25"/>
              <a:gd name="T58" fmla="*/ 4 w 18"/>
              <a:gd name="T59" fmla="*/ 11 h 25"/>
              <a:gd name="T60" fmla="*/ 4 w 18"/>
              <a:gd name="T61" fmla="*/ 14 h 25"/>
              <a:gd name="T62" fmla="*/ 5 w 18"/>
              <a:gd name="T63" fmla="*/ 17 h 25"/>
              <a:gd name="T64" fmla="*/ 5 w 18"/>
              <a:gd name="T65" fmla="*/ 19 h 25"/>
              <a:gd name="T66" fmla="*/ 7 w 18"/>
              <a:gd name="T67" fmla="*/ 21 h 25"/>
              <a:gd name="T68" fmla="*/ 10 w 18"/>
              <a:gd name="T69" fmla="*/ 2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" h="25">
                <a:moveTo>
                  <a:pt x="10" y="21"/>
                </a:moveTo>
                <a:cubicBezTo>
                  <a:pt x="10" y="21"/>
                  <a:pt x="11" y="21"/>
                  <a:pt x="11" y="21"/>
                </a:cubicBezTo>
                <a:cubicBezTo>
                  <a:pt x="12" y="21"/>
                  <a:pt x="12" y="21"/>
                  <a:pt x="13" y="20"/>
                </a:cubicBezTo>
                <a:cubicBezTo>
                  <a:pt x="13" y="20"/>
                  <a:pt x="13" y="20"/>
                  <a:pt x="14" y="19"/>
                </a:cubicBezTo>
                <a:cubicBezTo>
                  <a:pt x="14" y="18"/>
                  <a:pt x="14" y="18"/>
                  <a:pt x="14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18"/>
                  <a:pt x="17" y="19"/>
                  <a:pt x="17" y="20"/>
                </a:cubicBezTo>
                <a:cubicBezTo>
                  <a:pt x="16" y="21"/>
                  <a:pt x="16" y="22"/>
                  <a:pt x="15" y="23"/>
                </a:cubicBezTo>
                <a:cubicBezTo>
                  <a:pt x="14" y="23"/>
                  <a:pt x="14" y="24"/>
                  <a:pt x="13" y="24"/>
                </a:cubicBezTo>
                <a:cubicBezTo>
                  <a:pt x="12" y="25"/>
                  <a:pt x="11" y="25"/>
                  <a:pt x="10" y="25"/>
                </a:cubicBezTo>
                <a:cubicBezTo>
                  <a:pt x="8" y="25"/>
                  <a:pt x="7" y="25"/>
                  <a:pt x="5" y="24"/>
                </a:cubicBezTo>
                <a:cubicBezTo>
                  <a:pt x="4" y="24"/>
                  <a:pt x="3" y="23"/>
                  <a:pt x="3" y="22"/>
                </a:cubicBezTo>
                <a:cubicBezTo>
                  <a:pt x="2" y="21"/>
                  <a:pt x="1" y="20"/>
                  <a:pt x="1" y="18"/>
                </a:cubicBezTo>
                <a:cubicBezTo>
                  <a:pt x="1" y="17"/>
                  <a:pt x="0" y="15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1" y="8"/>
                  <a:pt x="1" y="6"/>
                </a:cubicBezTo>
                <a:cubicBezTo>
                  <a:pt x="1" y="5"/>
                  <a:pt x="2" y="4"/>
                  <a:pt x="3" y="3"/>
                </a:cubicBezTo>
                <a:cubicBezTo>
                  <a:pt x="3" y="2"/>
                  <a:pt x="4" y="1"/>
                  <a:pt x="5" y="1"/>
                </a:cubicBezTo>
                <a:cubicBezTo>
                  <a:pt x="7" y="0"/>
                  <a:pt x="8" y="0"/>
                  <a:pt x="10" y="0"/>
                </a:cubicBezTo>
                <a:cubicBezTo>
                  <a:pt x="11" y="0"/>
                  <a:pt x="12" y="0"/>
                  <a:pt x="13" y="0"/>
                </a:cubicBezTo>
                <a:cubicBezTo>
                  <a:pt x="14" y="1"/>
                  <a:pt x="15" y="1"/>
                  <a:pt x="15" y="2"/>
                </a:cubicBezTo>
                <a:cubicBezTo>
                  <a:pt x="16" y="3"/>
                  <a:pt x="17" y="4"/>
                  <a:pt x="17" y="5"/>
                </a:cubicBezTo>
                <a:cubicBezTo>
                  <a:pt x="17" y="6"/>
                  <a:pt x="18" y="7"/>
                  <a:pt x="18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7"/>
                  <a:pt x="13" y="5"/>
                  <a:pt x="13" y="5"/>
                </a:cubicBezTo>
                <a:cubicBezTo>
                  <a:pt x="12" y="4"/>
                  <a:pt x="11" y="3"/>
                  <a:pt x="10" y="3"/>
                </a:cubicBezTo>
                <a:cubicBezTo>
                  <a:pt x="8" y="3"/>
                  <a:pt x="8" y="3"/>
                  <a:pt x="7" y="4"/>
                </a:cubicBezTo>
                <a:cubicBezTo>
                  <a:pt x="6" y="4"/>
                  <a:pt x="6" y="5"/>
                  <a:pt x="5" y="5"/>
                </a:cubicBezTo>
                <a:cubicBezTo>
                  <a:pt x="5" y="6"/>
                  <a:pt x="5" y="7"/>
                  <a:pt x="5" y="8"/>
                </a:cubicBezTo>
                <a:cubicBezTo>
                  <a:pt x="4" y="9"/>
                  <a:pt x="4" y="10"/>
                  <a:pt x="4" y="11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4" y="16"/>
                  <a:pt x="5" y="17"/>
                </a:cubicBezTo>
                <a:cubicBezTo>
                  <a:pt x="5" y="18"/>
                  <a:pt x="5" y="19"/>
                  <a:pt x="5" y="19"/>
                </a:cubicBezTo>
                <a:cubicBezTo>
                  <a:pt x="6" y="20"/>
                  <a:pt x="6" y="21"/>
                  <a:pt x="7" y="21"/>
                </a:cubicBezTo>
                <a:cubicBezTo>
                  <a:pt x="8" y="21"/>
                  <a:pt x="8" y="21"/>
                  <a:pt x="10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57" name="Freeform 447"/>
          <p:cNvSpPr>
            <a:spLocks/>
          </p:cNvSpPr>
          <p:nvPr/>
        </p:nvSpPr>
        <p:spPr bwMode="auto">
          <a:xfrm>
            <a:off x="6905016" y="4358137"/>
            <a:ext cx="32687" cy="79136"/>
          </a:xfrm>
          <a:custGeom>
            <a:avLst/>
            <a:gdLst>
              <a:gd name="T0" fmla="*/ 10 w 10"/>
              <a:gd name="T1" fmla="*/ 4 h 24"/>
              <a:gd name="T2" fmla="*/ 9 w 10"/>
              <a:gd name="T3" fmla="*/ 4 h 24"/>
              <a:gd name="T4" fmla="*/ 8 w 10"/>
              <a:gd name="T5" fmla="*/ 4 h 24"/>
              <a:gd name="T6" fmla="*/ 6 w 10"/>
              <a:gd name="T7" fmla="*/ 5 h 24"/>
              <a:gd name="T8" fmla="*/ 4 w 10"/>
              <a:gd name="T9" fmla="*/ 7 h 24"/>
              <a:gd name="T10" fmla="*/ 4 w 10"/>
              <a:gd name="T11" fmla="*/ 24 h 24"/>
              <a:gd name="T12" fmla="*/ 0 w 10"/>
              <a:gd name="T13" fmla="*/ 24 h 24"/>
              <a:gd name="T14" fmla="*/ 0 w 10"/>
              <a:gd name="T15" fmla="*/ 0 h 24"/>
              <a:gd name="T16" fmla="*/ 4 w 10"/>
              <a:gd name="T17" fmla="*/ 0 h 24"/>
              <a:gd name="T18" fmla="*/ 4 w 10"/>
              <a:gd name="T19" fmla="*/ 3 h 24"/>
              <a:gd name="T20" fmla="*/ 6 w 10"/>
              <a:gd name="T21" fmla="*/ 1 h 24"/>
              <a:gd name="T22" fmla="*/ 9 w 10"/>
              <a:gd name="T23" fmla="*/ 0 h 24"/>
              <a:gd name="T24" fmla="*/ 9 w 10"/>
              <a:gd name="T25" fmla="*/ 0 h 24"/>
              <a:gd name="T26" fmla="*/ 9 w 10"/>
              <a:gd name="T27" fmla="*/ 0 h 24"/>
              <a:gd name="T28" fmla="*/ 10 w 10"/>
              <a:gd name="T29" fmla="*/ 0 h 24"/>
              <a:gd name="T30" fmla="*/ 10 w 10"/>
              <a:gd name="T31" fmla="*/ 0 h 24"/>
              <a:gd name="T32" fmla="*/ 10 w 10"/>
              <a:gd name="T33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24">
                <a:moveTo>
                  <a:pt x="10" y="4"/>
                </a:moveTo>
                <a:cubicBezTo>
                  <a:pt x="10" y="4"/>
                  <a:pt x="10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7" y="4"/>
                  <a:pt x="6" y="4"/>
                  <a:pt x="6" y="5"/>
                </a:cubicBezTo>
                <a:cubicBezTo>
                  <a:pt x="5" y="5"/>
                  <a:pt x="5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3"/>
                  <a:pt x="4" y="3"/>
                  <a:pt x="4" y="3"/>
                </a:cubicBezTo>
                <a:cubicBezTo>
                  <a:pt x="5" y="2"/>
                  <a:pt x="5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lnTo>
                  <a:pt x="1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58" name="Freeform 448"/>
          <p:cNvSpPr>
            <a:spLocks noEditPoints="1"/>
          </p:cNvSpPr>
          <p:nvPr/>
        </p:nvSpPr>
        <p:spPr bwMode="auto">
          <a:xfrm>
            <a:off x="6951465" y="4332331"/>
            <a:ext cx="15484" cy="104941"/>
          </a:xfrm>
          <a:custGeom>
            <a:avLst/>
            <a:gdLst>
              <a:gd name="T0" fmla="*/ 0 w 5"/>
              <a:gd name="T1" fmla="*/ 2 h 32"/>
              <a:gd name="T2" fmla="*/ 1 w 5"/>
              <a:gd name="T3" fmla="*/ 0 h 32"/>
              <a:gd name="T4" fmla="*/ 2 w 5"/>
              <a:gd name="T5" fmla="*/ 0 h 32"/>
              <a:gd name="T6" fmla="*/ 4 w 5"/>
              <a:gd name="T7" fmla="*/ 0 h 32"/>
              <a:gd name="T8" fmla="*/ 5 w 5"/>
              <a:gd name="T9" fmla="*/ 2 h 32"/>
              <a:gd name="T10" fmla="*/ 4 w 5"/>
              <a:gd name="T11" fmla="*/ 4 h 32"/>
              <a:gd name="T12" fmla="*/ 2 w 5"/>
              <a:gd name="T13" fmla="*/ 4 h 32"/>
              <a:gd name="T14" fmla="*/ 1 w 5"/>
              <a:gd name="T15" fmla="*/ 4 h 32"/>
              <a:gd name="T16" fmla="*/ 0 w 5"/>
              <a:gd name="T17" fmla="*/ 2 h 32"/>
              <a:gd name="T18" fmla="*/ 4 w 5"/>
              <a:gd name="T19" fmla="*/ 32 h 32"/>
              <a:gd name="T20" fmla="*/ 0 w 5"/>
              <a:gd name="T21" fmla="*/ 32 h 32"/>
              <a:gd name="T22" fmla="*/ 0 w 5"/>
              <a:gd name="T23" fmla="*/ 8 h 32"/>
              <a:gd name="T24" fmla="*/ 4 w 5"/>
              <a:gd name="T25" fmla="*/ 8 h 32"/>
              <a:gd name="T26" fmla="*/ 4 w 5"/>
              <a:gd name="T2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" h="32">
                <a:moveTo>
                  <a:pt x="0" y="2"/>
                </a:moveTo>
                <a:cubicBezTo>
                  <a:pt x="0" y="1"/>
                  <a:pt x="0" y="1"/>
                  <a:pt x="1" y="0"/>
                </a:cubicBezTo>
                <a:cubicBezTo>
                  <a:pt x="1" y="0"/>
                  <a:pt x="2" y="0"/>
                  <a:pt x="2" y="0"/>
                </a:cubicBezTo>
                <a:cubicBezTo>
                  <a:pt x="3" y="0"/>
                  <a:pt x="4" y="0"/>
                  <a:pt x="4" y="0"/>
                </a:cubicBezTo>
                <a:cubicBezTo>
                  <a:pt x="4" y="1"/>
                  <a:pt x="5" y="1"/>
                  <a:pt x="5" y="2"/>
                </a:cubicBezTo>
                <a:cubicBezTo>
                  <a:pt x="5" y="3"/>
                  <a:pt x="4" y="3"/>
                  <a:pt x="4" y="4"/>
                </a:cubicBezTo>
                <a:cubicBezTo>
                  <a:pt x="4" y="4"/>
                  <a:pt x="3" y="4"/>
                  <a:pt x="2" y="4"/>
                </a:cubicBezTo>
                <a:cubicBezTo>
                  <a:pt x="2" y="4"/>
                  <a:pt x="1" y="4"/>
                  <a:pt x="1" y="4"/>
                </a:cubicBezTo>
                <a:cubicBezTo>
                  <a:pt x="0" y="3"/>
                  <a:pt x="0" y="3"/>
                  <a:pt x="0" y="2"/>
                </a:cubicBezTo>
                <a:close/>
                <a:moveTo>
                  <a:pt x="4" y="32"/>
                </a:moveTo>
                <a:cubicBezTo>
                  <a:pt x="0" y="32"/>
                  <a:pt x="0" y="32"/>
                  <a:pt x="0" y="32"/>
                </a:cubicBezTo>
                <a:cubicBezTo>
                  <a:pt x="0" y="8"/>
                  <a:pt x="0" y="8"/>
                  <a:pt x="0" y="8"/>
                </a:cubicBezTo>
                <a:cubicBezTo>
                  <a:pt x="4" y="8"/>
                  <a:pt x="4" y="8"/>
                  <a:pt x="4" y="8"/>
                </a:cubicBezTo>
                <a:lnTo>
                  <a:pt x="4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59" name="Freeform 449"/>
          <p:cNvSpPr>
            <a:spLocks/>
          </p:cNvSpPr>
          <p:nvPr/>
        </p:nvSpPr>
        <p:spPr bwMode="auto">
          <a:xfrm>
            <a:off x="6984152" y="4358137"/>
            <a:ext cx="94620" cy="79136"/>
          </a:xfrm>
          <a:custGeom>
            <a:avLst/>
            <a:gdLst>
              <a:gd name="T0" fmla="*/ 4 w 29"/>
              <a:gd name="T1" fmla="*/ 0 h 24"/>
              <a:gd name="T2" fmla="*/ 4 w 29"/>
              <a:gd name="T3" fmla="*/ 3 h 24"/>
              <a:gd name="T4" fmla="*/ 7 w 29"/>
              <a:gd name="T5" fmla="*/ 1 h 24"/>
              <a:gd name="T6" fmla="*/ 10 w 29"/>
              <a:gd name="T7" fmla="*/ 0 h 24"/>
              <a:gd name="T8" fmla="*/ 13 w 29"/>
              <a:gd name="T9" fmla="*/ 1 h 24"/>
              <a:gd name="T10" fmla="*/ 16 w 29"/>
              <a:gd name="T11" fmla="*/ 3 h 24"/>
              <a:gd name="T12" fmla="*/ 18 w 29"/>
              <a:gd name="T13" fmla="*/ 1 h 24"/>
              <a:gd name="T14" fmla="*/ 22 w 29"/>
              <a:gd name="T15" fmla="*/ 0 h 24"/>
              <a:gd name="T16" fmla="*/ 25 w 29"/>
              <a:gd name="T17" fmla="*/ 0 h 24"/>
              <a:gd name="T18" fmla="*/ 27 w 29"/>
              <a:gd name="T19" fmla="*/ 2 h 24"/>
              <a:gd name="T20" fmla="*/ 28 w 29"/>
              <a:gd name="T21" fmla="*/ 5 h 24"/>
              <a:gd name="T22" fmla="*/ 29 w 29"/>
              <a:gd name="T23" fmla="*/ 9 h 24"/>
              <a:gd name="T24" fmla="*/ 29 w 29"/>
              <a:gd name="T25" fmla="*/ 24 h 24"/>
              <a:gd name="T26" fmla="*/ 25 w 29"/>
              <a:gd name="T27" fmla="*/ 24 h 24"/>
              <a:gd name="T28" fmla="*/ 25 w 29"/>
              <a:gd name="T29" fmla="*/ 9 h 24"/>
              <a:gd name="T30" fmla="*/ 25 w 29"/>
              <a:gd name="T31" fmla="*/ 6 h 24"/>
              <a:gd name="T32" fmla="*/ 24 w 29"/>
              <a:gd name="T33" fmla="*/ 4 h 24"/>
              <a:gd name="T34" fmla="*/ 22 w 29"/>
              <a:gd name="T35" fmla="*/ 4 h 24"/>
              <a:gd name="T36" fmla="*/ 21 w 29"/>
              <a:gd name="T37" fmla="*/ 3 h 24"/>
              <a:gd name="T38" fmla="*/ 19 w 29"/>
              <a:gd name="T39" fmla="*/ 4 h 24"/>
              <a:gd name="T40" fmla="*/ 18 w 29"/>
              <a:gd name="T41" fmla="*/ 5 h 24"/>
              <a:gd name="T42" fmla="*/ 17 w 29"/>
              <a:gd name="T43" fmla="*/ 6 h 24"/>
              <a:gd name="T44" fmla="*/ 17 w 29"/>
              <a:gd name="T45" fmla="*/ 8 h 24"/>
              <a:gd name="T46" fmla="*/ 17 w 29"/>
              <a:gd name="T47" fmla="*/ 8 h 24"/>
              <a:gd name="T48" fmla="*/ 17 w 29"/>
              <a:gd name="T49" fmla="*/ 24 h 24"/>
              <a:gd name="T50" fmla="*/ 13 w 29"/>
              <a:gd name="T51" fmla="*/ 24 h 24"/>
              <a:gd name="T52" fmla="*/ 13 w 29"/>
              <a:gd name="T53" fmla="*/ 9 h 24"/>
              <a:gd name="T54" fmla="*/ 12 w 29"/>
              <a:gd name="T55" fmla="*/ 6 h 24"/>
              <a:gd name="T56" fmla="*/ 12 w 29"/>
              <a:gd name="T57" fmla="*/ 5 h 24"/>
              <a:gd name="T58" fmla="*/ 10 w 29"/>
              <a:gd name="T59" fmla="*/ 4 h 24"/>
              <a:gd name="T60" fmla="*/ 9 w 29"/>
              <a:gd name="T61" fmla="*/ 3 h 24"/>
              <a:gd name="T62" fmla="*/ 6 w 29"/>
              <a:gd name="T63" fmla="*/ 4 h 24"/>
              <a:gd name="T64" fmla="*/ 4 w 29"/>
              <a:gd name="T65" fmla="*/ 6 h 24"/>
              <a:gd name="T66" fmla="*/ 4 w 29"/>
              <a:gd name="T67" fmla="*/ 24 h 24"/>
              <a:gd name="T68" fmla="*/ 0 w 29"/>
              <a:gd name="T69" fmla="*/ 24 h 24"/>
              <a:gd name="T70" fmla="*/ 0 w 29"/>
              <a:gd name="T71" fmla="*/ 0 h 24"/>
              <a:gd name="T72" fmla="*/ 4 w 29"/>
              <a:gd name="T7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" h="24">
                <a:moveTo>
                  <a:pt x="4" y="0"/>
                </a:moveTo>
                <a:cubicBezTo>
                  <a:pt x="4" y="3"/>
                  <a:pt x="4" y="3"/>
                  <a:pt x="4" y="3"/>
                </a:cubicBezTo>
                <a:cubicBezTo>
                  <a:pt x="5" y="2"/>
                  <a:pt x="6" y="1"/>
                  <a:pt x="7" y="1"/>
                </a:cubicBezTo>
                <a:cubicBezTo>
                  <a:pt x="8" y="0"/>
                  <a:pt x="9" y="0"/>
                  <a:pt x="10" y="0"/>
                </a:cubicBezTo>
                <a:cubicBezTo>
                  <a:pt x="11" y="0"/>
                  <a:pt x="12" y="0"/>
                  <a:pt x="13" y="1"/>
                </a:cubicBezTo>
                <a:cubicBezTo>
                  <a:pt x="14" y="1"/>
                  <a:pt x="15" y="2"/>
                  <a:pt x="16" y="3"/>
                </a:cubicBezTo>
                <a:cubicBezTo>
                  <a:pt x="16" y="2"/>
                  <a:pt x="17" y="1"/>
                  <a:pt x="18" y="1"/>
                </a:cubicBezTo>
                <a:cubicBezTo>
                  <a:pt x="19" y="0"/>
                  <a:pt x="21" y="0"/>
                  <a:pt x="22" y="0"/>
                </a:cubicBezTo>
                <a:cubicBezTo>
                  <a:pt x="23" y="0"/>
                  <a:pt x="24" y="0"/>
                  <a:pt x="25" y="0"/>
                </a:cubicBezTo>
                <a:cubicBezTo>
                  <a:pt x="26" y="1"/>
                  <a:pt x="26" y="1"/>
                  <a:pt x="27" y="2"/>
                </a:cubicBezTo>
                <a:cubicBezTo>
                  <a:pt x="28" y="3"/>
                  <a:pt x="28" y="4"/>
                  <a:pt x="28" y="5"/>
                </a:cubicBezTo>
                <a:cubicBezTo>
                  <a:pt x="29" y="6"/>
                  <a:pt x="29" y="7"/>
                  <a:pt x="29" y="9"/>
                </a:cubicBezTo>
                <a:cubicBezTo>
                  <a:pt x="29" y="24"/>
                  <a:pt x="29" y="24"/>
                  <a:pt x="29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9"/>
                  <a:pt x="25" y="9"/>
                  <a:pt x="25" y="9"/>
                </a:cubicBezTo>
                <a:cubicBezTo>
                  <a:pt x="25" y="8"/>
                  <a:pt x="25" y="7"/>
                  <a:pt x="25" y="6"/>
                </a:cubicBezTo>
                <a:cubicBezTo>
                  <a:pt x="24" y="5"/>
                  <a:pt x="24" y="5"/>
                  <a:pt x="24" y="4"/>
                </a:cubicBezTo>
                <a:cubicBezTo>
                  <a:pt x="23" y="4"/>
                  <a:pt x="23" y="4"/>
                  <a:pt x="22" y="4"/>
                </a:cubicBezTo>
                <a:cubicBezTo>
                  <a:pt x="22" y="3"/>
                  <a:pt x="21" y="3"/>
                  <a:pt x="21" y="3"/>
                </a:cubicBezTo>
                <a:cubicBezTo>
                  <a:pt x="20" y="3"/>
                  <a:pt x="20" y="4"/>
                  <a:pt x="19" y="4"/>
                </a:cubicBezTo>
                <a:cubicBezTo>
                  <a:pt x="19" y="4"/>
                  <a:pt x="18" y="4"/>
                  <a:pt x="18" y="5"/>
                </a:cubicBezTo>
                <a:cubicBezTo>
                  <a:pt x="18" y="5"/>
                  <a:pt x="17" y="6"/>
                  <a:pt x="17" y="6"/>
                </a:cubicBezTo>
                <a:cubicBezTo>
                  <a:pt x="17" y="7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24"/>
                  <a:pt x="17" y="24"/>
                  <a:pt x="17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8"/>
                  <a:pt x="13" y="7"/>
                  <a:pt x="12" y="6"/>
                </a:cubicBezTo>
                <a:cubicBezTo>
                  <a:pt x="12" y="6"/>
                  <a:pt x="12" y="5"/>
                  <a:pt x="12" y="5"/>
                </a:cubicBezTo>
                <a:cubicBezTo>
                  <a:pt x="11" y="4"/>
                  <a:pt x="11" y="4"/>
                  <a:pt x="10" y="4"/>
                </a:cubicBezTo>
                <a:cubicBezTo>
                  <a:pt x="10" y="3"/>
                  <a:pt x="9" y="3"/>
                  <a:pt x="9" y="3"/>
                </a:cubicBezTo>
                <a:cubicBezTo>
                  <a:pt x="7" y="3"/>
                  <a:pt x="7" y="4"/>
                  <a:pt x="6" y="4"/>
                </a:cubicBezTo>
                <a:cubicBezTo>
                  <a:pt x="5" y="5"/>
                  <a:pt x="5" y="5"/>
                  <a:pt x="4" y="6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lnTo>
                  <a:pt x="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60" name="Freeform 450"/>
          <p:cNvSpPr>
            <a:spLocks noEditPoints="1"/>
          </p:cNvSpPr>
          <p:nvPr/>
        </p:nvSpPr>
        <p:spPr bwMode="auto">
          <a:xfrm>
            <a:off x="7094255" y="4358137"/>
            <a:ext cx="56772" cy="82577"/>
          </a:xfrm>
          <a:custGeom>
            <a:avLst/>
            <a:gdLst>
              <a:gd name="T0" fmla="*/ 9 w 17"/>
              <a:gd name="T1" fmla="*/ 25 h 25"/>
              <a:gd name="T2" fmla="*/ 5 w 17"/>
              <a:gd name="T3" fmla="*/ 24 h 25"/>
              <a:gd name="T4" fmla="*/ 2 w 17"/>
              <a:gd name="T5" fmla="*/ 22 h 25"/>
              <a:gd name="T6" fmla="*/ 1 w 17"/>
              <a:gd name="T7" fmla="*/ 19 h 25"/>
              <a:gd name="T8" fmla="*/ 0 w 17"/>
              <a:gd name="T9" fmla="*/ 14 h 25"/>
              <a:gd name="T10" fmla="*/ 0 w 17"/>
              <a:gd name="T11" fmla="*/ 11 h 25"/>
              <a:gd name="T12" fmla="*/ 1 w 17"/>
              <a:gd name="T13" fmla="*/ 6 h 25"/>
              <a:gd name="T14" fmla="*/ 3 w 17"/>
              <a:gd name="T15" fmla="*/ 2 h 25"/>
              <a:gd name="T16" fmla="*/ 6 w 17"/>
              <a:gd name="T17" fmla="*/ 0 h 25"/>
              <a:gd name="T18" fmla="*/ 9 w 17"/>
              <a:gd name="T19" fmla="*/ 0 h 25"/>
              <a:gd name="T20" fmla="*/ 13 w 17"/>
              <a:gd name="T21" fmla="*/ 1 h 25"/>
              <a:gd name="T22" fmla="*/ 15 w 17"/>
              <a:gd name="T23" fmla="*/ 3 h 25"/>
              <a:gd name="T24" fmla="*/ 17 w 17"/>
              <a:gd name="T25" fmla="*/ 6 h 25"/>
              <a:gd name="T26" fmla="*/ 17 w 17"/>
              <a:gd name="T27" fmla="*/ 11 h 25"/>
              <a:gd name="T28" fmla="*/ 17 w 17"/>
              <a:gd name="T29" fmla="*/ 14 h 25"/>
              <a:gd name="T30" fmla="*/ 4 w 17"/>
              <a:gd name="T31" fmla="*/ 14 h 25"/>
              <a:gd name="T32" fmla="*/ 4 w 17"/>
              <a:gd name="T33" fmla="*/ 14 h 25"/>
              <a:gd name="T34" fmla="*/ 5 w 17"/>
              <a:gd name="T35" fmla="*/ 20 h 25"/>
              <a:gd name="T36" fmla="*/ 10 w 17"/>
              <a:gd name="T37" fmla="*/ 21 h 25"/>
              <a:gd name="T38" fmla="*/ 11 w 17"/>
              <a:gd name="T39" fmla="*/ 21 h 25"/>
              <a:gd name="T40" fmla="*/ 13 w 17"/>
              <a:gd name="T41" fmla="*/ 21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1 h 25"/>
              <a:gd name="T48" fmla="*/ 16 w 17"/>
              <a:gd name="T49" fmla="*/ 23 h 25"/>
              <a:gd name="T50" fmla="*/ 14 w 17"/>
              <a:gd name="T51" fmla="*/ 24 h 25"/>
              <a:gd name="T52" fmla="*/ 12 w 17"/>
              <a:gd name="T53" fmla="*/ 25 h 25"/>
              <a:gd name="T54" fmla="*/ 9 w 17"/>
              <a:gd name="T55" fmla="*/ 25 h 25"/>
              <a:gd name="T56" fmla="*/ 9 w 17"/>
              <a:gd name="T57" fmla="*/ 3 h 25"/>
              <a:gd name="T58" fmla="*/ 7 w 17"/>
              <a:gd name="T59" fmla="*/ 4 h 25"/>
              <a:gd name="T60" fmla="*/ 5 w 17"/>
              <a:gd name="T61" fmla="*/ 5 h 25"/>
              <a:gd name="T62" fmla="*/ 4 w 17"/>
              <a:gd name="T63" fmla="*/ 7 h 25"/>
              <a:gd name="T64" fmla="*/ 4 w 17"/>
              <a:gd name="T65" fmla="*/ 10 h 25"/>
              <a:gd name="T66" fmla="*/ 13 w 17"/>
              <a:gd name="T67" fmla="*/ 10 h 25"/>
              <a:gd name="T68" fmla="*/ 13 w 17"/>
              <a:gd name="T69" fmla="*/ 10 h 25"/>
              <a:gd name="T70" fmla="*/ 13 w 17"/>
              <a:gd name="T71" fmla="*/ 7 h 25"/>
              <a:gd name="T72" fmla="*/ 12 w 17"/>
              <a:gd name="T73" fmla="*/ 5 h 25"/>
              <a:gd name="T74" fmla="*/ 11 w 17"/>
              <a:gd name="T75" fmla="*/ 4 h 25"/>
              <a:gd name="T76" fmla="*/ 9 w 17"/>
              <a:gd name="T77" fmla="*/ 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8" y="25"/>
                  <a:pt x="7" y="25"/>
                  <a:pt x="5" y="24"/>
                </a:cubicBezTo>
                <a:cubicBezTo>
                  <a:pt x="4" y="24"/>
                  <a:pt x="3" y="23"/>
                  <a:pt x="2" y="22"/>
                </a:cubicBezTo>
                <a:cubicBezTo>
                  <a:pt x="2" y="21"/>
                  <a:pt x="1" y="20"/>
                  <a:pt x="1" y="19"/>
                </a:cubicBezTo>
                <a:cubicBezTo>
                  <a:pt x="0" y="18"/>
                  <a:pt x="0" y="16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1" y="6"/>
                </a:cubicBezTo>
                <a:cubicBezTo>
                  <a:pt x="1" y="5"/>
                  <a:pt x="2" y="3"/>
                  <a:pt x="3" y="2"/>
                </a:cubicBezTo>
                <a:cubicBezTo>
                  <a:pt x="4" y="2"/>
                  <a:pt x="4" y="1"/>
                  <a:pt x="6" y="0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2" y="0"/>
                  <a:pt x="13" y="1"/>
                </a:cubicBezTo>
                <a:cubicBezTo>
                  <a:pt x="14" y="1"/>
                  <a:pt x="15" y="2"/>
                  <a:pt x="15" y="3"/>
                </a:cubicBezTo>
                <a:cubicBezTo>
                  <a:pt x="16" y="4"/>
                  <a:pt x="17" y="5"/>
                  <a:pt x="17" y="6"/>
                </a:cubicBezTo>
                <a:cubicBezTo>
                  <a:pt x="17" y="8"/>
                  <a:pt x="17" y="9"/>
                  <a:pt x="17" y="11"/>
                </a:cubicBezTo>
                <a:cubicBezTo>
                  <a:pt x="17" y="14"/>
                  <a:pt x="17" y="14"/>
                  <a:pt x="17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7"/>
                  <a:pt x="4" y="19"/>
                  <a:pt x="5" y="20"/>
                </a:cubicBezTo>
                <a:cubicBezTo>
                  <a:pt x="6" y="21"/>
                  <a:pt x="8" y="21"/>
                  <a:pt x="10" y="21"/>
                </a:cubicBezTo>
                <a:cubicBezTo>
                  <a:pt x="10" y="21"/>
                  <a:pt x="11" y="21"/>
                  <a:pt x="11" y="21"/>
                </a:cubicBezTo>
                <a:cubicBezTo>
                  <a:pt x="12" y="21"/>
                  <a:pt x="12" y="21"/>
                  <a:pt x="13" y="21"/>
                </a:cubicBezTo>
                <a:cubicBezTo>
                  <a:pt x="13" y="20"/>
                  <a:pt x="14" y="20"/>
                  <a:pt x="14" y="20"/>
                </a:cubicBezTo>
                <a:cubicBezTo>
                  <a:pt x="14" y="20"/>
                  <a:pt x="15" y="19"/>
                  <a:pt x="15" y="19"/>
                </a:cubicBezTo>
                <a:cubicBezTo>
                  <a:pt x="17" y="21"/>
                  <a:pt x="17" y="21"/>
                  <a:pt x="17" y="21"/>
                </a:cubicBezTo>
                <a:cubicBezTo>
                  <a:pt x="17" y="22"/>
                  <a:pt x="16" y="22"/>
                  <a:pt x="16" y="23"/>
                </a:cubicBezTo>
                <a:cubicBezTo>
                  <a:pt x="15" y="23"/>
                  <a:pt x="15" y="23"/>
                  <a:pt x="14" y="24"/>
                </a:cubicBezTo>
                <a:cubicBezTo>
                  <a:pt x="14" y="24"/>
                  <a:pt x="13" y="24"/>
                  <a:pt x="12" y="25"/>
                </a:cubicBezTo>
                <a:cubicBezTo>
                  <a:pt x="11" y="25"/>
                  <a:pt x="10" y="25"/>
                  <a:pt x="9" y="25"/>
                </a:cubicBezTo>
                <a:close/>
                <a:moveTo>
                  <a:pt x="9" y="3"/>
                </a:moveTo>
                <a:cubicBezTo>
                  <a:pt x="8" y="3"/>
                  <a:pt x="8" y="3"/>
                  <a:pt x="7" y="4"/>
                </a:cubicBezTo>
                <a:cubicBezTo>
                  <a:pt x="6" y="4"/>
                  <a:pt x="6" y="4"/>
                  <a:pt x="5" y="5"/>
                </a:cubicBezTo>
                <a:cubicBezTo>
                  <a:pt x="5" y="5"/>
                  <a:pt x="5" y="6"/>
                  <a:pt x="4" y="7"/>
                </a:cubicBezTo>
                <a:cubicBezTo>
                  <a:pt x="4" y="8"/>
                  <a:pt x="4" y="9"/>
                  <a:pt x="4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3" y="8"/>
                  <a:pt x="13" y="7"/>
                </a:cubicBezTo>
                <a:cubicBezTo>
                  <a:pt x="13" y="6"/>
                  <a:pt x="13" y="6"/>
                  <a:pt x="12" y="5"/>
                </a:cubicBezTo>
                <a:cubicBezTo>
                  <a:pt x="12" y="4"/>
                  <a:pt x="12" y="4"/>
                  <a:pt x="11" y="4"/>
                </a:cubicBezTo>
                <a:cubicBezTo>
                  <a:pt x="10" y="3"/>
                  <a:pt x="10" y="3"/>
                  <a:pt x="9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61" name="Freeform 451"/>
          <p:cNvSpPr>
            <a:spLocks noEditPoints="1"/>
          </p:cNvSpPr>
          <p:nvPr/>
        </p:nvSpPr>
        <p:spPr bwMode="auto">
          <a:xfrm>
            <a:off x="7202637" y="4332331"/>
            <a:ext cx="13763" cy="104941"/>
          </a:xfrm>
          <a:custGeom>
            <a:avLst/>
            <a:gdLst>
              <a:gd name="T0" fmla="*/ 0 w 4"/>
              <a:gd name="T1" fmla="*/ 2 h 32"/>
              <a:gd name="T2" fmla="*/ 0 w 4"/>
              <a:gd name="T3" fmla="*/ 0 h 32"/>
              <a:gd name="T4" fmla="*/ 2 w 4"/>
              <a:gd name="T5" fmla="*/ 0 h 32"/>
              <a:gd name="T6" fmla="*/ 3 w 4"/>
              <a:gd name="T7" fmla="*/ 0 h 32"/>
              <a:gd name="T8" fmla="*/ 4 w 4"/>
              <a:gd name="T9" fmla="*/ 2 h 32"/>
              <a:gd name="T10" fmla="*/ 3 w 4"/>
              <a:gd name="T11" fmla="*/ 4 h 32"/>
              <a:gd name="T12" fmla="*/ 2 w 4"/>
              <a:gd name="T13" fmla="*/ 4 h 32"/>
              <a:gd name="T14" fmla="*/ 0 w 4"/>
              <a:gd name="T15" fmla="*/ 4 h 32"/>
              <a:gd name="T16" fmla="*/ 0 w 4"/>
              <a:gd name="T17" fmla="*/ 2 h 32"/>
              <a:gd name="T18" fmla="*/ 4 w 4"/>
              <a:gd name="T19" fmla="*/ 32 h 32"/>
              <a:gd name="T20" fmla="*/ 0 w 4"/>
              <a:gd name="T21" fmla="*/ 32 h 32"/>
              <a:gd name="T22" fmla="*/ 0 w 4"/>
              <a:gd name="T23" fmla="*/ 8 h 32"/>
              <a:gd name="T24" fmla="*/ 4 w 4"/>
              <a:gd name="T25" fmla="*/ 8 h 32"/>
              <a:gd name="T26" fmla="*/ 4 w 4"/>
              <a:gd name="T2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" h="32">
                <a:moveTo>
                  <a:pt x="0" y="2"/>
                </a:moveTo>
                <a:cubicBezTo>
                  <a:pt x="0" y="1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0"/>
                  <a:pt x="3" y="0"/>
                  <a:pt x="3" y="0"/>
                </a:cubicBezTo>
                <a:cubicBezTo>
                  <a:pt x="4" y="1"/>
                  <a:pt x="4" y="1"/>
                  <a:pt x="4" y="2"/>
                </a:cubicBezTo>
                <a:cubicBezTo>
                  <a:pt x="4" y="3"/>
                  <a:pt x="4" y="3"/>
                  <a:pt x="3" y="4"/>
                </a:cubicBezTo>
                <a:cubicBezTo>
                  <a:pt x="3" y="4"/>
                  <a:pt x="3" y="4"/>
                  <a:pt x="2" y="4"/>
                </a:cubicBezTo>
                <a:cubicBezTo>
                  <a:pt x="1" y="4"/>
                  <a:pt x="0" y="4"/>
                  <a:pt x="0" y="4"/>
                </a:cubicBezTo>
                <a:cubicBezTo>
                  <a:pt x="0" y="3"/>
                  <a:pt x="0" y="3"/>
                  <a:pt x="0" y="2"/>
                </a:cubicBezTo>
                <a:close/>
                <a:moveTo>
                  <a:pt x="4" y="32"/>
                </a:moveTo>
                <a:cubicBezTo>
                  <a:pt x="0" y="32"/>
                  <a:pt x="0" y="32"/>
                  <a:pt x="0" y="32"/>
                </a:cubicBezTo>
                <a:cubicBezTo>
                  <a:pt x="0" y="8"/>
                  <a:pt x="0" y="8"/>
                  <a:pt x="0" y="8"/>
                </a:cubicBezTo>
                <a:cubicBezTo>
                  <a:pt x="4" y="8"/>
                  <a:pt x="4" y="8"/>
                  <a:pt x="4" y="8"/>
                </a:cubicBezTo>
                <a:lnTo>
                  <a:pt x="4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62" name="Freeform 452"/>
          <p:cNvSpPr>
            <a:spLocks/>
          </p:cNvSpPr>
          <p:nvPr/>
        </p:nvSpPr>
        <p:spPr bwMode="auto">
          <a:xfrm>
            <a:off x="7235324" y="4358137"/>
            <a:ext cx="53332" cy="79136"/>
          </a:xfrm>
          <a:custGeom>
            <a:avLst/>
            <a:gdLst>
              <a:gd name="T0" fmla="*/ 4 w 16"/>
              <a:gd name="T1" fmla="*/ 0 h 24"/>
              <a:gd name="T2" fmla="*/ 4 w 16"/>
              <a:gd name="T3" fmla="*/ 3 h 24"/>
              <a:gd name="T4" fmla="*/ 6 w 16"/>
              <a:gd name="T5" fmla="*/ 1 h 24"/>
              <a:gd name="T6" fmla="*/ 10 w 16"/>
              <a:gd name="T7" fmla="*/ 0 h 24"/>
              <a:gd name="T8" fmla="*/ 12 w 16"/>
              <a:gd name="T9" fmla="*/ 0 h 24"/>
              <a:gd name="T10" fmla="*/ 14 w 16"/>
              <a:gd name="T11" fmla="*/ 2 h 24"/>
              <a:gd name="T12" fmla="*/ 16 w 16"/>
              <a:gd name="T13" fmla="*/ 5 h 24"/>
              <a:gd name="T14" fmla="*/ 16 w 16"/>
              <a:gd name="T15" fmla="*/ 9 h 24"/>
              <a:gd name="T16" fmla="*/ 16 w 16"/>
              <a:gd name="T17" fmla="*/ 24 h 24"/>
              <a:gd name="T18" fmla="*/ 12 w 16"/>
              <a:gd name="T19" fmla="*/ 24 h 24"/>
              <a:gd name="T20" fmla="*/ 12 w 16"/>
              <a:gd name="T21" fmla="*/ 9 h 24"/>
              <a:gd name="T22" fmla="*/ 11 w 16"/>
              <a:gd name="T23" fmla="*/ 5 h 24"/>
              <a:gd name="T24" fmla="*/ 8 w 16"/>
              <a:gd name="T25" fmla="*/ 3 h 24"/>
              <a:gd name="T26" fmla="*/ 6 w 16"/>
              <a:gd name="T27" fmla="*/ 4 h 24"/>
              <a:gd name="T28" fmla="*/ 4 w 16"/>
              <a:gd name="T29" fmla="*/ 7 h 24"/>
              <a:gd name="T30" fmla="*/ 4 w 16"/>
              <a:gd name="T31" fmla="*/ 24 h 24"/>
              <a:gd name="T32" fmla="*/ 0 w 16"/>
              <a:gd name="T33" fmla="*/ 24 h 24"/>
              <a:gd name="T34" fmla="*/ 0 w 16"/>
              <a:gd name="T35" fmla="*/ 0 h 24"/>
              <a:gd name="T36" fmla="*/ 4 w 16"/>
              <a:gd name="T3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4">
                <a:moveTo>
                  <a:pt x="4" y="0"/>
                </a:move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10" y="0"/>
                </a:cubicBezTo>
                <a:cubicBezTo>
                  <a:pt x="11" y="0"/>
                  <a:pt x="11" y="0"/>
                  <a:pt x="12" y="0"/>
                </a:cubicBezTo>
                <a:cubicBezTo>
                  <a:pt x="13" y="1"/>
                  <a:pt x="14" y="1"/>
                  <a:pt x="14" y="2"/>
                </a:cubicBezTo>
                <a:cubicBezTo>
                  <a:pt x="15" y="3"/>
                  <a:pt x="15" y="4"/>
                  <a:pt x="16" y="5"/>
                </a:cubicBezTo>
                <a:cubicBezTo>
                  <a:pt x="16" y="6"/>
                  <a:pt x="16" y="7"/>
                  <a:pt x="16" y="9"/>
                </a:cubicBezTo>
                <a:cubicBezTo>
                  <a:pt x="16" y="24"/>
                  <a:pt x="16" y="24"/>
                  <a:pt x="16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2" y="5"/>
                  <a:pt x="11" y="5"/>
                </a:cubicBezTo>
                <a:cubicBezTo>
                  <a:pt x="11" y="4"/>
                  <a:pt x="10" y="3"/>
                  <a:pt x="8" y="3"/>
                </a:cubicBezTo>
                <a:cubicBezTo>
                  <a:pt x="7" y="3"/>
                  <a:pt x="6" y="4"/>
                  <a:pt x="6" y="4"/>
                </a:cubicBezTo>
                <a:cubicBezTo>
                  <a:pt x="5" y="5"/>
                  <a:pt x="4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lnTo>
                  <a:pt x="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63" name="Freeform 453"/>
          <p:cNvSpPr>
            <a:spLocks/>
          </p:cNvSpPr>
          <p:nvPr/>
        </p:nvSpPr>
        <p:spPr bwMode="auto">
          <a:xfrm>
            <a:off x="7333384" y="4342653"/>
            <a:ext cx="36128" cy="98060"/>
          </a:xfrm>
          <a:custGeom>
            <a:avLst/>
            <a:gdLst>
              <a:gd name="T0" fmla="*/ 7 w 11"/>
              <a:gd name="T1" fmla="*/ 0 h 30"/>
              <a:gd name="T2" fmla="*/ 7 w 11"/>
              <a:gd name="T3" fmla="*/ 5 h 30"/>
              <a:gd name="T4" fmla="*/ 11 w 11"/>
              <a:gd name="T5" fmla="*/ 5 h 30"/>
              <a:gd name="T6" fmla="*/ 11 w 11"/>
              <a:gd name="T7" fmla="*/ 9 h 30"/>
              <a:gd name="T8" fmla="*/ 7 w 11"/>
              <a:gd name="T9" fmla="*/ 9 h 30"/>
              <a:gd name="T10" fmla="*/ 7 w 11"/>
              <a:gd name="T11" fmla="*/ 23 h 30"/>
              <a:gd name="T12" fmla="*/ 8 w 11"/>
              <a:gd name="T13" fmla="*/ 25 h 30"/>
              <a:gd name="T14" fmla="*/ 8 w 11"/>
              <a:gd name="T15" fmla="*/ 26 h 30"/>
              <a:gd name="T16" fmla="*/ 9 w 11"/>
              <a:gd name="T17" fmla="*/ 26 h 30"/>
              <a:gd name="T18" fmla="*/ 10 w 11"/>
              <a:gd name="T19" fmla="*/ 26 h 30"/>
              <a:gd name="T20" fmla="*/ 10 w 11"/>
              <a:gd name="T21" fmla="*/ 26 h 30"/>
              <a:gd name="T22" fmla="*/ 11 w 11"/>
              <a:gd name="T23" fmla="*/ 26 h 30"/>
              <a:gd name="T24" fmla="*/ 11 w 11"/>
              <a:gd name="T25" fmla="*/ 29 h 30"/>
              <a:gd name="T26" fmla="*/ 10 w 11"/>
              <a:gd name="T27" fmla="*/ 30 h 30"/>
              <a:gd name="T28" fmla="*/ 8 w 11"/>
              <a:gd name="T29" fmla="*/ 30 h 30"/>
              <a:gd name="T30" fmla="*/ 6 w 11"/>
              <a:gd name="T31" fmla="*/ 30 h 30"/>
              <a:gd name="T32" fmla="*/ 5 w 11"/>
              <a:gd name="T33" fmla="*/ 28 h 30"/>
              <a:gd name="T34" fmla="*/ 4 w 11"/>
              <a:gd name="T35" fmla="*/ 26 h 30"/>
              <a:gd name="T36" fmla="*/ 4 w 11"/>
              <a:gd name="T37" fmla="*/ 23 h 30"/>
              <a:gd name="T38" fmla="*/ 4 w 11"/>
              <a:gd name="T39" fmla="*/ 9 h 30"/>
              <a:gd name="T40" fmla="*/ 0 w 11"/>
              <a:gd name="T41" fmla="*/ 9 h 30"/>
              <a:gd name="T42" fmla="*/ 0 w 11"/>
              <a:gd name="T43" fmla="*/ 5 h 30"/>
              <a:gd name="T44" fmla="*/ 4 w 11"/>
              <a:gd name="T45" fmla="*/ 5 h 30"/>
              <a:gd name="T46" fmla="*/ 4 w 11"/>
              <a:gd name="T47" fmla="*/ 0 h 30"/>
              <a:gd name="T48" fmla="*/ 7 w 11"/>
              <a:gd name="T4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" h="30">
                <a:moveTo>
                  <a:pt x="7" y="0"/>
                </a:moveTo>
                <a:cubicBezTo>
                  <a:pt x="7" y="5"/>
                  <a:pt x="7" y="5"/>
                  <a:pt x="7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9"/>
                  <a:pt x="11" y="9"/>
                  <a:pt x="11" y="9"/>
                </a:cubicBezTo>
                <a:cubicBezTo>
                  <a:pt x="7" y="9"/>
                  <a:pt x="7" y="9"/>
                  <a:pt x="7" y="9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4"/>
                  <a:pt x="8" y="25"/>
                  <a:pt x="8" y="25"/>
                </a:cubicBezTo>
                <a:cubicBezTo>
                  <a:pt x="8" y="25"/>
                  <a:pt x="8" y="26"/>
                  <a:pt x="8" y="26"/>
                </a:cubicBezTo>
                <a:cubicBezTo>
                  <a:pt x="8" y="26"/>
                  <a:pt x="9" y="26"/>
                  <a:pt x="9" y="26"/>
                </a:cubicBezTo>
                <a:cubicBezTo>
                  <a:pt x="9" y="26"/>
                  <a:pt x="9" y="26"/>
                  <a:pt x="10" y="26"/>
                </a:cubicBezTo>
                <a:cubicBezTo>
                  <a:pt x="10" y="26"/>
                  <a:pt x="10" y="26"/>
                  <a:pt x="10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0" y="30"/>
                  <a:pt x="10" y="30"/>
                </a:cubicBezTo>
                <a:cubicBezTo>
                  <a:pt x="10" y="30"/>
                  <a:pt x="9" y="30"/>
                  <a:pt x="8" y="30"/>
                </a:cubicBezTo>
                <a:cubicBezTo>
                  <a:pt x="8" y="30"/>
                  <a:pt x="7" y="30"/>
                  <a:pt x="6" y="30"/>
                </a:cubicBezTo>
                <a:cubicBezTo>
                  <a:pt x="6" y="29"/>
                  <a:pt x="5" y="29"/>
                  <a:pt x="5" y="28"/>
                </a:cubicBezTo>
                <a:cubicBezTo>
                  <a:pt x="5" y="28"/>
                  <a:pt x="4" y="27"/>
                  <a:pt x="4" y="26"/>
                </a:cubicBezTo>
                <a:cubicBezTo>
                  <a:pt x="4" y="26"/>
                  <a:pt x="4" y="25"/>
                  <a:pt x="4" y="23"/>
                </a:cubicBezTo>
                <a:cubicBezTo>
                  <a:pt x="4" y="9"/>
                  <a:pt x="4" y="9"/>
                  <a:pt x="4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5"/>
                  <a:pt x="0" y="5"/>
                  <a:pt x="0" y="5"/>
                </a:cubicBezTo>
                <a:cubicBezTo>
                  <a:pt x="4" y="5"/>
                  <a:pt x="4" y="5"/>
                  <a:pt x="4" y="5"/>
                </a:cubicBezTo>
                <a:cubicBezTo>
                  <a:pt x="4" y="0"/>
                  <a:pt x="4" y="0"/>
                  <a:pt x="4" y="0"/>
                </a:cubicBezTo>
                <a:lnTo>
                  <a:pt x="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64" name="Freeform 454"/>
          <p:cNvSpPr>
            <a:spLocks/>
          </p:cNvSpPr>
          <p:nvPr/>
        </p:nvSpPr>
        <p:spPr bwMode="auto">
          <a:xfrm>
            <a:off x="7386716" y="4325450"/>
            <a:ext cx="51611" cy="111823"/>
          </a:xfrm>
          <a:custGeom>
            <a:avLst/>
            <a:gdLst>
              <a:gd name="T0" fmla="*/ 4 w 16"/>
              <a:gd name="T1" fmla="*/ 13 h 34"/>
              <a:gd name="T2" fmla="*/ 6 w 16"/>
              <a:gd name="T3" fmla="*/ 11 h 34"/>
              <a:gd name="T4" fmla="*/ 9 w 16"/>
              <a:gd name="T5" fmla="*/ 10 h 34"/>
              <a:gd name="T6" fmla="*/ 12 w 16"/>
              <a:gd name="T7" fmla="*/ 10 h 34"/>
              <a:gd name="T8" fmla="*/ 14 w 16"/>
              <a:gd name="T9" fmla="*/ 12 h 34"/>
              <a:gd name="T10" fmla="*/ 15 w 16"/>
              <a:gd name="T11" fmla="*/ 15 h 34"/>
              <a:gd name="T12" fmla="*/ 16 w 16"/>
              <a:gd name="T13" fmla="*/ 19 h 34"/>
              <a:gd name="T14" fmla="*/ 16 w 16"/>
              <a:gd name="T15" fmla="*/ 34 h 34"/>
              <a:gd name="T16" fmla="*/ 12 w 16"/>
              <a:gd name="T17" fmla="*/ 34 h 34"/>
              <a:gd name="T18" fmla="*/ 12 w 16"/>
              <a:gd name="T19" fmla="*/ 19 h 34"/>
              <a:gd name="T20" fmla="*/ 11 w 16"/>
              <a:gd name="T21" fmla="*/ 15 h 34"/>
              <a:gd name="T22" fmla="*/ 8 w 16"/>
              <a:gd name="T23" fmla="*/ 13 h 34"/>
              <a:gd name="T24" fmla="*/ 6 w 16"/>
              <a:gd name="T25" fmla="*/ 14 h 34"/>
              <a:gd name="T26" fmla="*/ 4 w 16"/>
              <a:gd name="T27" fmla="*/ 17 h 34"/>
              <a:gd name="T28" fmla="*/ 4 w 16"/>
              <a:gd name="T29" fmla="*/ 34 h 34"/>
              <a:gd name="T30" fmla="*/ 0 w 16"/>
              <a:gd name="T31" fmla="*/ 34 h 34"/>
              <a:gd name="T32" fmla="*/ 0 w 16"/>
              <a:gd name="T33" fmla="*/ 0 h 34"/>
              <a:gd name="T34" fmla="*/ 4 w 16"/>
              <a:gd name="T35" fmla="*/ 0 h 34"/>
              <a:gd name="T36" fmla="*/ 4 w 16"/>
              <a:gd name="T37" fmla="*/ 1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34">
                <a:moveTo>
                  <a:pt x="4" y="13"/>
                </a:moveTo>
                <a:cubicBezTo>
                  <a:pt x="4" y="12"/>
                  <a:pt x="5" y="11"/>
                  <a:pt x="6" y="11"/>
                </a:cubicBezTo>
                <a:cubicBezTo>
                  <a:pt x="7" y="10"/>
                  <a:pt x="8" y="10"/>
                  <a:pt x="9" y="10"/>
                </a:cubicBezTo>
                <a:cubicBezTo>
                  <a:pt x="10" y="10"/>
                  <a:pt x="11" y="10"/>
                  <a:pt x="12" y="10"/>
                </a:cubicBezTo>
                <a:cubicBezTo>
                  <a:pt x="13" y="11"/>
                  <a:pt x="14" y="11"/>
                  <a:pt x="14" y="12"/>
                </a:cubicBezTo>
                <a:cubicBezTo>
                  <a:pt x="15" y="13"/>
                  <a:pt x="15" y="14"/>
                  <a:pt x="15" y="15"/>
                </a:cubicBezTo>
                <a:cubicBezTo>
                  <a:pt x="16" y="16"/>
                  <a:pt x="16" y="17"/>
                  <a:pt x="16" y="19"/>
                </a:cubicBezTo>
                <a:cubicBezTo>
                  <a:pt x="16" y="34"/>
                  <a:pt x="16" y="34"/>
                  <a:pt x="16" y="34"/>
                </a:cubicBezTo>
                <a:cubicBezTo>
                  <a:pt x="12" y="34"/>
                  <a:pt x="12" y="34"/>
                  <a:pt x="12" y="34"/>
                </a:cubicBezTo>
                <a:cubicBezTo>
                  <a:pt x="12" y="19"/>
                  <a:pt x="12" y="19"/>
                  <a:pt x="12" y="19"/>
                </a:cubicBezTo>
                <a:cubicBezTo>
                  <a:pt x="12" y="17"/>
                  <a:pt x="12" y="15"/>
                  <a:pt x="11" y="15"/>
                </a:cubicBezTo>
                <a:cubicBezTo>
                  <a:pt x="10" y="14"/>
                  <a:pt x="9" y="13"/>
                  <a:pt x="8" y="13"/>
                </a:cubicBezTo>
                <a:cubicBezTo>
                  <a:pt x="7" y="13"/>
                  <a:pt x="6" y="14"/>
                  <a:pt x="6" y="14"/>
                </a:cubicBezTo>
                <a:cubicBezTo>
                  <a:pt x="5" y="15"/>
                  <a:pt x="4" y="16"/>
                  <a:pt x="4" y="17"/>
                </a:cubicBezTo>
                <a:cubicBezTo>
                  <a:pt x="4" y="34"/>
                  <a:pt x="4" y="34"/>
                  <a:pt x="4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lnTo>
                  <a:pt x="4" y="1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65" name="Freeform 455"/>
          <p:cNvSpPr>
            <a:spLocks noEditPoints="1"/>
          </p:cNvSpPr>
          <p:nvPr/>
        </p:nvSpPr>
        <p:spPr bwMode="auto">
          <a:xfrm>
            <a:off x="7455530" y="4358137"/>
            <a:ext cx="55051" cy="82577"/>
          </a:xfrm>
          <a:custGeom>
            <a:avLst/>
            <a:gdLst>
              <a:gd name="T0" fmla="*/ 9 w 17"/>
              <a:gd name="T1" fmla="*/ 25 h 25"/>
              <a:gd name="T2" fmla="*/ 5 w 17"/>
              <a:gd name="T3" fmla="*/ 24 h 25"/>
              <a:gd name="T4" fmla="*/ 2 w 17"/>
              <a:gd name="T5" fmla="*/ 22 h 25"/>
              <a:gd name="T6" fmla="*/ 1 w 17"/>
              <a:gd name="T7" fmla="*/ 19 h 25"/>
              <a:gd name="T8" fmla="*/ 0 w 17"/>
              <a:gd name="T9" fmla="*/ 14 h 25"/>
              <a:gd name="T10" fmla="*/ 0 w 17"/>
              <a:gd name="T11" fmla="*/ 11 h 25"/>
              <a:gd name="T12" fmla="*/ 1 w 17"/>
              <a:gd name="T13" fmla="*/ 6 h 25"/>
              <a:gd name="T14" fmla="*/ 3 w 17"/>
              <a:gd name="T15" fmla="*/ 2 h 25"/>
              <a:gd name="T16" fmla="*/ 6 w 17"/>
              <a:gd name="T17" fmla="*/ 0 h 25"/>
              <a:gd name="T18" fmla="*/ 9 w 17"/>
              <a:gd name="T19" fmla="*/ 0 h 25"/>
              <a:gd name="T20" fmla="*/ 13 w 17"/>
              <a:gd name="T21" fmla="*/ 1 h 25"/>
              <a:gd name="T22" fmla="*/ 15 w 17"/>
              <a:gd name="T23" fmla="*/ 3 h 25"/>
              <a:gd name="T24" fmla="*/ 17 w 17"/>
              <a:gd name="T25" fmla="*/ 6 h 25"/>
              <a:gd name="T26" fmla="*/ 17 w 17"/>
              <a:gd name="T27" fmla="*/ 11 h 25"/>
              <a:gd name="T28" fmla="*/ 17 w 17"/>
              <a:gd name="T29" fmla="*/ 14 h 25"/>
              <a:gd name="T30" fmla="*/ 4 w 17"/>
              <a:gd name="T31" fmla="*/ 14 h 25"/>
              <a:gd name="T32" fmla="*/ 4 w 17"/>
              <a:gd name="T33" fmla="*/ 14 h 25"/>
              <a:gd name="T34" fmla="*/ 5 w 17"/>
              <a:gd name="T35" fmla="*/ 20 h 25"/>
              <a:gd name="T36" fmla="*/ 10 w 17"/>
              <a:gd name="T37" fmla="*/ 21 h 25"/>
              <a:gd name="T38" fmla="*/ 11 w 17"/>
              <a:gd name="T39" fmla="*/ 21 h 25"/>
              <a:gd name="T40" fmla="*/ 13 w 17"/>
              <a:gd name="T41" fmla="*/ 21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1 h 25"/>
              <a:gd name="T48" fmla="*/ 16 w 17"/>
              <a:gd name="T49" fmla="*/ 23 h 25"/>
              <a:gd name="T50" fmla="*/ 14 w 17"/>
              <a:gd name="T51" fmla="*/ 24 h 25"/>
              <a:gd name="T52" fmla="*/ 12 w 17"/>
              <a:gd name="T53" fmla="*/ 25 h 25"/>
              <a:gd name="T54" fmla="*/ 9 w 17"/>
              <a:gd name="T55" fmla="*/ 25 h 25"/>
              <a:gd name="T56" fmla="*/ 9 w 17"/>
              <a:gd name="T57" fmla="*/ 3 h 25"/>
              <a:gd name="T58" fmla="*/ 7 w 17"/>
              <a:gd name="T59" fmla="*/ 4 h 25"/>
              <a:gd name="T60" fmla="*/ 5 w 17"/>
              <a:gd name="T61" fmla="*/ 5 h 25"/>
              <a:gd name="T62" fmla="*/ 4 w 17"/>
              <a:gd name="T63" fmla="*/ 7 h 25"/>
              <a:gd name="T64" fmla="*/ 4 w 17"/>
              <a:gd name="T65" fmla="*/ 10 h 25"/>
              <a:gd name="T66" fmla="*/ 13 w 17"/>
              <a:gd name="T67" fmla="*/ 10 h 25"/>
              <a:gd name="T68" fmla="*/ 13 w 17"/>
              <a:gd name="T69" fmla="*/ 10 h 25"/>
              <a:gd name="T70" fmla="*/ 13 w 17"/>
              <a:gd name="T71" fmla="*/ 7 h 25"/>
              <a:gd name="T72" fmla="*/ 12 w 17"/>
              <a:gd name="T73" fmla="*/ 5 h 25"/>
              <a:gd name="T74" fmla="*/ 11 w 17"/>
              <a:gd name="T75" fmla="*/ 4 h 25"/>
              <a:gd name="T76" fmla="*/ 9 w 17"/>
              <a:gd name="T77" fmla="*/ 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8" y="25"/>
                  <a:pt x="7" y="25"/>
                  <a:pt x="5" y="24"/>
                </a:cubicBezTo>
                <a:cubicBezTo>
                  <a:pt x="4" y="24"/>
                  <a:pt x="3" y="23"/>
                  <a:pt x="2" y="22"/>
                </a:cubicBezTo>
                <a:cubicBezTo>
                  <a:pt x="2" y="21"/>
                  <a:pt x="1" y="20"/>
                  <a:pt x="1" y="19"/>
                </a:cubicBezTo>
                <a:cubicBezTo>
                  <a:pt x="0" y="18"/>
                  <a:pt x="0" y="16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1" y="6"/>
                </a:cubicBezTo>
                <a:cubicBezTo>
                  <a:pt x="1" y="5"/>
                  <a:pt x="2" y="3"/>
                  <a:pt x="3" y="2"/>
                </a:cubicBezTo>
                <a:cubicBezTo>
                  <a:pt x="4" y="2"/>
                  <a:pt x="4" y="1"/>
                  <a:pt x="6" y="0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2" y="0"/>
                  <a:pt x="13" y="1"/>
                </a:cubicBezTo>
                <a:cubicBezTo>
                  <a:pt x="14" y="1"/>
                  <a:pt x="15" y="2"/>
                  <a:pt x="15" y="3"/>
                </a:cubicBezTo>
                <a:cubicBezTo>
                  <a:pt x="16" y="4"/>
                  <a:pt x="17" y="5"/>
                  <a:pt x="17" y="6"/>
                </a:cubicBezTo>
                <a:cubicBezTo>
                  <a:pt x="17" y="8"/>
                  <a:pt x="17" y="9"/>
                  <a:pt x="17" y="11"/>
                </a:cubicBezTo>
                <a:cubicBezTo>
                  <a:pt x="17" y="14"/>
                  <a:pt x="17" y="14"/>
                  <a:pt x="17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7"/>
                  <a:pt x="4" y="19"/>
                  <a:pt x="5" y="20"/>
                </a:cubicBezTo>
                <a:cubicBezTo>
                  <a:pt x="6" y="21"/>
                  <a:pt x="8" y="21"/>
                  <a:pt x="10" y="21"/>
                </a:cubicBezTo>
                <a:cubicBezTo>
                  <a:pt x="10" y="21"/>
                  <a:pt x="11" y="21"/>
                  <a:pt x="11" y="21"/>
                </a:cubicBezTo>
                <a:cubicBezTo>
                  <a:pt x="12" y="21"/>
                  <a:pt x="12" y="21"/>
                  <a:pt x="13" y="21"/>
                </a:cubicBezTo>
                <a:cubicBezTo>
                  <a:pt x="13" y="20"/>
                  <a:pt x="14" y="20"/>
                  <a:pt x="14" y="20"/>
                </a:cubicBezTo>
                <a:cubicBezTo>
                  <a:pt x="14" y="20"/>
                  <a:pt x="15" y="19"/>
                  <a:pt x="15" y="19"/>
                </a:cubicBezTo>
                <a:cubicBezTo>
                  <a:pt x="17" y="21"/>
                  <a:pt x="17" y="21"/>
                  <a:pt x="17" y="21"/>
                </a:cubicBezTo>
                <a:cubicBezTo>
                  <a:pt x="17" y="22"/>
                  <a:pt x="16" y="22"/>
                  <a:pt x="16" y="23"/>
                </a:cubicBezTo>
                <a:cubicBezTo>
                  <a:pt x="15" y="23"/>
                  <a:pt x="15" y="23"/>
                  <a:pt x="14" y="24"/>
                </a:cubicBezTo>
                <a:cubicBezTo>
                  <a:pt x="14" y="24"/>
                  <a:pt x="13" y="24"/>
                  <a:pt x="12" y="25"/>
                </a:cubicBezTo>
                <a:cubicBezTo>
                  <a:pt x="11" y="25"/>
                  <a:pt x="10" y="25"/>
                  <a:pt x="9" y="25"/>
                </a:cubicBezTo>
                <a:close/>
                <a:moveTo>
                  <a:pt x="9" y="3"/>
                </a:moveTo>
                <a:cubicBezTo>
                  <a:pt x="8" y="3"/>
                  <a:pt x="8" y="3"/>
                  <a:pt x="7" y="4"/>
                </a:cubicBezTo>
                <a:cubicBezTo>
                  <a:pt x="6" y="4"/>
                  <a:pt x="6" y="4"/>
                  <a:pt x="5" y="5"/>
                </a:cubicBezTo>
                <a:cubicBezTo>
                  <a:pt x="5" y="5"/>
                  <a:pt x="5" y="6"/>
                  <a:pt x="4" y="7"/>
                </a:cubicBezTo>
                <a:cubicBezTo>
                  <a:pt x="4" y="8"/>
                  <a:pt x="4" y="9"/>
                  <a:pt x="4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3" y="8"/>
                  <a:pt x="13" y="7"/>
                </a:cubicBezTo>
                <a:cubicBezTo>
                  <a:pt x="13" y="6"/>
                  <a:pt x="13" y="6"/>
                  <a:pt x="12" y="5"/>
                </a:cubicBezTo>
                <a:cubicBezTo>
                  <a:pt x="12" y="4"/>
                  <a:pt x="12" y="4"/>
                  <a:pt x="11" y="4"/>
                </a:cubicBezTo>
                <a:cubicBezTo>
                  <a:pt x="10" y="3"/>
                  <a:pt x="10" y="3"/>
                  <a:pt x="9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66" name="Freeform 456"/>
          <p:cNvSpPr>
            <a:spLocks/>
          </p:cNvSpPr>
          <p:nvPr/>
        </p:nvSpPr>
        <p:spPr bwMode="auto">
          <a:xfrm>
            <a:off x="7562192" y="4332331"/>
            <a:ext cx="56772" cy="104941"/>
          </a:xfrm>
          <a:custGeom>
            <a:avLst/>
            <a:gdLst>
              <a:gd name="T0" fmla="*/ 31 w 33"/>
              <a:gd name="T1" fmla="*/ 32 h 61"/>
              <a:gd name="T2" fmla="*/ 8 w 33"/>
              <a:gd name="T3" fmla="*/ 32 h 61"/>
              <a:gd name="T4" fmla="*/ 8 w 33"/>
              <a:gd name="T5" fmla="*/ 55 h 61"/>
              <a:gd name="T6" fmla="*/ 33 w 33"/>
              <a:gd name="T7" fmla="*/ 55 h 61"/>
              <a:gd name="T8" fmla="*/ 33 w 33"/>
              <a:gd name="T9" fmla="*/ 61 h 61"/>
              <a:gd name="T10" fmla="*/ 0 w 33"/>
              <a:gd name="T11" fmla="*/ 61 h 61"/>
              <a:gd name="T12" fmla="*/ 0 w 33"/>
              <a:gd name="T13" fmla="*/ 0 h 61"/>
              <a:gd name="T14" fmla="*/ 33 w 33"/>
              <a:gd name="T15" fmla="*/ 0 h 61"/>
              <a:gd name="T16" fmla="*/ 33 w 33"/>
              <a:gd name="T17" fmla="*/ 8 h 61"/>
              <a:gd name="T18" fmla="*/ 8 w 33"/>
              <a:gd name="T19" fmla="*/ 8 h 61"/>
              <a:gd name="T20" fmla="*/ 8 w 33"/>
              <a:gd name="T21" fmla="*/ 27 h 61"/>
              <a:gd name="T22" fmla="*/ 31 w 33"/>
              <a:gd name="T23" fmla="*/ 27 h 61"/>
              <a:gd name="T24" fmla="*/ 31 w 33"/>
              <a:gd name="T25" fmla="*/ 3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3" h="61">
                <a:moveTo>
                  <a:pt x="31" y="32"/>
                </a:moveTo>
                <a:lnTo>
                  <a:pt x="8" y="32"/>
                </a:lnTo>
                <a:lnTo>
                  <a:pt x="8" y="55"/>
                </a:lnTo>
                <a:lnTo>
                  <a:pt x="33" y="55"/>
                </a:lnTo>
                <a:lnTo>
                  <a:pt x="33" y="61"/>
                </a:lnTo>
                <a:lnTo>
                  <a:pt x="0" y="61"/>
                </a:lnTo>
                <a:lnTo>
                  <a:pt x="0" y="0"/>
                </a:lnTo>
                <a:lnTo>
                  <a:pt x="33" y="0"/>
                </a:lnTo>
                <a:lnTo>
                  <a:pt x="33" y="8"/>
                </a:lnTo>
                <a:lnTo>
                  <a:pt x="8" y="8"/>
                </a:lnTo>
                <a:lnTo>
                  <a:pt x="8" y="27"/>
                </a:lnTo>
                <a:lnTo>
                  <a:pt x="31" y="27"/>
                </a:lnTo>
                <a:lnTo>
                  <a:pt x="31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67" name="Freeform 457"/>
          <p:cNvSpPr>
            <a:spLocks/>
          </p:cNvSpPr>
          <p:nvPr/>
        </p:nvSpPr>
        <p:spPr bwMode="auto">
          <a:xfrm>
            <a:off x="7634447" y="4332331"/>
            <a:ext cx="65374" cy="108382"/>
          </a:xfrm>
          <a:custGeom>
            <a:avLst/>
            <a:gdLst>
              <a:gd name="T0" fmla="*/ 20 w 20"/>
              <a:gd name="T1" fmla="*/ 0 h 33"/>
              <a:gd name="T2" fmla="*/ 20 w 20"/>
              <a:gd name="T3" fmla="*/ 23 h 33"/>
              <a:gd name="T4" fmla="*/ 19 w 20"/>
              <a:gd name="T5" fmla="*/ 27 h 33"/>
              <a:gd name="T6" fmla="*/ 17 w 20"/>
              <a:gd name="T7" fmla="*/ 31 h 33"/>
              <a:gd name="T8" fmla="*/ 14 w 20"/>
              <a:gd name="T9" fmla="*/ 32 h 33"/>
              <a:gd name="T10" fmla="*/ 10 w 20"/>
              <a:gd name="T11" fmla="*/ 33 h 33"/>
              <a:gd name="T12" fmla="*/ 6 w 20"/>
              <a:gd name="T13" fmla="*/ 32 h 33"/>
              <a:gd name="T14" fmla="*/ 3 w 20"/>
              <a:gd name="T15" fmla="*/ 31 h 33"/>
              <a:gd name="T16" fmla="*/ 1 w 20"/>
              <a:gd name="T17" fmla="*/ 27 h 33"/>
              <a:gd name="T18" fmla="*/ 0 w 20"/>
              <a:gd name="T19" fmla="*/ 23 h 33"/>
              <a:gd name="T20" fmla="*/ 0 w 20"/>
              <a:gd name="T21" fmla="*/ 0 h 33"/>
              <a:gd name="T22" fmla="*/ 4 w 20"/>
              <a:gd name="T23" fmla="*/ 0 h 33"/>
              <a:gd name="T24" fmla="*/ 4 w 20"/>
              <a:gd name="T25" fmla="*/ 23 h 33"/>
              <a:gd name="T26" fmla="*/ 4 w 20"/>
              <a:gd name="T27" fmla="*/ 26 h 33"/>
              <a:gd name="T28" fmla="*/ 6 w 20"/>
              <a:gd name="T29" fmla="*/ 28 h 33"/>
              <a:gd name="T30" fmla="*/ 8 w 20"/>
              <a:gd name="T31" fmla="*/ 29 h 33"/>
              <a:gd name="T32" fmla="*/ 10 w 20"/>
              <a:gd name="T33" fmla="*/ 29 h 33"/>
              <a:gd name="T34" fmla="*/ 12 w 20"/>
              <a:gd name="T35" fmla="*/ 29 h 33"/>
              <a:gd name="T36" fmla="*/ 14 w 20"/>
              <a:gd name="T37" fmla="*/ 28 h 33"/>
              <a:gd name="T38" fmla="*/ 15 w 20"/>
              <a:gd name="T39" fmla="*/ 26 h 33"/>
              <a:gd name="T40" fmla="*/ 16 w 20"/>
              <a:gd name="T41" fmla="*/ 23 h 33"/>
              <a:gd name="T42" fmla="*/ 16 w 20"/>
              <a:gd name="T43" fmla="*/ 0 h 33"/>
              <a:gd name="T44" fmla="*/ 20 w 20"/>
              <a:gd name="T4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" h="33">
                <a:moveTo>
                  <a:pt x="20" y="0"/>
                </a:moveTo>
                <a:cubicBezTo>
                  <a:pt x="20" y="23"/>
                  <a:pt x="20" y="23"/>
                  <a:pt x="20" y="23"/>
                </a:cubicBezTo>
                <a:cubicBezTo>
                  <a:pt x="20" y="25"/>
                  <a:pt x="20" y="26"/>
                  <a:pt x="19" y="27"/>
                </a:cubicBezTo>
                <a:cubicBezTo>
                  <a:pt x="19" y="29"/>
                  <a:pt x="18" y="30"/>
                  <a:pt x="17" y="31"/>
                </a:cubicBezTo>
                <a:cubicBezTo>
                  <a:pt x="16" y="31"/>
                  <a:pt x="15" y="32"/>
                  <a:pt x="14" y="32"/>
                </a:cubicBezTo>
                <a:cubicBezTo>
                  <a:pt x="12" y="33"/>
                  <a:pt x="11" y="33"/>
                  <a:pt x="10" y="33"/>
                </a:cubicBezTo>
                <a:cubicBezTo>
                  <a:pt x="9" y="33"/>
                  <a:pt x="7" y="33"/>
                  <a:pt x="6" y="32"/>
                </a:cubicBezTo>
                <a:cubicBezTo>
                  <a:pt x="5" y="32"/>
                  <a:pt x="4" y="31"/>
                  <a:pt x="3" y="31"/>
                </a:cubicBezTo>
                <a:cubicBezTo>
                  <a:pt x="2" y="30"/>
                  <a:pt x="1" y="29"/>
                  <a:pt x="1" y="27"/>
                </a:cubicBezTo>
                <a:cubicBezTo>
                  <a:pt x="0" y="26"/>
                  <a:pt x="0" y="25"/>
                  <a:pt x="0" y="23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4"/>
                  <a:pt x="4" y="25"/>
                  <a:pt x="4" y="26"/>
                </a:cubicBezTo>
                <a:cubicBezTo>
                  <a:pt x="5" y="27"/>
                  <a:pt x="5" y="27"/>
                  <a:pt x="6" y="28"/>
                </a:cubicBezTo>
                <a:cubicBezTo>
                  <a:pt x="6" y="28"/>
                  <a:pt x="7" y="29"/>
                  <a:pt x="8" y="29"/>
                </a:cubicBezTo>
                <a:cubicBezTo>
                  <a:pt x="8" y="29"/>
                  <a:pt x="9" y="29"/>
                  <a:pt x="10" y="29"/>
                </a:cubicBezTo>
                <a:cubicBezTo>
                  <a:pt x="11" y="29"/>
                  <a:pt x="12" y="29"/>
                  <a:pt x="12" y="29"/>
                </a:cubicBezTo>
                <a:cubicBezTo>
                  <a:pt x="13" y="29"/>
                  <a:pt x="14" y="28"/>
                  <a:pt x="14" y="28"/>
                </a:cubicBezTo>
                <a:cubicBezTo>
                  <a:pt x="15" y="27"/>
                  <a:pt x="15" y="27"/>
                  <a:pt x="15" y="26"/>
                </a:cubicBezTo>
                <a:cubicBezTo>
                  <a:pt x="16" y="25"/>
                  <a:pt x="16" y="24"/>
                  <a:pt x="16" y="23"/>
                </a:cubicBezTo>
                <a:cubicBezTo>
                  <a:pt x="16" y="0"/>
                  <a:pt x="16" y="0"/>
                  <a:pt x="16" y="0"/>
                </a:cubicBez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2" name="Freeform 458"/>
          <p:cNvSpPr>
            <a:spLocks noEditPoints="1"/>
          </p:cNvSpPr>
          <p:nvPr/>
        </p:nvSpPr>
        <p:spPr bwMode="auto">
          <a:xfrm>
            <a:off x="7751431" y="4358137"/>
            <a:ext cx="53332" cy="82577"/>
          </a:xfrm>
          <a:custGeom>
            <a:avLst/>
            <a:gdLst>
              <a:gd name="T0" fmla="*/ 12 w 16"/>
              <a:gd name="T1" fmla="*/ 24 h 25"/>
              <a:gd name="T2" fmla="*/ 12 w 16"/>
              <a:gd name="T3" fmla="*/ 23 h 25"/>
              <a:gd name="T4" fmla="*/ 12 w 16"/>
              <a:gd name="T5" fmla="*/ 22 h 25"/>
              <a:gd name="T6" fmla="*/ 11 w 16"/>
              <a:gd name="T7" fmla="*/ 23 h 25"/>
              <a:gd name="T8" fmla="*/ 10 w 16"/>
              <a:gd name="T9" fmla="*/ 24 h 25"/>
              <a:gd name="T10" fmla="*/ 8 w 16"/>
              <a:gd name="T11" fmla="*/ 25 h 25"/>
              <a:gd name="T12" fmla="*/ 7 w 16"/>
              <a:gd name="T13" fmla="*/ 25 h 25"/>
              <a:gd name="T14" fmla="*/ 4 w 16"/>
              <a:gd name="T15" fmla="*/ 24 h 25"/>
              <a:gd name="T16" fmla="*/ 2 w 16"/>
              <a:gd name="T17" fmla="*/ 23 h 25"/>
              <a:gd name="T18" fmla="*/ 0 w 16"/>
              <a:gd name="T19" fmla="*/ 21 h 25"/>
              <a:gd name="T20" fmla="*/ 0 w 16"/>
              <a:gd name="T21" fmla="*/ 18 h 25"/>
              <a:gd name="T22" fmla="*/ 0 w 16"/>
              <a:gd name="T23" fmla="*/ 15 h 25"/>
              <a:gd name="T24" fmla="*/ 2 w 16"/>
              <a:gd name="T25" fmla="*/ 12 h 25"/>
              <a:gd name="T26" fmla="*/ 5 w 16"/>
              <a:gd name="T27" fmla="*/ 10 h 25"/>
              <a:gd name="T28" fmla="*/ 9 w 16"/>
              <a:gd name="T29" fmla="*/ 10 h 25"/>
              <a:gd name="T30" fmla="*/ 12 w 16"/>
              <a:gd name="T31" fmla="*/ 10 h 25"/>
              <a:gd name="T32" fmla="*/ 12 w 16"/>
              <a:gd name="T33" fmla="*/ 7 h 25"/>
              <a:gd name="T34" fmla="*/ 11 w 16"/>
              <a:gd name="T35" fmla="*/ 4 h 25"/>
              <a:gd name="T36" fmla="*/ 8 w 16"/>
              <a:gd name="T37" fmla="*/ 3 h 25"/>
              <a:gd name="T38" fmla="*/ 6 w 16"/>
              <a:gd name="T39" fmla="*/ 4 h 25"/>
              <a:gd name="T40" fmla="*/ 5 w 16"/>
              <a:gd name="T41" fmla="*/ 4 h 25"/>
              <a:gd name="T42" fmla="*/ 4 w 16"/>
              <a:gd name="T43" fmla="*/ 6 h 25"/>
              <a:gd name="T44" fmla="*/ 4 w 16"/>
              <a:gd name="T45" fmla="*/ 7 h 25"/>
              <a:gd name="T46" fmla="*/ 0 w 16"/>
              <a:gd name="T47" fmla="*/ 7 h 25"/>
              <a:gd name="T48" fmla="*/ 1 w 16"/>
              <a:gd name="T49" fmla="*/ 4 h 25"/>
              <a:gd name="T50" fmla="*/ 2 w 16"/>
              <a:gd name="T51" fmla="*/ 2 h 25"/>
              <a:gd name="T52" fmla="*/ 5 w 16"/>
              <a:gd name="T53" fmla="*/ 1 h 25"/>
              <a:gd name="T54" fmla="*/ 8 w 16"/>
              <a:gd name="T55" fmla="*/ 0 h 25"/>
              <a:gd name="T56" fmla="*/ 11 w 16"/>
              <a:gd name="T57" fmla="*/ 0 h 25"/>
              <a:gd name="T58" fmla="*/ 14 w 16"/>
              <a:gd name="T59" fmla="*/ 2 h 25"/>
              <a:gd name="T60" fmla="*/ 15 w 16"/>
              <a:gd name="T61" fmla="*/ 4 h 25"/>
              <a:gd name="T62" fmla="*/ 16 w 16"/>
              <a:gd name="T63" fmla="*/ 7 h 25"/>
              <a:gd name="T64" fmla="*/ 16 w 16"/>
              <a:gd name="T65" fmla="*/ 19 h 25"/>
              <a:gd name="T66" fmla="*/ 16 w 16"/>
              <a:gd name="T67" fmla="*/ 20 h 25"/>
              <a:gd name="T68" fmla="*/ 16 w 16"/>
              <a:gd name="T69" fmla="*/ 22 h 25"/>
              <a:gd name="T70" fmla="*/ 16 w 16"/>
              <a:gd name="T71" fmla="*/ 23 h 25"/>
              <a:gd name="T72" fmla="*/ 16 w 16"/>
              <a:gd name="T73" fmla="*/ 24 h 25"/>
              <a:gd name="T74" fmla="*/ 16 w 16"/>
              <a:gd name="T75" fmla="*/ 24 h 25"/>
              <a:gd name="T76" fmla="*/ 12 w 16"/>
              <a:gd name="T77" fmla="*/ 24 h 25"/>
              <a:gd name="T78" fmla="*/ 7 w 16"/>
              <a:gd name="T79" fmla="*/ 21 h 25"/>
              <a:gd name="T80" fmla="*/ 9 w 16"/>
              <a:gd name="T81" fmla="*/ 21 h 25"/>
              <a:gd name="T82" fmla="*/ 10 w 16"/>
              <a:gd name="T83" fmla="*/ 20 h 25"/>
              <a:gd name="T84" fmla="*/ 11 w 16"/>
              <a:gd name="T85" fmla="*/ 19 h 25"/>
              <a:gd name="T86" fmla="*/ 12 w 16"/>
              <a:gd name="T87" fmla="*/ 18 h 25"/>
              <a:gd name="T88" fmla="*/ 12 w 16"/>
              <a:gd name="T89" fmla="*/ 13 h 25"/>
              <a:gd name="T90" fmla="*/ 10 w 16"/>
              <a:gd name="T91" fmla="*/ 13 h 25"/>
              <a:gd name="T92" fmla="*/ 7 w 16"/>
              <a:gd name="T93" fmla="*/ 13 h 25"/>
              <a:gd name="T94" fmla="*/ 5 w 16"/>
              <a:gd name="T95" fmla="*/ 14 h 25"/>
              <a:gd name="T96" fmla="*/ 4 w 16"/>
              <a:gd name="T97" fmla="*/ 15 h 25"/>
              <a:gd name="T98" fmla="*/ 4 w 16"/>
              <a:gd name="T99" fmla="*/ 17 h 25"/>
              <a:gd name="T100" fmla="*/ 4 w 16"/>
              <a:gd name="T101" fmla="*/ 19 h 25"/>
              <a:gd name="T102" fmla="*/ 4 w 16"/>
              <a:gd name="T103" fmla="*/ 20 h 25"/>
              <a:gd name="T104" fmla="*/ 6 w 16"/>
              <a:gd name="T105" fmla="*/ 21 h 25"/>
              <a:gd name="T106" fmla="*/ 7 w 16"/>
              <a:gd name="T107" fmla="*/ 2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" h="25">
                <a:moveTo>
                  <a:pt x="12" y="24"/>
                </a:moveTo>
                <a:cubicBezTo>
                  <a:pt x="12" y="24"/>
                  <a:pt x="12" y="24"/>
                  <a:pt x="12" y="23"/>
                </a:cubicBezTo>
                <a:cubicBezTo>
                  <a:pt x="12" y="23"/>
                  <a:pt x="12" y="22"/>
                  <a:pt x="12" y="22"/>
                </a:cubicBezTo>
                <a:cubicBezTo>
                  <a:pt x="12" y="22"/>
                  <a:pt x="11" y="23"/>
                  <a:pt x="11" y="23"/>
                </a:cubicBezTo>
                <a:cubicBezTo>
                  <a:pt x="11" y="23"/>
                  <a:pt x="10" y="24"/>
                  <a:pt x="10" y="24"/>
                </a:cubicBezTo>
                <a:cubicBezTo>
                  <a:pt x="9" y="24"/>
                  <a:pt x="9" y="24"/>
                  <a:pt x="8" y="25"/>
                </a:cubicBezTo>
                <a:cubicBezTo>
                  <a:pt x="8" y="25"/>
                  <a:pt x="7" y="25"/>
                  <a:pt x="7" y="25"/>
                </a:cubicBezTo>
                <a:cubicBezTo>
                  <a:pt x="6" y="25"/>
                  <a:pt x="5" y="25"/>
                  <a:pt x="4" y="24"/>
                </a:cubicBezTo>
                <a:cubicBezTo>
                  <a:pt x="3" y="24"/>
                  <a:pt x="2" y="24"/>
                  <a:pt x="2" y="23"/>
                </a:cubicBezTo>
                <a:cubicBezTo>
                  <a:pt x="1" y="22"/>
                  <a:pt x="0" y="22"/>
                  <a:pt x="0" y="21"/>
                </a:cubicBezTo>
                <a:cubicBezTo>
                  <a:pt x="0" y="20"/>
                  <a:pt x="0" y="19"/>
                  <a:pt x="0" y="18"/>
                </a:cubicBezTo>
                <a:cubicBezTo>
                  <a:pt x="0" y="17"/>
                  <a:pt x="0" y="16"/>
                  <a:pt x="0" y="15"/>
                </a:cubicBezTo>
                <a:cubicBezTo>
                  <a:pt x="1" y="14"/>
                  <a:pt x="1" y="13"/>
                  <a:pt x="2" y="12"/>
                </a:cubicBezTo>
                <a:cubicBezTo>
                  <a:pt x="3" y="11"/>
                  <a:pt x="4" y="11"/>
                  <a:pt x="5" y="10"/>
                </a:cubicBezTo>
                <a:cubicBezTo>
                  <a:pt x="6" y="10"/>
                  <a:pt x="8" y="10"/>
                  <a:pt x="9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6"/>
                  <a:pt x="12" y="5"/>
                  <a:pt x="11" y="4"/>
                </a:cubicBezTo>
                <a:cubicBezTo>
                  <a:pt x="10" y="4"/>
                  <a:pt x="9" y="3"/>
                  <a:pt x="8" y="3"/>
                </a:cubicBezTo>
                <a:cubicBezTo>
                  <a:pt x="7" y="3"/>
                  <a:pt x="7" y="3"/>
                  <a:pt x="6" y="4"/>
                </a:cubicBezTo>
                <a:cubicBezTo>
                  <a:pt x="6" y="4"/>
                  <a:pt x="5" y="4"/>
                  <a:pt x="5" y="4"/>
                </a:cubicBezTo>
                <a:cubicBezTo>
                  <a:pt x="5" y="5"/>
                  <a:pt x="4" y="5"/>
                  <a:pt x="4" y="6"/>
                </a:cubicBezTo>
                <a:cubicBezTo>
                  <a:pt x="4" y="6"/>
                  <a:pt x="4" y="7"/>
                  <a:pt x="4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6"/>
                  <a:pt x="0" y="5"/>
                  <a:pt x="1" y="4"/>
                </a:cubicBezTo>
                <a:cubicBezTo>
                  <a:pt x="1" y="4"/>
                  <a:pt x="2" y="3"/>
                  <a:pt x="2" y="2"/>
                </a:cubicBezTo>
                <a:cubicBezTo>
                  <a:pt x="3" y="1"/>
                  <a:pt x="4" y="1"/>
                  <a:pt x="5" y="1"/>
                </a:cubicBezTo>
                <a:cubicBezTo>
                  <a:pt x="6" y="0"/>
                  <a:pt x="7" y="0"/>
                  <a:pt x="8" y="0"/>
                </a:cubicBezTo>
                <a:cubicBezTo>
                  <a:pt x="9" y="0"/>
                  <a:pt x="10" y="0"/>
                  <a:pt x="11" y="0"/>
                </a:cubicBezTo>
                <a:cubicBezTo>
                  <a:pt x="12" y="1"/>
                  <a:pt x="13" y="1"/>
                  <a:pt x="14" y="2"/>
                </a:cubicBezTo>
                <a:cubicBezTo>
                  <a:pt x="14" y="2"/>
                  <a:pt x="15" y="3"/>
                  <a:pt x="15" y="4"/>
                </a:cubicBezTo>
                <a:cubicBezTo>
                  <a:pt x="16" y="5"/>
                  <a:pt x="16" y="6"/>
                  <a:pt x="16" y="7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1"/>
                  <a:pt x="16" y="21"/>
                  <a:pt x="16" y="22"/>
                </a:cubicBezTo>
                <a:cubicBezTo>
                  <a:pt x="16" y="22"/>
                  <a:pt x="16" y="23"/>
                  <a:pt x="16" y="23"/>
                </a:cubicBezTo>
                <a:cubicBezTo>
                  <a:pt x="16" y="23"/>
                  <a:pt x="16" y="24"/>
                  <a:pt x="16" y="24"/>
                </a:cubicBezTo>
                <a:cubicBezTo>
                  <a:pt x="16" y="24"/>
                  <a:pt x="16" y="24"/>
                  <a:pt x="16" y="24"/>
                </a:cubicBezTo>
                <a:lnTo>
                  <a:pt x="12" y="24"/>
                </a:lnTo>
                <a:close/>
                <a:moveTo>
                  <a:pt x="7" y="21"/>
                </a:moveTo>
                <a:cubicBezTo>
                  <a:pt x="8" y="21"/>
                  <a:pt x="8" y="21"/>
                  <a:pt x="9" y="21"/>
                </a:cubicBezTo>
                <a:cubicBezTo>
                  <a:pt x="9" y="21"/>
                  <a:pt x="10" y="21"/>
                  <a:pt x="10" y="20"/>
                </a:cubicBezTo>
                <a:cubicBezTo>
                  <a:pt x="10" y="20"/>
                  <a:pt x="11" y="20"/>
                  <a:pt x="11" y="19"/>
                </a:cubicBezTo>
                <a:cubicBezTo>
                  <a:pt x="11" y="19"/>
                  <a:pt x="12" y="19"/>
                  <a:pt x="12" y="18"/>
                </a:cubicBezTo>
                <a:cubicBezTo>
                  <a:pt x="12" y="13"/>
                  <a:pt x="12" y="13"/>
                  <a:pt x="12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3"/>
                  <a:pt x="7" y="13"/>
                </a:cubicBezTo>
                <a:cubicBezTo>
                  <a:pt x="6" y="13"/>
                  <a:pt x="6" y="14"/>
                  <a:pt x="5" y="14"/>
                </a:cubicBezTo>
                <a:cubicBezTo>
                  <a:pt x="5" y="14"/>
                  <a:pt x="4" y="15"/>
                  <a:pt x="4" y="15"/>
                </a:cubicBezTo>
                <a:cubicBezTo>
                  <a:pt x="4" y="16"/>
                  <a:pt x="4" y="17"/>
                  <a:pt x="4" y="17"/>
                </a:cubicBezTo>
                <a:cubicBezTo>
                  <a:pt x="4" y="18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5" y="21"/>
                  <a:pt x="6" y="21"/>
                </a:cubicBezTo>
                <a:cubicBezTo>
                  <a:pt x="6" y="21"/>
                  <a:pt x="7" y="21"/>
                  <a:pt x="7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3" name="Freeform 459"/>
          <p:cNvSpPr>
            <a:spLocks/>
          </p:cNvSpPr>
          <p:nvPr/>
        </p:nvSpPr>
        <p:spPr bwMode="auto">
          <a:xfrm>
            <a:off x="7823686" y="4358137"/>
            <a:ext cx="32687" cy="79136"/>
          </a:xfrm>
          <a:custGeom>
            <a:avLst/>
            <a:gdLst>
              <a:gd name="T0" fmla="*/ 10 w 10"/>
              <a:gd name="T1" fmla="*/ 4 h 24"/>
              <a:gd name="T2" fmla="*/ 9 w 10"/>
              <a:gd name="T3" fmla="*/ 4 h 24"/>
              <a:gd name="T4" fmla="*/ 8 w 10"/>
              <a:gd name="T5" fmla="*/ 4 h 24"/>
              <a:gd name="T6" fmla="*/ 5 w 10"/>
              <a:gd name="T7" fmla="*/ 5 h 24"/>
              <a:gd name="T8" fmla="*/ 4 w 10"/>
              <a:gd name="T9" fmla="*/ 7 h 24"/>
              <a:gd name="T10" fmla="*/ 4 w 10"/>
              <a:gd name="T11" fmla="*/ 24 h 24"/>
              <a:gd name="T12" fmla="*/ 0 w 10"/>
              <a:gd name="T13" fmla="*/ 24 h 24"/>
              <a:gd name="T14" fmla="*/ 0 w 10"/>
              <a:gd name="T15" fmla="*/ 0 h 24"/>
              <a:gd name="T16" fmla="*/ 4 w 10"/>
              <a:gd name="T17" fmla="*/ 0 h 24"/>
              <a:gd name="T18" fmla="*/ 4 w 10"/>
              <a:gd name="T19" fmla="*/ 3 h 24"/>
              <a:gd name="T20" fmla="*/ 6 w 10"/>
              <a:gd name="T21" fmla="*/ 1 h 24"/>
              <a:gd name="T22" fmla="*/ 8 w 10"/>
              <a:gd name="T23" fmla="*/ 0 h 24"/>
              <a:gd name="T24" fmla="*/ 9 w 10"/>
              <a:gd name="T25" fmla="*/ 0 h 24"/>
              <a:gd name="T26" fmla="*/ 9 w 10"/>
              <a:gd name="T27" fmla="*/ 0 h 24"/>
              <a:gd name="T28" fmla="*/ 9 w 10"/>
              <a:gd name="T29" fmla="*/ 0 h 24"/>
              <a:gd name="T30" fmla="*/ 10 w 10"/>
              <a:gd name="T31" fmla="*/ 0 h 24"/>
              <a:gd name="T32" fmla="*/ 10 w 10"/>
              <a:gd name="T33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24">
                <a:moveTo>
                  <a:pt x="10" y="4"/>
                </a:moveTo>
                <a:cubicBezTo>
                  <a:pt x="9" y="4"/>
                  <a:pt x="9" y="4"/>
                  <a:pt x="9" y="4"/>
                </a:cubicBezTo>
                <a:cubicBezTo>
                  <a:pt x="9" y="4"/>
                  <a:pt x="8" y="4"/>
                  <a:pt x="8" y="4"/>
                </a:cubicBezTo>
                <a:cubicBezTo>
                  <a:pt x="7" y="4"/>
                  <a:pt x="6" y="4"/>
                  <a:pt x="5" y="5"/>
                </a:cubicBezTo>
                <a:cubicBezTo>
                  <a:pt x="5" y="5"/>
                  <a:pt x="4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3"/>
                  <a:pt x="4" y="3"/>
                  <a:pt x="4" y="3"/>
                </a:cubicBezTo>
                <a:cubicBezTo>
                  <a:pt x="4" y="2"/>
                  <a:pt x="5" y="1"/>
                  <a:pt x="6" y="1"/>
                </a:cubicBezTo>
                <a:cubicBezTo>
                  <a:pt x="6" y="0"/>
                  <a:pt x="7" y="0"/>
                  <a:pt x="8" y="0"/>
                </a:cubicBezTo>
                <a:cubicBezTo>
                  <a:pt x="8" y="0"/>
                  <a:pt x="8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10" y="0"/>
                  <a:pt x="10" y="0"/>
                  <a:pt x="10" y="0"/>
                </a:cubicBezTo>
                <a:lnTo>
                  <a:pt x="1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4" name="Freeform 460"/>
          <p:cNvSpPr>
            <a:spLocks noEditPoints="1"/>
          </p:cNvSpPr>
          <p:nvPr/>
        </p:nvSpPr>
        <p:spPr bwMode="auto">
          <a:xfrm>
            <a:off x="7866694" y="4358137"/>
            <a:ext cx="55051" cy="82577"/>
          </a:xfrm>
          <a:custGeom>
            <a:avLst/>
            <a:gdLst>
              <a:gd name="T0" fmla="*/ 9 w 17"/>
              <a:gd name="T1" fmla="*/ 25 h 25"/>
              <a:gd name="T2" fmla="*/ 5 w 17"/>
              <a:gd name="T3" fmla="*/ 24 h 25"/>
              <a:gd name="T4" fmla="*/ 2 w 17"/>
              <a:gd name="T5" fmla="*/ 22 h 25"/>
              <a:gd name="T6" fmla="*/ 0 w 17"/>
              <a:gd name="T7" fmla="*/ 19 h 25"/>
              <a:gd name="T8" fmla="*/ 0 w 17"/>
              <a:gd name="T9" fmla="*/ 14 h 25"/>
              <a:gd name="T10" fmla="*/ 0 w 17"/>
              <a:gd name="T11" fmla="*/ 11 h 25"/>
              <a:gd name="T12" fmla="*/ 0 w 17"/>
              <a:gd name="T13" fmla="*/ 6 h 25"/>
              <a:gd name="T14" fmla="*/ 2 w 17"/>
              <a:gd name="T15" fmla="*/ 2 h 25"/>
              <a:gd name="T16" fmla="*/ 5 w 17"/>
              <a:gd name="T17" fmla="*/ 0 h 25"/>
              <a:gd name="T18" fmla="*/ 8 w 17"/>
              <a:gd name="T19" fmla="*/ 0 h 25"/>
              <a:gd name="T20" fmla="*/ 12 w 17"/>
              <a:gd name="T21" fmla="*/ 1 h 25"/>
              <a:gd name="T22" fmla="*/ 15 w 17"/>
              <a:gd name="T23" fmla="*/ 3 h 25"/>
              <a:gd name="T24" fmla="*/ 16 w 17"/>
              <a:gd name="T25" fmla="*/ 6 h 25"/>
              <a:gd name="T26" fmla="*/ 17 w 17"/>
              <a:gd name="T27" fmla="*/ 11 h 25"/>
              <a:gd name="T28" fmla="*/ 17 w 17"/>
              <a:gd name="T29" fmla="*/ 14 h 25"/>
              <a:gd name="T30" fmla="*/ 3 w 17"/>
              <a:gd name="T31" fmla="*/ 14 h 25"/>
              <a:gd name="T32" fmla="*/ 3 w 17"/>
              <a:gd name="T33" fmla="*/ 14 h 25"/>
              <a:gd name="T34" fmla="*/ 5 w 17"/>
              <a:gd name="T35" fmla="*/ 20 h 25"/>
              <a:gd name="T36" fmla="*/ 9 w 17"/>
              <a:gd name="T37" fmla="*/ 21 h 25"/>
              <a:gd name="T38" fmla="*/ 11 w 17"/>
              <a:gd name="T39" fmla="*/ 21 h 25"/>
              <a:gd name="T40" fmla="*/ 12 w 17"/>
              <a:gd name="T41" fmla="*/ 21 h 25"/>
              <a:gd name="T42" fmla="*/ 14 w 17"/>
              <a:gd name="T43" fmla="*/ 20 h 25"/>
              <a:gd name="T44" fmla="*/ 15 w 17"/>
              <a:gd name="T45" fmla="*/ 19 h 25"/>
              <a:gd name="T46" fmla="*/ 17 w 17"/>
              <a:gd name="T47" fmla="*/ 21 h 25"/>
              <a:gd name="T48" fmla="*/ 15 w 17"/>
              <a:gd name="T49" fmla="*/ 23 h 25"/>
              <a:gd name="T50" fmla="*/ 14 w 17"/>
              <a:gd name="T51" fmla="*/ 24 h 25"/>
              <a:gd name="T52" fmla="*/ 12 w 17"/>
              <a:gd name="T53" fmla="*/ 25 h 25"/>
              <a:gd name="T54" fmla="*/ 9 w 17"/>
              <a:gd name="T55" fmla="*/ 25 h 25"/>
              <a:gd name="T56" fmla="*/ 8 w 17"/>
              <a:gd name="T57" fmla="*/ 3 h 25"/>
              <a:gd name="T58" fmla="*/ 7 w 17"/>
              <a:gd name="T59" fmla="*/ 4 h 25"/>
              <a:gd name="T60" fmla="*/ 5 w 17"/>
              <a:gd name="T61" fmla="*/ 5 h 25"/>
              <a:gd name="T62" fmla="*/ 4 w 17"/>
              <a:gd name="T63" fmla="*/ 7 h 25"/>
              <a:gd name="T64" fmla="*/ 3 w 17"/>
              <a:gd name="T65" fmla="*/ 10 h 25"/>
              <a:gd name="T66" fmla="*/ 13 w 17"/>
              <a:gd name="T67" fmla="*/ 10 h 25"/>
              <a:gd name="T68" fmla="*/ 13 w 17"/>
              <a:gd name="T69" fmla="*/ 10 h 25"/>
              <a:gd name="T70" fmla="*/ 13 w 17"/>
              <a:gd name="T71" fmla="*/ 7 h 25"/>
              <a:gd name="T72" fmla="*/ 12 w 17"/>
              <a:gd name="T73" fmla="*/ 5 h 25"/>
              <a:gd name="T74" fmla="*/ 11 w 17"/>
              <a:gd name="T75" fmla="*/ 4 h 25"/>
              <a:gd name="T76" fmla="*/ 8 w 17"/>
              <a:gd name="T77" fmla="*/ 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" h="25">
                <a:moveTo>
                  <a:pt x="9" y="25"/>
                </a:moveTo>
                <a:cubicBezTo>
                  <a:pt x="7" y="25"/>
                  <a:pt x="6" y="25"/>
                  <a:pt x="5" y="24"/>
                </a:cubicBezTo>
                <a:cubicBezTo>
                  <a:pt x="4" y="24"/>
                  <a:pt x="3" y="23"/>
                  <a:pt x="2" y="22"/>
                </a:cubicBezTo>
                <a:cubicBezTo>
                  <a:pt x="1" y="21"/>
                  <a:pt x="1" y="20"/>
                  <a:pt x="0" y="19"/>
                </a:cubicBezTo>
                <a:cubicBezTo>
                  <a:pt x="0" y="18"/>
                  <a:pt x="0" y="16"/>
                  <a:pt x="0" y="1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0" y="6"/>
                </a:cubicBezTo>
                <a:cubicBezTo>
                  <a:pt x="1" y="5"/>
                  <a:pt x="1" y="3"/>
                  <a:pt x="2" y="2"/>
                </a:cubicBezTo>
                <a:cubicBezTo>
                  <a:pt x="3" y="2"/>
                  <a:pt x="4" y="1"/>
                  <a:pt x="5" y="0"/>
                </a:cubicBezTo>
                <a:cubicBezTo>
                  <a:pt x="6" y="0"/>
                  <a:pt x="7" y="0"/>
                  <a:pt x="8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4" y="2"/>
                  <a:pt x="15" y="3"/>
                </a:cubicBezTo>
                <a:cubicBezTo>
                  <a:pt x="16" y="4"/>
                  <a:pt x="16" y="5"/>
                  <a:pt x="16" y="6"/>
                </a:cubicBezTo>
                <a:cubicBezTo>
                  <a:pt x="17" y="8"/>
                  <a:pt x="17" y="9"/>
                  <a:pt x="17" y="11"/>
                </a:cubicBezTo>
                <a:cubicBezTo>
                  <a:pt x="17" y="14"/>
                  <a:pt x="17" y="14"/>
                  <a:pt x="17" y="14"/>
                </a:cubicBezTo>
                <a:cubicBezTo>
                  <a:pt x="3" y="14"/>
                  <a:pt x="3" y="14"/>
                  <a:pt x="3" y="14"/>
                </a:cubicBezTo>
                <a:cubicBezTo>
                  <a:pt x="3" y="14"/>
                  <a:pt x="3" y="14"/>
                  <a:pt x="3" y="14"/>
                </a:cubicBezTo>
                <a:cubicBezTo>
                  <a:pt x="3" y="17"/>
                  <a:pt x="4" y="19"/>
                  <a:pt x="5" y="20"/>
                </a:cubicBezTo>
                <a:cubicBezTo>
                  <a:pt x="6" y="21"/>
                  <a:pt x="7" y="21"/>
                  <a:pt x="9" y="21"/>
                </a:cubicBezTo>
                <a:cubicBezTo>
                  <a:pt x="10" y="21"/>
                  <a:pt x="10" y="21"/>
                  <a:pt x="11" y="21"/>
                </a:cubicBezTo>
                <a:cubicBezTo>
                  <a:pt x="11" y="21"/>
                  <a:pt x="12" y="21"/>
                  <a:pt x="12" y="21"/>
                </a:cubicBezTo>
                <a:cubicBezTo>
                  <a:pt x="13" y="20"/>
                  <a:pt x="13" y="20"/>
                  <a:pt x="14" y="20"/>
                </a:cubicBezTo>
                <a:cubicBezTo>
                  <a:pt x="14" y="20"/>
                  <a:pt x="14" y="19"/>
                  <a:pt x="15" y="19"/>
                </a:cubicBezTo>
                <a:cubicBezTo>
                  <a:pt x="17" y="21"/>
                  <a:pt x="17" y="21"/>
                  <a:pt x="17" y="21"/>
                </a:cubicBezTo>
                <a:cubicBezTo>
                  <a:pt x="16" y="22"/>
                  <a:pt x="16" y="22"/>
                  <a:pt x="15" y="23"/>
                </a:cubicBezTo>
                <a:cubicBezTo>
                  <a:pt x="15" y="23"/>
                  <a:pt x="14" y="23"/>
                  <a:pt x="14" y="24"/>
                </a:cubicBezTo>
                <a:cubicBezTo>
                  <a:pt x="13" y="24"/>
                  <a:pt x="12" y="24"/>
                  <a:pt x="12" y="25"/>
                </a:cubicBezTo>
                <a:cubicBezTo>
                  <a:pt x="11" y="25"/>
                  <a:pt x="10" y="25"/>
                  <a:pt x="9" y="25"/>
                </a:cubicBezTo>
                <a:close/>
                <a:moveTo>
                  <a:pt x="8" y="3"/>
                </a:moveTo>
                <a:cubicBezTo>
                  <a:pt x="8" y="3"/>
                  <a:pt x="7" y="3"/>
                  <a:pt x="7" y="4"/>
                </a:cubicBezTo>
                <a:cubicBezTo>
                  <a:pt x="6" y="4"/>
                  <a:pt x="5" y="4"/>
                  <a:pt x="5" y="5"/>
                </a:cubicBezTo>
                <a:cubicBezTo>
                  <a:pt x="5" y="5"/>
                  <a:pt x="4" y="6"/>
                  <a:pt x="4" y="7"/>
                </a:cubicBezTo>
                <a:cubicBezTo>
                  <a:pt x="4" y="8"/>
                  <a:pt x="4" y="9"/>
                  <a:pt x="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3" y="8"/>
                  <a:pt x="13" y="7"/>
                </a:cubicBezTo>
                <a:cubicBezTo>
                  <a:pt x="12" y="6"/>
                  <a:pt x="12" y="6"/>
                  <a:pt x="12" y="5"/>
                </a:cubicBezTo>
                <a:cubicBezTo>
                  <a:pt x="12" y="4"/>
                  <a:pt x="11" y="4"/>
                  <a:pt x="11" y="4"/>
                </a:cubicBezTo>
                <a:cubicBezTo>
                  <a:pt x="10" y="3"/>
                  <a:pt x="9" y="3"/>
                  <a:pt x="8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5" name="Freeform 461"/>
          <p:cNvSpPr>
            <a:spLocks/>
          </p:cNvSpPr>
          <p:nvPr/>
        </p:nvSpPr>
        <p:spPr bwMode="auto">
          <a:xfrm>
            <a:off x="7975077" y="4332331"/>
            <a:ext cx="55051" cy="104941"/>
          </a:xfrm>
          <a:custGeom>
            <a:avLst/>
            <a:gdLst>
              <a:gd name="T0" fmla="*/ 28 w 32"/>
              <a:gd name="T1" fmla="*/ 32 h 61"/>
              <a:gd name="T2" fmla="*/ 7 w 32"/>
              <a:gd name="T3" fmla="*/ 32 h 61"/>
              <a:gd name="T4" fmla="*/ 7 w 32"/>
              <a:gd name="T5" fmla="*/ 55 h 61"/>
              <a:gd name="T6" fmla="*/ 32 w 32"/>
              <a:gd name="T7" fmla="*/ 55 h 61"/>
              <a:gd name="T8" fmla="*/ 32 w 32"/>
              <a:gd name="T9" fmla="*/ 61 h 61"/>
              <a:gd name="T10" fmla="*/ 0 w 32"/>
              <a:gd name="T11" fmla="*/ 61 h 61"/>
              <a:gd name="T12" fmla="*/ 0 w 32"/>
              <a:gd name="T13" fmla="*/ 0 h 61"/>
              <a:gd name="T14" fmla="*/ 32 w 32"/>
              <a:gd name="T15" fmla="*/ 0 h 61"/>
              <a:gd name="T16" fmla="*/ 32 w 32"/>
              <a:gd name="T17" fmla="*/ 8 h 61"/>
              <a:gd name="T18" fmla="*/ 7 w 32"/>
              <a:gd name="T19" fmla="*/ 8 h 61"/>
              <a:gd name="T20" fmla="*/ 7 w 32"/>
              <a:gd name="T21" fmla="*/ 27 h 61"/>
              <a:gd name="T22" fmla="*/ 28 w 32"/>
              <a:gd name="T23" fmla="*/ 27 h 61"/>
              <a:gd name="T24" fmla="*/ 28 w 32"/>
              <a:gd name="T25" fmla="*/ 3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" h="61">
                <a:moveTo>
                  <a:pt x="28" y="32"/>
                </a:moveTo>
                <a:lnTo>
                  <a:pt x="7" y="32"/>
                </a:lnTo>
                <a:lnTo>
                  <a:pt x="7" y="55"/>
                </a:lnTo>
                <a:lnTo>
                  <a:pt x="32" y="55"/>
                </a:lnTo>
                <a:lnTo>
                  <a:pt x="32" y="61"/>
                </a:lnTo>
                <a:lnTo>
                  <a:pt x="0" y="61"/>
                </a:lnTo>
                <a:lnTo>
                  <a:pt x="0" y="0"/>
                </a:lnTo>
                <a:lnTo>
                  <a:pt x="32" y="0"/>
                </a:lnTo>
                <a:lnTo>
                  <a:pt x="32" y="8"/>
                </a:lnTo>
                <a:lnTo>
                  <a:pt x="7" y="8"/>
                </a:lnTo>
                <a:lnTo>
                  <a:pt x="7" y="27"/>
                </a:lnTo>
                <a:lnTo>
                  <a:pt x="28" y="27"/>
                </a:lnTo>
                <a:lnTo>
                  <a:pt x="28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6" name="Freeform 462"/>
          <p:cNvSpPr>
            <a:spLocks/>
          </p:cNvSpPr>
          <p:nvPr/>
        </p:nvSpPr>
        <p:spPr bwMode="auto">
          <a:xfrm>
            <a:off x="8045611" y="4332331"/>
            <a:ext cx="63654" cy="108382"/>
          </a:xfrm>
          <a:custGeom>
            <a:avLst/>
            <a:gdLst>
              <a:gd name="T0" fmla="*/ 19 w 19"/>
              <a:gd name="T1" fmla="*/ 0 h 33"/>
              <a:gd name="T2" fmla="*/ 19 w 19"/>
              <a:gd name="T3" fmla="*/ 23 h 33"/>
              <a:gd name="T4" fmla="*/ 19 w 19"/>
              <a:gd name="T5" fmla="*/ 27 h 33"/>
              <a:gd name="T6" fmla="*/ 16 w 19"/>
              <a:gd name="T7" fmla="*/ 31 h 33"/>
              <a:gd name="T8" fmla="*/ 13 w 19"/>
              <a:gd name="T9" fmla="*/ 32 h 33"/>
              <a:gd name="T10" fmla="*/ 9 w 19"/>
              <a:gd name="T11" fmla="*/ 33 h 33"/>
              <a:gd name="T12" fmla="*/ 6 w 19"/>
              <a:gd name="T13" fmla="*/ 32 h 33"/>
              <a:gd name="T14" fmla="*/ 2 w 19"/>
              <a:gd name="T15" fmla="*/ 31 h 33"/>
              <a:gd name="T16" fmla="*/ 0 w 19"/>
              <a:gd name="T17" fmla="*/ 27 h 33"/>
              <a:gd name="T18" fmla="*/ 0 w 19"/>
              <a:gd name="T19" fmla="*/ 23 h 33"/>
              <a:gd name="T20" fmla="*/ 0 w 19"/>
              <a:gd name="T21" fmla="*/ 0 h 33"/>
              <a:gd name="T22" fmla="*/ 4 w 19"/>
              <a:gd name="T23" fmla="*/ 0 h 33"/>
              <a:gd name="T24" fmla="*/ 4 w 19"/>
              <a:gd name="T25" fmla="*/ 23 h 33"/>
              <a:gd name="T26" fmla="*/ 4 w 19"/>
              <a:gd name="T27" fmla="*/ 26 h 33"/>
              <a:gd name="T28" fmla="*/ 5 w 19"/>
              <a:gd name="T29" fmla="*/ 28 h 33"/>
              <a:gd name="T30" fmla="*/ 7 w 19"/>
              <a:gd name="T31" fmla="*/ 29 h 33"/>
              <a:gd name="T32" fmla="*/ 9 w 19"/>
              <a:gd name="T33" fmla="*/ 29 h 33"/>
              <a:gd name="T34" fmla="*/ 12 w 19"/>
              <a:gd name="T35" fmla="*/ 29 h 33"/>
              <a:gd name="T36" fmla="*/ 14 w 19"/>
              <a:gd name="T37" fmla="*/ 28 h 33"/>
              <a:gd name="T38" fmla="*/ 15 w 19"/>
              <a:gd name="T39" fmla="*/ 26 h 33"/>
              <a:gd name="T40" fmla="*/ 15 w 19"/>
              <a:gd name="T41" fmla="*/ 23 h 33"/>
              <a:gd name="T42" fmla="*/ 15 w 19"/>
              <a:gd name="T43" fmla="*/ 0 h 33"/>
              <a:gd name="T44" fmla="*/ 19 w 19"/>
              <a:gd name="T4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9" h="33">
                <a:moveTo>
                  <a:pt x="19" y="0"/>
                </a:moveTo>
                <a:cubicBezTo>
                  <a:pt x="19" y="23"/>
                  <a:pt x="19" y="23"/>
                  <a:pt x="19" y="23"/>
                </a:cubicBezTo>
                <a:cubicBezTo>
                  <a:pt x="19" y="25"/>
                  <a:pt x="19" y="26"/>
                  <a:pt x="19" y="27"/>
                </a:cubicBezTo>
                <a:cubicBezTo>
                  <a:pt x="18" y="29"/>
                  <a:pt x="17" y="30"/>
                  <a:pt x="16" y="31"/>
                </a:cubicBezTo>
                <a:cubicBezTo>
                  <a:pt x="15" y="31"/>
                  <a:pt x="14" y="32"/>
                  <a:pt x="13" y="32"/>
                </a:cubicBezTo>
                <a:cubicBezTo>
                  <a:pt x="12" y="33"/>
                  <a:pt x="11" y="33"/>
                  <a:pt x="9" y="33"/>
                </a:cubicBezTo>
                <a:cubicBezTo>
                  <a:pt x="8" y="33"/>
                  <a:pt x="7" y="33"/>
                  <a:pt x="6" y="32"/>
                </a:cubicBezTo>
                <a:cubicBezTo>
                  <a:pt x="4" y="32"/>
                  <a:pt x="3" y="31"/>
                  <a:pt x="2" y="31"/>
                </a:cubicBezTo>
                <a:cubicBezTo>
                  <a:pt x="2" y="30"/>
                  <a:pt x="1" y="29"/>
                  <a:pt x="0" y="27"/>
                </a:cubicBezTo>
                <a:cubicBezTo>
                  <a:pt x="0" y="26"/>
                  <a:pt x="0" y="25"/>
                  <a:pt x="0" y="23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4"/>
                  <a:pt x="4" y="25"/>
                  <a:pt x="4" y="26"/>
                </a:cubicBezTo>
                <a:cubicBezTo>
                  <a:pt x="4" y="27"/>
                  <a:pt x="5" y="27"/>
                  <a:pt x="5" y="28"/>
                </a:cubicBezTo>
                <a:cubicBezTo>
                  <a:pt x="6" y="28"/>
                  <a:pt x="6" y="29"/>
                  <a:pt x="7" y="29"/>
                </a:cubicBezTo>
                <a:cubicBezTo>
                  <a:pt x="8" y="29"/>
                  <a:pt x="9" y="29"/>
                  <a:pt x="9" y="29"/>
                </a:cubicBezTo>
                <a:cubicBezTo>
                  <a:pt x="10" y="29"/>
                  <a:pt x="11" y="29"/>
                  <a:pt x="12" y="29"/>
                </a:cubicBezTo>
                <a:cubicBezTo>
                  <a:pt x="13" y="29"/>
                  <a:pt x="13" y="28"/>
                  <a:pt x="14" y="28"/>
                </a:cubicBezTo>
                <a:cubicBezTo>
                  <a:pt x="14" y="27"/>
                  <a:pt x="15" y="27"/>
                  <a:pt x="15" y="26"/>
                </a:cubicBezTo>
                <a:cubicBezTo>
                  <a:pt x="15" y="25"/>
                  <a:pt x="15" y="24"/>
                  <a:pt x="15" y="23"/>
                </a:cubicBezTo>
                <a:cubicBezTo>
                  <a:pt x="15" y="0"/>
                  <a:pt x="15" y="0"/>
                  <a:pt x="15" y="0"/>
                </a:cubicBezTo>
                <a:lnTo>
                  <a:pt x="1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7" name="Freeform 463"/>
          <p:cNvSpPr>
            <a:spLocks/>
          </p:cNvSpPr>
          <p:nvPr/>
        </p:nvSpPr>
        <p:spPr bwMode="auto">
          <a:xfrm>
            <a:off x="8164316" y="4358137"/>
            <a:ext cx="51611" cy="79136"/>
          </a:xfrm>
          <a:custGeom>
            <a:avLst/>
            <a:gdLst>
              <a:gd name="T0" fmla="*/ 3 w 16"/>
              <a:gd name="T1" fmla="*/ 0 h 24"/>
              <a:gd name="T2" fmla="*/ 3 w 16"/>
              <a:gd name="T3" fmla="*/ 3 h 24"/>
              <a:gd name="T4" fmla="*/ 6 w 16"/>
              <a:gd name="T5" fmla="*/ 1 h 24"/>
              <a:gd name="T6" fmla="*/ 9 w 16"/>
              <a:gd name="T7" fmla="*/ 0 h 24"/>
              <a:gd name="T8" fmla="*/ 12 w 16"/>
              <a:gd name="T9" fmla="*/ 0 h 24"/>
              <a:gd name="T10" fmla="*/ 14 w 16"/>
              <a:gd name="T11" fmla="*/ 2 h 24"/>
              <a:gd name="T12" fmla="*/ 15 w 16"/>
              <a:gd name="T13" fmla="*/ 5 h 24"/>
              <a:gd name="T14" fmla="*/ 16 w 16"/>
              <a:gd name="T15" fmla="*/ 9 h 24"/>
              <a:gd name="T16" fmla="*/ 16 w 16"/>
              <a:gd name="T17" fmla="*/ 24 h 24"/>
              <a:gd name="T18" fmla="*/ 12 w 16"/>
              <a:gd name="T19" fmla="*/ 24 h 24"/>
              <a:gd name="T20" fmla="*/ 12 w 16"/>
              <a:gd name="T21" fmla="*/ 9 h 24"/>
              <a:gd name="T22" fmla="*/ 11 w 16"/>
              <a:gd name="T23" fmla="*/ 5 h 24"/>
              <a:gd name="T24" fmla="*/ 8 w 16"/>
              <a:gd name="T25" fmla="*/ 3 h 24"/>
              <a:gd name="T26" fmla="*/ 5 w 16"/>
              <a:gd name="T27" fmla="*/ 4 h 24"/>
              <a:gd name="T28" fmla="*/ 3 w 16"/>
              <a:gd name="T29" fmla="*/ 7 h 24"/>
              <a:gd name="T30" fmla="*/ 3 w 16"/>
              <a:gd name="T31" fmla="*/ 24 h 24"/>
              <a:gd name="T32" fmla="*/ 0 w 16"/>
              <a:gd name="T33" fmla="*/ 24 h 24"/>
              <a:gd name="T34" fmla="*/ 0 w 16"/>
              <a:gd name="T35" fmla="*/ 0 h 24"/>
              <a:gd name="T36" fmla="*/ 3 w 16"/>
              <a:gd name="T3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4">
                <a:moveTo>
                  <a:pt x="3" y="0"/>
                </a:moveTo>
                <a:cubicBezTo>
                  <a:pt x="3" y="3"/>
                  <a:pt x="3" y="3"/>
                  <a:pt x="3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3" y="1"/>
                  <a:pt x="13" y="1"/>
                  <a:pt x="14" y="2"/>
                </a:cubicBezTo>
                <a:cubicBezTo>
                  <a:pt x="14" y="3"/>
                  <a:pt x="15" y="4"/>
                  <a:pt x="15" y="5"/>
                </a:cubicBezTo>
                <a:cubicBezTo>
                  <a:pt x="16" y="6"/>
                  <a:pt x="16" y="7"/>
                  <a:pt x="16" y="9"/>
                </a:cubicBezTo>
                <a:cubicBezTo>
                  <a:pt x="16" y="24"/>
                  <a:pt x="16" y="24"/>
                  <a:pt x="16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1" y="5"/>
                  <a:pt x="11" y="5"/>
                </a:cubicBezTo>
                <a:cubicBezTo>
                  <a:pt x="10" y="4"/>
                  <a:pt x="9" y="3"/>
                  <a:pt x="8" y="3"/>
                </a:cubicBezTo>
                <a:cubicBezTo>
                  <a:pt x="7" y="3"/>
                  <a:pt x="6" y="4"/>
                  <a:pt x="5" y="4"/>
                </a:cubicBezTo>
                <a:cubicBezTo>
                  <a:pt x="5" y="5"/>
                  <a:pt x="4" y="6"/>
                  <a:pt x="3" y="7"/>
                </a:cubicBezTo>
                <a:cubicBezTo>
                  <a:pt x="3" y="24"/>
                  <a:pt x="3" y="24"/>
                  <a:pt x="3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lnTo>
                  <a:pt x="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8" name="Freeform 464"/>
          <p:cNvSpPr>
            <a:spLocks noEditPoints="1"/>
          </p:cNvSpPr>
          <p:nvPr/>
        </p:nvSpPr>
        <p:spPr bwMode="auto">
          <a:xfrm>
            <a:off x="8233130" y="4358137"/>
            <a:ext cx="55051" cy="82577"/>
          </a:xfrm>
          <a:custGeom>
            <a:avLst/>
            <a:gdLst>
              <a:gd name="T0" fmla="*/ 13 w 17"/>
              <a:gd name="T1" fmla="*/ 24 h 25"/>
              <a:gd name="T2" fmla="*/ 13 w 17"/>
              <a:gd name="T3" fmla="*/ 23 h 25"/>
              <a:gd name="T4" fmla="*/ 12 w 17"/>
              <a:gd name="T5" fmla="*/ 22 h 25"/>
              <a:gd name="T6" fmla="*/ 11 w 17"/>
              <a:gd name="T7" fmla="*/ 23 h 25"/>
              <a:gd name="T8" fmla="*/ 10 w 17"/>
              <a:gd name="T9" fmla="*/ 24 h 25"/>
              <a:gd name="T10" fmla="*/ 9 w 17"/>
              <a:gd name="T11" fmla="*/ 25 h 25"/>
              <a:gd name="T12" fmla="*/ 7 w 17"/>
              <a:gd name="T13" fmla="*/ 25 h 25"/>
              <a:gd name="T14" fmla="*/ 4 w 17"/>
              <a:gd name="T15" fmla="*/ 24 h 25"/>
              <a:gd name="T16" fmla="*/ 2 w 17"/>
              <a:gd name="T17" fmla="*/ 23 h 25"/>
              <a:gd name="T18" fmla="*/ 1 w 17"/>
              <a:gd name="T19" fmla="*/ 21 h 25"/>
              <a:gd name="T20" fmla="*/ 0 w 17"/>
              <a:gd name="T21" fmla="*/ 18 h 25"/>
              <a:gd name="T22" fmla="*/ 1 w 17"/>
              <a:gd name="T23" fmla="*/ 15 h 25"/>
              <a:gd name="T24" fmla="*/ 3 w 17"/>
              <a:gd name="T25" fmla="*/ 12 h 25"/>
              <a:gd name="T26" fmla="*/ 6 w 17"/>
              <a:gd name="T27" fmla="*/ 10 h 25"/>
              <a:gd name="T28" fmla="*/ 10 w 17"/>
              <a:gd name="T29" fmla="*/ 10 h 25"/>
              <a:gd name="T30" fmla="*/ 12 w 17"/>
              <a:gd name="T31" fmla="*/ 10 h 25"/>
              <a:gd name="T32" fmla="*/ 12 w 17"/>
              <a:gd name="T33" fmla="*/ 7 h 25"/>
              <a:gd name="T34" fmla="*/ 11 w 17"/>
              <a:gd name="T35" fmla="*/ 4 h 25"/>
              <a:gd name="T36" fmla="*/ 9 w 17"/>
              <a:gd name="T37" fmla="*/ 3 h 25"/>
              <a:gd name="T38" fmla="*/ 7 w 17"/>
              <a:gd name="T39" fmla="*/ 4 h 25"/>
              <a:gd name="T40" fmla="*/ 6 w 17"/>
              <a:gd name="T41" fmla="*/ 4 h 25"/>
              <a:gd name="T42" fmla="*/ 5 w 17"/>
              <a:gd name="T43" fmla="*/ 6 h 25"/>
              <a:gd name="T44" fmla="*/ 5 w 17"/>
              <a:gd name="T45" fmla="*/ 7 h 25"/>
              <a:gd name="T46" fmla="*/ 1 w 17"/>
              <a:gd name="T47" fmla="*/ 7 h 25"/>
              <a:gd name="T48" fmla="*/ 1 w 17"/>
              <a:gd name="T49" fmla="*/ 4 h 25"/>
              <a:gd name="T50" fmla="*/ 3 w 17"/>
              <a:gd name="T51" fmla="*/ 2 h 25"/>
              <a:gd name="T52" fmla="*/ 5 w 17"/>
              <a:gd name="T53" fmla="*/ 1 h 25"/>
              <a:gd name="T54" fmla="*/ 9 w 17"/>
              <a:gd name="T55" fmla="*/ 0 h 25"/>
              <a:gd name="T56" fmla="*/ 12 w 17"/>
              <a:gd name="T57" fmla="*/ 0 h 25"/>
              <a:gd name="T58" fmla="*/ 14 w 17"/>
              <a:gd name="T59" fmla="*/ 2 h 25"/>
              <a:gd name="T60" fmla="*/ 16 w 17"/>
              <a:gd name="T61" fmla="*/ 4 h 25"/>
              <a:gd name="T62" fmla="*/ 16 w 17"/>
              <a:gd name="T63" fmla="*/ 7 h 25"/>
              <a:gd name="T64" fmla="*/ 16 w 17"/>
              <a:gd name="T65" fmla="*/ 19 h 25"/>
              <a:gd name="T66" fmla="*/ 16 w 17"/>
              <a:gd name="T67" fmla="*/ 20 h 25"/>
              <a:gd name="T68" fmla="*/ 16 w 17"/>
              <a:gd name="T69" fmla="*/ 22 h 25"/>
              <a:gd name="T70" fmla="*/ 17 w 17"/>
              <a:gd name="T71" fmla="*/ 23 h 25"/>
              <a:gd name="T72" fmla="*/ 17 w 17"/>
              <a:gd name="T73" fmla="*/ 24 h 25"/>
              <a:gd name="T74" fmla="*/ 17 w 17"/>
              <a:gd name="T75" fmla="*/ 24 h 25"/>
              <a:gd name="T76" fmla="*/ 13 w 17"/>
              <a:gd name="T77" fmla="*/ 24 h 25"/>
              <a:gd name="T78" fmla="*/ 8 w 17"/>
              <a:gd name="T79" fmla="*/ 21 h 25"/>
              <a:gd name="T80" fmla="*/ 9 w 17"/>
              <a:gd name="T81" fmla="*/ 21 h 25"/>
              <a:gd name="T82" fmla="*/ 11 w 17"/>
              <a:gd name="T83" fmla="*/ 20 h 25"/>
              <a:gd name="T84" fmla="*/ 12 w 17"/>
              <a:gd name="T85" fmla="*/ 19 h 25"/>
              <a:gd name="T86" fmla="*/ 12 w 17"/>
              <a:gd name="T87" fmla="*/ 18 h 25"/>
              <a:gd name="T88" fmla="*/ 12 w 17"/>
              <a:gd name="T89" fmla="*/ 13 h 25"/>
              <a:gd name="T90" fmla="*/ 10 w 17"/>
              <a:gd name="T91" fmla="*/ 13 h 25"/>
              <a:gd name="T92" fmla="*/ 8 w 17"/>
              <a:gd name="T93" fmla="*/ 13 h 25"/>
              <a:gd name="T94" fmla="*/ 6 w 17"/>
              <a:gd name="T95" fmla="*/ 14 h 25"/>
              <a:gd name="T96" fmla="*/ 5 w 17"/>
              <a:gd name="T97" fmla="*/ 15 h 25"/>
              <a:gd name="T98" fmla="*/ 4 w 17"/>
              <a:gd name="T99" fmla="*/ 17 h 25"/>
              <a:gd name="T100" fmla="*/ 4 w 17"/>
              <a:gd name="T101" fmla="*/ 19 h 25"/>
              <a:gd name="T102" fmla="*/ 5 w 17"/>
              <a:gd name="T103" fmla="*/ 20 h 25"/>
              <a:gd name="T104" fmla="*/ 6 w 17"/>
              <a:gd name="T105" fmla="*/ 21 h 25"/>
              <a:gd name="T106" fmla="*/ 8 w 17"/>
              <a:gd name="T107" fmla="*/ 2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" h="25">
                <a:moveTo>
                  <a:pt x="13" y="24"/>
                </a:moveTo>
                <a:cubicBezTo>
                  <a:pt x="13" y="24"/>
                  <a:pt x="13" y="24"/>
                  <a:pt x="13" y="23"/>
                </a:cubicBezTo>
                <a:cubicBezTo>
                  <a:pt x="13" y="23"/>
                  <a:pt x="12" y="22"/>
                  <a:pt x="12" y="22"/>
                </a:cubicBezTo>
                <a:cubicBezTo>
                  <a:pt x="12" y="22"/>
                  <a:pt x="12" y="23"/>
                  <a:pt x="11" y="23"/>
                </a:cubicBezTo>
                <a:cubicBezTo>
                  <a:pt x="11" y="23"/>
                  <a:pt x="11" y="24"/>
                  <a:pt x="10" y="24"/>
                </a:cubicBezTo>
                <a:cubicBezTo>
                  <a:pt x="10" y="24"/>
                  <a:pt x="9" y="24"/>
                  <a:pt x="9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6" y="25"/>
                  <a:pt x="5" y="25"/>
                  <a:pt x="4" y="24"/>
                </a:cubicBezTo>
                <a:cubicBezTo>
                  <a:pt x="3" y="24"/>
                  <a:pt x="3" y="24"/>
                  <a:pt x="2" y="23"/>
                </a:cubicBezTo>
                <a:cubicBezTo>
                  <a:pt x="1" y="22"/>
                  <a:pt x="1" y="22"/>
                  <a:pt x="1" y="21"/>
                </a:cubicBezTo>
                <a:cubicBezTo>
                  <a:pt x="0" y="20"/>
                  <a:pt x="0" y="19"/>
                  <a:pt x="0" y="18"/>
                </a:cubicBezTo>
                <a:cubicBezTo>
                  <a:pt x="0" y="17"/>
                  <a:pt x="0" y="16"/>
                  <a:pt x="1" y="15"/>
                </a:cubicBezTo>
                <a:cubicBezTo>
                  <a:pt x="1" y="14"/>
                  <a:pt x="2" y="13"/>
                  <a:pt x="3" y="12"/>
                </a:cubicBezTo>
                <a:cubicBezTo>
                  <a:pt x="3" y="11"/>
                  <a:pt x="4" y="11"/>
                  <a:pt x="6" y="10"/>
                </a:cubicBezTo>
                <a:cubicBezTo>
                  <a:pt x="7" y="10"/>
                  <a:pt x="8" y="10"/>
                  <a:pt x="10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6"/>
                  <a:pt x="12" y="5"/>
                  <a:pt x="11" y="4"/>
                </a:cubicBezTo>
                <a:cubicBezTo>
                  <a:pt x="11" y="4"/>
                  <a:pt x="10" y="3"/>
                  <a:pt x="9" y="3"/>
                </a:cubicBezTo>
                <a:cubicBezTo>
                  <a:pt x="8" y="3"/>
                  <a:pt x="7" y="3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5" y="5"/>
                  <a:pt x="5" y="5"/>
                  <a:pt x="5" y="6"/>
                </a:cubicBezTo>
                <a:cubicBezTo>
                  <a:pt x="5" y="6"/>
                  <a:pt x="5" y="7"/>
                  <a:pt x="5" y="7"/>
                </a:cubicBezTo>
                <a:cubicBezTo>
                  <a:pt x="1" y="7"/>
                  <a:pt x="1" y="7"/>
                  <a:pt x="1" y="7"/>
                </a:cubicBezTo>
                <a:cubicBezTo>
                  <a:pt x="1" y="6"/>
                  <a:pt x="1" y="5"/>
                  <a:pt x="1" y="4"/>
                </a:cubicBezTo>
                <a:cubicBezTo>
                  <a:pt x="2" y="4"/>
                  <a:pt x="2" y="3"/>
                  <a:pt x="3" y="2"/>
                </a:cubicBezTo>
                <a:cubicBezTo>
                  <a:pt x="3" y="1"/>
                  <a:pt x="4" y="1"/>
                  <a:pt x="5" y="1"/>
                </a:cubicBezTo>
                <a:cubicBezTo>
                  <a:pt x="6" y="0"/>
                  <a:pt x="7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3" y="1"/>
                  <a:pt x="13" y="1"/>
                  <a:pt x="14" y="2"/>
                </a:cubicBezTo>
                <a:cubicBezTo>
                  <a:pt x="15" y="2"/>
                  <a:pt x="15" y="3"/>
                  <a:pt x="16" y="4"/>
                </a:cubicBezTo>
                <a:cubicBezTo>
                  <a:pt x="16" y="5"/>
                  <a:pt x="16" y="6"/>
                  <a:pt x="16" y="7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1"/>
                  <a:pt x="16" y="21"/>
                  <a:pt x="16" y="22"/>
                </a:cubicBezTo>
                <a:cubicBezTo>
                  <a:pt x="17" y="22"/>
                  <a:pt x="17" y="23"/>
                  <a:pt x="17" y="23"/>
                </a:cubicBezTo>
                <a:cubicBezTo>
                  <a:pt x="17" y="23"/>
                  <a:pt x="17" y="24"/>
                  <a:pt x="17" y="24"/>
                </a:cubicBezTo>
                <a:cubicBezTo>
                  <a:pt x="17" y="24"/>
                  <a:pt x="17" y="24"/>
                  <a:pt x="17" y="24"/>
                </a:cubicBezTo>
                <a:lnTo>
                  <a:pt x="13" y="24"/>
                </a:lnTo>
                <a:close/>
                <a:moveTo>
                  <a:pt x="8" y="21"/>
                </a:moveTo>
                <a:cubicBezTo>
                  <a:pt x="8" y="21"/>
                  <a:pt x="9" y="21"/>
                  <a:pt x="9" y="21"/>
                </a:cubicBezTo>
                <a:cubicBezTo>
                  <a:pt x="10" y="21"/>
                  <a:pt x="10" y="21"/>
                  <a:pt x="11" y="20"/>
                </a:cubicBezTo>
                <a:cubicBezTo>
                  <a:pt x="11" y="20"/>
                  <a:pt x="11" y="20"/>
                  <a:pt x="12" y="19"/>
                </a:cubicBezTo>
                <a:cubicBezTo>
                  <a:pt x="12" y="19"/>
                  <a:pt x="12" y="19"/>
                  <a:pt x="12" y="18"/>
                </a:cubicBezTo>
                <a:cubicBezTo>
                  <a:pt x="12" y="13"/>
                  <a:pt x="12" y="13"/>
                  <a:pt x="12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3"/>
                  <a:pt x="8" y="13"/>
                </a:cubicBezTo>
                <a:cubicBezTo>
                  <a:pt x="7" y="13"/>
                  <a:pt x="6" y="14"/>
                  <a:pt x="6" y="14"/>
                </a:cubicBezTo>
                <a:cubicBezTo>
                  <a:pt x="5" y="14"/>
                  <a:pt x="5" y="15"/>
                  <a:pt x="5" y="15"/>
                </a:cubicBezTo>
                <a:cubicBezTo>
                  <a:pt x="4" y="16"/>
                  <a:pt x="4" y="17"/>
                  <a:pt x="4" y="17"/>
                </a:cubicBezTo>
                <a:cubicBezTo>
                  <a:pt x="4" y="18"/>
                  <a:pt x="4" y="19"/>
                  <a:pt x="4" y="19"/>
                </a:cubicBezTo>
                <a:cubicBezTo>
                  <a:pt x="4" y="20"/>
                  <a:pt x="5" y="20"/>
                  <a:pt x="5" y="20"/>
                </a:cubicBezTo>
                <a:cubicBezTo>
                  <a:pt x="5" y="21"/>
                  <a:pt x="6" y="21"/>
                  <a:pt x="6" y="21"/>
                </a:cubicBezTo>
                <a:cubicBezTo>
                  <a:pt x="7" y="21"/>
                  <a:pt x="7" y="21"/>
                  <a:pt x="8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9" name="Freeform 465"/>
          <p:cNvSpPr>
            <a:spLocks/>
          </p:cNvSpPr>
          <p:nvPr/>
        </p:nvSpPr>
        <p:spPr bwMode="auto">
          <a:xfrm>
            <a:off x="8298504" y="4342653"/>
            <a:ext cx="36128" cy="98060"/>
          </a:xfrm>
          <a:custGeom>
            <a:avLst/>
            <a:gdLst>
              <a:gd name="T0" fmla="*/ 8 w 11"/>
              <a:gd name="T1" fmla="*/ 0 h 30"/>
              <a:gd name="T2" fmla="*/ 8 w 11"/>
              <a:gd name="T3" fmla="*/ 5 h 30"/>
              <a:gd name="T4" fmla="*/ 11 w 11"/>
              <a:gd name="T5" fmla="*/ 5 h 30"/>
              <a:gd name="T6" fmla="*/ 11 w 11"/>
              <a:gd name="T7" fmla="*/ 9 h 30"/>
              <a:gd name="T8" fmla="*/ 8 w 11"/>
              <a:gd name="T9" fmla="*/ 9 h 30"/>
              <a:gd name="T10" fmla="*/ 8 w 11"/>
              <a:gd name="T11" fmla="*/ 23 h 30"/>
              <a:gd name="T12" fmla="*/ 8 w 11"/>
              <a:gd name="T13" fmla="*/ 25 h 30"/>
              <a:gd name="T14" fmla="*/ 8 w 11"/>
              <a:gd name="T15" fmla="*/ 26 h 30"/>
              <a:gd name="T16" fmla="*/ 9 w 11"/>
              <a:gd name="T17" fmla="*/ 26 h 30"/>
              <a:gd name="T18" fmla="*/ 10 w 11"/>
              <a:gd name="T19" fmla="*/ 26 h 30"/>
              <a:gd name="T20" fmla="*/ 10 w 11"/>
              <a:gd name="T21" fmla="*/ 26 h 30"/>
              <a:gd name="T22" fmla="*/ 11 w 11"/>
              <a:gd name="T23" fmla="*/ 26 h 30"/>
              <a:gd name="T24" fmla="*/ 11 w 11"/>
              <a:gd name="T25" fmla="*/ 29 h 30"/>
              <a:gd name="T26" fmla="*/ 10 w 11"/>
              <a:gd name="T27" fmla="*/ 30 h 30"/>
              <a:gd name="T28" fmla="*/ 8 w 11"/>
              <a:gd name="T29" fmla="*/ 30 h 30"/>
              <a:gd name="T30" fmla="*/ 7 w 11"/>
              <a:gd name="T31" fmla="*/ 30 h 30"/>
              <a:gd name="T32" fmla="*/ 5 w 11"/>
              <a:gd name="T33" fmla="*/ 28 h 30"/>
              <a:gd name="T34" fmla="*/ 4 w 11"/>
              <a:gd name="T35" fmla="*/ 26 h 30"/>
              <a:gd name="T36" fmla="*/ 4 w 11"/>
              <a:gd name="T37" fmla="*/ 23 h 30"/>
              <a:gd name="T38" fmla="*/ 4 w 11"/>
              <a:gd name="T39" fmla="*/ 9 h 30"/>
              <a:gd name="T40" fmla="*/ 0 w 11"/>
              <a:gd name="T41" fmla="*/ 9 h 30"/>
              <a:gd name="T42" fmla="*/ 0 w 11"/>
              <a:gd name="T43" fmla="*/ 5 h 30"/>
              <a:gd name="T44" fmla="*/ 4 w 11"/>
              <a:gd name="T45" fmla="*/ 5 h 30"/>
              <a:gd name="T46" fmla="*/ 4 w 11"/>
              <a:gd name="T47" fmla="*/ 0 h 30"/>
              <a:gd name="T48" fmla="*/ 8 w 11"/>
              <a:gd name="T4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" h="30">
                <a:moveTo>
                  <a:pt x="8" y="0"/>
                </a:moveTo>
                <a:cubicBezTo>
                  <a:pt x="8" y="5"/>
                  <a:pt x="8" y="5"/>
                  <a:pt x="8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9"/>
                  <a:pt x="11" y="9"/>
                  <a:pt x="11" y="9"/>
                </a:cubicBezTo>
                <a:cubicBezTo>
                  <a:pt x="8" y="9"/>
                  <a:pt x="8" y="9"/>
                  <a:pt x="8" y="9"/>
                </a:cubicBezTo>
                <a:cubicBezTo>
                  <a:pt x="8" y="23"/>
                  <a:pt x="8" y="23"/>
                  <a:pt x="8" y="23"/>
                </a:cubicBezTo>
                <a:cubicBezTo>
                  <a:pt x="8" y="24"/>
                  <a:pt x="8" y="25"/>
                  <a:pt x="8" y="25"/>
                </a:cubicBezTo>
                <a:cubicBezTo>
                  <a:pt x="8" y="25"/>
                  <a:pt x="8" y="26"/>
                  <a:pt x="8" y="26"/>
                </a:cubicBezTo>
                <a:cubicBezTo>
                  <a:pt x="8" y="26"/>
                  <a:pt x="9" y="26"/>
                  <a:pt x="9" y="26"/>
                </a:cubicBezTo>
                <a:cubicBezTo>
                  <a:pt x="9" y="26"/>
                  <a:pt x="9" y="26"/>
                  <a:pt x="10" y="26"/>
                </a:cubicBezTo>
                <a:cubicBezTo>
                  <a:pt x="10" y="26"/>
                  <a:pt x="10" y="26"/>
                  <a:pt x="10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30"/>
                  <a:pt x="10" y="30"/>
                </a:cubicBezTo>
                <a:cubicBezTo>
                  <a:pt x="10" y="30"/>
                  <a:pt x="9" y="30"/>
                  <a:pt x="8" y="30"/>
                </a:cubicBezTo>
                <a:cubicBezTo>
                  <a:pt x="8" y="30"/>
                  <a:pt x="7" y="30"/>
                  <a:pt x="7" y="30"/>
                </a:cubicBezTo>
                <a:cubicBezTo>
                  <a:pt x="6" y="29"/>
                  <a:pt x="5" y="29"/>
                  <a:pt x="5" y="28"/>
                </a:cubicBezTo>
                <a:cubicBezTo>
                  <a:pt x="5" y="28"/>
                  <a:pt x="4" y="27"/>
                  <a:pt x="4" y="26"/>
                </a:cubicBezTo>
                <a:cubicBezTo>
                  <a:pt x="4" y="26"/>
                  <a:pt x="4" y="25"/>
                  <a:pt x="4" y="23"/>
                </a:cubicBezTo>
                <a:cubicBezTo>
                  <a:pt x="4" y="9"/>
                  <a:pt x="4" y="9"/>
                  <a:pt x="4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5"/>
                  <a:pt x="0" y="5"/>
                  <a:pt x="0" y="5"/>
                </a:cubicBezTo>
                <a:cubicBezTo>
                  <a:pt x="4" y="5"/>
                  <a:pt x="4" y="5"/>
                  <a:pt x="4" y="5"/>
                </a:cubicBezTo>
                <a:cubicBezTo>
                  <a:pt x="4" y="0"/>
                  <a:pt x="4" y="0"/>
                  <a:pt x="4" y="0"/>
                </a:cubicBezTo>
                <a:lnTo>
                  <a:pt x="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1" name="Freeform 466"/>
          <p:cNvSpPr>
            <a:spLocks noEditPoints="1"/>
          </p:cNvSpPr>
          <p:nvPr/>
        </p:nvSpPr>
        <p:spPr bwMode="auto">
          <a:xfrm>
            <a:off x="8350115" y="4332331"/>
            <a:ext cx="13763" cy="104941"/>
          </a:xfrm>
          <a:custGeom>
            <a:avLst/>
            <a:gdLst>
              <a:gd name="T0" fmla="*/ 0 w 4"/>
              <a:gd name="T1" fmla="*/ 2 h 32"/>
              <a:gd name="T2" fmla="*/ 0 w 4"/>
              <a:gd name="T3" fmla="*/ 0 h 32"/>
              <a:gd name="T4" fmla="*/ 2 w 4"/>
              <a:gd name="T5" fmla="*/ 0 h 32"/>
              <a:gd name="T6" fmla="*/ 4 w 4"/>
              <a:gd name="T7" fmla="*/ 0 h 32"/>
              <a:gd name="T8" fmla="*/ 4 w 4"/>
              <a:gd name="T9" fmla="*/ 2 h 32"/>
              <a:gd name="T10" fmla="*/ 4 w 4"/>
              <a:gd name="T11" fmla="*/ 4 h 32"/>
              <a:gd name="T12" fmla="*/ 2 w 4"/>
              <a:gd name="T13" fmla="*/ 4 h 32"/>
              <a:gd name="T14" fmla="*/ 0 w 4"/>
              <a:gd name="T15" fmla="*/ 4 h 32"/>
              <a:gd name="T16" fmla="*/ 0 w 4"/>
              <a:gd name="T17" fmla="*/ 2 h 32"/>
              <a:gd name="T18" fmla="*/ 4 w 4"/>
              <a:gd name="T19" fmla="*/ 32 h 32"/>
              <a:gd name="T20" fmla="*/ 0 w 4"/>
              <a:gd name="T21" fmla="*/ 32 h 32"/>
              <a:gd name="T22" fmla="*/ 0 w 4"/>
              <a:gd name="T23" fmla="*/ 8 h 32"/>
              <a:gd name="T24" fmla="*/ 4 w 4"/>
              <a:gd name="T25" fmla="*/ 8 h 32"/>
              <a:gd name="T26" fmla="*/ 4 w 4"/>
              <a:gd name="T2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" h="32">
                <a:moveTo>
                  <a:pt x="0" y="2"/>
                </a:move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3" y="0"/>
                  <a:pt x="3" y="0"/>
                  <a:pt x="4" y="0"/>
                </a:cubicBezTo>
                <a:cubicBezTo>
                  <a:pt x="4" y="1"/>
                  <a:pt x="4" y="1"/>
                  <a:pt x="4" y="2"/>
                </a:cubicBezTo>
                <a:cubicBezTo>
                  <a:pt x="4" y="3"/>
                  <a:pt x="4" y="3"/>
                  <a:pt x="4" y="4"/>
                </a:cubicBezTo>
                <a:cubicBezTo>
                  <a:pt x="3" y="4"/>
                  <a:pt x="3" y="4"/>
                  <a:pt x="2" y="4"/>
                </a:cubicBezTo>
                <a:cubicBezTo>
                  <a:pt x="1" y="4"/>
                  <a:pt x="1" y="4"/>
                  <a:pt x="0" y="4"/>
                </a:cubicBezTo>
                <a:cubicBezTo>
                  <a:pt x="0" y="3"/>
                  <a:pt x="0" y="3"/>
                  <a:pt x="0" y="2"/>
                </a:cubicBezTo>
                <a:close/>
                <a:moveTo>
                  <a:pt x="4" y="32"/>
                </a:moveTo>
                <a:cubicBezTo>
                  <a:pt x="0" y="32"/>
                  <a:pt x="0" y="32"/>
                  <a:pt x="0" y="32"/>
                </a:cubicBezTo>
                <a:cubicBezTo>
                  <a:pt x="0" y="8"/>
                  <a:pt x="0" y="8"/>
                  <a:pt x="0" y="8"/>
                </a:cubicBezTo>
                <a:cubicBezTo>
                  <a:pt x="4" y="8"/>
                  <a:pt x="4" y="8"/>
                  <a:pt x="4" y="8"/>
                </a:cubicBezTo>
                <a:lnTo>
                  <a:pt x="4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2" name="Freeform 467"/>
          <p:cNvSpPr>
            <a:spLocks noEditPoints="1"/>
          </p:cNvSpPr>
          <p:nvPr/>
        </p:nvSpPr>
        <p:spPr bwMode="auto">
          <a:xfrm>
            <a:off x="8379360" y="4358137"/>
            <a:ext cx="61933" cy="82577"/>
          </a:xfrm>
          <a:custGeom>
            <a:avLst/>
            <a:gdLst>
              <a:gd name="T0" fmla="*/ 0 w 19"/>
              <a:gd name="T1" fmla="*/ 11 h 25"/>
              <a:gd name="T2" fmla="*/ 1 w 19"/>
              <a:gd name="T3" fmla="*/ 6 h 25"/>
              <a:gd name="T4" fmla="*/ 3 w 19"/>
              <a:gd name="T5" fmla="*/ 3 h 25"/>
              <a:gd name="T6" fmla="*/ 6 w 19"/>
              <a:gd name="T7" fmla="*/ 1 h 25"/>
              <a:gd name="T8" fmla="*/ 10 w 19"/>
              <a:gd name="T9" fmla="*/ 0 h 25"/>
              <a:gd name="T10" fmla="*/ 13 w 19"/>
              <a:gd name="T11" fmla="*/ 1 h 25"/>
              <a:gd name="T12" fmla="*/ 16 w 19"/>
              <a:gd name="T13" fmla="*/ 3 h 25"/>
              <a:gd name="T14" fmla="*/ 18 w 19"/>
              <a:gd name="T15" fmla="*/ 6 h 25"/>
              <a:gd name="T16" fmla="*/ 19 w 19"/>
              <a:gd name="T17" fmla="*/ 11 h 25"/>
              <a:gd name="T18" fmla="*/ 19 w 19"/>
              <a:gd name="T19" fmla="*/ 14 h 25"/>
              <a:gd name="T20" fmla="*/ 18 w 19"/>
              <a:gd name="T21" fmla="*/ 18 h 25"/>
              <a:gd name="T22" fmla="*/ 16 w 19"/>
              <a:gd name="T23" fmla="*/ 22 h 25"/>
              <a:gd name="T24" fmla="*/ 13 w 19"/>
              <a:gd name="T25" fmla="*/ 24 h 25"/>
              <a:gd name="T26" fmla="*/ 10 w 19"/>
              <a:gd name="T27" fmla="*/ 25 h 25"/>
              <a:gd name="T28" fmla="*/ 6 w 19"/>
              <a:gd name="T29" fmla="*/ 24 h 25"/>
              <a:gd name="T30" fmla="*/ 3 w 19"/>
              <a:gd name="T31" fmla="*/ 22 h 25"/>
              <a:gd name="T32" fmla="*/ 1 w 19"/>
              <a:gd name="T33" fmla="*/ 18 h 25"/>
              <a:gd name="T34" fmla="*/ 0 w 19"/>
              <a:gd name="T35" fmla="*/ 14 h 25"/>
              <a:gd name="T36" fmla="*/ 0 w 19"/>
              <a:gd name="T37" fmla="*/ 11 h 25"/>
              <a:gd name="T38" fmla="*/ 4 w 19"/>
              <a:gd name="T39" fmla="*/ 14 h 25"/>
              <a:gd name="T40" fmla="*/ 5 w 19"/>
              <a:gd name="T41" fmla="*/ 17 h 25"/>
              <a:gd name="T42" fmla="*/ 6 w 19"/>
              <a:gd name="T43" fmla="*/ 19 h 25"/>
              <a:gd name="T44" fmla="*/ 8 w 19"/>
              <a:gd name="T45" fmla="*/ 21 h 25"/>
              <a:gd name="T46" fmla="*/ 10 w 19"/>
              <a:gd name="T47" fmla="*/ 21 h 25"/>
              <a:gd name="T48" fmla="*/ 15 w 19"/>
              <a:gd name="T49" fmla="*/ 14 h 25"/>
              <a:gd name="T50" fmla="*/ 15 w 19"/>
              <a:gd name="T51" fmla="*/ 11 h 25"/>
              <a:gd name="T52" fmla="*/ 15 w 19"/>
              <a:gd name="T53" fmla="*/ 8 h 25"/>
              <a:gd name="T54" fmla="*/ 14 w 19"/>
              <a:gd name="T55" fmla="*/ 5 h 25"/>
              <a:gd name="T56" fmla="*/ 12 w 19"/>
              <a:gd name="T57" fmla="*/ 4 h 25"/>
              <a:gd name="T58" fmla="*/ 10 w 19"/>
              <a:gd name="T59" fmla="*/ 3 h 25"/>
              <a:gd name="T60" fmla="*/ 8 w 19"/>
              <a:gd name="T61" fmla="*/ 4 h 25"/>
              <a:gd name="T62" fmla="*/ 6 w 19"/>
              <a:gd name="T63" fmla="*/ 5 h 25"/>
              <a:gd name="T64" fmla="*/ 5 w 19"/>
              <a:gd name="T65" fmla="*/ 8 h 25"/>
              <a:gd name="T66" fmla="*/ 4 w 19"/>
              <a:gd name="T67" fmla="*/ 11 h 25"/>
              <a:gd name="T68" fmla="*/ 4 w 19"/>
              <a:gd name="T69" fmla="*/ 1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" h="25">
                <a:moveTo>
                  <a:pt x="0" y="11"/>
                </a:moveTo>
                <a:cubicBezTo>
                  <a:pt x="0" y="9"/>
                  <a:pt x="1" y="8"/>
                  <a:pt x="1" y="6"/>
                </a:cubicBezTo>
                <a:cubicBezTo>
                  <a:pt x="2" y="5"/>
                  <a:pt x="2" y="4"/>
                  <a:pt x="3" y="3"/>
                </a:cubicBezTo>
                <a:cubicBezTo>
                  <a:pt x="4" y="2"/>
                  <a:pt x="5" y="1"/>
                  <a:pt x="6" y="1"/>
                </a:cubicBezTo>
                <a:cubicBezTo>
                  <a:pt x="7" y="0"/>
                  <a:pt x="8" y="0"/>
                  <a:pt x="10" y="0"/>
                </a:cubicBezTo>
                <a:cubicBezTo>
                  <a:pt x="11" y="0"/>
                  <a:pt x="12" y="0"/>
                  <a:pt x="13" y="1"/>
                </a:cubicBezTo>
                <a:cubicBezTo>
                  <a:pt x="14" y="1"/>
                  <a:pt x="15" y="2"/>
                  <a:pt x="16" y="3"/>
                </a:cubicBezTo>
                <a:cubicBezTo>
                  <a:pt x="17" y="4"/>
                  <a:pt x="18" y="5"/>
                  <a:pt x="18" y="6"/>
                </a:cubicBezTo>
                <a:cubicBezTo>
                  <a:pt x="19" y="8"/>
                  <a:pt x="19" y="9"/>
                  <a:pt x="19" y="11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7"/>
                  <a:pt x="18" y="18"/>
                </a:cubicBezTo>
                <a:cubicBezTo>
                  <a:pt x="18" y="20"/>
                  <a:pt x="17" y="21"/>
                  <a:pt x="16" y="22"/>
                </a:cubicBezTo>
                <a:cubicBezTo>
                  <a:pt x="15" y="23"/>
                  <a:pt x="14" y="24"/>
                  <a:pt x="13" y="24"/>
                </a:cubicBezTo>
                <a:cubicBezTo>
                  <a:pt x="12" y="25"/>
                  <a:pt x="11" y="25"/>
                  <a:pt x="10" y="25"/>
                </a:cubicBezTo>
                <a:cubicBezTo>
                  <a:pt x="8" y="25"/>
                  <a:pt x="7" y="25"/>
                  <a:pt x="6" y="24"/>
                </a:cubicBezTo>
                <a:cubicBezTo>
                  <a:pt x="5" y="24"/>
                  <a:pt x="4" y="23"/>
                  <a:pt x="3" y="22"/>
                </a:cubicBezTo>
                <a:cubicBezTo>
                  <a:pt x="2" y="21"/>
                  <a:pt x="2" y="20"/>
                  <a:pt x="1" y="18"/>
                </a:cubicBezTo>
                <a:cubicBezTo>
                  <a:pt x="1" y="17"/>
                  <a:pt x="0" y="15"/>
                  <a:pt x="0" y="14"/>
                </a:cubicBezTo>
                <a:lnTo>
                  <a:pt x="0" y="11"/>
                </a:lnTo>
                <a:close/>
                <a:moveTo>
                  <a:pt x="4" y="14"/>
                </a:moveTo>
                <a:cubicBezTo>
                  <a:pt x="4" y="15"/>
                  <a:pt x="4" y="16"/>
                  <a:pt x="5" y="17"/>
                </a:cubicBezTo>
                <a:cubicBezTo>
                  <a:pt x="5" y="18"/>
                  <a:pt x="5" y="19"/>
                  <a:pt x="6" y="19"/>
                </a:cubicBezTo>
                <a:cubicBezTo>
                  <a:pt x="6" y="20"/>
                  <a:pt x="7" y="21"/>
                  <a:pt x="8" y="21"/>
                </a:cubicBezTo>
                <a:cubicBezTo>
                  <a:pt x="8" y="21"/>
                  <a:pt x="9" y="21"/>
                  <a:pt x="10" y="21"/>
                </a:cubicBezTo>
                <a:cubicBezTo>
                  <a:pt x="13" y="21"/>
                  <a:pt x="15" y="19"/>
                  <a:pt x="15" y="14"/>
                </a:cubicBezTo>
                <a:cubicBezTo>
                  <a:pt x="15" y="11"/>
                  <a:pt x="15" y="11"/>
                  <a:pt x="15" y="11"/>
                </a:cubicBezTo>
                <a:cubicBezTo>
                  <a:pt x="15" y="10"/>
                  <a:pt x="15" y="9"/>
                  <a:pt x="15" y="8"/>
                </a:cubicBezTo>
                <a:cubicBezTo>
                  <a:pt x="14" y="7"/>
                  <a:pt x="14" y="6"/>
                  <a:pt x="14" y="5"/>
                </a:cubicBezTo>
                <a:cubicBezTo>
                  <a:pt x="13" y="5"/>
                  <a:pt x="12" y="4"/>
                  <a:pt x="12" y="4"/>
                </a:cubicBezTo>
                <a:cubicBezTo>
                  <a:pt x="11" y="3"/>
                  <a:pt x="10" y="3"/>
                  <a:pt x="10" y="3"/>
                </a:cubicBezTo>
                <a:cubicBezTo>
                  <a:pt x="9" y="3"/>
                  <a:pt x="8" y="3"/>
                  <a:pt x="8" y="4"/>
                </a:cubicBezTo>
                <a:cubicBezTo>
                  <a:pt x="7" y="4"/>
                  <a:pt x="6" y="5"/>
                  <a:pt x="6" y="5"/>
                </a:cubicBezTo>
                <a:cubicBezTo>
                  <a:pt x="5" y="6"/>
                  <a:pt x="5" y="7"/>
                  <a:pt x="5" y="8"/>
                </a:cubicBezTo>
                <a:cubicBezTo>
                  <a:pt x="4" y="9"/>
                  <a:pt x="4" y="10"/>
                  <a:pt x="4" y="11"/>
                </a:cubicBezTo>
                <a:lnTo>
                  <a:pt x="4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3" name="Freeform 468"/>
          <p:cNvSpPr>
            <a:spLocks/>
          </p:cNvSpPr>
          <p:nvPr/>
        </p:nvSpPr>
        <p:spPr bwMode="auto">
          <a:xfrm>
            <a:off x="8458497" y="4358137"/>
            <a:ext cx="51611" cy="79136"/>
          </a:xfrm>
          <a:custGeom>
            <a:avLst/>
            <a:gdLst>
              <a:gd name="T0" fmla="*/ 4 w 16"/>
              <a:gd name="T1" fmla="*/ 0 h 24"/>
              <a:gd name="T2" fmla="*/ 4 w 16"/>
              <a:gd name="T3" fmla="*/ 3 h 24"/>
              <a:gd name="T4" fmla="*/ 6 w 16"/>
              <a:gd name="T5" fmla="*/ 1 h 24"/>
              <a:gd name="T6" fmla="*/ 10 w 16"/>
              <a:gd name="T7" fmla="*/ 0 h 24"/>
              <a:gd name="T8" fmla="*/ 12 w 16"/>
              <a:gd name="T9" fmla="*/ 0 h 24"/>
              <a:gd name="T10" fmla="*/ 14 w 16"/>
              <a:gd name="T11" fmla="*/ 2 h 24"/>
              <a:gd name="T12" fmla="*/ 16 w 16"/>
              <a:gd name="T13" fmla="*/ 5 h 24"/>
              <a:gd name="T14" fmla="*/ 16 w 16"/>
              <a:gd name="T15" fmla="*/ 9 h 24"/>
              <a:gd name="T16" fmla="*/ 16 w 16"/>
              <a:gd name="T17" fmla="*/ 24 h 24"/>
              <a:gd name="T18" fmla="*/ 12 w 16"/>
              <a:gd name="T19" fmla="*/ 24 h 24"/>
              <a:gd name="T20" fmla="*/ 12 w 16"/>
              <a:gd name="T21" fmla="*/ 9 h 24"/>
              <a:gd name="T22" fmla="*/ 11 w 16"/>
              <a:gd name="T23" fmla="*/ 5 h 24"/>
              <a:gd name="T24" fmla="*/ 9 w 16"/>
              <a:gd name="T25" fmla="*/ 3 h 24"/>
              <a:gd name="T26" fmla="*/ 6 w 16"/>
              <a:gd name="T27" fmla="*/ 4 h 24"/>
              <a:gd name="T28" fmla="*/ 4 w 16"/>
              <a:gd name="T29" fmla="*/ 7 h 24"/>
              <a:gd name="T30" fmla="*/ 4 w 16"/>
              <a:gd name="T31" fmla="*/ 24 h 24"/>
              <a:gd name="T32" fmla="*/ 0 w 16"/>
              <a:gd name="T33" fmla="*/ 24 h 24"/>
              <a:gd name="T34" fmla="*/ 0 w 16"/>
              <a:gd name="T35" fmla="*/ 0 h 24"/>
              <a:gd name="T36" fmla="*/ 4 w 16"/>
              <a:gd name="T3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4">
                <a:moveTo>
                  <a:pt x="4" y="0"/>
                </a:moveTo>
                <a:cubicBezTo>
                  <a:pt x="4" y="3"/>
                  <a:pt x="4" y="3"/>
                  <a:pt x="4" y="3"/>
                </a:cubicBezTo>
                <a:cubicBezTo>
                  <a:pt x="5" y="2"/>
                  <a:pt x="5" y="1"/>
                  <a:pt x="6" y="1"/>
                </a:cubicBezTo>
                <a:cubicBezTo>
                  <a:pt x="7" y="0"/>
                  <a:pt x="9" y="0"/>
                  <a:pt x="10" y="0"/>
                </a:cubicBezTo>
                <a:cubicBezTo>
                  <a:pt x="11" y="0"/>
                  <a:pt x="12" y="0"/>
                  <a:pt x="12" y="0"/>
                </a:cubicBezTo>
                <a:cubicBezTo>
                  <a:pt x="13" y="1"/>
                  <a:pt x="14" y="1"/>
                  <a:pt x="14" y="2"/>
                </a:cubicBezTo>
                <a:cubicBezTo>
                  <a:pt x="15" y="3"/>
                  <a:pt x="15" y="4"/>
                  <a:pt x="16" y="5"/>
                </a:cubicBezTo>
                <a:cubicBezTo>
                  <a:pt x="16" y="6"/>
                  <a:pt x="16" y="7"/>
                  <a:pt x="16" y="9"/>
                </a:cubicBezTo>
                <a:cubicBezTo>
                  <a:pt x="16" y="24"/>
                  <a:pt x="16" y="24"/>
                  <a:pt x="16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7"/>
                  <a:pt x="12" y="5"/>
                  <a:pt x="11" y="5"/>
                </a:cubicBezTo>
                <a:cubicBezTo>
                  <a:pt x="11" y="4"/>
                  <a:pt x="10" y="3"/>
                  <a:pt x="9" y="3"/>
                </a:cubicBezTo>
                <a:cubicBezTo>
                  <a:pt x="8" y="3"/>
                  <a:pt x="7" y="4"/>
                  <a:pt x="6" y="4"/>
                </a:cubicBezTo>
                <a:cubicBezTo>
                  <a:pt x="5" y="5"/>
                  <a:pt x="4" y="6"/>
                  <a:pt x="4" y="7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lnTo>
                  <a:pt x="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4" name="Freeform 469"/>
          <p:cNvSpPr>
            <a:spLocks noEditPoints="1"/>
          </p:cNvSpPr>
          <p:nvPr/>
        </p:nvSpPr>
        <p:spPr bwMode="auto">
          <a:xfrm>
            <a:off x="8530751" y="4358137"/>
            <a:ext cx="55051" cy="82577"/>
          </a:xfrm>
          <a:custGeom>
            <a:avLst/>
            <a:gdLst>
              <a:gd name="T0" fmla="*/ 12 w 17"/>
              <a:gd name="T1" fmla="*/ 24 h 25"/>
              <a:gd name="T2" fmla="*/ 12 w 17"/>
              <a:gd name="T3" fmla="*/ 23 h 25"/>
              <a:gd name="T4" fmla="*/ 12 w 17"/>
              <a:gd name="T5" fmla="*/ 22 h 25"/>
              <a:gd name="T6" fmla="*/ 11 w 17"/>
              <a:gd name="T7" fmla="*/ 23 h 25"/>
              <a:gd name="T8" fmla="*/ 10 w 17"/>
              <a:gd name="T9" fmla="*/ 24 h 25"/>
              <a:gd name="T10" fmla="*/ 8 w 17"/>
              <a:gd name="T11" fmla="*/ 25 h 25"/>
              <a:gd name="T12" fmla="*/ 7 w 17"/>
              <a:gd name="T13" fmla="*/ 25 h 25"/>
              <a:gd name="T14" fmla="*/ 4 w 17"/>
              <a:gd name="T15" fmla="*/ 24 h 25"/>
              <a:gd name="T16" fmla="*/ 2 w 17"/>
              <a:gd name="T17" fmla="*/ 23 h 25"/>
              <a:gd name="T18" fmla="*/ 0 w 17"/>
              <a:gd name="T19" fmla="*/ 21 h 25"/>
              <a:gd name="T20" fmla="*/ 0 w 17"/>
              <a:gd name="T21" fmla="*/ 18 h 25"/>
              <a:gd name="T22" fmla="*/ 0 w 17"/>
              <a:gd name="T23" fmla="*/ 15 h 25"/>
              <a:gd name="T24" fmla="*/ 2 w 17"/>
              <a:gd name="T25" fmla="*/ 12 h 25"/>
              <a:gd name="T26" fmla="*/ 5 w 17"/>
              <a:gd name="T27" fmla="*/ 10 h 25"/>
              <a:gd name="T28" fmla="*/ 9 w 17"/>
              <a:gd name="T29" fmla="*/ 10 h 25"/>
              <a:gd name="T30" fmla="*/ 12 w 17"/>
              <a:gd name="T31" fmla="*/ 10 h 25"/>
              <a:gd name="T32" fmla="*/ 12 w 17"/>
              <a:gd name="T33" fmla="*/ 7 h 25"/>
              <a:gd name="T34" fmla="*/ 11 w 17"/>
              <a:gd name="T35" fmla="*/ 4 h 25"/>
              <a:gd name="T36" fmla="*/ 8 w 17"/>
              <a:gd name="T37" fmla="*/ 3 h 25"/>
              <a:gd name="T38" fmla="*/ 6 w 17"/>
              <a:gd name="T39" fmla="*/ 4 h 25"/>
              <a:gd name="T40" fmla="*/ 5 w 17"/>
              <a:gd name="T41" fmla="*/ 4 h 25"/>
              <a:gd name="T42" fmla="*/ 4 w 17"/>
              <a:gd name="T43" fmla="*/ 6 h 25"/>
              <a:gd name="T44" fmla="*/ 4 w 17"/>
              <a:gd name="T45" fmla="*/ 7 h 25"/>
              <a:gd name="T46" fmla="*/ 0 w 17"/>
              <a:gd name="T47" fmla="*/ 7 h 25"/>
              <a:gd name="T48" fmla="*/ 1 w 17"/>
              <a:gd name="T49" fmla="*/ 4 h 25"/>
              <a:gd name="T50" fmla="*/ 2 w 17"/>
              <a:gd name="T51" fmla="*/ 2 h 25"/>
              <a:gd name="T52" fmla="*/ 5 w 17"/>
              <a:gd name="T53" fmla="*/ 1 h 25"/>
              <a:gd name="T54" fmla="*/ 8 w 17"/>
              <a:gd name="T55" fmla="*/ 0 h 25"/>
              <a:gd name="T56" fmla="*/ 11 w 17"/>
              <a:gd name="T57" fmla="*/ 0 h 25"/>
              <a:gd name="T58" fmla="*/ 14 w 17"/>
              <a:gd name="T59" fmla="*/ 2 h 25"/>
              <a:gd name="T60" fmla="*/ 15 w 17"/>
              <a:gd name="T61" fmla="*/ 4 h 25"/>
              <a:gd name="T62" fmla="*/ 16 w 17"/>
              <a:gd name="T63" fmla="*/ 7 h 25"/>
              <a:gd name="T64" fmla="*/ 16 w 17"/>
              <a:gd name="T65" fmla="*/ 19 h 25"/>
              <a:gd name="T66" fmla="*/ 16 w 17"/>
              <a:gd name="T67" fmla="*/ 20 h 25"/>
              <a:gd name="T68" fmla="*/ 16 w 17"/>
              <a:gd name="T69" fmla="*/ 22 h 25"/>
              <a:gd name="T70" fmla="*/ 16 w 17"/>
              <a:gd name="T71" fmla="*/ 23 h 25"/>
              <a:gd name="T72" fmla="*/ 17 w 17"/>
              <a:gd name="T73" fmla="*/ 24 h 25"/>
              <a:gd name="T74" fmla="*/ 17 w 17"/>
              <a:gd name="T75" fmla="*/ 24 h 25"/>
              <a:gd name="T76" fmla="*/ 12 w 17"/>
              <a:gd name="T77" fmla="*/ 24 h 25"/>
              <a:gd name="T78" fmla="*/ 7 w 17"/>
              <a:gd name="T79" fmla="*/ 21 h 25"/>
              <a:gd name="T80" fmla="*/ 9 w 17"/>
              <a:gd name="T81" fmla="*/ 21 h 25"/>
              <a:gd name="T82" fmla="*/ 10 w 17"/>
              <a:gd name="T83" fmla="*/ 20 h 25"/>
              <a:gd name="T84" fmla="*/ 11 w 17"/>
              <a:gd name="T85" fmla="*/ 19 h 25"/>
              <a:gd name="T86" fmla="*/ 12 w 17"/>
              <a:gd name="T87" fmla="*/ 18 h 25"/>
              <a:gd name="T88" fmla="*/ 12 w 17"/>
              <a:gd name="T89" fmla="*/ 13 h 25"/>
              <a:gd name="T90" fmla="*/ 10 w 17"/>
              <a:gd name="T91" fmla="*/ 13 h 25"/>
              <a:gd name="T92" fmla="*/ 7 w 17"/>
              <a:gd name="T93" fmla="*/ 13 h 25"/>
              <a:gd name="T94" fmla="*/ 5 w 17"/>
              <a:gd name="T95" fmla="*/ 14 h 25"/>
              <a:gd name="T96" fmla="*/ 4 w 17"/>
              <a:gd name="T97" fmla="*/ 15 h 25"/>
              <a:gd name="T98" fmla="*/ 4 w 17"/>
              <a:gd name="T99" fmla="*/ 17 h 25"/>
              <a:gd name="T100" fmla="*/ 4 w 17"/>
              <a:gd name="T101" fmla="*/ 19 h 25"/>
              <a:gd name="T102" fmla="*/ 5 w 17"/>
              <a:gd name="T103" fmla="*/ 20 h 25"/>
              <a:gd name="T104" fmla="*/ 6 w 17"/>
              <a:gd name="T105" fmla="*/ 21 h 25"/>
              <a:gd name="T106" fmla="*/ 7 w 17"/>
              <a:gd name="T107" fmla="*/ 2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" h="25">
                <a:moveTo>
                  <a:pt x="12" y="24"/>
                </a:moveTo>
                <a:cubicBezTo>
                  <a:pt x="12" y="24"/>
                  <a:pt x="12" y="24"/>
                  <a:pt x="12" y="23"/>
                </a:cubicBezTo>
                <a:cubicBezTo>
                  <a:pt x="12" y="23"/>
                  <a:pt x="12" y="22"/>
                  <a:pt x="12" y="22"/>
                </a:cubicBezTo>
                <a:cubicBezTo>
                  <a:pt x="12" y="22"/>
                  <a:pt x="11" y="23"/>
                  <a:pt x="11" y="23"/>
                </a:cubicBezTo>
                <a:cubicBezTo>
                  <a:pt x="11" y="23"/>
                  <a:pt x="10" y="24"/>
                  <a:pt x="10" y="24"/>
                </a:cubicBezTo>
                <a:cubicBezTo>
                  <a:pt x="9" y="24"/>
                  <a:pt x="9" y="24"/>
                  <a:pt x="8" y="25"/>
                </a:cubicBezTo>
                <a:cubicBezTo>
                  <a:pt x="8" y="25"/>
                  <a:pt x="7" y="25"/>
                  <a:pt x="7" y="25"/>
                </a:cubicBezTo>
                <a:cubicBezTo>
                  <a:pt x="6" y="25"/>
                  <a:pt x="5" y="25"/>
                  <a:pt x="4" y="24"/>
                </a:cubicBezTo>
                <a:cubicBezTo>
                  <a:pt x="3" y="24"/>
                  <a:pt x="2" y="24"/>
                  <a:pt x="2" y="23"/>
                </a:cubicBezTo>
                <a:cubicBezTo>
                  <a:pt x="1" y="22"/>
                  <a:pt x="1" y="22"/>
                  <a:pt x="0" y="21"/>
                </a:cubicBezTo>
                <a:cubicBezTo>
                  <a:pt x="0" y="20"/>
                  <a:pt x="0" y="19"/>
                  <a:pt x="0" y="18"/>
                </a:cubicBezTo>
                <a:cubicBezTo>
                  <a:pt x="0" y="17"/>
                  <a:pt x="0" y="16"/>
                  <a:pt x="0" y="15"/>
                </a:cubicBezTo>
                <a:cubicBezTo>
                  <a:pt x="1" y="14"/>
                  <a:pt x="1" y="13"/>
                  <a:pt x="2" y="12"/>
                </a:cubicBezTo>
                <a:cubicBezTo>
                  <a:pt x="3" y="11"/>
                  <a:pt x="4" y="11"/>
                  <a:pt x="5" y="10"/>
                </a:cubicBezTo>
                <a:cubicBezTo>
                  <a:pt x="6" y="10"/>
                  <a:pt x="8" y="10"/>
                  <a:pt x="9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6"/>
                  <a:pt x="12" y="5"/>
                  <a:pt x="11" y="4"/>
                </a:cubicBezTo>
                <a:cubicBezTo>
                  <a:pt x="10" y="4"/>
                  <a:pt x="9" y="3"/>
                  <a:pt x="8" y="3"/>
                </a:cubicBezTo>
                <a:cubicBezTo>
                  <a:pt x="7" y="3"/>
                  <a:pt x="7" y="3"/>
                  <a:pt x="6" y="4"/>
                </a:cubicBezTo>
                <a:cubicBezTo>
                  <a:pt x="6" y="4"/>
                  <a:pt x="5" y="4"/>
                  <a:pt x="5" y="4"/>
                </a:cubicBezTo>
                <a:cubicBezTo>
                  <a:pt x="5" y="5"/>
                  <a:pt x="4" y="5"/>
                  <a:pt x="4" y="6"/>
                </a:cubicBezTo>
                <a:cubicBezTo>
                  <a:pt x="4" y="6"/>
                  <a:pt x="4" y="7"/>
                  <a:pt x="4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6"/>
                  <a:pt x="0" y="5"/>
                  <a:pt x="1" y="4"/>
                </a:cubicBezTo>
                <a:cubicBezTo>
                  <a:pt x="1" y="4"/>
                  <a:pt x="2" y="3"/>
                  <a:pt x="2" y="2"/>
                </a:cubicBezTo>
                <a:cubicBezTo>
                  <a:pt x="3" y="1"/>
                  <a:pt x="4" y="1"/>
                  <a:pt x="5" y="1"/>
                </a:cubicBezTo>
                <a:cubicBezTo>
                  <a:pt x="6" y="0"/>
                  <a:pt x="7" y="0"/>
                  <a:pt x="8" y="0"/>
                </a:cubicBezTo>
                <a:cubicBezTo>
                  <a:pt x="9" y="0"/>
                  <a:pt x="10" y="0"/>
                  <a:pt x="11" y="0"/>
                </a:cubicBezTo>
                <a:cubicBezTo>
                  <a:pt x="12" y="1"/>
                  <a:pt x="13" y="1"/>
                  <a:pt x="14" y="2"/>
                </a:cubicBezTo>
                <a:cubicBezTo>
                  <a:pt x="14" y="2"/>
                  <a:pt x="15" y="3"/>
                  <a:pt x="15" y="4"/>
                </a:cubicBezTo>
                <a:cubicBezTo>
                  <a:pt x="16" y="5"/>
                  <a:pt x="16" y="6"/>
                  <a:pt x="16" y="7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1"/>
                  <a:pt x="16" y="21"/>
                  <a:pt x="16" y="22"/>
                </a:cubicBezTo>
                <a:cubicBezTo>
                  <a:pt x="16" y="22"/>
                  <a:pt x="16" y="23"/>
                  <a:pt x="16" y="23"/>
                </a:cubicBezTo>
                <a:cubicBezTo>
                  <a:pt x="16" y="23"/>
                  <a:pt x="16" y="24"/>
                  <a:pt x="17" y="24"/>
                </a:cubicBezTo>
                <a:cubicBezTo>
                  <a:pt x="17" y="24"/>
                  <a:pt x="17" y="24"/>
                  <a:pt x="17" y="24"/>
                </a:cubicBezTo>
                <a:lnTo>
                  <a:pt x="12" y="24"/>
                </a:lnTo>
                <a:close/>
                <a:moveTo>
                  <a:pt x="7" y="21"/>
                </a:moveTo>
                <a:cubicBezTo>
                  <a:pt x="8" y="21"/>
                  <a:pt x="8" y="21"/>
                  <a:pt x="9" y="21"/>
                </a:cubicBezTo>
                <a:cubicBezTo>
                  <a:pt x="9" y="21"/>
                  <a:pt x="10" y="21"/>
                  <a:pt x="10" y="20"/>
                </a:cubicBezTo>
                <a:cubicBezTo>
                  <a:pt x="11" y="20"/>
                  <a:pt x="11" y="20"/>
                  <a:pt x="11" y="19"/>
                </a:cubicBezTo>
                <a:cubicBezTo>
                  <a:pt x="11" y="19"/>
                  <a:pt x="12" y="19"/>
                  <a:pt x="12" y="18"/>
                </a:cubicBezTo>
                <a:cubicBezTo>
                  <a:pt x="12" y="13"/>
                  <a:pt x="12" y="13"/>
                  <a:pt x="12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3"/>
                  <a:pt x="7" y="13"/>
                </a:cubicBezTo>
                <a:cubicBezTo>
                  <a:pt x="6" y="13"/>
                  <a:pt x="6" y="14"/>
                  <a:pt x="5" y="14"/>
                </a:cubicBezTo>
                <a:cubicBezTo>
                  <a:pt x="5" y="14"/>
                  <a:pt x="4" y="15"/>
                  <a:pt x="4" y="15"/>
                </a:cubicBezTo>
                <a:cubicBezTo>
                  <a:pt x="4" y="16"/>
                  <a:pt x="4" y="17"/>
                  <a:pt x="4" y="17"/>
                </a:cubicBezTo>
                <a:cubicBezTo>
                  <a:pt x="4" y="18"/>
                  <a:pt x="4" y="19"/>
                  <a:pt x="4" y="19"/>
                </a:cubicBezTo>
                <a:cubicBezTo>
                  <a:pt x="4" y="20"/>
                  <a:pt x="4" y="20"/>
                  <a:pt x="5" y="20"/>
                </a:cubicBezTo>
                <a:cubicBezTo>
                  <a:pt x="5" y="21"/>
                  <a:pt x="5" y="21"/>
                  <a:pt x="6" y="21"/>
                </a:cubicBezTo>
                <a:cubicBezTo>
                  <a:pt x="6" y="21"/>
                  <a:pt x="7" y="21"/>
                  <a:pt x="7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5" name="Rectangle 470"/>
          <p:cNvSpPr>
            <a:spLocks noChangeArrowheads="1"/>
          </p:cNvSpPr>
          <p:nvPr/>
        </p:nvSpPr>
        <p:spPr bwMode="auto">
          <a:xfrm>
            <a:off x="8603006" y="4325450"/>
            <a:ext cx="12043" cy="11182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6" name="Freeform 471"/>
          <p:cNvSpPr>
            <a:spLocks/>
          </p:cNvSpPr>
          <p:nvPr/>
        </p:nvSpPr>
        <p:spPr bwMode="auto">
          <a:xfrm>
            <a:off x="8635694" y="4358137"/>
            <a:ext cx="51611" cy="82577"/>
          </a:xfrm>
          <a:custGeom>
            <a:avLst/>
            <a:gdLst>
              <a:gd name="T0" fmla="*/ 12 w 16"/>
              <a:gd name="T1" fmla="*/ 18 h 25"/>
              <a:gd name="T2" fmla="*/ 12 w 16"/>
              <a:gd name="T3" fmla="*/ 17 h 25"/>
              <a:gd name="T4" fmla="*/ 11 w 16"/>
              <a:gd name="T5" fmla="*/ 16 h 25"/>
              <a:gd name="T6" fmla="*/ 10 w 16"/>
              <a:gd name="T7" fmla="*/ 15 h 25"/>
              <a:gd name="T8" fmla="*/ 7 w 16"/>
              <a:gd name="T9" fmla="*/ 14 h 25"/>
              <a:gd name="T10" fmla="*/ 4 w 16"/>
              <a:gd name="T11" fmla="*/ 13 h 25"/>
              <a:gd name="T12" fmla="*/ 2 w 16"/>
              <a:gd name="T13" fmla="*/ 11 h 25"/>
              <a:gd name="T14" fmla="*/ 1 w 16"/>
              <a:gd name="T15" fmla="*/ 9 h 25"/>
              <a:gd name="T16" fmla="*/ 0 w 16"/>
              <a:gd name="T17" fmla="*/ 7 h 25"/>
              <a:gd name="T18" fmla="*/ 1 w 16"/>
              <a:gd name="T19" fmla="*/ 4 h 25"/>
              <a:gd name="T20" fmla="*/ 2 w 16"/>
              <a:gd name="T21" fmla="*/ 2 h 25"/>
              <a:gd name="T22" fmla="*/ 5 w 16"/>
              <a:gd name="T23" fmla="*/ 0 h 25"/>
              <a:gd name="T24" fmla="*/ 8 w 16"/>
              <a:gd name="T25" fmla="*/ 0 h 25"/>
              <a:gd name="T26" fmla="*/ 11 w 16"/>
              <a:gd name="T27" fmla="*/ 0 h 25"/>
              <a:gd name="T28" fmla="*/ 14 w 16"/>
              <a:gd name="T29" fmla="*/ 2 h 25"/>
              <a:gd name="T30" fmla="*/ 15 w 16"/>
              <a:gd name="T31" fmla="*/ 4 h 25"/>
              <a:gd name="T32" fmla="*/ 16 w 16"/>
              <a:gd name="T33" fmla="*/ 7 h 25"/>
              <a:gd name="T34" fmla="*/ 12 w 16"/>
              <a:gd name="T35" fmla="*/ 7 h 25"/>
              <a:gd name="T36" fmla="*/ 12 w 16"/>
              <a:gd name="T37" fmla="*/ 6 h 25"/>
              <a:gd name="T38" fmla="*/ 11 w 16"/>
              <a:gd name="T39" fmla="*/ 4 h 25"/>
              <a:gd name="T40" fmla="*/ 10 w 16"/>
              <a:gd name="T41" fmla="*/ 4 h 25"/>
              <a:gd name="T42" fmla="*/ 8 w 16"/>
              <a:gd name="T43" fmla="*/ 3 h 25"/>
              <a:gd name="T44" fmla="*/ 6 w 16"/>
              <a:gd name="T45" fmla="*/ 4 h 25"/>
              <a:gd name="T46" fmla="*/ 5 w 16"/>
              <a:gd name="T47" fmla="*/ 4 h 25"/>
              <a:gd name="T48" fmla="*/ 4 w 16"/>
              <a:gd name="T49" fmla="*/ 5 h 25"/>
              <a:gd name="T50" fmla="*/ 4 w 16"/>
              <a:gd name="T51" fmla="*/ 7 h 25"/>
              <a:gd name="T52" fmla="*/ 4 w 16"/>
              <a:gd name="T53" fmla="*/ 8 h 25"/>
              <a:gd name="T54" fmla="*/ 5 w 16"/>
              <a:gd name="T55" fmla="*/ 9 h 25"/>
              <a:gd name="T56" fmla="*/ 6 w 16"/>
              <a:gd name="T57" fmla="*/ 9 h 25"/>
              <a:gd name="T58" fmla="*/ 8 w 16"/>
              <a:gd name="T59" fmla="*/ 10 h 25"/>
              <a:gd name="T60" fmla="*/ 12 w 16"/>
              <a:gd name="T61" fmla="*/ 12 h 25"/>
              <a:gd name="T62" fmla="*/ 14 w 16"/>
              <a:gd name="T63" fmla="*/ 13 h 25"/>
              <a:gd name="T64" fmla="*/ 15 w 16"/>
              <a:gd name="T65" fmla="*/ 15 h 25"/>
              <a:gd name="T66" fmla="*/ 16 w 16"/>
              <a:gd name="T67" fmla="*/ 18 h 25"/>
              <a:gd name="T68" fmla="*/ 15 w 16"/>
              <a:gd name="T69" fmla="*/ 21 h 25"/>
              <a:gd name="T70" fmla="*/ 14 w 16"/>
              <a:gd name="T71" fmla="*/ 23 h 25"/>
              <a:gd name="T72" fmla="*/ 11 w 16"/>
              <a:gd name="T73" fmla="*/ 24 h 25"/>
              <a:gd name="T74" fmla="*/ 8 w 16"/>
              <a:gd name="T75" fmla="*/ 25 h 25"/>
              <a:gd name="T76" fmla="*/ 4 w 16"/>
              <a:gd name="T77" fmla="*/ 24 h 25"/>
              <a:gd name="T78" fmla="*/ 2 w 16"/>
              <a:gd name="T79" fmla="*/ 23 h 25"/>
              <a:gd name="T80" fmla="*/ 0 w 16"/>
              <a:gd name="T81" fmla="*/ 20 h 25"/>
              <a:gd name="T82" fmla="*/ 0 w 16"/>
              <a:gd name="T83" fmla="*/ 17 h 25"/>
              <a:gd name="T84" fmla="*/ 4 w 16"/>
              <a:gd name="T85" fmla="*/ 17 h 25"/>
              <a:gd name="T86" fmla="*/ 4 w 16"/>
              <a:gd name="T87" fmla="*/ 19 h 25"/>
              <a:gd name="T88" fmla="*/ 5 w 16"/>
              <a:gd name="T89" fmla="*/ 21 h 25"/>
              <a:gd name="T90" fmla="*/ 6 w 16"/>
              <a:gd name="T91" fmla="*/ 21 h 25"/>
              <a:gd name="T92" fmla="*/ 8 w 16"/>
              <a:gd name="T93" fmla="*/ 21 h 25"/>
              <a:gd name="T94" fmla="*/ 11 w 16"/>
              <a:gd name="T95" fmla="*/ 21 h 25"/>
              <a:gd name="T96" fmla="*/ 12 w 16"/>
              <a:gd name="T97" fmla="*/ 18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" h="25">
                <a:moveTo>
                  <a:pt x="12" y="18"/>
                </a:moveTo>
                <a:cubicBezTo>
                  <a:pt x="12" y="18"/>
                  <a:pt x="12" y="17"/>
                  <a:pt x="12" y="17"/>
                </a:cubicBezTo>
                <a:cubicBezTo>
                  <a:pt x="12" y="17"/>
                  <a:pt x="11" y="16"/>
                  <a:pt x="11" y="16"/>
                </a:cubicBezTo>
                <a:cubicBezTo>
                  <a:pt x="11" y="16"/>
                  <a:pt x="10" y="15"/>
                  <a:pt x="10" y="15"/>
                </a:cubicBezTo>
                <a:cubicBezTo>
                  <a:pt x="9" y="15"/>
                  <a:pt x="8" y="14"/>
                  <a:pt x="7" y="14"/>
                </a:cubicBezTo>
                <a:cubicBezTo>
                  <a:pt x="6" y="13"/>
                  <a:pt x="5" y="13"/>
                  <a:pt x="4" y="13"/>
                </a:cubicBezTo>
                <a:cubicBezTo>
                  <a:pt x="3" y="12"/>
                  <a:pt x="3" y="12"/>
                  <a:pt x="2" y="11"/>
                </a:cubicBezTo>
                <a:cubicBezTo>
                  <a:pt x="2" y="11"/>
                  <a:pt x="1" y="10"/>
                  <a:pt x="1" y="9"/>
                </a:cubicBezTo>
                <a:cubicBezTo>
                  <a:pt x="0" y="9"/>
                  <a:pt x="0" y="8"/>
                  <a:pt x="0" y="7"/>
                </a:cubicBezTo>
                <a:cubicBezTo>
                  <a:pt x="0" y="6"/>
                  <a:pt x="0" y="5"/>
                  <a:pt x="1" y="4"/>
                </a:cubicBezTo>
                <a:cubicBezTo>
                  <a:pt x="1" y="3"/>
                  <a:pt x="2" y="3"/>
                  <a:pt x="2" y="2"/>
                </a:cubicBezTo>
                <a:cubicBezTo>
                  <a:pt x="3" y="1"/>
                  <a:pt x="4" y="1"/>
                  <a:pt x="5" y="0"/>
                </a:cubicBezTo>
                <a:cubicBezTo>
                  <a:pt x="6" y="0"/>
                  <a:pt x="7" y="0"/>
                  <a:pt x="8" y="0"/>
                </a:cubicBezTo>
                <a:cubicBezTo>
                  <a:pt x="9" y="0"/>
                  <a:pt x="10" y="0"/>
                  <a:pt x="11" y="0"/>
                </a:cubicBezTo>
                <a:cubicBezTo>
                  <a:pt x="12" y="1"/>
                  <a:pt x="13" y="1"/>
                  <a:pt x="14" y="2"/>
                </a:cubicBezTo>
                <a:cubicBezTo>
                  <a:pt x="14" y="3"/>
                  <a:pt x="15" y="3"/>
                  <a:pt x="15" y="4"/>
                </a:cubicBezTo>
                <a:cubicBezTo>
                  <a:pt x="16" y="5"/>
                  <a:pt x="16" y="6"/>
                  <a:pt x="16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ubicBezTo>
                  <a:pt x="11" y="5"/>
                  <a:pt x="11" y="5"/>
                  <a:pt x="11" y="4"/>
                </a:cubicBezTo>
                <a:cubicBezTo>
                  <a:pt x="10" y="4"/>
                  <a:pt x="10" y="4"/>
                  <a:pt x="10" y="4"/>
                </a:cubicBezTo>
                <a:cubicBezTo>
                  <a:pt x="9" y="3"/>
                  <a:pt x="9" y="3"/>
                  <a:pt x="8" y="3"/>
                </a:cubicBezTo>
                <a:cubicBezTo>
                  <a:pt x="7" y="3"/>
                  <a:pt x="7" y="3"/>
                  <a:pt x="6" y="4"/>
                </a:cubicBezTo>
                <a:cubicBezTo>
                  <a:pt x="6" y="4"/>
                  <a:pt x="5" y="4"/>
                  <a:pt x="5" y="4"/>
                </a:cubicBezTo>
                <a:cubicBezTo>
                  <a:pt x="5" y="5"/>
                  <a:pt x="5" y="5"/>
                  <a:pt x="4" y="5"/>
                </a:cubicBezTo>
                <a:cubicBezTo>
                  <a:pt x="4" y="6"/>
                  <a:pt x="4" y="6"/>
                  <a:pt x="4" y="7"/>
                </a:cubicBezTo>
                <a:cubicBezTo>
                  <a:pt x="4" y="7"/>
                  <a:pt x="4" y="7"/>
                  <a:pt x="4" y="8"/>
                </a:cubicBezTo>
                <a:cubicBezTo>
                  <a:pt x="5" y="8"/>
                  <a:pt x="5" y="8"/>
                  <a:pt x="5" y="9"/>
                </a:cubicBezTo>
                <a:cubicBezTo>
                  <a:pt x="5" y="9"/>
                  <a:pt x="6" y="9"/>
                  <a:pt x="6" y="9"/>
                </a:cubicBezTo>
                <a:cubicBezTo>
                  <a:pt x="7" y="10"/>
                  <a:pt x="8" y="10"/>
                  <a:pt x="8" y="10"/>
                </a:cubicBezTo>
                <a:cubicBezTo>
                  <a:pt x="10" y="11"/>
                  <a:pt x="11" y="11"/>
                  <a:pt x="12" y="12"/>
                </a:cubicBezTo>
                <a:cubicBezTo>
                  <a:pt x="13" y="12"/>
                  <a:pt x="13" y="13"/>
                  <a:pt x="14" y="13"/>
                </a:cubicBezTo>
                <a:cubicBezTo>
                  <a:pt x="15" y="14"/>
                  <a:pt x="15" y="15"/>
                  <a:pt x="15" y="15"/>
                </a:cubicBezTo>
                <a:cubicBezTo>
                  <a:pt x="16" y="16"/>
                  <a:pt x="16" y="17"/>
                  <a:pt x="16" y="18"/>
                </a:cubicBezTo>
                <a:cubicBezTo>
                  <a:pt x="16" y="19"/>
                  <a:pt x="16" y="20"/>
                  <a:pt x="15" y="21"/>
                </a:cubicBezTo>
                <a:cubicBezTo>
                  <a:pt x="15" y="22"/>
                  <a:pt x="14" y="22"/>
                  <a:pt x="14" y="23"/>
                </a:cubicBezTo>
                <a:cubicBezTo>
                  <a:pt x="13" y="24"/>
                  <a:pt x="12" y="24"/>
                  <a:pt x="11" y="24"/>
                </a:cubicBezTo>
                <a:cubicBezTo>
                  <a:pt x="10" y="25"/>
                  <a:pt x="9" y="25"/>
                  <a:pt x="8" y="25"/>
                </a:cubicBezTo>
                <a:cubicBezTo>
                  <a:pt x="7" y="25"/>
                  <a:pt x="5" y="25"/>
                  <a:pt x="4" y="24"/>
                </a:cubicBezTo>
                <a:cubicBezTo>
                  <a:pt x="3" y="24"/>
                  <a:pt x="2" y="23"/>
                  <a:pt x="2" y="23"/>
                </a:cubicBezTo>
                <a:cubicBezTo>
                  <a:pt x="1" y="22"/>
                  <a:pt x="0" y="21"/>
                  <a:pt x="0" y="20"/>
                </a:cubicBezTo>
                <a:cubicBezTo>
                  <a:pt x="0" y="19"/>
                  <a:pt x="0" y="18"/>
                  <a:pt x="0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8"/>
                  <a:pt x="4" y="19"/>
                  <a:pt x="4" y="19"/>
                </a:cubicBezTo>
                <a:cubicBezTo>
                  <a:pt x="4" y="20"/>
                  <a:pt x="5" y="20"/>
                  <a:pt x="5" y="21"/>
                </a:cubicBezTo>
                <a:cubicBezTo>
                  <a:pt x="5" y="21"/>
                  <a:pt x="6" y="21"/>
                  <a:pt x="6" y="21"/>
                </a:cubicBezTo>
                <a:cubicBezTo>
                  <a:pt x="7" y="21"/>
                  <a:pt x="7" y="21"/>
                  <a:pt x="8" y="21"/>
                </a:cubicBezTo>
                <a:cubicBezTo>
                  <a:pt x="9" y="21"/>
                  <a:pt x="10" y="21"/>
                  <a:pt x="11" y="21"/>
                </a:cubicBezTo>
                <a:cubicBezTo>
                  <a:pt x="12" y="20"/>
                  <a:pt x="12" y="19"/>
                  <a:pt x="12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7" name="Freeform 472"/>
          <p:cNvSpPr>
            <a:spLocks/>
          </p:cNvSpPr>
          <p:nvPr/>
        </p:nvSpPr>
        <p:spPr bwMode="auto">
          <a:xfrm>
            <a:off x="8702787" y="4423511"/>
            <a:ext cx="17204" cy="17204"/>
          </a:xfrm>
          <a:custGeom>
            <a:avLst/>
            <a:gdLst>
              <a:gd name="T0" fmla="*/ 0 w 5"/>
              <a:gd name="T1" fmla="*/ 2 h 5"/>
              <a:gd name="T2" fmla="*/ 1 w 5"/>
              <a:gd name="T3" fmla="*/ 0 h 5"/>
              <a:gd name="T4" fmla="*/ 3 w 5"/>
              <a:gd name="T5" fmla="*/ 0 h 5"/>
              <a:gd name="T6" fmla="*/ 5 w 5"/>
              <a:gd name="T7" fmla="*/ 0 h 5"/>
              <a:gd name="T8" fmla="*/ 5 w 5"/>
              <a:gd name="T9" fmla="*/ 2 h 5"/>
              <a:gd name="T10" fmla="*/ 5 w 5"/>
              <a:gd name="T11" fmla="*/ 4 h 5"/>
              <a:gd name="T12" fmla="*/ 3 w 5"/>
              <a:gd name="T13" fmla="*/ 5 h 5"/>
              <a:gd name="T14" fmla="*/ 1 w 5"/>
              <a:gd name="T15" fmla="*/ 4 h 5"/>
              <a:gd name="T16" fmla="*/ 0 w 5"/>
              <a:gd name="T17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" h="5">
                <a:moveTo>
                  <a:pt x="0" y="2"/>
                </a:moveTo>
                <a:cubicBezTo>
                  <a:pt x="0" y="2"/>
                  <a:pt x="1" y="1"/>
                  <a:pt x="1" y="0"/>
                </a:cubicBezTo>
                <a:cubicBezTo>
                  <a:pt x="1" y="0"/>
                  <a:pt x="2" y="0"/>
                  <a:pt x="3" y="0"/>
                </a:cubicBezTo>
                <a:cubicBezTo>
                  <a:pt x="4" y="0"/>
                  <a:pt x="4" y="0"/>
                  <a:pt x="5" y="0"/>
                </a:cubicBezTo>
                <a:cubicBezTo>
                  <a:pt x="5" y="1"/>
                  <a:pt x="5" y="2"/>
                  <a:pt x="5" y="2"/>
                </a:cubicBezTo>
                <a:cubicBezTo>
                  <a:pt x="5" y="3"/>
                  <a:pt x="5" y="3"/>
                  <a:pt x="5" y="4"/>
                </a:cubicBezTo>
                <a:cubicBezTo>
                  <a:pt x="4" y="4"/>
                  <a:pt x="4" y="5"/>
                  <a:pt x="3" y="5"/>
                </a:cubicBezTo>
                <a:cubicBezTo>
                  <a:pt x="2" y="5"/>
                  <a:pt x="1" y="4"/>
                  <a:pt x="1" y="4"/>
                </a:cubicBezTo>
                <a:cubicBezTo>
                  <a:pt x="1" y="3"/>
                  <a:pt x="0" y="3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8" name="Rectangle 473"/>
          <p:cNvSpPr>
            <a:spLocks noChangeArrowheads="1"/>
          </p:cNvSpPr>
          <p:nvPr/>
        </p:nvSpPr>
        <p:spPr bwMode="auto">
          <a:xfrm>
            <a:off x="5557977" y="3835149"/>
            <a:ext cx="271816" cy="184077"/>
          </a:xfrm>
          <a:prstGeom prst="rect">
            <a:avLst/>
          </a:prstGeom>
          <a:solidFill>
            <a:srgbClr val="1C75BC"/>
          </a:solidFill>
          <a:ln w="9525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9" name="Freeform 474"/>
          <p:cNvSpPr>
            <a:spLocks/>
          </p:cNvSpPr>
          <p:nvPr/>
        </p:nvSpPr>
        <p:spPr bwMode="auto">
          <a:xfrm>
            <a:off x="5683564" y="3859234"/>
            <a:ext cx="18924" cy="15483"/>
          </a:xfrm>
          <a:custGeom>
            <a:avLst/>
            <a:gdLst>
              <a:gd name="T0" fmla="*/ 9 w 11"/>
              <a:gd name="T1" fmla="*/ 5 h 9"/>
              <a:gd name="T2" fmla="*/ 11 w 11"/>
              <a:gd name="T3" fmla="*/ 3 h 9"/>
              <a:gd name="T4" fmla="*/ 7 w 11"/>
              <a:gd name="T5" fmla="*/ 3 h 9"/>
              <a:gd name="T6" fmla="*/ 5 w 11"/>
              <a:gd name="T7" fmla="*/ 0 h 9"/>
              <a:gd name="T8" fmla="*/ 5 w 11"/>
              <a:gd name="T9" fmla="*/ 3 h 9"/>
              <a:gd name="T10" fmla="*/ 0 w 11"/>
              <a:gd name="T11" fmla="*/ 3 h 9"/>
              <a:gd name="T12" fmla="*/ 3 w 11"/>
              <a:gd name="T13" fmla="*/ 5 h 9"/>
              <a:gd name="T14" fmla="*/ 3 w 11"/>
              <a:gd name="T15" fmla="*/ 9 h 9"/>
              <a:gd name="T16" fmla="*/ 5 w 11"/>
              <a:gd name="T17" fmla="*/ 7 h 9"/>
              <a:gd name="T18" fmla="*/ 9 w 11"/>
              <a:gd name="T19" fmla="*/ 9 h 9"/>
              <a:gd name="T20" fmla="*/ 9 w 11"/>
              <a:gd name="T21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9">
                <a:moveTo>
                  <a:pt x="9" y="5"/>
                </a:moveTo>
                <a:lnTo>
                  <a:pt x="11" y="3"/>
                </a:lnTo>
                <a:lnTo>
                  <a:pt x="7" y="3"/>
                </a:lnTo>
                <a:lnTo>
                  <a:pt x="5" y="0"/>
                </a:lnTo>
                <a:lnTo>
                  <a:pt x="5" y="3"/>
                </a:lnTo>
                <a:lnTo>
                  <a:pt x="0" y="3"/>
                </a:lnTo>
                <a:lnTo>
                  <a:pt x="3" y="5"/>
                </a:lnTo>
                <a:lnTo>
                  <a:pt x="3" y="9"/>
                </a:lnTo>
                <a:lnTo>
                  <a:pt x="5" y="7"/>
                </a:lnTo>
                <a:lnTo>
                  <a:pt x="9" y="9"/>
                </a:lnTo>
                <a:lnTo>
                  <a:pt x="9" y="5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0" name="Freeform 475"/>
          <p:cNvSpPr>
            <a:spLocks/>
          </p:cNvSpPr>
          <p:nvPr/>
        </p:nvSpPr>
        <p:spPr bwMode="auto">
          <a:xfrm>
            <a:off x="5683564" y="3979659"/>
            <a:ext cx="18924" cy="15483"/>
          </a:xfrm>
          <a:custGeom>
            <a:avLst/>
            <a:gdLst>
              <a:gd name="T0" fmla="*/ 9 w 11"/>
              <a:gd name="T1" fmla="*/ 6 h 9"/>
              <a:gd name="T2" fmla="*/ 11 w 11"/>
              <a:gd name="T3" fmla="*/ 4 h 9"/>
              <a:gd name="T4" fmla="*/ 7 w 11"/>
              <a:gd name="T5" fmla="*/ 4 h 9"/>
              <a:gd name="T6" fmla="*/ 5 w 11"/>
              <a:gd name="T7" fmla="*/ 0 h 9"/>
              <a:gd name="T8" fmla="*/ 5 w 11"/>
              <a:gd name="T9" fmla="*/ 4 h 9"/>
              <a:gd name="T10" fmla="*/ 0 w 11"/>
              <a:gd name="T11" fmla="*/ 4 h 9"/>
              <a:gd name="T12" fmla="*/ 3 w 11"/>
              <a:gd name="T13" fmla="*/ 6 h 9"/>
              <a:gd name="T14" fmla="*/ 3 w 11"/>
              <a:gd name="T15" fmla="*/ 9 h 9"/>
              <a:gd name="T16" fmla="*/ 5 w 11"/>
              <a:gd name="T17" fmla="*/ 8 h 9"/>
              <a:gd name="T18" fmla="*/ 9 w 11"/>
              <a:gd name="T19" fmla="*/ 9 h 9"/>
              <a:gd name="T20" fmla="*/ 9 w 11"/>
              <a:gd name="T21" fmla="*/ 6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9">
                <a:moveTo>
                  <a:pt x="9" y="6"/>
                </a:moveTo>
                <a:lnTo>
                  <a:pt x="11" y="4"/>
                </a:lnTo>
                <a:lnTo>
                  <a:pt x="7" y="4"/>
                </a:lnTo>
                <a:lnTo>
                  <a:pt x="5" y="0"/>
                </a:lnTo>
                <a:lnTo>
                  <a:pt x="5" y="4"/>
                </a:lnTo>
                <a:lnTo>
                  <a:pt x="0" y="4"/>
                </a:lnTo>
                <a:lnTo>
                  <a:pt x="3" y="6"/>
                </a:lnTo>
                <a:lnTo>
                  <a:pt x="3" y="9"/>
                </a:lnTo>
                <a:lnTo>
                  <a:pt x="5" y="8"/>
                </a:lnTo>
                <a:lnTo>
                  <a:pt x="9" y="9"/>
                </a:lnTo>
                <a:lnTo>
                  <a:pt x="9" y="6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1" name="Freeform 476"/>
          <p:cNvSpPr>
            <a:spLocks/>
          </p:cNvSpPr>
          <p:nvPr/>
        </p:nvSpPr>
        <p:spPr bwMode="auto">
          <a:xfrm>
            <a:off x="5652597" y="3864394"/>
            <a:ext cx="20644" cy="20644"/>
          </a:xfrm>
          <a:custGeom>
            <a:avLst/>
            <a:gdLst>
              <a:gd name="T0" fmla="*/ 8 w 12"/>
              <a:gd name="T1" fmla="*/ 8 h 12"/>
              <a:gd name="T2" fmla="*/ 12 w 12"/>
              <a:gd name="T3" fmla="*/ 4 h 12"/>
              <a:gd name="T4" fmla="*/ 8 w 12"/>
              <a:gd name="T5" fmla="*/ 4 h 12"/>
              <a:gd name="T6" fmla="*/ 6 w 12"/>
              <a:gd name="T7" fmla="*/ 0 h 12"/>
              <a:gd name="T8" fmla="*/ 6 w 12"/>
              <a:gd name="T9" fmla="*/ 4 h 12"/>
              <a:gd name="T10" fmla="*/ 0 w 12"/>
              <a:gd name="T11" fmla="*/ 4 h 12"/>
              <a:gd name="T12" fmla="*/ 4 w 12"/>
              <a:gd name="T13" fmla="*/ 8 h 12"/>
              <a:gd name="T14" fmla="*/ 4 w 12"/>
              <a:gd name="T15" fmla="*/ 12 h 12"/>
              <a:gd name="T16" fmla="*/ 6 w 12"/>
              <a:gd name="T17" fmla="*/ 8 h 12"/>
              <a:gd name="T18" fmla="*/ 10 w 12"/>
              <a:gd name="T19" fmla="*/ 12 h 12"/>
              <a:gd name="T20" fmla="*/ 8 w 12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2">
                <a:moveTo>
                  <a:pt x="8" y="8"/>
                </a:moveTo>
                <a:lnTo>
                  <a:pt x="12" y="4"/>
                </a:lnTo>
                <a:lnTo>
                  <a:pt x="8" y="4"/>
                </a:lnTo>
                <a:lnTo>
                  <a:pt x="6" y="0"/>
                </a:lnTo>
                <a:lnTo>
                  <a:pt x="6" y="4"/>
                </a:lnTo>
                <a:lnTo>
                  <a:pt x="0" y="4"/>
                </a:lnTo>
                <a:lnTo>
                  <a:pt x="4" y="8"/>
                </a:lnTo>
                <a:lnTo>
                  <a:pt x="4" y="12"/>
                </a:lnTo>
                <a:lnTo>
                  <a:pt x="6" y="8"/>
                </a:lnTo>
                <a:lnTo>
                  <a:pt x="10" y="12"/>
                </a:lnTo>
                <a:lnTo>
                  <a:pt x="8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2" name="Freeform 477"/>
          <p:cNvSpPr>
            <a:spLocks/>
          </p:cNvSpPr>
          <p:nvPr/>
        </p:nvSpPr>
        <p:spPr bwMode="auto">
          <a:xfrm>
            <a:off x="5716250" y="3969337"/>
            <a:ext cx="18924" cy="20644"/>
          </a:xfrm>
          <a:custGeom>
            <a:avLst/>
            <a:gdLst>
              <a:gd name="T0" fmla="*/ 7 w 11"/>
              <a:gd name="T1" fmla="*/ 8 h 12"/>
              <a:gd name="T2" fmla="*/ 11 w 11"/>
              <a:gd name="T3" fmla="*/ 4 h 12"/>
              <a:gd name="T4" fmla="*/ 7 w 11"/>
              <a:gd name="T5" fmla="*/ 4 h 12"/>
              <a:gd name="T6" fmla="*/ 5 w 11"/>
              <a:gd name="T7" fmla="*/ 0 h 12"/>
              <a:gd name="T8" fmla="*/ 3 w 11"/>
              <a:gd name="T9" fmla="*/ 4 h 12"/>
              <a:gd name="T10" fmla="*/ 0 w 11"/>
              <a:gd name="T11" fmla="*/ 4 h 12"/>
              <a:gd name="T12" fmla="*/ 3 w 11"/>
              <a:gd name="T13" fmla="*/ 8 h 12"/>
              <a:gd name="T14" fmla="*/ 1 w 11"/>
              <a:gd name="T15" fmla="*/ 12 h 12"/>
              <a:gd name="T16" fmla="*/ 5 w 11"/>
              <a:gd name="T17" fmla="*/ 10 h 12"/>
              <a:gd name="T18" fmla="*/ 9 w 11"/>
              <a:gd name="T19" fmla="*/ 12 h 12"/>
              <a:gd name="T20" fmla="*/ 7 w 11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2">
                <a:moveTo>
                  <a:pt x="7" y="8"/>
                </a:moveTo>
                <a:lnTo>
                  <a:pt x="11" y="4"/>
                </a:lnTo>
                <a:lnTo>
                  <a:pt x="7" y="4"/>
                </a:lnTo>
                <a:lnTo>
                  <a:pt x="5" y="0"/>
                </a:lnTo>
                <a:lnTo>
                  <a:pt x="3" y="4"/>
                </a:lnTo>
                <a:lnTo>
                  <a:pt x="0" y="4"/>
                </a:lnTo>
                <a:lnTo>
                  <a:pt x="3" y="8"/>
                </a:lnTo>
                <a:lnTo>
                  <a:pt x="1" y="12"/>
                </a:lnTo>
                <a:lnTo>
                  <a:pt x="5" y="10"/>
                </a:lnTo>
                <a:lnTo>
                  <a:pt x="9" y="12"/>
                </a:lnTo>
                <a:lnTo>
                  <a:pt x="7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3" name="Freeform 478"/>
          <p:cNvSpPr>
            <a:spLocks/>
          </p:cNvSpPr>
          <p:nvPr/>
        </p:nvSpPr>
        <p:spPr bwMode="auto">
          <a:xfrm>
            <a:off x="5633673" y="3885039"/>
            <a:ext cx="18924" cy="18923"/>
          </a:xfrm>
          <a:custGeom>
            <a:avLst/>
            <a:gdLst>
              <a:gd name="T0" fmla="*/ 8 w 11"/>
              <a:gd name="T1" fmla="*/ 7 h 11"/>
              <a:gd name="T2" fmla="*/ 11 w 11"/>
              <a:gd name="T3" fmla="*/ 6 h 11"/>
              <a:gd name="T4" fmla="*/ 6 w 11"/>
              <a:gd name="T5" fmla="*/ 6 h 11"/>
              <a:gd name="T6" fmla="*/ 6 w 11"/>
              <a:gd name="T7" fmla="*/ 0 h 11"/>
              <a:gd name="T8" fmla="*/ 4 w 11"/>
              <a:gd name="T9" fmla="*/ 6 h 11"/>
              <a:gd name="T10" fmla="*/ 0 w 11"/>
              <a:gd name="T11" fmla="*/ 6 h 11"/>
              <a:gd name="T12" fmla="*/ 2 w 11"/>
              <a:gd name="T13" fmla="*/ 7 h 11"/>
              <a:gd name="T14" fmla="*/ 2 w 11"/>
              <a:gd name="T15" fmla="*/ 11 h 11"/>
              <a:gd name="T16" fmla="*/ 6 w 11"/>
              <a:gd name="T17" fmla="*/ 9 h 11"/>
              <a:gd name="T18" fmla="*/ 8 w 11"/>
              <a:gd name="T19" fmla="*/ 11 h 11"/>
              <a:gd name="T20" fmla="*/ 8 w 11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8" y="7"/>
                </a:moveTo>
                <a:lnTo>
                  <a:pt x="11" y="6"/>
                </a:lnTo>
                <a:lnTo>
                  <a:pt x="6" y="6"/>
                </a:lnTo>
                <a:lnTo>
                  <a:pt x="6" y="0"/>
                </a:lnTo>
                <a:lnTo>
                  <a:pt x="4" y="6"/>
                </a:lnTo>
                <a:lnTo>
                  <a:pt x="0" y="6"/>
                </a:lnTo>
                <a:lnTo>
                  <a:pt x="2" y="7"/>
                </a:lnTo>
                <a:lnTo>
                  <a:pt x="2" y="11"/>
                </a:lnTo>
                <a:lnTo>
                  <a:pt x="6" y="9"/>
                </a:lnTo>
                <a:lnTo>
                  <a:pt x="8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4" name="Freeform 479"/>
          <p:cNvSpPr>
            <a:spLocks/>
          </p:cNvSpPr>
          <p:nvPr/>
        </p:nvSpPr>
        <p:spPr bwMode="auto">
          <a:xfrm>
            <a:off x="5738615" y="3946972"/>
            <a:ext cx="18924" cy="18923"/>
          </a:xfrm>
          <a:custGeom>
            <a:avLst/>
            <a:gdLst>
              <a:gd name="T0" fmla="*/ 7 w 11"/>
              <a:gd name="T1" fmla="*/ 8 h 11"/>
              <a:gd name="T2" fmla="*/ 11 w 11"/>
              <a:gd name="T3" fmla="*/ 4 h 11"/>
              <a:gd name="T4" fmla="*/ 6 w 11"/>
              <a:gd name="T5" fmla="*/ 4 h 11"/>
              <a:gd name="T6" fmla="*/ 6 w 11"/>
              <a:gd name="T7" fmla="*/ 0 h 11"/>
              <a:gd name="T8" fmla="*/ 4 w 11"/>
              <a:gd name="T9" fmla="*/ 4 h 11"/>
              <a:gd name="T10" fmla="*/ 0 w 11"/>
              <a:gd name="T11" fmla="*/ 4 h 11"/>
              <a:gd name="T12" fmla="*/ 4 w 11"/>
              <a:gd name="T13" fmla="*/ 8 h 11"/>
              <a:gd name="T14" fmla="*/ 2 w 11"/>
              <a:gd name="T15" fmla="*/ 11 h 11"/>
              <a:gd name="T16" fmla="*/ 6 w 11"/>
              <a:gd name="T17" fmla="*/ 8 h 11"/>
              <a:gd name="T18" fmla="*/ 9 w 11"/>
              <a:gd name="T19" fmla="*/ 11 h 11"/>
              <a:gd name="T20" fmla="*/ 7 w 11"/>
              <a:gd name="T21" fmla="*/ 8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7" y="8"/>
                </a:moveTo>
                <a:lnTo>
                  <a:pt x="11" y="4"/>
                </a:lnTo>
                <a:lnTo>
                  <a:pt x="6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8"/>
                </a:lnTo>
                <a:lnTo>
                  <a:pt x="2" y="11"/>
                </a:lnTo>
                <a:lnTo>
                  <a:pt x="6" y="8"/>
                </a:lnTo>
                <a:lnTo>
                  <a:pt x="9" y="11"/>
                </a:lnTo>
                <a:lnTo>
                  <a:pt x="7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5" name="Freeform 480"/>
          <p:cNvSpPr>
            <a:spLocks/>
          </p:cNvSpPr>
          <p:nvPr/>
        </p:nvSpPr>
        <p:spPr bwMode="auto">
          <a:xfrm>
            <a:off x="5623351" y="3917726"/>
            <a:ext cx="20644" cy="18923"/>
          </a:xfrm>
          <a:custGeom>
            <a:avLst/>
            <a:gdLst>
              <a:gd name="T0" fmla="*/ 8 w 12"/>
              <a:gd name="T1" fmla="*/ 7 h 11"/>
              <a:gd name="T2" fmla="*/ 12 w 12"/>
              <a:gd name="T3" fmla="*/ 4 h 11"/>
              <a:gd name="T4" fmla="*/ 8 w 12"/>
              <a:gd name="T5" fmla="*/ 4 h 11"/>
              <a:gd name="T6" fmla="*/ 6 w 12"/>
              <a:gd name="T7" fmla="*/ 0 h 11"/>
              <a:gd name="T8" fmla="*/ 4 w 12"/>
              <a:gd name="T9" fmla="*/ 4 h 11"/>
              <a:gd name="T10" fmla="*/ 0 w 12"/>
              <a:gd name="T11" fmla="*/ 4 h 11"/>
              <a:gd name="T12" fmla="*/ 4 w 12"/>
              <a:gd name="T13" fmla="*/ 7 h 11"/>
              <a:gd name="T14" fmla="*/ 2 w 12"/>
              <a:gd name="T15" fmla="*/ 11 h 11"/>
              <a:gd name="T16" fmla="*/ 6 w 12"/>
              <a:gd name="T17" fmla="*/ 7 h 11"/>
              <a:gd name="T18" fmla="*/ 10 w 12"/>
              <a:gd name="T19" fmla="*/ 11 h 11"/>
              <a:gd name="T20" fmla="*/ 8 w 12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1">
                <a:moveTo>
                  <a:pt x="8" y="7"/>
                </a:moveTo>
                <a:lnTo>
                  <a:pt x="12" y="4"/>
                </a:lnTo>
                <a:lnTo>
                  <a:pt x="8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7"/>
                </a:lnTo>
                <a:lnTo>
                  <a:pt x="2" y="11"/>
                </a:lnTo>
                <a:lnTo>
                  <a:pt x="6" y="7"/>
                </a:lnTo>
                <a:lnTo>
                  <a:pt x="10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6" name="Freeform 481"/>
          <p:cNvSpPr>
            <a:spLocks/>
          </p:cNvSpPr>
          <p:nvPr/>
        </p:nvSpPr>
        <p:spPr bwMode="auto">
          <a:xfrm>
            <a:off x="5745496" y="3917726"/>
            <a:ext cx="18924" cy="18923"/>
          </a:xfrm>
          <a:custGeom>
            <a:avLst/>
            <a:gdLst>
              <a:gd name="T0" fmla="*/ 7 w 11"/>
              <a:gd name="T1" fmla="*/ 7 h 11"/>
              <a:gd name="T2" fmla="*/ 11 w 11"/>
              <a:gd name="T3" fmla="*/ 4 h 11"/>
              <a:gd name="T4" fmla="*/ 7 w 11"/>
              <a:gd name="T5" fmla="*/ 4 h 11"/>
              <a:gd name="T6" fmla="*/ 5 w 11"/>
              <a:gd name="T7" fmla="*/ 0 h 11"/>
              <a:gd name="T8" fmla="*/ 3 w 11"/>
              <a:gd name="T9" fmla="*/ 4 h 11"/>
              <a:gd name="T10" fmla="*/ 0 w 11"/>
              <a:gd name="T11" fmla="*/ 4 h 11"/>
              <a:gd name="T12" fmla="*/ 3 w 11"/>
              <a:gd name="T13" fmla="*/ 7 h 11"/>
              <a:gd name="T14" fmla="*/ 2 w 11"/>
              <a:gd name="T15" fmla="*/ 11 h 11"/>
              <a:gd name="T16" fmla="*/ 5 w 11"/>
              <a:gd name="T17" fmla="*/ 7 h 11"/>
              <a:gd name="T18" fmla="*/ 9 w 11"/>
              <a:gd name="T19" fmla="*/ 11 h 11"/>
              <a:gd name="T20" fmla="*/ 7 w 11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7" y="7"/>
                </a:moveTo>
                <a:lnTo>
                  <a:pt x="11" y="4"/>
                </a:lnTo>
                <a:lnTo>
                  <a:pt x="7" y="4"/>
                </a:lnTo>
                <a:lnTo>
                  <a:pt x="5" y="0"/>
                </a:lnTo>
                <a:lnTo>
                  <a:pt x="3" y="4"/>
                </a:lnTo>
                <a:lnTo>
                  <a:pt x="0" y="4"/>
                </a:lnTo>
                <a:lnTo>
                  <a:pt x="3" y="7"/>
                </a:lnTo>
                <a:lnTo>
                  <a:pt x="2" y="11"/>
                </a:lnTo>
                <a:lnTo>
                  <a:pt x="5" y="7"/>
                </a:lnTo>
                <a:lnTo>
                  <a:pt x="9" y="11"/>
                </a:lnTo>
                <a:lnTo>
                  <a:pt x="7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7" name="Freeform 482"/>
          <p:cNvSpPr>
            <a:spLocks/>
          </p:cNvSpPr>
          <p:nvPr/>
        </p:nvSpPr>
        <p:spPr bwMode="auto">
          <a:xfrm>
            <a:off x="5633673" y="3946972"/>
            <a:ext cx="18924" cy="18923"/>
          </a:xfrm>
          <a:custGeom>
            <a:avLst/>
            <a:gdLst>
              <a:gd name="T0" fmla="*/ 8 w 11"/>
              <a:gd name="T1" fmla="*/ 6 h 11"/>
              <a:gd name="T2" fmla="*/ 11 w 11"/>
              <a:gd name="T3" fmla="*/ 4 h 11"/>
              <a:gd name="T4" fmla="*/ 8 w 11"/>
              <a:gd name="T5" fmla="*/ 4 h 11"/>
              <a:gd name="T6" fmla="*/ 6 w 11"/>
              <a:gd name="T7" fmla="*/ 0 h 11"/>
              <a:gd name="T8" fmla="*/ 4 w 11"/>
              <a:gd name="T9" fmla="*/ 4 h 11"/>
              <a:gd name="T10" fmla="*/ 0 w 11"/>
              <a:gd name="T11" fmla="*/ 4 h 11"/>
              <a:gd name="T12" fmla="*/ 4 w 11"/>
              <a:gd name="T13" fmla="*/ 6 h 11"/>
              <a:gd name="T14" fmla="*/ 2 w 11"/>
              <a:gd name="T15" fmla="*/ 11 h 11"/>
              <a:gd name="T16" fmla="*/ 6 w 11"/>
              <a:gd name="T17" fmla="*/ 8 h 11"/>
              <a:gd name="T18" fmla="*/ 10 w 11"/>
              <a:gd name="T19" fmla="*/ 11 h 11"/>
              <a:gd name="T20" fmla="*/ 8 w 11"/>
              <a:gd name="T2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8" y="6"/>
                </a:moveTo>
                <a:lnTo>
                  <a:pt x="11" y="4"/>
                </a:lnTo>
                <a:lnTo>
                  <a:pt x="8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6"/>
                </a:lnTo>
                <a:lnTo>
                  <a:pt x="2" y="11"/>
                </a:lnTo>
                <a:lnTo>
                  <a:pt x="6" y="8"/>
                </a:lnTo>
                <a:lnTo>
                  <a:pt x="10" y="11"/>
                </a:lnTo>
                <a:lnTo>
                  <a:pt x="8" y="6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8" name="Freeform 483"/>
          <p:cNvSpPr>
            <a:spLocks/>
          </p:cNvSpPr>
          <p:nvPr/>
        </p:nvSpPr>
        <p:spPr bwMode="auto">
          <a:xfrm>
            <a:off x="5738615" y="3885039"/>
            <a:ext cx="18924" cy="18923"/>
          </a:xfrm>
          <a:custGeom>
            <a:avLst/>
            <a:gdLst>
              <a:gd name="T0" fmla="*/ 7 w 11"/>
              <a:gd name="T1" fmla="*/ 7 h 11"/>
              <a:gd name="T2" fmla="*/ 11 w 11"/>
              <a:gd name="T3" fmla="*/ 6 h 11"/>
              <a:gd name="T4" fmla="*/ 7 w 11"/>
              <a:gd name="T5" fmla="*/ 6 h 11"/>
              <a:gd name="T6" fmla="*/ 6 w 11"/>
              <a:gd name="T7" fmla="*/ 0 h 11"/>
              <a:gd name="T8" fmla="*/ 4 w 11"/>
              <a:gd name="T9" fmla="*/ 6 h 11"/>
              <a:gd name="T10" fmla="*/ 0 w 11"/>
              <a:gd name="T11" fmla="*/ 6 h 11"/>
              <a:gd name="T12" fmla="*/ 4 w 11"/>
              <a:gd name="T13" fmla="*/ 7 h 11"/>
              <a:gd name="T14" fmla="*/ 2 w 11"/>
              <a:gd name="T15" fmla="*/ 11 h 11"/>
              <a:gd name="T16" fmla="*/ 6 w 11"/>
              <a:gd name="T17" fmla="*/ 9 h 11"/>
              <a:gd name="T18" fmla="*/ 9 w 11"/>
              <a:gd name="T19" fmla="*/ 11 h 11"/>
              <a:gd name="T20" fmla="*/ 7 w 11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7" y="7"/>
                </a:moveTo>
                <a:lnTo>
                  <a:pt x="11" y="6"/>
                </a:lnTo>
                <a:lnTo>
                  <a:pt x="7" y="6"/>
                </a:lnTo>
                <a:lnTo>
                  <a:pt x="6" y="0"/>
                </a:lnTo>
                <a:lnTo>
                  <a:pt x="4" y="6"/>
                </a:lnTo>
                <a:lnTo>
                  <a:pt x="0" y="6"/>
                </a:lnTo>
                <a:lnTo>
                  <a:pt x="4" y="7"/>
                </a:lnTo>
                <a:lnTo>
                  <a:pt x="2" y="11"/>
                </a:lnTo>
                <a:lnTo>
                  <a:pt x="6" y="9"/>
                </a:lnTo>
                <a:lnTo>
                  <a:pt x="9" y="11"/>
                </a:lnTo>
                <a:lnTo>
                  <a:pt x="7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9" name="Freeform 484"/>
          <p:cNvSpPr>
            <a:spLocks/>
          </p:cNvSpPr>
          <p:nvPr/>
        </p:nvSpPr>
        <p:spPr bwMode="auto">
          <a:xfrm>
            <a:off x="5652597" y="3965896"/>
            <a:ext cx="20644" cy="20644"/>
          </a:xfrm>
          <a:custGeom>
            <a:avLst/>
            <a:gdLst>
              <a:gd name="T0" fmla="*/ 8 w 12"/>
              <a:gd name="T1" fmla="*/ 8 h 12"/>
              <a:gd name="T2" fmla="*/ 12 w 12"/>
              <a:gd name="T3" fmla="*/ 4 h 12"/>
              <a:gd name="T4" fmla="*/ 8 w 12"/>
              <a:gd name="T5" fmla="*/ 4 h 12"/>
              <a:gd name="T6" fmla="*/ 6 w 12"/>
              <a:gd name="T7" fmla="*/ 0 h 12"/>
              <a:gd name="T8" fmla="*/ 4 w 12"/>
              <a:gd name="T9" fmla="*/ 4 h 12"/>
              <a:gd name="T10" fmla="*/ 0 w 12"/>
              <a:gd name="T11" fmla="*/ 4 h 12"/>
              <a:gd name="T12" fmla="*/ 4 w 12"/>
              <a:gd name="T13" fmla="*/ 8 h 12"/>
              <a:gd name="T14" fmla="*/ 2 w 12"/>
              <a:gd name="T15" fmla="*/ 12 h 12"/>
              <a:gd name="T16" fmla="*/ 6 w 12"/>
              <a:gd name="T17" fmla="*/ 10 h 12"/>
              <a:gd name="T18" fmla="*/ 10 w 12"/>
              <a:gd name="T19" fmla="*/ 12 h 12"/>
              <a:gd name="T20" fmla="*/ 8 w 12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2">
                <a:moveTo>
                  <a:pt x="8" y="8"/>
                </a:moveTo>
                <a:lnTo>
                  <a:pt x="12" y="4"/>
                </a:lnTo>
                <a:lnTo>
                  <a:pt x="8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8"/>
                </a:lnTo>
                <a:lnTo>
                  <a:pt x="2" y="12"/>
                </a:lnTo>
                <a:lnTo>
                  <a:pt x="6" y="10"/>
                </a:lnTo>
                <a:lnTo>
                  <a:pt x="10" y="12"/>
                </a:lnTo>
                <a:lnTo>
                  <a:pt x="8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80" name="Freeform 485"/>
          <p:cNvSpPr>
            <a:spLocks/>
          </p:cNvSpPr>
          <p:nvPr/>
        </p:nvSpPr>
        <p:spPr bwMode="auto">
          <a:xfrm>
            <a:off x="5716250" y="3862675"/>
            <a:ext cx="15484" cy="18923"/>
          </a:xfrm>
          <a:custGeom>
            <a:avLst/>
            <a:gdLst>
              <a:gd name="T0" fmla="*/ 7 w 9"/>
              <a:gd name="T1" fmla="*/ 7 h 11"/>
              <a:gd name="T2" fmla="*/ 9 w 9"/>
              <a:gd name="T3" fmla="*/ 3 h 11"/>
              <a:gd name="T4" fmla="*/ 5 w 9"/>
              <a:gd name="T5" fmla="*/ 3 h 11"/>
              <a:gd name="T6" fmla="*/ 5 w 9"/>
              <a:gd name="T7" fmla="*/ 0 h 11"/>
              <a:gd name="T8" fmla="*/ 3 w 9"/>
              <a:gd name="T9" fmla="*/ 3 h 11"/>
              <a:gd name="T10" fmla="*/ 0 w 9"/>
              <a:gd name="T11" fmla="*/ 3 h 11"/>
              <a:gd name="T12" fmla="*/ 1 w 9"/>
              <a:gd name="T13" fmla="*/ 7 h 11"/>
              <a:gd name="T14" fmla="*/ 1 w 9"/>
              <a:gd name="T15" fmla="*/ 11 h 11"/>
              <a:gd name="T16" fmla="*/ 5 w 9"/>
              <a:gd name="T17" fmla="*/ 7 h 11"/>
              <a:gd name="T18" fmla="*/ 7 w 9"/>
              <a:gd name="T19" fmla="*/ 11 h 11"/>
              <a:gd name="T20" fmla="*/ 7 w 9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" h="11">
                <a:moveTo>
                  <a:pt x="7" y="7"/>
                </a:moveTo>
                <a:lnTo>
                  <a:pt x="9" y="3"/>
                </a:lnTo>
                <a:lnTo>
                  <a:pt x="5" y="3"/>
                </a:lnTo>
                <a:lnTo>
                  <a:pt x="5" y="0"/>
                </a:lnTo>
                <a:lnTo>
                  <a:pt x="3" y="3"/>
                </a:lnTo>
                <a:lnTo>
                  <a:pt x="0" y="3"/>
                </a:lnTo>
                <a:lnTo>
                  <a:pt x="1" y="7"/>
                </a:lnTo>
                <a:lnTo>
                  <a:pt x="1" y="11"/>
                </a:lnTo>
                <a:lnTo>
                  <a:pt x="5" y="7"/>
                </a:lnTo>
                <a:lnTo>
                  <a:pt x="7" y="11"/>
                </a:lnTo>
                <a:lnTo>
                  <a:pt x="7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81" name="Rectangle 486"/>
          <p:cNvSpPr>
            <a:spLocks noChangeArrowheads="1"/>
          </p:cNvSpPr>
          <p:nvPr/>
        </p:nvSpPr>
        <p:spPr bwMode="auto">
          <a:xfrm>
            <a:off x="5876243" y="3835149"/>
            <a:ext cx="273537" cy="184077"/>
          </a:xfrm>
          <a:prstGeom prst="rect">
            <a:avLst/>
          </a:prstGeom>
          <a:solidFill>
            <a:srgbClr val="1C75BC"/>
          </a:solidFill>
          <a:ln w="9525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82" name="Freeform 487"/>
          <p:cNvSpPr>
            <a:spLocks/>
          </p:cNvSpPr>
          <p:nvPr/>
        </p:nvSpPr>
        <p:spPr bwMode="auto">
          <a:xfrm>
            <a:off x="6003550" y="3859234"/>
            <a:ext cx="18924" cy="15483"/>
          </a:xfrm>
          <a:custGeom>
            <a:avLst/>
            <a:gdLst>
              <a:gd name="T0" fmla="*/ 7 w 11"/>
              <a:gd name="T1" fmla="*/ 5 h 9"/>
              <a:gd name="T2" fmla="*/ 11 w 11"/>
              <a:gd name="T3" fmla="*/ 3 h 9"/>
              <a:gd name="T4" fmla="*/ 5 w 11"/>
              <a:gd name="T5" fmla="*/ 3 h 9"/>
              <a:gd name="T6" fmla="*/ 5 w 11"/>
              <a:gd name="T7" fmla="*/ 0 h 9"/>
              <a:gd name="T8" fmla="*/ 4 w 11"/>
              <a:gd name="T9" fmla="*/ 3 h 9"/>
              <a:gd name="T10" fmla="*/ 0 w 11"/>
              <a:gd name="T11" fmla="*/ 3 h 9"/>
              <a:gd name="T12" fmla="*/ 4 w 11"/>
              <a:gd name="T13" fmla="*/ 5 h 9"/>
              <a:gd name="T14" fmla="*/ 2 w 11"/>
              <a:gd name="T15" fmla="*/ 9 h 9"/>
              <a:gd name="T16" fmla="*/ 5 w 11"/>
              <a:gd name="T17" fmla="*/ 7 h 9"/>
              <a:gd name="T18" fmla="*/ 9 w 11"/>
              <a:gd name="T19" fmla="*/ 9 h 9"/>
              <a:gd name="T20" fmla="*/ 7 w 11"/>
              <a:gd name="T21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9">
                <a:moveTo>
                  <a:pt x="7" y="5"/>
                </a:moveTo>
                <a:lnTo>
                  <a:pt x="11" y="3"/>
                </a:lnTo>
                <a:lnTo>
                  <a:pt x="5" y="3"/>
                </a:lnTo>
                <a:lnTo>
                  <a:pt x="5" y="0"/>
                </a:lnTo>
                <a:lnTo>
                  <a:pt x="4" y="3"/>
                </a:lnTo>
                <a:lnTo>
                  <a:pt x="0" y="3"/>
                </a:lnTo>
                <a:lnTo>
                  <a:pt x="4" y="5"/>
                </a:lnTo>
                <a:lnTo>
                  <a:pt x="2" y="9"/>
                </a:lnTo>
                <a:lnTo>
                  <a:pt x="5" y="7"/>
                </a:lnTo>
                <a:lnTo>
                  <a:pt x="9" y="9"/>
                </a:lnTo>
                <a:lnTo>
                  <a:pt x="7" y="5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83" name="Freeform 488"/>
          <p:cNvSpPr>
            <a:spLocks/>
          </p:cNvSpPr>
          <p:nvPr/>
        </p:nvSpPr>
        <p:spPr bwMode="auto">
          <a:xfrm>
            <a:off x="6003550" y="3979659"/>
            <a:ext cx="18924" cy="15483"/>
          </a:xfrm>
          <a:custGeom>
            <a:avLst/>
            <a:gdLst>
              <a:gd name="T0" fmla="*/ 7 w 11"/>
              <a:gd name="T1" fmla="*/ 6 h 9"/>
              <a:gd name="T2" fmla="*/ 11 w 11"/>
              <a:gd name="T3" fmla="*/ 4 h 9"/>
              <a:gd name="T4" fmla="*/ 5 w 11"/>
              <a:gd name="T5" fmla="*/ 4 h 9"/>
              <a:gd name="T6" fmla="*/ 5 w 11"/>
              <a:gd name="T7" fmla="*/ 0 h 9"/>
              <a:gd name="T8" fmla="*/ 4 w 11"/>
              <a:gd name="T9" fmla="*/ 4 h 9"/>
              <a:gd name="T10" fmla="*/ 0 w 11"/>
              <a:gd name="T11" fmla="*/ 4 h 9"/>
              <a:gd name="T12" fmla="*/ 4 w 11"/>
              <a:gd name="T13" fmla="*/ 6 h 9"/>
              <a:gd name="T14" fmla="*/ 2 w 11"/>
              <a:gd name="T15" fmla="*/ 9 h 9"/>
              <a:gd name="T16" fmla="*/ 5 w 11"/>
              <a:gd name="T17" fmla="*/ 8 h 9"/>
              <a:gd name="T18" fmla="*/ 9 w 11"/>
              <a:gd name="T19" fmla="*/ 9 h 9"/>
              <a:gd name="T20" fmla="*/ 7 w 11"/>
              <a:gd name="T21" fmla="*/ 6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9">
                <a:moveTo>
                  <a:pt x="7" y="6"/>
                </a:moveTo>
                <a:lnTo>
                  <a:pt x="11" y="4"/>
                </a:lnTo>
                <a:lnTo>
                  <a:pt x="5" y="4"/>
                </a:lnTo>
                <a:lnTo>
                  <a:pt x="5" y="0"/>
                </a:lnTo>
                <a:lnTo>
                  <a:pt x="4" y="4"/>
                </a:lnTo>
                <a:lnTo>
                  <a:pt x="0" y="4"/>
                </a:lnTo>
                <a:lnTo>
                  <a:pt x="4" y="6"/>
                </a:lnTo>
                <a:lnTo>
                  <a:pt x="2" y="9"/>
                </a:lnTo>
                <a:lnTo>
                  <a:pt x="5" y="8"/>
                </a:lnTo>
                <a:lnTo>
                  <a:pt x="9" y="9"/>
                </a:lnTo>
                <a:lnTo>
                  <a:pt x="7" y="6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536" name="Freeform 489"/>
          <p:cNvSpPr>
            <a:spLocks/>
          </p:cNvSpPr>
          <p:nvPr/>
        </p:nvSpPr>
        <p:spPr bwMode="auto">
          <a:xfrm>
            <a:off x="5974303" y="3864394"/>
            <a:ext cx="18924" cy="20644"/>
          </a:xfrm>
          <a:custGeom>
            <a:avLst/>
            <a:gdLst>
              <a:gd name="T0" fmla="*/ 7 w 11"/>
              <a:gd name="T1" fmla="*/ 8 h 12"/>
              <a:gd name="T2" fmla="*/ 11 w 11"/>
              <a:gd name="T3" fmla="*/ 4 h 12"/>
              <a:gd name="T4" fmla="*/ 5 w 11"/>
              <a:gd name="T5" fmla="*/ 4 h 12"/>
              <a:gd name="T6" fmla="*/ 5 w 11"/>
              <a:gd name="T7" fmla="*/ 0 h 12"/>
              <a:gd name="T8" fmla="*/ 3 w 11"/>
              <a:gd name="T9" fmla="*/ 4 h 12"/>
              <a:gd name="T10" fmla="*/ 0 w 11"/>
              <a:gd name="T11" fmla="*/ 4 h 12"/>
              <a:gd name="T12" fmla="*/ 3 w 11"/>
              <a:gd name="T13" fmla="*/ 8 h 12"/>
              <a:gd name="T14" fmla="*/ 2 w 11"/>
              <a:gd name="T15" fmla="*/ 12 h 12"/>
              <a:gd name="T16" fmla="*/ 5 w 11"/>
              <a:gd name="T17" fmla="*/ 8 h 12"/>
              <a:gd name="T18" fmla="*/ 9 w 11"/>
              <a:gd name="T19" fmla="*/ 12 h 12"/>
              <a:gd name="T20" fmla="*/ 7 w 11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2">
                <a:moveTo>
                  <a:pt x="7" y="8"/>
                </a:moveTo>
                <a:lnTo>
                  <a:pt x="11" y="4"/>
                </a:lnTo>
                <a:lnTo>
                  <a:pt x="5" y="4"/>
                </a:lnTo>
                <a:lnTo>
                  <a:pt x="5" y="0"/>
                </a:lnTo>
                <a:lnTo>
                  <a:pt x="3" y="4"/>
                </a:lnTo>
                <a:lnTo>
                  <a:pt x="0" y="4"/>
                </a:lnTo>
                <a:lnTo>
                  <a:pt x="3" y="8"/>
                </a:lnTo>
                <a:lnTo>
                  <a:pt x="2" y="12"/>
                </a:lnTo>
                <a:lnTo>
                  <a:pt x="5" y="8"/>
                </a:lnTo>
                <a:lnTo>
                  <a:pt x="9" y="12"/>
                </a:lnTo>
                <a:lnTo>
                  <a:pt x="7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537" name="Freeform 490"/>
          <p:cNvSpPr>
            <a:spLocks/>
          </p:cNvSpPr>
          <p:nvPr/>
        </p:nvSpPr>
        <p:spPr bwMode="auto">
          <a:xfrm>
            <a:off x="6032795" y="3969337"/>
            <a:ext cx="18924" cy="20644"/>
          </a:xfrm>
          <a:custGeom>
            <a:avLst/>
            <a:gdLst>
              <a:gd name="T0" fmla="*/ 7 w 11"/>
              <a:gd name="T1" fmla="*/ 8 h 12"/>
              <a:gd name="T2" fmla="*/ 11 w 11"/>
              <a:gd name="T3" fmla="*/ 4 h 12"/>
              <a:gd name="T4" fmla="*/ 7 w 11"/>
              <a:gd name="T5" fmla="*/ 4 h 12"/>
              <a:gd name="T6" fmla="*/ 6 w 11"/>
              <a:gd name="T7" fmla="*/ 0 h 12"/>
              <a:gd name="T8" fmla="*/ 6 w 11"/>
              <a:gd name="T9" fmla="*/ 4 h 12"/>
              <a:gd name="T10" fmla="*/ 0 w 11"/>
              <a:gd name="T11" fmla="*/ 4 h 12"/>
              <a:gd name="T12" fmla="*/ 4 w 11"/>
              <a:gd name="T13" fmla="*/ 8 h 12"/>
              <a:gd name="T14" fmla="*/ 2 w 11"/>
              <a:gd name="T15" fmla="*/ 12 h 12"/>
              <a:gd name="T16" fmla="*/ 6 w 11"/>
              <a:gd name="T17" fmla="*/ 10 h 12"/>
              <a:gd name="T18" fmla="*/ 9 w 11"/>
              <a:gd name="T19" fmla="*/ 12 h 12"/>
              <a:gd name="T20" fmla="*/ 7 w 11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2">
                <a:moveTo>
                  <a:pt x="7" y="8"/>
                </a:moveTo>
                <a:lnTo>
                  <a:pt x="11" y="4"/>
                </a:lnTo>
                <a:lnTo>
                  <a:pt x="7" y="4"/>
                </a:lnTo>
                <a:lnTo>
                  <a:pt x="6" y="0"/>
                </a:lnTo>
                <a:lnTo>
                  <a:pt x="6" y="4"/>
                </a:lnTo>
                <a:lnTo>
                  <a:pt x="0" y="4"/>
                </a:lnTo>
                <a:lnTo>
                  <a:pt x="4" y="8"/>
                </a:lnTo>
                <a:lnTo>
                  <a:pt x="2" y="12"/>
                </a:lnTo>
                <a:lnTo>
                  <a:pt x="6" y="10"/>
                </a:lnTo>
                <a:lnTo>
                  <a:pt x="9" y="12"/>
                </a:lnTo>
                <a:lnTo>
                  <a:pt x="7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538" name="Freeform 491"/>
          <p:cNvSpPr>
            <a:spLocks/>
          </p:cNvSpPr>
          <p:nvPr/>
        </p:nvSpPr>
        <p:spPr bwMode="auto">
          <a:xfrm>
            <a:off x="5950218" y="3885039"/>
            <a:ext cx="20644" cy="18923"/>
          </a:xfrm>
          <a:custGeom>
            <a:avLst/>
            <a:gdLst>
              <a:gd name="T0" fmla="*/ 8 w 12"/>
              <a:gd name="T1" fmla="*/ 7 h 11"/>
              <a:gd name="T2" fmla="*/ 12 w 12"/>
              <a:gd name="T3" fmla="*/ 6 h 11"/>
              <a:gd name="T4" fmla="*/ 8 w 12"/>
              <a:gd name="T5" fmla="*/ 6 h 11"/>
              <a:gd name="T6" fmla="*/ 6 w 12"/>
              <a:gd name="T7" fmla="*/ 0 h 11"/>
              <a:gd name="T8" fmla="*/ 4 w 12"/>
              <a:gd name="T9" fmla="*/ 6 h 11"/>
              <a:gd name="T10" fmla="*/ 0 w 12"/>
              <a:gd name="T11" fmla="*/ 6 h 11"/>
              <a:gd name="T12" fmla="*/ 4 w 12"/>
              <a:gd name="T13" fmla="*/ 7 h 11"/>
              <a:gd name="T14" fmla="*/ 2 w 12"/>
              <a:gd name="T15" fmla="*/ 11 h 11"/>
              <a:gd name="T16" fmla="*/ 6 w 12"/>
              <a:gd name="T17" fmla="*/ 9 h 11"/>
              <a:gd name="T18" fmla="*/ 10 w 12"/>
              <a:gd name="T19" fmla="*/ 11 h 11"/>
              <a:gd name="T20" fmla="*/ 8 w 12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1">
                <a:moveTo>
                  <a:pt x="8" y="7"/>
                </a:moveTo>
                <a:lnTo>
                  <a:pt x="12" y="6"/>
                </a:lnTo>
                <a:lnTo>
                  <a:pt x="8" y="6"/>
                </a:lnTo>
                <a:lnTo>
                  <a:pt x="6" y="0"/>
                </a:lnTo>
                <a:lnTo>
                  <a:pt x="4" y="6"/>
                </a:lnTo>
                <a:lnTo>
                  <a:pt x="0" y="6"/>
                </a:lnTo>
                <a:lnTo>
                  <a:pt x="4" y="7"/>
                </a:lnTo>
                <a:lnTo>
                  <a:pt x="2" y="11"/>
                </a:lnTo>
                <a:lnTo>
                  <a:pt x="6" y="9"/>
                </a:lnTo>
                <a:lnTo>
                  <a:pt x="10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539" name="Freeform 492"/>
          <p:cNvSpPr>
            <a:spLocks/>
          </p:cNvSpPr>
          <p:nvPr/>
        </p:nvSpPr>
        <p:spPr bwMode="auto">
          <a:xfrm>
            <a:off x="6055160" y="3946972"/>
            <a:ext cx="20644" cy="18923"/>
          </a:xfrm>
          <a:custGeom>
            <a:avLst/>
            <a:gdLst>
              <a:gd name="T0" fmla="*/ 8 w 12"/>
              <a:gd name="T1" fmla="*/ 8 h 11"/>
              <a:gd name="T2" fmla="*/ 12 w 12"/>
              <a:gd name="T3" fmla="*/ 4 h 11"/>
              <a:gd name="T4" fmla="*/ 8 w 12"/>
              <a:gd name="T5" fmla="*/ 4 h 11"/>
              <a:gd name="T6" fmla="*/ 6 w 12"/>
              <a:gd name="T7" fmla="*/ 0 h 11"/>
              <a:gd name="T8" fmla="*/ 4 w 12"/>
              <a:gd name="T9" fmla="*/ 4 h 11"/>
              <a:gd name="T10" fmla="*/ 0 w 12"/>
              <a:gd name="T11" fmla="*/ 4 h 11"/>
              <a:gd name="T12" fmla="*/ 4 w 12"/>
              <a:gd name="T13" fmla="*/ 8 h 11"/>
              <a:gd name="T14" fmla="*/ 2 w 12"/>
              <a:gd name="T15" fmla="*/ 11 h 11"/>
              <a:gd name="T16" fmla="*/ 6 w 12"/>
              <a:gd name="T17" fmla="*/ 8 h 11"/>
              <a:gd name="T18" fmla="*/ 10 w 12"/>
              <a:gd name="T19" fmla="*/ 11 h 11"/>
              <a:gd name="T20" fmla="*/ 8 w 12"/>
              <a:gd name="T21" fmla="*/ 8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1">
                <a:moveTo>
                  <a:pt x="8" y="8"/>
                </a:moveTo>
                <a:lnTo>
                  <a:pt x="12" y="4"/>
                </a:lnTo>
                <a:lnTo>
                  <a:pt x="8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8"/>
                </a:lnTo>
                <a:lnTo>
                  <a:pt x="2" y="11"/>
                </a:lnTo>
                <a:lnTo>
                  <a:pt x="6" y="8"/>
                </a:lnTo>
                <a:lnTo>
                  <a:pt x="10" y="11"/>
                </a:lnTo>
                <a:lnTo>
                  <a:pt x="8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540" name="Freeform 493"/>
          <p:cNvSpPr>
            <a:spLocks/>
          </p:cNvSpPr>
          <p:nvPr/>
        </p:nvSpPr>
        <p:spPr bwMode="auto">
          <a:xfrm>
            <a:off x="5941617" y="3917726"/>
            <a:ext cx="18924" cy="18923"/>
          </a:xfrm>
          <a:custGeom>
            <a:avLst/>
            <a:gdLst>
              <a:gd name="T0" fmla="*/ 7 w 11"/>
              <a:gd name="T1" fmla="*/ 7 h 11"/>
              <a:gd name="T2" fmla="*/ 11 w 11"/>
              <a:gd name="T3" fmla="*/ 4 h 11"/>
              <a:gd name="T4" fmla="*/ 7 w 11"/>
              <a:gd name="T5" fmla="*/ 4 h 11"/>
              <a:gd name="T6" fmla="*/ 5 w 11"/>
              <a:gd name="T7" fmla="*/ 0 h 11"/>
              <a:gd name="T8" fmla="*/ 5 w 11"/>
              <a:gd name="T9" fmla="*/ 4 h 11"/>
              <a:gd name="T10" fmla="*/ 0 w 11"/>
              <a:gd name="T11" fmla="*/ 4 h 11"/>
              <a:gd name="T12" fmla="*/ 3 w 11"/>
              <a:gd name="T13" fmla="*/ 7 h 11"/>
              <a:gd name="T14" fmla="*/ 2 w 11"/>
              <a:gd name="T15" fmla="*/ 11 h 11"/>
              <a:gd name="T16" fmla="*/ 5 w 11"/>
              <a:gd name="T17" fmla="*/ 7 h 11"/>
              <a:gd name="T18" fmla="*/ 9 w 11"/>
              <a:gd name="T19" fmla="*/ 11 h 11"/>
              <a:gd name="T20" fmla="*/ 7 w 11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7" y="7"/>
                </a:moveTo>
                <a:lnTo>
                  <a:pt x="11" y="4"/>
                </a:lnTo>
                <a:lnTo>
                  <a:pt x="7" y="4"/>
                </a:lnTo>
                <a:lnTo>
                  <a:pt x="5" y="0"/>
                </a:lnTo>
                <a:lnTo>
                  <a:pt x="5" y="4"/>
                </a:lnTo>
                <a:lnTo>
                  <a:pt x="0" y="4"/>
                </a:lnTo>
                <a:lnTo>
                  <a:pt x="3" y="7"/>
                </a:lnTo>
                <a:lnTo>
                  <a:pt x="2" y="11"/>
                </a:lnTo>
                <a:lnTo>
                  <a:pt x="5" y="7"/>
                </a:lnTo>
                <a:lnTo>
                  <a:pt x="9" y="11"/>
                </a:lnTo>
                <a:lnTo>
                  <a:pt x="7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605" name="Freeform 494"/>
          <p:cNvSpPr>
            <a:spLocks/>
          </p:cNvSpPr>
          <p:nvPr/>
        </p:nvSpPr>
        <p:spPr bwMode="auto">
          <a:xfrm>
            <a:off x="6062042" y="3917726"/>
            <a:ext cx="18924" cy="18923"/>
          </a:xfrm>
          <a:custGeom>
            <a:avLst/>
            <a:gdLst>
              <a:gd name="T0" fmla="*/ 8 w 11"/>
              <a:gd name="T1" fmla="*/ 7 h 11"/>
              <a:gd name="T2" fmla="*/ 11 w 11"/>
              <a:gd name="T3" fmla="*/ 4 h 11"/>
              <a:gd name="T4" fmla="*/ 8 w 11"/>
              <a:gd name="T5" fmla="*/ 4 h 11"/>
              <a:gd name="T6" fmla="*/ 6 w 11"/>
              <a:gd name="T7" fmla="*/ 0 h 11"/>
              <a:gd name="T8" fmla="*/ 6 w 11"/>
              <a:gd name="T9" fmla="*/ 4 h 11"/>
              <a:gd name="T10" fmla="*/ 0 w 11"/>
              <a:gd name="T11" fmla="*/ 4 h 11"/>
              <a:gd name="T12" fmla="*/ 4 w 11"/>
              <a:gd name="T13" fmla="*/ 7 h 11"/>
              <a:gd name="T14" fmla="*/ 4 w 11"/>
              <a:gd name="T15" fmla="*/ 11 h 11"/>
              <a:gd name="T16" fmla="*/ 6 w 11"/>
              <a:gd name="T17" fmla="*/ 7 h 11"/>
              <a:gd name="T18" fmla="*/ 9 w 11"/>
              <a:gd name="T19" fmla="*/ 11 h 11"/>
              <a:gd name="T20" fmla="*/ 8 w 11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8" y="7"/>
                </a:moveTo>
                <a:lnTo>
                  <a:pt x="11" y="4"/>
                </a:lnTo>
                <a:lnTo>
                  <a:pt x="8" y="4"/>
                </a:lnTo>
                <a:lnTo>
                  <a:pt x="6" y="0"/>
                </a:lnTo>
                <a:lnTo>
                  <a:pt x="6" y="4"/>
                </a:lnTo>
                <a:lnTo>
                  <a:pt x="0" y="4"/>
                </a:lnTo>
                <a:lnTo>
                  <a:pt x="4" y="7"/>
                </a:lnTo>
                <a:lnTo>
                  <a:pt x="4" y="11"/>
                </a:lnTo>
                <a:lnTo>
                  <a:pt x="6" y="7"/>
                </a:lnTo>
                <a:lnTo>
                  <a:pt x="9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16" name="Freeform 495"/>
          <p:cNvSpPr>
            <a:spLocks/>
          </p:cNvSpPr>
          <p:nvPr/>
        </p:nvSpPr>
        <p:spPr bwMode="auto">
          <a:xfrm>
            <a:off x="5950218" y="3946972"/>
            <a:ext cx="20644" cy="18923"/>
          </a:xfrm>
          <a:custGeom>
            <a:avLst/>
            <a:gdLst>
              <a:gd name="T0" fmla="*/ 8 w 12"/>
              <a:gd name="T1" fmla="*/ 6 h 11"/>
              <a:gd name="T2" fmla="*/ 12 w 12"/>
              <a:gd name="T3" fmla="*/ 4 h 11"/>
              <a:gd name="T4" fmla="*/ 8 w 12"/>
              <a:gd name="T5" fmla="*/ 4 h 11"/>
              <a:gd name="T6" fmla="*/ 6 w 12"/>
              <a:gd name="T7" fmla="*/ 0 h 11"/>
              <a:gd name="T8" fmla="*/ 6 w 12"/>
              <a:gd name="T9" fmla="*/ 4 h 11"/>
              <a:gd name="T10" fmla="*/ 0 w 12"/>
              <a:gd name="T11" fmla="*/ 4 h 11"/>
              <a:gd name="T12" fmla="*/ 4 w 12"/>
              <a:gd name="T13" fmla="*/ 6 h 11"/>
              <a:gd name="T14" fmla="*/ 4 w 12"/>
              <a:gd name="T15" fmla="*/ 11 h 11"/>
              <a:gd name="T16" fmla="*/ 6 w 12"/>
              <a:gd name="T17" fmla="*/ 8 h 11"/>
              <a:gd name="T18" fmla="*/ 10 w 12"/>
              <a:gd name="T19" fmla="*/ 11 h 11"/>
              <a:gd name="T20" fmla="*/ 8 w 12"/>
              <a:gd name="T2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1">
                <a:moveTo>
                  <a:pt x="8" y="6"/>
                </a:moveTo>
                <a:lnTo>
                  <a:pt x="12" y="4"/>
                </a:lnTo>
                <a:lnTo>
                  <a:pt x="8" y="4"/>
                </a:lnTo>
                <a:lnTo>
                  <a:pt x="6" y="0"/>
                </a:lnTo>
                <a:lnTo>
                  <a:pt x="6" y="4"/>
                </a:lnTo>
                <a:lnTo>
                  <a:pt x="0" y="4"/>
                </a:lnTo>
                <a:lnTo>
                  <a:pt x="4" y="6"/>
                </a:lnTo>
                <a:lnTo>
                  <a:pt x="4" y="11"/>
                </a:lnTo>
                <a:lnTo>
                  <a:pt x="6" y="8"/>
                </a:lnTo>
                <a:lnTo>
                  <a:pt x="10" y="11"/>
                </a:lnTo>
                <a:lnTo>
                  <a:pt x="8" y="6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17" name="Freeform 496"/>
          <p:cNvSpPr>
            <a:spLocks/>
          </p:cNvSpPr>
          <p:nvPr/>
        </p:nvSpPr>
        <p:spPr bwMode="auto">
          <a:xfrm>
            <a:off x="6058601" y="3885039"/>
            <a:ext cx="17204" cy="18923"/>
          </a:xfrm>
          <a:custGeom>
            <a:avLst/>
            <a:gdLst>
              <a:gd name="T0" fmla="*/ 8 w 10"/>
              <a:gd name="T1" fmla="*/ 7 h 11"/>
              <a:gd name="T2" fmla="*/ 10 w 10"/>
              <a:gd name="T3" fmla="*/ 6 h 11"/>
              <a:gd name="T4" fmla="*/ 6 w 10"/>
              <a:gd name="T5" fmla="*/ 6 h 11"/>
              <a:gd name="T6" fmla="*/ 4 w 10"/>
              <a:gd name="T7" fmla="*/ 0 h 11"/>
              <a:gd name="T8" fmla="*/ 4 w 10"/>
              <a:gd name="T9" fmla="*/ 6 h 11"/>
              <a:gd name="T10" fmla="*/ 0 w 10"/>
              <a:gd name="T11" fmla="*/ 6 h 11"/>
              <a:gd name="T12" fmla="*/ 2 w 10"/>
              <a:gd name="T13" fmla="*/ 7 h 11"/>
              <a:gd name="T14" fmla="*/ 2 w 10"/>
              <a:gd name="T15" fmla="*/ 11 h 11"/>
              <a:gd name="T16" fmla="*/ 4 w 10"/>
              <a:gd name="T17" fmla="*/ 9 h 11"/>
              <a:gd name="T18" fmla="*/ 8 w 10"/>
              <a:gd name="T19" fmla="*/ 11 h 11"/>
              <a:gd name="T20" fmla="*/ 8 w 10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" h="11">
                <a:moveTo>
                  <a:pt x="8" y="7"/>
                </a:moveTo>
                <a:lnTo>
                  <a:pt x="10" y="6"/>
                </a:lnTo>
                <a:lnTo>
                  <a:pt x="6" y="6"/>
                </a:lnTo>
                <a:lnTo>
                  <a:pt x="4" y="0"/>
                </a:lnTo>
                <a:lnTo>
                  <a:pt x="4" y="6"/>
                </a:lnTo>
                <a:lnTo>
                  <a:pt x="0" y="6"/>
                </a:lnTo>
                <a:lnTo>
                  <a:pt x="2" y="7"/>
                </a:lnTo>
                <a:lnTo>
                  <a:pt x="2" y="11"/>
                </a:lnTo>
                <a:lnTo>
                  <a:pt x="4" y="9"/>
                </a:lnTo>
                <a:lnTo>
                  <a:pt x="8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18" name="Freeform 497"/>
          <p:cNvSpPr>
            <a:spLocks/>
          </p:cNvSpPr>
          <p:nvPr/>
        </p:nvSpPr>
        <p:spPr bwMode="auto">
          <a:xfrm>
            <a:off x="5970862" y="3965896"/>
            <a:ext cx="18924" cy="20644"/>
          </a:xfrm>
          <a:custGeom>
            <a:avLst/>
            <a:gdLst>
              <a:gd name="T0" fmla="*/ 7 w 11"/>
              <a:gd name="T1" fmla="*/ 8 h 12"/>
              <a:gd name="T2" fmla="*/ 11 w 11"/>
              <a:gd name="T3" fmla="*/ 4 h 12"/>
              <a:gd name="T4" fmla="*/ 7 w 11"/>
              <a:gd name="T5" fmla="*/ 4 h 12"/>
              <a:gd name="T6" fmla="*/ 5 w 11"/>
              <a:gd name="T7" fmla="*/ 0 h 12"/>
              <a:gd name="T8" fmla="*/ 5 w 11"/>
              <a:gd name="T9" fmla="*/ 4 h 12"/>
              <a:gd name="T10" fmla="*/ 0 w 11"/>
              <a:gd name="T11" fmla="*/ 4 h 12"/>
              <a:gd name="T12" fmla="*/ 4 w 11"/>
              <a:gd name="T13" fmla="*/ 8 h 12"/>
              <a:gd name="T14" fmla="*/ 4 w 11"/>
              <a:gd name="T15" fmla="*/ 12 h 12"/>
              <a:gd name="T16" fmla="*/ 5 w 11"/>
              <a:gd name="T17" fmla="*/ 10 h 12"/>
              <a:gd name="T18" fmla="*/ 9 w 11"/>
              <a:gd name="T19" fmla="*/ 12 h 12"/>
              <a:gd name="T20" fmla="*/ 7 w 11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2">
                <a:moveTo>
                  <a:pt x="7" y="8"/>
                </a:moveTo>
                <a:lnTo>
                  <a:pt x="11" y="4"/>
                </a:lnTo>
                <a:lnTo>
                  <a:pt x="7" y="4"/>
                </a:lnTo>
                <a:lnTo>
                  <a:pt x="5" y="0"/>
                </a:lnTo>
                <a:lnTo>
                  <a:pt x="5" y="4"/>
                </a:lnTo>
                <a:lnTo>
                  <a:pt x="0" y="4"/>
                </a:lnTo>
                <a:lnTo>
                  <a:pt x="4" y="8"/>
                </a:lnTo>
                <a:lnTo>
                  <a:pt x="4" y="12"/>
                </a:lnTo>
                <a:lnTo>
                  <a:pt x="5" y="10"/>
                </a:lnTo>
                <a:lnTo>
                  <a:pt x="9" y="12"/>
                </a:lnTo>
                <a:lnTo>
                  <a:pt x="7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0" name="Freeform 498"/>
          <p:cNvSpPr>
            <a:spLocks/>
          </p:cNvSpPr>
          <p:nvPr/>
        </p:nvSpPr>
        <p:spPr bwMode="auto">
          <a:xfrm>
            <a:off x="6032795" y="3862675"/>
            <a:ext cx="18924" cy="18923"/>
          </a:xfrm>
          <a:custGeom>
            <a:avLst/>
            <a:gdLst>
              <a:gd name="T0" fmla="*/ 7 w 11"/>
              <a:gd name="T1" fmla="*/ 7 h 11"/>
              <a:gd name="T2" fmla="*/ 11 w 11"/>
              <a:gd name="T3" fmla="*/ 3 h 11"/>
              <a:gd name="T4" fmla="*/ 7 w 11"/>
              <a:gd name="T5" fmla="*/ 3 h 11"/>
              <a:gd name="T6" fmla="*/ 6 w 11"/>
              <a:gd name="T7" fmla="*/ 0 h 11"/>
              <a:gd name="T8" fmla="*/ 4 w 11"/>
              <a:gd name="T9" fmla="*/ 3 h 11"/>
              <a:gd name="T10" fmla="*/ 0 w 11"/>
              <a:gd name="T11" fmla="*/ 3 h 11"/>
              <a:gd name="T12" fmla="*/ 4 w 11"/>
              <a:gd name="T13" fmla="*/ 7 h 11"/>
              <a:gd name="T14" fmla="*/ 2 w 11"/>
              <a:gd name="T15" fmla="*/ 11 h 11"/>
              <a:gd name="T16" fmla="*/ 6 w 11"/>
              <a:gd name="T17" fmla="*/ 7 h 11"/>
              <a:gd name="T18" fmla="*/ 9 w 11"/>
              <a:gd name="T19" fmla="*/ 11 h 11"/>
              <a:gd name="T20" fmla="*/ 7 w 11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7" y="7"/>
                </a:moveTo>
                <a:lnTo>
                  <a:pt x="11" y="3"/>
                </a:lnTo>
                <a:lnTo>
                  <a:pt x="7" y="3"/>
                </a:lnTo>
                <a:lnTo>
                  <a:pt x="6" y="0"/>
                </a:lnTo>
                <a:lnTo>
                  <a:pt x="4" y="3"/>
                </a:lnTo>
                <a:lnTo>
                  <a:pt x="0" y="3"/>
                </a:lnTo>
                <a:lnTo>
                  <a:pt x="4" y="7"/>
                </a:lnTo>
                <a:lnTo>
                  <a:pt x="2" y="11"/>
                </a:lnTo>
                <a:lnTo>
                  <a:pt x="6" y="7"/>
                </a:lnTo>
                <a:lnTo>
                  <a:pt x="9" y="11"/>
                </a:lnTo>
                <a:lnTo>
                  <a:pt x="7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1" name="Rectangle 499"/>
          <p:cNvSpPr>
            <a:spLocks noChangeArrowheads="1"/>
          </p:cNvSpPr>
          <p:nvPr/>
        </p:nvSpPr>
        <p:spPr bwMode="auto">
          <a:xfrm>
            <a:off x="6192789" y="3835149"/>
            <a:ext cx="275257" cy="184077"/>
          </a:xfrm>
          <a:prstGeom prst="rect">
            <a:avLst/>
          </a:prstGeom>
          <a:solidFill>
            <a:srgbClr val="1C75BC"/>
          </a:solidFill>
          <a:ln w="9525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2" name="Freeform 500"/>
          <p:cNvSpPr>
            <a:spLocks/>
          </p:cNvSpPr>
          <p:nvPr/>
        </p:nvSpPr>
        <p:spPr bwMode="auto">
          <a:xfrm>
            <a:off x="6320095" y="3859234"/>
            <a:ext cx="20644" cy="15483"/>
          </a:xfrm>
          <a:custGeom>
            <a:avLst/>
            <a:gdLst>
              <a:gd name="T0" fmla="*/ 8 w 12"/>
              <a:gd name="T1" fmla="*/ 5 h 9"/>
              <a:gd name="T2" fmla="*/ 12 w 12"/>
              <a:gd name="T3" fmla="*/ 3 h 9"/>
              <a:gd name="T4" fmla="*/ 8 w 12"/>
              <a:gd name="T5" fmla="*/ 3 h 9"/>
              <a:gd name="T6" fmla="*/ 6 w 12"/>
              <a:gd name="T7" fmla="*/ 0 h 9"/>
              <a:gd name="T8" fmla="*/ 4 w 12"/>
              <a:gd name="T9" fmla="*/ 3 h 9"/>
              <a:gd name="T10" fmla="*/ 0 w 12"/>
              <a:gd name="T11" fmla="*/ 3 h 9"/>
              <a:gd name="T12" fmla="*/ 4 w 12"/>
              <a:gd name="T13" fmla="*/ 5 h 9"/>
              <a:gd name="T14" fmla="*/ 2 w 12"/>
              <a:gd name="T15" fmla="*/ 9 h 9"/>
              <a:gd name="T16" fmla="*/ 6 w 12"/>
              <a:gd name="T17" fmla="*/ 7 h 9"/>
              <a:gd name="T18" fmla="*/ 10 w 12"/>
              <a:gd name="T19" fmla="*/ 9 h 9"/>
              <a:gd name="T20" fmla="*/ 8 w 12"/>
              <a:gd name="T21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9">
                <a:moveTo>
                  <a:pt x="8" y="5"/>
                </a:moveTo>
                <a:lnTo>
                  <a:pt x="12" y="3"/>
                </a:lnTo>
                <a:lnTo>
                  <a:pt x="8" y="3"/>
                </a:lnTo>
                <a:lnTo>
                  <a:pt x="6" y="0"/>
                </a:lnTo>
                <a:lnTo>
                  <a:pt x="4" y="3"/>
                </a:lnTo>
                <a:lnTo>
                  <a:pt x="0" y="3"/>
                </a:lnTo>
                <a:lnTo>
                  <a:pt x="4" y="5"/>
                </a:lnTo>
                <a:lnTo>
                  <a:pt x="2" y="9"/>
                </a:lnTo>
                <a:lnTo>
                  <a:pt x="6" y="7"/>
                </a:lnTo>
                <a:lnTo>
                  <a:pt x="10" y="9"/>
                </a:lnTo>
                <a:lnTo>
                  <a:pt x="8" y="5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3" name="Freeform 501"/>
          <p:cNvSpPr>
            <a:spLocks/>
          </p:cNvSpPr>
          <p:nvPr/>
        </p:nvSpPr>
        <p:spPr bwMode="auto">
          <a:xfrm>
            <a:off x="6320095" y="3979659"/>
            <a:ext cx="20644" cy="15483"/>
          </a:xfrm>
          <a:custGeom>
            <a:avLst/>
            <a:gdLst>
              <a:gd name="T0" fmla="*/ 8 w 12"/>
              <a:gd name="T1" fmla="*/ 6 h 9"/>
              <a:gd name="T2" fmla="*/ 12 w 12"/>
              <a:gd name="T3" fmla="*/ 4 h 9"/>
              <a:gd name="T4" fmla="*/ 8 w 12"/>
              <a:gd name="T5" fmla="*/ 4 h 9"/>
              <a:gd name="T6" fmla="*/ 6 w 12"/>
              <a:gd name="T7" fmla="*/ 0 h 9"/>
              <a:gd name="T8" fmla="*/ 4 w 12"/>
              <a:gd name="T9" fmla="*/ 4 h 9"/>
              <a:gd name="T10" fmla="*/ 0 w 12"/>
              <a:gd name="T11" fmla="*/ 4 h 9"/>
              <a:gd name="T12" fmla="*/ 4 w 12"/>
              <a:gd name="T13" fmla="*/ 6 h 9"/>
              <a:gd name="T14" fmla="*/ 2 w 12"/>
              <a:gd name="T15" fmla="*/ 9 h 9"/>
              <a:gd name="T16" fmla="*/ 6 w 12"/>
              <a:gd name="T17" fmla="*/ 8 h 9"/>
              <a:gd name="T18" fmla="*/ 10 w 12"/>
              <a:gd name="T19" fmla="*/ 9 h 9"/>
              <a:gd name="T20" fmla="*/ 8 w 12"/>
              <a:gd name="T21" fmla="*/ 6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9">
                <a:moveTo>
                  <a:pt x="8" y="6"/>
                </a:moveTo>
                <a:lnTo>
                  <a:pt x="12" y="4"/>
                </a:lnTo>
                <a:lnTo>
                  <a:pt x="8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6"/>
                </a:lnTo>
                <a:lnTo>
                  <a:pt x="2" y="9"/>
                </a:lnTo>
                <a:lnTo>
                  <a:pt x="6" y="8"/>
                </a:lnTo>
                <a:lnTo>
                  <a:pt x="10" y="9"/>
                </a:lnTo>
                <a:lnTo>
                  <a:pt x="8" y="6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4" name="Freeform 502"/>
          <p:cNvSpPr>
            <a:spLocks/>
          </p:cNvSpPr>
          <p:nvPr/>
        </p:nvSpPr>
        <p:spPr bwMode="auto">
          <a:xfrm>
            <a:off x="6290849" y="3864394"/>
            <a:ext cx="18924" cy="20644"/>
          </a:xfrm>
          <a:custGeom>
            <a:avLst/>
            <a:gdLst>
              <a:gd name="T0" fmla="*/ 8 w 11"/>
              <a:gd name="T1" fmla="*/ 8 h 12"/>
              <a:gd name="T2" fmla="*/ 11 w 11"/>
              <a:gd name="T3" fmla="*/ 4 h 12"/>
              <a:gd name="T4" fmla="*/ 8 w 11"/>
              <a:gd name="T5" fmla="*/ 4 h 12"/>
              <a:gd name="T6" fmla="*/ 6 w 11"/>
              <a:gd name="T7" fmla="*/ 0 h 12"/>
              <a:gd name="T8" fmla="*/ 4 w 11"/>
              <a:gd name="T9" fmla="*/ 4 h 12"/>
              <a:gd name="T10" fmla="*/ 0 w 11"/>
              <a:gd name="T11" fmla="*/ 4 h 12"/>
              <a:gd name="T12" fmla="*/ 4 w 11"/>
              <a:gd name="T13" fmla="*/ 8 h 12"/>
              <a:gd name="T14" fmla="*/ 2 w 11"/>
              <a:gd name="T15" fmla="*/ 12 h 12"/>
              <a:gd name="T16" fmla="*/ 6 w 11"/>
              <a:gd name="T17" fmla="*/ 8 h 12"/>
              <a:gd name="T18" fmla="*/ 10 w 11"/>
              <a:gd name="T19" fmla="*/ 12 h 12"/>
              <a:gd name="T20" fmla="*/ 8 w 11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2">
                <a:moveTo>
                  <a:pt x="8" y="8"/>
                </a:moveTo>
                <a:lnTo>
                  <a:pt x="11" y="4"/>
                </a:lnTo>
                <a:lnTo>
                  <a:pt x="8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8"/>
                </a:lnTo>
                <a:lnTo>
                  <a:pt x="2" y="12"/>
                </a:lnTo>
                <a:lnTo>
                  <a:pt x="6" y="8"/>
                </a:lnTo>
                <a:lnTo>
                  <a:pt x="10" y="12"/>
                </a:lnTo>
                <a:lnTo>
                  <a:pt x="8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5" name="Freeform 503"/>
          <p:cNvSpPr>
            <a:spLocks/>
          </p:cNvSpPr>
          <p:nvPr/>
        </p:nvSpPr>
        <p:spPr bwMode="auto">
          <a:xfrm>
            <a:off x="6352781" y="3969337"/>
            <a:ext cx="20644" cy="20644"/>
          </a:xfrm>
          <a:custGeom>
            <a:avLst/>
            <a:gdLst>
              <a:gd name="T0" fmla="*/ 8 w 12"/>
              <a:gd name="T1" fmla="*/ 8 h 12"/>
              <a:gd name="T2" fmla="*/ 12 w 12"/>
              <a:gd name="T3" fmla="*/ 4 h 12"/>
              <a:gd name="T4" fmla="*/ 6 w 12"/>
              <a:gd name="T5" fmla="*/ 4 h 12"/>
              <a:gd name="T6" fmla="*/ 6 w 12"/>
              <a:gd name="T7" fmla="*/ 0 h 12"/>
              <a:gd name="T8" fmla="*/ 4 w 12"/>
              <a:gd name="T9" fmla="*/ 4 h 12"/>
              <a:gd name="T10" fmla="*/ 0 w 12"/>
              <a:gd name="T11" fmla="*/ 4 h 12"/>
              <a:gd name="T12" fmla="*/ 4 w 12"/>
              <a:gd name="T13" fmla="*/ 8 h 12"/>
              <a:gd name="T14" fmla="*/ 2 w 12"/>
              <a:gd name="T15" fmla="*/ 12 h 12"/>
              <a:gd name="T16" fmla="*/ 6 w 12"/>
              <a:gd name="T17" fmla="*/ 10 h 12"/>
              <a:gd name="T18" fmla="*/ 8 w 12"/>
              <a:gd name="T19" fmla="*/ 12 h 12"/>
              <a:gd name="T20" fmla="*/ 8 w 12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2">
                <a:moveTo>
                  <a:pt x="8" y="8"/>
                </a:moveTo>
                <a:lnTo>
                  <a:pt x="12" y="4"/>
                </a:lnTo>
                <a:lnTo>
                  <a:pt x="6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8"/>
                </a:lnTo>
                <a:lnTo>
                  <a:pt x="2" y="12"/>
                </a:lnTo>
                <a:lnTo>
                  <a:pt x="6" y="10"/>
                </a:lnTo>
                <a:lnTo>
                  <a:pt x="8" y="12"/>
                </a:lnTo>
                <a:lnTo>
                  <a:pt x="8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6" name="Freeform 504"/>
          <p:cNvSpPr>
            <a:spLocks/>
          </p:cNvSpPr>
          <p:nvPr/>
        </p:nvSpPr>
        <p:spPr bwMode="auto">
          <a:xfrm>
            <a:off x="6268484" y="3885039"/>
            <a:ext cx="18924" cy="18923"/>
          </a:xfrm>
          <a:custGeom>
            <a:avLst/>
            <a:gdLst>
              <a:gd name="T0" fmla="*/ 7 w 11"/>
              <a:gd name="T1" fmla="*/ 7 h 11"/>
              <a:gd name="T2" fmla="*/ 11 w 11"/>
              <a:gd name="T3" fmla="*/ 6 h 11"/>
              <a:gd name="T4" fmla="*/ 7 w 11"/>
              <a:gd name="T5" fmla="*/ 6 h 11"/>
              <a:gd name="T6" fmla="*/ 5 w 11"/>
              <a:gd name="T7" fmla="*/ 0 h 11"/>
              <a:gd name="T8" fmla="*/ 5 w 11"/>
              <a:gd name="T9" fmla="*/ 6 h 11"/>
              <a:gd name="T10" fmla="*/ 0 w 11"/>
              <a:gd name="T11" fmla="*/ 6 h 11"/>
              <a:gd name="T12" fmla="*/ 4 w 11"/>
              <a:gd name="T13" fmla="*/ 7 h 11"/>
              <a:gd name="T14" fmla="*/ 4 w 11"/>
              <a:gd name="T15" fmla="*/ 11 h 11"/>
              <a:gd name="T16" fmla="*/ 5 w 11"/>
              <a:gd name="T17" fmla="*/ 9 h 11"/>
              <a:gd name="T18" fmla="*/ 9 w 11"/>
              <a:gd name="T19" fmla="*/ 11 h 11"/>
              <a:gd name="T20" fmla="*/ 7 w 11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7" y="7"/>
                </a:moveTo>
                <a:lnTo>
                  <a:pt x="11" y="6"/>
                </a:lnTo>
                <a:lnTo>
                  <a:pt x="7" y="6"/>
                </a:lnTo>
                <a:lnTo>
                  <a:pt x="5" y="0"/>
                </a:lnTo>
                <a:lnTo>
                  <a:pt x="5" y="6"/>
                </a:lnTo>
                <a:lnTo>
                  <a:pt x="0" y="6"/>
                </a:lnTo>
                <a:lnTo>
                  <a:pt x="4" y="7"/>
                </a:lnTo>
                <a:lnTo>
                  <a:pt x="4" y="11"/>
                </a:lnTo>
                <a:lnTo>
                  <a:pt x="5" y="9"/>
                </a:lnTo>
                <a:lnTo>
                  <a:pt x="9" y="11"/>
                </a:lnTo>
                <a:lnTo>
                  <a:pt x="7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7" name="Freeform 505"/>
          <p:cNvSpPr>
            <a:spLocks/>
          </p:cNvSpPr>
          <p:nvPr/>
        </p:nvSpPr>
        <p:spPr bwMode="auto">
          <a:xfrm>
            <a:off x="6375147" y="3946972"/>
            <a:ext cx="17204" cy="18923"/>
          </a:xfrm>
          <a:custGeom>
            <a:avLst/>
            <a:gdLst>
              <a:gd name="T0" fmla="*/ 8 w 10"/>
              <a:gd name="T1" fmla="*/ 8 h 11"/>
              <a:gd name="T2" fmla="*/ 10 w 10"/>
              <a:gd name="T3" fmla="*/ 4 h 11"/>
              <a:gd name="T4" fmla="*/ 6 w 10"/>
              <a:gd name="T5" fmla="*/ 4 h 11"/>
              <a:gd name="T6" fmla="*/ 6 w 10"/>
              <a:gd name="T7" fmla="*/ 0 h 11"/>
              <a:gd name="T8" fmla="*/ 4 w 10"/>
              <a:gd name="T9" fmla="*/ 4 h 11"/>
              <a:gd name="T10" fmla="*/ 0 w 10"/>
              <a:gd name="T11" fmla="*/ 4 h 11"/>
              <a:gd name="T12" fmla="*/ 2 w 10"/>
              <a:gd name="T13" fmla="*/ 8 h 11"/>
              <a:gd name="T14" fmla="*/ 2 w 10"/>
              <a:gd name="T15" fmla="*/ 11 h 11"/>
              <a:gd name="T16" fmla="*/ 6 w 10"/>
              <a:gd name="T17" fmla="*/ 8 h 11"/>
              <a:gd name="T18" fmla="*/ 8 w 10"/>
              <a:gd name="T19" fmla="*/ 11 h 11"/>
              <a:gd name="T20" fmla="*/ 8 w 10"/>
              <a:gd name="T21" fmla="*/ 8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" h="11">
                <a:moveTo>
                  <a:pt x="8" y="8"/>
                </a:moveTo>
                <a:lnTo>
                  <a:pt x="10" y="4"/>
                </a:lnTo>
                <a:lnTo>
                  <a:pt x="6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2" y="8"/>
                </a:lnTo>
                <a:lnTo>
                  <a:pt x="2" y="11"/>
                </a:lnTo>
                <a:lnTo>
                  <a:pt x="6" y="8"/>
                </a:lnTo>
                <a:lnTo>
                  <a:pt x="8" y="11"/>
                </a:lnTo>
                <a:lnTo>
                  <a:pt x="8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8" name="Freeform 506"/>
          <p:cNvSpPr>
            <a:spLocks/>
          </p:cNvSpPr>
          <p:nvPr/>
        </p:nvSpPr>
        <p:spPr bwMode="auto">
          <a:xfrm>
            <a:off x="6261603" y="3917726"/>
            <a:ext cx="18924" cy="18923"/>
          </a:xfrm>
          <a:custGeom>
            <a:avLst/>
            <a:gdLst>
              <a:gd name="T0" fmla="*/ 8 w 11"/>
              <a:gd name="T1" fmla="*/ 7 h 11"/>
              <a:gd name="T2" fmla="*/ 11 w 11"/>
              <a:gd name="T3" fmla="*/ 4 h 11"/>
              <a:gd name="T4" fmla="*/ 6 w 11"/>
              <a:gd name="T5" fmla="*/ 4 h 11"/>
              <a:gd name="T6" fmla="*/ 6 w 11"/>
              <a:gd name="T7" fmla="*/ 0 h 11"/>
              <a:gd name="T8" fmla="*/ 4 w 11"/>
              <a:gd name="T9" fmla="*/ 4 h 11"/>
              <a:gd name="T10" fmla="*/ 0 w 11"/>
              <a:gd name="T11" fmla="*/ 4 h 11"/>
              <a:gd name="T12" fmla="*/ 2 w 11"/>
              <a:gd name="T13" fmla="*/ 7 h 11"/>
              <a:gd name="T14" fmla="*/ 2 w 11"/>
              <a:gd name="T15" fmla="*/ 11 h 11"/>
              <a:gd name="T16" fmla="*/ 6 w 11"/>
              <a:gd name="T17" fmla="*/ 7 h 11"/>
              <a:gd name="T18" fmla="*/ 8 w 11"/>
              <a:gd name="T19" fmla="*/ 11 h 11"/>
              <a:gd name="T20" fmla="*/ 8 w 11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8" y="7"/>
                </a:moveTo>
                <a:lnTo>
                  <a:pt x="11" y="4"/>
                </a:lnTo>
                <a:lnTo>
                  <a:pt x="6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2" y="7"/>
                </a:lnTo>
                <a:lnTo>
                  <a:pt x="2" y="11"/>
                </a:lnTo>
                <a:lnTo>
                  <a:pt x="6" y="7"/>
                </a:lnTo>
                <a:lnTo>
                  <a:pt x="8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9" name="Freeform 507"/>
          <p:cNvSpPr>
            <a:spLocks/>
          </p:cNvSpPr>
          <p:nvPr/>
        </p:nvSpPr>
        <p:spPr bwMode="auto">
          <a:xfrm>
            <a:off x="6382028" y="3917726"/>
            <a:ext cx="20644" cy="18923"/>
          </a:xfrm>
          <a:custGeom>
            <a:avLst/>
            <a:gdLst>
              <a:gd name="T0" fmla="*/ 8 w 12"/>
              <a:gd name="T1" fmla="*/ 7 h 11"/>
              <a:gd name="T2" fmla="*/ 12 w 12"/>
              <a:gd name="T3" fmla="*/ 4 h 11"/>
              <a:gd name="T4" fmla="*/ 6 w 12"/>
              <a:gd name="T5" fmla="*/ 4 h 11"/>
              <a:gd name="T6" fmla="*/ 6 w 12"/>
              <a:gd name="T7" fmla="*/ 0 h 11"/>
              <a:gd name="T8" fmla="*/ 4 w 12"/>
              <a:gd name="T9" fmla="*/ 4 h 11"/>
              <a:gd name="T10" fmla="*/ 0 w 12"/>
              <a:gd name="T11" fmla="*/ 4 h 11"/>
              <a:gd name="T12" fmla="*/ 4 w 12"/>
              <a:gd name="T13" fmla="*/ 7 h 11"/>
              <a:gd name="T14" fmla="*/ 2 w 12"/>
              <a:gd name="T15" fmla="*/ 11 h 11"/>
              <a:gd name="T16" fmla="*/ 6 w 12"/>
              <a:gd name="T17" fmla="*/ 7 h 11"/>
              <a:gd name="T18" fmla="*/ 10 w 12"/>
              <a:gd name="T19" fmla="*/ 11 h 11"/>
              <a:gd name="T20" fmla="*/ 8 w 12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1">
                <a:moveTo>
                  <a:pt x="8" y="7"/>
                </a:moveTo>
                <a:lnTo>
                  <a:pt x="12" y="4"/>
                </a:lnTo>
                <a:lnTo>
                  <a:pt x="6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7"/>
                </a:lnTo>
                <a:lnTo>
                  <a:pt x="2" y="11"/>
                </a:lnTo>
                <a:lnTo>
                  <a:pt x="6" y="7"/>
                </a:lnTo>
                <a:lnTo>
                  <a:pt x="10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30" name="Freeform 508"/>
          <p:cNvSpPr>
            <a:spLocks/>
          </p:cNvSpPr>
          <p:nvPr/>
        </p:nvSpPr>
        <p:spPr bwMode="auto">
          <a:xfrm>
            <a:off x="6271925" y="3946972"/>
            <a:ext cx="18924" cy="18923"/>
          </a:xfrm>
          <a:custGeom>
            <a:avLst/>
            <a:gdLst>
              <a:gd name="T0" fmla="*/ 7 w 11"/>
              <a:gd name="T1" fmla="*/ 6 h 11"/>
              <a:gd name="T2" fmla="*/ 11 w 11"/>
              <a:gd name="T3" fmla="*/ 4 h 11"/>
              <a:gd name="T4" fmla="*/ 5 w 11"/>
              <a:gd name="T5" fmla="*/ 4 h 11"/>
              <a:gd name="T6" fmla="*/ 5 w 11"/>
              <a:gd name="T7" fmla="*/ 0 h 11"/>
              <a:gd name="T8" fmla="*/ 3 w 11"/>
              <a:gd name="T9" fmla="*/ 4 h 11"/>
              <a:gd name="T10" fmla="*/ 0 w 11"/>
              <a:gd name="T11" fmla="*/ 4 h 11"/>
              <a:gd name="T12" fmla="*/ 3 w 11"/>
              <a:gd name="T13" fmla="*/ 6 h 11"/>
              <a:gd name="T14" fmla="*/ 2 w 11"/>
              <a:gd name="T15" fmla="*/ 11 h 11"/>
              <a:gd name="T16" fmla="*/ 5 w 11"/>
              <a:gd name="T17" fmla="*/ 8 h 11"/>
              <a:gd name="T18" fmla="*/ 9 w 11"/>
              <a:gd name="T19" fmla="*/ 11 h 11"/>
              <a:gd name="T20" fmla="*/ 7 w 11"/>
              <a:gd name="T2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7" y="6"/>
                </a:moveTo>
                <a:lnTo>
                  <a:pt x="11" y="4"/>
                </a:lnTo>
                <a:lnTo>
                  <a:pt x="5" y="4"/>
                </a:lnTo>
                <a:lnTo>
                  <a:pt x="5" y="0"/>
                </a:lnTo>
                <a:lnTo>
                  <a:pt x="3" y="4"/>
                </a:lnTo>
                <a:lnTo>
                  <a:pt x="0" y="4"/>
                </a:lnTo>
                <a:lnTo>
                  <a:pt x="3" y="6"/>
                </a:lnTo>
                <a:lnTo>
                  <a:pt x="2" y="11"/>
                </a:lnTo>
                <a:lnTo>
                  <a:pt x="5" y="8"/>
                </a:lnTo>
                <a:lnTo>
                  <a:pt x="9" y="11"/>
                </a:lnTo>
                <a:lnTo>
                  <a:pt x="7" y="6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31" name="Freeform 509"/>
          <p:cNvSpPr>
            <a:spLocks/>
          </p:cNvSpPr>
          <p:nvPr/>
        </p:nvSpPr>
        <p:spPr bwMode="auto">
          <a:xfrm>
            <a:off x="6375147" y="3885039"/>
            <a:ext cx="20644" cy="18923"/>
          </a:xfrm>
          <a:custGeom>
            <a:avLst/>
            <a:gdLst>
              <a:gd name="T0" fmla="*/ 8 w 12"/>
              <a:gd name="T1" fmla="*/ 7 h 11"/>
              <a:gd name="T2" fmla="*/ 12 w 12"/>
              <a:gd name="T3" fmla="*/ 6 h 11"/>
              <a:gd name="T4" fmla="*/ 8 w 12"/>
              <a:gd name="T5" fmla="*/ 6 h 11"/>
              <a:gd name="T6" fmla="*/ 6 w 12"/>
              <a:gd name="T7" fmla="*/ 0 h 11"/>
              <a:gd name="T8" fmla="*/ 4 w 12"/>
              <a:gd name="T9" fmla="*/ 6 h 11"/>
              <a:gd name="T10" fmla="*/ 0 w 12"/>
              <a:gd name="T11" fmla="*/ 6 h 11"/>
              <a:gd name="T12" fmla="*/ 4 w 12"/>
              <a:gd name="T13" fmla="*/ 7 h 11"/>
              <a:gd name="T14" fmla="*/ 2 w 12"/>
              <a:gd name="T15" fmla="*/ 11 h 11"/>
              <a:gd name="T16" fmla="*/ 6 w 12"/>
              <a:gd name="T17" fmla="*/ 9 h 11"/>
              <a:gd name="T18" fmla="*/ 10 w 12"/>
              <a:gd name="T19" fmla="*/ 11 h 11"/>
              <a:gd name="T20" fmla="*/ 8 w 12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1">
                <a:moveTo>
                  <a:pt x="8" y="7"/>
                </a:moveTo>
                <a:lnTo>
                  <a:pt x="12" y="6"/>
                </a:lnTo>
                <a:lnTo>
                  <a:pt x="8" y="6"/>
                </a:lnTo>
                <a:lnTo>
                  <a:pt x="6" y="0"/>
                </a:lnTo>
                <a:lnTo>
                  <a:pt x="4" y="6"/>
                </a:lnTo>
                <a:lnTo>
                  <a:pt x="0" y="6"/>
                </a:lnTo>
                <a:lnTo>
                  <a:pt x="4" y="7"/>
                </a:lnTo>
                <a:lnTo>
                  <a:pt x="2" y="11"/>
                </a:lnTo>
                <a:lnTo>
                  <a:pt x="6" y="9"/>
                </a:lnTo>
                <a:lnTo>
                  <a:pt x="10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32" name="Freeform 510"/>
          <p:cNvSpPr>
            <a:spLocks/>
          </p:cNvSpPr>
          <p:nvPr/>
        </p:nvSpPr>
        <p:spPr bwMode="auto">
          <a:xfrm>
            <a:off x="6290849" y="3965896"/>
            <a:ext cx="18924" cy="20644"/>
          </a:xfrm>
          <a:custGeom>
            <a:avLst/>
            <a:gdLst>
              <a:gd name="T0" fmla="*/ 8 w 11"/>
              <a:gd name="T1" fmla="*/ 8 h 12"/>
              <a:gd name="T2" fmla="*/ 11 w 11"/>
              <a:gd name="T3" fmla="*/ 4 h 12"/>
              <a:gd name="T4" fmla="*/ 6 w 11"/>
              <a:gd name="T5" fmla="*/ 4 h 12"/>
              <a:gd name="T6" fmla="*/ 6 w 11"/>
              <a:gd name="T7" fmla="*/ 0 h 12"/>
              <a:gd name="T8" fmla="*/ 4 w 11"/>
              <a:gd name="T9" fmla="*/ 4 h 12"/>
              <a:gd name="T10" fmla="*/ 0 w 11"/>
              <a:gd name="T11" fmla="*/ 4 h 12"/>
              <a:gd name="T12" fmla="*/ 4 w 11"/>
              <a:gd name="T13" fmla="*/ 8 h 12"/>
              <a:gd name="T14" fmla="*/ 2 w 11"/>
              <a:gd name="T15" fmla="*/ 12 h 12"/>
              <a:gd name="T16" fmla="*/ 6 w 11"/>
              <a:gd name="T17" fmla="*/ 10 h 12"/>
              <a:gd name="T18" fmla="*/ 10 w 11"/>
              <a:gd name="T19" fmla="*/ 12 h 12"/>
              <a:gd name="T20" fmla="*/ 8 w 11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2">
                <a:moveTo>
                  <a:pt x="8" y="8"/>
                </a:moveTo>
                <a:lnTo>
                  <a:pt x="11" y="4"/>
                </a:lnTo>
                <a:lnTo>
                  <a:pt x="6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8"/>
                </a:lnTo>
                <a:lnTo>
                  <a:pt x="2" y="12"/>
                </a:lnTo>
                <a:lnTo>
                  <a:pt x="6" y="10"/>
                </a:lnTo>
                <a:lnTo>
                  <a:pt x="10" y="12"/>
                </a:lnTo>
                <a:lnTo>
                  <a:pt x="8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33" name="Freeform 511"/>
          <p:cNvSpPr>
            <a:spLocks/>
          </p:cNvSpPr>
          <p:nvPr/>
        </p:nvSpPr>
        <p:spPr bwMode="auto">
          <a:xfrm>
            <a:off x="6349341" y="3862675"/>
            <a:ext cx="20644" cy="18923"/>
          </a:xfrm>
          <a:custGeom>
            <a:avLst/>
            <a:gdLst>
              <a:gd name="T0" fmla="*/ 8 w 12"/>
              <a:gd name="T1" fmla="*/ 7 h 11"/>
              <a:gd name="T2" fmla="*/ 12 w 12"/>
              <a:gd name="T3" fmla="*/ 3 h 11"/>
              <a:gd name="T4" fmla="*/ 8 w 12"/>
              <a:gd name="T5" fmla="*/ 3 h 11"/>
              <a:gd name="T6" fmla="*/ 6 w 12"/>
              <a:gd name="T7" fmla="*/ 0 h 11"/>
              <a:gd name="T8" fmla="*/ 6 w 12"/>
              <a:gd name="T9" fmla="*/ 3 h 11"/>
              <a:gd name="T10" fmla="*/ 0 w 12"/>
              <a:gd name="T11" fmla="*/ 3 h 11"/>
              <a:gd name="T12" fmla="*/ 4 w 12"/>
              <a:gd name="T13" fmla="*/ 7 h 11"/>
              <a:gd name="T14" fmla="*/ 2 w 12"/>
              <a:gd name="T15" fmla="*/ 11 h 11"/>
              <a:gd name="T16" fmla="*/ 6 w 12"/>
              <a:gd name="T17" fmla="*/ 7 h 11"/>
              <a:gd name="T18" fmla="*/ 10 w 12"/>
              <a:gd name="T19" fmla="*/ 11 h 11"/>
              <a:gd name="T20" fmla="*/ 8 w 12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1">
                <a:moveTo>
                  <a:pt x="8" y="7"/>
                </a:moveTo>
                <a:lnTo>
                  <a:pt x="12" y="3"/>
                </a:lnTo>
                <a:lnTo>
                  <a:pt x="8" y="3"/>
                </a:lnTo>
                <a:lnTo>
                  <a:pt x="6" y="0"/>
                </a:lnTo>
                <a:lnTo>
                  <a:pt x="6" y="3"/>
                </a:lnTo>
                <a:lnTo>
                  <a:pt x="0" y="3"/>
                </a:lnTo>
                <a:lnTo>
                  <a:pt x="4" y="7"/>
                </a:lnTo>
                <a:lnTo>
                  <a:pt x="2" y="11"/>
                </a:lnTo>
                <a:lnTo>
                  <a:pt x="6" y="7"/>
                </a:lnTo>
                <a:lnTo>
                  <a:pt x="10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34" name="Rectangle 512"/>
          <p:cNvSpPr>
            <a:spLocks noChangeArrowheads="1"/>
          </p:cNvSpPr>
          <p:nvPr/>
        </p:nvSpPr>
        <p:spPr bwMode="auto">
          <a:xfrm>
            <a:off x="6512775" y="3835149"/>
            <a:ext cx="271816" cy="184077"/>
          </a:xfrm>
          <a:prstGeom prst="rect">
            <a:avLst/>
          </a:prstGeom>
          <a:solidFill>
            <a:srgbClr val="1C75BC"/>
          </a:solidFill>
          <a:ln w="9525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35" name="Freeform 513"/>
          <p:cNvSpPr>
            <a:spLocks/>
          </p:cNvSpPr>
          <p:nvPr/>
        </p:nvSpPr>
        <p:spPr bwMode="auto">
          <a:xfrm>
            <a:off x="6640081" y="3859234"/>
            <a:ext cx="17204" cy="15483"/>
          </a:xfrm>
          <a:custGeom>
            <a:avLst/>
            <a:gdLst>
              <a:gd name="T0" fmla="*/ 8 w 10"/>
              <a:gd name="T1" fmla="*/ 5 h 9"/>
              <a:gd name="T2" fmla="*/ 10 w 10"/>
              <a:gd name="T3" fmla="*/ 3 h 9"/>
              <a:gd name="T4" fmla="*/ 6 w 10"/>
              <a:gd name="T5" fmla="*/ 3 h 9"/>
              <a:gd name="T6" fmla="*/ 6 w 10"/>
              <a:gd name="T7" fmla="*/ 0 h 9"/>
              <a:gd name="T8" fmla="*/ 4 w 10"/>
              <a:gd name="T9" fmla="*/ 3 h 9"/>
              <a:gd name="T10" fmla="*/ 0 w 10"/>
              <a:gd name="T11" fmla="*/ 3 h 9"/>
              <a:gd name="T12" fmla="*/ 2 w 10"/>
              <a:gd name="T13" fmla="*/ 5 h 9"/>
              <a:gd name="T14" fmla="*/ 2 w 10"/>
              <a:gd name="T15" fmla="*/ 9 h 9"/>
              <a:gd name="T16" fmla="*/ 6 w 10"/>
              <a:gd name="T17" fmla="*/ 7 h 9"/>
              <a:gd name="T18" fmla="*/ 8 w 10"/>
              <a:gd name="T19" fmla="*/ 9 h 9"/>
              <a:gd name="T20" fmla="*/ 8 w 10"/>
              <a:gd name="T21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" h="9">
                <a:moveTo>
                  <a:pt x="8" y="5"/>
                </a:moveTo>
                <a:lnTo>
                  <a:pt x="10" y="3"/>
                </a:lnTo>
                <a:lnTo>
                  <a:pt x="6" y="3"/>
                </a:lnTo>
                <a:lnTo>
                  <a:pt x="6" y="0"/>
                </a:lnTo>
                <a:lnTo>
                  <a:pt x="4" y="3"/>
                </a:lnTo>
                <a:lnTo>
                  <a:pt x="0" y="3"/>
                </a:lnTo>
                <a:lnTo>
                  <a:pt x="2" y="5"/>
                </a:lnTo>
                <a:lnTo>
                  <a:pt x="2" y="9"/>
                </a:lnTo>
                <a:lnTo>
                  <a:pt x="6" y="7"/>
                </a:lnTo>
                <a:lnTo>
                  <a:pt x="8" y="9"/>
                </a:lnTo>
                <a:lnTo>
                  <a:pt x="8" y="5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36" name="Freeform 514"/>
          <p:cNvSpPr>
            <a:spLocks/>
          </p:cNvSpPr>
          <p:nvPr/>
        </p:nvSpPr>
        <p:spPr bwMode="auto">
          <a:xfrm>
            <a:off x="6640081" y="3979659"/>
            <a:ext cx="17204" cy="15483"/>
          </a:xfrm>
          <a:custGeom>
            <a:avLst/>
            <a:gdLst>
              <a:gd name="T0" fmla="*/ 8 w 10"/>
              <a:gd name="T1" fmla="*/ 6 h 9"/>
              <a:gd name="T2" fmla="*/ 10 w 10"/>
              <a:gd name="T3" fmla="*/ 4 h 9"/>
              <a:gd name="T4" fmla="*/ 6 w 10"/>
              <a:gd name="T5" fmla="*/ 4 h 9"/>
              <a:gd name="T6" fmla="*/ 6 w 10"/>
              <a:gd name="T7" fmla="*/ 0 h 9"/>
              <a:gd name="T8" fmla="*/ 4 w 10"/>
              <a:gd name="T9" fmla="*/ 4 h 9"/>
              <a:gd name="T10" fmla="*/ 0 w 10"/>
              <a:gd name="T11" fmla="*/ 4 h 9"/>
              <a:gd name="T12" fmla="*/ 2 w 10"/>
              <a:gd name="T13" fmla="*/ 6 h 9"/>
              <a:gd name="T14" fmla="*/ 2 w 10"/>
              <a:gd name="T15" fmla="*/ 9 h 9"/>
              <a:gd name="T16" fmla="*/ 6 w 10"/>
              <a:gd name="T17" fmla="*/ 8 h 9"/>
              <a:gd name="T18" fmla="*/ 8 w 10"/>
              <a:gd name="T19" fmla="*/ 9 h 9"/>
              <a:gd name="T20" fmla="*/ 8 w 10"/>
              <a:gd name="T21" fmla="*/ 6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" h="9">
                <a:moveTo>
                  <a:pt x="8" y="6"/>
                </a:moveTo>
                <a:lnTo>
                  <a:pt x="10" y="4"/>
                </a:lnTo>
                <a:lnTo>
                  <a:pt x="6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2" y="6"/>
                </a:lnTo>
                <a:lnTo>
                  <a:pt x="2" y="9"/>
                </a:lnTo>
                <a:lnTo>
                  <a:pt x="6" y="8"/>
                </a:lnTo>
                <a:lnTo>
                  <a:pt x="8" y="9"/>
                </a:lnTo>
                <a:lnTo>
                  <a:pt x="8" y="6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37" name="Freeform 515"/>
          <p:cNvSpPr>
            <a:spLocks/>
          </p:cNvSpPr>
          <p:nvPr/>
        </p:nvSpPr>
        <p:spPr bwMode="auto">
          <a:xfrm>
            <a:off x="6610835" y="3864394"/>
            <a:ext cx="17204" cy="20644"/>
          </a:xfrm>
          <a:custGeom>
            <a:avLst/>
            <a:gdLst>
              <a:gd name="T0" fmla="*/ 8 w 10"/>
              <a:gd name="T1" fmla="*/ 8 h 12"/>
              <a:gd name="T2" fmla="*/ 10 w 10"/>
              <a:gd name="T3" fmla="*/ 4 h 12"/>
              <a:gd name="T4" fmla="*/ 6 w 10"/>
              <a:gd name="T5" fmla="*/ 4 h 12"/>
              <a:gd name="T6" fmla="*/ 4 w 10"/>
              <a:gd name="T7" fmla="*/ 0 h 12"/>
              <a:gd name="T8" fmla="*/ 4 w 10"/>
              <a:gd name="T9" fmla="*/ 4 h 12"/>
              <a:gd name="T10" fmla="*/ 0 w 10"/>
              <a:gd name="T11" fmla="*/ 4 h 12"/>
              <a:gd name="T12" fmla="*/ 2 w 10"/>
              <a:gd name="T13" fmla="*/ 8 h 12"/>
              <a:gd name="T14" fmla="*/ 2 w 10"/>
              <a:gd name="T15" fmla="*/ 12 h 12"/>
              <a:gd name="T16" fmla="*/ 4 w 10"/>
              <a:gd name="T17" fmla="*/ 8 h 12"/>
              <a:gd name="T18" fmla="*/ 8 w 10"/>
              <a:gd name="T19" fmla="*/ 12 h 12"/>
              <a:gd name="T20" fmla="*/ 8 w 10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" h="12">
                <a:moveTo>
                  <a:pt x="8" y="8"/>
                </a:moveTo>
                <a:lnTo>
                  <a:pt x="10" y="4"/>
                </a:lnTo>
                <a:lnTo>
                  <a:pt x="6" y="4"/>
                </a:lnTo>
                <a:lnTo>
                  <a:pt x="4" y="0"/>
                </a:lnTo>
                <a:lnTo>
                  <a:pt x="4" y="4"/>
                </a:lnTo>
                <a:lnTo>
                  <a:pt x="0" y="4"/>
                </a:lnTo>
                <a:lnTo>
                  <a:pt x="2" y="8"/>
                </a:lnTo>
                <a:lnTo>
                  <a:pt x="2" y="12"/>
                </a:lnTo>
                <a:lnTo>
                  <a:pt x="4" y="8"/>
                </a:lnTo>
                <a:lnTo>
                  <a:pt x="8" y="12"/>
                </a:lnTo>
                <a:lnTo>
                  <a:pt x="8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38" name="Freeform 516"/>
          <p:cNvSpPr>
            <a:spLocks/>
          </p:cNvSpPr>
          <p:nvPr/>
        </p:nvSpPr>
        <p:spPr bwMode="auto">
          <a:xfrm>
            <a:off x="6669327" y="3969337"/>
            <a:ext cx="20644" cy="20644"/>
          </a:xfrm>
          <a:custGeom>
            <a:avLst/>
            <a:gdLst>
              <a:gd name="T0" fmla="*/ 8 w 12"/>
              <a:gd name="T1" fmla="*/ 8 h 12"/>
              <a:gd name="T2" fmla="*/ 12 w 12"/>
              <a:gd name="T3" fmla="*/ 4 h 12"/>
              <a:gd name="T4" fmla="*/ 8 w 12"/>
              <a:gd name="T5" fmla="*/ 4 h 12"/>
              <a:gd name="T6" fmla="*/ 6 w 12"/>
              <a:gd name="T7" fmla="*/ 0 h 12"/>
              <a:gd name="T8" fmla="*/ 4 w 12"/>
              <a:gd name="T9" fmla="*/ 4 h 12"/>
              <a:gd name="T10" fmla="*/ 0 w 12"/>
              <a:gd name="T11" fmla="*/ 4 h 12"/>
              <a:gd name="T12" fmla="*/ 4 w 12"/>
              <a:gd name="T13" fmla="*/ 8 h 12"/>
              <a:gd name="T14" fmla="*/ 2 w 12"/>
              <a:gd name="T15" fmla="*/ 12 h 12"/>
              <a:gd name="T16" fmla="*/ 6 w 12"/>
              <a:gd name="T17" fmla="*/ 10 h 12"/>
              <a:gd name="T18" fmla="*/ 10 w 12"/>
              <a:gd name="T19" fmla="*/ 12 h 12"/>
              <a:gd name="T20" fmla="*/ 8 w 12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2">
                <a:moveTo>
                  <a:pt x="8" y="8"/>
                </a:moveTo>
                <a:lnTo>
                  <a:pt x="12" y="4"/>
                </a:lnTo>
                <a:lnTo>
                  <a:pt x="8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8"/>
                </a:lnTo>
                <a:lnTo>
                  <a:pt x="2" y="12"/>
                </a:lnTo>
                <a:lnTo>
                  <a:pt x="6" y="10"/>
                </a:lnTo>
                <a:lnTo>
                  <a:pt x="10" y="12"/>
                </a:lnTo>
                <a:lnTo>
                  <a:pt x="8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39" name="Freeform 517"/>
          <p:cNvSpPr>
            <a:spLocks/>
          </p:cNvSpPr>
          <p:nvPr/>
        </p:nvSpPr>
        <p:spPr bwMode="auto">
          <a:xfrm>
            <a:off x="6588471" y="3885039"/>
            <a:ext cx="18924" cy="18923"/>
          </a:xfrm>
          <a:custGeom>
            <a:avLst/>
            <a:gdLst>
              <a:gd name="T0" fmla="*/ 8 w 11"/>
              <a:gd name="T1" fmla="*/ 7 h 11"/>
              <a:gd name="T2" fmla="*/ 11 w 11"/>
              <a:gd name="T3" fmla="*/ 6 h 11"/>
              <a:gd name="T4" fmla="*/ 6 w 11"/>
              <a:gd name="T5" fmla="*/ 6 h 11"/>
              <a:gd name="T6" fmla="*/ 6 w 11"/>
              <a:gd name="T7" fmla="*/ 0 h 11"/>
              <a:gd name="T8" fmla="*/ 4 w 11"/>
              <a:gd name="T9" fmla="*/ 6 h 11"/>
              <a:gd name="T10" fmla="*/ 0 w 11"/>
              <a:gd name="T11" fmla="*/ 6 h 11"/>
              <a:gd name="T12" fmla="*/ 4 w 11"/>
              <a:gd name="T13" fmla="*/ 7 h 11"/>
              <a:gd name="T14" fmla="*/ 2 w 11"/>
              <a:gd name="T15" fmla="*/ 11 h 11"/>
              <a:gd name="T16" fmla="*/ 6 w 11"/>
              <a:gd name="T17" fmla="*/ 9 h 11"/>
              <a:gd name="T18" fmla="*/ 9 w 11"/>
              <a:gd name="T19" fmla="*/ 11 h 11"/>
              <a:gd name="T20" fmla="*/ 8 w 11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8" y="7"/>
                </a:moveTo>
                <a:lnTo>
                  <a:pt x="11" y="6"/>
                </a:lnTo>
                <a:lnTo>
                  <a:pt x="6" y="6"/>
                </a:lnTo>
                <a:lnTo>
                  <a:pt x="6" y="0"/>
                </a:lnTo>
                <a:lnTo>
                  <a:pt x="4" y="6"/>
                </a:lnTo>
                <a:lnTo>
                  <a:pt x="0" y="6"/>
                </a:lnTo>
                <a:lnTo>
                  <a:pt x="4" y="7"/>
                </a:lnTo>
                <a:lnTo>
                  <a:pt x="2" y="11"/>
                </a:lnTo>
                <a:lnTo>
                  <a:pt x="6" y="9"/>
                </a:lnTo>
                <a:lnTo>
                  <a:pt x="9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40" name="Freeform 518"/>
          <p:cNvSpPr>
            <a:spLocks/>
          </p:cNvSpPr>
          <p:nvPr/>
        </p:nvSpPr>
        <p:spPr bwMode="auto">
          <a:xfrm>
            <a:off x="6693412" y="3946972"/>
            <a:ext cx="18924" cy="18923"/>
          </a:xfrm>
          <a:custGeom>
            <a:avLst/>
            <a:gdLst>
              <a:gd name="T0" fmla="*/ 7 w 11"/>
              <a:gd name="T1" fmla="*/ 8 h 11"/>
              <a:gd name="T2" fmla="*/ 11 w 11"/>
              <a:gd name="T3" fmla="*/ 4 h 11"/>
              <a:gd name="T4" fmla="*/ 7 w 11"/>
              <a:gd name="T5" fmla="*/ 4 h 11"/>
              <a:gd name="T6" fmla="*/ 5 w 11"/>
              <a:gd name="T7" fmla="*/ 0 h 11"/>
              <a:gd name="T8" fmla="*/ 4 w 11"/>
              <a:gd name="T9" fmla="*/ 4 h 11"/>
              <a:gd name="T10" fmla="*/ 0 w 11"/>
              <a:gd name="T11" fmla="*/ 4 h 11"/>
              <a:gd name="T12" fmla="*/ 4 w 11"/>
              <a:gd name="T13" fmla="*/ 8 h 11"/>
              <a:gd name="T14" fmla="*/ 2 w 11"/>
              <a:gd name="T15" fmla="*/ 11 h 11"/>
              <a:gd name="T16" fmla="*/ 5 w 11"/>
              <a:gd name="T17" fmla="*/ 8 h 11"/>
              <a:gd name="T18" fmla="*/ 9 w 11"/>
              <a:gd name="T19" fmla="*/ 11 h 11"/>
              <a:gd name="T20" fmla="*/ 7 w 11"/>
              <a:gd name="T21" fmla="*/ 8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7" y="8"/>
                </a:moveTo>
                <a:lnTo>
                  <a:pt x="11" y="4"/>
                </a:lnTo>
                <a:lnTo>
                  <a:pt x="7" y="4"/>
                </a:lnTo>
                <a:lnTo>
                  <a:pt x="5" y="0"/>
                </a:lnTo>
                <a:lnTo>
                  <a:pt x="4" y="4"/>
                </a:lnTo>
                <a:lnTo>
                  <a:pt x="0" y="4"/>
                </a:lnTo>
                <a:lnTo>
                  <a:pt x="4" y="8"/>
                </a:lnTo>
                <a:lnTo>
                  <a:pt x="2" y="11"/>
                </a:lnTo>
                <a:lnTo>
                  <a:pt x="5" y="8"/>
                </a:lnTo>
                <a:lnTo>
                  <a:pt x="9" y="11"/>
                </a:lnTo>
                <a:lnTo>
                  <a:pt x="7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41" name="Freeform 519"/>
          <p:cNvSpPr>
            <a:spLocks/>
          </p:cNvSpPr>
          <p:nvPr/>
        </p:nvSpPr>
        <p:spPr bwMode="auto">
          <a:xfrm>
            <a:off x="6578148" y="3917726"/>
            <a:ext cx="20644" cy="18923"/>
          </a:xfrm>
          <a:custGeom>
            <a:avLst/>
            <a:gdLst>
              <a:gd name="T0" fmla="*/ 8 w 12"/>
              <a:gd name="T1" fmla="*/ 7 h 11"/>
              <a:gd name="T2" fmla="*/ 12 w 12"/>
              <a:gd name="T3" fmla="*/ 4 h 11"/>
              <a:gd name="T4" fmla="*/ 8 w 12"/>
              <a:gd name="T5" fmla="*/ 4 h 11"/>
              <a:gd name="T6" fmla="*/ 6 w 12"/>
              <a:gd name="T7" fmla="*/ 0 h 11"/>
              <a:gd name="T8" fmla="*/ 4 w 12"/>
              <a:gd name="T9" fmla="*/ 4 h 11"/>
              <a:gd name="T10" fmla="*/ 0 w 12"/>
              <a:gd name="T11" fmla="*/ 4 h 11"/>
              <a:gd name="T12" fmla="*/ 4 w 12"/>
              <a:gd name="T13" fmla="*/ 7 h 11"/>
              <a:gd name="T14" fmla="*/ 2 w 12"/>
              <a:gd name="T15" fmla="*/ 11 h 11"/>
              <a:gd name="T16" fmla="*/ 6 w 12"/>
              <a:gd name="T17" fmla="*/ 7 h 11"/>
              <a:gd name="T18" fmla="*/ 10 w 12"/>
              <a:gd name="T19" fmla="*/ 11 h 11"/>
              <a:gd name="T20" fmla="*/ 8 w 12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1">
                <a:moveTo>
                  <a:pt x="8" y="7"/>
                </a:moveTo>
                <a:lnTo>
                  <a:pt x="12" y="4"/>
                </a:lnTo>
                <a:lnTo>
                  <a:pt x="8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7"/>
                </a:lnTo>
                <a:lnTo>
                  <a:pt x="2" y="11"/>
                </a:lnTo>
                <a:lnTo>
                  <a:pt x="6" y="7"/>
                </a:lnTo>
                <a:lnTo>
                  <a:pt x="10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42" name="Freeform 520"/>
          <p:cNvSpPr>
            <a:spLocks/>
          </p:cNvSpPr>
          <p:nvPr/>
        </p:nvSpPr>
        <p:spPr bwMode="auto">
          <a:xfrm>
            <a:off x="6700293" y="3917726"/>
            <a:ext cx="18924" cy="18923"/>
          </a:xfrm>
          <a:custGeom>
            <a:avLst/>
            <a:gdLst>
              <a:gd name="T0" fmla="*/ 7 w 11"/>
              <a:gd name="T1" fmla="*/ 7 h 11"/>
              <a:gd name="T2" fmla="*/ 11 w 11"/>
              <a:gd name="T3" fmla="*/ 4 h 11"/>
              <a:gd name="T4" fmla="*/ 7 w 11"/>
              <a:gd name="T5" fmla="*/ 4 h 11"/>
              <a:gd name="T6" fmla="*/ 5 w 11"/>
              <a:gd name="T7" fmla="*/ 0 h 11"/>
              <a:gd name="T8" fmla="*/ 3 w 11"/>
              <a:gd name="T9" fmla="*/ 4 h 11"/>
              <a:gd name="T10" fmla="*/ 0 w 11"/>
              <a:gd name="T11" fmla="*/ 4 h 11"/>
              <a:gd name="T12" fmla="*/ 3 w 11"/>
              <a:gd name="T13" fmla="*/ 7 h 11"/>
              <a:gd name="T14" fmla="*/ 1 w 11"/>
              <a:gd name="T15" fmla="*/ 11 h 11"/>
              <a:gd name="T16" fmla="*/ 5 w 11"/>
              <a:gd name="T17" fmla="*/ 7 h 11"/>
              <a:gd name="T18" fmla="*/ 9 w 11"/>
              <a:gd name="T19" fmla="*/ 11 h 11"/>
              <a:gd name="T20" fmla="*/ 7 w 11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7" y="7"/>
                </a:moveTo>
                <a:lnTo>
                  <a:pt x="11" y="4"/>
                </a:lnTo>
                <a:lnTo>
                  <a:pt x="7" y="4"/>
                </a:lnTo>
                <a:lnTo>
                  <a:pt x="5" y="0"/>
                </a:lnTo>
                <a:lnTo>
                  <a:pt x="3" y="4"/>
                </a:lnTo>
                <a:lnTo>
                  <a:pt x="0" y="4"/>
                </a:lnTo>
                <a:lnTo>
                  <a:pt x="3" y="7"/>
                </a:lnTo>
                <a:lnTo>
                  <a:pt x="1" y="11"/>
                </a:lnTo>
                <a:lnTo>
                  <a:pt x="5" y="7"/>
                </a:lnTo>
                <a:lnTo>
                  <a:pt x="9" y="11"/>
                </a:lnTo>
                <a:lnTo>
                  <a:pt x="7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43" name="Freeform 521"/>
          <p:cNvSpPr>
            <a:spLocks/>
          </p:cNvSpPr>
          <p:nvPr/>
        </p:nvSpPr>
        <p:spPr bwMode="auto">
          <a:xfrm>
            <a:off x="6588471" y="3946972"/>
            <a:ext cx="18924" cy="18923"/>
          </a:xfrm>
          <a:custGeom>
            <a:avLst/>
            <a:gdLst>
              <a:gd name="T0" fmla="*/ 8 w 11"/>
              <a:gd name="T1" fmla="*/ 6 h 11"/>
              <a:gd name="T2" fmla="*/ 11 w 11"/>
              <a:gd name="T3" fmla="*/ 4 h 11"/>
              <a:gd name="T4" fmla="*/ 8 w 11"/>
              <a:gd name="T5" fmla="*/ 4 h 11"/>
              <a:gd name="T6" fmla="*/ 6 w 11"/>
              <a:gd name="T7" fmla="*/ 0 h 11"/>
              <a:gd name="T8" fmla="*/ 4 w 11"/>
              <a:gd name="T9" fmla="*/ 4 h 11"/>
              <a:gd name="T10" fmla="*/ 0 w 11"/>
              <a:gd name="T11" fmla="*/ 4 h 11"/>
              <a:gd name="T12" fmla="*/ 4 w 11"/>
              <a:gd name="T13" fmla="*/ 6 h 11"/>
              <a:gd name="T14" fmla="*/ 2 w 11"/>
              <a:gd name="T15" fmla="*/ 11 h 11"/>
              <a:gd name="T16" fmla="*/ 6 w 11"/>
              <a:gd name="T17" fmla="*/ 8 h 11"/>
              <a:gd name="T18" fmla="*/ 9 w 11"/>
              <a:gd name="T19" fmla="*/ 11 h 11"/>
              <a:gd name="T20" fmla="*/ 8 w 11"/>
              <a:gd name="T2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8" y="6"/>
                </a:moveTo>
                <a:lnTo>
                  <a:pt x="11" y="4"/>
                </a:lnTo>
                <a:lnTo>
                  <a:pt x="8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6"/>
                </a:lnTo>
                <a:lnTo>
                  <a:pt x="2" y="11"/>
                </a:lnTo>
                <a:lnTo>
                  <a:pt x="6" y="8"/>
                </a:lnTo>
                <a:lnTo>
                  <a:pt x="9" y="11"/>
                </a:lnTo>
                <a:lnTo>
                  <a:pt x="8" y="6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44" name="Freeform 522"/>
          <p:cNvSpPr>
            <a:spLocks/>
          </p:cNvSpPr>
          <p:nvPr/>
        </p:nvSpPr>
        <p:spPr bwMode="auto">
          <a:xfrm>
            <a:off x="6693412" y="3885039"/>
            <a:ext cx="18924" cy="18923"/>
          </a:xfrm>
          <a:custGeom>
            <a:avLst/>
            <a:gdLst>
              <a:gd name="T0" fmla="*/ 7 w 11"/>
              <a:gd name="T1" fmla="*/ 7 h 11"/>
              <a:gd name="T2" fmla="*/ 11 w 11"/>
              <a:gd name="T3" fmla="*/ 6 h 11"/>
              <a:gd name="T4" fmla="*/ 7 w 11"/>
              <a:gd name="T5" fmla="*/ 6 h 11"/>
              <a:gd name="T6" fmla="*/ 5 w 11"/>
              <a:gd name="T7" fmla="*/ 0 h 11"/>
              <a:gd name="T8" fmla="*/ 5 w 11"/>
              <a:gd name="T9" fmla="*/ 6 h 11"/>
              <a:gd name="T10" fmla="*/ 0 w 11"/>
              <a:gd name="T11" fmla="*/ 6 h 11"/>
              <a:gd name="T12" fmla="*/ 4 w 11"/>
              <a:gd name="T13" fmla="*/ 7 h 11"/>
              <a:gd name="T14" fmla="*/ 2 w 11"/>
              <a:gd name="T15" fmla="*/ 11 h 11"/>
              <a:gd name="T16" fmla="*/ 5 w 11"/>
              <a:gd name="T17" fmla="*/ 9 h 11"/>
              <a:gd name="T18" fmla="*/ 9 w 11"/>
              <a:gd name="T19" fmla="*/ 11 h 11"/>
              <a:gd name="T20" fmla="*/ 7 w 11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7" y="7"/>
                </a:moveTo>
                <a:lnTo>
                  <a:pt x="11" y="6"/>
                </a:lnTo>
                <a:lnTo>
                  <a:pt x="7" y="6"/>
                </a:lnTo>
                <a:lnTo>
                  <a:pt x="5" y="0"/>
                </a:lnTo>
                <a:lnTo>
                  <a:pt x="5" y="6"/>
                </a:lnTo>
                <a:lnTo>
                  <a:pt x="0" y="6"/>
                </a:lnTo>
                <a:lnTo>
                  <a:pt x="4" y="7"/>
                </a:lnTo>
                <a:lnTo>
                  <a:pt x="2" y="11"/>
                </a:lnTo>
                <a:lnTo>
                  <a:pt x="5" y="9"/>
                </a:lnTo>
                <a:lnTo>
                  <a:pt x="9" y="11"/>
                </a:lnTo>
                <a:lnTo>
                  <a:pt x="7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45" name="Freeform 523"/>
          <p:cNvSpPr>
            <a:spLocks/>
          </p:cNvSpPr>
          <p:nvPr/>
        </p:nvSpPr>
        <p:spPr bwMode="auto">
          <a:xfrm>
            <a:off x="6607394" y="3965896"/>
            <a:ext cx="20644" cy="20644"/>
          </a:xfrm>
          <a:custGeom>
            <a:avLst/>
            <a:gdLst>
              <a:gd name="T0" fmla="*/ 8 w 12"/>
              <a:gd name="T1" fmla="*/ 8 h 12"/>
              <a:gd name="T2" fmla="*/ 12 w 12"/>
              <a:gd name="T3" fmla="*/ 4 h 12"/>
              <a:gd name="T4" fmla="*/ 8 w 12"/>
              <a:gd name="T5" fmla="*/ 4 h 12"/>
              <a:gd name="T6" fmla="*/ 6 w 12"/>
              <a:gd name="T7" fmla="*/ 0 h 12"/>
              <a:gd name="T8" fmla="*/ 4 w 12"/>
              <a:gd name="T9" fmla="*/ 4 h 12"/>
              <a:gd name="T10" fmla="*/ 0 w 12"/>
              <a:gd name="T11" fmla="*/ 4 h 12"/>
              <a:gd name="T12" fmla="*/ 4 w 12"/>
              <a:gd name="T13" fmla="*/ 8 h 12"/>
              <a:gd name="T14" fmla="*/ 2 w 12"/>
              <a:gd name="T15" fmla="*/ 12 h 12"/>
              <a:gd name="T16" fmla="*/ 6 w 12"/>
              <a:gd name="T17" fmla="*/ 10 h 12"/>
              <a:gd name="T18" fmla="*/ 10 w 12"/>
              <a:gd name="T19" fmla="*/ 12 h 12"/>
              <a:gd name="T20" fmla="*/ 8 w 12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2">
                <a:moveTo>
                  <a:pt x="8" y="8"/>
                </a:moveTo>
                <a:lnTo>
                  <a:pt x="12" y="4"/>
                </a:lnTo>
                <a:lnTo>
                  <a:pt x="8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8"/>
                </a:lnTo>
                <a:lnTo>
                  <a:pt x="2" y="12"/>
                </a:lnTo>
                <a:lnTo>
                  <a:pt x="6" y="10"/>
                </a:lnTo>
                <a:lnTo>
                  <a:pt x="10" y="12"/>
                </a:lnTo>
                <a:lnTo>
                  <a:pt x="8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46" name="Freeform 524"/>
          <p:cNvSpPr>
            <a:spLocks/>
          </p:cNvSpPr>
          <p:nvPr/>
        </p:nvSpPr>
        <p:spPr bwMode="auto">
          <a:xfrm>
            <a:off x="6669327" y="3862675"/>
            <a:ext cx="20644" cy="18923"/>
          </a:xfrm>
          <a:custGeom>
            <a:avLst/>
            <a:gdLst>
              <a:gd name="T0" fmla="*/ 8 w 12"/>
              <a:gd name="T1" fmla="*/ 7 h 11"/>
              <a:gd name="T2" fmla="*/ 12 w 12"/>
              <a:gd name="T3" fmla="*/ 3 h 11"/>
              <a:gd name="T4" fmla="*/ 6 w 12"/>
              <a:gd name="T5" fmla="*/ 3 h 11"/>
              <a:gd name="T6" fmla="*/ 6 w 12"/>
              <a:gd name="T7" fmla="*/ 0 h 11"/>
              <a:gd name="T8" fmla="*/ 4 w 12"/>
              <a:gd name="T9" fmla="*/ 3 h 11"/>
              <a:gd name="T10" fmla="*/ 0 w 12"/>
              <a:gd name="T11" fmla="*/ 3 h 11"/>
              <a:gd name="T12" fmla="*/ 4 w 12"/>
              <a:gd name="T13" fmla="*/ 7 h 11"/>
              <a:gd name="T14" fmla="*/ 2 w 12"/>
              <a:gd name="T15" fmla="*/ 11 h 11"/>
              <a:gd name="T16" fmla="*/ 6 w 12"/>
              <a:gd name="T17" fmla="*/ 7 h 11"/>
              <a:gd name="T18" fmla="*/ 10 w 12"/>
              <a:gd name="T19" fmla="*/ 11 h 11"/>
              <a:gd name="T20" fmla="*/ 8 w 12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1">
                <a:moveTo>
                  <a:pt x="8" y="7"/>
                </a:moveTo>
                <a:lnTo>
                  <a:pt x="12" y="3"/>
                </a:lnTo>
                <a:lnTo>
                  <a:pt x="6" y="3"/>
                </a:lnTo>
                <a:lnTo>
                  <a:pt x="6" y="0"/>
                </a:lnTo>
                <a:lnTo>
                  <a:pt x="4" y="3"/>
                </a:lnTo>
                <a:lnTo>
                  <a:pt x="0" y="3"/>
                </a:lnTo>
                <a:lnTo>
                  <a:pt x="4" y="7"/>
                </a:lnTo>
                <a:lnTo>
                  <a:pt x="2" y="11"/>
                </a:lnTo>
                <a:lnTo>
                  <a:pt x="6" y="7"/>
                </a:lnTo>
                <a:lnTo>
                  <a:pt x="10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47" name="Rectangle 525"/>
          <p:cNvSpPr>
            <a:spLocks noChangeArrowheads="1"/>
          </p:cNvSpPr>
          <p:nvPr/>
        </p:nvSpPr>
        <p:spPr bwMode="auto">
          <a:xfrm>
            <a:off x="6831040" y="3835149"/>
            <a:ext cx="273537" cy="184077"/>
          </a:xfrm>
          <a:prstGeom prst="rect">
            <a:avLst/>
          </a:prstGeom>
          <a:solidFill>
            <a:srgbClr val="1C75BC"/>
          </a:solidFill>
          <a:ln w="9525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68" name="Freeform 526"/>
          <p:cNvSpPr>
            <a:spLocks/>
          </p:cNvSpPr>
          <p:nvPr/>
        </p:nvSpPr>
        <p:spPr bwMode="auto">
          <a:xfrm>
            <a:off x="6958346" y="3859234"/>
            <a:ext cx="18924" cy="15483"/>
          </a:xfrm>
          <a:custGeom>
            <a:avLst/>
            <a:gdLst>
              <a:gd name="T0" fmla="*/ 7 w 11"/>
              <a:gd name="T1" fmla="*/ 5 h 9"/>
              <a:gd name="T2" fmla="*/ 11 w 11"/>
              <a:gd name="T3" fmla="*/ 3 h 9"/>
              <a:gd name="T4" fmla="*/ 7 w 11"/>
              <a:gd name="T5" fmla="*/ 3 h 9"/>
              <a:gd name="T6" fmla="*/ 5 w 11"/>
              <a:gd name="T7" fmla="*/ 0 h 9"/>
              <a:gd name="T8" fmla="*/ 3 w 11"/>
              <a:gd name="T9" fmla="*/ 3 h 9"/>
              <a:gd name="T10" fmla="*/ 0 w 11"/>
              <a:gd name="T11" fmla="*/ 3 h 9"/>
              <a:gd name="T12" fmla="*/ 3 w 11"/>
              <a:gd name="T13" fmla="*/ 5 h 9"/>
              <a:gd name="T14" fmla="*/ 2 w 11"/>
              <a:gd name="T15" fmla="*/ 9 h 9"/>
              <a:gd name="T16" fmla="*/ 5 w 11"/>
              <a:gd name="T17" fmla="*/ 7 h 9"/>
              <a:gd name="T18" fmla="*/ 9 w 11"/>
              <a:gd name="T19" fmla="*/ 9 h 9"/>
              <a:gd name="T20" fmla="*/ 7 w 11"/>
              <a:gd name="T21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9">
                <a:moveTo>
                  <a:pt x="7" y="5"/>
                </a:moveTo>
                <a:lnTo>
                  <a:pt x="11" y="3"/>
                </a:lnTo>
                <a:lnTo>
                  <a:pt x="7" y="3"/>
                </a:lnTo>
                <a:lnTo>
                  <a:pt x="5" y="0"/>
                </a:lnTo>
                <a:lnTo>
                  <a:pt x="3" y="3"/>
                </a:lnTo>
                <a:lnTo>
                  <a:pt x="0" y="3"/>
                </a:lnTo>
                <a:lnTo>
                  <a:pt x="3" y="5"/>
                </a:lnTo>
                <a:lnTo>
                  <a:pt x="2" y="9"/>
                </a:lnTo>
                <a:lnTo>
                  <a:pt x="5" y="7"/>
                </a:lnTo>
                <a:lnTo>
                  <a:pt x="9" y="9"/>
                </a:lnTo>
                <a:lnTo>
                  <a:pt x="7" y="5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69" name="Freeform 527"/>
          <p:cNvSpPr>
            <a:spLocks/>
          </p:cNvSpPr>
          <p:nvPr/>
        </p:nvSpPr>
        <p:spPr bwMode="auto">
          <a:xfrm>
            <a:off x="6958346" y="3979659"/>
            <a:ext cx="18924" cy="15483"/>
          </a:xfrm>
          <a:custGeom>
            <a:avLst/>
            <a:gdLst>
              <a:gd name="T0" fmla="*/ 7 w 11"/>
              <a:gd name="T1" fmla="*/ 6 h 9"/>
              <a:gd name="T2" fmla="*/ 11 w 11"/>
              <a:gd name="T3" fmla="*/ 4 h 9"/>
              <a:gd name="T4" fmla="*/ 7 w 11"/>
              <a:gd name="T5" fmla="*/ 4 h 9"/>
              <a:gd name="T6" fmla="*/ 5 w 11"/>
              <a:gd name="T7" fmla="*/ 0 h 9"/>
              <a:gd name="T8" fmla="*/ 3 w 11"/>
              <a:gd name="T9" fmla="*/ 4 h 9"/>
              <a:gd name="T10" fmla="*/ 0 w 11"/>
              <a:gd name="T11" fmla="*/ 4 h 9"/>
              <a:gd name="T12" fmla="*/ 3 w 11"/>
              <a:gd name="T13" fmla="*/ 6 h 9"/>
              <a:gd name="T14" fmla="*/ 2 w 11"/>
              <a:gd name="T15" fmla="*/ 9 h 9"/>
              <a:gd name="T16" fmla="*/ 5 w 11"/>
              <a:gd name="T17" fmla="*/ 8 h 9"/>
              <a:gd name="T18" fmla="*/ 9 w 11"/>
              <a:gd name="T19" fmla="*/ 9 h 9"/>
              <a:gd name="T20" fmla="*/ 7 w 11"/>
              <a:gd name="T21" fmla="*/ 6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9">
                <a:moveTo>
                  <a:pt x="7" y="6"/>
                </a:moveTo>
                <a:lnTo>
                  <a:pt x="11" y="4"/>
                </a:lnTo>
                <a:lnTo>
                  <a:pt x="7" y="4"/>
                </a:lnTo>
                <a:lnTo>
                  <a:pt x="5" y="0"/>
                </a:lnTo>
                <a:lnTo>
                  <a:pt x="3" y="4"/>
                </a:lnTo>
                <a:lnTo>
                  <a:pt x="0" y="4"/>
                </a:lnTo>
                <a:lnTo>
                  <a:pt x="3" y="6"/>
                </a:lnTo>
                <a:lnTo>
                  <a:pt x="2" y="9"/>
                </a:lnTo>
                <a:lnTo>
                  <a:pt x="5" y="8"/>
                </a:lnTo>
                <a:lnTo>
                  <a:pt x="9" y="9"/>
                </a:lnTo>
                <a:lnTo>
                  <a:pt x="7" y="6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70" name="Freeform 528"/>
          <p:cNvSpPr>
            <a:spLocks/>
          </p:cNvSpPr>
          <p:nvPr/>
        </p:nvSpPr>
        <p:spPr bwMode="auto">
          <a:xfrm>
            <a:off x="6929101" y="3864394"/>
            <a:ext cx="18924" cy="20644"/>
          </a:xfrm>
          <a:custGeom>
            <a:avLst/>
            <a:gdLst>
              <a:gd name="T0" fmla="*/ 7 w 11"/>
              <a:gd name="T1" fmla="*/ 8 h 12"/>
              <a:gd name="T2" fmla="*/ 11 w 11"/>
              <a:gd name="T3" fmla="*/ 4 h 12"/>
              <a:gd name="T4" fmla="*/ 7 w 11"/>
              <a:gd name="T5" fmla="*/ 4 h 12"/>
              <a:gd name="T6" fmla="*/ 5 w 11"/>
              <a:gd name="T7" fmla="*/ 0 h 12"/>
              <a:gd name="T8" fmla="*/ 3 w 11"/>
              <a:gd name="T9" fmla="*/ 4 h 12"/>
              <a:gd name="T10" fmla="*/ 0 w 11"/>
              <a:gd name="T11" fmla="*/ 4 h 12"/>
              <a:gd name="T12" fmla="*/ 3 w 11"/>
              <a:gd name="T13" fmla="*/ 8 h 12"/>
              <a:gd name="T14" fmla="*/ 1 w 11"/>
              <a:gd name="T15" fmla="*/ 12 h 12"/>
              <a:gd name="T16" fmla="*/ 5 w 11"/>
              <a:gd name="T17" fmla="*/ 8 h 12"/>
              <a:gd name="T18" fmla="*/ 9 w 11"/>
              <a:gd name="T19" fmla="*/ 12 h 12"/>
              <a:gd name="T20" fmla="*/ 7 w 11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2">
                <a:moveTo>
                  <a:pt x="7" y="8"/>
                </a:moveTo>
                <a:lnTo>
                  <a:pt x="11" y="4"/>
                </a:lnTo>
                <a:lnTo>
                  <a:pt x="7" y="4"/>
                </a:lnTo>
                <a:lnTo>
                  <a:pt x="5" y="0"/>
                </a:lnTo>
                <a:lnTo>
                  <a:pt x="3" y="4"/>
                </a:lnTo>
                <a:lnTo>
                  <a:pt x="0" y="4"/>
                </a:lnTo>
                <a:lnTo>
                  <a:pt x="3" y="8"/>
                </a:lnTo>
                <a:lnTo>
                  <a:pt x="1" y="12"/>
                </a:lnTo>
                <a:lnTo>
                  <a:pt x="5" y="8"/>
                </a:lnTo>
                <a:lnTo>
                  <a:pt x="9" y="12"/>
                </a:lnTo>
                <a:lnTo>
                  <a:pt x="7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71" name="Freeform 529"/>
          <p:cNvSpPr>
            <a:spLocks/>
          </p:cNvSpPr>
          <p:nvPr/>
        </p:nvSpPr>
        <p:spPr bwMode="auto">
          <a:xfrm>
            <a:off x="6991034" y="3969337"/>
            <a:ext cx="15484" cy="20644"/>
          </a:xfrm>
          <a:custGeom>
            <a:avLst/>
            <a:gdLst>
              <a:gd name="T0" fmla="*/ 7 w 9"/>
              <a:gd name="T1" fmla="*/ 8 h 12"/>
              <a:gd name="T2" fmla="*/ 9 w 9"/>
              <a:gd name="T3" fmla="*/ 4 h 12"/>
              <a:gd name="T4" fmla="*/ 5 w 9"/>
              <a:gd name="T5" fmla="*/ 4 h 12"/>
              <a:gd name="T6" fmla="*/ 3 w 9"/>
              <a:gd name="T7" fmla="*/ 0 h 12"/>
              <a:gd name="T8" fmla="*/ 3 w 9"/>
              <a:gd name="T9" fmla="*/ 4 h 12"/>
              <a:gd name="T10" fmla="*/ 0 w 9"/>
              <a:gd name="T11" fmla="*/ 4 h 12"/>
              <a:gd name="T12" fmla="*/ 2 w 9"/>
              <a:gd name="T13" fmla="*/ 8 h 12"/>
              <a:gd name="T14" fmla="*/ 2 w 9"/>
              <a:gd name="T15" fmla="*/ 12 h 12"/>
              <a:gd name="T16" fmla="*/ 3 w 9"/>
              <a:gd name="T17" fmla="*/ 10 h 12"/>
              <a:gd name="T18" fmla="*/ 7 w 9"/>
              <a:gd name="T19" fmla="*/ 12 h 12"/>
              <a:gd name="T20" fmla="*/ 7 w 9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" h="12">
                <a:moveTo>
                  <a:pt x="7" y="8"/>
                </a:moveTo>
                <a:lnTo>
                  <a:pt x="9" y="4"/>
                </a:lnTo>
                <a:lnTo>
                  <a:pt x="5" y="4"/>
                </a:lnTo>
                <a:lnTo>
                  <a:pt x="3" y="0"/>
                </a:lnTo>
                <a:lnTo>
                  <a:pt x="3" y="4"/>
                </a:lnTo>
                <a:lnTo>
                  <a:pt x="0" y="4"/>
                </a:lnTo>
                <a:lnTo>
                  <a:pt x="2" y="8"/>
                </a:lnTo>
                <a:lnTo>
                  <a:pt x="2" y="12"/>
                </a:lnTo>
                <a:lnTo>
                  <a:pt x="3" y="10"/>
                </a:lnTo>
                <a:lnTo>
                  <a:pt x="7" y="12"/>
                </a:lnTo>
                <a:lnTo>
                  <a:pt x="7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72" name="Freeform 530"/>
          <p:cNvSpPr>
            <a:spLocks/>
          </p:cNvSpPr>
          <p:nvPr/>
        </p:nvSpPr>
        <p:spPr bwMode="auto">
          <a:xfrm>
            <a:off x="6905016" y="3885039"/>
            <a:ext cx="20644" cy="18923"/>
          </a:xfrm>
          <a:custGeom>
            <a:avLst/>
            <a:gdLst>
              <a:gd name="T0" fmla="*/ 8 w 12"/>
              <a:gd name="T1" fmla="*/ 7 h 11"/>
              <a:gd name="T2" fmla="*/ 12 w 12"/>
              <a:gd name="T3" fmla="*/ 6 h 11"/>
              <a:gd name="T4" fmla="*/ 8 w 12"/>
              <a:gd name="T5" fmla="*/ 6 h 11"/>
              <a:gd name="T6" fmla="*/ 6 w 12"/>
              <a:gd name="T7" fmla="*/ 0 h 11"/>
              <a:gd name="T8" fmla="*/ 4 w 12"/>
              <a:gd name="T9" fmla="*/ 6 h 11"/>
              <a:gd name="T10" fmla="*/ 0 w 12"/>
              <a:gd name="T11" fmla="*/ 6 h 11"/>
              <a:gd name="T12" fmla="*/ 4 w 12"/>
              <a:gd name="T13" fmla="*/ 7 h 11"/>
              <a:gd name="T14" fmla="*/ 2 w 12"/>
              <a:gd name="T15" fmla="*/ 11 h 11"/>
              <a:gd name="T16" fmla="*/ 6 w 12"/>
              <a:gd name="T17" fmla="*/ 9 h 11"/>
              <a:gd name="T18" fmla="*/ 10 w 12"/>
              <a:gd name="T19" fmla="*/ 11 h 11"/>
              <a:gd name="T20" fmla="*/ 8 w 12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1">
                <a:moveTo>
                  <a:pt x="8" y="7"/>
                </a:moveTo>
                <a:lnTo>
                  <a:pt x="12" y="6"/>
                </a:lnTo>
                <a:lnTo>
                  <a:pt x="8" y="6"/>
                </a:lnTo>
                <a:lnTo>
                  <a:pt x="6" y="0"/>
                </a:lnTo>
                <a:lnTo>
                  <a:pt x="4" y="6"/>
                </a:lnTo>
                <a:lnTo>
                  <a:pt x="0" y="6"/>
                </a:lnTo>
                <a:lnTo>
                  <a:pt x="4" y="7"/>
                </a:lnTo>
                <a:lnTo>
                  <a:pt x="2" y="11"/>
                </a:lnTo>
                <a:lnTo>
                  <a:pt x="6" y="9"/>
                </a:lnTo>
                <a:lnTo>
                  <a:pt x="10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73" name="Freeform 531"/>
          <p:cNvSpPr>
            <a:spLocks/>
          </p:cNvSpPr>
          <p:nvPr/>
        </p:nvSpPr>
        <p:spPr bwMode="auto">
          <a:xfrm>
            <a:off x="7009957" y="3946972"/>
            <a:ext cx="18924" cy="18923"/>
          </a:xfrm>
          <a:custGeom>
            <a:avLst/>
            <a:gdLst>
              <a:gd name="T0" fmla="*/ 8 w 11"/>
              <a:gd name="T1" fmla="*/ 8 h 11"/>
              <a:gd name="T2" fmla="*/ 11 w 11"/>
              <a:gd name="T3" fmla="*/ 4 h 11"/>
              <a:gd name="T4" fmla="*/ 8 w 11"/>
              <a:gd name="T5" fmla="*/ 4 h 11"/>
              <a:gd name="T6" fmla="*/ 6 w 11"/>
              <a:gd name="T7" fmla="*/ 0 h 11"/>
              <a:gd name="T8" fmla="*/ 6 w 11"/>
              <a:gd name="T9" fmla="*/ 4 h 11"/>
              <a:gd name="T10" fmla="*/ 0 w 11"/>
              <a:gd name="T11" fmla="*/ 4 h 11"/>
              <a:gd name="T12" fmla="*/ 4 w 11"/>
              <a:gd name="T13" fmla="*/ 8 h 11"/>
              <a:gd name="T14" fmla="*/ 2 w 11"/>
              <a:gd name="T15" fmla="*/ 11 h 11"/>
              <a:gd name="T16" fmla="*/ 6 w 11"/>
              <a:gd name="T17" fmla="*/ 8 h 11"/>
              <a:gd name="T18" fmla="*/ 10 w 11"/>
              <a:gd name="T19" fmla="*/ 11 h 11"/>
              <a:gd name="T20" fmla="*/ 8 w 11"/>
              <a:gd name="T21" fmla="*/ 8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8" y="8"/>
                </a:moveTo>
                <a:lnTo>
                  <a:pt x="11" y="4"/>
                </a:lnTo>
                <a:lnTo>
                  <a:pt x="8" y="4"/>
                </a:lnTo>
                <a:lnTo>
                  <a:pt x="6" y="0"/>
                </a:lnTo>
                <a:lnTo>
                  <a:pt x="6" y="4"/>
                </a:lnTo>
                <a:lnTo>
                  <a:pt x="0" y="4"/>
                </a:lnTo>
                <a:lnTo>
                  <a:pt x="4" y="8"/>
                </a:lnTo>
                <a:lnTo>
                  <a:pt x="2" y="11"/>
                </a:lnTo>
                <a:lnTo>
                  <a:pt x="6" y="8"/>
                </a:lnTo>
                <a:lnTo>
                  <a:pt x="10" y="11"/>
                </a:lnTo>
                <a:lnTo>
                  <a:pt x="8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74" name="Freeform 532"/>
          <p:cNvSpPr>
            <a:spLocks/>
          </p:cNvSpPr>
          <p:nvPr/>
        </p:nvSpPr>
        <p:spPr bwMode="auto">
          <a:xfrm>
            <a:off x="6896414" y="3917726"/>
            <a:ext cx="18924" cy="18923"/>
          </a:xfrm>
          <a:custGeom>
            <a:avLst/>
            <a:gdLst>
              <a:gd name="T0" fmla="*/ 7 w 11"/>
              <a:gd name="T1" fmla="*/ 7 h 11"/>
              <a:gd name="T2" fmla="*/ 11 w 11"/>
              <a:gd name="T3" fmla="*/ 4 h 11"/>
              <a:gd name="T4" fmla="*/ 7 w 11"/>
              <a:gd name="T5" fmla="*/ 4 h 11"/>
              <a:gd name="T6" fmla="*/ 5 w 11"/>
              <a:gd name="T7" fmla="*/ 0 h 11"/>
              <a:gd name="T8" fmla="*/ 5 w 11"/>
              <a:gd name="T9" fmla="*/ 4 h 11"/>
              <a:gd name="T10" fmla="*/ 0 w 11"/>
              <a:gd name="T11" fmla="*/ 4 h 11"/>
              <a:gd name="T12" fmla="*/ 3 w 11"/>
              <a:gd name="T13" fmla="*/ 7 h 11"/>
              <a:gd name="T14" fmla="*/ 3 w 11"/>
              <a:gd name="T15" fmla="*/ 11 h 11"/>
              <a:gd name="T16" fmla="*/ 5 w 11"/>
              <a:gd name="T17" fmla="*/ 7 h 11"/>
              <a:gd name="T18" fmla="*/ 9 w 11"/>
              <a:gd name="T19" fmla="*/ 11 h 11"/>
              <a:gd name="T20" fmla="*/ 7 w 11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7" y="7"/>
                </a:moveTo>
                <a:lnTo>
                  <a:pt x="11" y="4"/>
                </a:lnTo>
                <a:lnTo>
                  <a:pt x="7" y="4"/>
                </a:lnTo>
                <a:lnTo>
                  <a:pt x="5" y="0"/>
                </a:lnTo>
                <a:lnTo>
                  <a:pt x="5" y="4"/>
                </a:lnTo>
                <a:lnTo>
                  <a:pt x="0" y="4"/>
                </a:lnTo>
                <a:lnTo>
                  <a:pt x="3" y="7"/>
                </a:lnTo>
                <a:lnTo>
                  <a:pt x="3" y="11"/>
                </a:lnTo>
                <a:lnTo>
                  <a:pt x="5" y="7"/>
                </a:lnTo>
                <a:lnTo>
                  <a:pt x="9" y="11"/>
                </a:lnTo>
                <a:lnTo>
                  <a:pt x="7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75" name="Freeform 533"/>
          <p:cNvSpPr>
            <a:spLocks/>
          </p:cNvSpPr>
          <p:nvPr/>
        </p:nvSpPr>
        <p:spPr bwMode="auto">
          <a:xfrm>
            <a:off x="7020279" y="3917726"/>
            <a:ext cx="15484" cy="18923"/>
          </a:xfrm>
          <a:custGeom>
            <a:avLst/>
            <a:gdLst>
              <a:gd name="T0" fmla="*/ 7 w 9"/>
              <a:gd name="T1" fmla="*/ 7 h 11"/>
              <a:gd name="T2" fmla="*/ 9 w 9"/>
              <a:gd name="T3" fmla="*/ 4 h 11"/>
              <a:gd name="T4" fmla="*/ 5 w 9"/>
              <a:gd name="T5" fmla="*/ 4 h 11"/>
              <a:gd name="T6" fmla="*/ 4 w 9"/>
              <a:gd name="T7" fmla="*/ 0 h 11"/>
              <a:gd name="T8" fmla="*/ 4 w 9"/>
              <a:gd name="T9" fmla="*/ 4 h 11"/>
              <a:gd name="T10" fmla="*/ 0 w 9"/>
              <a:gd name="T11" fmla="*/ 4 h 11"/>
              <a:gd name="T12" fmla="*/ 2 w 9"/>
              <a:gd name="T13" fmla="*/ 7 h 11"/>
              <a:gd name="T14" fmla="*/ 2 w 9"/>
              <a:gd name="T15" fmla="*/ 11 h 11"/>
              <a:gd name="T16" fmla="*/ 4 w 9"/>
              <a:gd name="T17" fmla="*/ 7 h 11"/>
              <a:gd name="T18" fmla="*/ 7 w 9"/>
              <a:gd name="T19" fmla="*/ 11 h 11"/>
              <a:gd name="T20" fmla="*/ 7 w 9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" h="11">
                <a:moveTo>
                  <a:pt x="7" y="7"/>
                </a:moveTo>
                <a:lnTo>
                  <a:pt x="9" y="4"/>
                </a:lnTo>
                <a:lnTo>
                  <a:pt x="5" y="4"/>
                </a:lnTo>
                <a:lnTo>
                  <a:pt x="4" y="0"/>
                </a:lnTo>
                <a:lnTo>
                  <a:pt x="4" y="4"/>
                </a:lnTo>
                <a:lnTo>
                  <a:pt x="0" y="4"/>
                </a:lnTo>
                <a:lnTo>
                  <a:pt x="2" y="7"/>
                </a:lnTo>
                <a:lnTo>
                  <a:pt x="2" y="11"/>
                </a:lnTo>
                <a:lnTo>
                  <a:pt x="4" y="7"/>
                </a:lnTo>
                <a:lnTo>
                  <a:pt x="7" y="11"/>
                </a:lnTo>
                <a:lnTo>
                  <a:pt x="7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76" name="Freeform 534"/>
          <p:cNvSpPr>
            <a:spLocks/>
          </p:cNvSpPr>
          <p:nvPr/>
        </p:nvSpPr>
        <p:spPr bwMode="auto">
          <a:xfrm>
            <a:off x="6908457" y="3946972"/>
            <a:ext cx="17204" cy="18923"/>
          </a:xfrm>
          <a:custGeom>
            <a:avLst/>
            <a:gdLst>
              <a:gd name="T0" fmla="*/ 8 w 10"/>
              <a:gd name="T1" fmla="*/ 6 h 11"/>
              <a:gd name="T2" fmla="*/ 10 w 10"/>
              <a:gd name="T3" fmla="*/ 4 h 11"/>
              <a:gd name="T4" fmla="*/ 6 w 10"/>
              <a:gd name="T5" fmla="*/ 4 h 11"/>
              <a:gd name="T6" fmla="*/ 4 w 10"/>
              <a:gd name="T7" fmla="*/ 0 h 11"/>
              <a:gd name="T8" fmla="*/ 4 w 10"/>
              <a:gd name="T9" fmla="*/ 4 h 11"/>
              <a:gd name="T10" fmla="*/ 0 w 10"/>
              <a:gd name="T11" fmla="*/ 4 h 11"/>
              <a:gd name="T12" fmla="*/ 2 w 10"/>
              <a:gd name="T13" fmla="*/ 6 h 11"/>
              <a:gd name="T14" fmla="*/ 2 w 10"/>
              <a:gd name="T15" fmla="*/ 11 h 11"/>
              <a:gd name="T16" fmla="*/ 4 w 10"/>
              <a:gd name="T17" fmla="*/ 8 h 11"/>
              <a:gd name="T18" fmla="*/ 8 w 10"/>
              <a:gd name="T19" fmla="*/ 11 h 11"/>
              <a:gd name="T20" fmla="*/ 8 w 10"/>
              <a:gd name="T2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" h="11">
                <a:moveTo>
                  <a:pt x="8" y="6"/>
                </a:moveTo>
                <a:lnTo>
                  <a:pt x="10" y="4"/>
                </a:lnTo>
                <a:lnTo>
                  <a:pt x="6" y="4"/>
                </a:lnTo>
                <a:lnTo>
                  <a:pt x="4" y="0"/>
                </a:lnTo>
                <a:lnTo>
                  <a:pt x="4" y="4"/>
                </a:lnTo>
                <a:lnTo>
                  <a:pt x="0" y="4"/>
                </a:lnTo>
                <a:lnTo>
                  <a:pt x="2" y="6"/>
                </a:lnTo>
                <a:lnTo>
                  <a:pt x="2" y="11"/>
                </a:lnTo>
                <a:lnTo>
                  <a:pt x="4" y="8"/>
                </a:lnTo>
                <a:lnTo>
                  <a:pt x="8" y="11"/>
                </a:lnTo>
                <a:lnTo>
                  <a:pt x="8" y="6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77" name="Freeform 535"/>
          <p:cNvSpPr>
            <a:spLocks/>
          </p:cNvSpPr>
          <p:nvPr/>
        </p:nvSpPr>
        <p:spPr bwMode="auto">
          <a:xfrm>
            <a:off x="7013398" y="3885039"/>
            <a:ext cx="18924" cy="18923"/>
          </a:xfrm>
          <a:custGeom>
            <a:avLst/>
            <a:gdLst>
              <a:gd name="T0" fmla="*/ 8 w 11"/>
              <a:gd name="T1" fmla="*/ 7 h 11"/>
              <a:gd name="T2" fmla="*/ 11 w 11"/>
              <a:gd name="T3" fmla="*/ 6 h 11"/>
              <a:gd name="T4" fmla="*/ 6 w 11"/>
              <a:gd name="T5" fmla="*/ 6 h 11"/>
              <a:gd name="T6" fmla="*/ 6 w 11"/>
              <a:gd name="T7" fmla="*/ 0 h 11"/>
              <a:gd name="T8" fmla="*/ 4 w 11"/>
              <a:gd name="T9" fmla="*/ 6 h 11"/>
              <a:gd name="T10" fmla="*/ 0 w 11"/>
              <a:gd name="T11" fmla="*/ 6 h 11"/>
              <a:gd name="T12" fmla="*/ 4 w 11"/>
              <a:gd name="T13" fmla="*/ 7 h 11"/>
              <a:gd name="T14" fmla="*/ 2 w 11"/>
              <a:gd name="T15" fmla="*/ 11 h 11"/>
              <a:gd name="T16" fmla="*/ 6 w 11"/>
              <a:gd name="T17" fmla="*/ 9 h 11"/>
              <a:gd name="T18" fmla="*/ 8 w 11"/>
              <a:gd name="T19" fmla="*/ 11 h 11"/>
              <a:gd name="T20" fmla="*/ 8 w 11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8" y="7"/>
                </a:moveTo>
                <a:lnTo>
                  <a:pt x="11" y="6"/>
                </a:lnTo>
                <a:lnTo>
                  <a:pt x="6" y="6"/>
                </a:lnTo>
                <a:lnTo>
                  <a:pt x="6" y="0"/>
                </a:lnTo>
                <a:lnTo>
                  <a:pt x="4" y="6"/>
                </a:lnTo>
                <a:lnTo>
                  <a:pt x="0" y="6"/>
                </a:lnTo>
                <a:lnTo>
                  <a:pt x="4" y="7"/>
                </a:lnTo>
                <a:lnTo>
                  <a:pt x="2" y="11"/>
                </a:lnTo>
                <a:lnTo>
                  <a:pt x="6" y="9"/>
                </a:lnTo>
                <a:lnTo>
                  <a:pt x="8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78" name="Freeform 536"/>
          <p:cNvSpPr>
            <a:spLocks/>
          </p:cNvSpPr>
          <p:nvPr/>
        </p:nvSpPr>
        <p:spPr bwMode="auto">
          <a:xfrm>
            <a:off x="6929101" y="3965896"/>
            <a:ext cx="15484" cy="20644"/>
          </a:xfrm>
          <a:custGeom>
            <a:avLst/>
            <a:gdLst>
              <a:gd name="T0" fmla="*/ 7 w 9"/>
              <a:gd name="T1" fmla="*/ 8 h 12"/>
              <a:gd name="T2" fmla="*/ 9 w 9"/>
              <a:gd name="T3" fmla="*/ 4 h 12"/>
              <a:gd name="T4" fmla="*/ 5 w 9"/>
              <a:gd name="T5" fmla="*/ 4 h 12"/>
              <a:gd name="T6" fmla="*/ 5 w 9"/>
              <a:gd name="T7" fmla="*/ 0 h 12"/>
              <a:gd name="T8" fmla="*/ 3 w 9"/>
              <a:gd name="T9" fmla="*/ 4 h 12"/>
              <a:gd name="T10" fmla="*/ 0 w 9"/>
              <a:gd name="T11" fmla="*/ 4 h 12"/>
              <a:gd name="T12" fmla="*/ 1 w 9"/>
              <a:gd name="T13" fmla="*/ 8 h 12"/>
              <a:gd name="T14" fmla="*/ 1 w 9"/>
              <a:gd name="T15" fmla="*/ 12 h 12"/>
              <a:gd name="T16" fmla="*/ 5 w 9"/>
              <a:gd name="T17" fmla="*/ 10 h 12"/>
              <a:gd name="T18" fmla="*/ 7 w 9"/>
              <a:gd name="T19" fmla="*/ 12 h 12"/>
              <a:gd name="T20" fmla="*/ 7 w 9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" h="12">
                <a:moveTo>
                  <a:pt x="7" y="8"/>
                </a:moveTo>
                <a:lnTo>
                  <a:pt x="9" y="4"/>
                </a:lnTo>
                <a:lnTo>
                  <a:pt x="5" y="4"/>
                </a:lnTo>
                <a:lnTo>
                  <a:pt x="5" y="0"/>
                </a:lnTo>
                <a:lnTo>
                  <a:pt x="3" y="4"/>
                </a:lnTo>
                <a:lnTo>
                  <a:pt x="0" y="4"/>
                </a:lnTo>
                <a:lnTo>
                  <a:pt x="1" y="8"/>
                </a:lnTo>
                <a:lnTo>
                  <a:pt x="1" y="12"/>
                </a:lnTo>
                <a:lnTo>
                  <a:pt x="5" y="10"/>
                </a:lnTo>
                <a:lnTo>
                  <a:pt x="7" y="12"/>
                </a:lnTo>
                <a:lnTo>
                  <a:pt x="7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79" name="Freeform 537"/>
          <p:cNvSpPr>
            <a:spLocks/>
          </p:cNvSpPr>
          <p:nvPr/>
        </p:nvSpPr>
        <p:spPr bwMode="auto">
          <a:xfrm>
            <a:off x="6987593" y="3862675"/>
            <a:ext cx="18924" cy="18923"/>
          </a:xfrm>
          <a:custGeom>
            <a:avLst/>
            <a:gdLst>
              <a:gd name="T0" fmla="*/ 7 w 11"/>
              <a:gd name="T1" fmla="*/ 7 h 11"/>
              <a:gd name="T2" fmla="*/ 11 w 11"/>
              <a:gd name="T3" fmla="*/ 3 h 11"/>
              <a:gd name="T4" fmla="*/ 7 w 11"/>
              <a:gd name="T5" fmla="*/ 3 h 11"/>
              <a:gd name="T6" fmla="*/ 5 w 11"/>
              <a:gd name="T7" fmla="*/ 0 h 11"/>
              <a:gd name="T8" fmla="*/ 4 w 11"/>
              <a:gd name="T9" fmla="*/ 3 h 11"/>
              <a:gd name="T10" fmla="*/ 0 w 11"/>
              <a:gd name="T11" fmla="*/ 3 h 11"/>
              <a:gd name="T12" fmla="*/ 4 w 11"/>
              <a:gd name="T13" fmla="*/ 7 h 11"/>
              <a:gd name="T14" fmla="*/ 2 w 11"/>
              <a:gd name="T15" fmla="*/ 11 h 11"/>
              <a:gd name="T16" fmla="*/ 5 w 11"/>
              <a:gd name="T17" fmla="*/ 7 h 11"/>
              <a:gd name="T18" fmla="*/ 9 w 11"/>
              <a:gd name="T19" fmla="*/ 11 h 11"/>
              <a:gd name="T20" fmla="*/ 7 w 11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7" y="7"/>
                </a:moveTo>
                <a:lnTo>
                  <a:pt x="11" y="3"/>
                </a:lnTo>
                <a:lnTo>
                  <a:pt x="7" y="3"/>
                </a:lnTo>
                <a:lnTo>
                  <a:pt x="5" y="0"/>
                </a:lnTo>
                <a:lnTo>
                  <a:pt x="4" y="3"/>
                </a:lnTo>
                <a:lnTo>
                  <a:pt x="0" y="3"/>
                </a:lnTo>
                <a:lnTo>
                  <a:pt x="4" y="7"/>
                </a:lnTo>
                <a:lnTo>
                  <a:pt x="2" y="11"/>
                </a:lnTo>
                <a:lnTo>
                  <a:pt x="5" y="7"/>
                </a:lnTo>
                <a:lnTo>
                  <a:pt x="9" y="11"/>
                </a:lnTo>
                <a:lnTo>
                  <a:pt x="7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80" name="Rectangle 538"/>
          <p:cNvSpPr>
            <a:spLocks noChangeArrowheads="1"/>
          </p:cNvSpPr>
          <p:nvPr/>
        </p:nvSpPr>
        <p:spPr bwMode="auto">
          <a:xfrm>
            <a:off x="7151026" y="3835149"/>
            <a:ext cx="271816" cy="184077"/>
          </a:xfrm>
          <a:prstGeom prst="rect">
            <a:avLst/>
          </a:prstGeom>
          <a:solidFill>
            <a:srgbClr val="1C75BC"/>
          </a:solidFill>
          <a:ln w="9525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81" name="Freeform 539"/>
          <p:cNvSpPr>
            <a:spLocks/>
          </p:cNvSpPr>
          <p:nvPr/>
        </p:nvSpPr>
        <p:spPr bwMode="auto">
          <a:xfrm>
            <a:off x="7274892" y="3859234"/>
            <a:ext cx="18924" cy="15483"/>
          </a:xfrm>
          <a:custGeom>
            <a:avLst/>
            <a:gdLst>
              <a:gd name="T0" fmla="*/ 8 w 11"/>
              <a:gd name="T1" fmla="*/ 5 h 9"/>
              <a:gd name="T2" fmla="*/ 11 w 11"/>
              <a:gd name="T3" fmla="*/ 3 h 9"/>
              <a:gd name="T4" fmla="*/ 8 w 11"/>
              <a:gd name="T5" fmla="*/ 3 h 9"/>
              <a:gd name="T6" fmla="*/ 6 w 11"/>
              <a:gd name="T7" fmla="*/ 0 h 9"/>
              <a:gd name="T8" fmla="*/ 6 w 11"/>
              <a:gd name="T9" fmla="*/ 3 h 9"/>
              <a:gd name="T10" fmla="*/ 0 w 11"/>
              <a:gd name="T11" fmla="*/ 3 h 9"/>
              <a:gd name="T12" fmla="*/ 4 w 11"/>
              <a:gd name="T13" fmla="*/ 5 h 9"/>
              <a:gd name="T14" fmla="*/ 2 w 11"/>
              <a:gd name="T15" fmla="*/ 9 h 9"/>
              <a:gd name="T16" fmla="*/ 6 w 11"/>
              <a:gd name="T17" fmla="*/ 7 h 9"/>
              <a:gd name="T18" fmla="*/ 9 w 11"/>
              <a:gd name="T19" fmla="*/ 9 h 9"/>
              <a:gd name="T20" fmla="*/ 8 w 11"/>
              <a:gd name="T21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9">
                <a:moveTo>
                  <a:pt x="8" y="5"/>
                </a:moveTo>
                <a:lnTo>
                  <a:pt x="11" y="3"/>
                </a:lnTo>
                <a:lnTo>
                  <a:pt x="8" y="3"/>
                </a:lnTo>
                <a:lnTo>
                  <a:pt x="6" y="0"/>
                </a:lnTo>
                <a:lnTo>
                  <a:pt x="6" y="3"/>
                </a:lnTo>
                <a:lnTo>
                  <a:pt x="0" y="3"/>
                </a:lnTo>
                <a:lnTo>
                  <a:pt x="4" y="5"/>
                </a:lnTo>
                <a:lnTo>
                  <a:pt x="2" y="9"/>
                </a:lnTo>
                <a:lnTo>
                  <a:pt x="6" y="7"/>
                </a:lnTo>
                <a:lnTo>
                  <a:pt x="9" y="9"/>
                </a:lnTo>
                <a:lnTo>
                  <a:pt x="8" y="5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82" name="Freeform 540"/>
          <p:cNvSpPr>
            <a:spLocks/>
          </p:cNvSpPr>
          <p:nvPr/>
        </p:nvSpPr>
        <p:spPr bwMode="auto">
          <a:xfrm>
            <a:off x="7274892" y="3979659"/>
            <a:ext cx="18924" cy="15483"/>
          </a:xfrm>
          <a:custGeom>
            <a:avLst/>
            <a:gdLst>
              <a:gd name="T0" fmla="*/ 8 w 11"/>
              <a:gd name="T1" fmla="*/ 6 h 9"/>
              <a:gd name="T2" fmla="*/ 11 w 11"/>
              <a:gd name="T3" fmla="*/ 4 h 9"/>
              <a:gd name="T4" fmla="*/ 8 w 11"/>
              <a:gd name="T5" fmla="*/ 4 h 9"/>
              <a:gd name="T6" fmla="*/ 6 w 11"/>
              <a:gd name="T7" fmla="*/ 0 h 9"/>
              <a:gd name="T8" fmla="*/ 6 w 11"/>
              <a:gd name="T9" fmla="*/ 4 h 9"/>
              <a:gd name="T10" fmla="*/ 0 w 11"/>
              <a:gd name="T11" fmla="*/ 4 h 9"/>
              <a:gd name="T12" fmla="*/ 4 w 11"/>
              <a:gd name="T13" fmla="*/ 6 h 9"/>
              <a:gd name="T14" fmla="*/ 2 w 11"/>
              <a:gd name="T15" fmla="*/ 9 h 9"/>
              <a:gd name="T16" fmla="*/ 6 w 11"/>
              <a:gd name="T17" fmla="*/ 8 h 9"/>
              <a:gd name="T18" fmla="*/ 9 w 11"/>
              <a:gd name="T19" fmla="*/ 9 h 9"/>
              <a:gd name="T20" fmla="*/ 8 w 11"/>
              <a:gd name="T21" fmla="*/ 6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9">
                <a:moveTo>
                  <a:pt x="8" y="6"/>
                </a:moveTo>
                <a:lnTo>
                  <a:pt x="11" y="4"/>
                </a:lnTo>
                <a:lnTo>
                  <a:pt x="8" y="4"/>
                </a:lnTo>
                <a:lnTo>
                  <a:pt x="6" y="0"/>
                </a:lnTo>
                <a:lnTo>
                  <a:pt x="6" y="4"/>
                </a:lnTo>
                <a:lnTo>
                  <a:pt x="0" y="4"/>
                </a:lnTo>
                <a:lnTo>
                  <a:pt x="4" y="6"/>
                </a:lnTo>
                <a:lnTo>
                  <a:pt x="2" y="9"/>
                </a:lnTo>
                <a:lnTo>
                  <a:pt x="6" y="8"/>
                </a:lnTo>
                <a:lnTo>
                  <a:pt x="9" y="9"/>
                </a:lnTo>
                <a:lnTo>
                  <a:pt x="8" y="6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83" name="Freeform 541"/>
          <p:cNvSpPr>
            <a:spLocks/>
          </p:cNvSpPr>
          <p:nvPr/>
        </p:nvSpPr>
        <p:spPr bwMode="auto">
          <a:xfrm>
            <a:off x="7245646" y="3864394"/>
            <a:ext cx="18924" cy="20644"/>
          </a:xfrm>
          <a:custGeom>
            <a:avLst/>
            <a:gdLst>
              <a:gd name="T0" fmla="*/ 7 w 11"/>
              <a:gd name="T1" fmla="*/ 8 h 12"/>
              <a:gd name="T2" fmla="*/ 11 w 11"/>
              <a:gd name="T3" fmla="*/ 4 h 12"/>
              <a:gd name="T4" fmla="*/ 7 w 11"/>
              <a:gd name="T5" fmla="*/ 4 h 12"/>
              <a:gd name="T6" fmla="*/ 6 w 11"/>
              <a:gd name="T7" fmla="*/ 0 h 12"/>
              <a:gd name="T8" fmla="*/ 6 w 11"/>
              <a:gd name="T9" fmla="*/ 4 h 12"/>
              <a:gd name="T10" fmla="*/ 0 w 11"/>
              <a:gd name="T11" fmla="*/ 4 h 12"/>
              <a:gd name="T12" fmla="*/ 4 w 11"/>
              <a:gd name="T13" fmla="*/ 8 h 12"/>
              <a:gd name="T14" fmla="*/ 2 w 11"/>
              <a:gd name="T15" fmla="*/ 12 h 12"/>
              <a:gd name="T16" fmla="*/ 6 w 11"/>
              <a:gd name="T17" fmla="*/ 8 h 12"/>
              <a:gd name="T18" fmla="*/ 9 w 11"/>
              <a:gd name="T19" fmla="*/ 12 h 12"/>
              <a:gd name="T20" fmla="*/ 7 w 11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2">
                <a:moveTo>
                  <a:pt x="7" y="8"/>
                </a:moveTo>
                <a:lnTo>
                  <a:pt x="11" y="4"/>
                </a:lnTo>
                <a:lnTo>
                  <a:pt x="7" y="4"/>
                </a:lnTo>
                <a:lnTo>
                  <a:pt x="6" y="0"/>
                </a:lnTo>
                <a:lnTo>
                  <a:pt x="6" y="4"/>
                </a:lnTo>
                <a:lnTo>
                  <a:pt x="0" y="4"/>
                </a:lnTo>
                <a:lnTo>
                  <a:pt x="4" y="8"/>
                </a:lnTo>
                <a:lnTo>
                  <a:pt x="2" y="12"/>
                </a:lnTo>
                <a:lnTo>
                  <a:pt x="6" y="8"/>
                </a:lnTo>
                <a:lnTo>
                  <a:pt x="9" y="12"/>
                </a:lnTo>
                <a:lnTo>
                  <a:pt x="7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84" name="Freeform 542"/>
          <p:cNvSpPr>
            <a:spLocks/>
          </p:cNvSpPr>
          <p:nvPr/>
        </p:nvSpPr>
        <p:spPr bwMode="auto">
          <a:xfrm>
            <a:off x="7307579" y="3969337"/>
            <a:ext cx="18924" cy="20644"/>
          </a:xfrm>
          <a:custGeom>
            <a:avLst/>
            <a:gdLst>
              <a:gd name="T0" fmla="*/ 8 w 11"/>
              <a:gd name="T1" fmla="*/ 8 h 12"/>
              <a:gd name="T2" fmla="*/ 11 w 11"/>
              <a:gd name="T3" fmla="*/ 4 h 12"/>
              <a:gd name="T4" fmla="*/ 8 w 11"/>
              <a:gd name="T5" fmla="*/ 4 h 12"/>
              <a:gd name="T6" fmla="*/ 6 w 11"/>
              <a:gd name="T7" fmla="*/ 0 h 12"/>
              <a:gd name="T8" fmla="*/ 4 w 11"/>
              <a:gd name="T9" fmla="*/ 4 h 12"/>
              <a:gd name="T10" fmla="*/ 0 w 11"/>
              <a:gd name="T11" fmla="*/ 4 h 12"/>
              <a:gd name="T12" fmla="*/ 4 w 11"/>
              <a:gd name="T13" fmla="*/ 8 h 12"/>
              <a:gd name="T14" fmla="*/ 2 w 11"/>
              <a:gd name="T15" fmla="*/ 12 h 12"/>
              <a:gd name="T16" fmla="*/ 6 w 11"/>
              <a:gd name="T17" fmla="*/ 10 h 12"/>
              <a:gd name="T18" fmla="*/ 9 w 11"/>
              <a:gd name="T19" fmla="*/ 12 h 12"/>
              <a:gd name="T20" fmla="*/ 8 w 11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2">
                <a:moveTo>
                  <a:pt x="8" y="8"/>
                </a:moveTo>
                <a:lnTo>
                  <a:pt x="11" y="4"/>
                </a:lnTo>
                <a:lnTo>
                  <a:pt x="8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8"/>
                </a:lnTo>
                <a:lnTo>
                  <a:pt x="2" y="12"/>
                </a:lnTo>
                <a:lnTo>
                  <a:pt x="6" y="10"/>
                </a:lnTo>
                <a:lnTo>
                  <a:pt x="9" y="12"/>
                </a:lnTo>
                <a:lnTo>
                  <a:pt x="8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85" name="Freeform 543"/>
          <p:cNvSpPr>
            <a:spLocks/>
          </p:cNvSpPr>
          <p:nvPr/>
        </p:nvSpPr>
        <p:spPr bwMode="auto">
          <a:xfrm>
            <a:off x="7225002" y="3885039"/>
            <a:ext cx="17204" cy="18923"/>
          </a:xfrm>
          <a:custGeom>
            <a:avLst/>
            <a:gdLst>
              <a:gd name="T0" fmla="*/ 8 w 10"/>
              <a:gd name="T1" fmla="*/ 7 h 11"/>
              <a:gd name="T2" fmla="*/ 10 w 10"/>
              <a:gd name="T3" fmla="*/ 6 h 11"/>
              <a:gd name="T4" fmla="*/ 6 w 10"/>
              <a:gd name="T5" fmla="*/ 6 h 11"/>
              <a:gd name="T6" fmla="*/ 6 w 10"/>
              <a:gd name="T7" fmla="*/ 0 h 11"/>
              <a:gd name="T8" fmla="*/ 4 w 10"/>
              <a:gd name="T9" fmla="*/ 6 h 11"/>
              <a:gd name="T10" fmla="*/ 0 w 10"/>
              <a:gd name="T11" fmla="*/ 6 h 11"/>
              <a:gd name="T12" fmla="*/ 2 w 10"/>
              <a:gd name="T13" fmla="*/ 7 h 11"/>
              <a:gd name="T14" fmla="*/ 2 w 10"/>
              <a:gd name="T15" fmla="*/ 11 h 11"/>
              <a:gd name="T16" fmla="*/ 6 w 10"/>
              <a:gd name="T17" fmla="*/ 9 h 11"/>
              <a:gd name="T18" fmla="*/ 8 w 10"/>
              <a:gd name="T19" fmla="*/ 11 h 11"/>
              <a:gd name="T20" fmla="*/ 8 w 10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" h="11">
                <a:moveTo>
                  <a:pt x="8" y="7"/>
                </a:moveTo>
                <a:lnTo>
                  <a:pt x="10" y="6"/>
                </a:lnTo>
                <a:lnTo>
                  <a:pt x="6" y="6"/>
                </a:lnTo>
                <a:lnTo>
                  <a:pt x="6" y="0"/>
                </a:lnTo>
                <a:lnTo>
                  <a:pt x="4" y="6"/>
                </a:lnTo>
                <a:lnTo>
                  <a:pt x="0" y="6"/>
                </a:lnTo>
                <a:lnTo>
                  <a:pt x="2" y="7"/>
                </a:lnTo>
                <a:lnTo>
                  <a:pt x="2" y="11"/>
                </a:lnTo>
                <a:lnTo>
                  <a:pt x="6" y="9"/>
                </a:lnTo>
                <a:lnTo>
                  <a:pt x="8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86" name="Freeform 544"/>
          <p:cNvSpPr>
            <a:spLocks/>
          </p:cNvSpPr>
          <p:nvPr/>
        </p:nvSpPr>
        <p:spPr bwMode="auto">
          <a:xfrm>
            <a:off x="7329943" y="3946972"/>
            <a:ext cx="20644" cy="18923"/>
          </a:xfrm>
          <a:custGeom>
            <a:avLst/>
            <a:gdLst>
              <a:gd name="T0" fmla="*/ 8 w 12"/>
              <a:gd name="T1" fmla="*/ 8 h 11"/>
              <a:gd name="T2" fmla="*/ 12 w 12"/>
              <a:gd name="T3" fmla="*/ 4 h 11"/>
              <a:gd name="T4" fmla="*/ 6 w 12"/>
              <a:gd name="T5" fmla="*/ 4 h 11"/>
              <a:gd name="T6" fmla="*/ 6 w 12"/>
              <a:gd name="T7" fmla="*/ 0 h 11"/>
              <a:gd name="T8" fmla="*/ 4 w 12"/>
              <a:gd name="T9" fmla="*/ 4 h 11"/>
              <a:gd name="T10" fmla="*/ 0 w 12"/>
              <a:gd name="T11" fmla="*/ 4 h 11"/>
              <a:gd name="T12" fmla="*/ 4 w 12"/>
              <a:gd name="T13" fmla="*/ 8 h 11"/>
              <a:gd name="T14" fmla="*/ 2 w 12"/>
              <a:gd name="T15" fmla="*/ 11 h 11"/>
              <a:gd name="T16" fmla="*/ 6 w 12"/>
              <a:gd name="T17" fmla="*/ 8 h 11"/>
              <a:gd name="T18" fmla="*/ 8 w 12"/>
              <a:gd name="T19" fmla="*/ 11 h 11"/>
              <a:gd name="T20" fmla="*/ 8 w 12"/>
              <a:gd name="T21" fmla="*/ 8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1">
                <a:moveTo>
                  <a:pt x="8" y="8"/>
                </a:moveTo>
                <a:lnTo>
                  <a:pt x="12" y="4"/>
                </a:lnTo>
                <a:lnTo>
                  <a:pt x="6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8"/>
                </a:lnTo>
                <a:lnTo>
                  <a:pt x="2" y="11"/>
                </a:lnTo>
                <a:lnTo>
                  <a:pt x="6" y="8"/>
                </a:lnTo>
                <a:lnTo>
                  <a:pt x="8" y="11"/>
                </a:lnTo>
                <a:lnTo>
                  <a:pt x="8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87" name="Freeform 545"/>
          <p:cNvSpPr>
            <a:spLocks/>
          </p:cNvSpPr>
          <p:nvPr/>
        </p:nvSpPr>
        <p:spPr bwMode="auto">
          <a:xfrm>
            <a:off x="7216400" y="3917726"/>
            <a:ext cx="18924" cy="18923"/>
          </a:xfrm>
          <a:custGeom>
            <a:avLst/>
            <a:gdLst>
              <a:gd name="T0" fmla="*/ 7 w 11"/>
              <a:gd name="T1" fmla="*/ 7 h 11"/>
              <a:gd name="T2" fmla="*/ 11 w 11"/>
              <a:gd name="T3" fmla="*/ 4 h 11"/>
              <a:gd name="T4" fmla="*/ 5 w 11"/>
              <a:gd name="T5" fmla="*/ 4 h 11"/>
              <a:gd name="T6" fmla="*/ 5 w 11"/>
              <a:gd name="T7" fmla="*/ 0 h 11"/>
              <a:gd name="T8" fmla="*/ 4 w 11"/>
              <a:gd name="T9" fmla="*/ 4 h 11"/>
              <a:gd name="T10" fmla="*/ 0 w 11"/>
              <a:gd name="T11" fmla="*/ 4 h 11"/>
              <a:gd name="T12" fmla="*/ 4 w 11"/>
              <a:gd name="T13" fmla="*/ 7 h 11"/>
              <a:gd name="T14" fmla="*/ 2 w 11"/>
              <a:gd name="T15" fmla="*/ 11 h 11"/>
              <a:gd name="T16" fmla="*/ 5 w 11"/>
              <a:gd name="T17" fmla="*/ 7 h 11"/>
              <a:gd name="T18" fmla="*/ 9 w 11"/>
              <a:gd name="T19" fmla="*/ 11 h 11"/>
              <a:gd name="T20" fmla="*/ 7 w 11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7" y="7"/>
                </a:moveTo>
                <a:lnTo>
                  <a:pt x="11" y="4"/>
                </a:lnTo>
                <a:lnTo>
                  <a:pt x="5" y="4"/>
                </a:lnTo>
                <a:lnTo>
                  <a:pt x="5" y="0"/>
                </a:lnTo>
                <a:lnTo>
                  <a:pt x="4" y="4"/>
                </a:lnTo>
                <a:lnTo>
                  <a:pt x="0" y="4"/>
                </a:lnTo>
                <a:lnTo>
                  <a:pt x="4" y="7"/>
                </a:lnTo>
                <a:lnTo>
                  <a:pt x="2" y="11"/>
                </a:lnTo>
                <a:lnTo>
                  <a:pt x="5" y="7"/>
                </a:lnTo>
                <a:lnTo>
                  <a:pt x="9" y="11"/>
                </a:lnTo>
                <a:lnTo>
                  <a:pt x="7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88" name="Freeform 546"/>
          <p:cNvSpPr>
            <a:spLocks/>
          </p:cNvSpPr>
          <p:nvPr/>
        </p:nvSpPr>
        <p:spPr bwMode="auto">
          <a:xfrm>
            <a:off x="7336825" y="3917726"/>
            <a:ext cx="18924" cy="18923"/>
          </a:xfrm>
          <a:custGeom>
            <a:avLst/>
            <a:gdLst>
              <a:gd name="T0" fmla="*/ 8 w 11"/>
              <a:gd name="T1" fmla="*/ 7 h 11"/>
              <a:gd name="T2" fmla="*/ 11 w 11"/>
              <a:gd name="T3" fmla="*/ 4 h 11"/>
              <a:gd name="T4" fmla="*/ 8 w 11"/>
              <a:gd name="T5" fmla="*/ 4 h 11"/>
              <a:gd name="T6" fmla="*/ 6 w 11"/>
              <a:gd name="T7" fmla="*/ 0 h 11"/>
              <a:gd name="T8" fmla="*/ 4 w 11"/>
              <a:gd name="T9" fmla="*/ 4 h 11"/>
              <a:gd name="T10" fmla="*/ 0 w 11"/>
              <a:gd name="T11" fmla="*/ 4 h 11"/>
              <a:gd name="T12" fmla="*/ 4 w 11"/>
              <a:gd name="T13" fmla="*/ 7 h 11"/>
              <a:gd name="T14" fmla="*/ 2 w 11"/>
              <a:gd name="T15" fmla="*/ 11 h 11"/>
              <a:gd name="T16" fmla="*/ 6 w 11"/>
              <a:gd name="T17" fmla="*/ 7 h 11"/>
              <a:gd name="T18" fmla="*/ 10 w 11"/>
              <a:gd name="T19" fmla="*/ 11 h 11"/>
              <a:gd name="T20" fmla="*/ 8 w 11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1">
                <a:moveTo>
                  <a:pt x="8" y="7"/>
                </a:moveTo>
                <a:lnTo>
                  <a:pt x="11" y="4"/>
                </a:lnTo>
                <a:lnTo>
                  <a:pt x="8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7"/>
                </a:lnTo>
                <a:lnTo>
                  <a:pt x="2" y="11"/>
                </a:lnTo>
                <a:lnTo>
                  <a:pt x="6" y="7"/>
                </a:lnTo>
                <a:lnTo>
                  <a:pt x="10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89" name="Freeform 547"/>
          <p:cNvSpPr>
            <a:spLocks/>
          </p:cNvSpPr>
          <p:nvPr/>
        </p:nvSpPr>
        <p:spPr bwMode="auto">
          <a:xfrm>
            <a:off x="7225002" y="3946972"/>
            <a:ext cx="20644" cy="18923"/>
          </a:xfrm>
          <a:custGeom>
            <a:avLst/>
            <a:gdLst>
              <a:gd name="T0" fmla="*/ 8 w 12"/>
              <a:gd name="T1" fmla="*/ 6 h 11"/>
              <a:gd name="T2" fmla="*/ 12 w 12"/>
              <a:gd name="T3" fmla="*/ 4 h 11"/>
              <a:gd name="T4" fmla="*/ 8 w 12"/>
              <a:gd name="T5" fmla="*/ 4 h 11"/>
              <a:gd name="T6" fmla="*/ 6 w 12"/>
              <a:gd name="T7" fmla="*/ 0 h 11"/>
              <a:gd name="T8" fmla="*/ 4 w 12"/>
              <a:gd name="T9" fmla="*/ 4 h 11"/>
              <a:gd name="T10" fmla="*/ 0 w 12"/>
              <a:gd name="T11" fmla="*/ 4 h 11"/>
              <a:gd name="T12" fmla="*/ 4 w 12"/>
              <a:gd name="T13" fmla="*/ 6 h 11"/>
              <a:gd name="T14" fmla="*/ 2 w 12"/>
              <a:gd name="T15" fmla="*/ 11 h 11"/>
              <a:gd name="T16" fmla="*/ 6 w 12"/>
              <a:gd name="T17" fmla="*/ 8 h 11"/>
              <a:gd name="T18" fmla="*/ 10 w 12"/>
              <a:gd name="T19" fmla="*/ 11 h 11"/>
              <a:gd name="T20" fmla="*/ 8 w 12"/>
              <a:gd name="T2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1">
                <a:moveTo>
                  <a:pt x="8" y="6"/>
                </a:moveTo>
                <a:lnTo>
                  <a:pt x="12" y="4"/>
                </a:lnTo>
                <a:lnTo>
                  <a:pt x="8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6"/>
                </a:lnTo>
                <a:lnTo>
                  <a:pt x="2" y="11"/>
                </a:lnTo>
                <a:lnTo>
                  <a:pt x="6" y="8"/>
                </a:lnTo>
                <a:lnTo>
                  <a:pt x="10" y="11"/>
                </a:lnTo>
                <a:lnTo>
                  <a:pt x="8" y="6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90" name="Freeform 548"/>
          <p:cNvSpPr>
            <a:spLocks/>
          </p:cNvSpPr>
          <p:nvPr/>
        </p:nvSpPr>
        <p:spPr bwMode="auto">
          <a:xfrm>
            <a:off x="7329943" y="3885039"/>
            <a:ext cx="20644" cy="18923"/>
          </a:xfrm>
          <a:custGeom>
            <a:avLst/>
            <a:gdLst>
              <a:gd name="T0" fmla="*/ 8 w 12"/>
              <a:gd name="T1" fmla="*/ 7 h 11"/>
              <a:gd name="T2" fmla="*/ 12 w 12"/>
              <a:gd name="T3" fmla="*/ 6 h 11"/>
              <a:gd name="T4" fmla="*/ 8 w 12"/>
              <a:gd name="T5" fmla="*/ 6 h 11"/>
              <a:gd name="T6" fmla="*/ 6 w 12"/>
              <a:gd name="T7" fmla="*/ 0 h 11"/>
              <a:gd name="T8" fmla="*/ 4 w 12"/>
              <a:gd name="T9" fmla="*/ 6 h 11"/>
              <a:gd name="T10" fmla="*/ 0 w 12"/>
              <a:gd name="T11" fmla="*/ 6 h 11"/>
              <a:gd name="T12" fmla="*/ 4 w 12"/>
              <a:gd name="T13" fmla="*/ 7 h 11"/>
              <a:gd name="T14" fmla="*/ 2 w 12"/>
              <a:gd name="T15" fmla="*/ 11 h 11"/>
              <a:gd name="T16" fmla="*/ 6 w 12"/>
              <a:gd name="T17" fmla="*/ 9 h 11"/>
              <a:gd name="T18" fmla="*/ 10 w 12"/>
              <a:gd name="T19" fmla="*/ 11 h 11"/>
              <a:gd name="T20" fmla="*/ 8 w 12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11">
                <a:moveTo>
                  <a:pt x="8" y="7"/>
                </a:moveTo>
                <a:lnTo>
                  <a:pt x="12" y="6"/>
                </a:lnTo>
                <a:lnTo>
                  <a:pt x="8" y="6"/>
                </a:lnTo>
                <a:lnTo>
                  <a:pt x="6" y="0"/>
                </a:lnTo>
                <a:lnTo>
                  <a:pt x="4" y="6"/>
                </a:lnTo>
                <a:lnTo>
                  <a:pt x="0" y="6"/>
                </a:lnTo>
                <a:lnTo>
                  <a:pt x="4" y="7"/>
                </a:lnTo>
                <a:lnTo>
                  <a:pt x="2" y="11"/>
                </a:lnTo>
                <a:lnTo>
                  <a:pt x="6" y="9"/>
                </a:lnTo>
                <a:lnTo>
                  <a:pt x="10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91" name="Freeform 549"/>
          <p:cNvSpPr>
            <a:spLocks/>
          </p:cNvSpPr>
          <p:nvPr/>
        </p:nvSpPr>
        <p:spPr bwMode="auto">
          <a:xfrm>
            <a:off x="7245646" y="3965896"/>
            <a:ext cx="18924" cy="20644"/>
          </a:xfrm>
          <a:custGeom>
            <a:avLst/>
            <a:gdLst>
              <a:gd name="T0" fmla="*/ 7 w 11"/>
              <a:gd name="T1" fmla="*/ 8 h 12"/>
              <a:gd name="T2" fmla="*/ 11 w 11"/>
              <a:gd name="T3" fmla="*/ 4 h 12"/>
              <a:gd name="T4" fmla="*/ 7 w 11"/>
              <a:gd name="T5" fmla="*/ 4 h 12"/>
              <a:gd name="T6" fmla="*/ 6 w 11"/>
              <a:gd name="T7" fmla="*/ 0 h 12"/>
              <a:gd name="T8" fmla="*/ 4 w 11"/>
              <a:gd name="T9" fmla="*/ 4 h 12"/>
              <a:gd name="T10" fmla="*/ 0 w 11"/>
              <a:gd name="T11" fmla="*/ 4 h 12"/>
              <a:gd name="T12" fmla="*/ 4 w 11"/>
              <a:gd name="T13" fmla="*/ 8 h 12"/>
              <a:gd name="T14" fmla="*/ 2 w 11"/>
              <a:gd name="T15" fmla="*/ 12 h 12"/>
              <a:gd name="T16" fmla="*/ 6 w 11"/>
              <a:gd name="T17" fmla="*/ 10 h 12"/>
              <a:gd name="T18" fmla="*/ 9 w 11"/>
              <a:gd name="T19" fmla="*/ 12 h 12"/>
              <a:gd name="T20" fmla="*/ 7 w 11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2">
                <a:moveTo>
                  <a:pt x="7" y="8"/>
                </a:moveTo>
                <a:lnTo>
                  <a:pt x="11" y="4"/>
                </a:lnTo>
                <a:lnTo>
                  <a:pt x="7" y="4"/>
                </a:lnTo>
                <a:lnTo>
                  <a:pt x="6" y="0"/>
                </a:lnTo>
                <a:lnTo>
                  <a:pt x="4" y="4"/>
                </a:lnTo>
                <a:lnTo>
                  <a:pt x="0" y="4"/>
                </a:lnTo>
                <a:lnTo>
                  <a:pt x="4" y="8"/>
                </a:lnTo>
                <a:lnTo>
                  <a:pt x="2" y="12"/>
                </a:lnTo>
                <a:lnTo>
                  <a:pt x="6" y="10"/>
                </a:lnTo>
                <a:lnTo>
                  <a:pt x="9" y="12"/>
                </a:lnTo>
                <a:lnTo>
                  <a:pt x="7" y="8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92" name="Freeform 550"/>
          <p:cNvSpPr>
            <a:spLocks/>
          </p:cNvSpPr>
          <p:nvPr/>
        </p:nvSpPr>
        <p:spPr bwMode="auto">
          <a:xfrm>
            <a:off x="7307579" y="3862675"/>
            <a:ext cx="15484" cy="18923"/>
          </a:xfrm>
          <a:custGeom>
            <a:avLst/>
            <a:gdLst>
              <a:gd name="T0" fmla="*/ 8 w 9"/>
              <a:gd name="T1" fmla="*/ 7 h 11"/>
              <a:gd name="T2" fmla="*/ 9 w 9"/>
              <a:gd name="T3" fmla="*/ 3 h 11"/>
              <a:gd name="T4" fmla="*/ 6 w 9"/>
              <a:gd name="T5" fmla="*/ 3 h 11"/>
              <a:gd name="T6" fmla="*/ 4 w 9"/>
              <a:gd name="T7" fmla="*/ 0 h 11"/>
              <a:gd name="T8" fmla="*/ 4 w 9"/>
              <a:gd name="T9" fmla="*/ 3 h 11"/>
              <a:gd name="T10" fmla="*/ 0 w 9"/>
              <a:gd name="T11" fmla="*/ 3 h 11"/>
              <a:gd name="T12" fmla="*/ 2 w 9"/>
              <a:gd name="T13" fmla="*/ 7 h 11"/>
              <a:gd name="T14" fmla="*/ 2 w 9"/>
              <a:gd name="T15" fmla="*/ 11 h 11"/>
              <a:gd name="T16" fmla="*/ 4 w 9"/>
              <a:gd name="T17" fmla="*/ 7 h 11"/>
              <a:gd name="T18" fmla="*/ 8 w 9"/>
              <a:gd name="T19" fmla="*/ 11 h 11"/>
              <a:gd name="T20" fmla="*/ 8 w 9"/>
              <a:gd name="T2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" h="11">
                <a:moveTo>
                  <a:pt x="8" y="7"/>
                </a:moveTo>
                <a:lnTo>
                  <a:pt x="9" y="3"/>
                </a:lnTo>
                <a:lnTo>
                  <a:pt x="6" y="3"/>
                </a:lnTo>
                <a:lnTo>
                  <a:pt x="4" y="0"/>
                </a:lnTo>
                <a:lnTo>
                  <a:pt x="4" y="3"/>
                </a:lnTo>
                <a:lnTo>
                  <a:pt x="0" y="3"/>
                </a:lnTo>
                <a:lnTo>
                  <a:pt x="2" y="7"/>
                </a:lnTo>
                <a:lnTo>
                  <a:pt x="2" y="11"/>
                </a:lnTo>
                <a:lnTo>
                  <a:pt x="4" y="7"/>
                </a:lnTo>
                <a:lnTo>
                  <a:pt x="8" y="11"/>
                </a:lnTo>
                <a:lnTo>
                  <a:pt x="8" y="7"/>
                </a:lnTo>
                <a:close/>
              </a:path>
            </a:pathLst>
          </a:custGeom>
          <a:solidFill>
            <a:srgbClr val="FFC6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93" name="Rectangle 551"/>
          <p:cNvSpPr>
            <a:spLocks noChangeArrowheads="1"/>
          </p:cNvSpPr>
          <p:nvPr/>
        </p:nvSpPr>
        <p:spPr bwMode="auto">
          <a:xfrm>
            <a:off x="7467572" y="3835149"/>
            <a:ext cx="271816" cy="184077"/>
          </a:xfrm>
          <a:prstGeom prst="rect">
            <a:avLst/>
          </a:prstGeom>
          <a:noFill/>
          <a:ln w="9525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94" name="Rectangle 552"/>
          <p:cNvSpPr>
            <a:spLocks noChangeArrowheads="1"/>
          </p:cNvSpPr>
          <p:nvPr/>
        </p:nvSpPr>
        <p:spPr bwMode="auto">
          <a:xfrm>
            <a:off x="7784117" y="3835149"/>
            <a:ext cx="275257" cy="184077"/>
          </a:xfrm>
          <a:prstGeom prst="rect">
            <a:avLst/>
          </a:prstGeom>
          <a:noFill/>
          <a:ln w="9525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95" name="Rectangle 553"/>
          <p:cNvSpPr>
            <a:spLocks noChangeArrowheads="1"/>
          </p:cNvSpPr>
          <p:nvPr/>
        </p:nvSpPr>
        <p:spPr bwMode="auto">
          <a:xfrm>
            <a:off x="8105824" y="3835149"/>
            <a:ext cx="270096" cy="184077"/>
          </a:xfrm>
          <a:prstGeom prst="rect">
            <a:avLst/>
          </a:prstGeom>
          <a:noFill/>
          <a:ln w="9525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96" name="Rectangle 554"/>
          <p:cNvSpPr>
            <a:spLocks noChangeArrowheads="1"/>
          </p:cNvSpPr>
          <p:nvPr/>
        </p:nvSpPr>
        <p:spPr bwMode="auto">
          <a:xfrm>
            <a:off x="8422370" y="3835149"/>
            <a:ext cx="275257" cy="184077"/>
          </a:xfrm>
          <a:prstGeom prst="rect">
            <a:avLst/>
          </a:prstGeom>
          <a:noFill/>
          <a:ln w="9525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97" name="Freeform 555"/>
          <p:cNvSpPr>
            <a:spLocks/>
          </p:cNvSpPr>
          <p:nvPr/>
        </p:nvSpPr>
        <p:spPr bwMode="auto">
          <a:xfrm>
            <a:off x="761777" y="1750354"/>
            <a:ext cx="53975" cy="38100"/>
          </a:xfrm>
          <a:custGeom>
            <a:avLst/>
            <a:gdLst>
              <a:gd name="T0" fmla="*/ 0 w 18"/>
              <a:gd name="T1" fmla="*/ 6 h 13"/>
              <a:gd name="T2" fmla="*/ 12 w 18"/>
              <a:gd name="T3" fmla="*/ 11 h 13"/>
              <a:gd name="T4" fmla="*/ 17 w 18"/>
              <a:gd name="T5" fmla="*/ 0 h 13"/>
              <a:gd name="T6" fmla="*/ 0 w 18"/>
              <a:gd name="T7" fmla="*/ 6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13">
                <a:moveTo>
                  <a:pt x="0" y="6"/>
                </a:moveTo>
                <a:cubicBezTo>
                  <a:pt x="2" y="11"/>
                  <a:pt x="7" y="13"/>
                  <a:pt x="12" y="11"/>
                </a:cubicBezTo>
                <a:cubicBezTo>
                  <a:pt x="16" y="10"/>
                  <a:pt x="18" y="5"/>
                  <a:pt x="17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98" name="Freeform 556"/>
          <p:cNvSpPr>
            <a:spLocks/>
          </p:cNvSpPr>
          <p:nvPr/>
        </p:nvSpPr>
        <p:spPr bwMode="auto">
          <a:xfrm>
            <a:off x="641127" y="1750354"/>
            <a:ext cx="53975" cy="38100"/>
          </a:xfrm>
          <a:custGeom>
            <a:avLst/>
            <a:gdLst>
              <a:gd name="T0" fmla="*/ 6 w 18"/>
              <a:gd name="T1" fmla="*/ 11 h 13"/>
              <a:gd name="T2" fmla="*/ 18 w 18"/>
              <a:gd name="T3" fmla="*/ 6 h 13"/>
              <a:gd name="T4" fmla="*/ 2 w 18"/>
              <a:gd name="T5" fmla="*/ 0 h 13"/>
              <a:gd name="T6" fmla="*/ 6 w 18"/>
              <a:gd name="T7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13">
                <a:moveTo>
                  <a:pt x="6" y="11"/>
                </a:moveTo>
                <a:cubicBezTo>
                  <a:pt x="11" y="13"/>
                  <a:pt x="16" y="11"/>
                  <a:pt x="18" y="6"/>
                </a:cubicBezTo>
                <a:cubicBezTo>
                  <a:pt x="2" y="0"/>
                  <a:pt x="2" y="0"/>
                  <a:pt x="2" y="0"/>
                </a:cubicBezTo>
                <a:cubicBezTo>
                  <a:pt x="0" y="5"/>
                  <a:pt x="2" y="9"/>
                  <a:pt x="6" y="11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99" name="Freeform 557"/>
          <p:cNvSpPr>
            <a:spLocks noEditPoints="1"/>
          </p:cNvSpPr>
          <p:nvPr/>
        </p:nvSpPr>
        <p:spPr bwMode="auto">
          <a:xfrm>
            <a:off x="553814" y="1540804"/>
            <a:ext cx="349250" cy="465137"/>
          </a:xfrm>
          <a:custGeom>
            <a:avLst/>
            <a:gdLst>
              <a:gd name="T0" fmla="*/ 58 w 116"/>
              <a:gd name="T1" fmla="*/ 154 h 154"/>
              <a:gd name="T2" fmla="*/ 0 w 116"/>
              <a:gd name="T3" fmla="*/ 95 h 154"/>
              <a:gd name="T4" fmla="*/ 0 w 116"/>
              <a:gd name="T5" fmla="*/ 58 h 154"/>
              <a:gd name="T6" fmla="*/ 58 w 116"/>
              <a:gd name="T7" fmla="*/ 0 h 154"/>
              <a:gd name="T8" fmla="*/ 116 w 116"/>
              <a:gd name="T9" fmla="*/ 58 h 154"/>
              <a:gd name="T10" fmla="*/ 116 w 116"/>
              <a:gd name="T11" fmla="*/ 95 h 154"/>
              <a:gd name="T12" fmla="*/ 114 w 116"/>
              <a:gd name="T13" fmla="*/ 96 h 154"/>
              <a:gd name="T14" fmla="*/ 80 w 116"/>
              <a:gd name="T15" fmla="*/ 144 h 154"/>
              <a:gd name="T16" fmla="*/ 80 w 116"/>
              <a:gd name="T17" fmla="*/ 149 h 154"/>
              <a:gd name="T18" fmla="*/ 78 w 116"/>
              <a:gd name="T19" fmla="*/ 150 h 154"/>
              <a:gd name="T20" fmla="*/ 58 w 116"/>
              <a:gd name="T21" fmla="*/ 154 h 154"/>
              <a:gd name="T22" fmla="*/ 58 w 116"/>
              <a:gd name="T23" fmla="*/ 7 h 154"/>
              <a:gd name="T24" fmla="*/ 7 w 116"/>
              <a:gd name="T25" fmla="*/ 58 h 154"/>
              <a:gd name="T26" fmla="*/ 7 w 116"/>
              <a:gd name="T27" fmla="*/ 95 h 154"/>
              <a:gd name="T28" fmla="*/ 58 w 116"/>
              <a:gd name="T29" fmla="*/ 146 h 154"/>
              <a:gd name="T30" fmla="*/ 72 w 116"/>
              <a:gd name="T31" fmla="*/ 144 h 154"/>
              <a:gd name="T32" fmla="*/ 72 w 116"/>
              <a:gd name="T33" fmla="*/ 144 h 154"/>
              <a:gd name="T34" fmla="*/ 109 w 116"/>
              <a:gd name="T35" fmla="*/ 90 h 154"/>
              <a:gd name="T36" fmla="*/ 109 w 116"/>
              <a:gd name="T37" fmla="*/ 58 h 154"/>
              <a:gd name="T38" fmla="*/ 58 w 116"/>
              <a:gd name="T39" fmla="*/ 7 h 154"/>
              <a:gd name="T40" fmla="*/ 58 w 116"/>
              <a:gd name="T41" fmla="*/ 96 h 154"/>
              <a:gd name="T42" fmla="*/ 44 w 116"/>
              <a:gd name="T43" fmla="*/ 94 h 154"/>
              <a:gd name="T44" fmla="*/ 21 w 116"/>
              <a:gd name="T45" fmla="*/ 89 h 154"/>
              <a:gd name="T46" fmla="*/ 8 w 116"/>
              <a:gd name="T47" fmla="*/ 74 h 154"/>
              <a:gd name="T48" fmla="*/ 14 w 116"/>
              <a:gd name="T49" fmla="*/ 61 h 154"/>
              <a:gd name="T50" fmla="*/ 27 w 116"/>
              <a:gd name="T51" fmla="*/ 56 h 154"/>
              <a:gd name="T52" fmla="*/ 89 w 116"/>
              <a:gd name="T53" fmla="*/ 56 h 154"/>
              <a:gd name="T54" fmla="*/ 102 w 116"/>
              <a:gd name="T55" fmla="*/ 61 h 154"/>
              <a:gd name="T56" fmla="*/ 107 w 116"/>
              <a:gd name="T57" fmla="*/ 74 h 154"/>
              <a:gd name="T58" fmla="*/ 95 w 116"/>
              <a:gd name="T59" fmla="*/ 89 h 154"/>
              <a:gd name="T60" fmla="*/ 72 w 116"/>
              <a:gd name="T61" fmla="*/ 94 h 154"/>
              <a:gd name="T62" fmla="*/ 58 w 116"/>
              <a:gd name="T63" fmla="*/ 96 h 154"/>
              <a:gd name="T64" fmla="*/ 27 w 116"/>
              <a:gd name="T65" fmla="*/ 63 h 154"/>
              <a:gd name="T66" fmla="*/ 19 w 116"/>
              <a:gd name="T67" fmla="*/ 66 h 154"/>
              <a:gd name="T68" fmla="*/ 16 w 116"/>
              <a:gd name="T69" fmla="*/ 74 h 154"/>
              <a:gd name="T70" fmla="*/ 23 w 116"/>
              <a:gd name="T71" fmla="*/ 82 h 154"/>
              <a:gd name="T72" fmla="*/ 45 w 116"/>
              <a:gd name="T73" fmla="*/ 87 h 154"/>
              <a:gd name="T74" fmla="*/ 70 w 116"/>
              <a:gd name="T75" fmla="*/ 87 h 154"/>
              <a:gd name="T76" fmla="*/ 93 w 116"/>
              <a:gd name="T77" fmla="*/ 82 h 154"/>
              <a:gd name="T78" fmla="*/ 100 w 116"/>
              <a:gd name="T79" fmla="*/ 74 h 154"/>
              <a:gd name="T80" fmla="*/ 96 w 116"/>
              <a:gd name="T81" fmla="*/ 66 h 154"/>
              <a:gd name="T82" fmla="*/ 89 w 116"/>
              <a:gd name="T83" fmla="*/ 63 h 154"/>
              <a:gd name="T84" fmla="*/ 27 w 116"/>
              <a:gd name="T85" fmla="*/ 6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6" h="154">
                <a:moveTo>
                  <a:pt x="58" y="154"/>
                </a:moveTo>
                <a:cubicBezTo>
                  <a:pt x="26" y="154"/>
                  <a:pt x="0" y="128"/>
                  <a:pt x="0" y="95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26"/>
                  <a:pt x="26" y="0"/>
                  <a:pt x="58" y="0"/>
                </a:cubicBezTo>
                <a:cubicBezTo>
                  <a:pt x="90" y="0"/>
                  <a:pt x="116" y="26"/>
                  <a:pt x="116" y="58"/>
                </a:cubicBezTo>
                <a:cubicBezTo>
                  <a:pt x="116" y="95"/>
                  <a:pt x="116" y="95"/>
                  <a:pt x="116" y="95"/>
                </a:cubicBezTo>
                <a:cubicBezTo>
                  <a:pt x="114" y="96"/>
                  <a:pt x="114" y="96"/>
                  <a:pt x="114" y="96"/>
                </a:cubicBezTo>
                <a:cubicBezTo>
                  <a:pt x="94" y="103"/>
                  <a:pt x="80" y="123"/>
                  <a:pt x="80" y="144"/>
                </a:cubicBezTo>
                <a:cubicBezTo>
                  <a:pt x="80" y="149"/>
                  <a:pt x="80" y="149"/>
                  <a:pt x="80" y="149"/>
                </a:cubicBezTo>
                <a:cubicBezTo>
                  <a:pt x="78" y="150"/>
                  <a:pt x="78" y="150"/>
                  <a:pt x="78" y="150"/>
                </a:cubicBezTo>
                <a:cubicBezTo>
                  <a:pt x="71" y="153"/>
                  <a:pt x="65" y="154"/>
                  <a:pt x="58" y="154"/>
                </a:cubicBezTo>
                <a:close/>
                <a:moveTo>
                  <a:pt x="58" y="7"/>
                </a:moveTo>
                <a:cubicBezTo>
                  <a:pt x="30" y="7"/>
                  <a:pt x="7" y="30"/>
                  <a:pt x="7" y="58"/>
                </a:cubicBezTo>
                <a:cubicBezTo>
                  <a:pt x="7" y="95"/>
                  <a:pt x="7" y="95"/>
                  <a:pt x="7" y="95"/>
                </a:cubicBezTo>
                <a:cubicBezTo>
                  <a:pt x="7" y="123"/>
                  <a:pt x="30" y="146"/>
                  <a:pt x="58" y="146"/>
                </a:cubicBezTo>
                <a:cubicBezTo>
                  <a:pt x="63" y="146"/>
                  <a:pt x="68" y="145"/>
                  <a:pt x="72" y="144"/>
                </a:cubicBezTo>
                <a:cubicBezTo>
                  <a:pt x="72" y="144"/>
                  <a:pt x="72" y="144"/>
                  <a:pt x="72" y="144"/>
                </a:cubicBezTo>
                <a:cubicBezTo>
                  <a:pt x="72" y="120"/>
                  <a:pt x="87" y="99"/>
                  <a:pt x="109" y="90"/>
                </a:cubicBezTo>
                <a:cubicBezTo>
                  <a:pt x="109" y="58"/>
                  <a:pt x="109" y="58"/>
                  <a:pt x="109" y="58"/>
                </a:cubicBezTo>
                <a:cubicBezTo>
                  <a:pt x="109" y="30"/>
                  <a:pt x="86" y="7"/>
                  <a:pt x="58" y="7"/>
                </a:cubicBezTo>
                <a:close/>
                <a:moveTo>
                  <a:pt x="58" y="96"/>
                </a:moveTo>
                <a:cubicBezTo>
                  <a:pt x="53" y="96"/>
                  <a:pt x="48" y="95"/>
                  <a:pt x="44" y="94"/>
                </a:cubicBezTo>
                <a:cubicBezTo>
                  <a:pt x="21" y="89"/>
                  <a:pt x="21" y="89"/>
                  <a:pt x="21" y="89"/>
                </a:cubicBezTo>
                <a:cubicBezTo>
                  <a:pt x="14" y="88"/>
                  <a:pt x="9" y="81"/>
                  <a:pt x="8" y="74"/>
                </a:cubicBezTo>
                <a:cubicBezTo>
                  <a:pt x="8" y="69"/>
                  <a:pt x="10" y="64"/>
                  <a:pt x="14" y="61"/>
                </a:cubicBezTo>
                <a:cubicBezTo>
                  <a:pt x="17" y="58"/>
                  <a:pt x="22" y="56"/>
                  <a:pt x="27" y="56"/>
                </a:cubicBezTo>
                <a:cubicBezTo>
                  <a:pt x="89" y="56"/>
                  <a:pt x="89" y="56"/>
                  <a:pt x="89" y="56"/>
                </a:cubicBezTo>
                <a:cubicBezTo>
                  <a:pt x="94" y="56"/>
                  <a:pt x="98" y="58"/>
                  <a:pt x="102" y="61"/>
                </a:cubicBezTo>
                <a:cubicBezTo>
                  <a:pt x="105" y="65"/>
                  <a:pt x="107" y="70"/>
                  <a:pt x="107" y="74"/>
                </a:cubicBezTo>
                <a:cubicBezTo>
                  <a:pt x="107" y="81"/>
                  <a:pt x="102" y="88"/>
                  <a:pt x="95" y="89"/>
                </a:cubicBezTo>
                <a:cubicBezTo>
                  <a:pt x="72" y="94"/>
                  <a:pt x="72" y="94"/>
                  <a:pt x="72" y="94"/>
                </a:cubicBezTo>
                <a:cubicBezTo>
                  <a:pt x="67" y="95"/>
                  <a:pt x="63" y="96"/>
                  <a:pt x="58" y="96"/>
                </a:cubicBezTo>
                <a:close/>
                <a:moveTo>
                  <a:pt x="27" y="63"/>
                </a:moveTo>
                <a:cubicBezTo>
                  <a:pt x="24" y="63"/>
                  <a:pt x="21" y="64"/>
                  <a:pt x="19" y="66"/>
                </a:cubicBezTo>
                <a:cubicBezTo>
                  <a:pt x="17" y="68"/>
                  <a:pt x="16" y="71"/>
                  <a:pt x="16" y="74"/>
                </a:cubicBezTo>
                <a:cubicBezTo>
                  <a:pt x="16" y="78"/>
                  <a:pt x="19" y="81"/>
                  <a:pt x="23" y="82"/>
                </a:cubicBezTo>
                <a:cubicBezTo>
                  <a:pt x="45" y="87"/>
                  <a:pt x="45" y="87"/>
                  <a:pt x="45" y="87"/>
                </a:cubicBezTo>
                <a:cubicBezTo>
                  <a:pt x="53" y="89"/>
                  <a:pt x="62" y="89"/>
                  <a:pt x="70" y="87"/>
                </a:cubicBezTo>
                <a:cubicBezTo>
                  <a:pt x="93" y="82"/>
                  <a:pt x="93" y="82"/>
                  <a:pt x="93" y="82"/>
                </a:cubicBezTo>
                <a:cubicBezTo>
                  <a:pt x="97" y="81"/>
                  <a:pt x="100" y="78"/>
                  <a:pt x="100" y="74"/>
                </a:cubicBezTo>
                <a:cubicBezTo>
                  <a:pt x="100" y="71"/>
                  <a:pt x="98" y="69"/>
                  <a:pt x="96" y="66"/>
                </a:cubicBezTo>
                <a:cubicBezTo>
                  <a:pt x="94" y="64"/>
                  <a:pt x="92" y="63"/>
                  <a:pt x="89" y="63"/>
                </a:cubicBezTo>
                <a:lnTo>
                  <a:pt x="27" y="63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00" name="Freeform 558"/>
          <p:cNvSpPr>
            <a:spLocks noEditPoints="1"/>
          </p:cNvSpPr>
          <p:nvPr/>
        </p:nvSpPr>
        <p:spPr bwMode="auto">
          <a:xfrm>
            <a:off x="1077689" y="1540804"/>
            <a:ext cx="354013" cy="465137"/>
          </a:xfrm>
          <a:custGeom>
            <a:avLst/>
            <a:gdLst>
              <a:gd name="T0" fmla="*/ 58 w 117"/>
              <a:gd name="T1" fmla="*/ 154 h 154"/>
              <a:gd name="T2" fmla="*/ 38 w 117"/>
              <a:gd name="T3" fmla="*/ 150 h 154"/>
              <a:gd name="T4" fmla="*/ 36 w 117"/>
              <a:gd name="T5" fmla="*/ 149 h 154"/>
              <a:gd name="T6" fmla="*/ 36 w 117"/>
              <a:gd name="T7" fmla="*/ 144 h 154"/>
              <a:gd name="T8" fmla="*/ 2 w 117"/>
              <a:gd name="T9" fmla="*/ 96 h 154"/>
              <a:gd name="T10" fmla="*/ 0 w 117"/>
              <a:gd name="T11" fmla="*/ 95 h 154"/>
              <a:gd name="T12" fmla="*/ 0 w 117"/>
              <a:gd name="T13" fmla="*/ 58 h 154"/>
              <a:gd name="T14" fmla="*/ 58 w 117"/>
              <a:gd name="T15" fmla="*/ 0 h 154"/>
              <a:gd name="T16" fmla="*/ 117 w 117"/>
              <a:gd name="T17" fmla="*/ 58 h 154"/>
              <a:gd name="T18" fmla="*/ 117 w 117"/>
              <a:gd name="T19" fmla="*/ 95 h 154"/>
              <a:gd name="T20" fmla="*/ 58 w 117"/>
              <a:gd name="T21" fmla="*/ 154 h 154"/>
              <a:gd name="T22" fmla="*/ 43 w 117"/>
              <a:gd name="T23" fmla="*/ 144 h 154"/>
              <a:gd name="T24" fmla="*/ 58 w 117"/>
              <a:gd name="T25" fmla="*/ 146 h 154"/>
              <a:gd name="T26" fmla="*/ 109 w 117"/>
              <a:gd name="T27" fmla="*/ 95 h 154"/>
              <a:gd name="T28" fmla="*/ 109 w 117"/>
              <a:gd name="T29" fmla="*/ 58 h 154"/>
              <a:gd name="T30" fmla="*/ 58 w 117"/>
              <a:gd name="T31" fmla="*/ 7 h 154"/>
              <a:gd name="T32" fmla="*/ 7 w 117"/>
              <a:gd name="T33" fmla="*/ 58 h 154"/>
              <a:gd name="T34" fmla="*/ 7 w 117"/>
              <a:gd name="T35" fmla="*/ 90 h 154"/>
              <a:gd name="T36" fmla="*/ 43 w 117"/>
              <a:gd name="T37" fmla="*/ 144 h 154"/>
              <a:gd name="T38" fmla="*/ 58 w 117"/>
              <a:gd name="T39" fmla="*/ 96 h 154"/>
              <a:gd name="T40" fmla="*/ 44 w 117"/>
              <a:gd name="T41" fmla="*/ 94 h 154"/>
              <a:gd name="T42" fmla="*/ 21 w 117"/>
              <a:gd name="T43" fmla="*/ 89 h 154"/>
              <a:gd name="T44" fmla="*/ 9 w 117"/>
              <a:gd name="T45" fmla="*/ 74 h 154"/>
              <a:gd name="T46" fmla="*/ 14 w 117"/>
              <a:gd name="T47" fmla="*/ 61 h 154"/>
              <a:gd name="T48" fmla="*/ 27 w 117"/>
              <a:gd name="T49" fmla="*/ 56 h 154"/>
              <a:gd name="T50" fmla="*/ 89 w 117"/>
              <a:gd name="T51" fmla="*/ 56 h 154"/>
              <a:gd name="T52" fmla="*/ 102 w 117"/>
              <a:gd name="T53" fmla="*/ 61 h 154"/>
              <a:gd name="T54" fmla="*/ 107 w 117"/>
              <a:gd name="T55" fmla="*/ 74 h 154"/>
              <a:gd name="T56" fmla="*/ 95 w 117"/>
              <a:gd name="T57" fmla="*/ 89 h 154"/>
              <a:gd name="T58" fmla="*/ 72 w 117"/>
              <a:gd name="T59" fmla="*/ 94 h 154"/>
              <a:gd name="T60" fmla="*/ 58 w 117"/>
              <a:gd name="T61" fmla="*/ 96 h 154"/>
              <a:gd name="T62" fmla="*/ 27 w 117"/>
              <a:gd name="T63" fmla="*/ 63 h 154"/>
              <a:gd name="T64" fmla="*/ 19 w 117"/>
              <a:gd name="T65" fmla="*/ 66 h 154"/>
              <a:gd name="T66" fmla="*/ 16 w 117"/>
              <a:gd name="T67" fmla="*/ 74 h 154"/>
              <a:gd name="T68" fmla="*/ 23 w 117"/>
              <a:gd name="T69" fmla="*/ 82 h 154"/>
              <a:gd name="T70" fmla="*/ 45 w 117"/>
              <a:gd name="T71" fmla="*/ 87 h 154"/>
              <a:gd name="T72" fmla="*/ 71 w 117"/>
              <a:gd name="T73" fmla="*/ 87 h 154"/>
              <a:gd name="T74" fmla="*/ 93 w 117"/>
              <a:gd name="T75" fmla="*/ 82 h 154"/>
              <a:gd name="T76" fmla="*/ 100 w 117"/>
              <a:gd name="T77" fmla="*/ 74 h 154"/>
              <a:gd name="T78" fmla="*/ 96 w 117"/>
              <a:gd name="T79" fmla="*/ 66 h 154"/>
              <a:gd name="T80" fmla="*/ 89 w 117"/>
              <a:gd name="T81" fmla="*/ 63 h 154"/>
              <a:gd name="T82" fmla="*/ 27 w 117"/>
              <a:gd name="T83" fmla="*/ 6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7" h="154">
                <a:moveTo>
                  <a:pt x="58" y="154"/>
                </a:moveTo>
                <a:cubicBezTo>
                  <a:pt x="51" y="154"/>
                  <a:pt x="45" y="153"/>
                  <a:pt x="38" y="150"/>
                </a:cubicBezTo>
                <a:cubicBezTo>
                  <a:pt x="36" y="149"/>
                  <a:pt x="36" y="149"/>
                  <a:pt x="36" y="149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36" y="123"/>
                  <a:pt x="22" y="104"/>
                  <a:pt x="2" y="96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26"/>
                  <a:pt x="26" y="0"/>
                  <a:pt x="58" y="0"/>
                </a:cubicBezTo>
                <a:cubicBezTo>
                  <a:pt x="90" y="0"/>
                  <a:pt x="117" y="26"/>
                  <a:pt x="117" y="58"/>
                </a:cubicBezTo>
                <a:cubicBezTo>
                  <a:pt x="117" y="95"/>
                  <a:pt x="117" y="95"/>
                  <a:pt x="117" y="95"/>
                </a:cubicBezTo>
                <a:cubicBezTo>
                  <a:pt x="117" y="128"/>
                  <a:pt x="90" y="154"/>
                  <a:pt x="58" y="154"/>
                </a:cubicBezTo>
                <a:close/>
                <a:moveTo>
                  <a:pt x="43" y="144"/>
                </a:moveTo>
                <a:cubicBezTo>
                  <a:pt x="48" y="145"/>
                  <a:pt x="53" y="146"/>
                  <a:pt x="58" y="146"/>
                </a:cubicBezTo>
                <a:cubicBezTo>
                  <a:pt x="86" y="146"/>
                  <a:pt x="109" y="123"/>
                  <a:pt x="109" y="95"/>
                </a:cubicBezTo>
                <a:cubicBezTo>
                  <a:pt x="109" y="58"/>
                  <a:pt x="109" y="58"/>
                  <a:pt x="109" y="58"/>
                </a:cubicBezTo>
                <a:cubicBezTo>
                  <a:pt x="109" y="30"/>
                  <a:pt x="86" y="7"/>
                  <a:pt x="58" y="7"/>
                </a:cubicBezTo>
                <a:cubicBezTo>
                  <a:pt x="30" y="7"/>
                  <a:pt x="7" y="30"/>
                  <a:pt x="7" y="58"/>
                </a:cubicBezTo>
                <a:cubicBezTo>
                  <a:pt x="7" y="90"/>
                  <a:pt x="7" y="90"/>
                  <a:pt x="7" y="90"/>
                </a:cubicBezTo>
                <a:cubicBezTo>
                  <a:pt x="29" y="99"/>
                  <a:pt x="43" y="120"/>
                  <a:pt x="43" y="144"/>
                </a:cubicBezTo>
                <a:close/>
                <a:moveTo>
                  <a:pt x="58" y="96"/>
                </a:moveTo>
                <a:cubicBezTo>
                  <a:pt x="53" y="96"/>
                  <a:pt x="48" y="95"/>
                  <a:pt x="44" y="94"/>
                </a:cubicBezTo>
                <a:cubicBezTo>
                  <a:pt x="21" y="89"/>
                  <a:pt x="21" y="89"/>
                  <a:pt x="21" y="89"/>
                </a:cubicBezTo>
                <a:cubicBezTo>
                  <a:pt x="14" y="88"/>
                  <a:pt x="9" y="81"/>
                  <a:pt x="9" y="74"/>
                </a:cubicBezTo>
                <a:cubicBezTo>
                  <a:pt x="9" y="69"/>
                  <a:pt x="11" y="64"/>
                  <a:pt x="14" y="61"/>
                </a:cubicBezTo>
                <a:cubicBezTo>
                  <a:pt x="18" y="58"/>
                  <a:pt x="22" y="56"/>
                  <a:pt x="27" y="56"/>
                </a:cubicBezTo>
                <a:cubicBezTo>
                  <a:pt x="89" y="56"/>
                  <a:pt x="89" y="56"/>
                  <a:pt x="89" y="56"/>
                </a:cubicBezTo>
                <a:cubicBezTo>
                  <a:pt x="94" y="56"/>
                  <a:pt x="99" y="58"/>
                  <a:pt x="102" y="61"/>
                </a:cubicBezTo>
                <a:cubicBezTo>
                  <a:pt x="105" y="65"/>
                  <a:pt x="107" y="70"/>
                  <a:pt x="107" y="74"/>
                </a:cubicBezTo>
                <a:cubicBezTo>
                  <a:pt x="107" y="81"/>
                  <a:pt x="102" y="88"/>
                  <a:pt x="95" y="89"/>
                </a:cubicBezTo>
                <a:cubicBezTo>
                  <a:pt x="72" y="94"/>
                  <a:pt x="72" y="94"/>
                  <a:pt x="72" y="94"/>
                </a:cubicBezTo>
                <a:cubicBezTo>
                  <a:pt x="67" y="95"/>
                  <a:pt x="63" y="96"/>
                  <a:pt x="58" y="96"/>
                </a:cubicBezTo>
                <a:close/>
                <a:moveTo>
                  <a:pt x="27" y="63"/>
                </a:moveTo>
                <a:cubicBezTo>
                  <a:pt x="24" y="63"/>
                  <a:pt x="21" y="64"/>
                  <a:pt x="19" y="66"/>
                </a:cubicBezTo>
                <a:cubicBezTo>
                  <a:pt x="17" y="68"/>
                  <a:pt x="16" y="71"/>
                  <a:pt x="16" y="74"/>
                </a:cubicBezTo>
                <a:cubicBezTo>
                  <a:pt x="16" y="78"/>
                  <a:pt x="19" y="81"/>
                  <a:pt x="23" y="82"/>
                </a:cubicBezTo>
                <a:cubicBezTo>
                  <a:pt x="45" y="87"/>
                  <a:pt x="45" y="87"/>
                  <a:pt x="45" y="87"/>
                </a:cubicBezTo>
                <a:cubicBezTo>
                  <a:pt x="54" y="89"/>
                  <a:pt x="62" y="89"/>
                  <a:pt x="71" y="87"/>
                </a:cubicBezTo>
                <a:cubicBezTo>
                  <a:pt x="93" y="82"/>
                  <a:pt x="93" y="82"/>
                  <a:pt x="93" y="82"/>
                </a:cubicBezTo>
                <a:cubicBezTo>
                  <a:pt x="97" y="81"/>
                  <a:pt x="100" y="78"/>
                  <a:pt x="100" y="74"/>
                </a:cubicBezTo>
                <a:cubicBezTo>
                  <a:pt x="100" y="71"/>
                  <a:pt x="99" y="69"/>
                  <a:pt x="96" y="66"/>
                </a:cubicBezTo>
                <a:cubicBezTo>
                  <a:pt x="94" y="64"/>
                  <a:pt x="92" y="63"/>
                  <a:pt x="89" y="63"/>
                </a:cubicBezTo>
                <a:lnTo>
                  <a:pt x="27" y="63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01" name="Freeform 559"/>
          <p:cNvSpPr>
            <a:spLocks/>
          </p:cNvSpPr>
          <p:nvPr/>
        </p:nvSpPr>
        <p:spPr bwMode="auto">
          <a:xfrm>
            <a:off x="1166589" y="1750354"/>
            <a:ext cx="53975" cy="38100"/>
          </a:xfrm>
          <a:custGeom>
            <a:avLst/>
            <a:gdLst>
              <a:gd name="T0" fmla="*/ 7 w 18"/>
              <a:gd name="T1" fmla="*/ 11 h 13"/>
              <a:gd name="T2" fmla="*/ 18 w 18"/>
              <a:gd name="T3" fmla="*/ 6 h 13"/>
              <a:gd name="T4" fmla="*/ 2 w 18"/>
              <a:gd name="T5" fmla="*/ 0 h 13"/>
              <a:gd name="T6" fmla="*/ 7 w 18"/>
              <a:gd name="T7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13">
                <a:moveTo>
                  <a:pt x="7" y="11"/>
                </a:moveTo>
                <a:cubicBezTo>
                  <a:pt x="11" y="13"/>
                  <a:pt x="16" y="11"/>
                  <a:pt x="18" y="6"/>
                </a:cubicBezTo>
                <a:cubicBezTo>
                  <a:pt x="2" y="0"/>
                  <a:pt x="2" y="0"/>
                  <a:pt x="2" y="0"/>
                </a:cubicBezTo>
                <a:cubicBezTo>
                  <a:pt x="0" y="5"/>
                  <a:pt x="2" y="9"/>
                  <a:pt x="7" y="11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02" name="Freeform 560"/>
          <p:cNvSpPr>
            <a:spLocks/>
          </p:cNvSpPr>
          <p:nvPr/>
        </p:nvSpPr>
        <p:spPr bwMode="auto">
          <a:xfrm>
            <a:off x="1287239" y="1750354"/>
            <a:ext cx="53975" cy="38100"/>
          </a:xfrm>
          <a:custGeom>
            <a:avLst/>
            <a:gdLst>
              <a:gd name="T0" fmla="*/ 0 w 18"/>
              <a:gd name="T1" fmla="*/ 6 h 13"/>
              <a:gd name="T2" fmla="*/ 12 w 18"/>
              <a:gd name="T3" fmla="*/ 11 h 13"/>
              <a:gd name="T4" fmla="*/ 17 w 18"/>
              <a:gd name="T5" fmla="*/ 0 h 13"/>
              <a:gd name="T6" fmla="*/ 0 w 18"/>
              <a:gd name="T7" fmla="*/ 6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13">
                <a:moveTo>
                  <a:pt x="0" y="6"/>
                </a:moveTo>
                <a:cubicBezTo>
                  <a:pt x="2" y="11"/>
                  <a:pt x="7" y="13"/>
                  <a:pt x="12" y="11"/>
                </a:cubicBezTo>
                <a:cubicBezTo>
                  <a:pt x="16" y="10"/>
                  <a:pt x="18" y="5"/>
                  <a:pt x="17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03" name="Freeform 561"/>
          <p:cNvSpPr>
            <a:spLocks noEditPoints="1"/>
          </p:cNvSpPr>
          <p:nvPr/>
        </p:nvSpPr>
        <p:spPr bwMode="auto">
          <a:xfrm>
            <a:off x="812577" y="1828142"/>
            <a:ext cx="354013" cy="465137"/>
          </a:xfrm>
          <a:custGeom>
            <a:avLst/>
            <a:gdLst>
              <a:gd name="T0" fmla="*/ 59 w 117"/>
              <a:gd name="T1" fmla="*/ 154 h 154"/>
              <a:gd name="T2" fmla="*/ 0 w 117"/>
              <a:gd name="T3" fmla="*/ 95 h 154"/>
              <a:gd name="T4" fmla="*/ 0 w 117"/>
              <a:gd name="T5" fmla="*/ 58 h 154"/>
              <a:gd name="T6" fmla="*/ 59 w 117"/>
              <a:gd name="T7" fmla="*/ 0 h 154"/>
              <a:gd name="T8" fmla="*/ 117 w 117"/>
              <a:gd name="T9" fmla="*/ 58 h 154"/>
              <a:gd name="T10" fmla="*/ 117 w 117"/>
              <a:gd name="T11" fmla="*/ 95 h 154"/>
              <a:gd name="T12" fmla="*/ 59 w 117"/>
              <a:gd name="T13" fmla="*/ 154 h 154"/>
              <a:gd name="T14" fmla="*/ 59 w 117"/>
              <a:gd name="T15" fmla="*/ 7 h 154"/>
              <a:gd name="T16" fmla="*/ 8 w 117"/>
              <a:gd name="T17" fmla="*/ 58 h 154"/>
              <a:gd name="T18" fmla="*/ 8 w 117"/>
              <a:gd name="T19" fmla="*/ 95 h 154"/>
              <a:gd name="T20" fmla="*/ 59 w 117"/>
              <a:gd name="T21" fmla="*/ 146 h 154"/>
              <a:gd name="T22" fmla="*/ 110 w 117"/>
              <a:gd name="T23" fmla="*/ 95 h 154"/>
              <a:gd name="T24" fmla="*/ 110 w 117"/>
              <a:gd name="T25" fmla="*/ 58 h 154"/>
              <a:gd name="T26" fmla="*/ 59 w 117"/>
              <a:gd name="T27" fmla="*/ 7 h 154"/>
              <a:gd name="T28" fmla="*/ 59 w 117"/>
              <a:gd name="T29" fmla="*/ 96 h 154"/>
              <a:gd name="T30" fmla="*/ 44 w 117"/>
              <a:gd name="T31" fmla="*/ 94 h 154"/>
              <a:gd name="T32" fmla="*/ 22 w 117"/>
              <a:gd name="T33" fmla="*/ 89 h 154"/>
              <a:gd name="T34" fmla="*/ 9 w 117"/>
              <a:gd name="T35" fmla="*/ 74 h 154"/>
              <a:gd name="T36" fmla="*/ 15 w 117"/>
              <a:gd name="T37" fmla="*/ 61 h 154"/>
              <a:gd name="T38" fmla="*/ 28 w 117"/>
              <a:gd name="T39" fmla="*/ 56 h 154"/>
              <a:gd name="T40" fmla="*/ 90 w 117"/>
              <a:gd name="T41" fmla="*/ 56 h 154"/>
              <a:gd name="T42" fmla="*/ 103 w 117"/>
              <a:gd name="T43" fmla="*/ 61 h 154"/>
              <a:gd name="T44" fmla="*/ 108 w 117"/>
              <a:gd name="T45" fmla="*/ 74 h 154"/>
              <a:gd name="T46" fmla="*/ 96 w 117"/>
              <a:gd name="T47" fmla="*/ 89 h 154"/>
              <a:gd name="T48" fmla="*/ 73 w 117"/>
              <a:gd name="T49" fmla="*/ 94 h 154"/>
              <a:gd name="T50" fmla="*/ 59 w 117"/>
              <a:gd name="T51" fmla="*/ 96 h 154"/>
              <a:gd name="T52" fmla="*/ 28 w 117"/>
              <a:gd name="T53" fmla="*/ 63 h 154"/>
              <a:gd name="T54" fmla="*/ 20 w 117"/>
              <a:gd name="T55" fmla="*/ 66 h 154"/>
              <a:gd name="T56" fmla="*/ 17 w 117"/>
              <a:gd name="T57" fmla="*/ 74 h 154"/>
              <a:gd name="T58" fmla="*/ 23 w 117"/>
              <a:gd name="T59" fmla="*/ 82 h 154"/>
              <a:gd name="T60" fmla="*/ 46 w 117"/>
              <a:gd name="T61" fmla="*/ 87 h 154"/>
              <a:gd name="T62" fmla="*/ 71 w 117"/>
              <a:gd name="T63" fmla="*/ 87 h 154"/>
              <a:gd name="T64" fmla="*/ 94 w 117"/>
              <a:gd name="T65" fmla="*/ 82 h 154"/>
              <a:gd name="T66" fmla="*/ 100 w 117"/>
              <a:gd name="T67" fmla="*/ 74 h 154"/>
              <a:gd name="T68" fmla="*/ 97 w 117"/>
              <a:gd name="T69" fmla="*/ 66 h 154"/>
              <a:gd name="T70" fmla="*/ 90 w 117"/>
              <a:gd name="T71" fmla="*/ 63 h 154"/>
              <a:gd name="T72" fmla="*/ 28 w 117"/>
              <a:gd name="T73" fmla="*/ 6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7" h="154">
                <a:moveTo>
                  <a:pt x="59" y="154"/>
                </a:moveTo>
                <a:cubicBezTo>
                  <a:pt x="27" y="154"/>
                  <a:pt x="0" y="127"/>
                  <a:pt x="0" y="95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26"/>
                  <a:pt x="27" y="0"/>
                  <a:pt x="59" y="0"/>
                </a:cubicBezTo>
                <a:cubicBezTo>
                  <a:pt x="91" y="0"/>
                  <a:pt x="117" y="26"/>
                  <a:pt x="117" y="58"/>
                </a:cubicBezTo>
                <a:cubicBezTo>
                  <a:pt x="117" y="95"/>
                  <a:pt x="117" y="95"/>
                  <a:pt x="117" y="95"/>
                </a:cubicBezTo>
                <a:cubicBezTo>
                  <a:pt x="117" y="127"/>
                  <a:pt x="91" y="154"/>
                  <a:pt x="59" y="154"/>
                </a:cubicBezTo>
                <a:close/>
                <a:moveTo>
                  <a:pt x="59" y="7"/>
                </a:moveTo>
                <a:cubicBezTo>
                  <a:pt x="31" y="7"/>
                  <a:pt x="8" y="30"/>
                  <a:pt x="8" y="58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123"/>
                  <a:pt x="31" y="146"/>
                  <a:pt x="59" y="146"/>
                </a:cubicBezTo>
                <a:cubicBezTo>
                  <a:pt x="87" y="146"/>
                  <a:pt x="110" y="123"/>
                  <a:pt x="110" y="95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30"/>
                  <a:pt x="87" y="7"/>
                  <a:pt x="59" y="7"/>
                </a:cubicBezTo>
                <a:close/>
                <a:moveTo>
                  <a:pt x="59" y="96"/>
                </a:moveTo>
                <a:cubicBezTo>
                  <a:pt x="54" y="96"/>
                  <a:pt x="49" y="95"/>
                  <a:pt x="44" y="94"/>
                </a:cubicBezTo>
                <a:cubicBezTo>
                  <a:pt x="22" y="89"/>
                  <a:pt x="22" y="89"/>
                  <a:pt x="22" y="89"/>
                </a:cubicBezTo>
                <a:cubicBezTo>
                  <a:pt x="15" y="88"/>
                  <a:pt x="10" y="81"/>
                  <a:pt x="9" y="74"/>
                </a:cubicBezTo>
                <a:cubicBezTo>
                  <a:pt x="9" y="69"/>
                  <a:pt x="11" y="64"/>
                  <a:pt x="15" y="61"/>
                </a:cubicBezTo>
                <a:cubicBezTo>
                  <a:pt x="18" y="58"/>
                  <a:pt x="23" y="56"/>
                  <a:pt x="28" y="56"/>
                </a:cubicBezTo>
                <a:cubicBezTo>
                  <a:pt x="90" y="56"/>
                  <a:pt x="90" y="56"/>
                  <a:pt x="90" y="56"/>
                </a:cubicBezTo>
                <a:cubicBezTo>
                  <a:pt x="95" y="56"/>
                  <a:pt x="99" y="58"/>
                  <a:pt x="103" y="61"/>
                </a:cubicBezTo>
                <a:cubicBezTo>
                  <a:pt x="106" y="65"/>
                  <a:pt x="108" y="69"/>
                  <a:pt x="108" y="74"/>
                </a:cubicBezTo>
                <a:cubicBezTo>
                  <a:pt x="108" y="81"/>
                  <a:pt x="103" y="88"/>
                  <a:pt x="96" y="89"/>
                </a:cubicBezTo>
                <a:cubicBezTo>
                  <a:pt x="73" y="94"/>
                  <a:pt x="73" y="94"/>
                  <a:pt x="73" y="94"/>
                </a:cubicBezTo>
                <a:cubicBezTo>
                  <a:pt x="68" y="95"/>
                  <a:pt x="63" y="96"/>
                  <a:pt x="59" y="96"/>
                </a:cubicBezTo>
                <a:close/>
                <a:moveTo>
                  <a:pt x="28" y="63"/>
                </a:moveTo>
                <a:cubicBezTo>
                  <a:pt x="25" y="63"/>
                  <a:pt x="22" y="64"/>
                  <a:pt x="20" y="66"/>
                </a:cubicBezTo>
                <a:cubicBezTo>
                  <a:pt x="18" y="68"/>
                  <a:pt x="17" y="71"/>
                  <a:pt x="17" y="74"/>
                </a:cubicBezTo>
                <a:cubicBezTo>
                  <a:pt x="17" y="78"/>
                  <a:pt x="20" y="81"/>
                  <a:pt x="23" y="82"/>
                </a:cubicBezTo>
                <a:cubicBezTo>
                  <a:pt x="46" y="87"/>
                  <a:pt x="46" y="87"/>
                  <a:pt x="46" y="87"/>
                </a:cubicBezTo>
                <a:cubicBezTo>
                  <a:pt x="54" y="89"/>
                  <a:pt x="63" y="89"/>
                  <a:pt x="71" y="87"/>
                </a:cubicBezTo>
                <a:cubicBezTo>
                  <a:pt x="94" y="82"/>
                  <a:pt x="94" y="82"/>
                  <a:pt x="94" y="82"/>
                </a:cubicBezTo>
                <a:cubicBezTo>
                  <a:pt x="98" y="81"/>
                  <a:pt x="100" y="78"/>
                  <a:pt x="100" y="74"/>
                </a:cubicBezTo>
                <a:cubicBezTo>
                  <a:pt x="100" y="71"/>
                  <a:pt x="99" y="69"/>
                  <a:pt x="97" y="66"/>
                </a:cubicBezTo>
                <a:cubicBezTo>
                  <a:pt x="95" y="64"/>
                  <a:pt x="92" y="63"/>
                  <a:pt x="90" y="63"/>
                </a:cubicBezTo>
                <a:lnTo>
                  <a:pt x="28" y="63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04" name="Freeform 562"/>
          <p:cNvSpPr>
            <a:spLocks/>
          </p:cNvSpPr>
          <p:nvPr/>
        </p:nvSpPr>
        <p:spPr bwMode="auto">
          <a:xfrm>
            <a:off x="903064" y="2036104"/>
            <a:ext cx="53975" cy="39687"/>
          </a:xfrm>
          <a:custGeom>
            <a:avLst/>
            <a:gdLst>
              <a:gd name="T0" fmla="*/ 6 w 18"/>
              <a:gd name="T1" fmla="*/ 11 h 13"/>
              <a:gd name="T2" fmla="*/ 18 w 18"/>
              <a:gd name="T3" fmla="*/ 6 h 13"/>
              <a:gd name="T4" fmla="*/ 1 w 18"/>
              <a:gd name="T5" fmla="*/ 0 h 13"/>
              <a:gd name="T6" fmla="*/ 6 w 18"/>
              <a:gd name="T7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13">
                <a:moveTo>
                  <a:pt x="6" y="11"/>
                </a:moveTo>
                <a:cubicBezTo>
                  <a:pt x="11" y="13"/>
                  <a:pt x="16" y="11"/>
                  <a:pt x="18" y="6"/>
                </a:cubicBezTo>
                <a:cubicBezTo>
                  <a:pt x="1" y="0"/>
                  <a:pt x="1" y="0"/>
                  <a:pt x="1" y="0"/>
                </a:cubicBezTo>
                <a:cubicBezTo>
                  <a:pt x="0" y="4"/>
                  <a:pt x="2" y="9"/>
                  <a:pt x="6" y="11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05" name="Freeform 563"/>
          <p:cNvSpPr>
            <a:spLocks/>
          </p:cNvSpPr>
          <p:nvPr/>
        </p:nvSpPr>
        <p:spPr bwMode="auto">
          <a:xfrm>
            <a:off x="1023714" y="2036104"/>
            <a:ext cx="53975" cy="39687"/>
          </a:xfrm>
          <a:custGeom>
            <a:avLst/>
            <a:gdLst>
              <a:gd name="T0" fmla="*/ 0 w 18"/>
              <a:gd name="T1" fmla="*/ 6 h 13"/>
              <a:gd name="T2" fmla="*/ 11 w 18"/>
              <a:gd name="T3" fmla="*/ 11 h 13"/>
              <a:gd name="T4" fmla="*/ 17 w 18"/>
              <a:gd name="T5" fmla="*/ 0 h 13"/>
              <a:gd name="T6" fmla="*/ 0 w 18"/>
              <a:gd name="T7" fmla="*/ 6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13">
                <a:moveTo>
                  <a:pt x="0" y="6"/>
                </a:moveTo>
                <a:cubicBezTo>
                  <a:pt x="2" y="11"/>
                  <a:pt x="7" y="13"/>
                  <a:pt x="11" y="11"/>
                </a:cubicBezTo>
                <a:cubicBezTo>
                  <a:pt x="16" y="10"/>
                  <a:pt x="18" y="4"/>
                  <a:pt x="17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07" name="Freeform 565"/>
          <p:cNvSpPr>
            <a:spLocks/>
          </p:cNvSpPr>
          <p:nvPr/>
        </p:nvSpPr>
        <p:spPr bwMode="auto">
          <a:xfrm>
            <a:off x="3150427" y="1836022"/>
            <a:ext cx="23813" cy="261937"/>
          </a:xfrm>
          <a:custGeom>
            <a:avLst/>
            <a:gdLst>
              <a:gd name="T0" fmla="*/ 4 w 8"/>
              <a:gd name="T1" fmla="*/ 87 h 87"/>
              <a:gd name="T2" fmla="*/ 0 w 8"/>
              <a:gd name="T3" fmla="*/ 83 h 87"/>
              <a:gd name="T4" fmla="*/ 0 w 8"/>
              <a:gd name="T5" fmla="*/ 5 h 87"/>
              <a:gd name="T6" fmla="*/ 4 w 8"/>
              <a:gd name="T7" fmla="*/ 0 h 87"/>
              <a:gd name="T8" fmla="*/ 8 w 8"/>
              <a:gd name="T9" fmla="*/ 5 h 87"/>
              <a:gd name="T10" fmla="*/ 8 w 8"/>
              <a:gd name="T11" fmla="*/ 83 h 87"/>
              <a:gd name="T12" fmla="*/ 4 w 8"/>
              <a:gd name="T13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87">
                <a:moveTo>
                  <a:pt x="4" y="87"/>
                </a:moveTo>
                <a:cubicBezTo>
                  <a:pt x="2" y="87"/>
                  <a:pt x="0" y="85"/>
                  <a:pt x="0" y="8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ubicBezTo>
                  <a:pt x="6" y="0"/>
                  <a:pt x="8" y="2"/>
                  <a:pt x="8" y="5"/>
                </a:cubicBezTo>
                <a:cubicBezTo>
                  <a:pt x="8" y="83"/>
                  <a:pt x="8" y="83"/>
                  <a:pt x="8" y="83"/>
                </a:cubicBezTo>
                <a:cubicBezTo>
                  <a:pt x="8" y="85"/>
                  <a:pt x="6" y="87"/>
                  <a:pt x="4" y="87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08" name="Freeform 566"/>
          <p:cNvSpPr>
            <a:spLocks/>
          </p:cNvSpPr>
          <p:nvPr/>
        </p:nvSpPr>
        <p:spPr bwMode="auto">
          <a:xfrm>
            <a:off x="3150427" y="1578847"/>
            <a:ext cx="23813" cy="187325"/>
          </a:xfrm>
          <a:custGeom>
            <a:avLst/>
            <a:gdLst>
              <a:gd name="T0" fmla="*/ 4 w 8"/>
              <a:gd name="T1" fmla="*/ 62 h 62"/>
              <a:gd name="T2" fmla="*/ 0 w 8"/>
              <a:gd name="T3" fmla="*/ 58 h 62"/>
              <a:gd name="T4" fmla="*/ 0 w 8"/>
              <a:gd name="T5" fmla="*/ 4 h 62"/>
              <a:gd name="T6" fmla="*/ 4 w 8"/>
              <a:gd name="T7" fmla="*/ 0 h 62"/>
              <a:gd name="T8" fmla="*/ 8 w 8"/>
              <a:gd name="T9" fmla="*/ 4 h 62"/>
              <a:gd name="T10" fmla="*/ 8 w 8"/>
              <a:gd name="T11" fmla="*/ 58 h 62"/>
              <a:gd name="T12" fmla="*/ 4 w 8"/>
              <a:gd name="T13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62">
                <a:moveTo>
                  <a:pt x="4" y="62"/>
                </a:moveTo>
                <a:cubicBezTo>
                  <a:pt x="2" y="62"/>
                  <a:pt x="0" y="61"/>
                  <a:pt x="0" y="5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6" y="0"/>
                  <a:pt x="8" y="2"/>
                  <a:pt x="8" y="4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61"/>
                  <a:pt x="6" y="62"/>
                  <a:pt x="4" y="62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09" name="Freeform 567"/>
          <p:cNvSpPr>
            <a:spLocks noEditPoints="1"/>
          </p:cNvSpPr>
          <p:nvPr/>
        </p:nvSpPr>
        <p:spPr bwMode="auto">
          <a:xfrm>
            <a:off x="3105977" y="1485185"/>
            <a:ext cx="114300" cy="117475"/>
          </a:xfrm>
          <a:custGeom>
            <a:avLst/>
            <a:gdLst>
              <a:gd name="T0" fmla="*/ 19 w 38"/>
              <a:gd name="T1" fmla="*/ 39 h 39"/>
              <a:gd name="T2" fmla="*/ 0 w 38"/>
              <a:gd name="T3" fmla="*/ 20 h 39"/>
              <a:gd name="T4" fmla="*/ 19 w 38"/>
              <a:gd name="T5" fmla="*/ 0 h 39"/>
              <a:gd name="T6" fmla="*/ 38 w 38"/>
              <a:gd name="T7" fmla="*/ 20 h 39"/>
              <a:gd name="T8" fmla="*/ 19 w 38"/>
              <a:gd name="T9" fmla="*/ 39 h 39"/>
              <a:gd name="T10" fmla="*/ 19 w 38"/>
              <a:gd name="T11" fmla="*/ 8 h 39"/>
              <a:gd name="T12" fmla="*/ 8 w 38"/>
              <a:gd name="T13" fmla="*/ 20 h 39"/>
              <a:gd name="T14" fmla="*/ 19 w 38"/>
              <a:gd name="T15" fmla="*/ 31 h 39"/>
              <a:gd name="T16" fmla="*/ 30 w 38"/>
              <a:gd name="T17" fmla="*/ 20 h 39"/>
              <a:gd name="T18" fmla="*/ 19 w 38"/>
              <a:gd name="T19" fmla="*/ 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" h="39">
                <a:moveTo>
                  <a:pt x="19" y="39"/>
                </a:moveTo>
                <a:cubicBezTo>
                  <a:pt x="8" y="39"/>
                  <a:pt x="0" y="30"/>
                  <a:pt x="0" y="20"/>
                </a:cubicBezTo>
                <a:cubicBezTo>
                  <a:pt x="0" y="9"/>
                  <a:pt x="8" y="0"/>
                  <a:pt x="19" y="0"/>
                </a:cubicBezTo>
                <a:cubicBezTo>
                  <a:pt x="29" y="0"/>
                  <a:pt x="38" y="9"/>
                  <a:pt x="38" y="20"/>
                </a:cubicBezTo>
                <a:cubicBezTo>
                  <a:pt x="38" y="30"/>
                  <a:pt x="29" y="39"/>
                  <a:pt x="19" y="39"/>
                </a:cubicBezTo>
                <a:close/>
                <a:moveTo>
                  <a:pt x="19" y="8"/>
                </a:moveTo>
                <a:cubicBezTo>
                  <a:pt x="13" y="8"/>
                  <a:pt x="8" y="13"/>
                  <a:pt x="8" y="20"/>
                </a:cubicBezTo>
                <a:cubicBezTo>
                  <a:pt x="8" y="26"/>
                  <a:pt x="13" y="31"/>
                  <a:pt x="19" y="31"/>
                </a:cubicBezTo>
                <a:cubicBezTo>
                  <a:pt x="25" y="31"/>
                  <a:pt x="30" y="26"/>
                  <a:pt x="30" y="20"/>
                </a:cubicBezTo>
                <a:cubicBezTo>
                  <a:pt x="30" y="13"/>
                  <a:pt x="25" y="8"/>
                  <a:pt x="19" y="8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10" name="Freeform 568"/>
          <p:cNvSpPr>
            <a:spLocks/>
          </p:cNvSpPr>
          <p:nvPr/>
        </p:nvSpPr>
        <p:spPr bwMode="auto">
          <a:xfrm>
            <a:off x="3086927" y="2074147"/>
            <a:ext cx="150813" cy="23812"/>
          </a:xfrm>
          <a:custGeom>
            <a:avLst/>
            <a:gdLst>
              <a:gd name="T0" fmla="*/ 46 w 50"/>
              <a:gd name="T1" fmla="*/ 8 h 8"/>
              <a:gd name="T2" fmla="*/ 4 w 50"/>
              <a:gd name="T3" fmla="*/ 8 h 8"/>
              <a:gd name="T4" fmla="*/ 0 w 50"/>
              <a:gd name="T5" fmla="*/ 4 h 8"/>
              <a:gd name="T6" fmla="*/ 4 w 50"/>
              <a:gd name="T7" fmla="*/ 0 h 8"/>
              <a:gd name="T8" fmla="*/ 46 w 50"/>
              <a:gd name="T9" fmla="*/ 0 h 8"/>
              <a:gd name="T10" fmla="*/ 50 w 50"/>
              <a:gd name="T11" fmla="*/ 4 h 8"/>
              <a:gd name="T12" fmla="*/ 46 w 50"/>
              <a:gd name="T13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" h="8">
                <a:moveTo>
                  <a:pt x="46" y="8"/>
                </a:moveTo>
                <a:cubicBezTo>
                  <a:pt x="4" y="8"/>
                  <a:pt x="4" y="8"/>
                  <a:pt x="4" y="8"/>
                </a:cubicBezTo>
                <a:cubicBezTo>
                  <a:pt x="2" y="8"/>
                  <a:pt x="0" y="6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8" y="0"/>
                  <a:pt x="50" y="2"/>
                  <a:pt x="50" y="4"/>
                </a:cubicBezTo>
                <a:cubicBezTo>
                  <a:pt x="50" y="6"/>
                  <a:pt x="48" y="8"/>
                  <a:pt x="46" y="8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11" name="Freeform 569"/>
          <p:cNvSpPr>
            <a:spLocks/>
          </p:cNvSpPr>
          <p:nvPr/>
        </p:nvSpPr>
        <p:spPr bwMode="auto">
          <a:xfrm>
            <a:off x="3150427" y="1624885"/>
            <a:ext cx="174625" cy="131762"/>
          </a:xfrm>
          <a:custGeom>
            <a:avLst/>
            <a:gdLst>
              <a:gd name="T0" fmla="*/ 4 w 58"/>
              <a:gd name="T1" fmla="*/ 44 h 44"/>
              <a:gd name="T2" fmla="*/ 0 w 58"/>
              <a:gd name="T3" fmla="*/ 40 h 44"/>
              <a:gd name="T4" fmla="*/ 0 w 58"/>
              <a:gd name="T5" fmla="*/ 5 h 44"/>
              <a:gd name="T6" fmla="*/ 2 w 58"/>
              <a:gd name="T7" fmla="*/ 1 h 44"/>
              <a:gd name="T8" fmla="*/ 6 w 58"/>
              <a:gd name="T9" fmla="*/ 1 h 44"/>
              <a:gd name="T10" fmla="*/ 52 w 58"/>
              <a:gd name="T11" fmla="*/ 3 h 44"/>
              <a:gd name="T12" fmla="*/ 57 w 58"/>
              <a:gd name="T13" fmla="*/ 5 h 44"/>
              <a:gd name="T14" fmla="*/ 55 w 58"/>
              <a:gd name="T15" fmla="*/ 10 h 44"/>
              <a:gd name="T16" fmla="*/ 8 w 58"/>
              <a:gd name="T17" fmla="*/ 12 h 44"/>
              <a:gd name="T18" fmla="*/ 8 w 58"/>
              <a:gd name="T19" fmla="*/ 40 h 44"/>
              <a:gd name="T20" fmla="*/ 4 w 58"/>
              <a:gd name="T21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" h="44">
                <a:moveTo>
                  <a:pt x="4" y="44"/>
                </a:moveTo>
                <a:cubicBezTo>
                  <a:pt x="2" y="44"/>
                  <a:pt x="0" y="42"/>
                  <a:pt x="0" y="40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1" y="2"/>
                  <a:pt x="2" y="1"/>
                </a:cubicBezTo>
                <a:cubicBezTo>
                  <a:pt x="3" y="0"/>
                  <a:pt x="5" y="0"/>
                  <a:pt x="6" y="1"/>
                </a:cubicBezTo>
                <a:cubicBezTo>
                  <a:pt x="21" y="12"/>
                  <a:pt x="36" y="8"/>
                  <a:pt x="52" y="3"/>
                </a:cubicBezTo>
                <a:cubicBezTo>
                  <a:pt x="54" y="2"/>
                  <a:pt x="56" y="3"/>
                  <a:pt x="57" y="5"/>
                </a:cubicBezTo>
                <a:cubicBezTo>
                  <a:pt x="58" y="7"/>
                  <a:pt x="57" y="10"/>
                  <a:pt x="55" y="10"/>
                </a:cubicBezTo>
                <a:cubicBezTo>
                  <a:pt x="40" y="16"/>
                  <a:pt x="24" y="20"/>
                  <a:pt x="8" y="12"/>
                </a:cubicBezTo>
                <a:cubicBezTo>
                  <a:pt x="8" y="40"/>
                  <a:pt x="8" y="40"/>
                  <a:pt x="8" y="40"/>
                </a:cubicBezTo>
                <a:cubicBezTo>
                  <a:pt x="8" y="42"/>
                  <a:pt x="6" y="44"/>
                  <a:pt x="4" y="44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12" name="Freeform 570"/>
          <p:cNvSpPr>
            <a:spLocks/>
          </p:cNvSpPr>
          <p:nvPr/>
        </p:nvSpPr>
        <p:spPr bwMode="auto">
          <a:xfrm>
            <a:off x="3150427" y="1602660"/>
            <a:ext cx="354013" cy="304800"/>
          </a:xfrm>
          <a:custGeom>
            <a:avLst/>
            <a:gdLst>
              <a:gd name="T0" fmla="*/ 27 w 117"/>
              <a:gd name="T1" fmla="*/ 101 h 101"/>
              <a:gd name="T2" fmla="*/ 1 w 117"/>
              <a:gd name="T3" fmla="*/ 92 h 101"/>
              <a:gd name="T4" fmla="*/ 0 w 117"/>
              <a:gd name="T5" fmla="*/ 89 h 101"/>
              <a:gd name="T6" fmla="*/ 0 w 117"/>
              <a:gd name="T7" fmla="*/ 74 h 101"/>
              <a:gd name="T8" fmla="*/ 4 w 117"/>
              <a:gd name="T9" fmla="*/ 70 h 101"/>
              <a:gd name="T10" fmla="*/ 8 w 117"/>
              <a:gd name="T11" fmla="*/ 74 h 101"/>
              <a:gd name="T12" fmla="*/ 8 w 117"/>
              <a:gd name="T13" fmla="*/ 87 h 101"/>
              <a:gd name="T14" fmla="*/ 37 w 117"/>
              <a:gd name="T15" fmla="*/ 92 h 101"/>
              <a:gd name="T16" fmla="*/ 57 w 117"/>
              <a:gd name="T17" fmla="*/ 85 h 101"/>
              <a:gd name="T18" fmla="*/ 72 w 117"/>
              <a:gd name="T19" fmla="*/ 80 h 101"/>
              <a:gd name="T20" fmla="*/ 109 w 117"/>
              <a:gd name="T21" fmla="*/ 82 h 101"/>
              <a:gd name="T22" fmla="*/ 109 w 117"/>
              <a:gd name="T23" fmla="*/ 14 h 101"/>
              <a:gd name="T24" fmla="*/ 90 w 117"/>
              <a:gd name="T25" fmla="*/ 8 h 101"/>
              <a:gd name="T26" fmla="*/ 86 w 117"/>
              <a:gd name="T27" fmla="*/ 4 h 101"/>
              <a:gd name="T28" fmla="*/ 91 w 117"/>
              <a:gd name="T29" fmla="*/ 0 h 101"/>
              <a:gd name="T30" fmla="*/ 115 w 117"/>
              <a:gd name="T31" fmla="*/ 8 h 101"/>
              <a:gd name="T32" fmla="*/ 117 w 117"/>
              <a:gd name="T33" fmla="*/ 12 h 101"/>
              <a:gd name="T34" fmla="*/ 117 w 117"/>
              <a:gd name="T35" fmla="*/ 89 h 101"/>
              <a:gd name="T36" fmla="*/ 115 w 117"/>
              <a:gd name="T37" fmla="*/ 93 h 101"/>
              <a:gd name="T38" fmla="*/ 111 w 117"/>
              <a:gd name="T39" fmla="*/ 92 h 101"/>
              <a:gd name="T40" fmla="*/ 74 w 117"/>
              <a:gd name="T41" fmla="*/ 88 h 101"/>
              <a:gd name="T42" fmla="*/ 60 w 117"/>
              <a:gd name="T43" fmla="*/ 93 h 101"/>
              <a:gd name="T44" fmla="*/ 38 w 117"/>
              <a:gd name="T45" fmla="*/ 100 h 101"/>
              <a:gd name="T46" fmla="*/ 27 w 117"/>
              <a:gd name="T47" fmla="*/ 10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101">
                <a:moveTo>
                  <a:pt x="27" y="101"/>
                </a:moveTo>
                <a:cubicBezTo>
                  <a:pt x="17" y="101"/>
                  <a:pt x="9" y="98"/>
                  <a:pt x="1" y="92"/>
                </a:cubicBezTo>
                <a:cubicBezTo>
                  <a:pt x="0" y="92"/>
                  <a:pt x="0" y="90"/>
                  <a:pt x="0" y="89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2"/>
                  <a:pt x="2" y="70"/>
                  <a:pt x="4" y="70"/>
                </a:cubicBezTo>
                <a:cubicBezTo>
                  <a:pt x="6" y="70"/>
                  <a:pt x="8" y="72"/>
                  <a:pt x="8" y="74"/>
                </a:cubicBezTo>
                <a:cubicBezTo>
                  <a:pt x="8" y="87"/>
                  <a:pt x="8" y="87"/>
                  <a:pt x="8" y="87"/>
                </a:cubicBezTo>
                <a:cubicBezTo>
                  <a:pt x="16" y="93"/>
                  <a:pt x="25" y="94"/>
                  <a:pt x="37" y="92"/>
                </a:cubicBezTo>
                <a:cubicBezTo>
                  <a:pt x="43" y="90"/>
                  <a:pt x="50" y="88"/>
                  <a:pt x="57" y="85"/>
                </a:cubicBezTo>
                <a:cubicBezTo>
                  <a:pt x="62" y="84"/>
                  <a:pt x="67" y="82"/>
                  <a:pt x="72" y="80"/>
                </a:cubicBezTo>
                <a:cubicBezTo>
                  <a:pt x="82" y="77"/>
                  <a:pt x="95" y="75"/>
                  <a:pt x="109" y="82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3" y="10"/>
                  <a:pt x="97" y="8"/>
                  <a:pt x="90" y="8"/>
                </a:cubicBezTo>
                <a:cubicBezTo>
                  <a:pt x="88" y="8"/>
                  <a:pt x="86" y="6"/>
                  <a:pt x="86" y="4"/>
                </a:cubicBezTo>
                <a:cubicBezTo>
                  <a:pt x="86" y="2"/>
                  <a:pt x="88" y="0"/>
                  <a:pt x="91" y="0"/>
                </a:cubicBezTo>
                <a:cubicBezTo>
                  <a:pt x="100" y="0"/>
                  <a:pt x="108" y="3"/>
                  <a:pt x="115" y="8"/>
                </a:cubicBezTo>
                <a:cubicBezTo>
                  <a:pt x="116" y="9"/>
                  <a:pt x="117" y="10"/>
                  <a:pt x="117" y="12"/>
                </a:cubicBezTo>
                <a:cubicBezTo>
                  <a:pt x="117" y="89"/>
                  <a:pt x="117" y="89"/>
                  <a:pt x="117" y="89"/>
                </a:cubicBezTo>
                <a:cubicBezTo>
                  <a:pt x="117" y="91"/>
                  <a:pt x="116" y="92"/>
                  <a:pt x="115" y="93"/>
                </a:cubicBezTo>
                <a:cubicBezTo>
                  <a:pt x="113" y="93"/>
                  <a:pt x="112" y="93"/>
                  <a:pt x="111" y="92"/>
                </a:cubicBezTo>
                <a:cubicBezTo>
                  <a:pt x="98" y="83"/>
                  <a:pt x="85" y="85"/>
                  <a:pt x="74" y="88"/>
                </a:cubicBezTo>
                <a:cubicBezTo>
                  <a:pt x="69" y="90"/>
                  <a:pt x="65" y="91"/>
                  <a:pt x="60" y="93"/>
                </a:cubicBezTo>
                <a:cubicBezTo>
                  <a:pt x="53" y="96"/>
                  <a:pt x="46" y="98"/>
                  <a:pt x="38" y="100"/>
                </a:cubicBezTo>
                <a:cubicBezTo>
                  <a:pt x="34" y="100"/>
                  <a:pt x="30" y="101"/>
                  <a:pt x="27" y="101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13" name="Freeform 571"/>
          <p:cNvSpPr>
            <a:spLocks/>
          </p:cNvSpPr>
          <p:nvPr/>
        </p:nvSpPr>
        <p:spPr bwMode="auto">
          <a:xfrm>
            <a:off x="3355215" y="1612185"/>
            <a:ext cx="25400" cy="23812"/>
          </a:xfrm>
          <a:custGeom>
            <a:avLst/>
            <a:gdLst>
              <a:gd name="T0" fmla="*/ 4 w 8"/>
              <a:gd name="T1" fmla="*/ 8 h 8"/>
              <a:gd name="T2" fmla="*/ 0 w 8"/>
              <a:gd name="T3" fmla="*/ 4 h 8"/>
              <a:gd name="T4" fmla="*/ 0 w 8"/>
              <a:gd name="T5" fmla="*/ 4 h 8"/>
              <a:gd name="T6" fmla="*/ 4 w 8"/>
              <a:gd name="T7" fmla="*/ 0 h 8"/>
              <a:gd name="T8" fmla="*/ 8 w 8"/>
              <a:gd name="T9" fmla="*/ 4 h 8"/>
              <a:gd name="T10" fmla="*/ 8 w 8"/>
              <a:gd name="T11" fmla="*/ 4 h 8"/>
              <a:gd name="T12" fmla="*/ 4 w 8"/>
              <a:gd name="T13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8">
                <a:moveTo>
                  <a:pt x="4" y="8"/>
                </a:moveTo>
                <a:cubicBezTo>
                  <a:pt x="2" y="8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1"/>
                  <a:pt x="2" y="0"/>
                  <a:pt x="4" y="0"/>
                </a:cubicBezTo>
                <a:cubicBezTo>
                  <a:pt x="6" y="0"/>
                  <a:pt x="8" y="1"/>
                  <a:pt x="8" y="4"/>
                </a:cubicBezTo>
                <a:cubicBezTo>
                  <a:pt x="8" y="4"/>
                  <a:pt x="8" y="4"/>
                  <a:pt x="8" y="4"/>
                </a:cubicBezTo>
                <a:cubicBezTo>
                  <a:pt x="8" y="6"/>
                  <a:pt x="6" y="8"/>
                  <a:pt x="4" y="8"/>
                </a:cubicBezTo>
                <a:close/>
              </a:path>
            </a:pathLst>
          </a:custGeom>
          <a:solidFill>
            <a:srgbClr val="34C3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46" name="Rectangle 8418"/>
          <p:cNvSpPr>
            <a:spLocks noChangeArrowheads="1"/>
          </p:cNvSpPr>
          <p:nvPr/>
        </p:nvSpPr>
        <p:spPr bwMode="auto">
          <a:xfrm>
            <a:off x="3306" y="1043212"/>
            <a:ext cx="4873493" cy="60325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47" name="TextBox 1346"/>
          <p:cNvSpPr txBox="1"/>
          <p:nvPr/>
        </p:nvSpPr>
        <p:spPr>
          <a:xfrm>
            <a:off x="-32359" y="681335"/>
            <a:ext cx="5345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ORGANISED</a:t>
            </a:r>
            <a:r>
              <a:rPr lang="en-GB" sz="2400" dirty="0" smtClean="0">
                <a:solidFill>
                  <a:schemeClr val="bg1"/>
                </a:solidFill>
                <a:latin typeface="Roboto Condensed BOLD" pitchFamily="2" charset="0"/>
                <a:ea typeface="Roboto Condensed BOLD" pitchFamily="2" charset="0"/>
              </a:rPr>
              <a:t> </a:t>
            </a:r>
            <a:r>
              <a:rPr lang="en-GB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CRIME</a:t>
            </a:r>
            <a:r>
              <a:rPr lang="en-GB" sz="2400" dirty="0" smtClean="0">
                <a:solidFill>
                  <a:schemeClr val="bg1"/>
                </a:solidFill>
                <a:latin typeface="Roboto Condensed BOLD" pitchFamily="2" charset="0"/>
                <a:ea typeface="Roboto Condensed BOLD" pitchFamily="2" charset="0"/>
              </a:rPr>
              <a:t> </a:t>
            </a:r>
            <a:r>
              <a:rPr lang="en-GB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GROUPS</a:t>
            </a:r>
          </a:p>
        </p:txBody>
      </p:sp>
      <p:grpSp>
        <p:nvGrpSpPr>
          <p:cNvPr id="547" name="Group 546"/>
          <p:cNvGrpSpPr/>
          <p:nvPr/>
        </p:nvGrpSpPr>
        <p:grpSpPr>
          <a:xfrm>
            <a:off x="5900714" y="1396363"/>
            <a:ext cx="1550988" cy="236538"/>
            <a:chOff x="401640" y="1524000"/>
            <a:chExt cx="1550988" cy="236538"/>
          </a:xfrm>
        </p:grpSpPr>
        <p:sp>
          <p:nvSpPr>
            <p:cNvPr id="548" name="Freeform 153"/>
            <p:cNvSpPr>
              <a:spLocks noEditPoints="1"/>
            </p:cNvSpPr>
            <p:nvPr/>
          </p:nvSpPr>
          <p:spPr bwMode="auto">
            <a:xfrm>
              <a:off x="401640" y="1533525"/>
              <a:ext cx="115888" cy="173038"/>
            </a:xfrm>
            <a:custGeom>
              <a:avLst/>
              <a:gdLst>
                <a:gd name="T0" fmla="*/ 12 w 39"/>
                <a:gd name="T1" fmla="*/ 38 h 59"/>
                <a:gd name="T2" fmla="*/ 12 w 39"/>
                <a:gd name="T3" fmla="*/ 59 h 59"/>
                <a:gd name="T4" fmla="*/ 0 w 39"/>
                <a:gd name="T5" fmla="*/ 59 h 59"/>
                <a:gd name="T6" fmla="*/ 0 w 39"/>
                <a:gd name="T7" fmla="*/ 0 h 59"/>
                <a:gd name="T8" fmla="*/ 20 w 39"/>
                <a:gd name="T9" fmla="*/ 0 h 59"/>
                <a:gd name="T10" fmla="*/ 28 w 39"/>
                <a:gd name="T11" fmla="*/ 1 h 59"/>
                <a:gd name="T12" fmla="*/ 34 w 39"/>
                <a:gd name="T13" fmla="*/ 5 h 59"/>
                <a:gd name="T14" fmla="*/ 38 w 39"/>
                <a:gd name="T15" fmla="*/ 12 h 59"/>
                <a:gd name="T16" fmla="*/ 39 w 39"/>
                <a:gd name="T17" fmla="*/ 20 h 59"/>
                <a:gd name="T18" fmla="*/ 38 w 39"/>
                <a:gd name="T19" fmla="*/ 27 h 59"/>
                <a:gd name="T20" fmla="*/ 34 w 39"/>
                <a:gd name="T21" fmla="*/ 33 h 59"/>
                <a:gd name="T22" fmla="*/ 28 w 39"/>
                <a:gd name="T23" fmla="*/ 37 h 59"/>
                <a:gd name="T24" fmla="*/ 20 w 39"/>
                <a:gd name="T25" fmla="*/ 38 h 59"/>
                <a:gd name="T26" fmla="*/ 12 w 39"/>
                <a:gd name="T27" fmla="*/ 38 h 59"/>
                <a:gd name="T28" fmla="*/ 12 w 39"/>
                <a:gd name="T29" fmla="*/ 28 h 59"/>
                <a:gd name="T30" fmla="*/ 20 w 39"/>
                <a:gd name="T31" fmla="*/ 28 h 59"/>
                <a:gd name="T32" fmla="*/ 23 w 39"/>
                <a:gd name="T33" fmla="*/ 28 h 59"/>
                <a:gd name="T34" fmla="*/ 26 w 39"/>
                <a:gd name="T35" fmla="*/ 26 h 59"/>
                <a:gd name="T36" fmla="*/ 27 w 39"/>
                <a:gd name="T37" fmla="*/ 23 h 59"/>
                <a:gd name="T38" fmla="*/ 27 w 39"/>
                <a:gd name="T39" fmla="*/ 20 h 59"/>
                <a:gd name="T40" fmla="*/ 27 w 39"/>
                <a:gd name="T41" fmla="*/ 16 h 59"/>
                <a:gd name="T42" fmla="*/ 26 w 39"/>
                <a:gd name="T43" fmla="*/ 13 h 59"/>
                <a:gd name="T44" fmla="*/ 23 w 39"/>
                <a:gd name="T45" fmla="*/ 11 h 59"/>
                <a:gd name="T46" fmla="*/ 20 w 39"/>
                <a:gd name="T47" fmla="*/ 10 h 59"/>
                <a:gd name="T48" fmla="*/ 12 w 39"/>
                <a:gd name="T49" fmla="*/ 10 h 59"/>
                <a:gd name="T50" fmla="*/ 12 w 39"/>
                <a:gd name="T51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59">
                  <a:moveTo>
                    <a:pt x="12" y="38"/>
                  </a:moveTo>
                  <a:cubicBezTo>
                    <a:pt x="12" y="59"/>
                    <a:pt x="12" y="59"/>
                    <a:pt x="12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6" y="0"/>
                    <a:pt x="28" y="1"/>
                  </a:cubicBezTo>
                  <a:cubicBezTo>
                    <a:pt x="31" y="2"/>
                    <a:pt x="33" y="4"/>
                    <a:pt x="34" y="5"/>
                  </a:cubicBezTo>
                  <a:cubicBezTo>
                    <a:pt x="36" y="7"/>
                    <a:pt x="37" y="9"/>
                    <a:pt x="38" y="12"/>
                  </a:cubicBezTo>
                  <a:cubicBezTo>
                    <a:pt x="39" y="14"/>
                    <a:pt x="39" y="17"/>
                    <a:pt x="39" y="20"/>
                  </a:cubicBezTo>
                  <a:cubicBezTo>
                    <a:pt x="39" y="22"/>
                    <a:pt x="39" y="25"/>
                    <a:pt x="38" y="27"/>
                  </a:cubicBezTo>
                  <a:cubicBezTo>
                    <a:pt x="37" y="30"/>
                    <a:pt x="36" y="32"/>
                    <a:pt x="34" y="33"/>
                  </a:cubicBezTo>
                  <a:cubicBezTo>
                    <a:pt x="33" y="35"/>
                    <a:pt x="31" y="36"/>
                    <a:pt x="28" y="37"/>
                  </a:cubicBezTo>
                  <a:cubicBezTo>
                    <a:pt x="26" y="38"/>
                    <a:pt x="23" y="38"/>
                    <a:pt x="20" y="38"/>
                  </a:cubicBezTo>
                  <a:lnTo>
                    <a:pt x="12" y="38"/>
                  </a:lnTo>
                  <a:close/>
                  <a:moveTo>
                    <a:pt x="12" y="28"/>
                  </a:moveTo>
                  <a:cubicBezTo>
                    <a:pt x="20" y="28"/>
                    <a:pt x="20" y="28"/>
                    <a:pt x="20" y="28"/>
                  </a:cubicBezTo>
                  <a:cubicBezTo>
                    <a:pt x="21" y="28"/>
                    <a:pt x="22" y="28"/>
                    <a:pt x="23" y="28"/>
                  </a:cubicBezTo>
                  <a:cubicBezTo>
                    <a:pt x="24" y="27"/>
                    <a:pt x="25" y="27"/>
                    <a:pt x="26" y="26"/>
                  </a:cubicBezTo>
                  <a:cubicBezTo>
                    <a:pt x="26" y="25"/>
                    <a:pt x="27" y="24"/>
                    <a:pt x="27" y="23"/>
                  </a:cubicBezTo>
                  <a:cubicBezTo>
                    <a:pt x="27" y="22"/>
                    <a:pt x="27" y="21"/>
                    <a:pt x="27" y="20"/>
                  </a:cubicBezTo>
                  <a:cubicBezTo>
                    <a:pt x="27" y="18"/>
                    <a:pt x="27" y="17"/>
                    <a:pt x="27" y="16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5" y="12"/>
                    <a:pt x="24" y="11"/>
                    <a:pt x="23" y="11"/>
                  </a:cubicBezTo>
                  <a:cubicBezTo>
                    <a:pt x="22" y="10"/>
                    <a:pt x="21" y="10"/>
                    <a:pt x="20" y="10"/>
                  </a:cubicBezTo>
                  <a:cubicBezTo>
                    <a:pt x="12" y="10"/>
                    <a:pt x="12" y="10"/>
                    <a:pt x="12" y="10"/>
                  </a:cubicBezTo>
                  <a:lnTo>
                    <a:pt x="12" y="28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9" name="Freeform 154"/>
            <p:cNvSpPr>
              <a:spLocks noEditPoints="1"/>
            </p:cNvSpPr>
            <p:nvPr/>
          </p:nvSpPr>
          <p:spPr bwMode="auto">
            <a:xfrm>
              <a:off x="534990" y="1574800"/>
              <a:ext cx="106363" cy="134938"/>
            </a:xfrm>
            <a:custGeom>
              <a:avLst/>
              <a:gdLst>
                <a:gd name="T0" fmla="*/ 0 w 36"/>
                <a:gd name="T1" fmla="*/ 22 h 46"/>
                <a:gd name="T2" fmla="*/ 1 w 36"/>
                <a:gd name="T3" fmla="*/ 13 h 46"/>
                <a:gd name="T4" fmla="*/ 5 w 36"/>
                <a:gd name="T5" fmla="*/ 6 h 46"/>
                <a:gd name="T6" fmla="*/ 10 w 36"/>
                <a:gd name="T7" fmla="*/ 2 h 46"/>
                <a:gd name="T8" fmla="*/ 18 w 36"/>
                <a:gd name="T9" fmla="*/ 0 h 46"/>
                <a:gd name="T10" fmla="*/ 25 w 36"/>
                <a:gd name="T11" fmla="*/ 2 h 46"/>
                <a:gd name="T12" fmla="*/ 31 w 36"/>
                <a:gd name="T13" fmla="*/ 6 h 46"/>
                <a:gd name="T14" fmla="*/ 34 w 36"/>
                <a:gd name="T15" fmla="*/ 13 h 46"/>
                <a:gd name="T16" fmla="*/ 36 w 36"/>
                <a:gd name="T17" fmla="*/ 22 h 46"/>
                <a:gd name="T18" fmla="*/ 36 w 36"/>
                <a:gd name="T19" fmla="*/ 25 h 46"/>
                <a:gd name="T20" fmla="*/ 34 w 36"/>
                <a:gd name="T21" fmla="*/ 34 h 46"/>
                <a:gd name="T22" fmla="*/ 31 w 36"/>
                <a:gd name="T23" fmla="*/ 41 h 46"/>
                <a:gd name="T24" fmla="*/ 25 w 36"/>
                <a:gd name="T25" fmla="*/ 45 h 46"/>
                <a:gd name="T26" fmla="*/ 18 w 36"/>
                <a:gd name="T27" fmla="*/ 46 h 46"/>
                <a:gd name="T28" fmla="*/ 10 w 36"/>
                <a:gd name="T29" fmla="*/ 45 h 46"/>
                <a:gd name="T30" fmla="*/ 5 w 36"/>
                <a:gd name="T31" fmla="*/ 41 h 46"/>
                <a:gd name="T32" fmla="*/ 1 w 36"/>
                <a:gd name="T33" fmla="*/ 34 h 46"/>
                <a:gd name="T34" fmla="*/ 0 w 36"/>
                <a:gd name="T35" fmla="*/ 25 h 46"/>
                <a:gd name="T36" fmla="*/ 0 w 36"/>
                <a:gd name="T37" fmla="*/ 22 h 46"/>
                <a:gd name="T38" fmla="*/ 12 w 36"/>
                <a:gd name="T39" fmla="*/ 25 h 46"/>
                <a:gd name="T40" fmla="*/ 13 w 36"/>
                <a:gd name="T41" fmla="*/ 34 h 46"/>
                <a:gd name="T42" fmla="*/ 18 w 36"/>
                <a:gd name="T43" fmla="*/ 36 h 46"/>
                <a:gd name="T44" fmla="*/ 23 w 36"/>
                <a:gd name="T45" fmla="*/ 34 h 46"/>
                <a:gd name="T46" fmla="*/ 24 w 36"/>
                <a:gd name="T47" fmla="*/ 25 h 46"/>
                <a:gd name="T48" fmla="*/ 24 w 36"/>
                <a:gd name="T49" fmla="*/ 22 h 46"/>
                <a:gd name="T50" fmla="*/ 23 w 36"/>
                <a:gd name="T51" fmla="*/ 13 h 46"/>
                <a:gd name="T52" fmla="*/ 18 w 36"/>
                <a:gd name="T53" fmla="*/ 10 h 46"/>
                <a:gd name="T54" fmla="*/ 13 w 36"/>
                <a:gd name="T55" fmla="*/ 13 h 46"/>
                <a:gd name="T56" fmla="*/ 12 w 36"/>
                <a:gd name="T57" fmla="*/ 22 h 46"/>
                <a:gd name="T58" fmla="*/ 12 w 36"/>
                <a:gd name="T5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46">
                  <a:moveTo>
                    <a:pt x="0" y="22"/>
                  </a:moveTo>
                  <a:cubicBezTo>
                    <a:pt x="0" y="18"/>
                    <a:pt x="0" y="15"/>
                    <a:pt x="1" y="13"/>
                  </a:cubicBezTo>
                  <a:cubicBezTo>
                    <a:pt x="2" y="10"/>
                    <a:pt x="3" y="8"/>
                    <a:pt x="5" y="6"/>
                  </a:cubicBezTo>
                  <a:cubicBezTo>
                    <a:pt x="6" y="4"/>
                    <a:pt x="8" y="3"/>
                    <a:pt x="10" y="2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7" y="3"/>
                    <a:pt x="29" y="4"/>
                    <a:pt x="31" y="6"/>
                  </a:cubicBezTo>
                  <a:cubicBezTo>
                    <a:pt x="32" y="8"/>
                    <a:pt x="34" y="10"/>
                    <a:pt x="34" y="13"/>
                  </a:cubicBezTo>
                  <a:cubicBezTo>
                    <a:pt x="35" y="15"/>
                    <a:pt x="36" y="18"/>
                    <a:pt x="36" y="22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8"/>
                    <a:pt x="35" y="31"/>
                    <a:pt x="34" y="34"/>
                  </a:cubicBezTo>
                  <a:cubicBezTo>
                    <a:pt x="34" y="36"/>
                    <a:pt x="32" y="39"/>
                    <a:pt x="31" y="41"/>
                  </a:cubicBezTo>
                  <a:cubicBezTo>
                    <a:pt x="29" y="42"/>
                    <a:pt x="27" y="44"/>
                    <a:pt x="25" y="45"/>
                  </a:cubicBezTo>
                  <a:cubicBezTo>
                    <a:pt x="23" y="46"/>
                    <a:pt x="21" y="46"/>
                    <a:pt x="18" y="46"/>
                  </a:cubicBezTo>
                  <a:cubicBezTo>
                    <a:pt x="15" y="46"/>
                    <a:pt x="13" y="46"/>
                    <a:pt x="10" y="45"/>
                  </a:cubicBezTo>
                  <a:cubicBezTo>
                    <a:pt x="8" y="44"/>
                    <a:pt x="6" y="42"/>
                    <a:pt x="5" y="41"/>
                  </a:cubicBezTo>
                  <a:cubicBezTo>
                    <a:pt x="3" y="39"/>
                    <a:pt x="2" y="36"/>
                    <a:pt x="1" y="34"/>
                  </a:cubicBezTo>
                  <a:cubicBezTo>
                    <a:pt x="0" y="31"/>
                    <a:pt x="0" y="28"/>
                    <a:pt x="0" y="25"/>
                  </a:cubicBezTo>
                  <a:lnTo>
                    <a:pt x="0" y="22"/>
                  </a:lnTo>
                  <a:close/>
                  <a:moveTo>
                    <a:pt x="12" y="25"/>
                  </a:moveTo>
                  <a:cubicBezTo>
                    <a:pt x="12" y="29"/>
                    <a:pt x="12" y="32"/>
                    <a:pt x="13" y="34"/>
                  </a:cubicBezTo>
                  <a:cubicBezTo>
                    <a:pt x="14" y="36"/>
                    <a:pt x="16" y="36"/>
                    <a:pt x="18" y="36"/>
                  </a:cubicBezTo>
                  <a:cubicBezTo>
                    <a:pt x="20" y="36"/>
                    <a:pt x="22" y="36"/>
                    <a:pt x="23" y="34"/>
                  </a:cubicBezTo>
                  <a:cubicBezTo>
                    <a:pt x="24" y="32"/>
                    <a:pt x="24" y="29"/>
                    <a:pt x="24" y="25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18"/>
                    <a:pt x="24" y="15"/>
                    <a:pt x="23" y="13"/>
                  </a:cubicBezTo>
                  <a:cubicBezTo>
                    <a:pt x="21" y="11"/>
                    <a:pt x="20" y="10"/>
                    <a:pt x="18" y="10"/>
                  </a:cubicBezTo>
                  <a:cubicBezTo>
                    <a:pt x="16" y="10"/>
                    <a:pt x="14" y="11"/>
                    <a:pt x="13" y="13"/>
                  </a:cubicBezTo>
                  <a:cubicBezTo>
                    <a:pt x="12" y="15"/>
                    <a:pt x="12" y="18"/>
                    <a:pt x="12" y="22"/>
                  </a:cubicBezTo>
                  <a:lnTo>
                    <a:pt x="12" y="25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0" name="Rectangle 155"/>
            <p:cNvSpPr>
              <a:spLocks noChangeArrowheads="1"/>
            </p:cNvSpPr>
            <p:nvPr/>
          </p:nvSpPr>
          <p:spPr bwMode="auto">
            <a:xfrm>
              <a:off x="661990" y="1524000"/>
              <a:ext cx="34925" cy="182563"/>
            </a:xfrm>
            <a:prstGeom prst="rect">
              <a:avLst/>
            </a:pr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1" name="Freeform 156"/>
            <p:cNvSpPr>
              <a:spLocks/>
            </p:cNvSpPr>
            <p:nvPr/>
          </p:nvSpPr>
          <p:spPr bwMode="auto">
            <a:xfrm>
              <a:off x="711202" y="1577975"/>
              <a:ext cx="106363" cy="182563"/>
            </a:xfrm>
            <a:custGeom>
              <a:avLst/>
              <a:gdLst>
                <a:gd name="T0" fmla="*/ 18 w 36"/>
                <a:gd name="T1" fmla="*/ 25 h 62"/>
                <a:gd name="T2" fmla="*/ 24 w 36"/>
                <a:gd name="T3" fmla="*/ 0 h 62"/>
                <a:gd name="T4" fmla="*/ 36 w 36"/>
                <a:gd name="T5" fmla="*/ 0 h 62"/>
                <a:gd name="T6" fmla="*/ 22 w 36"/>
                <a:gd name="T7" fmla="*/ 51 h 62"/>
                <a:gd name="T8" fmla="*/ 20 w 36"/>
                <a:gd name="T9" fmla="*/ 54 h 62"/>
                <a:gd name="T10" fmla="*/ 18 w 36"/>
                <a:gd name="T11" fmla="*/ 58 h 62"/>
                <a:gd name="T12" fmla="*/ 15 w 36"/>
                <a:gd name="T13" fmla="*/ 61 h 62"/>
                <a:gd name="T14" fmla="*/ 9 w 36"/>
                <a:gd name="T15" fmla="*/ 62 h 62"/>
                <a:gd name="T16" fmla="*/ 8 w 36"/>
                <a:gd name="T17" fmla="*/ 62 h 62"/>
                <a:gd name="T18" fmla="*/ 7 w 36"/>
                <a:gd name="T19" fmla="*/ 62 h 62"/>
                <a:gd name="T20" fmla="*/ 6 w 36"/>
                <a:gd name="T21" fmla="*/ 62 h 62"/>
                <a:gd name="T22" fmla="*/ 5 w 36"/>
                <a:gd name="T23" fmla="*/ 61 h 62"/>
                <a:gd name="T24" fmla="*/ 5 w 36"/>
                <a:gd name="T25" fmla="*/ 52 h 62"/>
                <a:gd name="T26" fmla="*/ 5 w 36"/>
                <a:gd name="T27" fmla="*/ 52 h 62"/>
                <a:gd name="T28" fmla="*/ 6 w 36"/>
                <a:gd name="T29" fmla="*/ 52 h 62"/>
                <a:gd name="T30" fmla="*/ 9 w 36"/>
                <a:gd name="T31" fmla="*/ 52 h 62"/>
                <a:gd name="T32" fmla="*/ 10 w 36"/>
                <a:gd name="T33" fmla="*/ 51 h 62"/>
                <a:gd name="T34" fmla="*/ 11 w 36"/>
                <a:gd name="T35" fmla="*/ 50 h 62"/>
                <a:gd name="T36" fmla="*/ 12 w 36"/>
                <a:gd name="T37" fmla="*/ 48 h 62"/>
                <a:gd name="T38" fmla="*/ 13 w 36"/>
                <a:gd name="T39" fmla="*/ 45 h 62"/>
                <a:gd name="T40" fmla="*/ 0 w 36"/>
                <a:gd name="T41" fmla="*/ 0 h 62"/>
                <a:gd name="T42" fmla="*/ 13 w 36"/>
                <a:gd name="T43" fmla="*/ 0 h 62"/>
                <a:gd name="T44" fmla="*/ 18 w 36"/>
                <a:gd name="T45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62">
                  <a:moveTo>
                    <a:pt x="18" y="25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52"/>
                    <a:pt x="21" y="53"/>
                    <a:pt x="20" y="54"/>
                  </a:cubicBezTo>
                  <a:cubicBezTo>
                    <a:pt x="20" y="56"/>
                    <a:pt x="19" y="57"/>
                    <a:pt x="18" y="58"/>
                  </a:cubicBezTo>
                  <a:cubicBezTo>
                    <a:pt x="17" y="59"/>
                    <a:pt x="16" y="60"/>
                    <a:pt x="15" y="61"/>
                  </a:cubicBezTo>
                  <a:cubicBezTo>
                    <a:pt x="13" y="62"/>
                    <a:pt x="11" y="62"/>
                    <a:pt x="9" y="62"/>
                  </a:cubicBezTo>
                  <a:cubicBezTo>
                    <a:pt x="9" y="62"/>
                    <a:pt x="9" y="62"/>
                    <a:pt x="8" y="62"/>
                  </a:cubicBezTo>
                  <a:cubicBezTo>
                    <a:pt x="8" y="62"/>
                    <a:pt x="7" y="62"/>
                    <a:pt x="7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5" y="61"/>
                    <a:pt x="5" y="61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7" y="52"/>
                    <a:pt x="8" y="52"/>
                    <a:pt x="9" y="52"/>
                  </a:cubicBezTo>
                  <a:cubicBezTo>
                    <a:pt x="9" y="52"/>
                    <a:pt x="10" y="52"/>
                    <a:pt x="10" y="51"/>
                  </a:cubicBezTo>
                  <a:cubicBezTo>
                    <a:pt x="11" y="51"/>
                    <a:pt x="11" y="50"/>
                    <a:pt x="11" y="50"/>
                  </a:cubicBezTo>
                  <a:cubicBezTo>
                    <a:pt x="12" y="49"/>
                    <a:pt x="12" y="48"/>
                    <a:pt x="12" y="48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8" y="25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2" name="Rectangle 157"/>
            <p:cNvSpPr>
              <a:spLocks noChangeArrowheads="1"/>
            </p:cNvSpPr>
            <p:nvPr/>
          </p:nvSpPr>
          <p:spPr bwMode="auto">
            <a:xfrm>
              <a:off x="835027" y="1619250"/>
              <a:ext cx="58738" cy="28575"/>
            </a:xfrm>
            <a:prstGeom prst="rect">
              <a:avLst/>
            </a:pr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3" name="Freeform 158"/>
            <p:cNvSpPr>
              <a:spLocks/>
            </p:cNvSpPr>
            <p:nvPr/>
          </p:nvSpPr>
          <p:spPr bwMode="auto">
            <a:xfrm>
              <a:off x="917577" y="1574800"/>
              <a:ext cx="96838" cy="134938"/>
            </a:xfrm>
            <a:custGeom>
              <a:avLst/>
              <a:gdLst>
                <a:gd name="T0" fmla="*/ 18 w 33"/>
                <a:gd name="T1" fmla="*/ 36 h 46"/>
                <a:gd name="T2" fmla="*/ 21 w 33"/>
                <a:gd name="T3" fmla="*/ 35 h 46"/>
                <a:gd name="T4" fmla="*/ 23 w 33"/>
                <a:gd name="T5" fmla="*/ 30 h 46"/>
                <a:gd name="T6" fmla="*/ 33 w 33"/>
                <a:gd name="T7" fmla="*/ 30 h 46"/>
                <a:gd name="T8" fmla="*/ 32 w 33"/>
                <a:gd name="T9" fmla="*/ 37 h 46"/>
                <a:gd name="T10" fmla="*/ 29 w 33"/>
                <a:gd name="T11" fmla="*/ 42 h 46"/>
                <a:gd name="T12" fmla="*/ 24 w 33"/>
                <a:gd name="T13" fmla="*/ 45 h 46"/>
                <a:gd name="T14" fmla="*/ 18 w 33"/>
                <a:gd name="T15" fmla="*/ 46 h 46"/>
                <a:gd name="T16" fmla="*/ 10 w 33"/>
                <a:gd name="T17" fmla="*/ 45 h 46"/>
                <a:gd name="T18" fmla="*/ 5 w 33"/>
                <a:gd name="T19" fmla="*/ 40 h 46"/>
                <a:gd name="T20" fmla="*/ 1 w 33"/>
                <a:gd name="T21" fmla="*/ 34 h 46"/>
                <a:gd name="T22" fmla="*/ 0 w 33"/>
                <a:gd name="T23" fmla="*/ 25 h 46"/>
                <a:gd name="T24" fmla="*/ 0 w 33"/>
                <a:gd name="T25" fmla="*/ 22 h 46"/>
                <a:gd name="T26" fmla="*/ 1 w 33"/>
                <a:gd name="T27" fmla="*/ 13 h 46"/>
                <a:gd name="T28" fmla="*/ 4 w 33"/>
                <a:gd name="T29" fmla="*/ 6 h 46"/>
                <a:gd name="T30" fmla="*/ 10 w 33"/>
                <a:gd name="T31" fmla="*/ 2 h 46"/>
                <a:gd name="T32" fmla="*/ 18 w 33"/>
                <a:gd name="T33" fmla="*/ 0 h 46"/>
                <a:gd name="T34" fmla="*/ 24 w 33"/>
                <a:gd name="T35" fmla="*/ 1 h 46"/>
                <a:gd name="T36" fmla="*/ 29 w 33"/>
                <a:gd name="T37" fmla="*/ 5 h 46"/>
                <a:gd name="T38" fmla="*/ 32 w 33"/>
                <a:gd name="T39" fmla="*/ 10 h 46"/>
                <a:gd name="T40" fmla="*/ 33 w 33"/>
                <a:gd name="T41" fmla="*/ 18 h 46"/>
                <a:gd name="T42" fmla="*/ 23 w 33"/>
                <a:gd name="T43" fmla="*/ 18 h 46"/>
                <a:gd name="T44" fmla="*/ 21 w 33"/>
                <a:gd name="T45" fmla="*/ 12 h 46"/>
                <a:gd name="T46" fmla="*/ 17 w 33"/>
                <a:gd name="T47" fmla="*/ 10 h 46"/>
                <a:gd name="T48" fmla="*/ 14 w 33"/>
                <a:gd name="T49" fmla="*/ 11 h 46"/>
                <a:gd name="T50" fmla="*/ 13 w 33"/>
                <a:gd name="T51" fmla="*/ 13 h 46"/>
                <a:gd name="T52" fmla="*/ 12 w 33"/>
                <a:gd name="T53" fmla="*/ 17 h 46"/>
                <a:gd name="T54" fmla="*/ 12 w 33"/>
                <a:gd name="T55" fmla="*/ 22 h 46"/>
                <a:gd name="T56" fmla="*/ 12 w 33"/>
                <a:gd name="T57" fmla="*/ 25 h 46"/>
                <a:gd name="T58" fmla="*/ 12 w 33"/>
                <a:gd name="T59" fmla="*/ 30 h 46"/>
                <a:gd name="T60" fmla="*/ 13 w 33"/>
                <a:gd name="T61" fmla="*/ 34 h 46"/>
                <a:gd name="T62" fmla="*/ 14 w 33"/>
                <a:gd name="T63" fmla="*/ 36 h 46"/>
                <a:gd name="T64" fmla="*/ 18 w 33"/>
                <a:gd name="T65" fmla="*/ 3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3" h="46">
                  <a:moveTo>
                    <a:pt x="18" y="36"/>
                  </a:moveTo>
                  <a:cubicBezTo>
                    <a:pt x="19" y="36"/>
                    <a:pt x="20" y="36"/>
                    <a:pt x="21" y="35"/>
                  </a:cubicBezTo>
                  <a:cubicBezTo>
                    <a:pt x="22" y="34"/>
                    <a:pt x="23" y="32"/>
                    <a:pt x="2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2"/>
                    <a:pt x="33" y="35"/>
                    <a:pt x="32" y="37"/>
                  </a:cubicBezTo>
                  <a:cubicBezTo>
                    <a:pt x="31" y="39"/>
                    <a:pt x="30" y="40"/>
                    <a:pt x="29" y="42"/>
                  </a:cubicBezTo>
                  <a:cubicBezTo>
                    <a:pt x="27" y="43"/>
                    <a:pt x="26" y="44"/>
                    <a:pt x="24" y="45"/>
                  </a:cubicBezTo>
                  <a:cubicBezTo>
                    <a:pt x="22" y="46"/>
                    <a:pt x="20" y="46"/>
                    <a:pt x="18" y="46"/>
                  </a:cubicBezTo>
                  <a:cubicBezTo>
                    <a:pt x="15" y="46"/>
                    <a:pt x="12" y="46"/>
                    <a:pt x="10" y="45"/>
                  </a:cubicBezTo>
                  <a:cubicBezTo>
                    <a:pt x="8" y="44"/>
                    <a:pt x="6" y="42"/>
                    <a:pt x="5" y="40"/>
                  </a:cubicBezTo>
                  <a:cubicBezTo>
                    <a:pt x="3" y="39"/>
                    <a:pt x="2" y="36"/>
                    <a:pt x="1" y="34"/>
                  </a:cubicBezTo>
                  <a:cubicBezTo>
                    <a:pt x="1" y="31"/>
                    <a:pt x="0" y="28"/>
                    <a:pt x="0" y="2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8"/>
                    <a:pt x="1" y="15"/>
                    <a:pt x="1" y="13"/>
                  </a:cubicBezTo>
                  <a:cubicBezTo>
                    <a:pt x="2" y="10"/>
                    <a:pt x="3" y="8"/>
                    <a:pt x="4" y="6"/>
                  </a:cubicBezTo>
                  <a:cubicBezTo>
                    <a:pt x="6" y="4"/>
                    <a:pt x="8" y="3"/>
                    <a:pt x="10" y="2"/>
                  </a:cubicBezTo>
                  <a:cubicBezTo>
                    <a:pt x="12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0" y="6"/>
                    <a:pt x="32" y="8"/>
                    <a:pt x="32" y="10"/>
                  </a:cubicBezTo>
                  <a:cubicBezTo>
                    <a:pt x="33" y="12"/>
                    <a:pt x="33" y="15"/>
                    <a:pt x="3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5"/>
                    <a:pt x="22" y="13"/>
                    <a:pt x="21" y="12"/>
                  </a:cubicBezTo>
                  <a:cubicBezTo>
                    <a:pt x="21" y="11"/>
                    <a:pt x="19" y="10"/>
                    <a:pt x="17" y="10"/>
                  </a:cubicBezTo>
                  <a:cubicBezTo>
                    <a:pt x="16" y="10"/>
                    <a:pt x="15" y="10"/>
                    <a:pt x="14" y="11"/>
                  </a:cubicBezTo>
                  <a:cubicBezTo>
                    <a:pt x="14" y="11"/>
                    <a:pt x="13" y="12"/>
                    <a:pt x="13" y="13"/>
                  </a:cubicBezTo>
                  <a:cubicBezTo>
                    <a:pt x="12" y="14"/>
                    <a:pt x="12" y="15"/>
                    <a:pt x="12" y="17"/>
                  </a:cubicBezTo>
                  <a:cubicBezTo>
                    <a:pt x="12" y="18"/>
                    <a:pt x="12" y="20"/>
                    <a:pt x="12" y="22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7"/>
                    <a:pt x="12" y="28"/>
                    <a:pt x="12" y="30"/>
                  </a:cubicBezTo>
                  <a:cubicBezTo>
                    <a:pt x="12" y="31"/>
                    <a:pt x="12" y="33"/>
                    <a:pt x="13" y="34"/>
                  </a:cubicBezTo>
                  <a:cubicBezTo>
                    <a:pt x="13" y="35"/>
                    <a:pt x="14" y="35"/>
                    <a:pt x="14" y="36"/>
                  </a:cubicBezTo>
                  <a:cubicBezTo>
                    <a:pt x="15" y="36"/>
                    <a:pt x="16" y="36"/>
                    <a:pt x="18" y="36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4" name="Freeform 159"/>
            <p:cNvSpPr>
              <a:spLocks/>
            </p:cNvSpPr>
            <p:nvPr/>
          </p:nvSpPr>
          <p:spPr bwMode="auto">
            <a:xfrm>
              <a:off x="1035052" y="1574800"/>
              <a:ext cx="65088" cy="131763"/>
            </a:xfrm>
            <a:custGeom>
              <a:avLst/>
              <a:gdLst>
                <a:gd name="T0" fmla="*/ 22 w 22"/>
                <a:gd name="T1" fmla="*/ 12 h 45"/>
                <a:gd name="T2" fmla="*/ 20 w 22"/>
                <a:gd name="T3" fmla="*/ 12 h 45"/>
                <a:gd name="T4" fmla="*/ 18 w 22"/>
                <a:gd name="T5" fmla="*/ 12 h 45"/>
                <a:gd name="T6" fmla="*/ 14 w 22"/>
                <a:gd name="T7" fmla="*/ 13 h 45"/>
                <a:gd name="T8" fmla="*/ 12 w 22"/>
                <a:gd name="T9" fmla="*/ 16 h 45"/>
                <a:gd name="T10" fmla="*/ 12 w 22"/>
                <a:gd name="T11" fmla="*/ 45 h 45"/>
                <a:gd name="T12" fmla="*/ 0 w 22"/>
                <a:gd name="T13" fmla="*/ 45 h 45"/>
                <a:gd name="T14" fmla="*/ 0 w 22"/>
                <a:gd name="T15" fmla="*/ 1 h 45"/>
                <a:gd name="T16" fmla="*/ 11 w 22"/>
                <a:gd name="T17" fmla="*/ 1 h 45"/>
                <a:gd name="T18" fmla="*/ 11 w 22"/>
                <a:gd name="T19" fmla="*/ 6 h 45"/>
                <a:gd name="T20" fmla="*/ 14 w 22"/>
                <a:gd name="T21" fmla="*/ 2 h 45"/>
                <a:gd name="T22" fmla="*/ 19 w 22"/>
                <a:gd name="T23" fmla="*/ 0 h 45"/>
                <a:gd name="T24" fmla="*/ 20 w 22"/>
                <a:gd name="T25" fmla="*/ 0 h 45"/>
                <a:gd name="T26" fmla="*/ 22 w 22"/>
                <a:gd name="T27" fmla="*/ 1 h 45"/>
                <a:gd name="T28" fmla="*/ 22 w 22"/>
                <a:gd name="T29" fmla="*/ 1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45">
                  <a:moveTo>
                    <a:pt x="22" y="12"/>
                  </a:moveTo>
                  <a:cubicBezTo>
                    <a:pt x="21" y="12"/>
                    <a:pt x="21" y="12"/>
                    <a:pt x="20" y="12"/>
                  </a:cubicBezTo>
                  <a:cubicBezTo>
                    <a:pt x="19" y="12"/>
                    <a:pt x="18" y="12"/>
                    <a:pt x="18" y="12"/>
                  </a:cubicBezTo>
                  <a:cubicBezTo>
                    <a:pt x="16" y="12"/>
                    <a:pt x="15" y="12"/>
                    <a:pt x="14" y="13"/>
                  </a:cubicBezTo>
                  <a:cubicBezTo>
                    <a:pt x="13" y="14"/>
                    <a:pt x="12" y="15"/>
                    <a:pt x="12" y="16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4"/>
                    <a:pt x="13" y="3"/>
                    <a:pt x="14" y="2"/>
                  </a:cubicBezTo>
                  <a:cubicBezTo>
                    <a:pt x="16" y="1"/>
                    <a:pt x="17" y="0"/>
                    <a:pt x="19" y="0"/>
                  </a:cubicBezTo>
                  <a:cubicBezTo>
                    <a:pt x="19" y="0"/>
                    <a:pt x="20" y="0"/>
                    <a:pt x="20" y="0"/>
                  </a:cubicBezTo>
                  <a:cubicBezTo>
                    <a:pt x="21" y="1"/>
                    <a:pt x="21" y="1"/>
                    <a:pt x="22" y="1"/>
                  </a:cubicBezTo>
                  <a:lnTo>
                    <a:pt x="22" y="12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5" name="Freeform 160"/>
            <p:cNvSpPr>
              <a:spLocks noEditPoints="1"/>
            </p:cNvSpPr>
            <p:nvPr/>
          </p:nvSpPr>
          <p:spPr bwMode="auto">
            <a:xfrm>
              <a:off x="1117602" y="1527175"/>
              <a:ext cx="34925" cy="179388"/>
            </a:xfrm>
            <a:custGeom>
              <a:avLst/>
              <a:gdLst>
                <a:gd name="T0" fmla="*/ 0 w 12"/>
                <a:gd name="T1" fmla="*/ 6 h 61"/>
                <a:gd name="T2" fmla="*/ 0 w 12"/>
                <a:gd name="T3" fmla="*/ 3 h 61"/>
                <a:gd name="T4" fmla="*/ 1 w 12"/>
                <a:gd name="T5" fmla="*/ 1 h 61"/>
                <a:gd name="T6" fmla="*/ 3 w 12"/>
                <a:gd name="T7" fmla="*/ 0 h 61"/>
                <a:gd name="T8" fmla="*/ 6 w 12"/>
                <a:gd name="T9" fmla="*/ 0 h 61"/>
                <a:gd name="T10" fmla="*/ 9 w 12"/>
                <a:gd name="T11" fmla="*/ 0 h 61"/>
                <a:gd name="T12" fmla="*/ 11 w 12"/>
                <a:gd name="T13" fmla="*/ 1 h 61"/>
                <a:gd name="T14" fmla="*/ 12 w 12"/>
                <a:gd name="T15" fmla="*/ 3 h 61"/>
                <a:gd name="T16" fmla="*/ 12 w 12"/>
                <a:gd name="T17" fmla="*/ 6 h 61"/>
                <a:gd name="T18" fmla="*/ 12 w 12"/>
                <a:gd name="T19" fmla="*/ 8 h 61"/>
                <a:gd name="T20" fmla="*/ 11 w 12"/>
                <a:gd name="T21" fmla="*/ 10 h 61"/>
                <a:gd name="T22" fmla="*/ 9 w 12"/>
                <a:gd name="T23" fmla="*/ 11 h 61"/>
                <a:gd name="T24" fmla="*/ 6 w 12"/>
                <a:gd name="T25" fmla="*/ 12 h 61"/>
                <a:gd name="T26" fmla="*/ 3 w 12"/>
                <a:gd name="T27" fmla="*/ 11 h 61"/>
                <a:gd name="T28" fmla="*/ 1 w 12"/>
                <a:gd name="T29" fmla="*/ 10 h 61"/>
                <a:gd name="T30" fmla="*/ 0 w 12"/>
                <a:gd name="T31" fmla="*/ 8 h 61"/>
                <a:gd name="T32" fmla="*/ 0 w 12"/>
                <a:gd name="T33" fmla="*/ 6 h 61"/>
                <a:gd name="T34" fmla="*/ 12 w 12"/>
                <a:gd name="T35" fmla="*/ 61 h 61"/>
                <a:gd name="T36" fmla="*/ 0 w 12"/>
                <a:gd name="T37" fmla="*/ 61 h 61"/>
                <a:gd name="T38" fmla="*/ 0 w 12"/>
                <a:gd name="T39" fmla="*/ 17 h 61"/>
                <a:gd name="T40" fmla="*/ 12 w 12"/>
                <a:gd name="T41" fmla="*/ 17 h 61"/>
                <a:gd name="T42" fmla="*/ 12 w 12"/>
                <a:gd name="T4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61">
                  <a:moveTo>
                    <a:pt x="0" y="6"/>
                  </a:moveTo>
                  <a:cubicBezTo>
                    <a:pt x="0" y="5"/>
                    <a:pt x="0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9" y="0"/>
                    <a:pt x="10" y="1"/>
                    <a:pt x="11" y="1"/>
                  </a:cubicBezTo>
                  <a:cubicBezTo>
                    <a:pt x="11" y="2"/>
                    <a:pt x="11" y="2"/>
                    <a:pt x="12" y="3"/>
                  </a:cubicBezTo>
                  <a:cubicBezTo>
                    <a:pt x="12" y="4"/>
                    <a:pt x="12" y="5"/>
                    <a:pt x="12" y="6"/>
                  </a:cubicBezTo>
                  <a:cubicBezTo>
                    <a:pt x="12" y="7"/>
                    <a:pt x="12" y="7"/>
                    <a:pt x="12" y="8"/>
                  </a:cubicBezTo>
                  <a:cubicBezTo>
                    <a:pt x="11" y="9"/>
                    <a:pt x="11" y="10"/>
                    <a:pt x="11" y="10"/>
                  </a:cubicBezTo>
                  <a:cubicBezTo>
                    <a:pt x="10" y="11"/>
                    <a:pt x="9" y="11"/>
                    <a:pt x="9" y="11"/>
                  </a:cubicBezTo>
                  <a:cubicBezTo>
                    <a:pt x="8" y="12"/>
                    <a:pt x="7" y="12"/>
                    <a:pt x="6" y="12"/>
                  </a:cubicBezTo>
                  <a:cubicBezTo>
                    <a:pt x="5" y="12"/>
                    <a:pt x="4" y="12"/>
                    <a:pt x="3" y="11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0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lose/>
                  <a:moveTo>
                    <a:pt x="12" y="61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lnTo>
                    <a:pt x="12" y="6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6" name="Freeform 161"/>
            <p:cNvSpPr>
              <a:spLocks/>
            </p:cNvSpPr>
            <p:nvPr/>
          </p:nvSpPr>
          <p:spPr bwMode="auto">
            <a:xfrm>
              <a:off x="1179515" y="1574800"/>
              <a:ext cx="155575" cy="131763"/>
            </a:xfrm>
            <a:custGeom>
              <a:avLst/>
              <a:gdLst>
                <a:gd name="T0" fmla="*/ 11 w 53"/>
                <a:gd name="T1" fmla="*/ 1 h 45"/>
                <a:gd name="T2" fmla="*/ 11 w 53"/>
                <a:gd name="T3" fmla="*/ 5 h 45"/>
                <a:gd name="T4" fmla="*/ 15 w 53"/>
                <a:gd name="T5" fmla="*/ 2 h 45"/>
                <a:gd name="T6" fmla="*/ 21 w 53"/>
                <a:gd name="T7" fmla="*/ 0 h 45"/>
                <a:gd name="T8" fmla="*/ 27 w 53"/>
                <a:gd name="T9" fmla="*/ 2 h 45"/>
                <a:gd name="T10" fmla="*/ 30 w 53"/>
                <a:gd name="T11" fmla="*/ 6 h 45"/>
                <a:gd name="T12" fmla="*/ 35 w 53"/>
                <a:gd name="T13" fmla="*/ 2 h 45"/>
                <a:gd name="T14" fmla="*/ 41 w 53"/>
                <a:gd name="T15" fmla="*/ 0 h 45"/>
                <a:gd name="T16" fmla="*/ 46 w 53"/>
                <a:gd name="T17" fmla="*/ 1 h 45"/>
                <a:gd name="T18" fmla="*/ 50 w 53"/>
                <a:gd name="T19" fmla="*/ 4 h 45"/>
                <a:gd name="T20" fmla="*/ 52 w 53"/>
                <a:gd name="T21" fmla="*/ 9 h 45"/>
                <a:gd name="T22" fmla="*/ 53 w 53"/>
                <a:gd name="T23" fmla="*/ 17 h 45"/>
                <a:gd name="T24" fmla="*/ 53 w 53"/>
                <a:gd name="T25" fmla="*/ 45 h 45"/>
                <a:gd name="T26" fmla="*/ 42 w 53"/>
                <a:gd name="T27" fmla="*/ 45 h 45"/>
                <a:gd name="T28" fmla="*/ 42 w 53"/>
                <a:gd name="T29" fmla="*/ 17 h 45"/>
                <a:gd name="T30" fmla="*/ 41 w 53"/>
                <a:gd name="T31" fmla="*/ 14 h 45"/>
                <a:gd name="T32" fmla="*/ 40 w 53"/>
                <a:gd name="T33" fmla="*/ 11 h 45"/>
                <a:gd name="T34" fmla="*/ 39 w 53"/>
                <a:gd name="T35" fmla="*/ 10 h 45"/>
                <a:gd name="T36" fmla="*/ 37 w 53"/>
                <a:gd name="T37" fmla="*/ 10 h 45"/>
                <a:gd name="T38" fmla="*/ 34 w 53"/>
                <a:gd name="T39" fmla="*/ 11 h 45"/>
                <a:gd name="T40" fmla="*/ 32 w 53"/>
                <a:gd name="T41" fmla="*/ 14 h 45"/>
                <a:gd name="T42" fmla="*/ 32 w 53"/>
                <a:gd name="T43" fmla="*/ 15 h 45"/>
                <a:gd name="T44" fmla="*/ 32 w 53"/>
                <a:gd name="T45" fmla="*/ 16 h 45"/>
                <a:gd name="T46" fmla="*/ 32 w 53"/>
                <a:gd name="T47" fmla="*/ 45 h 45"/>
                <a:gd name="T48" fmla="*/ 21 w 53"/>
                <a:gd name="T49" fmla="*/ 45 h 45"/>
                <a:gd name="T50" fmla="*/ 21 w 53"/>
                <a:gd name="T51" fmla="*/ 17 h 45"/>
                <a:gd name="T52" fmla="*/ 20 w 53"/>
                <a:gd name="T53" fmla="*/ 14 h 45"/>
                <a:gd name="T54" fmla="*/ 19 w 53"/>
                <a:gd name="T55" fmla="*/ 11 h 45"/>
                <a:gd name="T56" fmla="*/ 18 w 53"/>
                <a:gd name="T57" fmla="*/ 10 h 45"/>
                <a:gd name="T58" fmla="*/ 16 w 53"/>
                <a:gd name="T59" fmla="*/ 10 h 45"/>
                <a:gd name="T60" fmla="*/ 13 w 53"/>
                <a:gd name="T61" fmla="*/ 11 h 45"/>
                <a:gd name="T62" fmla="*/ 11 w 53"/>
                <a:gd name="T63" fmla="*/ 13 h 45"/>
                <a:gd name="T64" fmla="*/ 11 w 53"/>
                <a:gd name="T65" fmla="*/ 45 h 45"/>
                <a:gd name="T66" fmla="*/ 0 w 53"/>
                <a:gd name="T67" fmla="*/ 45 h 45"/>
                <a:gd name="T68" fmla="*/ 0 w 53"/>
                <a:gd name="T69" fmla="*/ 1 h 45"/>
                <a:gd name="T70" fmla="*/ 11 w 53"/>
                <a:gd name="T71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45">
                  <a:moveTo>
                    <a:pt x="11" y="1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2" y="4"/>
                    <a:pt x="14" y="2"/>
                    <a:pt x="15" y="2"/>
                  </a:cubicBezTo>
                  <a:cubicBezTo>
                    <a:pt x="17" y="1"/>
                    <a:pt x="19" y="0"/>
                    <a:pt x="21" y="0"/>
                  </a:cubicBezTo>
                  <a:cubicBezTo>
                    <a:pt x="23" y="0"/>
                    <a:pt x="25" y="1"/>
                    <a:pt x="27" y="2"/>
                  </a:cubicBezTo>
                  <a:cubicBezTo>
                    <a:pt x="28" y="3"/>
                    <a:pt x="30" y="4"/>
                    <a:pt x="30" y="6"/>
                  </a:cubicBezTo>
                  <a:cubicBezTo>
                    <a:pt x="32" y="4"/>
                    <a:pt x="33" y="3"/>
                    <a:pt x="35" y="2"/>
                  </a:cubicBezTo>
                  <a:cubicBezTo>
                    <a:pt x="37" y="1"/>
                    <a:pt x="39" y="0"/>
                    <a:pt x="41" y="0"/>
                  </a:cubicBezTo>
                  <a:cubicBezTo>
                    <a:pt x="43" y="0"/>
                    <a:pt x="45" y="1"/>
                    <a:pt x="46" y="1"/>
                  </a:cubicBezTo>
                  <a:cubicBezTo>
                    <a:pt x="48" y="2"/>
                    <a:pt x="49" y="3"/>
                    <a:pt x="50" y="4"/>
                  </a:cubicBezTo>
                  <a:cubicBezTo>
                    <a:pt x="51" y="5"/>
                    <a:pt x="52" y="7"/>
                    <a:pt x="52" y="9"/>
                  </a:cubicBezTo>
                  <a:cubicBezTo>
                    <a:pt x="53" y="11"/>
                    <a:pt x="53" y="14"/>
                    <a:pt x="53" y="17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4"/>
                    <a:pt x="41" y="14"/>
                  </a:cubicBezTo>
                  <a:cubicBezTo>
                    <a:pt x="41" y="13"/>
                    <a:pt x="41" y="12"/>
                    <a:pt x="40" y="11"/>
                  </a:cubicBezTo>
                  <a:cubicBezTo>
                    <a:pt x="40" y="11"/>
                    <a:pt x="39" y="10"/>
                    <a:pt x="39" y="10"/>
                  </a:cubicBezTo>
                  <a:cubicBezTo>
                    <a:pt x="38" y="10"/>
                    <a:pt x="38" y="10"/>
                    <a:pt x="37" y="10"/>
                  </a:cubicBezTo>
                  <a:cubicBezTo>
                    <a:pt x="36" y="10"/>
                    <a:pt x="35" y="10"/>
                    <a:pt x="34" y="11"/>
                  </a:cubicBezTo>
                  <a:cubicBezTo>
                    <a:pt x="33" y="12"/>
                    <a:pt x="33" y="13"/>
                    <a:pt x="32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6"/>
                    <a:pt x="21" y="15"/>
                    <a:pt x="20" y="14"/>
                  </a:cubicBezTo>
                  <a:cubicBezTo>
                    <a:pt x="20" y="13"/>
                    <a:pt x="20" y="12"/>
                    <a:pt x="19" y="11"/>
                  </a:cubicBezTo>
                  <a:cubicBezTo>
                    <a:pt x="19" y="11"/>
                    <a:pt x="19" y="10"/>
                    <a:pt x="18" y="10"/>
                  </a:cubicBezTo>
                  <a:cubicBezTo>
                    <a:pt x="17" y="10"/>
                    <a:pt x="17" y="10"/>
                    <a:pt x="16" y="10"/>
                  </a:cubicBezTo>
                  <a:cubicBezTo>
                    <a:pt x="15" y="10"/>
                    <a:pt x="14" y="10"/>
                    <a:pt x="13" y="11"/>
                  </a:cubicBezTo>
                  <a:cubicBezTo>
                    <a:pt x="12" y="11"/>
                    <a:pt x="12" y="12"/>
                    <a:pt x="11" y="13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1" y="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7" name="Freeform 162"/>
            <p:cNvSpPr>
              <a:spLocks noEditPoints="1"/>
            </p:cNvSpPr>
            <p:nvPr/>
          </p:nvSpPr>
          <p:spPr bwMode="auto">
            <a:xfrm>
              <a:off x="1362077" y="1527175"/>
              <a:ext cx="34925" cy="179388"/>
            </a:xfrm>
            <a:custGeom>
              <a:avLst/>
              <a:gdLst>
                <a:gd name="T0" fmla="*/ 0 w 12"/>
                <a:gd name="T1" fmla="*/ 6 h 61"/>
                <a:gd name="T2" fmla="*/ 0 w 12"/>
                <a:gd name="T3" fmla="*/ 3 h 61"/>
                <a:gd name="T4" fmla="*/ 1 w 12"/>
                <a:gd name="T5" fmla="*/ 1 h 61"/>
                <a:gd name="T6" fmla="*/ 3 w 12"/>
                <a:gd name="T7" fmla="*/ 0 h 61"/>
                <a:gd name="T8" fmla="*/ 6 w 12"/>
                <a:gd name="T9" fmla="*/ 0 h 61"/>
                <a:gd name="T10" fmla="*/ 9 w 12"/>
                <a:gd name="T11" fmla="*/ 0 h 61"/>
                <a:gd name="T12" fmla="*/ 11 w 12"/>
                <a:gd name="T13" fmla="*/ 1 h 61"/>
                <a:gd name="T14" fmla="*/ 12 w 12"/>
                <a:gd name="T15" fmla="*/ 3 h 61"/>
                <a:gd name="T16" fmla="*/ 12 w 12"/>
                <a:gd name="T17" fmla="*/ 6 h 61"/>
                <a:gd name="T18" fmla="*/ 12 w 12"/>
                <a:gd name="T19" fmla="*/ 8 h 61"/>
                <a:gd name="T20" fmla="*/ 11 w 12"/>
                <a:gd name="T21" fmla="*/ 10 h 61"/>
                <a:gd name="T22" fmla="*/ 9 w 12"/>
                <a:gd name="T23" fmla="*/ 11 h 61"/>
                <a:gd name="T24" fmla="*/ 6 w 12"/>
                <a:gd name="T25" fmla="*/ 12 h 61"/>
                <a:gd name="T26" fmla="*/ 3 w 12"/>
                <a:gd name="T27" fmla="*/ 11 h 61"/>
                <a:gd name="T28" fmla="*/ 1 w 12"/>
                <a:gd name="T29" fmla="*/ 10 h 61"/>
                <a:gd name="T30" fmla="*/ 0 w 12"/>
                <a:gd name="T31" fmla="*/ 8 h 61"/>
                <a:gd name="T32" fmla="*/ 0 w 12"/>
                <a:gd name="T33" fmla="*/ 6 h 61"/>
                <a:gd name="T34" fmla="*/ 12 w 12"/>
                <a:gd name="T35" fmla="*/ 61 h 61"/>
                <a:gd name="T36" fmla="*/ 0 w 12"/>
                <a:gd name="T37" fmla="*/ 61 h 61"/>
                <a:gd name="T38" fmla="*/ 0 w 12"/>
                <a:gd name="T39" fmla="*/ 17 h 61"/>
                <a:gd name="T40" fmla="*/ 12 w 12"/>
                <a:gd name="T41" fmla="*/ 17 h 61"/>
                <a:gd name="T42" fmla="*/ 12 w 12"/>
                <a:gd name="T4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61">
                  <a:moveTo>
                    <a:pt x="0" y="6"/>
                  </a:moveTo>
                  <a:cubicBezTo>
                    <a:pt x="0" y="5"/>
                    <a:pt x="0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9" y="0"/>
                    <a:pt x="10" y="1"/>
                    <a:pt x="11" y="1"/>
                  </a:cubicBezTo>
                  <a:cubicBezTo>
                    <a:pt x="11" y="2"/>
                    <a:pt x="11" y="2"/>
                    <a:pt x="12" y="3"/>
                  </a:cubicBezTo>
                  <a:cubicBezTo>
                    <a:pt x="12" y="4"/>
                    <a:pt x="12" y="5"/>
                    <a:pt x="12" y="6"/>
                  </a:cubicBezTo>
                  <a:cubicBezTo>
                    <a:pt x="12" y="7"/>
                    <a:pt x="12" y="7"/>
                    <a:pt x="12" y="8"/>
                  </a:cubicBezTo>
                  <a:cubicBezTo>
                    <a:pt x="11" y="9"/>
                    <a:pt x="11" y="10"/>
                    <a:pt x="11" y="10"/>
                  </a:cubicBezTo>
                  <a:cubicBezTo>
                    <a:pt x="10" y="11"/>
                    <a:pt x="9" y="11"/>
                    <a:pt x="9" y="11"/>
                  </a:cubicBezTo>
                  <a:cubicBezTo>
                    <a:pt x="8" y="12"/>
                    <a:pt x="7" y="12"/>
                    <a:pt x="6" y="12"/>
                  </a:cubicBezTo>
                  <a:cubicBezTo>
                    <a:pt x="5" y="12"/>
                    <a:pt x="4" y="12"/>
                    <a:pt x="3" y="11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0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lose/>
                  <a:moveTo>
                    <a:pt x="12" y="61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lnTo>
                    <a:pt x="12" y="6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8" name="Freeform 163"/>
            <p:cNvSpPr>
              <a:spLocks/>
            </p:cNvSpPr>
            <p:nvPr/>
          </p:nvSpPr>
          <p:spPr bwMode="auto">
            <a:xfrm>
              <a:off x="1420815" y="1574800"/>
              <a:ext cx="100013" cy="131763"/>
            </a:xfrm>
            <a:custGeom>
              <a:avLst/>
              <a:gdLst>
                <a:gd name="T0" fmla="*/ 11 w 34"/>
                <a:gd name="T1" fmla="*/ 1 h 45"/>
                <a:gd name="T2" fmla="*/ 12 w 34"/>
                <a:gd name="T3" fmla="*/ 5 h 45"/>
                <a:gd name="T4" fmla="*/ 16 w 34"/>
                <a:gd name="T5" fmla="*/ 2 h 45"/>
                <a:gd name="T6" fmla="*/ 22 w 34"/>
                <a:gd name="T7" fmla="*/ 0 h 45"/>
                <a:gd name="T8" fmla="*/ 27 w 34"/>
                <a:gd name="T9" fmla="*/ 1 h 45"/>
                <a:gd name="T10" fmla="*/ 30 w 34"/>
                <a:gd name="T11" fmla="*/ 4 h 45"/>
                <a:gd name="T12" fmla="*/ 33 w 34"/>
                <a:gd name="T13" fmla="*/ 9 h 45"/>
                <a:gd name="T14" fmla="*/ 34 w 34"/>
                <a:gd name="T15" fmla="*/ 17 h 45"/>
                <a:gd name="T16" fmla="*/ 34 w 34"/>
                <a:gd name="T17" fmla="*/ 45 h 45"/>
                <a:gd name="T18" fmla="*/ 22 w 34"/>
                <a:gd name="T19" fmla="*/ 45 h 45"/>
                <a:gd name="T20" fmla="*/ 22 w 34"/>
                <a:gd name="T21" fmla="*/ 17 h 45"/>
                <a:gd name="T22" fmla="*/ 22 w 34"/>
                <a:gd name="T23" fmla="*/ 14 h 45"/>
                <a:gd name="T24" fmla="*/ 21 w 34"/>
                <a:gd name="T25" fmla="*/ 11 h 45"/>
                <a:gd name="T26" fmla="*/ 19 w 34"/>
                <a:gd name="T27" fmla="*/ 10 h 45"/>
                <a:gd name="T28" fmla="*/ 17 w 34"/>
                <a:gd name="T29" fmla="*/ 10 h 45"/>
                <a:gd name="T30" fmla="*/ 14 w 34"/>
                <a:gd name="T31" fmla="*/ 11 h 45"/>
                <a:gd name="T32" fmla="*/ 12 w 34"/>
                <a:gd name="T33" fmla="*/ 13 h 45"/>
                <a:gd name="T34" fmla="*/ 12 w 34"/>
                <a:gd name="T35" fmla="*/ 45 h 45"/>
                <a:gd name="T36" fmla="*/ 0 w 34"/>
                <a:gd name="T37" fmla="*/ 45 h 45"/>
                <a:gd name="T38" fmla="*/ 0 w 34"/>
                <a:gd name="T39" fmla="*/ 1 h 45"/>
                <a:gd name="T40" fmla="*/ 11 w 34"/>
                <a:gd name="T41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" h="45">
                  <a:moveTo>
                    <a:pt x="11" y="1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3" y="4"/>
                    <a:pt x="14" y="3"/>
                    <a:pt x="16" y="2"/>
                  </a:cubicBezTo>
                  <a:cubicBezTo>
                    <a:pt x="18" y="1"/>
                    <a:pt x="20" y="0"/>
                    <a:pt x="22" y="0"/>
                  </a:cubicBezTo>
                  <a:cubicBezTo>
                    <a:pt x="24" y="0"/>
                    <a:pt x="25" y="1"/>
                    <a:pt x="27" y="1"/>
                  </a:cubicBezTo>
                  <a:cubicBezTo>
                    <a:pt x="28" y="2"/>
                    <a:pt x="29" y="3"/>
                    <a:pt x="30" y="4"/>
                  </a:cubicBezTo>
                  <a:cubicBezTo>
                    <a:pt x="31" y="5"/>
                    <a:pt x="32" y="7"/>
                    <a:pt x="33" y="9"/>
                  </a:cubicBezTo>
                  <a:cubicBezTo>
                    <a:pt x="33" y="11"/>
                    <a:pt x="34" y="14"/>
                    <a:pt x="34" y="17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2" y="15"/>
                    <a:pt x="22" y="14"/>
                  </a:cubicBezTo>
                  <a:cubicBezTo>
                    <a:pt x="21" y="13"/>
                    <a:pt x="21" y="12"/>
                    <a:pt x="21" y="11"/>
                  </a:cubicBezTo>
                  <a:cubicBezTo>
                    <a:pt x="20" y="11"/>
                    <a:pt x="20" y="11"/>
                    <a:pt x="19" y="10"/>
                  </a:cubicBezTo>
                  <a:cubicBezTo>
                    <a:pt x="18" y="10"/>
                    <a:pt x="18" y="10"/>
                    <a:pt x="17" y="10"/>
                  </a:cubicBezTo>
                  <a:cubicBezTo>
                    <a:pt x="16" y="10"/>
                    <a:pt x="15" y="10"/>
                    <a:pt x="14" y="11"/>
                  </a:cubicBezTo>
                  <a:cubicBezTo>
                    <a:pt x="13" y="11"/>
                    <a:pt x="13" y="12"/>
                    <a:pt x="12" y="13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1" y="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9" name="Freeform 164"/>
            <p:cNvSpPr>
              <a:spLocks noEditPoints="1"/>
            </p:cNvSpPr>
            <p:nvPr/>
          </p:nvSpPr>
          <p:spPr bwMode="auto">
            <a:xfrm>
              <a:off x="1541465" y="1574800"/>
              <a:ext cx="96838" cy="134938"/>
            </a:xfrm>
            <a:custGeom>
              <a:avLst/>
              <a:gdLst>
                <a:gd name="T0" fmla="*/ 22 w 33"/>
                <a:gd name="T1" fmla="*/ 45 h 46"/>
                <a:gd name="T2" fmla="*/ 21 w 33"/>
                <a:gd name="T3" fmla="*/ 44 h 46"/>
                <a:gd name="T4" fmla="*/ 21 w 33"/>
                <a:gd name="T5" fmla="*/ 42 h 46"/>
                <a:gd name="T6" fmla="*/ 17 w 33"/>
                <a:gd name="T7" fmla="*/ 45 h 46"/>
                <a:gd name="T8" fmla="*/ 12 w 33"/>
                <a:gd name="T9" fmla="*/ 46 h 46"/>
                <a:gd name="T10" fmla="*/ 7 w 33"/>
                <a:gd name="T11" fmla="*/ 45 h 46"/>
                <a:gd name="T12" fmla="*/ 3 w 33"/>
                <a:gd name="T13" fmla="*/ 42 h 46"/>
                <a:gd name="T14" fmla="*/ 1 w 33"/>
                <a:gd name="T15" fmla="*/ 38 h 46"/>
                <a:gd name="T16" fmla="*/ 0 w 33"/>
                <a:gd name="T17" fmla="*/ 33 h 46"/>
                <a:gd name="T18" fmla="*/ 1 w 33"/>
                <a:gd name="T19" fmla="*/ 27 h 46"/>
                <a:gd name="T20" fmla="*/ 4 w 33"/>
                <a:gd name="T21" fmla="*/ 22 h 46"/>
                <a:gd name="T22" fmla="*/ 9 w 33"/>
                <a:gd name="T23" fmla="*/ 19 h 46"/>
                <a:gd name="T24" fmla="*/ 17 w 33"/>
                <a:gd name="T25" fmla="*/ 18 h 46"/>
                <a:gd name="T26" fmla="*/ 20 w 33"/>
                <a:gd name="T27" fmla="*/ 18 h 46"/>
                <a:gd name="T28" fmla="*/ 20 w 33"/>
                <a:gd name="T29" fmla="*/ 15 h 46"/>
                <a:gd name="T30" fmla="*/ 19 w 33"/>
                <a:gd name="T31" fmla="*/ 11 h 46"/>
                <a:gd name="T32" fmla="*/ 16 w 33"/>
                <a:gd name="T33" fmla="*/ 9 h 46"/>
                <a:gd name="T34" fmla="*/ 13 w 33"/>
                <a:gd name="T35" fmla="*/ 11 h 46"/>
                <a:gd name="T36" fmla="*/ 12 w 33"/>
                <a:gd name="T37" fmla="*/ 14 h 46"/>
                <a:gd name="T38" fmla="*/ 0 w 33"/>
                <a:gd name="T39" fmla="*/ 14 h 46"/>
                <a:gd name="T40" fmla="*/ 1 w 33"/>
                <a:gd name="T41" fmla="*/ 9 h 46"/>
                <a:gd name="T42" fmla="*/ 5 w 33"/>
                <a:gd name="T43" fmla="*/ 4 h 46"/>
                <a:gd name="T44" fmla="*/ 10 w 33"/>
                <a:gd name="T45" fmla="*/ 1 h 46"/>
                <a:gd name="T46" fmla="*/ 17 w 33"/>
                <a:gd name="T47" fmla="*/ 0 h 46"/>
                <a:gd name="T48" fmla="*/ 23 w 33"/>
                <a:gd name="T49" fmla="*/ 1 h 46"/>
                <a:gd name="T50" fmla="*/ 27 w 33"/>
                <a:gd name="T51" fmla="*/ 4 h 46"/>
                <a:gd name="T52" fmla="*/ 31 w 33"/>
                <a:gd name="T53" fmla="*/ 8 h 46"/>
                <a:gd name="T54" fmla="*/ 32 w 33"/>
                <a:gd name="T55" fmla="*/ 15 h 46"/>
                <a:gd name="T56" fmla="*/ 32 w 33"/>
                <a:gd name="T57" fmla="*/ 34 h 46"/>
                <a:gd name="T58" fmla="*/ 32 w 33"/>
                <a:gd name="T59" fmla="*/ 38 h 46"/>
                <a:gd name="T60" fmla="*/ 32 w 33"/>
                <a:gd name="T61" fmla="*/ 41 h 46"/>
                <a:gd name="T62" fmla="*/ 33 w 33"/>
                <a:gd name="T63" fmla="*/ 43 h 46"/>
                <a:gd name="T64" fmla="*/ 33 w 33"/>
                <a:gd name="T65" fmla="*/ 45 h 46"/>
                <a:gd name="T66" fmla="*/ 33 w 33"/>
                <a:gd name="T67" fmla="*/ 45 h 46"/>
                <a:gd name="T68" fmla="*/ 22 w 33"/>
                <a:gd name="T69" fmla="*/ 45 h 46"/>
                <a:gd name="T70" fmla="*/ 15 w 33"/>
                <a:gd name="T71" fmla="*/ 37 h 46"/>
                <a:gd name="T72" fmla="*/ 18 w 33"/>
                <a:gd name="T73" fmla="*/ 36 h 46"/>
                <a:gd name="T74" fmla="*/ 20 w 33"/>
                <a:gd name="T75" fmla="*/ 34 h 46"/>
                <a:gd name="T76" fmla="*/ 20 w 33"/>
                <a:gd name="T77" fmla="*/ 25 h 46"/>
                <a:gd name="T78" fmla="*/ 17 w 33"/>
                <a:gd name="T79" fmla="*/ 25 h 46"/>
                <a:gd name="T80" fmla="*/ 15 w 33"/>
                <a:gd name="T81" fmla="*/ 26 h 46"/>
                <a:gd name="T82" fmla="*/ 13 w 33"/>
                <a:gd name="T83" fmla="*/ 27 h 46"/>
                <a:gd name="T84" fmla="*/ 12 w 33"/>
                <a:gd name="T85" fmla="*/ 29 h 46"/>
                <a:gd name="T86" fmla="*/ 11 w 33"/>
                <a:gd name="T87" fmla="*/ 32 h 46"/>
                <a:gd name="T88" fmla="*/ 12 w 33"/>
                <a:gd name="T89" fmla="*/ 36 h 46"/>
                <a:gd name="T90" fmla="*/ 15 w 33"/>
                <a:gd name="T91" fmla="*/ 3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3" h="46">
                  <a:moveTo>
                    <a:pt x="22" y="45"/>
                  </a:moveTo>
                  <a:cubicBezTo>
                    <a:pt x="22" y="45"/>
                    <a:pt x="21" y="44"/>
                    <a:pt x="21" y="44"/>
                  </a:cubicBezTo>
                  <a:cubicBezTo>
                    <a:pt x="21" y="43"/>
                    <a:pt x="21" y="42"/>
                    <a:pt x="21" y="42"/>
                  </a:cubicBezTo>
                  <a:cubicBezTo>
                    <a:pt x="20" y="43"/>
                    <a:pt x="19" y="44"/>
                    <a:pt x="17" y="45"/>
                  </a:cubicBezTo>
                  <a:cubicBezTo>
                    <a:pt x="16" y="46"/>
                    <a:pt x="14" y="46"/>
                    <a:pt x="12" y="46"/>
                  </a:cubicBezTo>
                  <a:cubicBezTo>
                    <a:pt x="11" y="46"/>
                    <a:pt x="9" y="46"/>
                    <a:pt x="7" y="45"/>
                  </a:cubicBezTo>
                  <a:cubicBezTo>
                    <a:pt x="6" y="44"/>
                    <a:pt x="4" y="44"/>
                    <a:pt x="3" y="42"/>
                  </a:cubicBezTo>
                  <a:cubicBezTo>
                    <a:pt x="2" y="41"/>
                    <a:pt x="1" y="40"/>
                    <a:pt x="1" y="38"/>
                  </a:cubicBezTo>
                  <a:cubicBezTo>
                    <a:pt x="0" y="37"/>
                    <a:pt x="0" y="35"/>
                    <a:pt x="0" y="33"/>
                  </a:cubicBezTo>
                  <a:cubicBezTo>
                    <a:pt x="0" y="31"/>
                    <a:pt x="0" y="29"/>
                    <a:pt x="1" y="27"/>
                  </a:cubicBezTo>
                  <a:cubicBezTo>
                    <a:pt x="1" y="25"/>
                    <a:pt x="2" y="23"/>
                    <a:pt x="4" y="22"/>
                  </a:cubicBezTo>
                  <a:cubicBezTo>
                    <a:pt x="5" y="21"/>
                    <a:pt x="7" y="20"/>
                    <a:pt x="9" y="19"/>
                  </a:cubicBezTo>
                  <a:cubicBezTo>
                    <a:pt x="12" y="19"/>
                    <a:pt x="14" y="18"/>
                    <a:pt x="17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3"/>
                    <a:pt x="20" y="11"/>
                    <a:pt x="19" y="11"/>
                  </a:cubicBezTo>
                  <a:cubicBezTo>
                    <a:pt x="19" y="10"/>
                    <a:pt x="18" y="9"/>
                    <a:pt x="16" y="9"/>
                  </a:cubicBezTo>
                  <a:cubicBezTo>
                    <a:pt x="15" y="9"/>
                    <a:pt x="14" y="10"/>
                    <a:pt x="13" y="11"/>
                  </a:cubicBezTo>
                  <a:cubicBezTo>
                    <a:pt x="12" y="12"/>
                    <a:pt x="12" y="13"/>
                    <a:pt x="12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2"/>
                    <a:pt x="1" y="11"/>
                    <a:pt x="1" y="9"/>
                  </a:cubicBezTo>
                  <a:cubicBezTo>
                    <a:pt x="2" y="7"/>
                    <a:pt x="3" y="6"/>
                    <a:pt x="5" y="4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19" y="0"/>
                    <a:pt x="21" y="1"/>
                    <a:pt x="23" y="1"/>
                  </a:cubicBezTo>
                  <a:cubicBezTo>
                    <a:pt x="24" y="2"/>
                    <a:pt x="26" y="3"/>
                    <a:pt x="27" y="4"/>
                  </a:cubicBezTo>
                  <a:cubicBezTo>
                    <a:pt x="29" y="5"/>
                    <a:pt x="30" y="6"/>
                    <a:pt x="31" y="8"/>
                  </a:cubicBezTo>
                  <a:cubicBezTo>
                    <a:pt x="31" y="10"/>
                    <a:pt x="32" y="12"/>
                    <a:pt x="32" y="15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6"/>
                    <a:pt x="32" y="37"/>
                    <a:pt x="32" y="38"/>
                  </a:cubicBezTo>
                  <a:cubicBezTo>
                    <a:pt x="32" y="39"/>
                    <a:pt x="32" y="40"/>
                    <a:pt x="32" y="41"/>
                  </a:cubicBezTo>
                  <a:cubicBezTo>
                    <a:pt x="32" y="41"/>
                    <a:pt x="32" y="42"/>
                    <a:pt x="33" y="43"/>
                  </a:cubicBezTo>
                  <a:cubicBezTo>
                    <a:pt x="33" y="43"/>
                    <a:pt x="33" y="44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lnTo>
                    <a:pt x="22" y="45"/>
                  </a:lnTo>
                  <a:close/>
                  <a:moveTo>
                    <a:pt x="15" y="37"/>
                  </a:moveTo>
                  <a:cubicBezTo>
                    <a:pt x="16" y="37"/>
                    <a:pt x="17" y="37"/>
                    <a:pt x="18" y="36"/>
                  </a:cubicBezTo>
                  <a:cubicBezTo>
                    <a:pt x="19" y="36"/>
                    <a:pt x="20" y="35"/>
                    <a:pt x="20" y="3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5" y="25"/>
                    <a:pt x="15" y="26"/>
                  </a:cubicBezTo>
                  <a:cubicBezTo>
                    <a:pt x="14" y="26"/>
                    <a:pt x="13" y="27"/>
                    <a:pt x="13" y="27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1" y="30"/>
                    <a:pt x="11" y="31"/>
                    <a:pt x="11" y="32"/>
                  </a:cubicBezTo>
                  <a:cubicBezTo>
                    <a:pt x="11" y="34"/>
                    <a:pt x="11" y="35"/>
                    <a:pt x="12" y="36"/>
                  </a:cubicBezTo>
                  <a:cubicBezTo>
                    <a:pt x="13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0" name="Rectangle 165"/>
            <p:cNvSpPr>
              <a:spLocks noChangeArrowheads="1"/>
            </p:cNvSpPr>
            <p:nvPr/>
          </p:nvSpPr>
          <p:spPr bwMode="auto">
            <a:xfrm>
              <a:off x="1662115" y="1524000"/>
              <a:ext cx="31750" cy="182563"/>
            </a:xfrm>
            <a:prstGeom prst="rect">
              <a:avLst/>
            </a:pr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1" name="Freeform 166"/>
            <p:cNvSpPr>
              <a:spLocks noEditPoints="1"/>
            </p:cNvSpPr>
            <p:nvPr/>
          </p:nvSpPr>
          <p:spPr bwMode="auto">
            <a:xfrm>
              <a:off x="1720852" y="1527175"/>
              <a:ext cx="38100" cy="179388"/>
            </a:xfrm>
            <a:custGeom>
              <a:avLst/>
              <a:gdLst>
                <a:gd name="T0" fmla="*/ 0 w 13"/>
                <a:gd name="T1" fmla="*/ 6 h 61"/>
                <a:gd name="T2" fmla="*/ 1 w 13"/>
                <a:gd name="T3" fmla="*/ 3 h 61"/>
                <a:gd name="T4" fmla="*/ 2 w 13"/>
                <a:gd name="T5" fmla="*/ 1 h 61"/>
                <a:gd name="T6" fmla="*/ 4 w 13"/>
                <a:gd name="T7" fmla="*/ 0 h 61"/>
                <a:gd name="T8" fmla="*/ 6 w 13"/>
                <a:gd name="T9" fmla="*/ 0 h 61"/>
                <a:gd name="T10" fmla="*/ 9 w 13"/>
                <a:gd name="T11" fmla="*/ 0 h 61"/>
                <a:gd name="T12" fmla="*/ 11 w 13"/>
                <a:gd name="T13" fmla="*/ 1 h 61"/>
                <a:gd name="T14" fmla="*/ 12 w 13"/>
                <a:gd name="T15" fmla="*/ 3 h 61"/>
                <a:gd name="T16" fmla="*/ 13 w 13"/>
                <a:gd name="T17" fmla="*/ 6 h 61"/>
                <a:gd name="T18" fmla="*/ 12 w 13"/>
                <a:gd name="T19" fmla="*/ 8 h 61"/>
                <a:gd name="T20" fmla="*/ 11 w 13"/>
                <a:gd name="T21" fmla="*/ 10 h 61"/>
                <a:gd name="T22" fmla="*/ 9 w 13"/>
                <a:gd name="T23" fmla="*/ 11 h 61"/>
                <a:gd name="T24" fmla="*/ 6 w 13"/>
                <a:gd name="T25" fmla="*/ 12 h 61"/>
                <a:gd name="T26" fmla="*/ 4 w 13"/>
                <a:gd name="T27" fmla="*/ 11 h 61"/>
                <a:gd name="T28" fmla="*/ 2 w 13"/>
                <a:gd name="T29" fmla="*/ 10 h 61"/>
                <a:gd name="T30" fmla="*/ 1 w 13"/>
                <a:gd name="T31" fmla="*/ 8 h 61"/>
                <a:gd name="T32" fmla="*/ 0 w 13"/>
                <a:gd name="T33" fmla="*/ 6 h 61"/>
                <a:gd name="T34" fmla="*/ 12 w 13"/>
                <a:gd name="T35" fmla="*/ 61 h 61"/>
                <a:gd name="T36" fmla="*/ 1 w 13"/>
                <a:gd name="T37" fmla="*/ 61 h 61"/>
                <a:gd name="T38" fmla="*/ 1 w 13"/>
                <a:gd name="T39" fmla="*/ 17 h 61"/>
                <a:gd name="T40" fmla="*/ 12 w 13"/>
                <a:gd name="T41" fmla="*/ 17 h 61"/>
                <a:gd name="T42" fmla="*/ 12 w 13"/>
                <a:gd name="T4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61">
                  <a:moveTo>
                    <a:pt x="0" y="6"/>
                  </a:moveTo>
                  <a:cubicBezTo>
                    <a:pt x="0" y="5"/>
                    <a:pt x="0" y="4"/>
                    <a:pt x="1" y="3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0"/>
                    <a:pt x="10" y="1"/>
                    <a:pt x="11" y="1"/>
                  </a:cubicBezTo>
                  <a:cubicBezTo>
                    <a:pt x="12" y="2"/>
                    <a:pt x="12" y="2"/>
                    <a:pt x="12" y="3"/>
                  </a:cubicBezTo>
                  <a:cubicBezTo>
                    <a:pt x="13" y="4"/>
                    <a:pt x="13" y="5"/>
                    <a:pt x="13" y="6"/>
                  </a:cubicBezTo>
                  <a:cubicBezTo>
                    <a:pt x="13" y="7"/>
                    <a:pt x="13" y="7"/>
                    <a:pt x="12" y="8"/>
                  </a:cubicBezTo>
                  <a:cubicBezTo>
                    <a:pt x="12" y="9"/>
                    <a:pt x="12" y="10"/>
                    <a:pt x="11" y="10"/>
                  </a:cubicBezTo>
                  <a:cubicBezTo>
                    <a:pt x="10" y="11"/>
                    <a:pt x="10" y="11"/>
                    <a:pt x="9" y="11"/>
                  </a:cubicBezTo>
                  <a:cubicBezTo>
                    <a:pt x="8" y="12"/>
                    <a:pt x="7" y="12"/>
                    <a:pt x="6" y="12"/>
                  </a:cubicBezTo>
                  <a:cubicBezTo>
                    <a:pt x="6" y="12"/>
                    <a:pt x="5" y="12"/>
                    <a:pt x="4" y="11"/>
                  </a:cubicBezTo>
                  <a:cubicBezTo>
                    <a:pt x="3" y="11"/>
                    <a:pt x="2" y="11"/>
                    <a:pt x="2" y="10"/>
                  </a:cubicBezTo>
                  <a:cubicBezTo>
                    <a:pt x="1" y="10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lose/>
                  <a:moveTo>
                    <a:pt x="12" y="61"/>
                  </a:moveTo>
                  <a:cubicBezTo>
                    <a:pt x="1" y="61"/>
                    <a:pt x="1" y="61"/>
                    <a:pt x="1" y="6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2" y="17"/>
                    <a:pt x="12" y="17"/>
                    <a:pt x="12" y="17"/>
                  </a:cubicBezTo>
                  <a:lnTo>
                    <a:pt x="12" y="6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2" name="Freeform 167"/>
            <p:cNvSpPr>
              <a:spLocks/>
            </p:cNvSpPr>
            <p:nvPr/>
          </p:nvSpPr>
          <p:spPr bwMode="auto">
            <a:xfrm>
              <a:off x="1773240" y="1544638"/>
              <a:ext cx="68263" cy="165100"/>
            </a:xfrm>
            <a:custGeom>
              <a:avLst/>
              <a:gdLst>
                <a:gd name="T0" fmla="*/ 17 w 23"/>
                <a:gd name="T1" fmla="*/ 0 h 56"/>
                <a:gd name="T2" fmla="*/ 17 w 23"/>
                <a:gd name="T3" fmla="*/ 11 h 56"/>
                <a:gd name="T4" fmla="*/ 23 w 23"/>
                <a:gd name="T5" fmla="*/ 11 h 56"/>
                <a:gd name="T6" fmla="*/ 23 w 23"/>
                <a:gd name="T7" fmla="*/ 20 h 56"/>
                <a:gd name="T8" fmla="*/ 17 w 23"/>
                <a:gd name="T9" fmla="*/ 20 h 56"/>
                <a:gd name="T10" fmla="*/ 17 w 23"/>
                <a:gd name="T11" fmla="*/ 42 h 56"/>
                <a:gd name="T12" fmla="*/ 17 w 23"/>
                <a:gd name="T13" fmla="*/ 44 h 56"/>
                <a:gd name="T14" fmla="*/ 17 w 23"/>
                <a:gd name="T15" fmla="*/ 45 h 56"/>
                <a:gd name="T16" fmla="*/ 19 w 23"/>
                <a:gd name="T17" fmla="*/ 46 h 56"/>
                <a:gd name="T18" fmla="*/ 20 w 23"/>
                <a:gd name="T19" fmla="*/ 46 h 56"/>
                <a:gd name="T20" fmla="*/ 22 w 23"/>
                <a:gd name="T21" fmla="*/ 46 h 56"/>
                <a:gd name="T22" fmla="*/ 23 w 23"/>
                <a:gd name="T23" fmla="*/ 46 h 56"/>
                <a:gd name="T24" fmla="*/ 23 w 23"/>
                <a:gd name="T25" fmla="*/ 55 h 56"/>
                <a:gd name="T26" fmla="*/ 20 w 23"/>
                <a:gd name="T27" fmla="*/ 56 h 56"/>
                <a:gd name="T28" fmla="*/ 16 w 23"/>
                <a:gd name="T29" fmla="*/ 56 h 56"/>
                <a:gd name="T30" fmla="*/ 12 w 23"/>
                <a:gd name="T31" fmla="*/ 55 h 56"/>
                <a:gd name="T32" fmla="*/ 8 w 23"/>
                <a:gd name="T33" fmla="*/ 53 h 56"/>
                <a:gd name="T34" fmla="*/ 6 w 23"/>
                <a:gd name="T35" fmla="*/ 49 h 56"/>
                <a:gd name="T36" fmla="*/ 5 w 23"/>
                <a:gd name="T37" fmla="*/ 43 h 56"/>
                <a:gd name="T38" fmla="*/ 5 w 23"/>
                <a:gd name="T39" fmla="*/ 20 h 56"/>
                <a:gd name="T40" fmla="*/ 0 w 23"/>
                <a:gd name="T41" fmla="*/ 20 h 56"/>
                <a:gd name="T42" fmla="*/ 0 w 23"/>
                <a:gd name="T43" fmla="*/ 11 h 56"/>
                <a:gd name="T44" fmla="*/ 5 w 23"/>
                <a:gd name="T45" fmla="*/ 11 h 56"/>
                <a:gd name="T46" fmla="*/ 5 w 23"/>
                <a:gd name="T47" fmla="*/ 0 h 56"/>
                <a:gd name="T48" fmla="*/ 17 w 23"/>
                <a:gd name="T4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6">
                  <a:moveTo>
                    <a:pt x="17" y="0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3"/>
                    <a:pt x="17" y="43"/>
                    <a:pt x="17" y="4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8" y="46"/>
                    <a:pt x="18" y="46"/>
                    <a:pt x="19" y="46"/>
                  </a:cubicBezTo>
                  <a:cubicBezTo>
                    <a:pt x="19" y="46"/>
                    <a:pt x="19" y="46"/>
                    <a:pt x="20" y="46"/>
                  </a:cubicBezTo>
                  <a:cubicBezTo>
                    <a:pt x="21" y="46"/>
                    <a:pt x="21" y="46"/>
                    <a:pt x="22" y="46"/>
                  </a:cubicBezTo>
                  <a:cubicBezTo>
                    <a:pt x="22" y="46"/>
                    <a:pt x="23" y="46"/>
                    <a:pt x="23" y="46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2" y="55"/>
                    <a:pt x="21" y="56"/>
                    <a:pt x="20" y="56"/>
                  </a:cubicBezTo>
                  <a:cubicBezTo>
                    <a:pt x="19" y="56"/>
                    <a:pt x="18" y="56"/>
                    <a:pt x="16" y="56"/>
                  </a:cubicBezTo>
                  <a:cubicBezTo>
                    <a:pt x="15" y="56"/>
                    <a:pt x="13" y="56"/>
                    <a:pt x="12" y="55"/>
                  </a:cubicBezTo>
                  <a:cubicBezTo>
                    <a:pt x="10" y="55"/>
                    <a:pt x="9" y="54"/>
                    <a:pt x="8" y="53"/>
                  </a:cubicBezTo>
                  <a:cubicBezTo>
                    <a:pt x="7" y="52"/>
                    <a:pt x="6" y="51"/>
                    <a:pt x="6" y="49"/>
                  </a:cubicBezTo>
                  <a:cubicBezTo>
                    <a:pt x="5" y="47"/>
                    <a:pt x="5" y="45"/>
                    <a:pt x="5" y="43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3" name="Freeform 168"/>
            <p:cNvSpPr>
              <a:spLocks/>
            </p:cNvSpPr>
            <p:nvPr/>
          </p:nvSpPr>
          <p:spPr bwMode="auto">
            <a:xfrm>
              <a:off x="1846265" y="1577975"/>
              <a:ext cx="106363" cy="182563"/>
            </a:xfrm>
            <a:custGeom>
              <a:avLst/>
              <a:gdLst>
                <a:gd name="T0" fmla="*/ 18 w 36"/>
                <a:gd name="T1" fmla="*/ 25 h 62"/>
                <a:gd name="T2" fmla="*/ 24 w 36"/>
                <a:gd name="T3" fmla="*/ 0 h 62"/>
                <a:gd name="T4" fmla="*/ 36 w 36"/>
                <a:gd name="T5" fmla="*/ 0 h 62"/>
                <a:gd name="T6" fmla="*/ 22 w 36"/>
                <a:gd name="T7" fmla="*/ 51 h 62"/>
                <a:gd name="T8" fmla="*/ 20 w 36"/>
                <a:gd name="T9" fmla="*/ 54 h 62"/>
                <a:gd name="T10" fmla="*/ 18 w 36"/>
                <a:gd name="T11" fmla="*/ 58 h 62"/>
                <a:gd name="T12" fmla="*/ 15 w 36"/>
                <a:gd name="T13" fmla="*/ 61 h 62"/>
                <a:gd name="T14" fmla="*/ 9 w 36"/>
                <a:gd name="T15" fmla="*/ 62 h 62"/>
                <a:gd name="T16" fmla="*/ 8 w 36"/>
                <a:gd name="T17" fmla="*/ 62 h 62"/>
                <a:gd name="T18" fmla="*/ 7 w 36"/>
                <a:gd name="T19" fmla="*/ 62 h 62"/>
                <a:gd name="T20" fmla="*/ 6 w 36"/>
                <a:gd name="T21" fmla="*/ 62 h 62"/>
                <a:gd name="T22" fmla="*/ 5 w 36"/>
                <a:gd name="T23" fmla="*/ 61 h 62"/>
                <a:gd name="T24" fmla="*/ 5 w 36"/>
                <a:gd name="T25" fmla="*/ 52 h 62"/>
                <a:gd name="T26" fmla="*/ 5 w 36"/>
                <a:gd name="T27" fmla="*/ 52 h 62"/>
                <a:gd name="T28" fmla="*/ 6 w 36"/>
                <a:gd name="T29" fmla="*/ 52 h 62"/>
                <a:gd name="T30" fmla="*/ 8 w 36"/>
                <a:gd name="T31" fmla="*/ 52 h 62"/>
                <a:gd name="T32" fmla="*/ 10 w 36"/>
                <a:gd name="T33" fmla="*/ 51 h 62"/>
                <a:gd name="T34" fmla="*/ 11 w 36"/>
                <a:gd name="T35" fmla="*/ 50 h 62"/>
                <a:gd name="T36" fmla="*/ 12 w 36"/>
                <a:gd name="T37" fmla="*/ 48 h 62"/>
                <a:gd name="T38" fmla="*/ 13 w 36"/>
                <a:gd name="T39" fmla="*/ 45 h 62"/>
                <a:gd name="T40" fmla="*/ 0 w 36"/>
                <a:gd name="T41" fmla="*/ 0 h 62"/>
                <a:gd name="T42" fmla="*/ 13 w 36"/>
                <a:gd name="T43" fmla="*/ 0 h 62"/>
                <a:gd name="T44" fmla="*/ 18 w 36"/>
                <a:gd name="T45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62">
                  <a:moveTo>
                    <a:pt x="18" y="25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52"/>
                    <a:pt x="21" y="53"/>
                    <a:pt x="20" y="54"/>
                  </a:cubicBezTo>
                  <a:cubicBezTo>
                    <a:pt x="20" y="56"/>
                    <a:pt x="19" y="57"/>
                    <a:pt x="18" y="58"/>
                  </a:cubicBezTo>
                  <a:cubicBezTo>
                    <a:pt x="17" y="59"/>
                    <a:pt x="16" y="60"/>
                    <a:pt x="15" y="61"/>
                  </a:cubicBezTo>
                  <a:cubicBezTo>
                    <a:pt x="13" y="62"/>
                    <a:pt x="11" y="62"/>
                    <a:pt x="9" y="62"/>
                  </a:cubicBezTo>
                  <a:cubicBezTo>
                    <a:pt x="9" y="62"/>
                    <a:pt x="8" y="62"/>
                    <a:pt x="8" y="62"/>
                  </a:cubicBezTo>
                  <a:cubicBezTo>
                    <a:pt x="8" y="62"/>
                    <a:pt x="7" y="62"/>
                    <a:pt x="7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5" y="61"/>
                    <a:pt x="5" y="61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7" y="52"/>
                    <a:pt x="8" y="52"/>
                    <a:pt x="8" y="52"/>
                  </a:cubicBezTo>
                  <a:cubicBezTo>
                    <a:pt x="9" y="52"/>
                    <a:pt x="10" y="52"/>
                    <a:pt x="10" y="51"/>
                  </a:cubicBezTo>
                  <a:cubicBezTo>
                    <a:pt x="11" y="51"/>
                    <a:pt x="11" y="50"/>
                    <a:pt x="11" y="50"/>
                  </a:cubicBezTo>
                  <a:cubicBezTo>
                    <a:pt x="12" y="49"/>
                    <a:pt x="12" y="48"/>
                    <a:pt x="12" y="48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8" y="25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64" name="Group 563"/>
          <p:cNvGrpSpPr/>
          <p:nvPr/>
        </p:nvGrpSpPr>
        <p:grpSpPr>
          <a:xfrm>
            <a:off x="5433430" y="2007393"/>
            <a:ext cx="682625" cy="314325"/>
            <a:chOff x="401640" y="3814762"/>
            <a:chExt cx="682625" cy="314325"/>
          </a:xfrm>
        </p:grpSpPr>
        <p:sp>
          <p:nvSpPr>
            <p:cNvPr id="565" name="Freeform 194"/>
            <p:cNvSpPr>
              <a:spLocks noEditPoints="1"/>
            </p:cNvSpPr>
            <p:nvPr/>
          </p:nvSpPr>
          <p:spPr bwMode="auto">
            <a:xfrm>
              <a:off x="401640" y="3817937"/>
              <a:ext cx="192088" cy="307975"/>
            </a:xfrm>
            <a:custGeom>
              <a:avLst/>
              <a:gdLst>
                <a:gd name="T0" fmla="*/ 104 w 121"/>
                <a:gd name="T1" fmla="*/ 120 h 194"/>
                <a:gd name="T2" fmla="*/ 121 w 121"/>
                <a:gd name="T3" fmla="*/ 120 h 194"/>
                <a:gd name="T4" fmla="*/ 121 w 121"/>
                <a:gd name="T5" fmla="*/ 152 h 194"/>
                <a:gd name="T6" fmla="*/ 104 w 121"/>
                <a:gd name="T7" fmla="*/ 152 h 194"/>
                <a:gd name="T8" fmla="*/ 104 w 121"/>
                <a:gd name="T9" fmla="*/ 194 h 194"/>
                <a:gd name="T10" fmla="*/ 65 w 121"/>
                <a:gd name="T11" fmla="*/ 194 h 194"/>
                <a:gd name="T12" fmla="*/ 65 w 121"/>
                <a:gd name="T13" fmla="*/ 152 h 194"/>
                <a:gd name="T14" fmla="*/ 2 w 121"/>
                <a:gd name="T15" fmla="*/ 152 h 194"/>
                <a:gd name="T16" fmla="*/ 0 w 121"/>
                <a:gd name="T17" fmla="*/ 128 h 194"/>
                <a:gd name="T18" fmla="*/ 65 w 121"/>
                <a:gd name="T19" fmla="*/ 0 h 194"/>
                <a:gd name="T20" fmla="*/ 104 w 121"/>
                <a:gd name="T21" fmla="*/ 0 h 194"/>
                <a:gd name="T22" fmla="*/ 104 w 121"/>
                <a:gd name="T23" fmla="*/ 120 h 194"/>
                <a:gd name="T24" fmla="*/ 36 w 121"/>
                <a:gd name="T25" fmla="*/ 120 h 194"/>
                <a:gd name="T26" fmla="*/ 65 w 121"/>
                <a:gd name="T27" fmla="*/ 120 h 194"/>
                <a:gd name="T28" fmla="*/ 65 w 121"/>
                <a:gd name="T29" fmla="*/ 55 h 194"/>
                <a:gd name="T30" fmla="*/ 65 w 121"/>
                <a:gd name="T31" fmla="*/ 57 h 194"/>
                <a:gd name="T32" fmla="*/ 36 w 121"/>
                <a:gd name="T33" fmla="*/ 12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" h="194">
                  <a:moveTo>
                    <a:pt x="104" y="120"/>
                  </a:moveTo>
                  <a:lnTo>
                    <a:pt x="121" y="120"/>
                  </a:lnTo>
                  <a:lnTo>
                    <a:pt x="121" y="152"/>
                  </a:lnTo>
                  <a:lnTo>
                    <a:pt x="104" y="152"/>
                  </a:lnTo>
                  <a:lnTo>
                    <a:pt x="104" y="194"/>
                  </a:lnTo>
                  <a:lnTo>
                    <a:pt x="65" y="194"/>
                  </a:lnTo>
                  <a:lnTo>
                    <a:pt x="65" y="152"/>
                  </a:lnTo>
                  <a:lnTo>
                    <a:pt x="2" y="152"/>
                  </a:lnTo>
                  <a:lnTo>
                    <a:pt x="0" y="128"/>
                  </a:lnTo>
                  <a:lnTo>
                    <a:pt x="65" y="0"/>
                  </a:lnTo>
                  <a:lnTo>
                    <a:pt x="104" y="0"/>
                  </a:lnTo>
                  <a:lnTo>
                    <a:pt x="104" y="120"/>
                  </a:lnTo>
                  <a:close/>
                  <a:moveTo>
                    <a:pt x="36" y="120"/>
                  </a:moveTo>
                  <a:lnTo>
                    <a:pt x="65" y="120"/>
                  </a:lnTo>
                  <a:lnTo>
                    <a:pt x="65" y="55"/>
                  </a:lnTo>
                  <a:lnTo>
                    <a:pt x="65" y="57"/>
                  </a:lnTo>
                  <a:lnTo>
                    <a:pt x="36" y="120"/>
                  </a:lnTo>
                  <a:close/>
                </a:path>
              </a:pathLst>
            </a:custGeom>
            <a:solidFill>
              <a:srgbClr val="34C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6" name="Freeform 195"/>
            <p:cNvSpPr>
              <a:spLocks/>
            </p:cNvSpPr>
            <p:nvPr/>
          </p:nvSpPr>
          <p:spPr bwMode="auto">
            <a:xfrm>
              <a:off x="628652" y="3817937"/>
              <a:ext cx="179388" cy="311150"/>
            </a:xfrm>
            <a:custGeom>
              <a:avLst/>
              <a:gdLst>
                <a:gd name="T0" fmla="*/ 2 w 61"/>
                <a:gd name="T1" fmla="*/ 53 h 106"/>
                <a:gd name="T2" fmla="*/ 7 w 61"/>
                <a:gd name="T3" fmla="*/ 0 h 106"/>
                <a:gd name="T4" fmla="*/ 58 w 61"/>
                <a:gd name="T5" fmla="*/ 0 h 106"/>
                <a:gd name="T6" fmla="*/ 58 w 61"/>
                <a:gd name="T7" fmla="*/ 17 h 106"/>
                <a:gd name="T8" fmla="*/ 24 w 61"/>
                <a:gd name="T9" fmla="*/ 17 h 106"/>
                <a:gd name="T10" fmla="*/ 22 w 61"/>
                <a:gd name="T11" fmla="*/ 40 h 106"/>
                <a:gd name="T12" fmla="*/ 24 w 61"/>
                <a:gd name="T13" fmla="*/ 39 h 106"/>
                <a:gd name="T14" fmla="*/ 27 w 61"/>
                <a:gd name="T15" fmla="*/ 37 h 106"/>
                <a:gd name="T16" fmla="*/ 30 w 61"/>
                <a:gd name="T17" fmla="*/ 36 h 106"/>
                <a:gd name="T18" fmla="*/ 34 w 61"/>
                <a:gd name="T19" fmla="*/ 36 h 106"/>
                <a:gd name="T20" fmla="*/ 45 w 61"/>
                <a:gd name="T21" fmla="*/ 38 h 106"/>
                <a:gd name="T22" fmla="*/ 54 w 61"/>
                <a:gd name="T23" fmla="*/ 45 h 106"/>
                <a:gd name="T24" fmla="*/ 59 w 61"/>
                <a:gd name="T25" fmla="*/ 56 h 106"/>
                <a:gd name="T26" fmla="*/ 61 w 61"/>
                <a:gd name="T27" fmla="*/ 71 h 106"/>
                <a:gd name="T28" fmla="*/ 59 w 61"/>
                <a:gd name="T29" fmla="*/ 85 h 106"/>
                <a:gd name="T30" fmla="*/ 53 w 61"/>
                <a:gd name="T31" fmla="*/ 96 h 106"/>
                <a:gd name="T32" fmla="*/ 44 w 61"/>
                <a:gd name="T33" fmla="*/ 103 h 106"/>
                <a:gd name="T34" fmla="*/ 30 w 61"/>
                <a:gd name="T35" fmla="*/ 106 h 106"/>
                <a:gd name="T36" fmla="*/ 19 w 61"/>
                <a:gd name="T37" fmla="*/ 104 h 106"/>
                <a:gd name="T38" fmla="*/ 9 w 61"/>
                <a:gd name="T39" fmla="*/ 98 h 106"/>
                <a:gd name="T40" fmla="*/ 2 w 61"/>
                <a:gd name="T41" fmla="*/ 89 h 106"/>
                <a:gd name="T42" fmla="*/ 0 w 61"/>
                <a:gd name="T43" fmla="*/ 76 h 106"/>
                <a:gd name="T44" fmla="*/ 20 w 61"/>
                <a:gd name="T45" fmla="*/ 76 h 106"/>
                <a:gd name="T46" fmla="*/ 23 w 61"/>
                <a:gd name="T47" fmla="*/ 86 h 106"/>
                <a:gd name="T48" fmla="*/ 30 w 61"/>
                <a:gd name="T49" fmla="*/ 89 h 106"/>
                <a:gd name="T50" fmla="*/ 35 w 61"/>
                <a:gd name="T51" fmla="*/ 88 h 106"/>
                <a:gd name="T52" fmla="*/ 38 w 61"/>
                <a:gd name="T53" fmla="*/ 84 h 106"/>
                <a:gd name="T54" fmla="*/ 40 w 61"/>
                <a:gd name="T55" fmla="*/ 78 h 106"/>
                <a:gd name="T56" fmla="*/ 41 w 61"/>
                <a:gd name="T57" fmla="*/ 70 h 106"/>
                <a:gd name="T58" fmla="*/ 40 w 61"/>
                <a:gd name="T59" fmla="*/ 63 h 106"/>
                <a:gd name="T60" fmla="*/ 38 w 61"/>
                <a:gd name="T61" fmla="*/ 57 h 106"/>
                <a:gd name="T62" fmla="*/ 34 w 61"/>
                <a:gd name="T63" fmla="*/ 53 h 106"/>
                <a:gd name="T64" fmla="*/ 28 w 61"/>
                <a:gd name="T65" fmla="*/ 52 h 106"/>
                <a:gd name="T66" fmla="*/ 24 w 61"/>
                <a:gd name="T67" fmla="*/ 52 h 106"/>
                <a:gd name="T68" fmla="*/ 21 w 61"/>
                <a:gd name="T69" fmla="*/ 54 h 106"/>
                <a:gd name="T70" fmla="*/ 19 w 61"/>
                <a:gd name="T71" fmla="*/ 55 h 106"/>
                <a:gd name="T72" fmla="*/ 18 w 61"/>
                <a:gd name="T73" fmla="*/ 57 h 106"/>
                <a:gd name="T74" fmla="*/ 2 w 61"/>
                <a:gd name="T75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106">
                  <a:moveTo>
                    <a:pt x="2" y="53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3" y="39"/>
                    <a:pt x="24" y="39"/>
                  </a:cubicBezTo>
                  <a:cubicBezTo>
                    <a:pt x="25" y="38"/>
                    <a:pt x="25" y="38"/>
                    <a:pt x="27" y="37"/>
                  </a:cubicBezTo>
                  <a:cubicBezTo>
                    <a:pt x="28" y="37"/>
                    <a:pt x="29" y="37"/>
                    <a:pt x="30" y="36"/>
                  </a:cubicBezTo>
                  <a:cubicBezTo>
                    <a:pt x="31" y="36"/>
                    <a:pt x="32" y="36"/>
                    <a:pt x="34" y="36"/>
                  </a:cubicBezTo>
                  <a:cubicBezTo>
                    <a:pt x="38" y="36"/>
                    <a:pt x="42" y="37"/>
                    <a:pt x="45" y="38"/>
                  </a:cubicBezTo>
                  <a:cubicBezTo>
                    <a:pt x="49" y="40"/>
                    <a:pt x="52" y="42"/>
                    <a:pt x="54" y="45"/>
                  </a:cubicBezTo>
                  <a:cubicBezTo>
                    <a:pt x="56" y="48"/>
                    <a:pt x="58" y="52"/>
                    <a:pt x="59" y="56"/>
                  </a:cubicBezTo>
                  <a:cubicBezTo>
                    <a:pt x="60" y="61"/>
                    <a:pt x="61" y="66"/>
                    <a:pt x="61" y="71"/>
                  </a:cubicBezTo>
                  <a:cubicBezTo>
                    <a:pt x="61" y="76"/>
                    <a:pt x="60" y="80"/>
                    <a:pt x="59" y="85"/>
                  </a:cubicBezTo>
                  <a:cubicBezTo>
                    <a:pt x="58" y="89"/>
                    <a:pt x="56" y="92"/>
                    <a:pt x="53" y="96"/>
                  </a:cubicBezTo>
                  <a:cubicBezTo>
                    <a:pt x="51" y="99"/>
                    <a:pt x="48" y="101"/>
                    <a:pt x="44" y="103"/>
                  </a:cubicBezTo>
                  <a:cubicBezTo>
                    <a:pt x="40" y="105"/>
                    <a:pt x="35" y="106"/>
                    <a:pt x="30" y="106"/>
                  </a:cubicBezTo>
                  <a:cubicBezTo>
                    <a:pt x="26" y="106"/>
                    <a:pt x="22" y="106"/>
                    <a:pt x="19" y="104"/>
                  </a:cubicBezTo>
                  <a:cubicBezTo>
                    <a:pt x="15" y="103"/>
                    <a:pt x="12" y="101"/>
                    <a:pt x="9" y="98"/>
                  </a:cubicBezTo>
                  <a:cubicBezTo>
                    <a:pt x="6" y="96"/>
                    <a:pt x="4" y="92"/>
                    <a:pt x="2" y="89"/>
                  </a:cubicBezTo>
                  <a:cubicBezTo>
                    <a:pt x="0" y="85"/>
                    <a:pt x="0" y="80"/>
                    <a:pt x="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80"/>
                    <a:pt x="21" y="83"/>
                    <a:pt x="23" y="86"/>
                  </a:cubicBezTo>
                  <a:cubicBezTo>
                    <a:pt x="25" y="88"/>
                    <a:pt x="27" y="89"/>
                    <a:pt x="30" y="89"/>
                  </a:cubicBezTo>
                  <a:cubicBezTo>
                    <a:pt x="32" y="89"/>
                    <a:pt x="34" y="89"/>
                    <a:pt x="35" y="88"/>
                  </a:cubicBezTo>
                  <a:cubicBezTo>
                    <a:pt x="36" y="87"/>
                    <a:pt x="37" y="85"/>
                    <a:pt x="38" y="84"/>
                  </a:cubicBezTo>
                  <a:cubicBezTo>
                    <a:pt x="39" y="82"/>
                    <a:pt x="40" y="80"/>
                    <a:pt x="40" y="78"/>
                  </a:cubicBezTo>
                  <a:cubicBezTo>
                    <a:pt x="40" y="75"/>
                    <a:pt x="41" y="73"/>
                    <a:pt x="41" y="70"/>
                  </a:cubicBezTo>
                  <a:cubicBezTo>
                    <a:pt x="41" y="67"/>
                    <a:pt x="40" y="65"/>
                    <a:pt x="40" y="63"/>
                  </a:cubicBezTo>
                  <a:cubicBezTo>
                    <a:pt x="39" y="60"/>
                    <a:pt x="39" y="58"/>
                    <a:pt x="38" y="57"/>
                  </a:cubicBezTo>
                  <a:cubicBezTo>
                    <a:pt x="36" y="55"/>
                    <a:pt x="35" y="54"/>
                    <a:pt x="34" y="53"/>
                  </a:cubicBezTo>
                  <a:cubicBezTo>
                    <a:pt x="32" y="52"/>
                    <a:pt x="30" y="52"/>
                    <a:pt x="28" y="52"/>
                  </a:cubicBezTo>
                  <a:cubicBezTo>
                    <a:pt x="27" y="52"/>
                    <a:pt x="25" y="52"/>
                    <a:pt x="24" y="52"/>
                  </a:cubicBezTo>
                  <a:cubicBezTo>
                    <a:pt x="23" y="53"/>
                    <a:pt x="22" y="53"/>
                    <a:pt x="21" y="54"/>
                  </a:cubicBezTo>
                  <a:cubicBezTo>
                    <a:pt x="21" y="54"/>
                    <a:pt x="20" y="55"/>
                    <a:pt x="19" y="55"/>
                  </a:cubicBezTo>
                  <a:cubicBezTo>
                    <a:pt x="19" y="56"/>
                    <a:pt x="18" y="57"/>
                    <a:pt x="18" y="57"/>
                  </a:cubicBezTo>
                  <a:lnTo>
                    <a:pt x="2" y="53"/>
                  </a:lnTo>
                  <a:close/>
                </a:path>
              </a:pathLst>
            </a:custGeom>
            <a:solidFill>
              <a:srgbClr val="34C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7" name="Freeform 196"/>
            <p:cNvSpPr>
              <a:spLocks noEditPoints="1"/>
            </p:cNvSpPr>
            <p:nvPr/>
          </p:nvSpPr>
          <p:spPr bwMode="auto">
            <a:xfrm>
              <a:off x="846140" y="3814762"/>
              <a:ext cx="238125" cy="314325"/>
            </a:xfrm>
            <a:custGeom>
              <a:avLst/>
              <a:gdLst>
                <a:gd name="T0" fmla="*/ 2 w 81"/>
                <a:gd name="T1" fmla="*/ 13 h 107"/>
                <a:gd name="T2" fmla="*/ 11 w 81"/>
                <a:gd name="T3" fmla="*/ 1 h 107"/>
                <a:gd name="T4" fmla="*/ 28 w 81"/>
                <a:gd name="T5" fmla="*/ 1 h 107"/>
                <a:gd name="T6" fmla="*/ 38 w 81"/>
                <a:gd name="T7" fmla="*/ 13 h 107"/>
                <a:gd name="T8" fmla="*/ 40 w 81"/>
                <a:gd name="T9" fmla="*/ 27 h 107"/>
                <a:gd name="T10" fmla="*/ 35 w 81"/>
                <a:gd name="T11" fmla="*/ 42 h 107"/>
                <a:gd name="T12" fmla="*/ 20 w 81"/>
                <a:gd name="T13" fmla="*/ 48 h 107"/>
                <a:gd name="T14" fmla="*/ 5 w 81"/>
                <a:gd name="T15" fmla="*/ 42 h 107"/>
                <a:gd name="T16" fmla="*/ 0 w 81"/>
                <a:gd name="T17" fmla="*/ 27 h 107"/>
                <a:gd name="T18" fmla="*/ 13 w 81"/>
                <a:gd name="T19" fmla="*/ 27 h 107"/>
                <a:gd name="T20" fmla="*/ 15 w 81"/>
                <a:gd name="T21" fmla="*/ 33 h 107"/>
                <a:gd name="T22" fmla="*/ 20 w 81"/>
                <a:gd name="T23" fmla="*/ 36 h 107"/>
                <a:gd name="T24" fmla="*/ 25 w 81"/>
                <a:gd name="T25" fmla="*/ 33 h 107"/>
                <a:gd name="T26" fmla="*/ 26 w 81"/>
                <a:gd name="T27" fmla="*/ 27 h 107"/>
                <a:gd name="T28" fmla="*/ 26 w 81"/>
                <a:gd name="T29" fmla="*/ 18 h 107"/>
                <a:gd name="T30" fmla="*/ 23 w 81"/>
                <a:gd name="T31" fmla="*/ 12 h 107"/>
                <a:gd name="T32" fmla="*/ 17 w 81"/>
                <a:gd name="T33" fmla="*/ 12 h 107"/>
                <a:gd name="T34" fmla="*/ 14 w 81"/>
                <a:gd name="T35" fmla="*/ 18 h 107"/>
                <a:gd name="T36" fmla="*/ 13 w 81"/>
                <a:gd name="T37" fmla="*/ 27 h 107"/>
                <a:gd name="T38" fmla="*/ 14 w 81"/>
                <a:gd name="T39" fmla="*/ 93 h 107"/>
                <a:gd name="T40" fmla="*/ 67 w 81"/>
                <a:gd name="T41" fmla="*/ 16 h 107"/>
                <a:gd name="T42" fmla="*/ 42 w 81"/>
                <a:gd name="T43" fmla="*/ 80 h 107"/>
                <a:gd name="T44" fmla="*/ 47 w 81"/>
                <a:gd name="T45" fmla="*/ 65 h 107"/>
                <a:gd name="T46" fmla="*/ 61 w 81"/>
                <a:gd name="T47" fmla="*/ 59 h 107"/>
                <a:gd name="T48" fmla="*/ 76 w 81"/>
                <a:gd name="T49" fmla="*/ 65 h 107"/>
                <a:gd name="T50" fmla="*/ 81 w 81"/>
                <a:gd name="T51" fmla="*/ 80 h 107"/>
                <a:gd name="T52" fmla="*/ 80 w 81"/>
                <a:gd name="T53" fmla="*/ 94 h 107"/>
                <a:gd name="T54" fmla="*/ 70 w 81"/>
                <a:gd name="T55" fmla="*/ 106 h 107"/>
                <a:gd name="T56" fmla="*/ 53 w 81"/>
                <a:gd name="T57" fmla="*/ 106 h 107"/>
                <a:gd name="T58" fmla="*/ 43 w 81"/>
                <a:gd name="T59" fmla="*/ 94 h 107"/>
                <a:gd name="T60" fmla="*/ 42 w 81"/>
                <a:gd name="T61" fmla="*/ 80 h 107"/>
                <a:gd name="T62" fmla="*/ 55 w 81"/>
                <a:gd name="T63" fmla="*/ 89 h 107"/>
                <a:gd name="T64" fmla="*/ 59 w 81"/>
                <a:gd name="T65" fmla="*/ 94 h 107"/>
                <a:gd name="T66" fmla="*/ 65 w 81"/>
                <a:gd name="T67" fmla="*/ 94 h 107"/>
                <a:gd name="T68" fmla="*/ 67 w 81"/>
                <a:gd name="T69" fmla="*/ 89 h 107"/>
                <a:gd name="T70" fmla="*/ 68 w 81"/>
                <a:gd name="T71" fmla="*/ 80 h 107"/>
                <a:gd name="T72" fmla="*/ 66 w 81"/>
                <a:gd name="T73" fmla="*/ 74 h 107"/>
                <a:gd name="T74" fmla="*/ 61 w 81"/>
                <a:gd name="T75" fmla="*/ 71 h 107"/>
                <a:gd name="T76" fmla="*/ 56 w 81"/>
                <a:gd name="T77" fmla="*/ 74 h 107"/>
                <a:gd name="T78" fmla="*/ 55 w 81"/>
                <a:gd name="T79" fmla="*/ 8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1" h="107">
                  <a:moveTo>
                    <a:pt x="0" y="21"/>
                  </a:moveTo>
                  <a:cubicBezTo>
                    <a:pt x="0" y="18"/>
                    <a:pt x="1" y="15"/>
                    <a:pt x="2" y="13"/>
                  </a:cubicBezTo>
                  <a:cubicBezTo>
                    <a:pt x="2" y="10"/>
                    <a:pt x="4" y="8"/>
                    <a:pt x="5" y="6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4" y="0"/>
                    <a:pt x="17" y="0"/>
                    <a:pt x="20" y="0"/>
                  </a:cubicBezTo>
                  <a:cubicBezTo>
                    <a:pt x="23" y="0"/>
                    <a:pt x="26" y="0"/>
                    <a:pt x="28" y="1"/>
                  </a:cubicBezTo>
                  <a:cubicBezTo>
                    <a:pt x="31" y="2"/>
                    <a:pt x="33" y="4"/>
                    <a:pt x="35" y="6"/>
                  </a:cubicBezTo>
                  <a:cubicBezTo>
                    <a:pt x="36" y="8"/>
                    <a:pt x="38" y="10"/>
                    <a:pt x="38" y="13"/>
                  </a:cubicBezTo>
                  <a:cubicBezTo>
                    <a:pt x="39" y="15"/>
                    <a:pt x="40" y="18"/>
                    <a:pt x="40" y="21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30"/>
                    <a:pt x="39" y="32"/>
                    <a:pt x="38" y="35"/>
                  </a:cubicBezTo>
                  <a:cubicBezTo>
                    <a:pt x="38" y="38"/>
                    <a:pt x="36" y="40"/>
                    <a:pt x="35" y="42"/>
                  </a:cubicBezTo>
                  <a:cubicBezTo>
                    <a:pt x="33" y="44"/>
                    <a:pt x="31" y="45"/>
                    <a:pt x="29" y="47"/>
                  </a:cubicBezTo>
                  <a:cubicBezTo>
                    <a:pt x="26" y="48"/>
                    <a:pt x="23" y="48"/>
                    <a:pt x="20" y="48"/>
                  </a:cubicBezTo>
                  <a:cubicBezTo>
                    <a:pt x="17" y="48"/>
                    <a:pt x="14" y="48"/>
                    <a:pt x="11" y="47"/>
                  </a:cubicBezTo>
                  <a:cubicBezTo>
                    <a:pt x="9" y="45"/>
                    <a:pt x="7" y="44"/>
                    <a:pt x="5" y="42"/>
                  </a:cubicBezTo>
                  <a:cubicBezTo>
                    <a:pt x="4" y="40"/>
                    <a:pt x="2" y="38"/>
                    <a:pt x="2" y="35"/>
                  </a:cubicBezTo>
                  <a:cubicBezTo>
                    <a:pt x="1" y="32"/>
                    <a:pt x="0" y="30"/>
                    <a:pt x="0" y="27"/>
                  </a:cubicBezTo>
                  <a:lnTo>
                    <a:pt x="0" y="21"/>
                  </a:lnTo>
                  <a:close/>
                  <a:moveTo>
                    <a:pt x="13" y="27"/>
                  </a:moveTo>
                  <a:cubicBezTo>
                    <a:pt x="13" y="28"/>
                    <a:pt x="14" y="29"/>
                    <a:pt x="14" y="30"/>
                  </a:cubicBezTo>
                  <a:cubicBezTo>
                    <a:pt x="14" y="31"/>
                    <a:pt x="15" y="32"/>
                    <a:pt x="15" y="33"/>
                  </a:cubicBezTo>
                  <a:cubicBezTo>
                    <a:pt x="16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1" y="36"/>
                    <a:pt x="22" y="36"/>
                    <a:pt x="23" y="35"/>
                  </a:cubicBezTo>
                  <a:cubicBezTo>
                    <a:pt x="24" y="35"/>
                    <a:pt x="24" y="34"/>
                    <a:pt x="25" y="33"/>
                  </a:cubicBezTo>
                  <a:cubicBezTo>
                    <a:pt x="25" y="32"/>
                    <a:pt x="26" y="31"/>
                    <a:pt x="26" y="30"/>
                  </a:cubicBezTo>
                  <a:cubicBezTo>
                    <a:pt x="26" y="29"/>
                    <a:pt x="26" y="28"/>
                    <a:pt x="26" y="27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0"/>
                    <a:pt x="26" y="19"/>
                    <a:pt x="26" y="18"/>
                  </a:cubicBezTo>
                  <a:cubicBezTo>
                    <a:pt x="26" y="16"/>
                    <a:pt x="25" y="15"/>
                    <a:pt x="25" y="15"/>
                  </a:cubicBezTo>
                  <a:cubicBezTo>
                    <a:pt x="24" y="14"/>
                    <a:pt x="23" y="13"/>
                    <a:pt x="23" y="12"/>
                  </a:cubicBezTo>
                  <a:cubicBezTo>
                    <a:pt x="22" y="12"/>
                    <a:pt x="21" y="12"/>
                    <a:pt x="20" y="12"/>
                  </a:cubicBezTo>
                  <a:cubicBezTo>
                    <a:pt x="19" y="12"/>
                    <a:pt x="18" y="12"/>
                    <a:pt x="17" y="12"/>
                  </a:cubicBezTo>
                  <a:cubicBezTo>
                    <a:pt x="16" y="13"/>
                    <a:pt x="16" y="14"/>
                    <a:pt x="15" y="15"/>
                  </a:cubicBezTo>
                  <a:cubicBezTo>
                    <a:pt x="15" y="15"/>
                    <a:pt x="14" y="16"/>
                    <a:pt x="14" y="18"/>
                  </a:cubicBezTo>
                  <a:cubicBezTo>
                    <a:pt x="14" y="19"/>
                    <a:pt x="13" y="20"/>
                    <a:pt x="13" y="21"/>
                  </a:cubicBezTo>
                  <a:lnTo>
                    <a:pt x="13" y="27"/>
                  </a:lnTo>
                  <a:close/>
                  <a:moveTo>
                    <a:pt x="24" y="98"/>
                  </a:moveTo>
                  <a:cubicBezTo>
                    <a:pt x="14" y="93"/>
                    <a:pt x="14" y="93"/>
                    <a:pt x="14" y="93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67" y="16"/>
                    <a:pt x="67" y="16"/>
                    <a:pt x="67" y="16"/>
                  </a:cubicBezTo>
                  <a:lnTo>
                    <a:pt x="24" y="98"/>
                  </a:lnTo>
                  <a:close/>
                  <a:moveTo>
                    <a:pt x="42" y="80"/>
                  </a:moveTo>
                  <a:cubicBezTo>
                    <a:pt x="42" y="77"/>
                    <a:pt x="42" y="74"/>
                    <a:pt x="43" y="72"/>
                  </a:cubicBezTo>
                  <a:cubicBezTo>
                    <a:pt x="44" y="69"/>
                    <a:pt x="45" y="67"/>
                    <a:pt x="47" y="65"/>
                  </a:cubicBezTo>
                  <a:cubicBezTo>
                    <a:pt x="48" y="63"/>
                    <a:pt x="50" y="61"/>
                    <a:pt x="53" y="60"/>
                  </a:cubicBezTo>
                  <a:cubicBezTo>
                    <a:pt x="55" y="59"/>
                    <a:pt x="58" y="59"/>
                    <a:pt x="61" y="59"/>
                  </a:cubicBezTo>
                  <a:cubicBezTo>
                    <a:pt x="65" y="59"/>
                    <a:pt x="67" y="59"/>
                    <a:pt x="70" y="60"/>
                  </a:cubicBezTo>
                  <a:cubicBezTo>
                    <a:pt x="72" y="61"/>
                    <a:pt x="74" y="63"/>
                    <a:pt x="76" y="65"/>
                  </a:cubicBezTo>
                  <a:cubicBezTo>
                    <a:pt x="78" y="67"/>
                    <a:pt x="79" y="69"/>
                    <a:pt x="80" y="72"/>
                  </a:cubicBezTo>
                  <a:cubicBezTo>
                    <a:pt x="81" y="74"/>
                    <a:pt x="81" y="77"/>
                    <a:pt x="81" y="80"/>
                  </a:cubicBezTo>
                  <a:cubicBezTo>
                    <a:pt x="81" y="86"/>
                    <a:pt x="81" y="86"/>
                    <a:pt x="81" y="86"/>
                  </a:cubicBezTo>
                  <a:cubicBezTo>
                    <a:pt x="81" y="89"/>
                    <a:pt x="81" y="92"/>
                    <a:pt x="80" y="94"/>
                  </a:cubicBezTo>
                  <a:cubicBezTo>
                    <a:pt x="79" y="97"/>
                    <a:pt x="78" y="99"/>
                    <a:pt x="76" y="101"/>
                  </a:cubicBezTo>
                  <a:cubicBezTo>
                    <a:pt x="74" y="103"/>
                    <a:pt x="72" y="104"/>
                    <a:pt x="70" y="106"/>
                  </a:cubicBezTo>
                  <a:cubicBezTo>
                    <a:pt x="67" y="107"/>
                    <a:pt x="65" y="107"/>
                    <a:pt x="61" y="107"/>
                  </a:cubicBezTo>
                  <a:cubicBezTo>
                    <a:pt x="58" y="107"/>
                    <a:pt x="55" y="107"/>
                    <a:pt x="53" y="106"/>
                  </a:cubicBezTo>
                  <a:cubicBezTo>
                    <a:pt x="50" y="104"/>
                    <a:pt x="48" y="103"/>
                    <a:pt x="47" y="101"/>
                  </a:cubicBezTo>
                  <a:cubicBezTo>
                    <a:pt x="45" y="99"/>
                    <a:pt x="44" y="97"/>
                    <a:pt x="43" y="94"/>
                  </a:cubicBezTo>
                  <a:cubicBezTo>
                    <a:pt x="42" y="92"/>
                    <a:pt x="42" y="89"/>
                    <a:pt x="42" y="86"/>
                  </a:cubicBezTo>
                  <a:lnTo>
                    <a:pt x="42" y="80"/>
                  </a:lnTo>
                  <a:close/>
                  <a:moveTo>
                    <a:pt x="55" y="86"/>
                  </a:moveTo>
                  <a:cubicBezTo>
                    <a:pt x="55" y="87"/>
                    <a:pt x="55" y="88"/>
                    <a:pt x="55" y="89"/>
                  </a:cubicBezTo>
                  <a:cubicBezTo>
                    <a:pt x="56" y="91"/>
                    <a:pt x="56" y="92"/>
                    <a:pt x="57" y="92"/>
                  </a:cubicBezTo>
                  <a:cubicBezTo>
                    <a:pt x="57" y="93"/>
                    <a:pt x="58" y="94"/>
                    <a:pt x="59" y="94"/>
                  </a:cubicBezTo>
                  <a:cubicBezTo>
                    <a:pt x="60" y="95"/>
                    <a:pt x="60" y="95"/>
                    <a:pt x="61" y="95"/>
                  </a:cubicBezTo>
                  <a:cubicBezTo>
                    <a:pt x="63" y="95"/>
                    <a:pt x="64" y="95"/>
                    <a:pt x="65" y="94"/>
                  </a:cubicBezTo>
                  <a:cubicBezTo>
                    <a:pt x="65" y="94"/>
                    <a:pt x="66" y="93"/>
                    <a:pt x="66" y="92"/>
                  </a:cubicBezTo>
                  <a:cubicBezTo>
                    <a:pt x="67" y="92"/>
                    <a:pt x="67" y="91"/>
                    <a:pt x="67" y="89"/>
                  </a:cubicBezTo>
                  <a:cubicBezTo>
                    <a:pt x="68" y="88"/>
                    <a:pt x="68" y="87"/>
                    <a:pt x="68" y="86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8" y="79"/>
                    <a:pt x="67" y="78"/>
                    <a:pt x="67" y="77"/>
                  </a:cubicBezTo>
                  <a:cubicBezTo>
                    <a:pt x="67" y="75"/>
                    <a:pt x="67" y="74"/>
                    <a:pt x="66" y="74"/>
                  </a:cubicBezTo>
                  <a:cubicBezTo>
                    <a:pt x="66" y="73"/>
                    <a:pt x="65" y="72"/>
                    <a:pt x="64" y="71"/>
                  </a:cubicBezTo>
                  <a:cubicBezTo>
                    <a:pt x="63" y="71"/>
                    <a:pt x="62" y="71"/>
                    <a:pt x="61" y="71"/>
                  </a:cubicBezTo>
                  <a:cubicBezTo>
                    <a:pt x="60" y="71"/>
                    <a:pt x="59" y="71"/>
                    <a:pt x="58" y="71"/>
                  </a:cubicBezTo>
                  <a:cubicBezTo>
                    <a:pt x="58" y="72"/>
                    <a:pt x="57" y="73"/>
                    <a:pt x="56" y="74"/>
                  </a:cubicBezTo>
                  <a:cubicBezTo>
                    <a:pt x="56" y="74"/>
                    <a:pt x="56" y="75"/>
                    <a:pt x="55" y="77"/>
                  </a:cubicBezTo>
                  <a:cubicBezTo>
                    <a:pt x="55" y="78"/>
                    <a:pt x="55" y="79"/>
                    <a:pt x="55" y="80"/>
                  </a:cubicBezTo>
                  <a:lnTo>
                    <a:pt x="55" y="86"/>
                  </a:lnTo>
                  <a:close/>
                </a:path>
              </a:pathLst>
            </a:custGeom>
            <a:solidFill>
              <a:srgbClr val="34C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68" name="Group 567"/>
          <p:cNvGrpSpPr/>
          <p:nvPr/>
        </p:nvGrpSpPr>
        <p:grpSpPr>
          <a:xfrm>
            <a:off x="6382302" y="1961493"/>
            <a:ext cx="2274888" cy="588963"/>
            <a:chOff x="390524" y="4198143"/>
            <a:chExt cx="2274888" cy="588963"/>
          </a:xfrm>
        </p:grpSpPr>
        <p:sp>
          <p:nvSpPr>
            <p:cNvPr id="569" name="Freeform 197"/>
            <p:cNvSpPr>
              <a:spLocks noEditPoints="1"/>
            </p:cNvSpPr>
            <p:nvPr/>
          </p:nvSpPr>
          <p:spPr bwMode="auto">
            <a:xfrm>
              <a:off x="396877" y="4241799"/>
              <a:ext cx="69850" cy="96838"/>
            </a:xfrm>
            <a:custGeom>
              <a:avLst/>
              <a:gdLst>
                <a:gd name="T0" fmla="*/ 0 w 24"/>
                <a:gd name="T1" fmla="*/ 15 h 33"/>
                <a:gd name="T2" fmla="*/ 1 w 24"/>
                <a:gd name="T3" fmla="*/ 8 h 33"/>
                <a:gd name="T4" fmla="*/ 3 w 24"/>
                <a:gd name="T5" fmla="*/ 4 h 33"/>
                <a:gd name="T6" fmla="*/ 7 w 24"/>
                <a:gd name="T7" fmla="*/ 1 h 33"/>
                <a:gd name="T8" fmla="*/ 12 w 24"/>
                <a:gd name="T9" fmla="*/ 0 h 33"/>
                <a:gd name="T10" fmla="*/ 17 w 24"/>
                <a:gd name="T11" fmla="*/ 1 h 33"/>
                <a:gd name="T12" fmla="*/ 21 w 24"/>
                <a:gd name="T13" fmla="*/ 4 h 33"/>
                <a:gd name="T14" fmla="*/ 23 w 24"/>
                <a:gd name="T15" fmla="*/ 8 h 33"/>
                <a:gd name="T16" fmla="*/ 24 w 24"/>
                <a:gd name="T17" fmla="*/ 15 h 33"/>
                <a:gd name="T18" fmla="*/ 24 w 24"/>
                <a:gd name="T19" fmla="*/ 18 h 33"/>
                <a:gd name="T20" fmla="*/ 23 w 24"/>
                <a:gd name="T21" fmla="*/ 24 h 33"/>
                <a:gd name="T22" fmla="*/ 21 w 24"/>
                <a:gd name="T23" fmla="*/ 29 h 33"/>
                <a:gd name="T24" fmla="*/ 17 w 24"/>
                <a:gd name="T25" fmla="*/ 32 h 33"/>
                <a:gd name="T26" fmla="*/ 12 w 24"/>
                <a:gd name="T27" fmla="*/ 33 h 33"/>
                <a:gd name="T28" fmla="*/ 7 w 24"/>
                <a:gd name="T29" fmla="*/ 32 h 33"/>
                <a:gd name="T30" fmla="*/ 3 w 24"/>
                <a:gd name="T31" fmla="*/ 29 h 33"/>
                <a:gd name="T32" fmla="*/ 1 w 24"/>
                <a:gd name="T33" fmla="*/ 24 h 33"/>
                <a:gd name="T34" fmla="*/ 0 w 24"/>
                <a:gd name="T35" fmla="*/ 18 h 33"/>
                <a:gd name="T36" fmla="*/ 0 w 24"/>
                <a:gd name="T37" fmla="*/ 15 h 33"/>
                <a:gd name="T38" fmla="*/ 5 w 24"/>
                <a:gd name="T39" fmla="*/ 18 h 33"/>
                <a:gd name="T40" fmla="*/ 6 w 24"/>
                <a:gd name="T41" fmla="*/ 22 h 33"/>
                <a:gd name="T42" fmla="*/ 7 w 24"/>
                <a:gd name="T43" fmla="*/ 26 h 33"/>
                <a:gd name="T44" fmla="*/ 9 w 24"/>
                <a:gd name="T45" fmla="*/ 28 h 33"/>
                <a:gd name="T46" fmla="*/ 12 w 24"/>
                <a:gd name="T47" fmla="*/ 28 h 33"/>
                <a:gd name="T48" fmla="*/ 19 w 24"/>
                <a:gd name="T49" fmla="*/ 18 h 33"/>
                <a:gd name="T50" fmla="*/ 19 w 24"/>
                <a:gd name="T51" fmla="*/ 15 h 33"/>
                <a:gd name="T52" fmla="*/ 19 w 24"/>
                <a:gd name="T53" fmla="*/ 10 h 33"/>
                <a:gd name="T54" fmla="*/ 17 w 24"/>
                <a:gd name="T55" fmla="*/ 7 h 33"/>
                <a:gd name="T56" fmla="*/ 15 w 24"/>
                <a:gd name="T57" fmla="*/ 5 h 33"/>
                <a:gd name="T58" fmla="*/ 12 w 24"/>
                <a:gd name="T59" fmla="*/ 5 h 33"/>
                <a:gd name="T60" fmla="*/ 9 w 24"/>
                <a:gd name="T61" fmla="*/ 5 h 33"/>
                <a:gd name="T62" fmla="*/ 7 w 24"/>
                <a:gd name="T63" fmla="*/ 7 h 33"/>
                <a:gd name="T64" fmla="*/ 6 w 24"/>
                <a:gd name="T65" fmla="*/ 10 h 33"/>
                <a:gd name="T66" fmla="*/ 5 w 24"/>
                <a:gd name="T67" fmla="*/ 15 h 33"/>
                <a:gd name="T68" fmla="*/ 5 w 24"/>
                <a:gd name="T69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" h="33">
                  <a:moveTo>
                    <a:pt x="0" y="15"/>
                  </a:moveTo>
                  <a:cubicBezTo>
                    <a:pt x="0" y="12"/>
                    <a:pt x="0" y="10"/>
                    <a:pt x="1" y="8"/>
                  </a:cubicBezTo>
                  <a:cubicBezTo>
                    <a:pt x="1" y="7"/>
                    <a:pt x="2" y="5"/>
                    <a:pt x="3" y="4"/>
                  </a:cubicBezTo>
                  <a:cubicBezTo>
                    <a:pt x="5" y="3"/>
                    <a:pt x="6" y="2"/>
                    <a:pt x="7" y="1"/>
                  </a:cubicBezTo>
                  <a:cubicBezTo>
                    <a:pt x="9" y="0"/>
                    <a:pt x="10" y="0"/>
                    <a:pt x="12" y="0"/>
                  </a:cubicBezTo>
                  <a:cubicBezTo>
                    <a:pt x="14" y="0"/>
                    <a:pt x="15" y="0"/>
                    <a:pt x="17" y="1"/>
                  </a:cubicBezTo>
                  <a:cubicBezTo>
                    <a:pt x="18" y="2"/>
                    <a:pt x="20" y="3"/>
                    <a:pt x="21" y="4"/>
                  </a:cubicBezTo>
                  <a:cubicBezTo>
                    <a:pt x="22" y="5"/>
                    <a:pt x="23" y="7"/>
                    <a:pt x="23" y="8"/>
                  </a:cubicBezTo>
                  <a:cubicBezTo>
                    <a:pt x="24" y="10"/>
                    <a:pt x="24" y="12"/>
                    <a:pt x="24" y="15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20"/>
                    <a:pt x="24" y="22"/>
                    <a:pt x="23" y="24"/>
                  </a:cubicBezTo>
                  <a:cubicBezTo>
                    <a:pt x="23" y="26"/>
                    <a:pt x="22" y="28"/>
                    <a:pt x="21" y="29"/>
                  </a:cubicBezTo>
                  <a:cubicBezTo>
                    <a:pt x="20" y="30"/>
                    <a:pt x="18" y="31"/>
                    <a:pt x="17" y="32"/>
                  </a:cubicBezTo>
                  <a:cubicBezTo>
                    <a:pt x="15" y="32"/>
                    <a:pt x="14" y="33"/>
                    <a:pt x="12" y="33"/>
                  </a:cubicBezTo>
                  <a:cubicBezTo>
                    <a:pt x="10" y="33"/>
                    <a:pt x="9" y="32"/>
                    <a:pt x="7" y="32"/>
                  </a:cubicBezTo>
                  <a:cubicBezTo>
                    <a:pt x="6" y="31"/>
                    <a:pt x="5" y="30"/>
                    <a:pt x="3" y="29"/>
                  </a:cubicBezTo>
                  <a:cubicBezTo>
                    <a:pt x="2" y="28"/>
                    <a:pt x="1" y="26"/>
                    <a:pt x="1" y="24"/>
                  </a:cubicBezTo>
                  <a:cubicBezTo>
                    <a:pt x="0" y="22"/>
                    <a:pt x="0" y="20"/>
                    <a:pt x="0" y="18"/>
                  </a:cubicBezTo>
                  <a:lnTo>
                    <a:pt x="0" y="15"/>
                  </a:lnTo>
                  <a:close/>
                  <a:moveTo>
                    <a:pt x="5" y="18"/>
                  </a:moveTo>
                  <a:cubicBezTo>
                    <a:pt x="5" y="20"/>
                    <a:pt x="5" y="21"/>
                    <a:pt x="6" y="22"/>
                  </a:cubicBezTo>
                  <a:cubicBezTo>
                    <a:pt x="6" y="24"/>
                    <a:pt x="6" y="25"/>
                    <a:pt x="7" y="26"/>
                  </a:cubicBezTo>
                  <a:cubicBezTo>
                    <a:pt x="8" y="27"/>
                    <a:pt x="8" y="27"/>
                    <a:pt x="9" y="28"/>
                  </a:cubicBezTo>
                  <a:cubicBezTo>
                    <a:pt x="10" y="28"/>
                    <a:pt x="11" y="28"/>
                    <a:pt x="12" y="28"/>
                  </a:cubicBezTo>
                  <a:cubicBezTo>
                    <a:pt x="17" y="28"/>
                    <a:pt x="19" y="25"/>
                    <a:pt x="19" y="18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3"/>
                    <a:pt x="19" y="12"/>
                    <a:pt x="19" y="10"/>
                  </a:cubicBezTo>
                  <a:cubicBezTo>
                    <a:pt x="18" y="9"/>
                    <a:pt x="18" y="8"/>
                    <a:pt x="17" y="7"/>
                  </a:cubicBezTo>
                  <a:cubicBezTo>
                    <a:pt x="16" y="6"/>
                    <a:pt x="16" y="6"/>
                    <a:pt x="15" y="5"/>
                  </a:cubicBezTo>
                  <a:cubicBezTo>
                    <a:pt x="14" y="5"/>
                    <a:pt x="13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8" y="6"/>
                    <a:pt x="8" y="6"/>
                    <a:pt x="7" y="7"/>
                  </a:cubicBezTo>
                  <a:cubicBezTo>
                    <a:pt x="6" y="8"/>
                    <a:pt x="6" y="9"/>
                    <a:pt x="6" y="10"/>
                  </a:cubicBezTo>
                  <a:cubicBezTo>
                    <a:pt x="5" y="12"/>
                    <a:pt x="5" y="13"/>
                    <a:pt x="5" y="15"/>
                  </a:cubicBez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0" name="Freeform 198"/>
            <p:cNvSpPr>
              <a:spLocks/>
            </p:cNvSpPr>
            <p:nvPr/>
          </p:nvSpPr>
          <p:spPr bwMode="auto">
            <a:xfrm>
              <a:off x="481015" y="4202112"/>
              <a:ext cx="47625" cy="133350"/>
            </a:xfrm>
            <a:custGeom>
              <a:avLst/>
              <a:gdLst>
                <a:gd name="T0" fmla="*/ 4 w 16"/>
                <a:gd name="T1" fmla="*/ 45 h 45"/>
                <a:gd name="T2" fmla="*/ 4 w 16"/>
                <a:gd name="T3" fmla="*/ 18 h 45"/>
                <a:gd name="T4" fmla="*/ 0 w 16"/>
                <a:gd name="T5" fmla="*/ 18 h 45"/>
                <a:gd name="T6" fmla="*/ 0 w 16"/>
                <a:gd name="T7" fmla="*/ 14 h 45"/>
                <a:gd name="T8" fmla="*/ 4 w 16"/>
                <a:gd name="T9" fmla="*/ 14 h 45"/>
                <a:gd name="T10" fmla="*/ 4 w 16"/>
                <a:gd name="T11" fmla="*/ 10 h 45"/>
                <a:gd name="T12" fmla="*/ 5 w 16"/>
                <a:gd name="T13" fmla="*/ 6 h 45"/>
                <a:gd name="T14" fmla="*/ 6 w 16"/>
                <a:gd name="T15" fmla="*/ 3 h 45"/>
                <a:gd name="T16" fmla="*/ 9 w 16"/>
                <a:gd name="T17" fmla="*/ 1 h 45"/>
                <a:gd name="T18" fmla="*/ 13 w 16"/>
                <a:gd name="T19" fmla="*/ 0 h 45"/>
                <a:gd name="T20" fmla="*/ 16 w 16"/>
                <a:gd name="T21" fmla="*/ 0 h 45"/>
                <a:gd name="T22" fmla="*/ 16 w 16"/>
                <a:gd name="T23" fmla="*/ 5 h 45"/>
                <a:gd name="T24" fmla="*/ 15 w 16"/>
                <a:gd name="T25" fmla="*/ 5 h 45"/>
                <a:gd name="T26" fmla="*/ 14 w 16"/>
                <a:gd name="T27" fmla="*/ 5 h 45"/>
                <a:gd name="T28" fmla="*/ 10 w 16"/>
                <a:gd name="T29" fmla="*/ 6 h 45"/>
                <a:gd name="T30" fmla="*/ 9 w 16"/>
                <a:gd name="T31" fmla="*/ 10 h 45"/>
                <a:gd name="T32" fmla="*/ 9 w 16"/>
                <a:gd name="T33" fmla="*/ 14 h 45"/>
                <a:gd name="T34" fmla="*/ 15 w 16"/>
                <a:gd name="T35" fmla="*/ 14 h 45"/>
                <a:gd name="T36" fmla="*/ 15 w 16"/>
                <a:gd name="T37" fmla="*/ 18 h 45"/>
                <a:gd name="T38" fmla="*/ 9 w 16"/>
                <a:gd name="T39" fmla="*/ 18 h 45"/>
                <a:gd name="T40" fmla="*/ 9 w 16"/>
                <a:gd name="T41" fmla="*/ 45 h 45"/>
                <a:gd name="T42" fmla="*/ 4 w 16"/>
                <a:gd name="T4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" h="45">
                  <a:moveTo>
                    <a:pt x="4" y="45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9"/>
                    <a:pt x="4" y="7"/>
                    <a:pt x="5" y="6"/>
                  </a:cubicBezTo>
                  <a:cubicBezTo>
                    <a:pt x="5" y="5"/>
                    <a:pt x="6" y="4"/>
                    <a:pt x="6" y="3"/>
                  </a:cubicBezTo>
                  <a:cubicBezTo>
                    <a:pt x="7" y="2"/>
                    <a:pt x="8" y="1"/>
                    <a:pt x="9" y="1"/>
                  </a:cubicBezTo>
                  <a:cubicBezTo>
                    <a:pt x="10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2" y="5"/>
                    <a:pt x="11" y="5"/>
                    <a:pt x="10" y="6"/>
                  </a:cubicBezTo>
                  <a:cubicBezTo>
                    <a:pt x="10" y="7"/>
                    <a:pt x="9" y="9"/>
                    <a:pt x="9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45"/>
                    <a:pt x="9" y="45"/>
                    <a:pt x="9" y="45"/>
                  </a:cubicBezTo>
                  <a:lnTo>
                    <a:pt x="4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1" name="Freeform 199"/>
            <p:cNvSpPr>
              <a:spLocks/>
            </p:cNvSpPr>
            <p:nvPr/>
          </p:nvSpPr>
          <p:spPr bwMode="auto">
            <a:xfrm>
              <a:off x="573090" y="4221162"/>
              <a:ext cx="44450" cy="117475"/>
            </a:xfrm>
            <a:custGeom>
              <a:avLst/>
              <a:gdLst>
                <a:gd name="T0" fmla="*/ 10 w 15"/>
                <a:gd name="T1" fmla="*/ 0 h 40"/>
                <a:gd name="T2" fmla="*/ 10 w 15"/>
                <a:gd name="T3" fmla="*/ 8 h 40"/>
                <a:gd name="T4" fmla="*/ 15 w 15"/>
                <a:gd name="T5" fmla="*/ 8 h 40"/>
                <a:gd name="T6" fmla="*/ 15 w 15"/>
                <a:gd name="T7" fmla="*/ 12 h 40"/>
                <a:gd name="T8" fmla="*/ 10 w 15"/>
                <a:gd name="T9" fmla="*/ 12 h 40"/>
                <a:gd name="T10" fmla="*/ 10 w 15"/>
                <a:gd name="T11" fmla="*/ 31 h 40"/>
                <a:gd name="T12" fmla="*/ 10 w 15"/>
                <a:gd name="T13" fmla="*/ 33 h 40"/>
                <a:gd name="T14" fmla="*/ 11 w 15"/>
                <a:gd name="T15" fmla="*/ 34 h 40"/>
                <a:gd name="T16" fmla="*/ 12 w 15"/>
                <a:gd name="T17" fmla="*/ 35 h 40"/>
                <a:gd name="T18" fmla="*/ 13 w 15"/>
                <a:gd name="T19" fmla="*/ 35 h 40"/>
                <a:gd name="T20" fmla="*/ 14 w 15"/>
                <a:gd name="T21" fmla="*/ 35 h 40"/>
                <a:gd name="T22" fmla="*/ 15 w 15"/>
                <a:gd name="T23" fmla="*/ 35 h 40"/>
                <a:gd name="T24" fmla="*/ 15 w 15"/>
                <a:gd name="T25" fmla="*/ 39 h 40"/>
                <a:gd name="T26" fmla="*/ 13 w 15"/>
                <a:gd name="T27" fmla="*/ 39 h 40"/>
                <a:gd name="T28" fmla="*/ 11 w 15"/>
                <a:gd name="T29" fmla="*/ 40 h 40"/>
                <a:gd name="T30" fmla="*/ 9 w 15"/>
                <a:gd name="T31" fmla="*/ 39 h 40"/>
                <a:gd name="T32" fmla="*/ 7 w 15"/>
                <a:gd name="T33" fmla="*/ 38 h 40"/>
                <a:gd name="T34" fmla="*/ 5 w 15"/>
                <a:gd name="T35" fmla="*/ 35 h 40"/>
                <a:gd name="T36" fmla="*/ 5 w 15"/>
                <a:gd name="T37" fmla="*/ 31 h 40"/>
                <a:gd name="T38" fmla="*/ 5 w 15"/>
                <a:gd name="T39" fmla="*/ 12 h 40"/>
                <a:gd name="T40" fmla="*/ 0 w 15"/>
                <a:gd name="T41" fmla="*/ 12 h 40"/>
                <a:gd name="T42" fmla="*/ 0 w 15"/>
                <a:gd name="T43" fmla="*/ 8 h 40"/>
                <a:gd name="T44" fmla="*/ 5 w 15"/>
                <a:gd name="T45" fmla="*/ 8 h 40"/>
                <a:gd name="T46" fmla="*/ 5 w 15"/>
                <a:gd name="T47" fmla="*/ 0 h 40"/>
                <a:gd name="T48" fmla="*/ 10 w 15"/>
                <a:gd name="T4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" h="40">
                  <a:moveTo>
                    <a:pt x="10" y="0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2"/>
                    <a:pt x="10" y="33"/>
                    <a:pt x="10" y="33"/>
                  </a:cubicBezTo>
                  <a:cubicBezTo>
                    <a:pt x="10" y="34"/>
                    <a:pt x="10" y="34"/>
                    <a:pt x="11" y="3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4" y="35"/>
                  </a:cubicBezTo>
                  <a:cubicBezTo>
                    <a:pt x="14" y="35"/>
                    <a:pt x="14" y="35"/>
                    <a:pt x="15" y="35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3" y="39"/>
                  </a:cubicBezTo>
                  <a:cubicBezTo>
                    <a:pt x="13" y="40"/>
                    <a:pt x="12" y="40"/>
                    <a:pt x="11" y="40"/>
                  </a:cubicBezTo>
                  <a:cubicBezTo>
                    <a:pt x="10" y="40"/>
                    <a:pt x="9" y="40"/>
                    <a:pt x="9" y="39"/>
                  </a:cubicBezTo>
                  <a:cubicBezTo>
                    <a:pt x="8" y="39"/>
                    <a:pt x="7" y="38"/>
                    <a:pt x="7" y="38"/>
                  </a:cubicBezTo>
                  <a:cubicBezTo>
                    <a:pt x="6" y="37"/>
                    <a:pt x="6" y="36"/>
                    <a:pt x="5" y="35"/>
                  </a:cubicBezTo>
                  <a:cubicBezTo>
                    <a:pt x="5" y="34"/>
                    <a:pt x="5" y="33"/>
                    <a:pt x="5" y="3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2" name="Freeform 200"/>
            <p:cNvSpPr>
              <a:spLocks/>
            </p:cNvSpPr>
            <p:nvPr/>
          </p:nvSpPr>
          <p:spPr bwMode="auto">
            <a:xfrm>
              <a:off x="635002" y="4205287"/>
              <a:ext cx="61913" cy="130175"/>
            </a:xfrm>
            <a:custGeom>
              <a:avLst/>
              <a:gdLst>
                <a:gd name="T0" fmla="*/ 5 w 21"/>
                <a:gd name="T1" fmla="*/ 16 h 44"/>
                <a:gd name="T2" fmla="*/ 8 w 21"/>
                <a:gd name="T3" fmla="*/ 13 h 44"/>
                <a:gd name="T4" fmla="*/ 12 w 21"/>
                <a:gd name="T5" fmla="*/ 12 h 44"/>
                <a:gd name="T6" fmla="*/ 16 w 21"/>
                <a:gd name="T7" fmla="*/ 13 h 44"/>
                <a:gd name="T8" fmla="*/ 18 w 21"/>
                <a:gd name="T9" fmla="*/ 15 h 44"/>
                <a:gd name="T10" fmla="*/ 20 w 21"/>
                <a:gd name="T11" fmla="*/ 18 h 44"/>
                <a:gd name="T12" fmla="*/ 21 w 21"/>
                <a:gd name="T13" fmla="*/ 24 h 44"/>
                <a:gd name="T14" fmla="*/ 21 w 21"/>
                <a:gd name="T15" fmla="*/ 44 h 44"/>
                <a:gd name="T16" fmla="*/ 16 w 21"/>
                <a:gd name="T17" fmla="*/ 44 h 44"/>
                <a:gd name="T18" fmla="*/ 16 w 21"/>
                <a:gd name="T19" fmla="*/ 23 h 44"/>
                <a:gd name="T20" fmla="*/ 14 w 21"/>
                <a:gd name="T21" fmla="*/ 18 h 44"/>
                <a:gd name="T22" fmla="*/ 11 w 21"/>
                <a:gd name="T23" fmla="*/ 17 h 44"/>
                <a:gd name="T24" fmla="*/ 7 w 21"/>
                <a:gd name="T25" fmla="*/ 18 h 44"/>
                <a:gd name="T26" fmla="*/ 5 w 21"/>
                <a:gd name="T27" fmla="*/ 21 h 44"/>
                <a:gd name="T28" fmla="*/ 5 w 21"/>
                <a:gd name="T29" fmla="*/ 44 h 44"/>
                <a:gd name="T30" fmla="*/ 0 w 21"/>
                <a:gd name="T31" fmla="*/ 44 h 44"/>
                <a:gd name="T32" fmla="*/ 0 w 21"/>
                <a:gd name="T33" fmla="*/ 0 h 44"/>
                <a:gd name="T34" fmla="*/ 5 w 21"/>
                <a:gd name="T35" fmla="*/ 0 h 44"/>
                <a:gd name="T36" fmla="*/ 5 w 21"/>
                <a:gd name="T37" fmla="*/ 1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44">
                  <a:moveTo>
                    <a:pt x="5" y="16"/>
                  </a:moveTo>
                  <a:cubicBezTo>
                    <a:pt x="6" y="15"/>
                    <a:pt x="7" y="14"/>
                    <a:pt x="8" y="13"/>
                  </a:cubicBezTo>
                  <a:cubicBezTo>
                    <a:pt x="9" y="12"/>
                    <a:pt x="11" y="12"/>
                    <a:pt x="12" y="12"/>
                  </a:cubicBezTo>
                  <a:cubicBezTo>
                    <a:pt x="14" y="12"/>
                    <a:pt x="15" y="12"/>
                    <a:pt x="16" y="13"/>
                  </a:cubicBezTo>
                  <a:cubicBezTo>
                    <a:pt x="17" y="13"/>
                    <a:pt x="18" y="14"/>
                    <a:pt x="18" y="15"/>
                  </a:cubicBezTo>
                  <a:cubicBezTo>
                    <a:pt x="19" y="16"/>
                    <a:pt x="20" y="17"/>
                    <a:pt x="20" y="18"/>
                  </a:cubicBezTo>
                  <a:cubicBezTo>
                    <a:pt x="21" y="20"/>
                    <a:pt x="21" y="21"/>
                    <a:pt x="21" y="2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1"/>
                    <a:pt x="15" y="19"/>
                    <a:pt x="14" y="18"/>
                  </a:cubicBezTo>
                  <a:cubicBezTo>
                    <a:pt x="14" y="17"/>
                    <a:pt x="12" y="17"/>
                    <a:pt x="11" y="17"/>
                  </a:cubicBezTo>
                  <a:cubicBezTo>
                    <a:pt x="9" y="17"/>
                    <a:pt x="8" y="17"/>
                    <a:pt x="7" y="18"/>
                  </a:cubicBezTo>
                  <a:cubicBezTo>
                    <a:pt x="6" y="19"/>
                    <a:pt x="5" y="20"/>
                    <a:pt x="5" y="21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3" name="Freeform 201"/>
            <p:cNvSpPr>
              <a:spLocks noEditPoints="1"/>
            </p:cNvSpPr>
            <p:nvPr/>
          </p:nvSpPr>
          <p:spPr bwMode="auto">
            <a:xfrm>
              <a:off x="714377" y="4241799"/>
              <a:ext cx="68263" cy="96838"/>
            </a:xfrm>
            <a:custGeom>
              <a:avLst/>
              <a:gdLst>
                <a:gd name="T0" fmla="*/ 13 w 23"/>
                <a:gd name="T1" fmla="*/ 33 h 33"/>
                <a:gd name="T2" fmla="*/ 8 w 23"/>
                <a:gd name="T3" fmla="*/ 32 h 33"/>
                <a:gd name="T4" fmla="*/ 4 w 23"/>
                <a:gd name="T5" fmla="*/ 29 h 33"/>
                <a:gd name="T6" fmla="*/ 1 w 23"/>
                <a:gd name="T7" fmla="*/ 25 h 33"/>
                <a:gd name="T8" fmla="*/ 0 w 23"/>
                <a:gd name="T9" fmla="*/ 19 h 33"/>
                <a:gd name="T10" fmla="*/ 0 w 23"/>
                <a:gd name="T11" fmla="*/ 15 h 33"/>
                <a:gd name="T12" fmla="*/ 1 w 23"/>
                <a:gd name="T13" fmla="*/ 8 h 33"/>
                <a:gd name="T14" fmla="*/ 4 w 23"/>
                <a:gd name="T15" fmla="*/ 3 h 33"/>
                <a:gd name="T16" fmla="*/ 8 w 23"/>
                <a:gd name="T17" fmla="*/ 1 h 33"/>
                <a:gd name="T18" fmla="*/ 12 w 23"/>
                <a:gd name="T19" fmla="*/ 0 h 33"/>
                <a:gd name="T20" fmla="*/ 17 w 23"/>
                <a:gd name="T21" fmla="*/ 1 h 33"/>
                <a:gd name="T22" fmla="*/ 20 w 23"/>
                <a:gd name="T23" fmla="*/ 4 h 33"/>
                <a:gd name="T24" fmla="*/ 22 w 23"/>
                <a:gd name="T25" fmla="*/ 9 h 33"/>
                <a:gd name="T26" fmla="*/ 23 w 23"/>
                <a:gd name="T27" fmla="*/ 15 h 33"/>
                <a:gd name="T28" fmla="*/ 23 w 23"/>
                <a:gd name="T29" fmla="*/ 18 h 33"/>
                <a:gd name="T30" fmla="*/ 6 w 23"/>
                <a:gd name="T31" fmla="*/ 18 h 33"/>
                <a:gd name="T32" fmla="*/ 6 w 23"/>
                <a:gd name="T33" fmla="*/ 19 h 33"/>
                <a:gd name="T34" fmla="*/ 7 w 23"/>
                <a:gd name="T35" fmla="*/ 26 h 33"/>
                <a:gd name="T36" fmla="*/ 13 w 23"/>
                <a:gd name="T37" fmla="*/ 28 h 33"/>
                <a:gd name="T38" fmla="*/ 15 w 23"/>
                <a:gd name="T39" fmla="*/ 28 h 33"/>
                <a:gd name="T40" fmla="*/ 17 w 23"/>
                <a:gd name="T41" fmla="*/ 27 h 33"/>
                <a:gd name="T42" fmla="*/ 19 w 23"/>
                <a:gd name="T43" fmla="*/ 26 h 33"/>
                <a:gd name="T44" fmla="*/ 20 w 23"/>
                <a:gd name="T45" fmla="*/ 25 h 33"/>
                <a:gd name="T46" fmla="*/ 23 w 23"/>
                <a:gd name="T47" fmla="*/ 28 h 33"/>
                <a:gd name="T48" fmla="*/ 21 w 23"/>
                <a:gd name="T49" fmla="*/ 30 h 33"/>
                <a:gd name="T50" fmla="*/ 19 w 23"/>
                <a:gd name="T51" fmla="*/ 31 h 33"/>
                <a:gd name="T52" fmla="*/ 16 w 23"/>
                <a:gd name="T53" fmla="*/ 32 h 33"/>
                <a:gd name="T54" fmla="*/ 13 w 23"/>
                <a:gd name="T55" fmla="*/ 33 h 33"/>
                <a:gd name="T56" fmla="*/ 12 w 23"/>
                <a:gd name="T57" fmla="*/ 5 h 33"/>
                <a:gd name="T58" fmla="*/ 10 w 23"/>
                <a:gd name="T59" fmla="*/ 5 h 33"/>
                <a:gd name="T60" fmla="*/ 8 w 23"/>
                <a:gd name="T61" fmla="*/ 6 h 33"/>
                <a:gd name="T62" fmla="*/ 6 w 23"/>
                <a:gd name="T63" fmla="*/ 9 h 33"/>
                <a:gd name="T64" fmla="*/ 6 w 23"/>
                <a:gd name="T65" fmla="*/ 14 h 33"/>
                <a:gd name="T66" fmla="*/ 18 w 23"/>
                <a:gd name="T67" fmla="*/ 14 h 33"/>
                <a:gd name="T68" fmla="*/ 18 w 23"/>
                <a:gd name="T69" fmla="*/ 13 h 33"/>
                <a:gd name="T70" fmla="*/ 17 w 23"/>
                <a:gd name="T71" fmla="*/ 9 h 33"/>
                <a:gd name="T72" fmla="*/ 17 w 23"/>
                <a:gd name="T73" fmla="*/ 7 h 33"/>
                <a:gd name="T74" fmla="*/ 15 w 23"/>
                <a:gd name="T75" fmla="*/ 5 h 33"/>
                <a:gd name="T76" fmla="*/ 12 w 23"/>
                <a:gd name="T77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" h="33">
                  <a:moveTo>
                    <a:pt x="13" y="33"/>
                  </a:moveTo>
                  <a:cubicBezTo>
                    <a:pt x="11" y="33"/>
                    <a:pt x="9" y="32"/>
                    <a:pt x="8" y="32"/>
                  </a:cubicBezTo>
                  <a:cubicBezTo>
                    <a:pt x="6" y="31"/>
                    <a:pt x="5" y="30"/>
                    <a:pt x="4" y="29"/>
                  </a:cubicBezTo>
                  <a:cubicBezTo>
                    <a:pt x="3" y="28"/>
                    <a:pt x="2" y="27"/>
                    <a:pt x="1" y="25"/>
                  </a:cubicBezTo>
                  <a:cubicBezTo>
                    <a:pt x="1" y="23"/>
                    <a:pt x="0" y="21"/>
                    <a:pt x="0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1" y="10"/>
                    <a:pt x="1" y="8"/>
                  </a:cubicBezTo>
                  <a:cubicBezTo>
                    <a:pt x="2" y="6"/>
                    <a:pt x="3" y="5"/>
                    <a:pt x="4" y="3"/>
                  </a:cubicBezTo>
                  <a:cubicBezTo>
                    <a:pt x="5" y="2"/>
                    <a:pt x="6" y="1"/>
                    <a:pt x="8" y="1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4" y="0"/>
                    <a:pt x="16" y="0"/>
                    <a:pt x="17" y="1"/>
                  </a:cubicBezTo>
                  <a:cubicBezTo>
                    <a:pt x="18" y="2"/>
                    <a:pt x="20" y="3"/>
                    <a:pt x="20" y="4"/>
                  </a:cubicBezTo>
                  <a:cubicBezTo>
                    <a:pt x="21" y="5"/>
                    <a:pt x="22" y="7"/>
                    <a:pt x="22" y="9"/>
                  </a:cubicBezTo>
                  <a:cubicBezTo>
                    <a:pt x="23" y="10"/>
                    <a:pt x="23" y="13"/>
                    <a:pt x="23" y="15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2"/>
                    <a:pt x="6" y="24"/>
                    <a:pt x="7" y="26"/>
                  </a:cubicBezTo>
                  <a:cubicBezTo>
                    <a:pt x="9" y="28"/>
                    <a:pt x="10" y="28"/>
                    <a:pt x="13" y="28"/>
                  </a:cubicBezTo>
                  <a:cubicBezTo>
                    <a:pt x="14" y="28"/>
                    <a:pt x="15" y="28"/>
                    <a:pt x="15" y="28"/>
                  </a:cubicBezTo>
                  <a:cubicBezTo>
                    <a:pt x="16" y="28"/>
                    <a:pt x="17" y="28"/>
                    <a:pt x="17" y="27"/>
                  </a:cubicBezTo>
                  <a:cubicBezTo>
                    <a:pt x="18" y="27"/>
                    <a:pt x="18" y="27"/>
                    <a:pt x="19" y="26"/>
                  </a:cubicBezTo>
                  <a:cubicBezTo>
                    <a:pt x="19" y="26"/>
                    <a:pt x="20" y="25"/>
                    <a:pt x="20" y="25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9"/>
                    <a:pt x="22" y="29"/>
                    <a:pt x="21" y="30"/>
                  </a:cubicBezTo>
                  <a:cubicBezTo>
                    <a:pt x="21" y="30"/>
                    <a:pt x="20" y="31"/>
                    <a:pt x="19" y="31"/>
                  </a:cubicBezTo>
                  <a:cubicBezTo>
                    <a:pt x="18" y="32"/>
                    <a:pt x="17" y="32"/>
                    <a:pt x="16" y="32"/>
                  </a:cubicBezTo>
                  <a:cubicBezTo>
                    <a:pt x="15" y="33"/>
                    <a:pt x="14" y="33"/>
                    <a:pt x="13" y="33"/>
                  </a:cubicBezTo>
                  <a:close/>
                  <a:moveTo>
                    <a:pt x="12" y="5"/>
                  </a:moveTo>
                  <a:cubicBezTo>
                    <a:pt x="11" y="5"/>
                    <a:pt x="10" y="5"/>
                    <a:pt x="10" y="5"/>
                  </a:cubicBezTo>
                  <a:cubicBezTo>
                    <a:pt x="9" y="5"/>
                    <a:pt x="8" y="6"/>
                    <a:pt x="8" y="6"/>
                  </a:cubicBezTo>
                  <a:cubicBezTo>
                    <a:pt x="7" y="7"/>
                    <a:pt x="7" y="8"/>
                    <a:pt x="6" y="9"/>
                  </a:cubicBezTo>
                  <a:cubicBezTo>
                    <a:pt x="6" y="10"/>
                    <a:pt x="6" y="12"/>
                    <a:pt x="6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0"/>
                    <a:pt x="17" y="9"/>
                  </a:cubicBezTo>
                  <a:cubicBezTo>
                    <a:pt x="17" y="8"/>
                    <a:pt x="17" y="8"/>
                    <a:pt x="17" y="7"/>
                  </a:cubicBezTo>
                  <a:cubicBezTo>
                    <a:pt x="16" y="6"/>
                    <a:pt x="16" y="6"/>
                    <a:pt x="15" y="5"/>
                  </a:cubicBezTo>
                  <a:cubicBezTo>
                    <a:pt x="14" y="5"/>
                    <a:pt x="13" y="5"/>
                    <a:pt x="1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4" name="Freeform 202"/>
            <p:cNvSpPr>
              <a:spLocks noEditPoints="1"/>
            </p:cNvSpPr>
            <p:nvPr/>
          </p:nvSpPr>
          <p:spPr bwMode="auto">
            <a:xfrm>
              <a:off x="841377" y="4208462"/>
              <a:ext cx="80963" cy="130175"/>
            </a:xfrm>
            <a:custGeom>
              <a:avLst/>
              <a:gdLst>
                <a:gd name="T0" fmla="*/ 28 w 28"/>
                <a:gd name="T1" fmla="*/ 26 h 44"/>
                <a:gd name="T2" fmla="*/ 27 w 28"/>
                <a:gd name="T3" fmla="*/ 34 h 44"/>
                <a:gd name="T4" fmla="*/ 24 w 28"/>
                <a:gd name="T5" fmla="*/ 39 h 44"/>
                <a:gd name="T6" fmla="*/ 20 w 28"/>
                <a:gd name="T7" fmla="*/ 43 h 44"/>
                <a:gd name="T8" fmla="*/ 14 w 28"/>
                <a:gd name="T9" fmla="*/ 44 h 44"/>
                <a:gd name="T10" fmla="*/ 8 w 28"/>
                <a:gd name="T11" fmla="*/ 43 h 44"/>
                <a:gd name="T12" fmla="*/ 4 w 28"/>
                <a:gd name="T13" fmla="*/ 39 h 44"/>
                <a:gd name="T14" fmla="*/ 1 w 28"/>
                <a:gd name="T15" fmla="*/ 34 h 44"/>
                <a:gd name="T16" fmla="*/ 0 w 28"/>
                <a:gd name="T17" fmla="*/ 26 h 44"/>
                <a:gd name="T18" fmla="*/ 0 w 28"/>
                <a:gd name="T19" fmla="*/ 18 h 44"/>
                <a:gd name="T20" fmla="*/ 1 w 28"/>
                <a:gd name="T21" fmla="*/ 11 h 44"/>
                <a:gd name="T22" fmla="*/ 3 w 28"/>
                <a:gd name="T23" fmla="*/ 5 h 44"/>
                <a:gd name="T24" fmla="*/ 8 w 28"/>
                <a:gd name="T25" fmla="*/ 1 h 44"/>
                <a:gd name="T26" fmla="*/ 14 w 28"/>
                <a:gd name="T27" fmla="*/ 0 h 44"/>
                <a:gd name="T28" fmla="*/ 20 w 28"/>
                <a:gd name="T29" fmla="*/ 1 h 44"/>
                <a:gd name="T30" fmla="*/ 24 w 28"/>
                <a:gd name="T31" fmla="*/ 5 h 44"/>
                <a:gd name="T32" fmla="*/ 27 w 28"/>
                <a:gd name="T33" fmla="*/ 11 h 44"/>
                <a:gd name="T34" fmla="*/ 28 w 28"/>
                <a:gd name="T35" fmla="*/ 18 h 44"/>
                <a:gd name="T36" fmla="*/ 28 w 28"/>
                <a:gd name="T37" fmla="*/ 26 h 44"/>
                <a:gd name="T38" fmla="*/ 23 w 28"/>
                <a:gd name="T39" fmla="*/ 18 h 44"/>
                <a:gd name="T40" fmla="*/ 22 w 28"/>
                <a:gd name="T41" fmla="*/ 12 h 44"/>
                <a:gd name="T42" fmla="*/ 20 w 28"/>
                <a:gd name="T43" fmla="*/ 8 h 44"/>
                <a:gd name="T44" fmla="*/ 18 w 28"/>
                <a:gd name="T45" fmla="*/ 6 h 44"/>
                <a:gd name="T46" fmla="*/ 14 w 28"/>
                <a:gd name="T47" fmla="*/ 5 h 44"/>
                <a:gd name="T48" fmla="*/ 10 w 28"/>
                <a:gd name="T49" fmla="*/ 6 h 44"/>
                <a:gd name="T50" fmla="*/ 7 w 28"/>
                <a:gd name="T51" fmla="*/ 8 h 44"/>
                <a:gd name="T52" fmla="*/ 5 w 28"/>
                <a:gd name="T53" fmla="*/ 12 h 44"/>
                <a:gd name="T54" fmla="*/ 5 w 28"/>
                <a:gd name="T55" fmla="*/ 18 h 44"/>
                <a:gd name="T56" fmla="*/ 5 w 28"/>
                <a:gd name="T57" fmla="*/ 26 h 44"/>
                <a:gd name="T58" fmla="*/ 5 w 28"/>
                <a:gd name="T59" fmla="*/ 32 h 44"/>
                <a:gd name="T60" fmla="*/ 7 w 28"/>
                <a:gd name="T61" fmla="*/ 36 h 44"/>
                <a:gd name="T62" fmla="*/ 10 w 28"/>
                <a:gd name="T63" fmla="*/ 38 h 44"/>
                <a:gd name="T64" fmla="*/ 14 w 28"/>
                <a:gd name="T65" fmla="*/ 39 h 44"/>
                <a:gd name="T66" fmla="*/ 18 w 28"/>
                <a:gd name="T67" fmla="*/ 38 h 44"/>
                <a:gd name="T68" fmla="*/ 20 w 28"/>
                <a:gd name="T69" fmla="*/ 36 h 44"/>
                <a:gd name="T70" fmla="*/ 22 w 28"/>
                <a:gd name="T71" fmla="*/ 32 h 44"/>
                <a:gd name="T72" fmla="*/ 23 w 28"/>
                <a:gd name="T73" fmla="*/ 26 h 44"/>
                <a:gd name="T74" fmla="*/ 23 w 28"/>
                <a:gd name="T75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" h="44">
                  <a:moveTo>
                    <a:pt x="28" y="26"/>
                  </a:moveTo>
                  <a:cubicBezTo>
                    <a:pt x="28" y="29"/>
                    <a:pt x="28" y="31"/>
                    <a:pt x="27" y="34"/>
                  </a:cubicBezTo>
                  <a:cubicBezTo>
                    <a:pt x="26" y="36"/>
                    <a:pt x="25" y="38"/>
                    <a:pt x="24" y="39"/>
                  </a:cubicBezTo>
                  <a:cubicBezTo>
                    <a:pt x="23" y="41"/>
                    <a:pt x="21" y="42"/>
                    <a:pt x="20" y="43"/>
                  </a:cubicBezTo>
                  <a:cubicBezTo>
                    <a:pt x="18" y="43"/>
                    <a:pt x="16" y="44"/>
                    <a:pt x="14" y="44"/>
                  </a:cubicBezTo>
                  <a:cubicBezTo>
                    <a:pt x="12" y="44"/>
                    <a:pt x="10" y="43"/>
                    <a:pt x="8" y="43"/>
                  </a:cubicBezTo>
                  <a:cubicBezTo>
                    <a:pt x="6" y="42"/>
                    <a:pt x="5" y="41"/>
                    <a:pt x="4" y="39"/>
                  </a:cubicBezTo>
                  <a:cubicBezTo>
                    <a:pt x="2" y="38"/>
                    <a:pt x="1" y="36"/>
                    <a:pt x="1" y="34"/>
                  </a:cubicBezTo>
                  <a:cubicBezTo>
                    <a:pt x="0" y="31"/>
                    <a:pt x="0" y="29"/>
                    <a:pt x="0" y="2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0" y="13"/>
                    <a:pt x="1" y="11"/>
                  </a:cubicBezTo>
                  <a:cubicBezTo>
                    <a:pt x="1" y="8"/>
                    <a:pt x="2" y="6"/>
                    <a:pt x="3" y="5"/>
                  </a:cubicBezTo>
                  <a:cubicBezTo>
                    <a:pt x="5" y="3"/>
                    <a:pt x="6" y="2"/>
                    <a:pt x="8" y="1"/>
                  </a:cubicBezTo>
                  <a:cubicBezTo>
                    <a:pt x="10" y="1"/>
                    <a:pt x="12" y="0"/>
                    <a:pt x="14" y="0"/>
                  </a:cubicBezTo>
                  <a:cubicBezTo>
                    <a:pt x="16" y="0"/>
                    <a:pt x="18" y="1"/>
                    <a:pt x="20" y="1"/>
                  </a:cubicBezTo>
                  <a:cubicBezTo>
                    <a:pt x="21" y="2"/>
                    <a:pt x="23" y="3"/>
                    <a:pt x="24" y="5"/>
                  </a:cubicBezTo>
                  <a:cubicBezTo>
                    <a:pt x="25" y="6"/>
                    <a:pt x="26" y="8"/>
                    <a:pt x="27" y="11"/>
                  </a:cubicBezTo>
                  <a:cubicBezTo>
                    <a:pt x="28" y="13"/>
                    <a:pt x="28" y="15"/>
                    <a:pt x="28" y="18"/>
                  </a:cubicBezTo>
                  <a:lnTo>
                    <a:pt x="28" y="26"/>
                  </a:lnTo>
                  <a:close/>
                  <a:moveTo>
                    <a:pt x="23" y="18"/>
                  </a:moveTo>
                  <a:cubicBezTo>
                    <a:pt x="23" y="16"/>
                    <a:pt x="22" y="14"/>
                    <a:pt x="22" y="12"/>
                  </a:cubicBezTo>
                  <a:cubicBezTo>
                    <a:pt x="22" y="11"/>
                    <a:pt x="21" y="9"/>
                    <a:pt x="20" y="8"/>
                  </a:cubicBezTo>
                  <a:cubicBezTo>
                    <a:pt x="20" y="7"/>
                    <a:pt x="19" y="6"/>
                    <a:pt x="18" y="6"/>
                  </a:cubicBezTo>
                  <a:cubicBezTo>
                    <a:pt x="16" y="5"/>
                    <a:pt x="15" y="5"/>
                    <a:pt x="14" y="5"/>
                  </a:cubicBezTo>
                  <a:cubicBezTo>
                    <a:pt x="12" y="5"/>
                    <a:pt x="11" y="5"/>
                    <a:pt x="10" y="6"/>
                  </a:cubicBezTo>
                  <a:cubicBezTo>
                    <a:pt x="9" y="6"/>
                    <a:pt x="8" y="7"/>
                    <a:pt x="7" y="8"/>
                  </a:cubicBezTo>
                  <a:cubicBezTo>
                    <a:pt x="6" y="9"/>
                    <a:pt x="6" y="11"/>
                    <a:pt x="5" y="12"/>
                  </a:cubicBezTo>
                  <a:cubicBezTo>
                    <a:pt x="5" y="14"/>
                    <a:pt x="5" y="16"/>
                    <a:pt x="5" y="18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8"/>
                    <a:pt x="5" y="30"/>
                    <a:pt x="5" y="32"/>
                  </a:cubicBezTo>
                  <a:cubicBezTo>
                    <a:pt x="6" y="33"/>
                    <a:pt x="6" y="35"/>
                    <a:pt x="7" y="36"/>
                  </a:cubicBezTo>
                  <a:cubicBezTo>
                    <a:pt x="8" y="37"/>
                    <a:pt x="9" y="38"/>
                    <a:pt x="10" y="38"/>
                  </a:cubicBezTo>
                  <a:cubicBezTo>
                    <a:pt x="11" y="39"/>
                    <a:pt x="12" y="39"/>
                    <a:pt x="14" y="39"/>
                  </a:cubicBezTo>
                  <a:cubicBezTo>
                    <a:pt x="15" y="39"/>
                    <a:pt x="17" y="39"/>
                    <a:pt x="18" y="38"/>
                  </a:cubicBezTo>
                  <a:cubicBezTo>
                    <a:pt x="19" y="38"/>
                    <a:pt x="20" y="37"/>
                    <a:pt x="20" y="36"/>
                  </a:cubicBezTo>
                  <a:cubicBezTo>
                    <a:pt x="21" y="35"/>
                    <a:pt x="22" y="33"/>
                    <a:pt x="22" y="32"/>
                  </a:cubicBezTo>
                  <a:cubicBezTo>
                    <a:pt x="22" y="30"/>
                    <a:pt x="23" y="28"/>
                    <a:pt x="23" y="26"/>
                  </a:cubicBezTo>
                  <a:lnTo>
                    <a:pt x="23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5" name="Freeform 203"/>
            <p:cNvSpPr>
              <a:spLocks/>
            </p:cNvSpPr>
            <p:nvPr/>
          </p:nvSpPr>
          <p:spPr bwMode="auto">
            <a:xfrm>
              <a:off x="942977" y="4208462"/>
              <a:ext cx="82550" cy="130175"/>
            </a:xfrm>
            <a:custGeom>
              <a:avLst/>
              <a:gdLst>
                <a:gd name="T0" fmla="*/ 28 w 28"/>
                <a:gd name="T1" fmla="*/ 30 h 44"/>
                <a:gd name="T2" fmla="*/ 27 w 28"/>
                <a:gd name="T3" fmla="*/ 36 h 44"/>
                <a:gd name="T4" fmla="*/ 24 w 28"/>
                <a:gd name="T5" fmla="*/ 40 h 44"/>
                <a:gd name="T6" fmla="*/ 20 w 28"/>
                <a:gd name="T7" fmla="*/ 43 h 44"/>
                <a:gd name="T8" fmla="*/ 14 w 28"/>
                <a:gd name="T9" fmla="*/ 44 h 44"/>
                <a:gd name="T10" fmla="*/ 8 w 28"/>
                <a:gd name="T11" fmla="*/ 42 h 44"/>
                <a:gd name="T12" fmla="*/ 4 w 28"/>
                <a:gd name="T13" fmla="*/ 39 h 44"/>
                <a:gd name="T14" fmla="*/ 1 w 28"/>
                <a:gd name="T15" fmla="*/ 33 h 44"/>
                <a:gd name="T16" fmla="*/ 0 w 28"/>
                <a:gd name="T17" fmla="*/ 26 h 44"/>
                <a:gd name="T18" fmla="*/ 0 w 28"/>
                <a:gd name="T19" fmla="*/ 18 h 44"/>
                <a:gd name="T20" fmla="*/ 1 w 28"/>
                <a:gd name="T21" fmla="*/ 11 h 44"/>
                <a:gd name="T22" fmla="*/ 4 w 28"/>
                <a:gd name="T23" fmla="*/ 5 h 44"/>
                <a:gd name="T24" fmla="*/ 8 w 28"/>
                <a:gd name="T25" fmla="*/ 2 h 44"/>
                <a:gd name="T26" fmla="*/ 15 w 28"/>
                <a:gd name="T27" fmla="*/ 0 h 44"/>
                <a:gd name="T28" fmla="*/ 20 w 28"/>
                <a:gd name="T29" fmla="*/ 1 h 44"/>
                <a:gd name="T30" fmla="*/ 24 w 28"/>
                <a:gd name="T31" fmla="*/ 4 h 44"/>
                <a:gd name="T32" fmla="*/ 27 w 28"/>
                <a:gd name="T33" fmla="*/ 8 h 44"/>
                <a:gd name="T34" fmla="*/ 28 w 28"/>
                <a:gd name="T35" fmla="*/ 14 h 44"/>
                <a:gd name="T36" fmla="*/ 22 w 28"/>
                <a:gd name="T37" fmla="*/ 14 h 44"/>
                <a:gd name="T38" fmla="*/ 22 w 28"/>
                <a:gd name="T39" fmla="*/ 10 h 44"/>
                <a:gd name="T40" fmla="*/ 20 w 28"/>
                <a:gd name="T41" fmla="*/ 7 h 44"/>
                <a:gd name="T42" fmla="*/ 18 w 28"/>
                <a:gd name="T43" fmla="*/ 5 h 44"/>
                <a:gd name="T44" fmla="*/ 15 w 28"/>
                <a:gd name="T45" fmla="*/ 5 h 44"/>
                <a:gd name="T46" fmla="*/ 11 w 28"/>
                <a:gd name="T47" fmla="*/ 6 h 44"/>
                <a:gd name="T48" fmla="*/ 8 w 28"/>
                <a:gd name="T49" fmla="*/ 8 h 44"/>
                <a:gd name="T50" fmla="*/ 6 w 28"/>
                <a:gd name="T51" fmla="*/ 13 h 44"/>
                <a:gd name="T52" fmla="*/ 6 w 28"/>
                <a:gd name="T53" fmla="*/ 18 h 44"/>
                <a:gd name="T54" fmla="*/ 6 w 28"/>
                <a:gd name="T55" fmla="*/ 26 h 44"/>
                <a:gd name="T56" fmla="*/ 6 w 28"/>
                <a:gd name="T57" fmla="*/ 31 h 44"/>
                <a:gd name="T58" fmla="*/ 7 w 28"/>
                <a:gd name="T59" fmla="*/ 35 h 44"/>
                <a:gd name="T60" fmla="*/ 10 w 28"/>
                <a:gd name="T61" fmla="*/ 38 h 44"/>
                <a:gd name="T62" fmla="*/ 14 w 28"/>
                <a:gd name="T63" fmla="*/ 39 h 44"/>
                <a:gd name="T64" fmla="*/ 18 w 28"/>
                <a:gd name="T65" fmla="*/ 39 h 44"/>
                <a:gd name="T66" fmla="*/ 20 w 28"/>
                <a:gd name="T67" fmla="*/ 37 h 44"/>
                <a:gd name="T68" fmla="*/ 22 w 28"/>
                <a:gd name="T69" fmla="*/ 34 h 44"/>
                <a:gd name="T70" fmla="*/ 22 w 28"/>
                <a:gd name="T71" fmla="*/ 30 h 44"/>
                <a:gd name="T72" fmla="*/ 28 w 28"/>
                <a:gd name="T73" fmla="*/ 3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" h="44">
                  <a:moveTo>
                    <a:pt x="28" y="30"/>
                  </a:moveTo>
                  <a:cubicBezTo>
                    <a:pt x="27" y="32"/>
                    <a:pt x="27" y="34"/>
                    <a:pt x="27" y="36"/>
                  </a:cubicBezTo>
                  <a:cubicBezTo>
                    <a:pt x="26" y="37"/>
                    <a:pt x="25" y="39"/>
                    <a:pt x="24" y="40"/>
                  </a:cubicBezTo>
                  <a:cubicBezTo>
                    <a:pt x="23" y="41"/>
                    <a:pt x="21" y="42"/>
                    <a:pt x="20" y="43"/>
                  </a:cubicBezTo>
                  <a:cubicBezTo>
                    <a:pt x="18" y="43"/>
                    <a:pt x="16" y="44"/>
                    <a:pt x="14" y="44"/>
                  </a:cubicBezTo>
                  <a:cubicBezTo>
                    <a:pt x="12" y="44"/>
                    <a:pt x="10" y="43"/>
                    <a:pt x="8" y="42"/>
                  </a:cubicBezTo>
                  <a:cubicBezTo>
                    <a:pt x="7" y="42"/>
                    <a:pt x="5" y="40"/>
                    <a:pt x="4" y="39"/>
                  </a:cubicBezTo>
                  <a:cubicBezTo>
                    <a:pt x="3" y="37"/>
                    <a:pt x="2" y="35"/>
                    <a:pt x="1" y="33"/>
                  </a:cubicBezTo>
                  <a:cubicBezTo>
                    <a:pt x="1" y="31"/>
                    <a:pt x="0" y="29"/>
                    <a:pt x="0" y="2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1" y="13"/>
                    <a:pt x="1" y="11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5" y="4"/>
                    <a:pt x="7" y="2"/>
                    <a:pt x="8" y="2"/>
                  </a:cubicBezTo>
                  <a:cubicBezTo>
                    <a:pt x="10" y="1"/>
                    <a:pt x="12" y="0"/>
                    <a:pt x="15" y="0"/>
                  </a:cubicBezTo>
                  <a:cubicBezTo>
                    <a:pt x="17" y="0"/>
                    <a:pt x="18" y="1"/>
                    <a:pt x="20" y="1"/>
                  </a:cubicBezTo>
                  <a:cubicBezTo>
                    <a:pt x="22" y="2"/>
                    <a:pt x="23" y="3"/>
                    <a:pt x="24" y="4"/>
                  </a:cubicBezTo>
                  <a:cubicBezTo>
                    <a:pt x="25" y="5"/>
                    <a:pt x="26" y="7"/>
                    <a:pt x="27" y="8"/>
                  </a:cubicBezTo>
                  <a:cubicBezTo>
                    <a:pt x="27" y="10"/>
                    <a:pt x="28" y="12"/>
                    <a:pt x="28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3"/>
                    <a:pt x="22" y="11"/>
                    <a:pt x="22" y="10"/>
                  </a:cubicBezTo>
                  <a:cubicBezTo>
                    <a:pt x="21" y="9"/>
                    <a:pt x="21" y="8"/>
                    <a:pt x="20" y="7"/>
                  </a:cubicBezTo>
                  <a:cubicBezTo>
                    <a:pt x="20" y="6"/>
                    <a:pt x="19" y="6"/>
                    <a:pt x="18" y="5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3" y="5"/>
                    <a:pt x="12" y="5"/>
                    <a:pt x="11" y="6"/>
                  </a:cubicBezTo>
                  <a:cubicBezTo>
                    <a:pt x="9" y="6"/>
                    <a:pt x="8" y="7"/>
                    <a:pt x="8" y="8"/>
                  </a:cubicBezTo>
                  <a:cubicBezTo>
                    <a:pt x="7" y="10"/>
                    <a:pt x="6" y="11"/>
                    <a:pt x="6" y="13"/>
                  </a:cubicBezTo>
                  <a:cubicBezTo>
                    <a:pt x="6" y="14"/>
                    <a:pt x="6" y="16"/>
                    <a:pt x="6" y="1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8"/>
                    <a:pt x="6" y="29"/>
                    <a:pt x="6" y="31"/>
                  </a:cubicBezTo>
                  <a:cubicBezTo>
                    <a:pt x="6" y="33"/>
                    <a:pt x="7" y="34"/>
                    <a:pt x="7" y="35"/>
                  </a:cubicBezTo>
                  <a:cubicBezTo>
                    <a:pt x="8" y="36"/>
                    <a:pt x="9" y="37"/>
                    <a:pt x="10" y="38"/>
                  </a:cubicBezTo>
                  <a:cubicBezTo>
                    <a:pt x="11" y="39"/>
                    <a:pt x="12" y="39"/>
                    <a:pt x="14" y="39"/>
                  </a:cubicBezTo>
                  <a:cubicBezTo>
                    <a:pt x="15" y="39"/>
                    <a:pt x="17" y="39"/>
                    <a:pt x="18" y="39"/>
                  </a:cubicBezTo>
                  <a:cubicBezTo>
                    <a:pt x="19" y="38"/>
                    <a:pt x="19" y="38"/>
                    <a:pt x="20" y="37"/>
                  </a:cubicBezTo>
                  <a:cubicBezTo>
                    <a:pt x="21" y="36"/>
                    <a:pt x="21" y="35"/>
                    <a:pt x="22" y="34"/>
                  </a:cubicBezTo>
                  <a:cubicBezTo>
                    <a:pt x="22" y="33"/>
                    <a:pt x="22" y="31"/>
                    <a:pt x="22" y="30"/>
                  </a:cubicBezTo>
                  <a:lnTo>
                    <a:pt x="28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6" name="Freeform 204"/>
            <p:cNvSpPr>
              <a:spLocks/>
            </p:cNvSpPr>
            <p:nvPr/>
          </p:nvSpPr>
          <p:spPr bwMode="auto">
            <a:xfrm>
              <a:off x="1042990" y="4208462"/>
              <a:ext cx="79375" cy="130175"/>
            </a:xfrm>
            <a:custGeom>
              <a:avLst/>
              <a:gdLst>
                <a:gd name="T0" fmla="*/ 27 w 27"/>
                <a:gd name="T1" fmla="*/ 38 h 44"/>
                <a:gd name="T2" fmla="*/ 26 w 27"/>
                <a:gd name="T3" fmla="*/ 40 h 44"/>
                <a:gd name="T4" fmla="*/ 23 w 27"/>
                <a:gd name="T5" fmla="*/ 41 h 44"/>
                <a:gd name="T6" fmla="*/ 20 w 27"/>
                <a:gd name="T7" fmla="*/ 43 h 44"/>
                <a:gd name="T8" fmla="*/ 15 w 27"/>
                <a:gd name="T9" fmla="*/ 44 h 44"/>
                <a:gd name="T10" fmla="*/ 9 w 27"/>
                <a:gd name="T11" fmla="*/ 43 h 44"/>
                <a:gd name="T12" fmla="*/ 4 w 27"/>
                <a:gd name="T13" fmla="*/ 39 h 44"/>
                <a:gd name="T14" fmla="*/ 1 w 27"/>
                <a:gd name="T15" fmla="*/ 34 h 44"/>
                <a:gd name="T16" fmla="*/ 0 w 27"/>
                <a:gd name="T17" fmla="*/ 26 h 44"/>
                <a:gd name="T18" fmla="*/ 0 w 27"/>
                <a:gd name="T19" fmla="*/ 18 h 44"/>
                <a:gd name="T20" fmla="*/ 14 w 27"/>
                <a:gd name="T21" fmla="*/ 0 h 44"/>
                <a:gd name="T22" fmla="*/ 19 w 27"/>
                <a:gd name="T23" fmla="*/ 1 h 44"/>
                <a:gd name="T24" fmla="*/ 24 w 27"/>
                <a:gd name="T25" fmla="*/ 4 h 44"/>
                <a:gd name="T26" fmla="*/ 26 w 27"/>
                <a:gd name="T27" fmla="*/ 8 h 44"/>
                <a:gd name="T28" fmla="*/ 27 w 27"/>
                <a:gd name="T29" fmla="*/ 13 h 44"/>
                <a:gd name="T30" fmla="*/ 22 w 27"/>
                <a:gd name="T31" fmla="*/ 13 h 44"/>
                <a:gd name="T32" fmla="*/ 20 w 27"/>
                <a:gd name="T33" fmla="*/ 7 h 44"/>
                <a:gd name="T34" fmla="*/ 14 w 27"/>
                <a:gd name="T35" fmla="*/ 5 h 44"/>
                <a:gd name="T36" fmla="*/ 10 w 27"/>
                <a:gd name="T37" fmla="*/ 6 h 44"/>
                <a:gd name="T38" fmla="*/ 7 w 27"/>
                <a:gd name="T39" fmla="*/ 8 h 44"/>
                <a:gd name="T40" fmla="*/ 6 w 27"/>
                <a:gd name="T41" fmla="*/ 12 h 44"/>
                <a:gd name="T42" fmla="*/ 5 w 27"/>
                <a:gd name="T43" fmla="*/ 18 h 44"/>
                <a:gd name="T44" fmla="*/ 5 w 27"/>
                <a:gd name="T45" fmla="*/ 26 h 44"/>
                <a:gd name="T46" fmla="*/ 6 w 27"/>
                <a:gd name="T47" fmla="*/ 32 h 44"/>
                <a:gd name="T48" fmla="*/ 8 w 27"/>
                <a:gd name="T49" fmla="*/ 36 h 44"/>
                <a:gd name="T50" fmla="*/ 11 w 27"/>
                <a:gd name="T51" fmla="*/ 38 h 44"/>
                <a:gd name="T52" fmla="*/ 15 w 27"/>
                <a:gd name="T53" fmla="*/ 39 h 44"/>
                <a:gd name="T54" fmla="*/ 18 w 27"/>
                <a:gd name="T55" fmla="*/ 39 h 44"/>
                <a:gd name="T56" fmla="*/ 20 w 27"/>
                <a:gd name="T57" fmla="*/ 38 h 44"/>
                <a:gd name="T58" fmla="*/ 21 w 27"/>
                <a:gd name="T59" fmla="*/ 37 h 44"/>
                <a:gd name="T60" fmla="*/ 22 w 27"/>
                <a:gd name="T61" fmla="*/ 36 h 44"/>
                <a:gd name="T62" fmla="*/ 22 w 27"/>
                <a:gd name="T63" fmla="*/ 27 h 44"/>
                <a:gd name="T64" fmla="*/ 14 w 27"/>
                <a:gd name="T65" fmla="*/ 27 h 44"/>
                <a:gd name="T66" fmla="*/ 14 w 27"/>
                <a:gd name="T67" fmla="*/ 22 h 44"/>
                <a:gd name="T68" fmla="*/ 27 w 27"/>
                <a:gd name="T69" fmla="*/ 22 h 44"/>
                <a:gd name="T70" fmla="*/ 27 w 27"/>
                <a:gd name="T71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" h="44">
                  <a:moveTo>
                    <a:pt x="27" y="38"/>
                  </a:moveTo>
                  <a:cubicBezTo>
                    <a:pt x="27" y="38"/>
                    <a:pt x="26" y="39"/>
                    <a:pt x="26" y="40"/>
                  </a:cubicBezTo>
                  <a:cubicBezTo>
                    <a:pt x="25" y="40"/>
                    <a:pt x="24" y="41"/>
                    <a:pt x="23" y="41"/>
                  </a:cubicBezTo>
                  <a:cubicBezTo>
                    <a:pt x="22" y="42"/>
                    <a:pt x="21" y="43"/>
                    <a:pt x="20" y="43"/>
                  </a:cubicBezTo>
                  <a:cubicBezTo>
                    <a:pt x="18" y="43"/>
                    <a:pt x="17" y="44"/>
                    <a:pt x="15" y="44"/>
                  </a:cubicBezTo>
                  <a:cubicBezTo>
                    <a:pt x="12" y="44"/>
                    <a:pt x="10" y="43"/>
                    <a:pt x="9" y="43"/>
                  </a:cubicBezTo>
                  <a:cubicBezTo>
                    <a:pt x="7" y="42"/>
                    <a:pt x="5" y="41"/>
                    <a:pt x="4" y="39"/>
                  </a:cubicBezTo>
                  <a:cubicBezTo>
                    <a:pt x="3" y="38"/>
                    <a:pt x="2" y="36"/>
                    <a:pt x="1" y="34"/>
                  </a:cubicBezTo>
                  <a:cubicBezTo>
                    <a:pt x="0" y="31"/>
                    <a:pt x="0" y="29"/>
                    <a:pt x="0" y="2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"/>
                    <a:pt x="5" y="0"/>
                    <a:pt x="14" y="0"/>
                  </a:cubicBezTo>
                  <a:cubicBezTo>
                    <a:pt x="16" y="0"/>
                    <a:pt x="18" y="1"/>
                    <a:pt x="19" y="1"/>
                  </a:cubicBezTo>
                  <a:cubicBezTo>
                    <a:pt x="21" y="2"/>
                    <a:pt x="22" y="3"/>
                    <a:pt x="24" y="4"/>
                  </a:cubicBezTo>
                  <a:cubicBezTo>
                    <a:pt x="25" y="5"/>
                    <a:pt x="25" y="6"/>
                    <a:pt x="26" y="8"/>
                  </a:cubicBezTo>
                  <a:cubicBezTo>
                    <a:pt x="27" y="9"/>
                    <a:pt x="27" y="11"/>
                    <a:pt x="27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1"/>
                    <a:pt x="21" y="9"/>
                    <a:pt x="20" y="7"/>
                  </a:cubicBezTo>
                  <a:cubicBezTo>
                    <a:pt x="18" y="6"/>
                    <a:pt x="17" y="5"/>
                    <a:pt x="14" y="5"/>
                  </a:cubicBezTo>
                  <a:cubicBezTo>
                    <a:pt x="12" y="5"/>
                    <a:pt x="11" y="5"/>
                    <a:pt x="10" y="6"/>
                  </a:cubicBezTo>
                  <a:cubicBezTo>
                    <a:pt x="9" y="6"/>
                    <a:pt x="8" y="7"/>
                    <a:pt x="7" y="8"/>
                  </a:cubicBezTo>
                  <a:cubicBezTo>
                    <a:pt x="6" y="9"/>
                    <a:pt x="6" y="11"/>
                    <a:pt x="6" y="12"/>
                  </a:cubicBezTo>
                  <a:cubicBezTo>
                    <a:pt x="5" y="14"/>
                    <a:pt x="5" y="16"/>
                    <a:pt x="5" y="18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8"/>
                    <a:pt x="5" y="30"/>
                    <a:pt x="6" y="32"/>
                  </a:cubicBezTo>
                  <a:cubicBezTo>
                    <a:pt x="6" y="33"/>
                    <a:pt x="7" y="35"/>
                    <a:pt x="8" y="36"/>
                  </a:cubicBezTo>
                  <a:cubicBezTo>
                    <a:pt x="9" y="37"/>
                    <a:pt x="10" y="38"/>
                    <a:pt x="11" y="38"/>
                  </a:cubicBezTo>
                  <a:cubicBezTo>
                    <a:pt x="12" y="39"/>
                    <a:pt x="13" y="39"/>
                    <a:pt x="15" y="39"/>
                  </a:cubicBezTo>
                  <a:cubicBezTo>
                    <a:pt x="16" y="39"/>
                    <a:pt x="17" y="39"/>
                    <a:pt x="18" y="39"/>
                  </a:cubicBezTo>
                  <a:cubicBezTo>
                    <a:pt x="19" y="39"/>
                    <a:pt x="19" y="38"/>
                    <a:pt x="20" y="38"/>
                  </a:cubicBezTo>
                  <a:cubicBezTo>
                    <a:pt x="20" y="38"/>
                    <a:pt x="21" y="37"/>
                    <a:pt x="21" y="37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27" y="22"/>
                    <a:pt x="27" y="22"/>
                    <a:pt x="27" y="22"/>
                  </a:cubicBezTo>
                  <a:lnTo>
                    <a:pt x="2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7" name="Freeform 206"/>
            <p:cNvSpPr>
              <a:spLocks/>
            </p:cNvSpPr>
            <p:nvPr/>
          </p:nvSpPr>
          <p:spPr bwMode="auto">
            <a:xfrm>
              <a:off x="1142999" y="4237831"/>
              <a:ext cx="65088" cy="96838"/>
            </a:xfrm>
            <a:custGeom>
              <a:avLst/>
              <a:gdLst>
                <a:gd name="T0" fmla="*/ 16 w 22"/>
                <a:gd name="T1" fmla="*/ 24 h 33"/>
                <a:gd name="T2" fmla="*/ 16 w 22"/>
                <a:gd name="T3" fmla="*/ 22 h 33"/>
                <a:gd name="T4" fmla="*/ 15 w 22"/>
                <a:gd name="T5" fmla="*/ 21 h 33"/>
                <a:gd name="T6" fmla="*/ 13 w 22"/>
                <a:gd name="T7" fmla="*/ 20 h 33"/>
                <a:gd name="T8" fmla="*/ 10 w 22"/>
                <a:gd name="T9" fmla="*/ 18 h 33"/>
                <a:gd name="T10" fmla="*/ 6 w 22"/>
                <a:gd name="T11" fmla="*/ 17 h 33"/>
                <a:gd name="T12" fmla="*/ 4 w 22"/>
                <a:gd name="T13" fmla="*/ 15 h 33"/>
                <a:gd name="T14" fmla="*/ 2 w 22"/>
                <a:gd name="T15" fmla="*/ 12 h 33"/>
                <a:gd name="T16" fmla="*/ 1 w 22"/>
                <a:gd name="T17" fmla="*/ 9 h 33"/>
                <a:gd name="T18" fmla="*/ 2 w 22"/>
                <a:gd name="T19" fmla="*/ 6 h 33"/>
                <a:gd name="T20" fmla="*/ 4 w 22"/>
                <a:gd name="T21" fmla="*/ 3 h 33"/>
                <a:gd name="T22" fmla="*/ 7 w 22"/>
                <a:gd name="T23" fmla="*/ 1 h 33"/>
                <a:gd name="T24" fmla="*/ 11 w 22"/>
                <a:gd name="T25" fmla="*/ 0 h 33"/>
                <a:gd name="T26" fmla="*/ 15 w 22"/>
                <a:gd name="T27" fmla="*/ 1 h 33"/>
                <a:gd name="T28" fmla="*/ 19 w 22"/>
                <a:gd name="T29" fmla="*/ 3 h 33"/>
                <a:gd name="T30" fmla="*/ 21 w 22"/>
                <a:gd name="T31" fmla="*/ 6 h 33"/>
                <a:gd name="T32" fmla="*/ 21 w 22"/>
                <a:gd name="T33" fmla="*/ 10 h 33"/>
                <a:gd name="T34" fmla="*/ 16 w 22"/>
                <a:gd name="T35" fmla="*/ 10 h 33"/>
                <a:gd name="T36" fmla="*/ 16 w 22"/>
                <a:gd name="T37" fmla="*/ 8 h 33"/>
                <a:gd name="T38" fmla="*/ 15 w 22"/>
                <a:gd name="T39" fmla="*/ 6 h 33"/>
                <a:gd name="T40" fmla="*/ 13 w 22"/>
                <a:gd name="T41" fmla="*/ 5 h 33"/>
                <a:gd name="T42" fmla="*/ 11 w 22"/>
                <a:gd name="T43" fmla="*/ 5 h 33"/>
                <a:gd name="T44" fmla="*/ 9 w 22"/>
                <a:gd name="T45" fmla="*/ 5 h 33"/>
                <a:gd name="T46" fmla="*/ 7 w 22"/>
                <a:gd name="T47" fmla="*/ 6 h 33"/>
                <a:gd name="T48" fmla="*/ 7 w 22"/>
                <a:gd name="T49" fmla="*/ 7 h 33"/>
                <a:gd name="T50" fmla="*/ 6 w 22"/>
                <a:gd name="T51" fmla="*/ 9 h 33"/>
                <a:gd name="T52" fmla="*/ 6 w 22"/>
                <a:gd name="T53" fmla="*/ 10 h 33"/>
                <a:gd name="T54" fmla="*/ 7 w 22"/>
                <a:gd name="T55" fmla="*/ 12 h 33"/>
                <a:gd name="T56" fmla="*/ 9 w 22"/>
                <a:gd name="T57" fmla="*/ 13 h 33"/>
                <a:gd name="T58" fmla="*/ 12 w 22"/>
                <a:gd name="T59" fmla="*/ 14 h 33"/>
                <a:gd name="T60" fmla="*/ 16 w 22"/>
                <a:gd name="T61" fmla="*/ 16 h 33"/>
                <a:gd name="T62" fmla="*/ 19 w 22"/>
                <a:gd name="T63" fmla="*/ 18 h 33"/>
                <a:gd name="T64" fmla="*/ 21 w 22"/>
                <a:gd name="T65" fmla="*/ 20 h 33"/>
                <a:gd name="T66" fmla="*/ 22 w 22"/>
                <a:gd name="T67" fmla="*/ 24 h 33"/>
                <a:gd name="T68" fmla="*/ 21 w 22"/>
                <a:gd name="T69" fmla="*/ 27 h 33"/>
                <a:gd name="T70" fmla="*/ 19 w 22"/>
                <a:gd name="T71" fmla="*/ 30 h 33"/>
                <a:gd name="T72" fmla="*/ 15 w 22"/>
                <a:gd name="T73" fmla="*/ 32 h 33"/>
                <a:gd name="T74" fmla="*/ 11 w 22"/>
                <a:gd name="T75" fmla="*/ 33 h 33"/>
                <a:gd name="T76" fmla="*/ 6 w 22"/>
                <a:gd name="T77" fmla="*/ 32 h 33"/>
                <a:gd name="T78" fmla="*/ 3 w 22"/>
                <a:gd name="T79" fmla="*/ 30 h 33"/>
                <a:gd name="T80" fmla="*/ 1 w 22"/>
                <a:gd name="T81" fmla="*/ 26 h 33"/>
                <a:gd name="T82" fmla="*/ 0 w 22"/>
                <a:gd name="T83" fmla="*/ 23 h 33"/>
                <a:gd name="T84" fmla="*/ 5 w 22"/>
                <a:gd name="T85" fmla="*/ 23 h 33"/>
                <a:gd name="T86" fmla="*/ 6 w 22"/>
                <a:gd name="T87" fmla="*/ 25 h 33"/>
                <a:gd name="T88" fmla="*/ 7 w 22"/>
                <a:gd name="T89" fmla="*/ 27 h 33"/>
                <a:gd name="T90" fmla="*/ 9 w 22"/>
                <a:gd name="T91" fmla="*/ 28 h 33"/>
                <a:gd name="T92" fmla="*/ 11 w 22"/>
                <a:gd name="T93" fmla="*/ 28 h 33"/>
                <a:gd name="T94" fmla="*/ 15 w 22"/>
                <a:gd name="T95" fmla="*/ 27 h 33"/>
                <a:gd name="T96" fmla="*/ 16 w 22"/>
                <a:gd name="T97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" h="33">
                  <a:moveTo>
                    <a:pt x="16" y="24"/>
                  </a:moveTo>
                  <a:cubicBezTo>
                    <a:pt x="16" y="23"/>
                    <a:pt x="16" y="23"/>
                    <a:pt x="16" y="22"/>
                  </a:cubicBezTo>
                  <a:cubicBezTo>
                    <a:pt x="16" y="22"/>
                    <a:pt x="16" y="22"/>
                    <a:pt x="15" y="21"/>
                  </a:cubicBezTo>
                  <a:cubicBezTo>
                    <a:pt x="15" y="21"/>
                    <a:pt x="14" y="20"/>
                    <a:pt x="13" y="20"/>
                  </a:cubicBezTo>
                  <a:cubicBezTo>
                    <a:pt x="12" y="19"/>
                    <a:pt x="11" y="19"/>
                    <a:pt x="10" y="18"/>
                  </a:cubicBezTo>
                  <a:cubicBezTo>
                    <a:pt x="9" y="18"/>
                    <a:pt x="8" y="17"/>
                    <a:pt x="6" y="17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3" y="14"/>
                    <a:pt x="2" y="13"/>
                    <a:pt x="2" y="12"/>
                  </a:cubicBezTo>
                  <a:cubicBezTo>
                    <a:pt x="1" y="11"/>
                    <a:pt x="1" y="10"/>
                    <a:pt x="1" y="9"/>
                  </a:cubicBezTo>
                  <a:cubicBezTo>
                    <a:pt x="1" y="8"/>
                    <a:pt x="1" y="7"/>
                    <a:pt x="2" y="6"/>
                  </a:cubicBezTo>
                  <a:cubicBezTo>
                    <a:pt x="2" y="4"/>
                    <a:pt x="3" y="4"/>
                    <a:pt x="4" y="3"/>
                  </a:cubicBezTo>
                  <a:cubicBezTo>
                    <a:pt x="5" y="2"/>
                    <a:pt x="6" y="1"/>
                    <a:pt x="7" y="1"/>
                  </a:cubicBezTo>
                  <a:cubicBezTo>
                    <a:pt x="8" y="0"/>
                    <a:pt x="10" y="0"/>
                    <a:pt x="11" y="0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17" y="1"/>
                    <a:pt x="18" y="2"/>
                    <a:pt x="19" y="3"/>
                  </a:cubicBezTo>
                  <a:cubicBezTo>
                    <a:pt x="19" y="4"/>
                    <a:pt x="20" y="5"/>
                    <a:pt x="21" y="6"/>
                  </a:cubicBezTo>
                  <a:cubicBezTo>
                    <a:pt x="21" y="7"/>
                    <a:pt x="21" y="8"/>
                    <a:pt x="21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7"/>
                    <a:pt x="15" y="7"/>
                    <a:pt x="15" y="6"/>
                  </a:cubicBezTo>
                  <a:cubicBezTo>
                    <a:pt x="14" y="6"/>
                    <a:pt x="14" y="5"/>
                    <a:pt x="13" y="5"/>
                  </a:cubicBezTo>
                  <a:cubicBezTo>
                    <a:pt x="13" y="5"/>
                    <a:pt x="12" y="5"/>
                    <a:pt x="11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8" y="5"/>
                    <a:pt x="8" y="5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6" y="8"/>
                    <a:pt x="6" y="8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7" y="11"/>
                    <a:pt x="7" y="11"/>
                    <a:pt x="7" y="12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10" y="13"/>
                    <a:pt x="11" y="13"/>
                    <a:pt x="12" y="14"/>
                  </a:cubicBezTo>
                  <a:cubicBezTo>
                    <a:pt x="13" y="15"/>
                    <a:pt x="15" y="15"/>
                    <a:pt x="16" y="16"/>
                  </a:cubicBezTo>
                  <a:cubicBezTo>
                    <a:pt x="17" y="16"/>
                    <a:pt x="18" y="17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1" y="21"/>
                    <a:pt x="22" y="22"/>
                    <a:pt x="22" y="24"/>
                  </a:cubicBezTo>
                  <a:cubicBezTo>
                    <a:pt x="22" y="25"/>
                    <a:pt x="21" y="26"/>
                    <a:pt x="21" y="27"/>
                  </a:cubicBezTo>
                  <a:cubicBezTo>
                    <a:pt x="20" y="29"/>
                    <a:pt x="20" y="29"/>
                    <a:pt x="19" y="30"/>
                  </a:cubicBezTo>
                  <a:cubicBezTo>
                    <a:pt x="18" y="31"/>
                    <a:pt x="17" y="32"/>
                    <a:pt x="15" y="32"/>
                  </a:cubicBezTo>
                  <a:cubicBezTo>
                    <a:pt x="14" y="32"/>
                    <a:pt x="13" y="33"/>
                    <a:pt x="11" y="33"/>
                  </a:cubicBezTo>
                  <a:cubicBezTo>
                    <a:pt x="9" y="33"/>
                    <a:pt x="8" y="32"/>
                    <a:pt x="6" y="32"/>
                  </a:cubicBezTo>
                  <a:cubicBezTo>
                    <a:pt x="5" y="31"/>
                    <a:pt x="4" y="31"/>
                    <a:pt x="3" y="30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4"/>
                    <a:pt x="6" y="25"/>
                    <a:pt x="6" y="25"/>
                  </a:cubicBezTo>
                  <a:cubicBezTo>
                    <a:pt x="6" y="26"/>
                    <a:pt x="7" y="27"/>
                    <a:pt x="7" y="27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10" y="28"/>
                    <a:pt x="11" y="28"/>
                    <a:pt x="11" y="28"/>
                  </a:cubicBezTo>
                  <a:cubicBezTo>
                    <a:pt x="13" y="28"/>
                    <a:pt x="14" y="28"/>
                    <a:pt x="15" y="27"/>
                  </a:cubicBezTo>
                  <a:cubicBezTo>
                    <a:pt x="16" y="26"/>
                    <a:pt x="16" y="25"/>
                    <a:pt x="16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8" name="Freeform 207"/>
            <p:cNvSpPr>
              <a:spLocks/>
            </p:cNvSpPr>
            <p:nvPr/>
          </p:nvSpPr>
          <p:spPr bwMode="auto">
            <a:xfrm>
              <a:off x="1266824" y="4237831"/>
              <a:ext cx="38100" cy="93663"/>
            </a:xfrm>
            <a:custGeom>
              <a:avLst/>
              <a:gdLst>
                <a:gd name="T0" fmla="*/ 13 w 13"/>
                <a:gd name="T1" fmla="*/ 6 h 32"/>
                <a:gd name="T2" fmla="*/ 12 w 13"/>
                <a:gd name="T3" fmla="*/ 5 h 32"/>
                <a:gd name="T4" fmla="*/ 10 w 13"/>
                <a:gd name="T5" fmla="*/ 5 h 32"/>
                <a:gd name="T6" fmla="*/ 7 w 13"/>
                <a:gd name="T7" fmla="*/ 6 h 32"/>
                <a:gd name="T8" fmla="*/ 5 w 13"/>
                <a:gd name="T9" fmla="*/ 10 h 32"/>
                <a:gd name="T10" fmla="*/ 5 w 13"/>
                <a:gd name="T11" fmla="*/ 32 h 32"/>
                <a:gd name="T12" fmla="*/ 0 w 13"/>
                <a:gd name="T13" fmla="*/ 32 h 32"/>
                <a:gd name="T14" fmla="*/ 0 w 13"/>
                <a:gd name="T15" fmla="*/ 1 h 32"/>
                <a:gd name="T16" fmla="*/ 5 w 13"/>
                <a:gd name="T17" fmla="*/ 1 h 32"/>
                <a:gd name="T18" fmla="*/ 5 w 13"/>
                <a:gd name="T19" fmla="*/ 4 h 32"/>
                <a:gd name="T20" fmla="*/ 7 w 13"/>
                <a:gd name="T21" fmla="*/ 1 h 32"/>
                <a:gd name="T22" fmla="*/ 11 w 13"/>
                <a:gd name="T23" fmla="*/ 0 h 32"/>
                <a:gd name="T24" fmla="*/ 11 w 13"/>
                <a:gd name="T25" fmla="*/ 0 h 32"/>
                <a:gd name="T26" fmla="*/ 12 w 13"/>
                <a:gd name="T27" fmla="*/ 0 h 32"/>
                <a:gd name="T28" fmla="*/ 12 w 13"/>
                <a:gd name="T29" fmla="*/ 0 h 32"/>
                <a:gd name="T30" fmla="*/ 13 w 13"/>
                <a:gd name="T31" fmla="*/ 1 h 32"/>
                <a:gd name="T32" fmla="*/ 13 w 13"/>
                <a:gd name="T3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32">
                  <a:moveTo>
                    <a:pt x="13" y="6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0" y="5"/>
                  </a:cubicBezTo>
                  <a:cubicBezTo>
                    <a:pt x="9" y="5"/>
                    <a:pt x="8" y="6"/>
                    <a:pt x="7" y="6"/>
                  </a:cubicBezTo>
                  <a:cubicBezTo>
                    <a:pt x="6" y="7"/>
                    <a:pt x="5" y="8"/>
                    <a:pt x="5" y="1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6" y="2"/>
                    <a:pt x="7" y="1"/>
                  </a:cubicBezTo>
                  <a:cubicBezTo>
                    <a:pt x="8" y="0"/>
                    <a:pt x="9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"/>
                    <a:pt x="13" y="1"/>
                    <a:pt x="13" y="1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9" name="Freeform 208"/>
            <p:cNvSpPr>
              <a:spLocks noEditPoints="1"/>
            </p:cNvSpPr>
            <p:nvPr/>
          </p:nvSpPr>
          <p:spPr bwMode="auto">
            <a:xfrm>
              <a:off x="1314449" y="4237831"/>
              <a:ext cx="68263" cy="96838"/>
            </a:xfrm>
            <a:custGeom>
              <a:avLst/>
              <a:gdLst>
                <a:gd name="T0" fmla="*/ 13 w 23"/>
                <a:gd name="T1" fmla="*/ 33 h 33"/>
                <a:gd name="T2" fmla="*/ 7 w 23"/>
                <a:gd name="T3" fmla="*/ 32 h 33"/>
                <a:gd name="T4" fmla="*/ 4 w 23"/>
                <a:gd name="T5" fmla="*/ 29 h 33"/>
                <a:gd name="T6" fmla="*/ 1 w 23"/>
                <a:gd name="T7" fmla="*/ 25 h 33"/>
                <a:gd name="T8" fmla="*/ 0 w 23"/>
                <a:gd name="T9" fmla="*/ 19 h 33"/>
                <a:gd name="T10" fmla="*/ 0 w 23"/>
                <a:gd name="T11" fmla="*/ 15 h 33"/>
                <a:gd name="T12" fmla="*/ 1 w 23"/>
                <a:gd name="T13" fmla="*/ 8 h 33"/>
                <a:gd name="T14" fmla="*/ 4 w 23"/>
                <a:gd name="T15" fmla="*/ 3 h 33"/>
                <a:gd name="T16" fmla="*/ 8 w 23"/>
                <a:gd name="T17" fmla="*/ 1 h 33"/>
                <a:gd name="T18" fmla="*/ 12 w 23"/>
                <a:gd name="T19" fmla="*/ 0 h 33"/>
                <a:gd name="T20" fmla="*/ 17 w 23"/>
                <a:gd name="T21" fmla="*/ 1 h 33"/>
                <a:gd name="T22" fmla="*/ 20 w 23"/>
                <a:gd name="T23" fmla="*/ 4 h 33"/>
                <a:gd name="T24" fmla="*/ 22 w 23"/>
                <a:gd name="T25" fmla="*/ 9 h 33"/>
                <a:gd name="T26" fmla="*/ 23 w 23"/>
                <a:gd name="T27" fmla="*/ 15 h 33"/>
                <a:gd name="T28" fmla="*/ 23 w 23"/>
                <a:gd name="T29" fmla="*/ 18 h 33"/>
                <a:gd name="T30" fmla="*/ 5 w 23"/>
                <a:gd name="T31" fmla="*/ 18 h 33"/>
                <a:gd name="T32" fmla="*/ 5 w 23"/>
                <a:gd name="T33" fmla="*/ 19 h 33"/>
                <a:gd name="T34" fmla="*/ 7 w 23"/>
                <a:gd name="T35" fmla="*/ 26 h 33"/>
                <a:gd name="T36" fmla="*/ 13 w 23"/>
                <a:gd name="T37" fmla="*/ 28 h 33"/>
                <a:gd name="T38" fmla="*/ 15 w 23"/>
                <a:gd name="T39" fmla="*/ 28 h 33"/>
                <a:gd name="T40" fmla="*/ 17 w 23"/>
                <a:gd name="T41" fmla="*/ 27 h 33"/>
                <a:gd name="T42" fmla="*/ 19 w 23"/>
                <a:gd name="T43" fmla="*/ 26 h 33"/>
                <a:gd name="T44" fmla="*/ 20 w 23"/>
                <a:gd name="T45" fmla="*/ 25 h 33"/>
                <a:gd name="T46" fmla="*/ 23 w 23"/>
                <a:gd name="T47" fmla="*/ 28 h 33"/>
                <a:gd name="T48" fmla="*/ 21 w 23"/>
                <a:gd name="T49" fmla="*/ 30 h 33"/>
                <a:gd name="T50" fmla="*/ 19 w 23"/>
                <a:gd name="T51" fmla="*/ 31 h 33"/>
                <a:gd name="T52" fmla="*/ 16 w 23"/>
                <a:gd name="T53" fmla="*/ 32 h 33"/>
                <a:gd name="T54" fmla="*/ 13 w 23"/>
                <a:gd name="T55" fmla="*/ 33 h 33"/>
                <a:gd name="T56" fmla="*/ 12 w 23"/>
                <a:gd name="T57" fmla="*/ 5 h 33"/>
                <a:gd name="T58" fmla="*/ 9 w 23"/>
                <a:gd name="T59" fmla="*/ 5 h 33"/>
                <a:gd name="T60" fmla="*/ 7 w 23"/>
                <a:gd name="T61" fmla="*/ 6 h 33"/>
                <a:gd name="T62" fmla="*/ 6 w 23"/>
                <a:gd name="T63" fmla="*/ 9 h 33"/>
                <a:gd name="T64" fmla="*/ 5 w 23"/>
                <a:gd name="T65" fmla="*/ 14 h 33"/>
                <a:gd name="T66" fmla="*/ 18 w 23"/>
                <a:gd name="T67" fmla="*/ 14 h 33"/>
                <a:gd name="T68" fmla="*/ 18 w 23"/>
                <a:gd name="T69" fmla="*/ 13 h 33"/>
                <a:gd name="T70" fmla="*/ 17 w 23"/>
                <a:gd name="T71" fmla="*/ 9 h 33"/>
                <a:gd name="T72" fmla="*/ 16 w 23"/>
                <a:gd name="T73" fmla="*/ 7 h 33"/>
                <a:gd name="T74" fmla="*/ 15 w 23"/>
                <a:gd name="T75" fmla="*/ 5 h 33"/>
                <a:gd name="T76" fmla="*/ 12 w 23"/>
                <a:gd name="T77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" h="33">
                  <a:moveTo>
                    <a:pt x="13" y="33"/>
                  </a:moveTo>
                  <a:cubicBezTo>
                    <a:pt x="11" y="33"/>
                    <a:pt x="9" y="32"/>
                    <a:pt x="7" y="32"/>
                  </a:cubicBezTo>
                  <a:cubicBezTo>
                    <a:pt x="6" y="31"/>
                    <a:pt x="5" y="30"/>
                    <a:pt x="4" y="29"/>
                  </a:cubicBezTo>
                  <a:cubicBezTo>
                    <a:pt x="3" y="28"/>
                    <a:pt x="2" y="27"/>
                    <a:pt x="1" y="25"/>
                  </a:cubicBezTo>
                  <a:cubicBezTo>
                    <a:pt x="1" y="23"/>
                    <a:pt x="0" y="21"/>
                    <a:pt x="0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1" y="10"/>
                    <a:pt x="1" y="8"/>
                  </a:cubicBezTo>
                  <a:cubicBezTo>
                    <a:pt x="2" y="6"/>
                    <a:pt x="3" y="5"/>
                    <a:pt x="4" y="3"/>
                  </a:cubicBezTo>
                  <a:cubicBezTo>
                    <a:pt x="5" y="2"/>
                    <a:pt x="6" y="1"/>
                    <a:pt x="8" y="1"/>
                  </a:cubicBezTo>
                  <a:cubicBezTo>
                    <a:pt x="9" y="0"/>
                    <a:pt x="10" y="0"/>
                    <a:pt x="12" y="0"/>
                  </a:cubicBezTo>
                  <a:cubicBezTo>
                    <a:pt x="14" y="0"/>
                    <a:pt x="16" y="0"/>
                    <a:pt x="17" y="1"/>
                  </a:cubicBezTo>
                  <a:cubicBezTo>
                    <a:pt x="18" y="2"/>
                    <a:pt x="20" y="3"/>
                    <a:pt x="20" y="4"/>
                  </a:cubicBezTo>
                  <a:cubicBezTo>
                    <a:pt x="21" y="5"/>
                    <a:pt x="22" y="7"/>
                    <a:pt x="22" y="9"/>
                  </a:cubicBezTo>
                  <a:cubicBezTo>
                    <a:pt x="23" y="10"/>
                    <a:pt x="23" y="13"/>
                    <a:pt x="23" y="15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2"/>
                    <a:pt x="6" y="24"/>
                    <a:pt x="7" y="26"/>
                  </a:cubicBezTo>
                  <a:cubicBezTo>
                    <a:pt x="9" y="28"/>
                    <a:pt x="10" y="28"/>
                    <a:pt x="13" y="28"/>
                  </a:cubicBezTo>
                  <a:cubicBezTo>
                    <a:pt x="14" y="28"/>
                    <a:pt x="14" y="28"/>
                    <a:pt x="15" y="28"/>
                  </a:cubicBezTo>
                  <a:cubicBezTo>
                    <a:pt x="16" y="28"/>
                    <a:pt x="16" y="28"/>
                    <a:pt x="17" y="27"/>
                  </a:cubicBezTo>
                  <a:cubicBezTo>
                    <a:pt x="18" y="27"/>
                    <a:pt x="18" y="27"/>
                    <a:pt x="19" y="26"/>
                  </a:cubicBezTo>
                  <a:cubicBezTo>
                    <a:pt x="19" y="26"/>
                    <a:pt x="20" y="25"/>
                    <a:pt x="20" y="25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9"/>
                    <a:pt x="22" y="29"/>
                    <a:pt x="21" y="30"/>
                  </a:cubicBezTo>
                  <a:cubicBezTo>
                    <a:pt x="21" y="30"/>
                    <a:pt x="20" y="31"/>
                    <a:pt x="19" y="31"/>
                  </a:cubicBezTo>
                  <a:cubicBezTo>
                    <a:pt x="18" y="32"/>
                    <a:pt x="17" y="32"/>
                    <a:pt x="16" y="32"/>
                  </a:cubicBezTo>
                  <a:cubicBezTo>
                    <a:pt x="15" y="33"/>
                    <a:pt x="14" y="33"/>
                    <a:pt x="13" y="33"/>
                  </a:cubicBezTo>
                  <a:close/>
                  <a:moveTo>
                    <a:pt x="12" y="5"/>
                  </a:moveTo>
                  <a:cubicBezTo>
                    <a:pt x="11" y="5"/>
                    <a:pt x="10" y="5"/>
                    <a:pt x="9" y="5"/>
                  </a:cubicBezTo>
                  <a:cubicBezTo>
                    <a:pt x="9" y="5"/>
                    <a:pt x="8" y="6"/>
                    <a:pt x="7" y="6"/>
                  </a:cubicBezTo>
                  <a:cubicBezTo>
                    <a:pt x="7" y="7"/>
                    <a:pt x="6" y="8"/>
                    <a:pt x="6" y="9"/>
                  </a:cubicBezTo>
                  <a:cubicBezTo>
                    <a:pt x="6" y="10"/>
                    <a:pt x="6" y="12"/>
                    <a:pt x="5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0"/>
                    <a:pt x="17" y="9"/>
                  </a:cubicBezTo>
                  <a:cubicBezTo>
                    <a:pt x="17" y="8"/>
                    <a:pt x="17" y="8"/>
                    <a:pt x="16" y="7"/>
                  </a:cubicBezTo>
                  <a:cubicBezTo>
                    <a:pt x="16" y="6"/>
                    <a:pt x="15" y="6"/>
                    <a:pt x="15" y="5"/>
                  </a:cubicBezTo>
                  <a:cubicBezTo>
                    <a:pt x="14" y="5"/>
                    <a:pt x="13" y="5"/>
                    <a:pt x="1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0" name="Freeform 209"/>
            <p:cNvSpPr>
              <a:spLocks noEditPoints="1"/>
            </p:cNvSpPr>
            <p:nvPr/>
          </p:nvSpPr>
          <p:spPr bwMode="auto">
            <a:xfrm>
              <a:off x="1400174" y="4237831"/>
              <a:ext cx="66675" cy="128588"/>
            </a:xfrm>
            <a:custGeom>
              <a:avLst/>
              <a:gdLst>
                <a:gd name="T0" fmla="*/ 23 w 23"/>
                <a:gd name="T1" fmla="*/ 18 h 44"/>
                <a:gd name="T2" fmla="*/ 20 w 23"/>
                <a:gd name="T3" fmla="*/ 29 h 44"/>
                <a:gd name="T4" fmla="*/ 13 w 23"/>
                <a:gd name="T5" fmla="*/ 33 h 44"/>
                <a:gd name="T6" fmla="*/ 8 w 23"/>
                <a:gd name="T7" fmla="*/ 32 h 44"/>
                <a:gd name="T8" fmla="*/ 5 w 23"/>
                <a:gd name="T9" fmla="*/ 29 h 44"/>
                <a:gd name="T10" fmla="*/ 5 w 23"/>
                <a:gd name="T11" fmla="*/ 44 h 44"/>
                <a:gd name="T12" fmla="*/ 0 w 23"/>
                <a:gd name="T13" fmla="*/ 44 h 44"/>
                <a:gd name="T14" fmla="*/ 0 w 23"/>
                <a:gd name="T15" fmla="*/ 1 h 44"/>
                <a:gd name="T16" fmla="*/ 5 w 23"/>
                <a:gd name="T17" fmla="*/ 1 h 44"/>
                <a:gd name="T18" fmla="*/ 5 w 23"/>
                <a:gd name="T19" fmla="*/ 4 h 44"/>
                <a:gd name="T20" fmla="*/ 8 w 23"/>
                <a:gd name="T21" fmla="*/ 1 h 44"/>
                <a:gd name="T22" fmla="*/ 12 w 23"/>
                <a:gd name="T23" fmla="*/ 0 h 44"/>
                <a:gd name="T24" fmla="*/ 17 w 23"/>
                <a:gd name="T25" fmla="*/ 1 h 44"/>
                <a:gd name="T26" fmla="*/ 20 w 23"/>
                <a:gd name="T27" fmla="*/ 4 h 44"/>
                <a:gd name="T28" fmla="*/ 22 w 23"/>
                <a:gd name="T29" fmla="*/ 8 h 44"/>
                <a:gd name="T30" fmla="*/ 23 w 23"/>
                <a:gd name="T31" fmla="*/ 15 h 44"/>
                <a:gd name="T32" fmla="*/ 23 w 23"/>
                <a:gd name="T33" fmla="*/ 18 h 44"/>
                <a:gd name="T34" fmla="*/ 18 w 23"/>
                <a:gd name="T35" fmla="*/ 15 h 44"/>
                <a:gd name="T36" fmla="*/ 16 w 23"/>
                <a:gd name="T37" fmla="*/ 7 h 44"/>
                <a:gd name="T38" fmla="*/ 11 w 23"/>
                <a:gd name="T39" fmla="*/ 5 h 44"/>
                <a:gd name="T40" fmla="*/ 7 w 23"/>
                <a:gd name="T41" fmla="*/ 6 h 44"/>
                <a:gd name="T42" fmla="*/ 5 w 23"/>
                <a:gd name="T43" fmla="*/ 8 h 44"/>
                <a:gd name="T44" fmla="*/ 5 w 23"/>
                <a:gd name="T45" fmla="*/ 25 h 44"/>
                <a:gd name="T46" fmla="*/ 7 w 23"/>
                <a:gd name="T47" fmla="*/ 27 h 44"/>
                <a:gd name="T48" fmla="*/ 11 w 23"/>
                <a:gd name="T49" fmla="*/ 28 h 44"/>
                <a:gd name="T50" fmla="*/ 16 w 23"/>
                <a:gd name="T51" fmla="*/ 26 h 44"/>
                <a:gd name="T52" fmla="*/ 18 w 23"/>
                <a:gd name="T53" fmla="*/ 18 h 44"/>
                <a:gd name="T54" fmla="*/ 18 w 23"/>
                <a:gd name="T55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" h="44">
                  <a:moveTo>
                    <a:pt x="23" y="18"/>
                  </a:moveTo>
                  <a:cubicBezTo>
                    <a:pt x="23" y="23"/>
                    <a:pt x="22" y="27"/>
                    <a:pt x="20" y="29"/>
                  </a:cubicBezTo>
                  <a:cubicBezTo>
                    <a:pt x="18" y="31"/>
                    <a:pt x="16" y="33"/>
                    <a:pt x="13" y="33"/>
                  </a:cubicBezTo>
                  <a:cubicBezTo>
                    <a:pt x="11" y="33"/>
                    <a:pt x="9" y="32"/>
                    <a:pt x="8" y="32"/>
                  </a:cubicBezTo>
                  <a:cubicBezTo>
                    <a:pt x="7" y="31"/>
                    <a:pt x="6" y="30"/>
                    <a:pt x="5" y="29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2"/>
                    <a:pt x="8" y="1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4" y="0"/>
                    <a:pt x="16" y="0"/>
                    <a:pt x="17" y="1"/>
                  </a:cubicBezTo>
                  <a:cubicBezTo>
                    <a:pt x="18" y="2"/>
                    <a:pt x="19" y="2"/>
                    <a:pt x="20" y="4"/>
                  </a:cubicBezTo>
                  <a:cubicBezTo>
                    <a:pt x="21" y="5"/>
                    <a:pt x="22" y="6"/>
                    <a:pt x="22" y="8"/>
                  </a:cubicBezTo>
                  <a:cubicBezTo>
                    <a:pt x="23" y="10"/>
                    <a:pt x="23" y="12"/>
                    <a:pt x="23" y="15"/>
                  </a:cubicBezTo>
                  <a:lnTo>
                    <a:pt x="23" y="18"/>
                  </a:lnTo>
                  <a:close/>
                  <a:moveTo>
                    <a:pt x="18" y="15"/>
                  </a:moveTo>
                  <a:cubicBezTo>
                    <a:pt x="18" y="11"/>
                    <a:pt x="17" y="9"/>
                    <a:pt x="16" y="7"/>
                  </a:cubicBezTo>
                  <a:cubicBezTo>
                    <a:pt x="15" y="6"/>
                    <a:pt x="13" y="5"/>
                    <a:pt x="11" y="5"/>
                  </a:cubicBezTo>
                  <a:cubicBezTo>
                    <a:pt x="9" y="5"/>
                    <a:pt x="8" y="5"/>
                    <a:pt x="7" y="6"/>
                  </a:cubicBezTo>
                  <a:cubicBezTo>
                    <a:pt x="7" y="6"/>
                    <a:pt x="6" y="7"/>
                    <a:pt x="5" y="8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6"/>
                    <a:pt x="7" y="27"/>
                    <a:pt x="7" y="27"/>
                  </a:cubicBezTo>
                  <a:cubicBezTo>
                    <a:pt x="8" y="28"/>
                    <a:pt x="9" y="28"/>
                    <a:pt x="11" y="28"/>
                  </a:cubicBezTo>
                  <a:cubicBezTo>
                    <a:pt x="13" y="28"/>
                    <a:pt x="15" y="27"/>
                    <a:pt x="16" y="26"/>
                  </a:cubicBezTo>
                  <a:cubicBezTo>
                    <a:pt x="17" y="24"/>
                    <a:pt x="18" y="21"/>
                    <a:pt x="18" y="18"/>
                  </a:cubicBezTo>
                  <a:lnTo>
                    <a:pt x="18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1" name="Freeform 210"/>
            <p:cNvSpPr>
              <a:spLocks noEditPoints="1"/>
            </p:cNvSpPr>
            <p:nvPr/>
          </p:nvSpPr>
          <p:spPr bwMode="auto">
            <a:xfrm>
              <a:off x="1482724" y="4237831"/>
              <a:ext cx="73025" cy="96838"/>
            </a:xfrm>
            <a:custGeom>
              <a:avLst/>
              <a:gdLst>
                <a:gd name="T0" fmla="*/ 0 w 25"/>
                <a:gd name="T1" fmla="*/ 15 h 33"/>
                <a:gd name="T2" fmla="*/ 1 w 25"/>
                <a:gd name="T3" fmla="*/ 8 h 33"/>
                <a:gd name="T4" fmla="*/ 4 w 25"/>
                <a:gd name="T5" fmla="*/ 4 h 33"/>
                <a:gd name="T6" fmla="*/ 8 w 25"/>
                <a:gd name="T7" fmla="*/ 1 h 33"/>
                <a:gd name="T8" fmla="*/ 12 w 25"/>
                <a:gd name="T9" fmla="*/ 0 h 33"/>
                <a:gd name="T10" fmla="*/ 17 w 25"/>
                <a:gd name="T11" fmla="*/ 1 h 33"/>
                <a:gd name="T12" fmla="*/ 21 w 25"/>
                <a:gd name="T13" fmla="*/ 4 h 33"/>
                <a:gd name="T14" fmla="*/ 24 w 25"/>
                <a:gd name="T15" fmla="*/ 8 h 33"/>
                <a:gd name="T16" fmla="*/ 25 w 25"/>
                <a:gd name="T17" fmla="*/ 15 h 33"/>
                <a:gd name="T18" fmla="*/ 25 w 25"/>
                <a:gd name="T19" fmla="*/ 18 h 33"/>
                <a:gd name="T20" fmla="*/ 24 w 25"/>
                <a:gd name="T21" fmla="*/ 24 h 33"/>
                <a:gd name="T22" fmla="*/ 21 w 25"/>
                <a:gd name="T23" fmla="*/ 29 h 33"/>
                <a:gd name="T24" fmla="*/ 17 w 25"/>
                <a:gd name="T25" fmla="*/ 32 h 33"/>
                <a:gd name="T26" fmla="*/ 12 w 25"/>
                <a:gd name="T27" fmla="*/ 33 h 33"/>
                <a:gd name="T28" fmla="*/ 8 w 25"/>
                <a:gd name="T29" fmla="*/ 32 h 33"/>
                <a:gd name="T30" fmla="*/ 4 w 25"/>
                <a:gd name="T31" fmla="*/ 29 h 33"/>
                <a:gd name="T32" fmla="*/ 1 w 25"/>
                <a:gd name="T33" fmla="*/ 24 h 33"/>
                <a:gd name="T34" fmla="*/ 0 w 25"/>
                <a:gd name="T35" fmla="*/ 18 h 33"/>
                <a:gd name="T36" fmla="*/ 0 w 25"/>
                <a:gd name="T37" fmla="*/ 15 h 33"/>
                <a:gd name="T38" fmla="*/ 5 w 25"/>
                <a:gd name="T39" fmla="*/ 18 h 33"/>
                <a:gd name="T40" fmla="*/ 6 w 25"/>
                <a:gd name="T41" fmla="*/ 22 h 33"/>
                <a:gd name="T42" fmla="*/ 7 w 25"/>
                <a:gd name="T43" fmla="*/ 26 h 33"/>
                <a:gd name="T44" fmla="*/ 10 w 25"/>
                <a:gd name="T45" fmla="*/ 28 h 33"/>
                <a:gd name="T46" fmla="*/ 12 w 25"/>
                <a:gd name="T47" fmla="*/ 28 h 33"/>
                <a:gd name="T48" fmla="*/ 19 w 25"/>
                <a:gd name="T49" fmla="*/ 18 h 33"/>
                <a:gd name="T50" fmla="*/ 19 w 25"/>
                <a:gd name="T51" fmla="*/ 15 h 33"/>
                <a:gd name="T52" fmla="*/ 19 w 25"/>
                <a:gd name="T53" fmla="*/ 10 h 33"/>
                <a:gd name="T54" fmla="*/ 17 w 25"/>
                <a:gd name="T55" fmla="*/ 7 h 33"/>
                <a:gd name="T56" fmla="*/ 15 w 25"/>
                <a:gd name="T57" fmla="*/ 5 h 33"/>
                <a:gd name="T58" fmla="*/ 12 w 25"/>
                <a:gd name="T59" fmla="*/ 5 h 33"/>
                <a:gd name="T60" fmla="*/ 10 w 25"/>
                <a:gd name="T61" fmla="*/ 5 h 33"/>
                <a:gd name="T62" fmla="*/ 7 w 25"/>
                <a:gd name="T63" fmla="*/ 7 h 33"/>
                <a:gd name="T64" fmla="*/ 6 w 25"/>
                <a:gd name="T65" fmla="*/ 10 h 33"/>
                <a:gd name="T66" fmla="*/ 5 w 25"/>
                <a:gd name="T67" fmla="*/ 15 h 33"/>
                <a:gd name="T68" fmla="*/ 5 w 25"/>
                <a:gd name="T69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" h="33">
                  <a:moveTo>
                    <a:pt x="0" y="15"/>
                  </a:moveTo>
                  <a:cubicBezTo>
                    <a:pt x="0" y="12"/>
                    <a:pt x="1" y="10"/>
                    <a:pt x="1" y="8"/>
                  </a:cubicBezTo>
                  <a:cubicBezTo>
                    <a:pt x="2" y="7"/>
                    <a:pt x="3" y="5"/>
                    <a:pt x="4" y="4"/>
                  </a:cubicBezTo>
                  <a:cubicBezTo>
                    <a:pt x="5" y="3"/>
                    <a:pt x="6" y="2"/>
                    <a:pt x="8" y="1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4" y="0"/>
                    <a:pt x="16" y="0"/>
                    <a:pt x="17" y="1"/>
                  </a:cubicBezTo>
                  <a:cubicBezTo>
                    <a:pt x="19" y="2"/>
                    <a:pt x="20" y="3"/>
                    <a:pt x="21" y="4"/>
                  </a:cubicBezTo>
                  <a:cubicBezTo>
                    <a:pt x="22" y="5"/>
                    <a:pt x="23" y="7"/>
                    <a:pt x="24" y="8"/>
                  </a:cubicBezTo>
                  <a:cubicBezTo>
                    <a:pt x="24" y="10"/>
                    <a:pt x="25" y="12"/>
                    <a:pt x="25" y="15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20"/>
                    <a:pt x="24" y="22"/>
                    <a:pt x="24" y="24"/>
                  </a:cubicBezTo>
                  <a:cubicBezTo>
                    <a:pt x="23" y="26"/>
                    <a:pt x="22" y="28"/>
                    <a:pt x="21" y="29"/>
                  </a:cubicBezTo>
                  <a:cubicBezTo>
                    <a:pt x="20" y="30"/>
                    <a:pt x="19" y="31"/>
                    <a:pt x="17" y="32"/>
                  </a:cubicBezTo>
                  <a:cubicBezTo>
                    <a:pt x="16" y="32"/>
                    <a:pt x="14" y="33"/>
                    <a:pt x="12" y="33"/>
                  </a:cubicBezTo>
                  <a:cubicBezTo>
                    <a:pt x="11" y="33"/>
                    <a:pt x="9" y="32"/>
                    <a:pt x="8" y="32"/>
                  </a:cubicBezTo>
                  <a:cubicBezTo>
                    <a:pt x="6" y="31"/>
                    <a:pt x="5" y="30"/>
                    <a:pt x="4" y="29"/>
                  </a:cubicBezTo>
                  <a:cubicBezTo>
                    <a:pt x="3" y="28"/>
                    <a:pt x="2" y="26"/>
                    <a:pt x="1" y="24"/>
                  </a:cubicBezTo>
                  <a:cubicBezTo>
                    <a:pt x="1" y="22"/>
                    <a:pt x="0" y="20"/>
                    <a:pt x="0" y="18"/>
                  </a:cubicBezTo>
                  <a:lnTo>
                    <a:pt x="0" y="15"/>
                  </a:lnTo>
                  <a:close/>
                  <a:moveTo>
                    <a:pt x="5" y="18"/>
                  </a:moveTo>
                  <a:cubicBezTo>
                    <a:pt x="5" y="20"/>
                    <a:pt x="6" y="21"/>
                    <a:pt x="6" y="22"/>
                  </a:cubicBezTo>
                  <a:cubicBezTo>
                    <a:pt x="6" y="24"/>
                    <a:pt x="7" y="25"/>
                    <a:pt x="7" y="26"/>
                  </a:cubicBezTo>
                  <a:cubicBezTo>
                    <a:pt x="8" y="27"/>
                    <a:pt x="9" y="27"/>
                    <a:pt x="10" y="28"/>
                  </a:cubicBezTo>
                  <a:cubicBezTo>
                    <a:pt x="11" y="28"/>
                    <a:pt x="11" y="28"/>
                    <a:pt x="12" y="28"/>
                  </a:cubicBezTo>
                  <a:cubicBezTo>
                    <a:pt x="17" y="28"/>
                    <a:pt x="19" y="25"/>
                    <a:pt x="19" y="18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3"/>
                    <a:pt x="19" y="12"/>
                    <a:pt x="19" y="10"/>
                  </a:cubicBezTo>
                  <a:cubicBezTo>
                    <a:pt x="19" y="9"/>
                    <a:pt x="18" y="8"/>
                    <a:pt x="17" y="7"/>
                  </a:cubicBezTo>
                  <a:cubicBezTo>
                    <a:pt x="17" y="6"/>
                    <a:pt x="16" y="6"/>
                    <a:pt x="15" y="5"/>
                  </a:cubicBezTo>
                  <a:cubicBezTo>
                    <a:pt x="14" y="5"/>
                    <a:pt x="13" y="5"/>
                    <a:pt x="12" y="5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9" y="6"/>
                    <a:pt x="8" y="6"/>
                    <a:pt x="7" y="7"/>
                  </a:cubicBezTo>
                  <a:cubicBezTo>
                    <a:pt x="7" y="8"/>
                    <a:pt x="6" y="9"/>
                    <a:pt x="6" y="10"/>
                  </a:cubicBezTo>
                  <a:cubicBezTo>
                    <a:pt x="6" y="12"/>
                    <a:pt x="5" y="13"/>
                    <a:pt x="5" y="15"/>
                  </a:cubicBez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2" name="Freeform 211"/>
            <p:cNvSpPr>
              <a:spLocks/>
            </p:cNvSpPr>
            <p:nvPr/>
          </p:nvSpPr>
          <p:spPr bwMode="auto">
            <a:xfrm>
              <a:off x="1573212" y="4237831"/>
              <a:ext cx="38100" cy="93663"/>
            </a:xfrm>
            <a:custGeom>
              <a:avLst/>
              <a:gdLst>
                <a:gd name="T0" fmla="*/ 13 w 13"/>
                <a:gd name="T1" fmla="*/ 6 h 32"/>
                <a:gd name="T2" fmla="*/ 12 w 13"/>
                <a:gd name="T3" fmla="*/ 5 h 32"/>
                <a:gd name="T4" fmla="*/ 11 w 13"/>
                <a:gd name="T5" fmla="*/ 5 h 32"/>
                <a:gd name="T6" fmla="*/ 7 w 13"/>
                <a:gd name="T7" fmla="*/ 6 h 32"/>
                <a:gd name="T8" fmla="*/ 5 w 13"/>
                <a:gd name="T9" fmla="*/ 10 h 32"/>
                <a:gd name="T10" fmla="*/ 5 w 13"/>
                <a:gd name="T11" fmla="*/ 32 h 32"/>
                <a:gd name="T12" fmla="*/ 0 w 13"/>
                <a:gd name="T13" fmla="*/ 32 h 32"/>
                <a:gd name="T14" fmla="*/ 0 w 13"/>
                <a:gd name="T15" fmla="*/ 1 h 32"/>
                <a:gd name="T16" fmla="*/ 5 w 13"/>
                <a:gd name="T17" fmla="*/ 1 h 32"/>
                <a:gd name="T18" fmla="*/ 5 w 13"/>
                <a:gd name="T19" fmla="*/ 4 h 32"/>
                <a:gd name="T20" fmla="*/ 8 w 13"/>
                <a:gd name="T21" fmla="*/ 1 h 32"/>
                <a:gd name="T22" fmla="*/ 11 w 13"/>
                <a:gd name="T23" fmla="*/ 0 h 32"/>
                <a:gd name="T24" fmla="*/ 12 w 13"/>
                <a:gd name="T25" fmla="*/ 0 h 32"/>
                <a:gd name="T26" fmla="*/ 12 w 13"/>
                <a:gd name="T27" fmla="*/ 0 h 32"/>
                <a:gd name="T28" fmla="*/ 13 w 13"/>
                <a:gd name="T29" fmla="*/ 0 h 32"/>
                <a:gd name="T30" fmla="*/ 13 w 13"/>
                <a:gd name="T31" fmla="*/ 1 h 32"/>
                <a:gd name="T32" fmla="*/ 13 w 13"/>
                <a:gd name="T3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32">
                  <a:moveTo>
                    <a:pt x="13" y="6"/>
                  </a:move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9" y="5"/>
                    <a:pt x="8" y="6"/>
                    <a:pt x="7" y="6"/>
                  </a:cubicBezTo>
                  <a:cubicBezTo>
                    <a:pt x="6" y="7"/>
                    <a:pt x="6" y="8"/>
                    <a:pt x="5" y="1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2"/>
                    <a:pt x="8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3" y="1"/>
                    <a:pt x="13" y="1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3" name="Freeform 212"/>
            <p:cNvSpPr>
              <a:spLocks/>
            </p:cNvSpPr>
            <p:nvPr/>
          </p:nvSpPr>
          <p:spPr bwMode="auto">
            <a:xfrm>
              <a:off x="1624012" y="4217193"/>
              <a:ext cx="41275" cy="117475"/>
            </a:xfrm>
            <a:custGeom>
              <a:avLst/>
              <a:gdLst>
                <a:gd name="T0" fmla="*/ 9 w 14"/>
                <a:gd name="T1" fmla="*/ 0 h 40"/>
                <a:gd name="T2" fmla="*/ 9 w 14"/>
                <a:gd name="T3" fmla="*/ 8 h 40"/>
                <a:gd name="T4" fmla="*/ 14 w 14"/>
                <a:gd name="T5" fmla="*/ 8 h 40"/>
                <a:gd name="T6" fmla="*/ 14 w 14"/>
                <a:gd name="T7" fmla="*/ 12 h 40"/>
                <a:gd name="T8" fmla="*/ 9 w 14"/>
                <a:gd name="T9" fmla="*/ 12 h 40"/>
                <a:gd name="T10" fmla="*/ 9 w 14"/>
                <a:gd name="T11" fmla="*/ 31 h 40"/>
                <a:gd name="T12" fmla="*/ 10 w 14"/>
                <a:gd name="T13" fmla="*/ 33 h 40"/>
                <a:gd name="T14" fmla="*/ 10 w 14"/>
                <a:gd name="T15" fmla="*/ 34 h 40"/>
                <a:gd name="T16" fmla="*/ 11 w 14"/>
                <a:gd name="T17" fmla="*/ 35 h 40"/>
                <a:gd name="T18" fmla="*/ 12 w 14"/>
                <a:gd name="T19" fmla="*/ 35 h 40"/>
                <a:gd name="T20" fmla="*/ 13 w 14"/>
                <a:gd name="T21" fmla="*/ 35 h 40"/>
                <a:gd name="T22" fmla="*/ 14 w 14"/>
                <a:gd name="T23" fmla="*/ 35 h 40"/>
                <a:gd name="T24" fmla="*/ 14 w 14"/>
                <a:gd name="T25" fmla="*/ 39 h 40"/>
                <a:gd name="T26" fmla="*/ 13 w 14"/>
                <a:gd name="T27" fmla="*/ 39 h 40"/>
                <a:gd name="T28" fmla="*/ 11 w 14"/>
                <a:gd name="T29" fmla="*/ 40 h 40"/>
                <a:gd name="T30" fmla="*/ 8 w 14"/>
                <a:gd name="T31" fmla="*/ 39 h 40"/>
                <a:gd name="T32" fmla="*/ 6 w 14"/>
                <a:gd name="T33" fmla="*/ 38 h 40"/>
                <a:gd name="T34" fmla="*/ 5 w 14"/>
                <a:gd name="T35" fmla="*/ 35 h 40"/>
                <a:gd name="T36" fmla="*/ 4 w 14"/>
                <a:gd name="T37" fmla="*/ 31 h 40"/>
                <a:gd name="T38" fmla="*/ 4 w 14"/>
                <a:gd name="T39" fmla="*/ 12 h 40"/>
                <a:gd name="T40" fmla="*/ 0 w 14"/>
                <a:gd name="T41" fmla="*/ 12 h 40"/>
                <a:gd name="T42" fmla="*/ 0 w 14"/>
                <a:gd name="T43" fmla="*/ 8 h 40"/>
                <a:gd name="T44" fmla="*/ 4 w 14"/>
                <a:gd name="T45" fmla="*/ 8 h 40"/>
                <a:gd name="T46" fmla="*/ 4 w 14"/>
                <a:gd name="T47" fmla="*/ 0 h 40"/>
                <a:gd name="T48" fmla="*/ 9 w 14"/>
                <a:gd name="T4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40">
                  <a:moveTo>
                    <a:pt x="9" y="0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3"/>
                    <a:pt x="10" y="33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3" y="35"/>
                    <a:pt x="13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3" y="39"/>
                    <a:pt x="13" y="39"/>
                  </a:cubicBezTo>
                  <a:cubicBezTo>
                    <a:pt x="12" y="40"/>
                    <a:pt x="11" y="40"/>
                    <a:pt x="11" y="40"/>
                  </a:cubicBezTo>
                  <a:cubicBezTo>
                    <a:pt x="10" y="40"/>
                    <a:pt x="9" y="40"/>
                    <a:pt x="8" y="39"/>
                  </a:cubicBezTo>
                  <a:cubicBezTo>
                    <a:pt x="7" y="39"/>
                    <a:pt x="7" y="38"/>
                    <a:pt x="6" y="38"/>
                  </a:cubicBezTo>
                  <a:cubicBezTo>
                    <a:pt x="6" y="37"/>
                    <a:pt x="5" y="36"/>
                    <a:pt x="5" y="35"/>
                  </a:cubicBezTo>
                  <a:cubicBezTo>
                    <a:pt x="4" y="34"/>
                    <a:pt x="4" y="33"/>
                    <a:pt x="4" y="3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4" name="Freeform 213"/>
            <p:cNvSpPr>
              <a:spLocks noEditPoints="1"/>
            </p:cNvSpPr>
            <p:nvPr/>
          </p:nvSpPr>
          <p:spPr bwMode="auto">
            <a:xfrm>
              <a:off x="1679574" y="4237831"/>
              <a:ext cx="66675" cy="96838"/>
            </a:xfrm>
            <a:custGeom>
              <a:avLst/>
              <a:gdLst>
                <a:gd name="T0" fmla="*/ 12 w 23"/>
                <a:gd name="T1" fmla="*/ 33 h 33"/>
                <a:gd name="T2" fmla="*/ 7 w 23"/>
                <a:gd name="T3" fmla="*/ 32 h 33"/>
                <a:gd name="T4" fmla="*/ 4 w 23"/>
                <a:gd name="T5" fmla="*/ 29 h 33"/>
                <a:gd name="T6" fmla="*/ 1 w 23"/>
                <a:gd name="T7" fmla="*/ 25 h 33"/>
                <a:gd name="T8" fmla="*/ 0 w 23"/>
                <a:gd name="T9" fmla="*/ 19 h 33"/>
                <a:gd name="T10" fmla="*/ 0 w 23"/>
                <a:gd name="T11" fmla="*/ 15 h 33"/>
                <a:gd name="T12" fmla="*/ 1 w 23"/>
                <a:gd name="T13" fmla="*/ 8 h 33"/>
                <a:gd name="T14" fmla="*/ 4 w 23"/>
                <a:gd name="T15" fmla="*/ 3 h 33"/>
                <a:gd name="T16" fmla="*/ 8 w 23"/>
                <a:gd name="T17" fmla="*/ 1 h 33"/>
                <a:gd name="T18" fmla="*/ 12 w 23"/>
                <a:gd name="T19" fmla="*/ 0 h 33"/>
                <a:gd name="T20" fmla="*/ 17 w 23"/>
                <a:gd name="T21" fmla="*/ 1 h 33"/>
                <a:gd name="T22" fmla="*/ 20 w 23"/>
                <a:gd name="T23" fmla="*/ 4 h 33"/>
                <a:gd name="T24" fmla="*/ 22 w 23"/>
                <a:gd name="T25" fmla="*/ 9 h 33"/>
                <a:gd name="T26" fmla="*/ 23 w 23"/>
                <a:gd name="T27" fmla="*/ 15 h 33"/>
                <a:gd name="T28" fmla="*/ 23 w 23"/>
                <a:gd name="T29" fmla="*/ 18 h 33"/>
                <a:gd name="T30" fmla="*/ 5 w 23"/>
                <a:gd name="T31" fmla="*/ 18 h 33"/>
                <a:gd name="T32" fmla="*/ 5 w 23"/>
                <a:gd name="T33" fmla="*/ 19 h 33"/>
                <a:gd name="T34" fmla="*/ 7 w 23"/>
                <a:gd name="T35" fmla="*/ 26 h 33"/>
                <a:gd name="T36" fmla="*/ 13 w 23"/>
                <a:gd name="T37" fmla="*/ 28 h 33"/>
                <a:gd name="T38" fmla="*/ 15 w 23"/>
                <a:gd name="T39" fmla="*/ 28 h 33"/>
                <a:gd name="T40" fmla="*/ 17 w 23"/>
                <a:gd name="T41" fmla="*/ 27 h 33"/>
                <a:gd name="T42" fmla="*/ 19 w 23"/>
                <a:gd name="T43" fmla="*/ 26 h 33"/>
                <a:gd name="T44" fmla="*/ 20 w 23"/>
                <a:gd name="T45" fmla="*/ 25 h 33"/>
                <a:gd name="T46" fmla="*/ 23 w 23"/>
                <a:gd name="T47" fmla="*/ 28 h 33"/>
                <a:gd name="T48" fmla="*/ 21 w 23"/>
                <a:gd name="T49" fmla="*/ 30 h 33"/>
                <a:gd name="T50" fmla="*/ 19 w 23"/>
                <a:gd name="T51" fmla="*/ 31 h 33"/>
                <a:gd name="T52" fmla="*/ 16 w 23"/>
                <a:gd name="T53" fmla="*/ 32 h 33"/>
                <a:gd name="T54" fmla="*/ 12 w 23"/>
                <a:gd name="T55" fmla="*/ 33 h 33"/>
                <a:gd name="T56" fmla="*/ 12 w 23"/>
                <a:gd name="T57" fmla="*/ 5 h 33"/>
                <a:gd name="T58" fmla="*/ 9 w 23"/>
                <a:gd name="T59" fmla="*/ 5 h 33"/>
                <a:gd name="T60" fmla="*/ 7 w 23"/>
                <a:gd name="T61" fmla="*/ 6 h 33"/>
                <a:gd name="T62" fmla="*/ 6 w 23"/>
                <a:gd name="T63" fmla="*/ 9 h 33"/>
                <a:gd name="T64" fmla="*/ 5 w 23"/>
                <a:gd name="T65" fmla="*/ 14 h 33"/>
                <a:gd name="T66" fmla="*/ 18 w 23"/>
                <a:gd name="T67" fmla="*/ 14 h 33"/>
                <a:gd name="T68" fmla="*/ 18 w 23"/>
                <a:gd name="T69" fmla="*/ 13 h 33"/>
                <a:gd name="T70" fmla="*/ 17 w 23"/>
                <a:gd name="T71" fmla="*/ 9 h 33"/>
                <a:gd name="T72" fmla="*/ 16 w 23"/>
                <a:gd name="T73" fmla="*/ 7 h 33"/>
                <a:gd name="T74" fmla="*/ 15 w 23"/>
                <a:gd name="T75" fmla="*/ 5 h 33"/>
                <a:gd name="T76" fmla="*/ 12 w 23"/>
                <a:gd name="T77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" h="33">
                  <a:moveTo>
                    <a:pt x="12" y="33"/>
                  </a:moveTo>
                  <a:cubicBezTo>
                    <a:pt x="11" y="33"/>
                    <a:pt x="9" y="32"/>
                    <a:pt x="7" y="32"/>
                  </a:cubicBezTo>
                  <a:cubicBezTo>
                    <a:pt x="6" y="31"/>
                    <a:pt x="5" y="30"/>
                    <a:pt x="4" y="29"/>
                  </a:cubicBezTo>
                  <a:cubicBezTo>
                    <a:pt x="2" y="28"/>
                    <a:pt x="2" y="27"/>
                    <a:pt x="1" y="25"/>
                  </a:cubicBezTo>
                  <a:cubicBezTo>
                    <a:pt x="1" y="23"/>
                    <a:pt x="0" y="21"/>
                    <a:pt x="0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1" y="10"/>
                    <a:pt x="1" y="8"/>
                  </a:cubicBezTo>
                  <a:cubicBezTo>
                    <a:pt x="2" y="6"/>
                    <a:pt x="3" y="5"/>
                    <a:pt x="4" y="3"/>
                  </a:cubicBezTo>
                  <a:cubicBezTo>
                    <a:pt x="5" y="2"/>
                    <a:pt x="6" y="1"/>
                    <a:pt x="8" y="1"/>
                  </a:cubicBezTo>
                  <a:cubicBezTo>
                    <a:pt x="9" y="0"/>
                    <a:pt x="10" y="0"/>
                    <a:pt x="12" y="0"/>
                  </a:cubicBezTo>
                  <a:cubicBezTo>
                    <a:pt x="14" y="0"/>
                    <a:pt x="16" y="0"/>
                    <a:pt x="17" y="1"/>
                  </a:cubicBezTo>
                  <a:cubicBezTo>
                    <a:pt x="18" y="2"/>
                    <a:pt x="19" y="3"/>
                    <a:pt x="20" y="4"/>
                  </a:cubicBezTo>
                  <a:cubicBezTo>
                    <a:pt x="21" y="5"/>
                    <a:pt x="22" y="7"/>
                    <a:pt x="22" y="9"/>
                  </a:cubicBezTo>
                  <a:cubicBezTo>
                    <a:pt x="23" y="10"/>
                    <a:pt x="23" y="13"/>
                    <a:pt x="23" y="15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2"/>
                    <a:pt x="6" y="24"/>
                    <a:pt x="7" y="26"/>
                  </a:cubicBezTo>
                  <a:cubicBezTo>
                    <a:pt x="9" y="28"/>
                    <a:pt x="10" y="28"/>
                    <a:pt x="13" y="28"/>
                  </a:cubicBezTo>
                  <a:cubicBezTo>
                    <a:pt x="14" y="28"/>
                    <a:pt x="14" y="28"/>
                    <a:pt x="15" y="28"/>
                  </a:cubicBezTo>
                  <a:cubicBezTo>
                    <a:pt x="16" y="28"/>
                    <a:pt x="16" y="28"/>
                    <a:pt x="17" y="27"/>
                  </a:cubicBezTo>
                  <a:cubicBezTo>
                    <a:pt x="18" y="27"/>
                    <a:pt x="18" y="27"/>
                    <a:pt x="19" y="26"/>
                  </a:cubicBezTo>
                  <a:cubicBezTo>
                    <a:pt x="19" y="26"/>
                    <a:pt x="20" y="25"/>
                    <a:pt x="20" y="25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9"/>
                    <a:pt x="22" y="29"/>
                    <a:pt x="21" y="30"/>
                  </a:cubicBezTo>
                  <a:cubicBezTo>
                    <a:pt x="20" y="30"/>
                    <a:pt x="20" y="31"/>
                    <a:pt x="19" y="31"/>
                  </a:cubicBezTo>
                  <a:cubicBezTo>
                    <a:pt x="18" y="32"/>
                    <a:pt x="17" y="32"/>
                    <a:pt x="16" y="32"/>
                  </a:cubicBezTo>
                  <a:cubicBezTo>
                    <a:pt x="15" y="33"/>
                    <a:pt x="14" y="33"/>
                    <a:pt x="12" y="33"/>
                  </a:cubicBezTo>
                  <a:close/>
                  <a:moveTo>
                    <a:pt x="12" y="5"/>
                  </a:moveTo>
                  <a:cubicBezTo>
                    <a:pt x="11" y="5"/>
                    <a:pt x="10" y="5"/>
                    <a:pt x="9" y="5"/>
                  </a:cubicBezTo>
                  <a:cubicBezTo>
                    <a:pt x="9" y="5"/>
                    <a:pt x="8" y="6"/>
                    <a:pt x="7" y="6"/>
                  </a:cubicBezTo>
                  <a:cubicBezTo>
                    <a:pt x="7" y="7"/>
                    <a:pt x="6" y="8"/>
                    <a:pt x="6" y="9"/>
                  </a:cubicBezTo>
                  <a:cubicBezTo>
                    <a:pt x="6" y="10"/>
                    <a:pt x="5" y="12"/>
                    <a:pt x="5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0"/>
                    <a:pt x="17" y="9"/>
                  </a:cubicBezTo>
                  <a:cubicBezTo>
                    <a:pt x="17" y="8"/>
                    <a:pt x="17" y="8"/>
                    <a:pt x="16" y="7"/>
                  </a:cubicBezTo>
                  <a:cubicBezTo>
                    <a:pt x="16" y="6"/>
                    <a:pt x="15" y="6"/>
                    <a:pt x="15" y="5"/>
                  </a:cubicBezTo>
                  <a:cubicBezTo>
                    <a:pt x="14" y="5"/>
                    <a:pt x="13" y="5"/>
                    <a:pt x="1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5" name="Freeform 214"/>
            <p:cNvSpPr>
              <a:spLocks noEditPoints="1"/>
            </p:cNvSpPr>
            <p:nvPr/>
          </p:nvSpPr>
          <p:spPr bwMode="auto">
            <a:xfrm>
              <a:off x="1762124" y="4201318"/>
              <a:ext cx="66675" cy="133350"/>
            </a:xfrm>
            <a:custGeom>
              <a:avLst/>
              <a:gdLst>
                <a:gd name="T0" fmla="*/ 0 w 23"/>
                <a:gd name="T1" fmla="*/ 27 h 45"/>
                <a:gd name="T2" fmla="*/ 1 w 23"/>
                <a:gd name="T3" fmla="*/ 20 h 45"/>
                <a:gd name="T4" fmla="*/ 3 w 23"/>
                <a:gd name="T5" fmla="*/ 16 h 45"/>
                <a:gd name="T6" fmla="*/ 6 w 23"/>
                <a:gd name="T7" fmla="*/ 13 h 45"/>
                <a:gd name="T8" fmla="*/ 10 w 23"/>
                <a:gd name="T9" fmla="*/ 12 h 45"/>
                <a:gd name="T10" fmla="*/ 15 w 23"/>
                <a:gd name="T11" fmla="*/ 13 h 45"/>
                <a:gd name="T12" fmla="*/ 17 w 23"/>
                <a:gd name="T13" fmla="*/ 16 h 45"/>
                <a:gd name="T14" fmla="*/ 17 w 23"/>
                <a:gd name="T15" fmla="*/ 0 h 45"/>
                <a:gd name="T16" fmla="*/ 23 w 23"/>
                <a:gd name="T17" fmla="*/ 0 h 45"/>
                <a:gd name="T18" fmla="*/ 23 w 23"/>
                <a:gd name="T19" fmla="*/ 44 h 45"/>
                <a:gd name="T20" fmla="*/ 18 w 23"/>
                <a:gd name="T21" fmla="*/ 44 h 45"/>
                <a:gd name="T22" fmla="*/ 18 w 23"/>
                <a:gd name="T23" fmla="*/ 41 h 45"/>
                <a:gd name="T24" fmla="*/ 15 w 23"/>
                <a:gd name="T25" fmla="*/ 44 h 45"/>
                <a:gd name="T26" fmla="*/ 10 w 23"/>
                <a:gd name="T27" fmla="*/ 45 h 45"/>
                <a:gd name="T28" fmla="*/ 6 w 23"/>
                <a:gd name="T29" fmla="*/ 44 h 45"/>
                <a:gd name="T30" fmla="*/ 3 w 23"/>
                <a:gd name="T31" fmla="*/ 41 h 45"/>
                <a:gd name="T32" fmla="*/ 1 w 23"/>
                <a:gd name="T33" fmla="*/ 36 h 45"/>
                <a:gd name="T34" fmla="*/ 0 w 23"/>
                <a:gd name="T35" fmla="*/ 30 h 45"/>
                <a:gd name="T36" fmla="*/ 0 w 23"/>
                <a:gd name="T37" fmla="*/ 27 h 45"/>
                <a:gd name="T38" fmla="*/ 5 w 23"/>
                <a:gd name="T39" fmla="*/ 30 h 45"/>
                <a:gd name="T40" fmla="*/ 7 w 23"/>
                <a:gd name="T41" fmla="*/ 38 h 45"/>
                <a:gd name="T42" fmla="*/ 12 w 23"/>
                <a:gd name="T43" fmla="*/ 40 h 45"/>
                <a:gd name="T44" fmla="*/ 15 w 23"/>
                <a:gd name="T45" fmla="*/ 39 h 45"/>
                <a:gd name="T46" fmla="*/ 17 w 23"/>
                <a:gd name="T47" fmla="*/ 36 h 45"/>
                <a:gd name="T48" fmla="*/ 17 w 23"/>
                <a:gd name="T49" fmla="*/ 20 h 45"/>
                <a:gd name="T50" fmla="*/ 15 w 23"/>
                <a:gd name="T51" fmla="*/ 18 h 45"/>
                <a:gd name="T52" fmla="*/ 12 w 23"/>
                <a:gd name="T53" fmla="*/ 17 h 45"/>
                <a:gd name="T54" fmla="*/ 7 w 23"/>
                <a:gd name="T55" fmla="*/ 19 h 45"/>
                <a:gd name="T56" fmla="*/ 5 w 23"/>
                <a:gd name="T57" fmla="*/ 27 h 45"/>
                <a:gd name="T58" fmla="*/ 5 w 23"/>
                <a:gd name="T59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" h="45">
                  <a:moveTo>
                    <a:pt x="0" y="27"/>
                  </a:moveTo>
                  <a:cubicBezTo>
                    <a:pt x="0" y="24"/>
                    <a:pt x="0" y="22"/>
                    <a:pt x="1" y="20"/>
                  </a:cubicBezTo>
                  <a:cubicBezTo>
                    <a:pt x="1" y="18"/>
                    <a:pt x="2" y="17"/>
                    <a:pt x="3" y="16"/>
                  </a:cubicBezTo>
                  <a:cubicBezTo>
                    <a:pt x="4" y="14"/>
                    <a:pt x="5" y="14"/>
                    <a:pt x="6" y="13"/>
                  </a:cubicBezTo>
                  <a:cubicBezTo>
                    <a:pt x="7" y="12"/>
                    <a:pt x="9" y="12"/>
                    <a:pt x="10" y="12"/>
                  </a:cubicBezTo>
                  <a:cubicBezTo>
                    <a:pt x="12" y="12"/>
                    <a:pt x="13" y="12"/>
                    <a:pt x="15" y="13"/>
                  </a:cubicBezTo>
                  <a:cubicBezTo>
                    <a:pt x="16" y="14"/>
                    <a:pt x="17" y="15"/>
                    <a:pt x="17" y="16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7" y="42"/>
                    <a:pt x="16" y="43"/>
                    <a:pt x="15" y="44"/>
                  </a:cubicBezTo>
                  <a:cubicBezTo>
                    <a:pt x="13" y="44"/>
                    <a:pt x="12" y="45"/>
                    <a:pt x="10" y="45"/>
                  </a:cubicBezTo>
                  <a:cubicBezTo>
                    <a:pt x="9" y="45"/>
                    <a:pt x="7" y="44"/>
                    <a:pt x="6" y="44"/>
                  </a:cubicBezTo>
                  <a:cubicBezTo>
                    <a:pt x="5" y="43"/>
                    <a:pt x="4" y="42"/>
                    <a:pt x="3" y="41"/>
                  </a:cubicBezTo>
                  <a:cubicBezTo>
                    <a:pt x="2" y="40"/>
                    <a:pt x="1" y="38"/>
                    <a:pt x="1" y="36"/>
                  </a:cubicBezTo>
                  <a:cubicBezTo>
                    <a:pt x="0" y="35"/>
                    <a:pt x="0" y="32"/>
                    <a:pt x="0" y="30"/>
                  </a:cubicBezTo>
                  <a:lnTo>
                    <a:pt x="0" y="27"/>
                  </a:lnTo>
                  <a:close/>
                  <a:moveTo>
                    <a:pt x="5" y="30"/>
                  </a:moveTo>
                  <a:cubicBezTo>
                    <a:pt x="5" y="33"/>
                    <a:pt x="6" y="36"/>
                    <a:pt x="7" y="38"/>
                  </a:cubicBezTo>
                  <a:cubicBezTo>
                    <a:pt x="8" y="39"/>
                    <a:pt x="9" y="40"/>
                    <a:pt x="12" y="40"/>
                  </a:cubicBezTo>
                  <a:cubicBezTo>
                    <a:pt x="13" y="40"/>
                    <a:pt x="14" y="40"/>
                    <a:pt x="15" y="39"/>
                  </a:cubicBezTo>
                  <a:cubicBezTo>
                    <a:pt x="16" y="38"/>
                    <a:pt x="17" y="37"/>
                    <a:pt x="17" y="36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4" y="17"/>
                    <a:pt x="13" y="17"/>
                    <a:pt x="12" y="17"/>
                  </a:cubicBezTo>
                  <a:cubicBezTo>
                    <a:pt x="9" y="17"/>
                    <a:pt x="8" y="18"/>
                    <a:pt x="7" y="19"/>
                  </a:cubicBezTo>
                  <a:cubicBezTo>
                    <a:pt x="6" y="21"/>
                    <a:pt x="5" y="23"/>
                    <a:pt x="5" y="27"/>
                  </a:cubicBezTo>
                  <a:lnTo>
                    <a:pt x="5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6" name="Freeform 215"/>
            <p:cNvSpPr>
              <a:spLocks/>
            </p:cNvSpPr>
            <p:nvPr/>
          </p:nvSpPr>
          <p:spPr bwMode="auto">
            <a:xfrm>
              <a:off x="1885949" y="4198143"/>
              <a:ext cx="46038" cy="133350"/>
            </a:xfrm>
            <a:custGeom>
              <a:avLst/>
              <a:gdLst>
                <a:gd name="T0" fmla="*/ 4 w 16"/>
                <a:gd name="T1" fmla="*/ 45 h 45"/>
                <a:gd name="T2" fmla="*/ 4 w 16"/>
                <a:gd name="T3" fmla="*/ 18 h 45"/>
                <a:gd name="T4" fmla="*/ 0 w 16"/>
                <a:gd name="T5" fmla="*/ 18 h 45"/>
                <a:gd name="T6" fmla="*/ 0 w 16"/>
                <a:gd name="T7" fmla="*/ 14 h 45"/>
                <a:gd name="T8" fmla="*/ 4 w 16"/>
                <a:gd name="T9" fmla="*/ 14 h 45"/>
                <a:gd name="T10" fmla="*/ 4 w 16"/>
                <a:gd name="T11" fmla="*/ 10 h 45"/>
                <a:gd name="T12" fmla="*/ 5 w 16"/>
                <a:gd name="T13" fmla="*/ 6 h 45"/>
                <a:gd name="T14" fmla="*/ 7 w 16"/>
                <a:gd name="T15" fmla="*/ 3 h 45"/>
                <a:gd name="T16" fmla="*/ 10 w 16"/>
                <a:gd name="T17" fmla="*/ 1 h 45"/>
                <a:gd name="T18" fmla="*/ 13 w 16"/>
                <a:gd name="T19" fmla="*/ 0 h 45"/>
                <a:gd name="T20" fmla="*/ 16 w 16"/>
                <a:gd name="T21" fmla="*/ 0 h 45"/>
                <a:gd name="T22" fmla="*/ 16 w 16"/>
                <a:gd name="T23" fmla="*/ 5 h 45"/>
                <a:gd name="T24" fmla="*/ 15 w 16"/>
                <a:gd name="T25" fmla="*/ 5 h 45"/>
                <a:gd name="T26" fmla="*/ 14 w 16"/>
                <a:gd name="T27" fmla="*/ 5 h 45"/>
                <a:gd name="T28" fmla="*/ 11 w 16"/>
                <a:gd name="T29" fmla="*/ 6 h 45"/>
                <a:gd name="T30" fmla="*/ 9 w 16"/>
                <a:gd name="T31" fmla="*/ 10 h 45"/>
                <a:gd name="T32" fmla="*/ 9 w 16"/>
                <a:gd name="T33" fmla="*/ 14 h 45"/>
                <a:gd name="T34" fmla="*/ 15 w 16"/>
                <a:gd name="T35" fmla="*/ 14 h 45"/>
                <a:gd name="T36" fmla="*/ 15 w 16"/>
                <a:gd name="T37" fmla="*/ 18 h 45"/>
                <a:gd name="T38" fmla="*/ 9 w 16"/>
                <a:gd name="T39" fmla="*/ 18 h 45"/>
                <a:gd name="T40" fmla="*/ 9 w 16"/>
                <a:gd name="T41" fmla="*/ 45 h 45"/>
                <a:gd name="T42" fmla="*/ 4 w 16"/>
                <a:gd name="T4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" h="45">
                  <a:moveTo>
                    <a:pt x="4" y="45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9"/>
                    <a:pt x="5" y="7"/>
                    <a:pt x="5" y="6"/>
                  </a:cubicBezTo>
                  <a:cubicBezTo>
                    <a:pt x="5" y="5"/>
                    <a:pt x="6" y="4"/>
                    <a:pt x="7" y="3"/>
                  </a:cubicBezTo>
                  <a:cubicBezTo>
                    <a:pt x="8" y="2"/>
                    <a:pt x="8" y="1"/>
                    <a:pt x="10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5"/>
                    <a:pt x="15" y="5"/>
                  </a:cubicBezTo>
                  <a:cubicBezTo>
                    <a:pt x="15" y="5"/>
                    <a:pt x="14" y="5"/>
                    <a:pt x="14" y="5"/>
                  </a:cubicBezTo>
                  <a:cubicBezTo>
                    <a:pt x="12" y="5"/>
                    <a:pt x="11" y="5"/>
                    <a:pt x="11" y="6"/>
                  </a:cubicBezTo>
                  <a:cubicBezTo>
                    <a:pt x="10" y="7"/>
                    <a:pt x="9" y="9"/>
                    <a:pt x="9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45"/>
                    <a:pt x="9" y="45"/>
                    <a:pt x="9" y="45"/>
                  </a:cubicBezTo>
                  <a:lnTo>
                    <a:pt x="4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7" name="Freeform 216"/>
            <p:cNvSpPr>
              <a:spLocks noEditPoints="1"/>
            </p:cNvSpPr>
            <p:nvPr/>
          </p:nvSpPr>
          <p:spPr bwMode="auto">
            <a:xfrm>
              <a:off x="1944687" y="4237831"/>
              <a:ext cx="69850" cy="96838"/>
            </a:xfrm>
            <a:custGeom>
              <a:avLst/>
              <a:gdLst>
                <a:gd name="T0" fmla="*/ 0 w 24"/>
                <a:gd name="T1" fmla="*/ 15 h 33"/>
                <a:gd name="T2" fmla="*/ 1 w 24"/>
                <a:gd name="T3" fmla="*/ 8 h 33"/>
                <a:gd name="T4" fmla="*/ 3 w 24"/>
                <a:gd name="T5" fmla="*/ 4 h 33"/>
                <a:gd name="T6" fmla="*/ 7 w 24"/>
                <a:gd name="T7" fmla="*/ 1 h 33"/>
                <a:gd name="T8" fmla="*/ 12 w 24"/>
                <a:gd name="T9" fmla="*/ 0 h 33"/>
                <a:gd name="T10" fmla="*/ 17 w 24"/>
                <a:gd name="T11" fmla="*/ 1 h 33"/>
                <a:gd name="T12" fmla="*/ 21 w 24"/>
                <a:gd name="T13" fmla="*/ 4 h 33"/>
                <a:gd name="T14" fmla="*/ 23 w 24"/>
                <a:gd name="T15" fmla="*/ 8 h 33"/>
                <a:gd name="T16" fmla="*/ 24 w 24"/>
                <a:gd name="T17" fmla="*/ 15 h 33"/>
                <a:gd name="T18" fmla="*/ 24 w 24"/>
                <a:gd name="T19" fmla="*/ 18 h 33"/>
                <a:gd name="T20" fmla="*/ 23 w 24"/>
                <a:gd name="T21" fmla="*/ 24 h 33"/>
                <a:gd name="T22" fmla="*/ 21 w 24"/>
                <a:gd name="T23" fmla="*/ 29 h 33"/>
                <a:gd name="T24" fmla="*/ 17 w 24"/>
                <a:gd name="T25" fmla="*/ 32 h 33"/>
                <a:gd name="T26" fmla="*/ 12 w 24"/>
                <a:gd name="T27" fmla="*/ 33 h 33"/>
                <a:gd name="T28" fmla="*/ 7 w 24"/>
                <a:gd name="T29" fmla="*/ 32 h 33"/>
                <a:gd name="T30" fmla="*/ 3 w 24"/>
                <a:gd name="T31" fmla="*/ 29 h 33"/>
                <a:gd name="T32" fmla="*/ 1 w 24"/>
                <a:gd name="T33" fmla="*/ 24 h 33"/>
                <a:gd name="T34" fmla="*/ 0 w 24"/>
                <a:gd name="T35" fmla="*/ 18 h 33"/>
                <a:gd name="T36" fmla="*/ 0 w 24"/>
                <a:gd name="T37" fmla="*/ 15 h 33"/>
                <a:gd name="T38" fmla="*/ 5 w 24"/>
                <a:gd name="T39" fmla="*/ 18 h 33"/>
                <a:gd name="T40" fmla="*/ 5 w 24"/>
                <a:gd name="T41" fmla="*/ 22 h 33"/>
                <a:gd name="T42" fmla="*/ 7 w 24"/>
                <a:gd name="T43" fmla="*/ 26 h 33"/>
                <a:gd name="T44" fmla="*/ 9 w 24"/>
                <a:gd name="T45" fmla="*/ 28 h 33"/>
                <a:gd name="T46" fmla="*/ 12 w 24"/>
                <a:gd name="T47" fmla="*/ 28 h 33"/>
                <a:gd name="T48" fmla="*/ 19 w 24"/>
                <a:gd name="T49" fmla="*/ 18 h 33"/>
                <a:gd name="T50" fmla="*/ 19 w 24"/>
                <a:gd name="T51" fmla="*/ 15 h 33"/>
                <a:gd name="T52" fmla="*/ 18 w 24"/>
                <a:gd name="T53" fmla="*/ 10 h 33"/>
                <a:gd name="T54" fmla="*/ 17 w 24"/>
                <a:gd name="T55" fmla="*/ 7 h 33"/>
                <a:gd name="T56" fmla="*/ 15 w 24"/>
                <a:gd name="T57" fmla="*/ 5 h 33"/>
                <a:gd name="T58" fmla="*/ 12 w 24"/>
                <a:gd name="T59" fmla="*/ 5 h 33"/>
                <a:gd name="T60" fmla="*/ 9 w 24"/>
                <a:gd name="T61" fmla="*/ 5 h 33"/>
                <a:gd name="T62" fmla="*/ 7 w 24"/>
                <a:gd name="T63" fmla="*/ 7 h 33"/>
                <a:gd name="T64" fmla="*/ 5 w 24"/>
                <a:gd name="T65" fmla="*/ 10 h 33"/>
                <a:gd name="T66" fmla="*/ 5 w 24"/>
                <a:gd name="T67" fmla="*/ 15 h 33"/>
                <a:gd name="T68" fmla="*/ 5 w 24"/>
                <a:gd name="T69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" h="33">
                  <a:moveTo>
                    <a:pt x="0" y="15"/>
                  </a:moveTo>
                  <a:cubicBezTo>
                    <a:pt x="0" y="12"/>
                    <a:pt x="0" y="10"/>
                    <a:pt x="1" y="8"/>
                  </a:cubicBezTo>
                  <a:cubicBezTo>
                    <a:pt x="1" y="7"/>
                    <a:pt x="2" y="5"/>
                    <a:pt x="3" y="4"/>
                  </a:cubicBezTo>
                  <a:cubicBezTo>
                    <a:pt x="4" y="3"/>
                    <a:pt x="6" y="2"/>
                    <a:pt x="7" y="1"/>
                  </a:cubicBezTo>
                  <a:cubicBezTo>
                    <a:pt x="9" y="0"/>
                    <a:pt x="10" y="0"/>
                    <a:pt x="12" y="0"/>
                  </a:cubicBezTo>
                  <a:cubicBezTo>
                    <a:pt x="14" y="0"/>
                    <a:pt x="15" y="0"/>
                    <a:pt x="17" y="1"/>
                  </a:cubicBezTo>
                  <a:cubicBezTo>
                    <a:pt x="18" y="2"/>
                    <a:pt x="19" y="3"/>
                    <a:pt x="21" y="4"/>
                  </a:cubicBezTo>
                  <a:cubicBezTo>
                    <a:pt x="22" y="5"/>
                    <a:pt x="22" y="7"/>
                    <a:pt x="23" y="8"/>
                  </a:cubicBezTo>
                  <a:cubicBezTo>
                    <a:pt x="24" y="10"/>
                    <a:pt x="24" y="12"/>
                    <a:pt x="24" y="15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20"/>
                    <a:pt x="24" y="22"/>
                    <a:pt x="23" y="24"/>
                  </a:cubicBezTo>
                  <a:cubicBezTo>
                    <a:pt x="22" y="26"/>
                    <a:pt x="22" y="28"/>
                    <a:pt x="21" y="29"/>
                  </a:cubicBezTo>
                  <a:cubicBezTo>
                    <a:pt x="19" y="30"/>
                    <a:pt x="18" y="31"/>
                    <a:pt x="17" y="32"/>
                  </a:cubicBezTo>
                  <a:cubicBezTo>
                    <a:pt x="15" y="32"/>
                    <a:pt x="14" y="33"/>
                    <a:pt x="12" y="33"/>
                  </a:cubicBezTo>
                  <a:cubicBezTo>
                    <a:pt x="10" y="33"/>
                    <a:pt x="9" y="32"/>
                    <a:pt x="7" y="32"/>
                  </a:cubicBezTo>
                  <a:cubicBezTo>
                    <a:pt x="6" y="31"/>
                    <a:pt x="4" y="30"/>
                    <a:pt x="3" y="29"/>
                  </a:cubicBezTo>
                  <a:cubicBezTo>
                    <a:pt x="2" y="28"/>
                    <a:pt x="1" y="26"/>
                    <a:pt x="1" y="24"/>
                  </a:cubicBezTo>
                  <a:cubicBezTo>
                    <a:pt x="0" y="22"/>
                    <a:pt x="0" y="20"/>
                    <a:pt x="0" y="18"/>
                  </a:cubicBezTo>
                  <a:lnTo>
                    <a:pt x="0" y="15"/>
                  </a:lnTo>
                  <a:close/>
                  <a:moveTo>
                    <a:pt x="5" y="18"/>
                  </a:moveTo>
                  <a:cubicBezTo>
                    <a:pt x="5" y="20"/>
                    <a:pt x="5" y="21"/>
                    <a:pt x="5" y="22"/>
                  </a:cubicBezTo>
                  <a:cubicBezTo>
                    <a:pt x="6" y="24"/>
                    <a:pt x="6" y="25"/>
                    <a:pt x="7" y="26"/>
                  </a:cubicBezTo>
                  <a:cubicBezTo>
                    <a:pt x="8" y="27"/>
                    <a:pt x="8" y="27"/>
                    <a:pt x="9" y="28"/>
                  </a:cubicBezTo>
                  <a:cubicBezTo>
                    <a:pt x="10" y="28"/>
                    <a:pt x="11" y="28"/>
                    <a:pt x="12" y="28"/>
                  </a:cubicBezTo>
                  <a:cubicBezTo>
                    <a:pt x="17" y="28"/>
                    <a:pt x="19" y="25"/>
                    <a:pt x="19" y="18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3"/>
                    <a:pt x="19" y="12"/>
                    <a:pt x="18" y="10"/>
                  </a:cubicBezTo>
                  <a:cubicBezTo>
                    <a:pt x="18" y="9"/>
                    <a:pt x="18" y="8"/>
                    <a:pt x="17" y="7"/>
                  </a:cubicBezTo>
                  <a:cubicBezTo>
                    <a:pt x="16" y="6"/>
                    <a:pt x="16" y="6"/>
                    <a:pt x="15" y="5"/>
                  </a:cubicBezTo>
                  <a:cubicBezTo>
                    <a:pt x="14" y="5"/>
                    <a:pt x="13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8" y="6"/>
                    <a:pt x="8" y="6"/>
                    <a:pt x="7" y="7"/>
                  </a:cubicBezTo>
                  <a:cubicBezTo>
                    <a:pt x="6" y="8"/>
                    <a:pt x="6" y="9"/>
                    <a:pt x="5" y="10"/>
                  </a:cubicBezTo>
                  <a:cubicBezTo>
                    <a:pt x="5" y="12"/>
                    <a:pt x="5" y="13"/>
                    <a:pt x="5" y="15"/>
                  </a:cubicBez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8" name="Freeform 217"/>
            <p:cNvSpPr>
              <a:spLocks/>
            </p:cNvSpPr>
            <p:nvPr/>
          </p:nvSpPr>
          <p:spPr bwMode="auto">
            <a:xfrm>
              <a:off x="2035174" y="4237831"/>
              <a:ext cx="38100" cy="93663"/>
            </a:xfrm>
            <a:custGeom>
              <a:avLst/>
              <a:gdLst>
                <a:gd name="T0" fmla="*/ 13 w 13"/>
                <a:gd name="T1" fmla="*/ 6 h 32"/>
                <a:gd name="T2" fmla="*/ 11 w 13"/>
                <a:gd name="T3" fmla="*/ 5 h 32"/>
                <a:gd name="T4" fmla="*/ 10 w 13"/>
                <a:gd name="T5" fmla="*/ 5 h 32"/>
                <a:gd name="T6" fmla="*/ 7 w 13"/>
                <a:gd name="T7" fmla="*/ 6 h 32"/>
                <a:gd name="T8" fmla="*/ 5 w 13"/>
                <a:gd name="T9" fmla="*/ 10 h 32"/>
                <a:gd name="T10" fmla="*/ 5 w 13"/>
                <a:gd name="T11" fmla="*/ 32 h 32"/>
                <a:gd name="T12" fmla="*/ 0 w 13"/>
                <a:gd name="T13" fmla="*/ 32 h 32"/>
                <a:gd name="T14" fmla="*/ 0 w 13"/>
                <a:gd name="T15" fmla="*/ 1 h 32"/>
                <a:gd name="T16" fmla="*/ 5 w 13"/>
                <a:gd name="T17" fmla="*/ 1 h 32"/>
                <a:gd name="T18" fmla="*/ 5 w 13"/>
                <a:gd name="T19" fmla="*/ 4 h 32"/>
                <a:gd name="T20" fmla="*/ 7 w 13"/>
                <a:gd name="T21" fmla="*/ 1 h 32"/>
                <a:gd name="T22" fmla="*/ 11 w 13"/>
                <a:gd name="T23" fmla="*/ 0 h 32"/>
                <a:gd name="T24" fmla="*/ 11 w 13"/>
                <a:gd name="T25" fmla="*/ 0 h 32"/>
                <a:gd name="T26" fmla="*/ 12 w 13"/>
                <a:gd name="T27" fmla="*/ 0 h 32"/>
                <a:gd name="T28" fmla="*/ 12 w 13"/>
                <a:gd name="T29" fmla="*/ 0 h 32"/>
                <a:gd name="T30" fmla="*/ 13 w 13"/>
                <a:gd name="T31" fmla="*/ 1 h 32"/>
                <a:gd name="T32" fmla="*/ 13 w 13"/>
                <a:gd name="T3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32">
                  <a:moveTo>
                    <a:pt x="13" y="6"/>
                  </a:moveTo>
                  <a:cubicBezTo>
                    <a:pt x="12" y="5"/>
                    <a:pt x="12" y="5"/>
                    <a:pt x="11" y="5"/>
                  </a:cubicBezTo>
                  <a:cubicBezTo>
                    <a:pt x="11" y="5"/>
                    <a:pt x="11" y="5"/>
                    <a:pt x="10" y="5"/>
                  </a:cubicBezTo>
                  <a:cubicBezTo>
                    <a:pt x="9" y="5"/>
                    <a:pt x="8" y="6"/>
                    <a:pt x="7" y="6"/>
                  </a:cubicBezTo>
                  <a:cubicBezTo>
                    <a:pt x="6" y="7"/>
                    <a:pt x="5" y="8"/>
                    <a:pt x="5" y="1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6" y="2"/>
                    <a:pt x="7" y="1"/>
                  </a:cubicBezTo>
                  <a:cubicBezTo>
                    <a:pt x="8" y="0"/>
                    <a:pt x="9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"/>
                    <a:pt x="13" y="1"/>
                    <a:pt x="13" y="1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9" name="Freeform 218"/>
            <p:cNvSpPr>
              <a:spLocks/>
            </p:cNvSpPr>
            <p:nvPr/>
          </p:nvSpPr>
          <p:spPr bwMode="auto">
            <a:xfrm>
              <a:off x="2117724" y="4217193"/>
              <a:ext cx="44450" cy="117475"/>
            </a:xfrm>
            <a:custGeom>
              <a:avLst/>
              <a:gdLst>
                <a:gd name="T0" fmla="*/ 10 w 15"/>
                <a:gd name="T1" fmla="*/ 0 h 40"/>
                <a:gd name="T2" fmla="*/ 10 w 15"/>
                <a:gd name="T3" fmla="*/ 8 h 40"/>
                <a:gd name="T4" fmla="*/ 15 w 15"/>
                <a:gd name="T5" fmla="*/ 8 h 40"/>
                <a:gd name="T6" fmla="*/ 15 w 15"/>
                <a:gd name="T7" fmla="*/ 12 h 40"/>
                <a:gd name="T8" fmla="*/ 10 w 15"/>
                <a:gd name="T9" fmla="*/ 12 h 40"/>
                <a:gd name="T10" fmla="*/ 10 w 15"/>
                <a:gd name="T11" fmla="*/ 31 h 40"/>
                <a:gd name="T12" fmla="*/ 10 w 15"/>
                <a:gd name="T13" fmla="*/ 33 h 40"/>
                <a:gd name="T14" fmla="*/ 11 w 15"/>
                <a:gd name="T15" fmla="*/ 34 h 40"/>
                <a:gd name="T16" fmla="*/ 12 w 15"/>
                <a:gd name="T17" fmla="*/ 35 h 40"/>
                <a:gd name="T18" fmla="*/ 13 w 15"/>
                <a:gd name="T19" fmla="*/ 35 h 40"/>
                <a:gd name="T20" fmla="*/ 14 w 15"/>
                <a:gd name="T21" fmla="*/ 35 h 40"/>
                <a:gd name="T22" fmla="*/ 15 w 15"/>
                <a:gd name="T23" fmla="*/ 35 h 40"/>
                <a:gd name="T24" fmla="*/ 15 w 15"/>
                <a:gd name="T25" fmla="*/ 39 h 40"/>
                <a:gd name="T26" fmla="*/ 13 w 15"/>
                <a:gd name="T27" fmla="*/ 39 h 40"/>
                <a:gd name="T28" fmla="*/ 11 w 15"/>
                <a:gd name="T29" fmla="*/ 40 h 40"/>
                <a:gd name="T30" fmla="*/ 9 w 15"/>
                <a:gd name="T31" fmla="*/ 39 h 40"/>
                <a:gd name="T32" fmla="*/ 7 w 15"/>
                <a:gd name="T33" fmla="*/ 38 h 40"/>
                <a:gd name="T34" fmla="*/ 5 w 15"/>
                <a:gd name="T35" fmla="*/ 35 h 40"/>
                <a:gd name="T36" fmla="*/ 5 w 15"/>
                <a:gd name="T37" fmla="*/ 31 h 40"/>
                <a:gd name="T38" fmla="*/ 5 w 15"/>
                <a:gd name="T39" fmla="*/ 12 h 40"/>
                <a:gd name="T40" fmla="*/ 0 w 15"/>
                <a:gd name="T41" fmla="*/ 12 h 40"/>
                <a:gd name="T42" fmla="*/ 0 w 15"/>
                <a:gd name="T43" fmla="*/ 8 h 40"/>
                <a:gd name="T44" fmla="*/ 5 w 15"/>
                <a:gd name="T45" fmla="*/ 8 h 40"/>
                <a:gd name="T46" fmla="*/ 5 w 15"/>
                <a:gd name="T47" fmla="*/ 0 h 40"/>
                <a:gd name="T48" fmla="*/ 10 w 15"/>
                <a:gd name="T4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" h="40">
                  <a:moveTo>
                    <a:pt x="10" y="0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2"/>
                    <a:pt x="10" y="33"/>
                    <a:pt x="10" y="33"/>
                  </a:cubicBezTo>
                  <a:cubicBezTo>
                    <a:pt x="10" y="34"/>
                    <a:pt x="11" y="34"/>
                    <a:pt x="11" y="3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4" y="35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3" y="39"/>
                  </a:cubicBezTo>
                  <a:cubicBezTo>
                    <a:pt x="13" y="40"/>
                    <a:pt x="12" y="40"/>
                    <a:pt x="11" y="40"/>
                  </a:cubicBezTo>
                  <a:cubicBezTo>
                    <a:pt x="10" y="40"/>
                    <a:pt x="10" y="40"/>
                    <a:pt x="9" y="39"/>
                  </a:cubicBezTo>
                  <a:cubicBezTo>
                    <a:pt x="8" y="39"/>
                    <a:pt x="7" y="38"/>
                    <a:pt x="7" y="38"/>
                  </a:cubicBezTo>
                  <a:cubicBezTo>
                    <a:pt x="6" y="37"/>
                    <a:pt x="6" y="36"/>
                    <a:pt x="5" y="35"/>
                  </a:cubicBezTo>
                  <a:cubicBezTo>
                    <a:pt x="5" y="34"/>
                    <a:pt x="5" y="33"/>
                    <a:pt x="5" y="3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0" name="Freeform 219"/>
            <p:cNvSpPr>
              <a:spLocks/>
            </p:cNvSpPr>
            <p:nvPr/>
          </p:nvSpPr>
          <p:spPr bwMode="auto">
            <a:xfrm>
              <a:off x="2179637" y="4201318"/>
              <a:ext cx="61913" cy="130175"/>
            </a:xfrm>
            <a:custGeom>
              <a:avLst/>
              <a:gdLst>
                <a:gd name="T0" fmla="*/ 5 w 21"/>
                <a:gd name="T1" fmla="*/ 16 h 44"/>
                <a:gd name="T2" fmla="*/ 8 w 21"/>
                <a:gd name="T3" fmla="*/ 13 h 44"/>
                <a:gd name="T4" fmla="*/ 12 w 21"/>
                <a:gd name="T5" fmla="*/ 12 h 44"/>
                <a:gd name="T6" fmla="*/ 16 w 21"/>
                <a:gd name="T7" fmla="*/ 13 h 44"/>
                <a:gd name="T8" fmla="*/ 19 w 21"/>
                <a:gd name="T9" fmla="*/ 15 h 44"/>
                <a:gd name="T10" fmla="*/ 20 w 21"/>
                <a:gd name="T11" fmla="*/ 18 h 44"/>
                <a:gd name="T12" fmla="*/ 21 w 21"/>
                <a:gd name="T13" fmla="*/ 24 h 44"/>
                <a:gd name="T14" fmla="*/ 21 w 21"/>
                <a:gd name="T15" fmla="*/ 44 h 44"/>
                <a:gd name="T16" fmla="*/ 16 w 21"/>
                <a:gd name="T17" fmla="*/ 44 h 44"/>
                <a:gd name="T18" fmla="*/ 16 w 21"/>
                <a:gd name="T19" fmla="*/ 23 h 44"/>
                <a:gd name="T20" fmla="*/ 15 w 21"/>
                <a:gd name="T21" fmla="*/ 18 h 44"/>
                <a:gd name="T22" fmla="*/ 11 w 21"/>
                <a:gd name="T23" fmla="*/ 17 h 44"/>
                <a:gd name="T24" fmla="*/ 7 w 21"/>
                <a:gd name="T25" fmla="*/ 18 h 44"/>
                <a:gd name="T26" fmla="*/ 5 w 21"/>
                <a:gd name="T27" fmla="*/ 21 h 44"/>
                <a:gd name="T28" fmla="*/ 5 w 21"/>
                <a:gd name="T29" fmla="*/ 44 h 44"/>
                <a:gd name="T30" fmla="*/ 0 w 21"/>
                <a:gd name="T31" fmla="*/ 44 h 44"/>
                <a:gd name="T32" fmla="*/ 0 w 21"/>
                <a:gd name="T33" fmla="*/ 0 h 44"/>
                <a:gd name="T34" fmla="*/ 5 w 21"/>
                <a:gd name="T35" fmla="*/ 0 h 44"/>
                <a:gd name="T36" fmla="*/ 5 w 21"/>
                <a:gd name="T37" fmla="*/ 1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44">
                  <a:moveTo>
                    <a:pt x="5" y="16"/>
                  </a:moveTo>
                  <a:cubicBezTo>
                    <a:pt x="6" y="15"/>
                    <a:pt x="7" y="14"/>
                    <a:pt x="8" y="13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4" y="12"/>
                    <a:pt x="15" y="12"/>
                    <a:pt x="16" y="13"/>
                  </a:cubicBezTo>
                  <a:cubicBezTo>
                    <a:pt x="17" y="13"/>
                    <a:pt x="18" y="14"/>
                    <a:pt x="19" y="15"/>
                  </a:cubicBezTo>
                  <a:cubicBezTo>
                    <a:pt x="19" y="16"/>
                    <a:pt x="20" y="17"/>
                    <a:pt x="20" y="18"/>
                  </a:cubicBezTo>
                  <a:cubicBezTo>
                    <a:pt x="21" y="20"/>
                    <a:pt x="21" y="21"/>
                    <a:pt x="21" y="2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1"/>
                    <a:pt x="15" y="19"/>
                    <a:pt x="15" y="18"/>
                  </a:cubicBezTo>
                  <a:cubicBezTo>
                    <a:pt x="14" y="17"/>
                    <a:pt x="13" y="17"/>
                    <a:pt x="11" y="17"/>
                  </a:cubicBezTo>
                  <a:cubicBezTo>
                    <a:pt x="10" y="17"/>
                    <a:pt x="8" y="17"/>
                    <a:pt x="7" y="18"/>
                  </a:cubicBezTo>
                  <a:cubicBezTo>
                    <a:pt x="6" y="19"/>
                    <a:pt x="6" y="20"/>
                    <a:pt x="5" y="21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1" name="Freeform 220"/>
            <p:cNvSpPr>
              <a:spLocks noEditPoints="1"/>
            </p:cNvSpPr>
            <p:nvPr/>
          </p:nvSpPr>
          <p:spPr bwMode="auto">
            <a:xfrm>
              <a:off x="2262187" y="4237831"/>
              <a:ext cx="65088" cy="96838"/>
            </a:xfrm>
            <a:custGeom>
              <a:avLst/>
              <a:gdLst>
                <a:gd name="T0" fmla="*/ 12 w 22"/>
                <a:gd name="T1" fmla="*/ 33 h 33"/>
                <a:gd name="T2" fmla="*/ 7 w 22"/>
                <a:gd name="T3" fmla="*/ 32 h 33"/>
                <a:gd name="T4" fmla="*/ 3 w 22"/>
                <a:gd name="T5" fmla="*/ 29 h 33"/>
                <a:gd name="T6" fmla="*/ 0 w 22"/>
                <a:gd name="T7" fmla="*/ 25 h 33"/>
                <a:gd name="T8" fmla="*/ 0 w 22"/>
                <a:gd name="T9" fmla="*/ 19 h 33"/>
                <a:gd name="T10" fmla="*/ 0 w 22"/>
                <a:gd name="T11" fmla="*/ 15 h 33"/>
                <a:gd name="T12" fmla="*/ 1 w 22"/>
                <a:gd name="T13" fmla="*/ 8 h 33"/>
                <a:gd name="T14" fmla="*/ 3 w 22"/>
                <a:gd name="T15" fmla="*/ 3 h 33"/>
                <a:gd name="T16" fmla="*/ 7 w 22"/>
                <a:gd name="T17" fmla="*/ 1 h 33"/>
                <a:gd name="T18" fmla="*/ 11 w 22"/>
                <a:gd name="T19" fmla="*/ 0 h 33"/>
                <a:gd name="T20" fmla="*/ 16 w 22"/>
                <a:gd name="T21" fmla="*/ 1 h 33"/>
                <a:gd name="T22" fmla="*/ 20 w 22"/>
                <a:gd name="T23" fmla="*/ 4 h 33"/>
                <a:gd name="T24" fmla="*/ 22 w 22"/>
                <a:gd name="T25" fmla="*/ 9 h 33"/>
                <a:gd name="T26" fmla="*/ 22 w 22"/>
                <a:gd name="T27" fmla="*/ 15 h 33"/>
                <a:gd name="T28" fmla="*/ 22 w 22"/>
                <a:gd name="T29" fmla="*/ 18 h 33"/>
                <a:gd name="T30" fmla="*/ 5 w 22"/>
                <a:gd name="T31" fmla="*/ 18 h 33"/>
                <a:gd name="T32" fmla="*/ 5 w 22"/>
                <a:gd name="T33" fmla="*/ 19 h 33"/>
                <a:gd name="T34" fmla="*/ 7 w 22"/>
                <a:gd name="T35" fmla="*/ 26 h 33"/>
                <a:gd name="T36" fmla="*/ 12 w 22"/>
                <a:gd name="T37" fmla="*/ 28 h 33"/>
                <a:gd name="T38" fmla="*/ 14 w 22"/>
                <a:gd name="T39" fmla="*/ 28 h 33"/>
                <a:gd name="T40" fmla="*/ 16 w 22"/>
                <a:gd name="T41" fmla="*/ 27 h 33"/>
                <a:gd name="T42" fmla="*/ 18 w 22"/>
                <a:gd name="T43" fmla="*/ 26 h 33"/>
                <a:gd name="T44" fmla="*/ 19 w 22"/>
                <a:gd name="T45" fmla="*/ 25 h 33"/>
                <a:gd name="T46" fmla="*/ 22 w 22"/>
                <a:gd name="T47" fmla="*/ 28 h 33"/>
                <a:gd name="T48" fmla="*/ 20 w 22"/>
                <a:gd name="T49" fmla="*/ 30 h 33"/>
                <a:gd name="T50" fmla="*/ 18 w 22"/>
                <a:gd name="T51" fmla="*/ 31 h 33"/>
                <a:gd name="T52" fmla="*/ 15 w 22"/>
                <a:gd name="T53" fmla="*/ 32 h 33"/>
                <a:gd name="T54" fmla="*/ 12 w 22"/>
                <a:gd name="T55" fmla="*/ 33 h 33"/>
                <a:gd name="T56" fmla="*/ 11 w 22"/>
                <a:gd name="T57" fmla="*/ 5 h 33"/>
                <a:gd name="T58" fmla="*/ 9 w 22"/>
                <a:gd name="T59" fmla="*/ 5 h 33"/>
                <a:gd name="T60" fmla="*/ 7 w 22"/>
                <a:gd name="T61" fmla="*/ 6 h 33"/>
                <a:gd name="T62" fmla="*/ 5 w 22"/>
                <a:gd name="T63" fmla="*/ 9 h 33"/>
                <a:gd name="T64" fmla="*/ 5 w 22"/>
                <a:gd name="T65" fmla="*/ 14 h 33"/>
                <a:gd name="T66" fmla="*/ 17 w 22"/>
                <a:gd name="T67" fmla="*/ 14 h 33"/>
                <a:gd name="T68" fmla="*/ 17 w 22"/>
                <a:gd name="T69" fmla="*/ 13 h 33"/>
                <a:gd name="T70" fmla="*/ 17 w 22"/>
                <a:gd name="T71" fmla="*/ 9 h 33"/>
                <a:gd name="T72" fmla="*/ 16 w 22"/>
                <a:gd name="T73" fmla="*/ 7 h 33"/>
                <a:gd name="T74" fmla="*/ 14 w 22"/>
                <a:gd name="T75" fmla="*/ 5 h 33"/>
                <a:gd name="T76" fmla="*/ 11 w 22"/>
                <a:gd name="T77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" h="33">
                  <a:moveTo>
                    <a:pt x="12" y="33"/>
                  </a:moveTo>
                  <a:cubicBezTo>
                    <a:pt x="10" y="33"/>
                    <a:pt x="8" y="32"/>
                    <a:pt x="7" y="32"/>
                  </a:cubicBezTo>
                  <a:cubicBezTo>
                    <a:pt x="5" y="31"/>
                    <a:pt x="4" y="30"/>
                    <a:pt x="3" y="29"/>
                  </a:cubicBezTo>
                  <a:cubicBezTo>
                    <a:pt x="2" y="28"/>
                    <a:pt x="1" y="27"/>
                    <a:pt x="0" y="25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0" y="10"/>
                    <a:pt x="1" y="8"/>
                  </a:cubicBezTo>
                  <a:cubicBezTo>
                    <a:pt x="1" y="6"/>
                    <a:pt x="2" y="5"/>
                    <a:pt x="3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8" y="0"/>
                    <a:pt x="10" y="0"/>
                    <a:pt x="11" y="0"/>
                  </a:cubicBezTo>
                  <a:cubicBezTo>
                    <a:pt x="13" y="0"/>
                    <a:pt x="15" y="0"/>
                    <a:pt x="16" y="1"/>
                  </a:cubicBezTo>
                  <a:cubicBezTo>
                    <a:pt x="18" y="2"/>
                    <a:pt x="19" y="3"/>
                    <a:pt x="20" y="4"/>
                  </a:cubicBezTo>
                  <a:cubicBezTo>
                    <a:pt x="21" y="5"/>
                    <a:pt x="21" y="7"/>
                    <a:pt x="22" y="9"/>
                  </a:cubicBezTo>
                  <a:cubicBezTo>
                    <a:pt x="22" y="10"/>
                    <a:pt x="22" y="13"/>
                    <a:pt x="22" y="15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2"/>
                    <a:pt x="5" y="24"/>
                    <a:pt x="7" y="26"/>
                  </a:cubicBezTo>
                  <a:cubicBezTo>
                    <a:pt x="8" y="28"/>
                    <a:pt x="10" y="28"/>
                    <a:pt x="12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5" y="28"/>
                    <a:pt x="16" y="28"/>
                    <a:pt x="16" y="27"/>
                  </a:cubicBezTo>
                  <a:cubicBezTo>
                    <a:pt x="17" y="27"/>
                    <a:pt x="17" y="27"/>
                    <a:pt x="18" y="26"/>
                  </a:cubicBezTo>
                  <a:cubicBezTo>
                    <a:pt x="18" y="26"/>
                    <a:pt x="19" y="25"/>
                    <a:pt x="19" y="25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9"/>
                    <a:pt x="21" y="29"/>
                    <a:pt x="20" y="30"/>
                  </a:cubicBezTo>
                  <a:cubicBezTo>
                    <a:pt x="20" y="30"/>
                    <a:pt x="19" y="31"/>
                    <a:pt x="18" y="31"/>
                  </a:cubicBezTo>
                  <a:cubicBezTo>
                    <a:pt x="17" y="32"/>
                    <a:pt x="16" y="32"/>
                    <a:pt x="15" y="32"/>
                  </a:cubicBezTo>
                  <a:cubicBezTo>
                    <a:pt x="14" y="33"/>
                    <a:pt x="13" y="33"/>
                    <a:pt x="12" y="33"/>
                  </a:cubicBezTo>
                  <a:close/>
                  <a:moveTo>
                    <a:pt x="11" y="5"/>
                  </a:moveTo>
                  <a:cubicBezTo>
                    <a:pt x="10" y="5"/>
                    <a:pt x="9" y="5"/>
                    <a:pt x="9" y="5"/>
                  </a:cubicBezTo>
                  <a:cubicBezTo>
                    <a:pt x="8" y="5"/>
                    <a:pt x="7" y="6"/>
                    <a:pt x="7" y="6"/>
                  </a:cubicBezTo>
                  <a:cubicBezTo>
                    <a:pt x="6" y="7"/>
                    <a:pt x="6" y="8"/>
                    <a:pt x="5" y="9"/>
                  </a:cubicBezTo>
                  <a:cubicBezTo>
                    <a:pt x="5" y="10"/>
                    <a:pt x="5" y="12"/>
                    <a:pt x="5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0"/>
                    <a:pt x="17" y="9"/>
                  </a:cubicBezTo>
                  <a:cubicBezTo>
                    <a:pt x="16" y="8"/>
                    <a:pt x="16" y="8"/>
                    <a:pt x="16" y="7"/>
                  </a:cubicBezTo>
                  <a:cubicBezTo>
                    <a:pt x="15" y="6"/>
                    <a:pt x="15" y="6"/>
                    <a:pt x="14" y="5"/>
                  </a:cubicBezTo>
                  <a:cubicBezTo>
                    <a:pt x="13" y="5"/>
                    <a:pt x="12" y="5"/>
                    <a:pt x="1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2" name="Freeform 221"/>
            <p:cNvSpPr>
              <a:spLocks/>
            </p:cNvSpPr>
            <p:nvPr/>
          </p:nvSpPr>
          <p:spPr bwMode="auto">
            <a:xfrm>
              <a:off x="396874" y="4417218"/>
              <a:ext cx="76200" cy="125413"/>
            </a:xfrm>
            <a:custGeom>
              <a:avLst/>
              <a:gdLst>
                <a:gd name="T0" fmla="*/ 20 w 26"/>
                <a:gd name="T1" fmla="*/ 32 h 43"/>
                <a:gd name="T2" fmla="*/ 20 w 26"/>
                <a:gd name="T3" fmla="*/ 29 h 43"/>
                <a:gd name="T4" fmla="*/ 19 w 26"/>
                <a:gd name="T5" fmla="*/ 27 h 43"/>
                <a:gd name="T6" fmla="*/ 16 w 26"/>
                <a:gd name="T7" fmla="*/ 25 h 43"/>
                <a:gd name="T8" fmla="*/ 12 w 26"/>
                <a:gd name="T9" fmla="*/ 24 h 43"/>
                <a:gd name="T10" fmla="*/ 7 w 26"/>
                <a:gd name="T11" fmla="*/ 21 h 43"/>
                <a:gd name="T12" fmla="*/ 4 w 26"/>
                <a:gd name="T13" fmla="*/ 19 h 43"/>
                <a:gd name="T14" fmla="*/ 2 w 26"/>
                <a:gd name="T15" fmla="*/ 15 h 43"/>
                <a:gd name="T16" fmla="*/ 1 w 26"/>
                <a:gd name="T17" fmla="*/ 11 h 43"/>
                <a:gd name="T18" fmla="*/ 2 w 26"/>
                <a:gd name="T19" fmla="*/ 6 h 43"/>
                <a:gd name="T20" fmla="*/ 4 w 26"/>
                <a:gd name="T21" fmla="*/ 3 h 43"/>
                <a:gd name="T22" fmla="*/ 8 w 26"/>
                <a:gd name="T23" fmla="*/ 0 h 43"/>
                <a:gd name="T24" fmla="*/ 13 w 26"/>
                <a:gd name="T25" fmla="*/ 0 h 43"/>
                <a:gd name="T26" fmla="*/ 18 w 26"/>
                <a:gd name="T27" fmla="*/ 1 h 43"/>
                <a:gd name="T28" fmla="*/ 22 w 26"/>
                <a:gd name="T29" fmla="*/ 3 h 43"/>
                <a:gd name="T30" fmla="*/ 25 w 26"/>
                <a:gd name="T31" fmla="*/ 8 h 43"/>
                <a:gd name="T32" fmla="*/ 25 w 26"/>
                <a:gd name="T33" fmla="*/ 12 h 43"/>
                <a:gd name="T34" fmla="*/ 20 w 26"/>
                <a:gd name="T35" fmla="*/ 12 h 43"/>
                <a:gd name="T36" fmla="*/ 20 w 26"/>
                <a:gd name="T37" fmla="*/ 9 h 43"/>
                <a:gd name="T38" fmla="*/ 18 w 26"/>
                <a:gd name="T39" fmla="*/ 6 h 43"/>
                <a:gd name="T40" fmla="*/ 16 w 26"/>
                <a:gd name="T41" fmla="*/ 5 h 43"/>
                <a:gd name="T42" fmla="*/ 13 w 26"/>
                <a:gd name="T43" fmla="*/ 4 h 43"/>
                <a:gd name="T44" fmla="*/ 10 w 26"/>
                <a:gd name="T45" fmla="*/ 5 h 43"/>
                <a:gd name="T46" fmla="*/ 8 w 26"/>
                <a:gd name="T47" fmla="*/ 6 h 43"/>
                <a:gd name="T48" fmla="*/ 6 w 26"/>
                <a:gd name="T49" fmla="*/ 8 h 43"/>
                <a:gd name="T50" fmla="*/ 6 w 26"/>
                <a:gd name="T51" fmla="*/ 11 h 43"/>
                <a:gd name="T52" fmla="*/ 8 w 26"/>
                <a:gd name="T53" fmla="*/ 15 h 43"/>
                <a:gd name="T54" fmla="*/ 14 w 26"/>
                <a:gd name="T55" fmla="*/ 19 h 43"/>
                <a:gd name="T56" fmla="*/ 19 w 26"/>
                <a:gd name="T57" fmla="*/ 21 h 43"/>
                <a:gd name="T58" fmla="*/ 23 w 26"/>
                <a:gd name="T59" fmla="*/ 24 h 43"/>
                <a:gd name="T60" fmla="*/ 25 w 26"/>
                <a:gd name="T61" fmla="*/ 27 h 43"/>
                <a:gd name="T62" fmla="*/ 26 w 26"/>
                <a:gd name="T63" fmla="*/ 32 h 43"/>
                <a:gd name="T64" fmla="*/ 25 w 26"/>
                <a:gd name="T65" fmla="*/ 36 h 43"/>
                <a:gd name="T66" fmla="*/ 22 w 26"/>
                <a:gd name="T67" fmla="*/ 40 h 43"/>
                <a:gd name="T68" fmla="*/ 18 w 26"/>
                <a:gd name="T69" fmla="*/ 42 h 43"/>
                <a:gd name="T70" fmla="*/ 13 w 26"/>
                <a:gd name="T71" fmla="*/ 43 h 43"/>
                <a:gd name="T72" fmla="*/ 8 w 26"/>
                <a:gd name="T73" fmla="*/ 42 h 43"/>
                <a:gd name="T74" fmla="*/ 4 w 26"/>
                <a:gd name="T75" fmla="*/ 40 h 43"/>
                <a:gd name="T76" fmla="*/ 1 w 26"/>
                <a:gd name="T77" fmla="*/ 36 h 43"/>
                <a:gd name="T78" fmla="*/ 0 w 26"/>
                <a:gd name="T79" fmla="*/ 30 h 43"/>
                <a:gd name="T80" fmla="*/ 5 w 26"/>
                <a:gd name="T81" fmla="*/ 30 h 43"/>
                <a:gd name="T82" fmla="*/ 6 w 26"/>
                <a:gd name="T83" fmla="*/ 34 h 43"/>
                <a:gd name="T84" fmla="*/ 7 w 26"/>
                <a:gd name="T85" fmla="*/ 36 h 43"/>
                <a:gd name="T86" fmla="*/ 10 w 26"/>
                <a:gd name="T87" fmla="*/ 38 h 43"/>
                <a:gd name="T88" fmla="*/ 13 w 26"/>
                <a:gd name="T89" fmla="*/ 38 h 43"/>
                <a:gd name="T90" fmla="*/ 18 w 26"/>
                <a:gd name="T91" fmla="*/ 37 h 43"/>
                <a:gd name="T92" fmla="*/ 20 w 26"/>
                <a:gd name="T93" fmla="*/ 3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" h="43">
                  <a:moveTo>
                    <a:pt x="20" y="32"/>
                  </a:moveTo>
                  <a:cubicBezTo>
                    <a:pt x="20" y="31"/>
                    <a:pt x="20" y="30"/>
                    <a:pt x="20" y="29"/>
                  </a:cubicBezTo>
                  <a:cubicBezTo>
                    <a:pt x="20" y="28"/>
                    <a:pt x="19" y="28"/>
                    <a:pt x="19" y="27"/>
                  </a:cubicBezTo>
                  <a:cubicBezTo>
                    <a:pt x="18" y="26"/>
                    <a:pt x="17" y="26"/>
                    <a:pt x="16" y="25"/>
                  </a:cubicBezTo>
                  <a:cubicBezTo>
                    <a:pt x="15" y="25"/>
                    <a:pt x="14" y="24"/>
                    <a:pt x="12" y="24"/>
                  </a:cubicBezTo>
                  <a:cubicBezTo>
                    <a:pt x="10" y="23"/>
                    <a:pt x="9" y="22"/>
                    <a:pt x="7" y="21"/>
                  </a:cubicBezTo>
                  <a:cubicBezTo>
                    <a:pt x="6" y="21"/>
                    <a:pt x="5" y="20"/>
                    <a:pt x="4" y="19"/>
                  </a:cubicBezTo>
                  <a:cubicBezTo>
                    <a:pt x="3" y="18"/>
                    <a:pt x="2" y="17"/>
                    <a:pt x="2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1" y="9"/>
                    <a:pt x="1" y="8"/>
                    <a:pt x="2" y="6"/>
                  </a:cubicBezTo>
                  <a:cubicBezTo>
                    <a:pt x="2" y="5"/>
                    <a:pt x="3" y="4"/>
                    <a:pt x="4" y="3"/>
                  </a:cubicBezTo>
                  <a:cubicBezTo>
                    <a:pt x="5" y="2"/>
                    <a:pt x="6" y="1"/>
                    <a:pt x="8" y="0"/>
                  </a:cubicBezTo>
                  <a:cubicBezTo>
                    <a:pt x="9" y="0"/>
                    <a:pt x="11" y="0"/>
                    <a:pt x="13" y="0"/>
                  </a:cubicBezTo>
                  <a:cubicBezTo>
                    <a:pt x="15" y="0"/>
                    <a:pt x="17" y="0"/>
                    <a:pt x="18" y="1"/>
                  </a:cubicBezTo>
                  <a:cubicBezTo>
                    <a:pt x="20" y="1"/>
                    <a:pt x="21" y="2"/>
                    <a:pt x="22" y="3"/>
                  </a:cubicBezTo>
                  <a:cubicBezTo>
                    <a:pt x="23" y="5"/>
                    <a:pt x="24" y="6"/>
                    <a:pt x="25" y="8"/>
                  </a:cubicBezTo>
                  <a:cubicBezTo>
                    <a:pt x="25" y="9"/>
                    <a:pt x="25" y="11"/>
                    <a:pt x="25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1"/>
                    <a:pt x="20" y="10"/>
                    <a:pt x="20" y="9"/>
                  </a:cubicBezTo>
                  <a:cubicBezTo>
                    <a:pt x="19" y="8"/>
                    <a:pt x="19" y="7"/>
                    <a:pt x="18" y="6"/>
                  </a:cubicBezTo>
                  <a:cubicBezTo>
                    <a:pt x="18" y="6"/>
                    <a:pt x="17" y="5"/>
                    <a:pt x="16" y="5"/>
                  </a:cubicBezTo>
                  <a:cubicBezTo>
                    <a:pt x="15" y="4"/>
                    <a:pt x="14" y="4"/>
                    <a:pt x="13" y="4"/>
                  </a:cubicBezTo>
                  <a:cubicBezTo>
                    <a:pt x="12" y="4"/>
                    <a:pt x="11" y="4"/>
                    <a:pt x="10" y="5"/>
                  </a:cubicBezTo>
                  <a:cubicBezTo>
                    <a:pt x="9" y="5"/>
                    <a:pt x="8" y="5"/>
                    <a:pt x="8" y="6"/>
                  </a:cubicBezTo>
                  <a:cubicBezTo>
                    <a:pt x="7" y="7"/>
                    <a:pt x="7" y="7"/>
                    <a:pt x="6" y="8"/>
                  </a:cubicBezTo>
                  <a:cubicBezTo>
                    <a:pt x="6" y="9"/>
                    <a:pt x="6" y="10"/>
                    <a:pt x="6" y="11"/>
                  </a:cubicBezTo>
                  <a:cubicBezTo>
                    <a:pt x="6" y="13"/>
                    <a:pt x="7" y="14"/>
                    <a:pt x="8" y="15"/>
                  </a:cubicBezTo>
                  <a:cubicBezTo>
                    <a:pt x="9" y="17"/>
                    <a:pt x="11" y="18"/>
                    <a:pt x="14" y="19"/>
                  </a:cubicBezTo>
                  <a:cubicBezTo>
                    <a:pt x="16" y="19"/>
                    <a:pt x="18" y="20"/>
                    <a:pt x="19" y="21"/>
                  </a:cubicBezTo>
                  <a:cubicBezTo>
                    <a:pt x="21" y="22"/>
                    <a:pt x="22" y="23"/>
                    <a:pt x="23" y="24"/>
                  </a:cubicBezTo>
                  <a:cubicBezTo>
                    <a:pt x="24" y="25"/>
                    <a:pt x="24" y="26"/>
                    <a:pt x="25" y="27"/>
                  </a:cubicBezTo>
                  <a:cubicBezTo>
                    <a:pt x="25" y="28"/>
                    <a:pt x="26" y="30"/>
                    <a:pt x="26" y="32"/>
                  </a:cubicBezTo>
                  <a:cubicBezTo>
                    <a:pt x="26" y="33"/>
                    <a:pt x="25" y="35"/>
                    <a:pt x="25" y="36"/>
                  </a:cubicBezTo>
                  <a:cubicBezTo>
                    <a:pt x="24" y="38"/>
                    <a:pt x="23" y="39"/>
                    <a:pt x="22" y="40"/>
                  </a:cubicBezTo>
                  <a:cubicBezTo>
                    <a:pt x="21" y="41"/>
                    <a:pt x="20" y="42"/>
                    <a:pt x="18" y="42"/>
                  </a:cubicBezTo>
                  <a:cubicBezTo>
                    <a:pt x="17" y="43"/>
                    <a:pt x="15" y="43"/>
                    <a:pt x="13" y="43"/>
                  </a:cubicBezTo>
                  <a:cubicBezTo>
                    <a:pt x="11" y="43"/>
                    <a:pt x="10" y="43"/>
                    <a:pt x="8" y="42"/>
                  </a:cubicBezTo>
                  <a:cubicBezTo>
                    <a:pt x="7" y="42"/>
                    <a:pt x="5" y="41"/>
                    <a:pt x="4" y="40"/>
                  </a:cubicBezTo>
                  <a:cubicBezTo>
                    <a:pt x="3" y="39"/>
                    <a:pt x="2" y="37"/>
                    <a:pt x="1" y="36"/>
                  </a:cubicBezTo>
                  <a:cubicBezTo>
                    <a:pt x="0" y="34"/>
                    <a:pt x="0" y="32"/>
                    <a:pt x="0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2"/>
                    <a:pt x="5" y="33"/>
                    <a:pt x="6" y="34"/>
                  </a:cubicBezTo>
                  <a:cubicBezTo>
                    <a:pt x="6" y="35"/>
                    <a:pt x="7" y="36"/>
                    <a:pt x="7" y="36"/>
                  </a:cubicBezTo>
                  <a:cubicBezTo>
                    <a:pt x="8" y="37"/>
                    <a:pt x="9" y="38"/>
                    <a:pt x="10" y="38"/>
                  </a:cubicBezTo>
                  <a:cubicBezTo>
                    <a:pt x="11" y="38"/>
                    <a:pt x="12" y="38"/>
                    <a:pt x="13" y="38"/>
                  </a:cubicBezTo>
                  <a:cubicBezTo>
                    <a:pt x="15" y="38"/>
                    <a:pt x="17" y="38"/>
                    <a:pt x="18" y="37"/>
                  </a:cubicBezTo>
                  <a:cubicBezTo>
                    <a:pt x="20" y="35"/>
                    <a:pt x="20" y="34"/>
                    <a:pt x="20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3" name="Freeform 222"/>
            <p:cNvSpPr>
              <a:spLocks noEditPoints="1"/>
            </p:cNvSpPr>
            <p:nvPr/>
          </p:nvSpPr>
          <p:spPr bwMode="auto">
            <a:xfrm>
              <a:off x="490537" y="4417218"/>
              <a:ext cx="82550" cy="125413"/>
            </a:xfrm>
            <a:custGeom>
              <a:avLst/>
              <a:gdLst>
                <a:gd name="T0" fmla="*/ 28 w 28"/>
                <a:gd name="T1" fmla="*/ 25 h 43"/>
                <a:gd name="T2" fmla="*/ 27 w 28"/>
                <a:gd name="T3" fmla="*/ 33 h 43"/>
                <a:gd name="T4" fmla="*/ 24 w 28"/>
                <a:gd name="T5" fmla="*/ 38 h 43"/>
                <a:gd name="T6" fmla="*/ 20 w 28"/>
                <a:gd name="T7" fmla="*/ 42 h 43"/>
                <a:gd name="T8" fmla="*/ 14 w 28"/>
                <a:gd name="T9" fmla="*/ 43 h 43"/>
                <a:gd name="T10" fmla="*/ 8 w 28"/>
                <a:gd name="T11" fmla="*/ 42 h 43"/>
                <a:gd name="T12" fmla="*/ 3 w 28"/>
                <a:gd name="T13" fmla="*/ 38 h 43"/>
                <a:gd name="T14" fmla="*/ 1 w 28"/>
                <a:gd name="T15" fmla="*/ 33 h 43"/>
                <a:gd name="T16" fmla="*/ 0 w 28"/>
                <a:gd name="T17" fmla="*/ 25 h 43"/>
                <a:gd name="T18" fmla="*/ 0 w 28"/>
                <a:gd name="T19" fmla="*/ 18 h 43"/>
                <a:gd name="T20" fmla="*/ 1 w 28"/>
                <a:gd name="T21" fmla="*/ 10 h 43"/>
                <a:gd name="T22" fmla="*/ 3 w 28"/>
                <a:gd name="T23" fmla="*/ 4 h 43"/>
                <a:gd name="T24" fmla="*/ 8 w 28"/>
                <a:gd name="T25" fmla="*/ 1 h 43"/>
                <a:gd name="T26" fmla="*/ 14 w 28"/>
                <a:gd name="T27" fmla="*/ 0 h 43"/>
                <a:gd name="T28" fmla="*/ 20 w 28"/>
                <a:gd name="T29" fmla="*/ 1 h 43"/>
                <a:gd name="T30" fmla="*/ 24 w 28"/>
                <a:gd name="T31" fmla="*/ 4 h 43"/>
                <a:gd name="T32" fmla="*/ 27 w 28"/>
                <a:gd name="T33" fmla="*/ 10 h 43"/>
                <a:gd name="T34" fmla="*/ 28 w 28"/>
                <a:gd name="T35" fmla="*/ 18 h 43"/>
                <a:gd name="T36" fmla="*/ 28 w 28"/>
                <a:gd name="T37" fmla="*/ 25 h 43"/>
                <a:gd name="T38" fmla="*/ 23 w 28"/>
                <a:gd name="T39" fmla="*/ 18 h 43"/>
                <a:gd name="T40" fmla="*/ 22 w 28"/>
                <a:gd name="T41" fmla="*/ 12 h 43"/>
                <a:gd name="T42" fmla="*/ 20 w 28"/>
                <a:gd name="T43" fmla="*/ 7 h 43"/>
                <a:gd name="T44" fmla="*/ 18 w 28"/>
                <a:gd name="T45" fmla="*/ 5 h 43"/>
                <a:gd name="T46" fmla="*/ 14 w 28"/>
                <a:gd name="T47" fmla="*/ 4 h 43"/>
                <a:gd name="T48" fmla="*/ 10 w 28"/>
                <a:gd name="T49" fmla="*/ 5 h 43"/>
                <a:gd name="T50" fmla="*/ 7 w 28"/>
                <a:gd name="T51" fmla="*/ 7 h 43"/>
                <a:gd name="T52" fmla="*/ 5 w 28"/>
                <a:gd name="T53" fmla="*/ 12 h 43"/>
                <a:gd name="T54" fmla="*/ 5 w 28"/>
                <a:gd name="T55" fmla="*/ 18 h 43"/>
                <a:gd name="T56" fmla="*/ 5 w 28"/>
                <a:gd name="T57" fmla="*/ 25 h 43"/>
                <a:gd name="T58" fmla="*/ 5 w 28"/>
                <a:gd name="T59" fmla="*/ 31 h 43"/>
                <a:gd name="T60" fmla="*/ 7 w 28"/>
                <a:gd name="T61" fmla="*/ 35 h 43"/>
                <a:gd name="T62" fmla="*/ 10 w 28"/>
                <a:gd name="T63" fmla="*/ 37 h 43"/>
                <a:gd name="T64" fmla="*/ 14 w 28"/>
                <a:gd name="T65" fmla="*/ 38 h 43"/>
                <a:gd name="T66" fmla="*/ 18 w 28"/>
                <a:gd name="T67" fmla="*/ 37 h 43"/>
                <a:gd name="T68" fmla="*/ 20 w 28"/>
                <a:gd name="T69" fmla="*/ 35 h 43"/>
                <a:gd name="T70" fmla="*/ 22 w 28"/>
                <a:gd name="T71" fmla="*/ 31 h 43"/>
                <a:gd name="T72" fmla="*/ 23 w 28"/>
                <a:gd name="T73" fmla="*/ 25 h 43"/>
                <a:gd name="T74" fmla="*/ 23 w 28"/>
                <a:gd name="T75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" h="43">
                  <a:moveTo>
                    <a:pt x="28" y="25"/>
                  </a:moveTo>
                  <a:cubicBezTo>
                    <a:pt x="28" y="28"/>
                    <a:pt x="28" y="31"/>
                    <a:pt x="27" y="33"/>
                  </a:cubicBezTo>
                  <a:cubicBezTo>
                    <a:pt x="26" y="35"/>
                    <a:pt x="25" y="37"/>
                    <a:pt x="24" y="38"/>
                  </a:cubicBezTo>
                  <a:cubicBezTo>
                    <a:pt x="23" y="40"/>
                    <a:pt x="21" y="41"/>
                    <a:pt x="20" y="42"/>
                  </a:cubicBezTo>
                  <a:cubicBezTo>
                    <a:pt x="18" y="43"/>
                    <a:pt x="16" y="43"/>
                    <a:pt x="14" y="43"/>
                  </a:cubicBezTo>
                  <a:cubicBezTo>
                    <a:pt x="12" y="43"/>
                    <a:pt x="10" y="43"/>
                    <a:pt x="8" y="42"/>
                  </a:cubicBezTo>
                  <a:cubicBezTo>
                    <a:pt x="6" y="41"/>
                    <a:pt x="5" y="40"/>
                    <a:pt x="3" y="38"/>
                  </a:cubicBezTo>
                  <a:cubicBezTo>
                    <a:pt x="2" y="37"/>
                    <a:pt x="1" y="35"/>
                    <a:pt x="1" y="33"/>
                  </a:cubicBezTo>
                  <a:cubicBezTo>
                    <a:pt x="0" y="31"/>
                    <a:pt x="0" y="28"/>
                    <a:pt x="0" y="2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0" y="12"/>
                    <a:pt x="1" y="10"/>
                  </a:cubicBezTo>
                  <a:cubicBezTo>
                    <a:pt x="1" y="8"/>
                    <a:pt x="2" y="6"/>
                    <a:pt x="3" y="4"/>
                  </a:cubicBezTo>
                  <a:cubicBezTo>
                    <a:pt x="5" y="3"/>
                    <a:pt x="6" y="1"/>
                    <a:pt x="8" y="1"/>
                  </a:cubicBezTo>
                  <a:cubicBezTo>
                    <a:pt x="10" y="0"/>
                    <a:pt x="12" y="0"/>
                    <a:pt x="14" y="0"/>
                  </a:cubicBezTo>
                  <a:cubicBezTo>
                    <a:pt x="16" y="0"/>
                    <a:pt x="18" y="0"/>
                    <a:pt x="20" y="1"/>
                  </a:cubicBezTo>
                  <a:cubicBezTo>
                    <a:pt x="21" y="1"/>
                    <a:pt x="23" y="3"/>
                    <a:pt x="24" y="4"/>
                  </a:cubicBezTo>
                  <a:cubicBezTo>
                    <a:pt x="25" y="6"/>
                    <a:pt x="26" y="8"/>
                    <a:pt x="27" y="10"/>
                  </a:cubicBezTo>
                  <a:cubicBezTo>
                    <a:pt x="28" y="12"/>
                    <a:pt x="28" y="15"/>
                    <a:pt x="28" y="18"/>
                  </a:cubicBezTo>
                  <a:lnTo>
                    <a:pt x="28" y="25"/>
                  </a:lnTo>
                  <a:close/>
                  <a:moveTo>
                    <a:pt x="23" y="18"/>
                  </a:moveTo>
                  <a:cubicBezTo>
                    <a:pt x="23" y="15"/>
                    <a:pt x="22" y="13"/>
                    <a:pt x="22" y="12"/>
                  </a:cubicBezTo>
                  <a:cubicBezTo>
                    <a:pt x="22" y="10"/>
                    <a:pt x="21" y="9"/>
                    <a:pt x="20" y="7"/>
                  </a:cubicBezTo>
                  <a:cubicBezTo>
                    <a:pt x="20" y="6"/>
                    <a:pt x="19" y="6"/>
                    <a:pt x="18" y="5"/>
                  </a:cubicBezTo>
                  <a:cubicBezTo>
                    <a:pt x="16" y="5"/>
                    <a:pt x="15" y="4"/>
                    <a:pt x="14" y="4"/>
                  </a:cubicBezTo>
                  <a:cubicBezTo>
                    <a:pt x="12" y="4"/>
                    <a:pt x="11" y="5"/>
                    <a:pt x="10" y="5"/>
                  </a:cubicBezTo>
                  <a:cubicBezTo>
                    <a:pt x="9" y="6"/>
                    <a:pt x="8" y="6"/>
                    <a:pt x="7" y="7"/>
                  </a:cubicBezTo>
                  <a:cubicBezTo>
                    <a:pt x="6" y="9"/>
                    <a:pt x="6" y="10"/>
                    <a:pt x="5" y="12"/>
                  </a:cubicBezTo>
                  <a:cubicBezTo>
                    <a:pt x="5" y="13"/>
                    <a:pt x="5" y="15"/>
                    <a:pt x="5" y="18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7"/>
                    <a:pt x="5" y="29"/>
                    <a:pt x="5" y="31"/>
                  </a:cubicBezTo>
                  <a:cubicBezTo>
                    <a:pt x="6" y="33"/>
                    <a:pt x="6" y="34"/>
                    <a:pt x="7" y="35"/>
                  </a:cubicBezTo>
                  <a:cubicBezTo>
                    <a:pt x="8" y="36"/>
                    <a:pt x="9" y="37"/>
                    <a:pt x="10" y="37"/>
                  </a:cubicBezTo>
                  <a:cubicBezTo>
                    <a:pt x="11" y="38"/>
                    <a:pt x="12" y="38"/>
                    <a:pt x="14" y="38"/>
                  </a:cubicBezTo>
                  <a:cubicBezTo>
                    <a:pt x="15" y="38"/>
                    <a:pt x="16" y="38"/>
                    <a:pt x="18" y="37"/>
                  </a:cubicBezTo>
                  <a:cubicBezTo>
                    <a:pt x="19" y="37"/>
                    <a:pt x="20" y="36"/>
                    <a:pt x="20" y="35"/>
                  </a:cubicBezTo>
                  <a:cubicBezTo>
                    <a:pt x="21" y="34"/>
                    <a:pt x="22" y="33"/>
                    <a:pt x="22" y="31"/>
                  </a:cubicBezTo>
                  <a:cubicBezTo>
                    <a:pt x="22" y="29"/>
                    <a:pt x="23" y="27"/>
                    <a:pt x="23" y="25"/>
                  </a:cubicBezTo>
                  <a:lnTo>
                    <a:pt x="23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4" name="Freeform 223"/>
            <p:cNvSpPr>
              <a:spLocks/>
            </p:cNvSpPr>
            <p:nvPr/>
          </p:nvSpPr>
          <p:spPr bwMode="auto">
            <a:xfrm>
              <a:off x="593724" y="4417218"/>
              <a:ext cx="82550" cy="125413"/>
            </a:xfrm>
            <a:custGeom>
              <a:avLst/>
              <a:gdLst>
                <a:gd name="T0" fmla="*/ 28 w 28"/>
                <a:gd name="T1" fmla="*/ 29 h 43"/>
                <a:gd name="T2" fmla="*/ 26 w 28"/>
                <a:gd name="T3" fmla="*/ 35 h 43"/>
                <a:gd name="T4" fmla="*/ 24 w 28"/>
                <a:gd name="T5" fmla="*/ 39 h 43"/>
                <a:gd name="T6" fmla="*/ 20 w 28"/>
                <a:gd name="T7" fmla="*/ 42 h 43"/>
                <a:gd name="T8" fmla="*/ 14 w 28"/>
                <a:gd name="T9" fmla="*/ 43 h 43"/>
                <a:gd name="T10" fmla="*/ 8 w 28"/>
                <a:gd name="T11" fmla="*/ 42 h 43"/>
                <a:gd name="T12" fmla="*/ 4 w 28"/>
                <a:gd name="T13" fmla="*/ 38 h 43"/>
                <a:gd name="T14" fmla="*/ 1 w 28"/>
                <a:gd name="T15" fmla="*/ 32 h 43"/>
                <a:gd name="T16" fmla="*/ 0 w 28"/>
                <a:gd name="T17" fmla="*/ 25 h 43"/>
                <a:gd name="T18" fmla="*/ 0 w 28"/>
                <a:gd name="T19" fmla="*/ 17 h 43"/>
                <a:gd name="T20" fmla="*/ 1 w 28"/>
                <a:gd name="T21" fmla="*/ 10 h 43"/>
                <a:gd name="T22" fmla="*/ 4 w 28"/>
                <a:gd name="T23" fmla="*/ 4 h 43"/>
                <a:gd name="T24" fmla="*/ 8 w 28"/>
                <a:gd name="T25" fmla="*/ 1 h 43"/>
                <a:gd name="T26" fmla="*/ 14 w 28"/>
                <a:gd name="T27" fmla="*/ 0 h 43"/>
                <a:gd name="T28" fmla="*/ 20 w 28"/>
                <a:gd name="T29" fmla="*/ 0 h 43"/>
                <a:gd name="T30" fmla="*/ 24 w 28"/>
                <a:gd name="T31" fmla="*/ 3 h 43"/>
                <a:gd name="T32" fmla="*/ 27 w 28"/>
                <a:gd name="T33" fmla="*/ 8 h 43"/>
                <a:gd name="T34" fmla="*/ 28 w 28"/>
                <a:gd name="T35" fmla="*/ 14 h 43"/>
                <a:gd name="T36" fmla="*/ 22 w 28"/>
                <a:gd name="T37" fmla="*/ 14 h 43"/>
                <a:gd name="T38" fmla="*/ 22 w 28"/>
                <a:gd name="T39" fmla="*/ 9 h 43"/>
                <a:gd name="T40" fmla="*/ 20 w 28"/>
                <a:gd name="T41" fmla="*/ 6 h 43"/>
                <a:gd name="T42" fmla="*/ 18 w 28"/>
                <a:gd name="T43" fmla="*/ 5 h 43"/>
                <a:gd name="T44" fmla="*/ 14 w 28"/>
                <a:gd name="T45" fmla="*/ 4 h 43"/>
                <a:gd name="T46" fmla="*/ 10 w 28"/>
                <a:gd name="T47" fmla="*/ 5 h 43"/>
                <a:gd name="T48" fmla="*/ 8 w 28"/>
                <a:gd name="T49" fmla="*/ 8 h 43"/>
                <a:gd name="T50" fmla="*/ 6 w 28"/>
                <a:gd name="T51" fmla="*/ 12 h 43"/>
                <a:gd name="T52" fmla="*/ 6 w 28"/>
                <a:gd name="T53" fmla="*/ 17 h 43"/>
                <a:gd name="T54" fmla="*/ 6 w 28"/>
                <a:gd name="T55" fmla="*/ 25 h 43"/>
                <a:gd name="T56" fmla="*/ 6 w 28"/>
                <a:gd name="T57" fmla="*/ 30 h 43"/>
                <a:gd name="T58" fmla="*/ 7 w 28"/>
                <a:gd name="T59" fmla="*/ 35 h 43"/>
                <a:gd name="T60" fmla="*/ 10 w 28"/>
                <a:gd name="T61" fmla="*/ 37 h 43"/>
                <a:gd name="T62" fmla="*/ 14 w 28"/>
                <a:gd name="T63" fmla="*/ 38 h 43"/>
                <a:gd name="T64" fmla="*/ 18 w 28"/>
                <a:gd name="T65" fmla="*/ 38 h 43"/>
                <a:gd name="T66" fmla="*/ 20 w 28"/>
                <a:gd name="T67" fmla="*/ 36 h 43"/>
                <a:gd name="T68" fmla="*/ 22 w 28"/>
                <a:gd name="T69" fmla="*/ 33 h 43"/>
                <a:gd name="T70" fmla="*/ 22 w 28"/>
                <a:gd name="T71" fmla="*/ 29 h 43"/>
                <a:gd name="T72" fmla="*/ 28 w 28"/>
                <a:gd name="T73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" h="43">
                  <a:moveTo>
                    <a:pt x="28" y="29"/>
                  </a:moveTo>
                  <a:cubicBezTo>
                    <a:pt x="27" y="31"/>
                    <a:pt x="27" y="33"/>
                    <a:pt x="26" y="35"/>
                  </a:cubicBezTo>
                  <a:cubicBezTo>
                    <a:pt x="26" y="37"/>
                    <a:pt x="25" y="38"/>
                    <a:pt x="24" y="39"/>
                  </a:cubicBezTo>
                  <a:cubicBezTo>
                    <a:pt x="23" y="40"/>
                    <a:pt x="21" y="41"/>
                    <a:pt x="20" y="42"/>
                  </a:cubicBezTo>
                  <a:cubicBezTo>
                    <a:pt x="18" y="43"/>
                    <a:pt x="16" y="43"/>
                    <a:pt x="14" y="43"/>
                  </a:cubicBezTo>
                  <a:cubicBezTo>
                    <a:pt x="12" y="43"/>
                    <a:pt x="10" y="42"/>
                    <a:pt x="8" y="42"/>
                  </a:cubicBezTo>
                  <a:cubicBezTo>
                    <a:pt x="7" y="41"/>
                    <a:pt x="5" y="40"/>
                    <a:pt x="4" y="38"/>
                  </a:cubicBezTo>
                  <a:cubicBezTo>
                    <a:pt x="3" y="37"/>
                    <a:pt x="2" y="35"/>
                    <a:pt x="1" y="32"/>
                  </a:cubicBezTo>
                  <a:cubicBezTo>
                    <a:pt x="0" y="30"/>
                    <a:pt x="0" y="28"/>
                    <a:pt x="0" y="2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5"/>
                    <a:pt x="0" y="12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5" y="3"/>
                    <a:pt x="7" y="2"/>
                    <a:pt x="8" y="1"/>
                  </a:cubicBezTo>
                  <a:cubicBezTo>
                    <a:pt x="10" y="0"/>
                    <a:pt x="12" y="0"/>
                    <a:pt x="14" y="0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1" y="1"/>
                    <a:pt x="23" y="2"/>
                    <a:pt x="24" y="3"/>
                  </a:cubicBezTo>
                  <a:cubicBezTo>
                    <a:pt x="25" y="4"/>
                    <a:pt x="26" y="6"/>
                    <a:pt x="27" y="8"/>
                  </a:cubicBezTo>
                  <a:cubicBezTo>
                    <a:pt x="27" y="9"/>
                    <a:pt x="27" y="11"/>
                    <a:pt x="28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2"/>
                    <a:pt x="22" y="11"/>
                    <a:pt x="22" y="9"/>
                  </a:cubicBezTo>
                  <a:cubicBezTo>
                    <a:pt x="21" y="8"/>
                    <a:pt x="21" y="7"/>
                    <a:pt x="20" y="6"/>
                  </a:cubicBezTo>
                  <a:cubicBezTo>
                    <a:pt x="20" y="6"/>
                    <a:pt x="19" y="5"/>
                    <a:pt x="18" y="5"/>
                  </a:cubicBezTo>
                  <a:cubicBezTo>
                    <a:pt x="17" y="4"/>
                    <a:pt x="16" y="4"/>
                    <a:pt x="14" y="4"/>
                  </a:cubicBezTo>
                  <a:cubicBezTo>
                    <a:pt x="13" y="4"/>
                    <a:pt x="12" y="4"/>
                    <a:pt x="10" y="5"/>
                  </a:cubicBezTo>
                  <a:cubicBezTo>
                    <a:pt x="9" y="6"/>
                    <a:pt x="8" y="7"/>
                    <a:pt x="8" y="8"/>
                  </a:cubicBezTo>
                  <a:cubicBezTo>
                    <a:pt x="7" y="9"/>
                    <a:pt x="6" y="10"/>
                    <a:pt x="6" y="12"/>
                  </a:cubicBezTo>
                  <a:cubicBezTo>
                    <a:pt x="6" y="13"/>
                    <a:pt x="6" y="15"/>
                    <a:pt x="6" y="1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7"/>
                    <a:pt x="6" y="29"/>
                    <a:pt x="6" y="30"/>
                  </a:cubicBezTo>
                  <a:cubicBezTo>
                    <a:pt x="6" y="32"/>
                    <a:pt x="7" y="33"/>
                    <a:pt x="7" y="35"/>
                  </a:cubicBezTo>
                  <a:cubicBezTo>
                    <a:pt x="8" y="36"/>
                    <a:pt x="9" y="37"/>
                    <a:pt x="10" y="37"/>
                  </a:cubicBezTo>
                  <a:cubicBezTo>
                    <a:pt x="11" y="38"/>
                    <a:pt x="12" y="38"/>
                    <a:pt x="14" y="38"/>
                  </a:cubicBezTo>
                  <a:cubicBezTo>
                    <a:pt x="15" y="38"/>
                    <a:pt x="17" y="38"/>
                    <a:pt x="18" y="38"/>
                  </a:cubicBezTo>
                  <a:cubicBezTo>
                    <a:pt x="19" y="37"/>
                    <a:pt x="19" y="37"/>
                    <a:pt x="20" y="36"/>
                  </a:cubicBezTo>
                  <a:cubicBezTo>
                    <a:pt x="21" y="35"/>
                    <a:pt x="21" y="34"/>
                    <a:pt x="22" y="33"/>
                  </a:cubicBezTo>
                  <a:cubicBezTo>
                    <a:pt x="22" y="32"/>
                    <a:pt x="22" y="31"/>
                    <a:pt x="22" y="29"/>
                  </a:cubicBezTo>
                  <a:lnTo>
                    <a:pt x="28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5" name="Freeform 224"/>
            <p:cNvSpPr>
              <a:spLocks/>
            </p:cNvSpPr>
            <p:nvPr/>
          </p:nvSpPr>
          <p:spPr bwMode="auto">
            <a:xfrm>
              <a:off x="684212" y="4417218"/>
              <a:ext cx="82550" cy="123825"/>
            </a:xfrm>
            <a:custGeom>
              <a:avLst/>
              <a:gdLst>
                <a:gd name="T0" fmla="*/ 52 w 52"/>
                <a:gd name="T1" fmla="*/ 9 h 78"/>
                <a:gd name="T2" fmla="*/ 30 w 52"/>
                <a:gd name="T3" fmla="*/ 9 h 78"/>
                <a:gd name="T4" fmla="*/ 30 w 52"/>
                <a:gd name="T5" fmla="*/ 78 h 78"/>
                <a:gd name="T6" fmla="*/ 21 w 52"/>
                <a:gd name="T7" fmla="*/ 78 h 78"/>
                <a:gd name="T8" fmla="*/ 21 w 52"/>
                <a:gd name="T9" fmla="*/ 9 h 78"/>
                <a:gd name="T10" fmla="*/ 0 w 52"/>
                <a:gd name="T11" fmla="*/ 9 h 78"/>
                <a:gd name="T12" fmla="*/ 0 w 52"/>
                <a:gd name="T13" fmla="*/ 0 h 78"/>
                <a:gd name="T14" fmla="*/ 52 w 52"/>
                <a:gd name="T15" fmla="*/ 0 h 78"/>
                <a:gd name="T16" fmla="*/ 52 w 52"/>
                <a:gd name="T17" fmla="*/ 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78">
                  <a:moveTo>
                    <a:pt x="52" y="9"/>
                  </a:moveTo>
                  <a:lnTo>
                    <a:pt x="30" y="9"/>
                  </a:lnTo>
                  <a:lnTo>
                    <a:pt x="30" y="78"/>
                  </a:lnTo>
                  <a:lnTo>
                    <a:pt x="21" y="78"/>
                  </a:lnTo>
                  <a:lnTo>
                    <a:pt x="21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6" name="Freeform 225"/>
            <p:cNvSpPr>
              <a:spLocks noEditPoints="1"/>
            </p:cNvSpPr>
            <p:nvPr/>
          </p:nvSpPr>
          <p:spPr bwMode="auto">
            <a:xfrm>
              <a:off x="766762" y="4417218"/>
              <a:ext cx="95250" cy="123825"/>
            </a:xfrm>
            <a:custGeom>
              <a:avLst/>
              <a:gdLst>
                <a:gd name="T0" fmla="*/ 43 w 60"/>
                <a:gd name="T1" fmla="*/ 57 h 78"/>
                <a:gd name="T2" fmla="*/ 17 w 60"/>
                <a:gd name="T3" fmla="*/ 57 h 78"/>
                <a:gd name="T4" fmla="*/ 11 w 60"/>
                <a:gd name="T5" fmla="*/ 78 h 78"/>
                <a:gd name="T6" fmla="*/ 0 w 60"/>
                <a:gd name="T7" fmla="*/ 78 h 78"/>
                <a:gd name="T8" fmla="*/ 26 w 60"/>
                <a:gd name="T9" fmla="*/ 0 h 78"/>
                <a:gd name="T10" fmla="*/ 34 w 60"/>
                <a:gd name="T11" fmla="*/ 0 h 78"/>
                <a:gd name="T12" fmla="*/ 60 w 60"/>
                <a:gd name="T13" fmla="*/ 78 h 78"/>
                <a:gd name="T14" fmla="*/ 50 w 60"/>
                <a:gd name="T15" fmla="*/ 78 h 78"/>
                <a:gd name="T16" fmla="*/ 43 w 60"/>
                <a:gd name="T17" fmla="*/ 57 h 78"/>
                <a:gd name="T18" fmla="*/ 19 w 60"/>
                <a:gd name="T19" fmla="*/ 50 h 78"/>
                <a:gd name="T20" fmla="*/ 41 w 60"/>
                <a:gd name="T21" fmla="*/ 50 h 78"/>
                <a:gd name="T22" fmla="*/ 30 w 60"/>
                <a:gd name="T23" fmla="*/ 14 h 78"/>
                <a:gd name="T24" fmla="*/ 19 w 60"/>
                <a:gd name="T25" fmla="*/ 5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78">
                  <a:moveTo>
                    <a:pt x="43" y="57"/>
                  </a:moveTo>
                  <a:lnTo>
                    <a:pt x="17" y="57"/>
                  </a:lnTo>
                  <a:lnTo>
                    <a:pt x="11" y="78"/>
                  </a:lnTo>
                  <a:lnTo>
                    <a:pt x="0" y="78"/>
                  </a:lnTo>
                  <a:lnTo>
                    <a:pt x="26" y="0"/>
                  </a:lnTo>
                  <a:lnTo>
                    <a:pt x="34" y="0"/>
                  </a:lnTo>
                  <a:lnTo>
                    <a:pt x="60" y="78"/>
                  </a:lnTo>
                  <a:lnTo>
                    <a:pt x="50" y="78"/>
                  </a:lnTo>
                  <a:lnTo>
                    <a:pt x="43" y="57"/>
                  </a:lnTo>
                  <a:close/>
                  <a:moveTo>
                    <a:pt x="19" y="50"/>
                  </a:moveTo>
                  <a:lnTo>
                    <a:pt x="41" y="50"/>
                  </a:lnTo>
                  <a:lnTo>
                    <a:pt x="30" y="14"/>
                  </a:lnTo>
                  <a:lnTo>
                    <a:pt x="19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7" name="Freeform 226"/>
            <p:cNvSpPr>
              <a:spLocks/>
            </p:cNvSpPr>
            <p:nvPr/>
          </p:nvSpPr>
          <p:spPr bwMode="auto">
            <a:xfrm>
              <a:off x="914399" y="4417218"/>
              <a:ext cx="69850" cy="123825"/>
            </a:xfrm>
            <a:custGeom>
              <a:avLst/>
              <a:gdLst>
                <a:gd name="T0" fmla="*/ 24 w 24"/>
                <a:gd name="T1" fmla="*/ 42 h 42"/>
                <a:gd name="T2" fmla="*/ 0 w 24"/>
                <a:gd name="T3" fmla="*/ 42 h 42"/>
                <a:gd name="T4" fmla="*/ 0 w 24"/>
                <a:gd name="T5" fmla="*/ 38 h 42"/>
                <a:gd name="T6" fmla="*/ 12 w 24"/>
                <a:gd name="T7" fmla="*/ 23 h 42"/>
                <a:gd name="T8" fmla="*/ 14 w 24"/>
                <a:gd name="T9" fmla="*/ 19 h 42"/>
                <a:gd name="T10" fmla="*/ 16 w 24"/>
                <a:gd name="T11" fmla="*/ 16 h 42"/>
                <a:gd name="T12" fmla="*/ 17 w 24"/>
                <a:gd name="T13" fmla="*/ 14 h 42"/>
                <a:gd name="T14" fmla="*/ 17 w 24"/>
                <a:gd name="T15" fmla="*/ 11 h 42"/>
                <a:gd name="T16" fmla="*/ 17 w 24"/>
                <a:gd name="T17" fmla="*/ 9 h 42"/>
                <a:gd name="T18" fmla="*/ 16 w 24"/>
                <a:gd name="T19" fmla="*/ 6 h 42"/>
                <a:gd name="T20" fmla="*/ 14 w 24"/>
                <a:gd name="T21" fmla="*/ 5 h 42"/>
                <a:gd name="T22" fmla="*/ 11 w 24"/>
                <a:gd name="T23" fmla="*/ 4 h 42"/>
                <a:gd name="T24" fmla="*/ 8 w 24"/>
                <a:gd name="T25" fmla="*/ 5 h 42"/>
                <a:gd name="T26" fmla="*/ 6 w 24"/>
                <a:gd name="T27" fmla="*/ 6 h 42"/>
                <a:gd name="T28" fmla="*/ 5 w 24"/>
                <a:gd name="T29" fmla="*/ 9 h 42"/>
                <a:gd name="T30" fmla="*/ 5 w 24"/>
                <a:gd name="T31" fmla="*/ 13 h 42"/>
                <a:gd name="T32" fmla="*/ 0 w 24"/>
                <a:gd name="T33" fmla="*/ 13 h 42"/>
                <a:gd name="T34" fmla="*/ 0 w 24"/>
                <a:gd name="T35" fmla="*/ 8 h 42"/>
                <a:gd name="T36" fmla="*/ 3 w 24"/>
                <a:gd name="T37" fmla="*/ 3 h 42"/>
                <a:gd name="T38" fmla="*/ 6 w 24"/>
                <a:gd name="T39" fmla="*/ 1 h 42"/>
                <a:gd name="T40" fmla="*/ 11 w 24"/>
                <a:gd name="T41" fmla="*/ 0 h 42"/>
                <a:gd name="T42" fmla="*/ 16 w 24"/>
                <a:gd name="T43" fmla="*/ 0 h 42"/>
                <a:gd name="T44" fmla="*/ 19 w 24"/>
                <a:gd name="T45" fmla="*/ 3 h 42"/>
                <a:gd name="T46" fmla="*/ 21 w 24"/>
                <a:gd name="T47" fmla="*/ 6 h 42"/>
                <a:gd name="T48" fmla="*/ 22 w 24"/>
                <a:gd name="T49" fmla="*/ 11 h 42"/>
                <a:gd name="T50" fmla="*/ 22 w 24"/>
                <a:gd name="T51" fmla="*/ 15 h 42"/>
                <a:gd name="T52" fmla="*/ 20 w 24"/>
                <a:gd name="T53" fmla="*/ 18 h 42"/>
                <a:gd name="T54" fmla="*/ 18 w 24"/>
                <a:gd name="T55" fmla="*/ 22 h 42"/>
                <a:gd name="T56" fmla="*/ 16 w 24"/>
                <a:gd name="T57" fmla="*/ 26 h 42"/>
                <a:gd name="T58" fmla="*/ 6 w 24"/>
                <a:gd name="T59" fmla="*/ 38 h 42"/>
                <a:gd name="T60" fmla="*/ 24 w 24"/>
                <a:gd name="T61" fmla="*/ 38 h 42"/>
                <a:gd name="T62" fmla="*/ 24 w 24"/>
                <a:gd name="T6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42">
                  <a:moveTo>
                    <a:pt x="24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3" y="22"/>
                    <a:pt x="14" y="20"/>
                    <a:pt x="14" y="19"/>
                  </a:cubicBezTo>
                  <a:cubicBezTo>
                    <a:pt x="15" y="18"/>
                    <a:pt x="16" y="17"/>
                    <a:pt x="16" y="16"/>
                  </a:cubicBezTo>
                  <a:cubicBezTo>
                    <a:pt x="16" y="15"/>
                    <a:pt x="17" y="15"/>
                    <a:pt x="17" y="14"/>
                  </a:cubicBezTo>
                  <a:cubicBezTo>
                    <a:pt x="17" y="13"/>
                    <a:pt x="17" y="12"/>
                    <a:pt x="17" y="11"/>
                  </a:cubicBezTo>
                  <a:cubicBezTo>
                    <a:pt x="17" y="10"/>
                    <a:pt x="17" y="9"/>
                    <a:pt x="17" y="9"/>
                  </a:cubicBezTo>
                  <a:cubicBezTo>
                    <a:pt x="16" y="8"/>
                    <a:pt x="16" y="7"/>
                    <a:pt x="16" y="6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9" y="4"/>
                    <a:pt x="8" y="5"/>
                  </a:cubicBezTo>
                  <a:cubicBezTo>
                    <a:pt x="8" y="5"/>
                    <a:pt x="7" y="6"/>
                    <a:pt x="6" y="6"/>
                  </a:cubicBezTo>
                  <a:cubicBezTo>
                    <a:pt x="6" y="7"/>
                    <a:pt x="5" y="8"/>
                    <a:pt x="5" y="9"/>
                  </a:cubicBezTo>
                  <a:cubicBezTo>
                    <a:pt x="5" y="10"/>
                    <a:pt x="5" y="11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0" y="9"/>
                    <a:pt x="0" y="8"/>
                  </a:cubicBezTo>
                  <a:cubicBezTo>
                    <a:pt x="1" y="6"/>
                    <a:pt x="2" y="5"/>
                    <a:pt x="3" y="3"/>
                  </a:cubicBezTo>
                  <a:cubicBezTo>
                    <a:pt x="3" y="2"/>
                    <a:pt x="5" y="1"/>
                    <a:pt x="6" y="1"/>
                  </a:cubicBezTo>
                  <a:cubicBezTo>
                    <a:pt x="8" y="0"/>
                    <a:pt x="9" y="0"/>
                    <a:pt x="11" y="0"/>
                  </a:cubicBezTo>
                  <a:cubicBezTo>
                    <a:pt x="13" y="0"/>
                    <a:pt x="15" y="0"/>
                    <a:pt x="16" y="0"/>
                  </a:cubicBezTo>
                  <a:cubicBezTo>
                    <a:pt x="17" y="1"/>
                    <a:pt x="18" y="2"/>
                    <a:pt x="19" y="3"/>
                  </a:cubicBezTo>
                  <a:cubicBezTo>
                    <a:pt x="20" y="4"/>
                    <a:pt x="21" y="5"/>
                    <a:pt x="21" y="6"/>
                  </a:cubicBezTo>
                  <a:cubicBezTo>
                    <a:pt x="22" y="8"/>
                    <a:pt x="22" y="9"/>
                    <a:pt x="22" y="11"/>
                  </a:cubicBezTo>
                  <a:cubicBezTo>
                    <a:pt x="22" y="12"/>
                    <a:pt x="22" y="13"/>
                    <a:pt x="22" y="15"/>
                  </a:cubicBezTo>
                  <a:cubicBezTo>
                    <a:pt x="21" y="16"/>
                    <a:pt x="21" y="17"/>
                    <a:pt x="20" y="18"/>
                  </a:cubicBezTo>
                  <a:cubicBezTo>
                    <a:pt x="20" y="20"/>
                    <a:pt x="19" y="21"/>
                    <a:pt x="18" y="22"/>
                  </a:cubicBezTo>
                  <a:cubicBezTo>
                    <a:pt x="17" y="23"/>
                    <a:pt x="17" y="24"/>
                    <a:pt x="16" y="2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24" y="38"/>
                    <a:pt x="24" y="38"/>
                    <a:pt x="24" y="38"/>
                  </a:cubicBezTo>
                  <a:lnTo>
                    <a:pt x="24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8" name="Freeform 227"/>
            <p:cNvSpPr>
              <a:spLocks noEditPoints="1"/>
            </p:cNvSpPr>
            <p:nvPr/>
          </p:nvSpPr>
          <p:spPr bwMode="auto">
            <a:xfrm>
              <a:off x="1000124" y="4417218"/>
              <a:ext cx="66675" cy="125413"/>
            </a:xfrm>
            <a:custGeom>
              <a:avLst/>
              <a:gdLst>
                <a:gd name="T0" fmla="*/ 23 w 23"/>
                <a:gd name="T1" fmla="*/ 24 h 43"/>
                <a:gd name="T2" fmla="*/ 22 w 23"/>
                <a:gd name="T3" fmla="*/ 33 h 43"/>
                <a:gd name="T4" fmla="*/ 20 w 23"/>
                <a:gd name="T5" fmla="*/ 39 h 43"/>
                <a:gd name="T6" fmla="*/ 16 w 23"/>
                <a:gd name="T7" fmla="*/ 42 h 43"/>
                <a:gd name="T8" fmla="*/ 12 w 23"/>
                <a:gd name="T9" fmla="*/ 43 h 43"/>
                <a:gd name="T10" fmla="*/ 7 w 23"/>
                <a:gd name="T11" fmla="*/ 42 h 43"/>
                <a:gd name="T12" fmla="*/ 4 w 23"/>
                <a:gd name="T13" fmla="*/ 39 h 43"/>
                <a:gd name="T14" fmla="*/ 1 w 23"/>
                <a:gd name="T15" fmla="*/ 33 h 43"/>
                <a:gd name="T16" fmla="*/ 0 w 23"/>
                <a:gd name="T17" fmla="*/ 24 h 43"/>
                <a:gd name="T18" fmla="*/ 0 w 23"/>
                <a:gd name="T19" fmla="*/ 18 h 43"/>
                <a:gd name="T20" fmla="*/ 1 w 23"/>
                <a:gd name="T21" fmla="*/ 9 h 43"/>
                <a:gd name="T22" fmla="*/ 4 w 23"/>
                <a:gd name="T23" fmla="*/ 4 h 43"/>
                <a:gd name="T24" fmla="*/ 7 w 23"/>
                <a:gd name="T25" fmla="*/ 0 h 43"/>
                <a:gd name="T26" fmla="*/ 12 w 23"/>
                <a:gd name="T27" fmla="*/ 0 h 43"/>
                <a:gd name="T28" fmla="*/ 16 w 23"/>
                <a:gd name="T29" fmla="*/ 0 h 43"/>
                <a:gd name="T30" fmla="*/ 20 w 23"/>
                <a:gd name="T31" fmla="*/ 4 h 43"/>
                <a:gd name="T32" fmla="*/ 22 w 23"/>
                <a:gd name="T33" fmla="*/ 9 h 43"/>
                <a:gd name="T34" fmla="*/ 23 w 23"/>
                <a:gd name="T35" fmla="*/ 18 h 43"/>
                <a:gd name="T36" fmla="*/ 23 w 23"/>
                <a:gd name="T37" fmla="*/ 24 h 43"/>
                <a:gd name="T38" fmla="*/ 18 w 23"/>
                <a:gd name="T39" fmla="*/ 17 h 43"/>
                <a:gd name="T40" fmla="*/ 18 w 23"/>
                <a:gd name="T41" fmla="*/ 11 h 43"/>
                <a:gd name="T42" fmla="*/ 16 w 23"/>
                <a:gd name="T43" fmla="*/ 7 h 43"/>
                <a:gd name="T44" fmla="*/ 14 w 23"/>
                <a:gd name="T45" fmla="*/ 5 h 43"/>
                <a:gd name="T46" fmla="*/ 12 w 23"/>
                <a:gd name="T47" fmla="*/ 4 h 43"/>
                <a:gd name="T48" fmla="*/ 9 w 23"/>
                <a:gd name="T49" fmla="*/ 5 h 43"/>
                <a:gd name="T50" fmla="*/ 7 w 23"/>
                <a:gd name="T51" fmla="*/ 7 h 43"/>
                <a:gd name="T52" fmla="*/ 6 w 23"/>
                <a:gd name="T53" fmla="*/ 11 h 43"/>
                <a:gd name="T54" fmla="*/ 6 w 23"/>
                <a:gd name="T55" fmla="*/ 17 h 43"/>
                <a:gd name="T56" fmla="*/ 6 w 23"/>
                <a:gd name="T57" fmla="*/ 25 h 43"/>
                <a:gd name="T58" fmla="*/ 6 w 23"/>
                <a:gd name="T59" fmla="*/ 31 h 43"/>
                <a:gd name="T60" fmla="*/ 7 w 23"/>
                <a:gd name="T61" fmla="*/ 35 h 43"/>
                <a:gd name="T62" fmla="*/ 9 w 23"/>
                <a:gd name="T63" fmla="*/ 38 h 43"/>
                <a:gd name="T64" fmla="*/ 12 w 23"/>
                <a:gd name="T65" fmla="*/ 39 h 43"/>
                <a:gd name="T66" fmla="*/ 14 w 23"/>
                <a:gd name="T67" fmla="*/ 38 h 43"/>
                <a:gd name="T68" fmla="*/ 16 w 23"/>
                <a:gd name="T69" fmla="*/ 35 h 43"/>
                <a:gd name="T70" fmla="*/ 18 w 23"/>
                <a:gd name="T71" fmla="*/ 31 h 43"/>
                <a:gd name="T72" fmla="*/ 18 w 23"/>
                <a:gd name="T73" fmla="*/ 25 h 43"/>
                <a:gd name="T74" fmla="*/ 18 w 23"/>
                <a:gd name="T75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" h="43">
                  <a:moveTo>
                    <a:pt x="23" y="24"/>
                  </a:moveTo>
                  <a:cubicBezTo>
                    <a:pt x="23" y="28"/>
                    <a:pt x="23" y="31"/>
                    <a:pt x="22" y="33"/>
                  </a:cubicBezTo>
                  <a:cubicBezTo>
                    <a:pt x="22" y="35"/>
                    <a:pt x="21" y="37"/>
                    <a:pt x="20" y="39"/>
                  </a:cubicBezTo>
                  <a:cubicBezTo>
                    <a:pt x="19" y="40"/>
                    <a:pt x="18" y="41"/>
                    <a:pt x="16" y="42"/>
                  </a:cubicBezTo>
                  <a:cubicBezTo>
                    <a:pt x="15" y="43"/>
                    <a:pt x="13" y="43"/>
                    <a:pt x="12" y="43"/>
                  </a:cubicBezTo>
                  <a:cubicBezTo>
                    <a:pt x="10" y="43"/>
                    <a:pt x="9" y="43"/>
                    <a:pt x="7" y="42"/>
                  </a:cubicBezTo>
                  <a:cubicBezTo>
                    <a:pt x="6" y="41"/>
                    <a:pt x="5" y="40"/>
                    <a:pt x="4" y="39"/>
                  </a:cubicBezTo>
                  <a:cubicBezTo>
                    <a:pt x="3" y="37"/>
                    <a:pt x="2" y="35"/>
                    <a:pt x="1" y="33"/>
                  </a:cubicBezTo>
                  <a:cubicBezTo>
                    <a:pt x="1" y="31"/>
                    <a:pt x="0" y="28"/>
                    <a:pt x="0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1" y="12"/>
                    <a:pt x="1" y="9"/>
                  </a:cubicBezTo>
                  <a:cubicBezTo>
                    <a:pt x="2" y="7"/>
                    <a:pt x="3" y="5"/>
                    <a:pt x="4" y="4"/>
                  </a:cubicBezTo>
                  <a:cubicBezTo>
                    <a:pt x="5" y="2"/>
                    <a:pt x="6" y="1"/>
                    <a:pt x="7" y="0"/>
                  </a:cubicBezTo>
                  <a:cubicBezTo>
                    <a:pt x="8" y="0"/>
                    <a:pt x="10" y="0"/>
                    <a:pt x="12" y="0"/>
                  </a:cubicBezTo>
                  <a:cubicBezTo>
                    <a:pt x="13" y="0"/>
                    <a:pt x="15" y="0"/>
                    <a:pt x="16" y="0"/>
                  </a:cubicBezTo>
                  <a:cubicBezTo>
                    <a:pt x="18" y="1"/>
                    <a:pt x="19" y="2"/>
                    <a:pt x="20" y="4"/>
                  </a:cubicBezTo>
                  <a:cubicBezTo>
                    <a:pt x="21" y="5"/>
                    <a:pt x="22" y="7"/>
                    <a:pt x="22" y="9"/>
                  </a:cubicBezTo>
                  <a:cubicBezTo>
                    <a:pt x="23" y="12"/>
                    <a:pt x="23" y="14"/>
                    <a:pt x="23" y="18"/>
                  </a:cubicBezTo>
                  <a:lnTo>
                    <a:pt x="23" y="24"/>
                  </a:lnTo>
                  <a:close/>
                  <a:moveTo>
                    <a:pt x="18" y="17"/>
                  </a:moveTo>
                  <a:cubicBezTo>
                    <a:pt x="18" y="15"/>
                    <a:pt x="18" y="13"/>
                    <a:pt x="18" y="11"/>
                  </a:cubicBezTo>
                  <a:cubicBezTo>
                    <a:pt x="17" y="9"/>
                    <a:pt x="17" y="8"/>
                    <a:pt x="16" y="7"/>
                  </a:cubicBezTo>
                  <a:cubicBezTo>
                    <a:pt x="16" y="6"/>
                    <a:pt x="15" y="5"/>
                    <a:pt x="14" y="5"/>
                  </a:cubicBezTo>
                  <a:cubicBezTo>
                    <a:pt x="14" y="4"/>
                    <a:pt x="13" y="4"/>
                    <a:pt x="12" y="4"/>
                  </a:cubicBezTo>
                  <a:cubicBezTo>
                    <a:pt x="11" y="4"/>
                    <a:pt x="10" y="4"/>
                    <a:pt x="9" y="5"/>
                  </a:cubicBezTo>
                  <a:cubicBezTo>
                    <a:pt x="8" y="5"/>
                    <a:pt x="8" y="6"/>
                    <a:pt x="7" y="7"/>
                  </a:cubicBezTo>
                  <a:cubicBezTo>
                    <a:pt x="7" y="8"/>
                    <a:pt x="6" y="9"/>
                    <a:pt x="6" y="11"/>
                  </a:cubicBezTo>
                  <a:cubicBezTo>
                    <a:pt x="6" y="13"/>
                    <a:pt x="6" y="15"/>
                    <a:pt x="6" y="1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8"/>
                    <a:pt x="6" y="30"/>
                    <a:pt x="6" y="31"/>
                  </a:cubicBezTo>
                  <a:cubicBezTo>
                    <a:pt x="6" y="33"/>
                    <a:pt x="7" y="34"/>
                    <a:pt x="7" y="35"/>
                  </a:cubicBezTo>
                  <a:cubicBezTo>
                    <a:pt x="8" y="36"/>
                    <a:pt x="8" y="37"/>
                    <a:pt x="9" y="38"/>
                  </a:cubicBezTo>
                  <a:cubicBezTo>
                    <a:pt x="10" y="38"/>
                    <a:pt x="11" y="39"/>
                    <a:pt x="12" y="39"/>
                  </a:cubicBezTo>
                  <a:cubicBezTo>
                    <a:pt x="13" y="39"/>
                    <a:pt x="14" y="38"/>
                    <a:pt x="14" y="38"/>
                  </a:cubicBezTo>
                  <a:cubicBezTo>
                    <a:pt x="15" y="37"/>
                    <a:pt x="16" y="36"/>
                    <a:pt x="16" y="35"/>
                  </a:cubicBezTo>
                  <a:cubicBezTo>
                    <a:pt x="17" y="34"/>
                    <a:pt x="17" y="33"/>
                    <a:pt x="18" y="31"/>
                  </a:cubicBezTo>
                  <a:cubicBezTo>
                    <a:pt x="18" y="30"/>
                    <a:pt x="18" y="28"/>
                    <a:pt x="18" y="25"/>
                  </a:cubicBezTo>
                  <a:lnTo>
                    <a:pt x="18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9" name="Freeform 228"/>
            <p:cNvSpPr>
              <a:spLocks/>
            </p:cNvSpPr>
            <p:nvPr/>
          </p:nvSpPr>
          <p:spPr bwMode="auto">
            <a:xfrm>
              <a:off x="1090612" y="4417218"/>
              <a:ext cx="41275" cy="123825"/>
            </a:xfrm>
            <a:custGeom>
              <a:avLst/>
              <a:gdLst>
                <a:gd name="T0" fmla="*/ 26 w 26"/>
                <a:gd name="T1" fmla="*/ 78 h 78"/>
                <a:gd name="T2" fmla="*/ 17 w 26"/>
                <a:gd name="T3" fmla="*/ 78 h 78"/>
                <a:gd name="T4" fmla="*/ 17 w 26"/>
                <a:gd name="T5" fmla="*/ 13 h 78"/>
                <a:gd name="T6" fmla="*/ 0 w 26"/>
                <a:gd name="T7" fmla="*/ 20 h 78"/>
                <a:gd name="T8" fmla="*/ 0 w 26"/>
                <a:gd name="T9" fmla="*/ 11 h 78"/>
                <a:gd name="T10" fmla="*/ 24 w 26"/>
                <a:gd name="T11" fmla="*/ 0 h 78"/>
                <a:gd name="T12" fmla="*/ 26 w 26"/>
                <a:gd name="T13" fmla="*/ 0 h 78"/>
                <a:gd name="T14" fmla="*/ 26 w 26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78">
                  <a:moveTo>
                    <a:pt x="26" y="78"/>
                  </a:moveTo>
                  <a:lnTo>
                    <a:pt x="17" y="78"/>
                  </a:lnTo>
                  <a:lnTo>
                    <a:pt x="17" y="13"/>
                  </a:lnTo>
                  <a:lnTo>
                    <a:pt x="0" y="20"/>
                  </a:lnTo>
                  <a:lnTo>
                    <a:pt x="0" y="11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6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0" name="Freeform 229"/>
            <p:cNvSpPr>
              <a:spLocks/>
            </p:cNvSpPr>
            <p:nvPr/>
          </p:nvSpPr>
          <p:spPr bwMode="auto">
            <a:xfrm>
              <a:off x="1169987" y="4417218"/>
              <a:ext cx="71438" cy="123825"/>
            </a:xfrm>
            <a:custGeom>
              <a:avLst/>
              <a:gdLst>
                <a:gd name="T0" fmla="*/ 45 w 45"/>
                <a:gd name="T1" fmla="*/ 5 h 78"/>
                <a:gd name="T2" fmla="*/ 19 w 45"/>
                <a:gd name="T3" fmla="*/ 78 h 78"/>
                <a:gd name="T4" fmla="*/ 9 w 45"/>
                <a:gd name="T5" fmla="*/ 78 h 78"/>
                <a:gd name="T6" fmla="*/ 35 w 45"/>
                <a:gd name="T7" fmla="*/ 9 h 78"/>
                <a:gd name="T8" fmla="*/ 0 w 45"/>
                <a:gd name="T9" fmla="*/ 9 h 78"/>
                <a:gd name="T10" fmla="*/ 0 w 45"/>
                <a:gd name="T11" fmla="*/ 0 h 78"/>
                <a:gd name="T12" fmla="*/ 45 w 45"/>
                <a:gd name="T13" fmla="*/ 0 h 78"/>
                <a:gd name="T14" fmla="*/ 45 w 45"/>
                <a:gd name="T15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78">
                  <a:moveTo>
                    <a:pt x="45" y="5"/>
                  </a:moveTo>
                  <a:lnTo>
                    <a:pt x="19" y="78"/>
                  </a:lnTo>
                  <a:lnTo>
                    <a:pt x="9" y="78"/>
                  </a:lnTo>
                  <a:lnTo>
                    <a:pt x="35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1" name="Freeform 230"/>
            <p:cNvSpPr>
              <a:spLocks noEditPoints="1"/>
            </p:cNvSpPr>
            <p:nvPr/>
          </p:nvSpPr>
          <p:spPr bwMode="auto">
            <a:xfrm>
              <a:off x="1300162" y="4445793"/>
              <a:ext cx="63500" cy="96838"/>
            </a:xfrm>
            <a:custGeom>
              <a:avLst/>
              <a:gdLst>
                <a:gd name="T0" fmla="*/ 17 w 22"/>
                <a:gd name="T1" fmla="*/ 32 h 33"/>
                <a:gd name="T2" fmla="*/ 16 w 22"/>
                <a:gd name="T3" fmla="*/ 31 h 33"/>
                <a:gd name="T4" fmla="*/ 16 w 22"/>
                <a:gd name="T5" fmla="*/ 29 h 33"/>
                <a:gd name="T6" fmla="*/ 15 w 22"/>
                <a:gd name="T7" fmla="*/ 30 h 33"/>
                <a:gd name="T8" fmla="*/ 13 w 22"/>
                <a:gd name="T9" fmla="*/ 32 h 33"/>
                <a:gd name="T10" fmla="*/ 11 w 22"/>
                <a:gd name="T11" fmla="*/ 33 h 33"/>
                <a:gd name="T12" fmla="*/ 9 w 22"/>
                <a:gd name="T13" fmla="*/ 33 h 33"/>
                <a:gd name="T14" fmla="*/ 5 w 22"/>
                <a:gd name="T15" fmla="*/ 32 h 33"/>
                <a:gd name="T16" fmla="*/ 2 w 22"/>
                <a:gd name="T17" fmla="*/ 31 h 33"/>
                <a:gd name="T18" fmla="*/ 1 w 22"/>
                <a:gd name="T19" fmla="*/ 28 h 33"/>
                <a:gd name="T20" fmla="*/ 0 w 22"/>
                <a:gd name="T21" fmla="*/ 24 h 33"/>
                <a:gd name="T22" fmla="*/ 1 w 22"/>
                <a:gd name="T23" fmla="*/ 20 h 33"/>
                <a:gd name="T24" fmla="*/ 3 w 22"/>
                <a:gd name="T25" fmla="*/ 16 h 33"/>
                <a:gd name="T26" fmla="*/ 7 w 22"/>
                <a:gd name="T27" fmla="*/ 14 h 33"/>
                <a:gd name="T28" fmla="*/ 12 w 22"/>
                <a:gd name="T29" fmla="*/ 13 h 33"/>
                <a:gd name="T30" fmla="*/ 16 w 22"/>
                <a:gd name="T31" fmla="*/ 13 h 33"/>
                <a:gd name="T32" fmla="*/ 16 w 22"/>
                <a:gd name="T33" fmla="*/ 10 h 33"/>
                <a:gd name="T34" fmla="*/ 15 w 22"/>
                <a:gd name="T35" fmla="*/ 6 h 33"/>
                <a:gd name="T36" fmla="*/ 11 w 22"/>
                <a:gd name="T37" fmla="*/ 5 h 33"/>
                <a:gd name="T38" fmla="*/ 9 w 22"/>
                <a:gd name="T39" fmla="*/ 5 h 33"/>
                <a:gd name="T40" fmla="*/ 7 w 22"/>
                <a:gd name="T41" fmla="*/ 6 h 33"/>
                <a:gd name="T42" fmla="*/ 6 w 22"/>
                <a:gd name="T43" fmla="*/ 8 h 33"/>
                <a:gd name="T44" fmla="*/ 6 w 22"/>
                <a:gd name="T45" fmla="*/ 10 h 33"/>
                <a:gd name="T46" fmla="*/ 0 w 22"/>
                <a:gd name="T47" fmla="*/ 10 h 33"/>
                <a:gd name="T48" fmla="*/ 1 w 22"/>
                <a:gd name="T49" fmla="*/ 6 h 33"/>
                <a:gd name="T50" fmla="*/ 3 w 22"/>
                <a:gd name="T51" fmla="*/ 3 h 33"/>
                <a:gd name="T52" fmla="*/ 7 w 22"/>
                <a:gd name="T53" fmla="*/ 1 h 33"/>
                <a:gd name="T54" fmla="*/ 11 w 22"/>
                <a:gd name="T55" fmla="*/ 0 h 33"/>
                <a:gd name="T56" fmla="*/ 15 w 22"/>
                <a:gd name="T57" fmla="*/ 1 h 33"/>
                <a:gd name="T58" fmla="*/ 18 w 22"/>
                <a:gd name="T59" fmla="*/ 3 h 33"/>
                <a:gd name="T60" fmla="*/ 20 w 22"/>
                <a:gd name="T61" fmla="*/ 6 h 33"/>
                <a:gd name="T62" fmla="*/ 21 w 22"/>
                <a:gd name="T63" fmla="*/ 10 h 33"/>
                <a:gd name="T64" fmla="*/ 21 w 22"/>
                <a:gd name="T65" fmla="*/ 25 h 33"/>
                <a:gd name="T66" fmla="*/ 21 w 22"/>
                <a:gd name="T67" fmla="*/ 27 h 33"/>
                <a:gd name="T68" fmla="*/ 21 w 22"/>
                <a:gd name="T69" fmla="*/ 29 h 33"/>
                <a:gd name="T70" fmla="*/ 22 w 22"/>
                <a:gd name="T71" fmla="*/ 30 h 33"/>
                <a:gd name="T72" fmla="*/ 22 w 22"/>
                <a:gd name="T73" fmla="*/ 32 h 33"/>
                <a:gd name="T74" fmla="*/ 22 w 22"/>
                <a:gd name="T75" fmla="*/ 32 h 33"/>
                <a:gd name="T76" fmla="*/ 17 w 22"/>
                <a:gd name="T77" fmla="*/ 32 h 33"/>
                <a:gd name="T78" fmla="*/ 10 w 22"/>
                <a:gd name="T79" fmla="*/ 28 h 33"/>
                <a:gd name="T80" fmla="*/ 12 w 22"/>
                <a:gd name="T81" fmla="*/ 28 h 33"/>
                <a:gd name="T82" fmla="*/ 14 w 22"/>
                <a:gd name="T83" fmla="*/ 27 h 33"/>
                <a:gd name="T84" fmla="*/ 15 w 22"/>
                <a:gd name="T85" fmla="*/ 26 h 33"/>
                <a:gd name="T86" fmla="*/ 16 w 22"/>
                <a:gd name="T87" fmla="*/ 25 h 33"/>
                <a:gd name="T88" fmla="*/ 16 w 22"/>
                <a:gd name="T89" fmla="*/ 17 h 33"/>
                <a:gd name="T90" fmla="*/ 13 w 22"/>
                <a:gd name="T91" fmla="*/ 17 h 33"/>
                <a:gd name="T92" fmla="*/ 10 w 22"/>
                <a:gd name="T93" fmla="*/ 18 h 33"/>
                <a:gd name="T94" fmla="*/ 7 w 22"/>
                <a:gd name="T95" fmla="*/ 19 h 33"/>
                <a:gd name="T96" fmla="*/ 6 w 22"/>
                <a:gd name="T97" fmla="*/ 21 h 33"/>
                <a:gd name="T98" fmla="*/ 5 w 22"/>
                <a:gd name="T99" fmla="*/ 23 h 33"/>
                <a:gd name="T100" fmla="*/ 5 w 22"/>
                <a:gd name="T101" fmla="*/ 26 h 33"/>
                <a:gd name="T102" fmla="*/ 6 w 22"/>
                <a:gd name="T103" fmla="*/ 27 h 33"/>
                <a:gd name="T104" fmla="*/ 8 w 22"/>
                <a:gd name="T105" fmla="*/ 28 h 33"/>
                <a:gd name="T106" fmla="*/ 10 w 22"/>
                <a:gd name="T107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" h="33">
                  <a:moveTo>
                    <a:pt x="17" y="32"/>
                  </a:moveTo>
                  <a:cubicBezTo>
                    <a:pt x="16" y="32"/>
                    <a:pt x="16" y="31"/>
                    <a:pt x="16" y="31"/>
                  </a:cubicBezTo>
                  <a:cubicBezTo>
                    <a:pt x="16" y="30"/>
                    <a:pt x="16" y="30"/>
                    <a:pt x="16" y="29"/>
                  </a:cubicBezTo>
                  <a:cubicBezTo>
                    <a:pt x="16" y="29"/>
                    <a:pt x="15" y="30"/>
                    <a:pt x="15" y="30"/>
                  </a:cubicBezTo>
                  <a:cubicBezTo>
                    <a:pt x="14" y="31"/>
                    <a:pt x="14" y="31"/>
                    <a:pt x="13" y="32"/>
                  </a:cubicBezTo>
                  <a:cubicBezTo>
                    <a:pt x="12" y="32"/>
                    <a:pt x="12" y="32"/>
                    <a:pt x="11" y="33"/>
                  </a:cubicBezTo>
                  <a:cubicBezTo>
                    <a:pt x="10" y="33"/>
                    <a:pt x="10" y="33"/>
                    <a:pt x="9" y="33"/>
                  </a:cubicBezTo>
                  <a:cubicBezTo>
                    <a:pt x="8" y="33"/>
                    <a:pt x="6" y="33"/>
                    <a:pt x="5" y="32"/>
                  </a:cubicBezTo>
                  <a:cubicBezTo>
                    <a:pt x="4" y="32"/>
                    <a:pt x="3" y="31"/>
                    <a:pt x="2" y="31"/>
                  </a:cubicBezTo>
                  <a:cubicBezTo>
                    <a:pt x="2" y="30"/>
                    <a:pt x="1" y="29"/>
                    <a:pt x="1" y="28"/>
                  </a:cubicBezTo>
                  <a:cubicBezTo>
                    <a:pt x="0" y="27"/>
                    <a:pt x="0" y="25"/>
                    <a:pt x="0" y="24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1" y="18"/>
                    <a:pt x="2" y="17"/>
                    <a:pt x="3" y="16"/>
                  </a:cubicBezTo>
                  <a:cubicBezTo>
                    <a:pt x="4" y="15"/>
                    <a:pt x="5" y="15"/>
                    <a:pt x="7" y="14"/>
                  </a:cubicBezTo>
                  <a:cubicBezTo>
                    <a:pt x="8" y="14"/>
                    <a:pt x="10" y="13"/>
                    <a:pt x="12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8"/>
                    <a:pt x="15" y="7"/>
                    <a:pt x="15" y="6"/>
                  </a:cubicBezTo>
                  <a:cubicBezTo>
                    <a:pt x="14" y="5"/>
                    <a:pt x="13" y="5"/>
                    <a:pt x="11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8" y="5"/>
                    <a:pt x="7" y="6"/>
                    <a:pt x="7" y="6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8"/>
                    <a:pt x="6" y="9"/>
                    <a:pt x="6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7"/>
                    <a:pt x="1" y="6"/>
                  </a:cubicBezTo>
                  <a:cubicBezTo>
                    <a:pt x="2" y="5"/>
                    <a:pt x="2" y="4"/>
                    <a:pt x="3" y="3"/>
                  </a:cubicBezTo>
                  <a:cubicBezTo>
                    <a:pt x="4" y="2"/>
                    <a:pt x="5" y="2"/>
                    <a:pt x="7" y="1"/>
                  </a:cubicBezTo>
                  <a:cubicBezTo>
                    <a:pt x="8" y="1"/>
                    <a:pt x="9" y="0"/>
                    <a:pt x="11" y="0"/>
                  </a:cubicBezTo>
                  <a:cubicBezTo>
                    <a:pt x="13" y="0"/>
                    <a:pt x="14" y="1"/>
                    <a:pt x="15" y="1"/>
                  </a:cubicBezTo>
                  <a:cubicBezTo>
                    <a:pt x="16" y="1"/>
                    <a:pt x="17" y="2"/>
                    <a:pt x="18" y="3"/>
                  </a:cubicBezTo>
                  <a:cubicBezTo>
                    <a:pt x="19" y="3"/>
                    <a:pt x="20" y="4"/>
                    <a:pt x="20" y="6"/>
                  </a:cubicBezTo>
                  <a:cubicBezTo>
                    <a:pt x="21" y="7"/>
                    <a:pt x="21" y="8"/>
                    <a:pt x="21" y="10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1" y="27"/>
                    <a:pt x="21" y="27"/>
                  </a:cubicBezTo>
                  <a:cubicBezTo>
                    <a:pt x="21" y="28"/>
                    <a:pt x="21" y="28"/>
                    <a:pt x="21" y="29"/>
                  </a:cubicBezTo>
                  <a:cubicBezTo>
                    <a:pt x="21" y="29"/>
                    <a:pt x="21" y="30"/>
                    <a:pt x="22" y="30"/>
                  </a:cubicBezTo>
                  <a:cubicBezTo>
                    <a:pt x="22" y="31"/>
                    <a:pt x="22" y="31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lnTo>
                    <a:pt x="17" y="32"/>
                  </a:lnTo>
                  <a:close/>
                  <a:moveTo>
                    <a:pt x="10" y="28"/>
                  </a:moveTo>
                  <a:cubicBezTo>
                    <a:pt x="10" y="28"/>
                    <a:pt x="11" y="28"/>
                    <a:pt x="12" y="28"/>
                  </a:cubicBezTo>
                  <a:cubicBezTo>
                    <a:pt x="12" y="28"/>
                    <a:pt x="13" y="27"/>
                    <a:pt x="14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5" y="25"/>
                    <a:pt x="16" y="25"/>
                    <a:pt x="16" y="2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7"/>
                    <a:pt x="11" y="17"/>
                    <a:pt x="10" y="18"/>
                  </a:cubicBezTo>
                  <a:cubicBezTo>
                    <a:pt x="9" y="18"/>
                    <a:pt x="8" y="18"/>
                    <a:pt x="7" y="19"/>
                  </a:cubicBezTo>
                  <a:cubicBezTo>
                    <a:pt x="7" y="19"/>
                    <a:pt x="6" y="20"/>
                    <a:pt x="6" y="21"/>
                  </a:cubicBezTo>
                  <a:cubicBezTo>
                    <a:pt x="5" y="21"/>
                    <a:pt x="5" y="22"/>
                    <a:pt x="5" y="23"/>
                  </a:cubicBezTo>
                  <a:cubicBezTo>
                    <a:pt x="5" y="24"/>
                    <a:pt x="5" y="25"/>
                    <a:pt x="5" y="26"/>
                  </a:cubicBezTo>
                  <a:cubicBezTo>
                    <a:pt x="6" y="26"/>
                    <a:pt x="6" y="27"/>
                    <a:pt x="6" y="27"/>
                  </a:cubicBezTo>
                  <a:cubicBezTo>
                    <a:pt x="7" y="28"/>
                    <a:pt x="7" y="28"/>
                    <a:pt x="8" y="28"/>
                  </a:cubicBezTo>
                  <a:cubicBezTo>
                    <a:pt x="8" y="28"/>
                    <a:pt x="9" y="28"/>
                    <a:pt x="10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2" name="Freeform 231"/>
            <p:cNvSpPr>
              <a:spLocks/>
            </p:cNvSpPr>
            <p:nvPr/>
          </p:nvSpPr>
          <p:spPr bwMode="auto">
            <a:xfrm>
              <a:off x="1384299" y="4445793"/>
              <a:ext cx="39688" cy="95250"/>
            </a:xfrm>
            <a:custGeom>
              <a:avLst/>
              <a:gdLst>
                <a:gd name="T0" fmla="*/ 13 w 13"/>
                <a:gd name="T1" fmla="*/ 6 h 32"/>
                <a:gd name="T2" fmla="*/ 12 w 13"/>
                <a:gd name="T3" fmla="*/ 6 h 32"/>
                <a:gd name="T4" fmla="*/ 11 w 13"/>
                <a:gd name="T5" fmla="*/ 6 h 32"/>
                <a:gd name="T6" fmla="*/ 7 w 13"/>
                <a:gd name="T7" fmla="*/ 7 h 32"/>
                <a:gd name="T8" fmla="*/ 5 w 13"/>
                <a:gd name="T9" fmla="*/ 10 h 32"/>
                <a:gd name="T10" fmla="*/ 5 w 13"/>
                <a:gd name="T11" fmla="*/ 32 h 32"/>
                <a:gd name="T12" fmla="*/ 0 w 13"/>
                <a:gd name="T13" fmla="*/ 32 h 32"/>
                <a:gd name="T14" fmla="*/ 0 w 13"/>
                <a:gd name="T15" fmla="*/ 1 h 32"/>
                <a:gd name="T16" fmla="*/ 5 w 13"/>
                <a:gd name="T17" fmla="*/ 1 h 32"/>
                <a:gd name="T18" fmla="*/ 5 w 13"/>
                <a:gd name="T19" fmla="*/ 4 h 32"/>
                <a:gd name="T20" fmla="*/ 7 w 13"/>
                <a:gd name="T21" fmla="*/ 1 h 32"/>
                <a:gd name="T22" fmla="*/ 11 w 13"/>
                <a:gd name="T23" fmla="*/ 0 h 32"/>
                <a:gd name="T24" fmla="*/ 11 w 13"/>
                <a:gd name="T25" fmla="*/ 0 h 32"/>
                <a:gd name="T26" fmla="*/ 12 w 13"/>
                <a:gd name="T27" fmla="*/ 1 h 32"/>
                <a:gd name="T28" fmla="*/ 12 w 13"/>
                <a:gd name="T29" fmla="*/ 1 h 32"/>
                <a:gd name="T30" fmla="*/ 13 w 13"/>
                <a:gd name="T31" fmla="*/ 1 h 32"/>
                <a:gd name="T32" fmla="*/ 13 w 13"/>
                <a:gd name="T3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32">
                  <a:moveTo>
                    <a:pt x="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6"/>
                    <a:pt x="8" y="6"/>
                    <a:pt x="7" y="7"/>
                  </a:cubicBezTo>
                  <a:cubicBezTo>
                    <a:pt x="6" y="7"/>
                    <a:pt x="6" y="9"/>
                    <a:pt x="5" y="1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6" y="2"/>
                    <a:pt x="7" y="1"/>
                  </a:cubicBezTo>
                  <a:cubicBezTo>
                    <a:pt x="8" y="1"/>
                    <a:pt x="9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3" name="Freeform 232"/>
            <p:cNvSpPr>
              <a:spLocks noEditPoints="1"/>
            </p:cNvSpPr>
            <p:nvPr/>
          </p:nvSpPr>
          <p:spPr bwMode="auto">
            <a:xfrm>
              <a:off x="1431924" y="4445793"/>
              <a:ext cx="68263" cy="96838"/>
            </a:xfrm>
            <a:custGeom>
              <a:avLst/>
              <a:gdLst>
                <a:gd name="T0" fmla="*/ 13 w 23"/>
                <a:gd name="T1" fmla="*/ 33 h 33"/>
                <a:gd name="T2" fmla="*/ 8 w 23"/>
                <a:gd name="T3" fmla="*/ 32 h 33"/>
                <a:gd name="T4" fmla="*/ 4 w 23"/>
                <a:gd name="T5" fmla="*/ 29 h 33"/>
                <a:gd name="T6" fmla="*/ 1 w 23"/>
                <a:gd name="T7" fmla="*/ 25 h 33"/>
                <a:gd name="T8" fmla="*/ 0 w 23"/>
                <a:gd name="T9" fmla="*/ 19 h 33"/>
                <a:gd name="T10" fmla="*/ 0 w 23"/>
                <a:gd name="T11" fmla="*/ 15 h 33"/>
                <a:gd name="T12" fmla="*/ 1 w 23"/>
                <a:gd name="T13" fmla="*/ 8 h 33"/>
                <a:gd name="T14" fmla="*/ 4 w 23"/>
                <a:gd name="T15" fmla="*/ 4 h 33"/>
                <a:gd name="T16" fmla="*/ 8 w 23"/>
                <a:gd name="T17" fmla="*/ 1 h 33"/>
                <a:gd name="T18" fmla="*/ 12 w 23"/>
                <a:gd name="T19" fmla="*/ 0 h 33"/>
                <a:gd name="T20" fmla="*/ 17 w 23"/>
                <a:gd name="T21" fmla="*/ 1 h 33"/>
                <a:gd name="T22" fmla="*/ 21 w 23"/>
                <a:gd name="T23" fmla="*/ 4 h 33"/>
                <a:gd name="T24" fmla="*/ 22 w 23"/>
                <a:gd name="T25" fmla="*/ 9 h 33"/>
                <a:gd name="T26" fmla="*/ 23 w 23"/>
                <a:gd name="T27" fmla="*/ 15 h 33"/>
                <a:gd name="T28" fmla="*/ 23 w 23"/>
                <a:gd name="T29" fmla="*/ 18 h 33"/>
                <a:gd name="T30" fmla="*/ 6 w 23"/>
                <a:gd name="T31" fmla="*/ 18 h 33"/>
                <a:gd name="T32" fmla="*/ 6 w 23"/>
                <a:gd name="T33" fmla="*/ 19 h 33"/>
                <a:gd name="T34" fmla="*/ 7 w 23"/>
                <a:gd name="T35" fmla="*/ 26 h 33"/>
                <a:gd name="T36" fmla="*/ 13 w 23"/>
                <a:gd name="T37" fmla="*/ 29 h 33"/>
                <a:gd name="T38" fmla="*/ 15 w 23"/>
                <a:gd name="T39" fmla="*/ 28 h 33"/>
                <a:gd name="T40" fmla="*/ 17 w 23"/>
                <a:gd name="T41" fmla="*/ 28 h 33"/>
                <a:gd name="T42" fmla="*/ 19 w 23"/>
                <a:gd name="T43" fmla="*/ 26 h 33"/>
                <a:gd name="T44" fmla="*/ 20 w 23"/>
                <a:gd name="T45" fmla="*/ 25 h 33"/>
                <a:gd name="T46" fmla="*/ 23 w 23"/>
                <a:gd name="T47" fmla="*/ 28 h 33"/>
                <a:gd name="T48" fmla="*/ 21 w 23"/>
                <a:gd name="T49" fmla="*/ 30 h 33"/>
                <a:gd name="T50" fmla="*/ 19 w 23"/>
                <a:gd name="T51" fmla="*/ 31 h 33"/>
                <a:gd name="T52" fmla="*/ 16 w 23"/>
                <a:gd name="T53" fmla="*/ 32 h 33"/>
                <a:gd name="T54" fmla="*/ 13 w 23"/>
                <a:gd name="T55" fmla="*/ 33 h 33"/>
                <a:gd name="T56" fmla="*/ 12 w 23"/>
                <a:gd name="T57" fmla="*/ 5 h 33"/>
                <a:gd name="T58" fmla="*/ 10 w 23"/>
                <a:gd name="T59" fmla="*/ 5 h 33"/>
                <a:gd name="T60" fmla="*/ 8 w 23"/>
                <a:gd name="T61" fmla="*/ 7 h 33"/>
                <a:gd name="T62" fmla="*/ 6 w 23"/>
                <a:gd name="T63" fmla="*/ 9 h 33"/>
                <a:gd name="T64" fmla="*/ 6 w 23"/>
                <a:gd name="T65" fmla="*/ 14 h 33"/>
                <a:gd name="T66" fmla="*/ 18 w 23"/>
                <a:gd name="T67" fmla="*/ 14 h 33"/>
                <a:gd name="T68" fmla="*/ 18 w 23"/>
                <a:gd name="T69" fmla="*/ 13 h 33"/>
                <a:gd name="T70" fmla="*/ 18 w 23"/>
                <a:gd name="T71" fmla="*/ 10 h 33"/>
                <a:gd name="T72" fmla="*/ 17 w 23"/>
                <a:gd name="T73" fmla="*/ 7 h 33"/>
                <a:gd name="T74" fmla="*/ 15 w 23"/>
                <a:gd name="T75" fmla="*/ 5 h 33"/>
                <a:gd name="T76" fmla="*/ 12 w 23"/>
                <a:gd name="T77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" h="33">
                  <a:moveTo>
                    <a:pt x="13" y="33"/>
                  </a:moveTo>
                  <a:cubicBezTo>
                    <a:pt x="11" y="33"/>
                    <a:pt x="9" y="33"/>
                    <a:pt x="8" y="32"/>
                  </a:cubicBezTo>
                  <a:cubicBezTo>
                    <a:pt x="6" y="32"/>
                    <a:pt x="5" y="31"/>
                    <a:pt x="4" y="29"/>
                  </a:cubicBezTo>
                  <a:cubicBezTo>
                    <a:pt x="3" y="28"/>
                    <a:pt x="2" y="27"/>
                    <a:pt x="1" y="25"/>
                  </a:cubicBezTo>
                  <a:cubicBezTo>
                    <a:pt x="1" y="23"/>
                    <a:pt x="0" y="21"/>
                    <a:pt x="0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3"/>
                    <a:pt x="1" y="10"/>
                    <a:pt x="1" y="8"/>
                  </a:cubicBezTo>
                  <a:cubicBezTo>
                    <a:pt x="2" y="6"/>
                    <a:pt x="3" y="5"/>
                    <a:pt x="4" y="4"/>
                  </a:cubicBezTo>
                  <a:cubicBezTo>
                    <a:pt x="5" y="3"/>
                    <a:pt x="6" y="2"/>
                    <a:pt x="8" y="1"/>
                  </a:cubicBezTo>
                  <a:cubicBezTo>
                    <a:pt x="9" y="1"/>
                    <a:pt x="11" y="0"/>
                    <a:pt x="12" y="0"/>
                  </a:cubicBezTo>
                  <a:cubicBezTo>
                    <a:pt x="14" y="0"/>
                    <a:pt x="16" y="1"/>
                    <a:pt x="17" y="1"/>
                  </a:cubicBezTo>
                  <a:cubicBezTo>
                    <a:pt x="18" y="2"/>
                    <a:pt x="20" y="3"/>
                    <a:pt x="21" y="4"/>
                  </a:cubicBezTo>
                  <a:cubicBezTo>
                    <a:pt x="21" y="5"/>
                    <a:pt x="22" y="7"/>
                    <a:pt x="22" y="9"/>
                  </a:cubicBezTo>
                  <a:cubicBezTo>
                    <a:pt x="23" y="11"/>
                    <a:pt x="23" y="13"/>
                    <a:pt x="23" y="15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2"/>
                    <a:pt x="6" y="25"/>
                    <a:pt x="7" y="26"/>
                  </a:cubicBezTo>
                  <a:cubicBezTo>
                    <a:pt x="9" y="28"/>
                    <a:pt x="11" y="29"/>
                    <a:pt x="13" y="29"/>
                  </a:cubicBezTo>
                  <a:cubicBezTo>
                    <a:pt x="14" y="29"/>
                    <a:pt x="15" y="28"/>
                    <a:pt x="15" y="28"/>
                  </a:cubicBezTo>
                  <a:cubicBezTo>
                    <a:pt x="16" y="28"/>
                    <a:pt x="17" y="28"/>
                    <a:pt x="17" y="28"/>
                  </a:cubicBezTo>
                  <a:cubicBezTo>
                    <a:pt x="18" y="27"/>
                    <a:pt x="18" y="27"/>
                    <a:pt x="19" y="26"/>
                  </a:cubicBezTo>
                  <a:cubicBezTo>
                    <a:pt x="19" y="26"/>
                    <a:pt x="20" y="25"/>
                    <a:pt x="20" y="25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9"/>
                    <a:pt x="22" y="29"/>
                    <a:pt x="21" y="30"/>
                  </a:cubicBezTo>
                  <a:cubicBezTo>
                    <a:pt x="21" y="31"/>
                    <a:pt x="20" y="31"/>
                    <a:pt x="19" y="31"/>
                  </a:cubicBezTo>
                  <a:cubicBezTo>
                    <a:pt x="18" y="32"/>
                    <a:pt x="17" y="32"/>
                    <a:pt x="16" y="32"/>
                  </a:cubicBezTo>
                  <a:cubicBezTo>
                    <a:pt x="15" y="33"/>
                    <a:pt x="14" y="33"/>
                    <a:pt x="13" y="33"/>
                  </a:cubicBezTo>
                  <a:close/>
                  <a:moveTo>
                    <a:pt x="12" y="5"/>
                  </a:moveTo>
                  <a:cubicBezTo>
                    <a:pt x="11" y="5"/>
                    <a:pt x="10" y="5"/>
                    <a:pt x="10" y="5"/>
                  </a:cubicBezTo>
                  <a:cubicBezTo>
                    <a:pt x="9" y="5"/>
                    <a:pt x="8" y="6"/>
                    <a:pt x="8" y="7"/>
                  </a:cubicBezTo>
                  <a:cubicBezTo>
                    <a:pt x="7" y="7"/>
                    <a:pt x="7" y="8"/>
                    <a:pt x="6" y="9"/>
                  </a:cubicBezTo>
                  <a:cubicBezTo>
                    <a:pt x="6" y="11"/>
                    <a:pt x="6" y="12"/>
                    <a:pt x="6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1"/>
                    <a:pt x="18" y="10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6" y="6"/>
                    <a:pt x="16" y="6"/>
                    <a:pt x="15" y="5"/>
                  </a:cubicBezTo>
                  <a:cubicBezTo>
                    <a:pt x="14" y="5"/>
                    <a:pt x="13" y="5"/>
                    <a:pt x="1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4" name="Freeform 233"/>
            <p:cNvSpPr>
              <a:spLocks noEditPoints="1"/>
            </p:cNvSpPr>
            <p:nvPr/>
          </p:nvSpPr>
          <p:spPr bwMode="auto">
            <a:xfrm>
              <a:off x="1558924" y="4417218"/>
              <a:ext cx="17463" cy="123825"/>
            </a:xfrm>
            <a:custGeom>
              <a:avLst/>
              <a:gdLst>
                <a:gd name="T0" fmla="*/ 0 w 6"/>
                <a:gd name="T1" fmla="*/ 3 h 42"/>
                <a:gd name="T2" fmla="*/ 1 w 6"/>
                <a:gd name="T3" fmla="*/ 0 h 42"/>
                <a:gd name="T4" fmla="*/ 3 w 6"/>
                <a:gd name="T5" fmla="*/ 0 h 42"/>
                <a:gd name="T6" fmla="*/ 5 w 6"/>
                <a:gd name="T7" fmla="*/ 0 h 42"/>
                <a:gd name="T8" fmla="*/ 6 w 6"/>
                <a:gd name="T9" fmla="*/ 3 h 42"/>
                <a:gd name="T10" fmla="*/ 5 w 6"/>
                <a:gd name="T11" fmla="*/ 5 h 42"/>
                <a:gd name="T12" fmla="*/ 3 w 6"/>
                <a:gd name="T13" fmla="*/ 6 h 42"/>
                <a:gd name="T14" fmla="*/ 1 w 6"/>
                <a:gd name="T15" fmla="*/ 5 h 42"/>
                <a:gd name="T16" fmla="*/ 0 w 6"/>
                <a:gd name="T17" fmla="*/ 3 h 42"/>
                <a:gd name="T18" fmla="*/ 5 w 6"/>
                <a:gd name="T19" fmla="*/ 42 h 42"/>
                <a:gd name="T20" fmla="*/ 0 w 6"/>
                <a:gd name="T21" fmla="*/ 42 h 42"/>
                <a:gd name="T22" fmla="*/ 0 w 6"/>
                <a:gd name="T23" fmla="*/ 11 h 42"/>
                <a:gd name="T24" fmla="*/ 5 w 6"/>
                <a:gd name="T25" fmla="*/ 11 h 42"/>
                <a:gd name="T26" fmla="*/ 5 w 6"/>
                <a:gd name="T2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2">
                  <a:moveTo>
                    <a:pt x="0" y="3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1"/>
                    <a:pt x="6" y="2"/>
                    <a:pt x="6" y="3"/>
                  </a:cubicBezTo>
                  <a:cubicBezTo>
                    <a:pt x="6" y="4"/>
                    <a:pt x="5" y="4"/>
                    <a:pt x="5" y="5"/>
                  </a:cubicBezTo>
                  <a:cubicBezTo>
                    <a:pt x="5" y="5"/>
                    <a:pt x="4" y="6"/>
                    <a:pt x="3" y="6"/>
                  </a:cubicBezTo>
                  <a:cubicBezTo>
                    <a:pt x="2" y="6"/>
                    <a:pt x="1" y="5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5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" y="11"/>
                    <a:pt x="5" y="11"/>
                    <a:pt x="5" y="11"/>
                  </a:cubicBezTo>
                  <a:lnTo>
                    <a:pt x="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5" name="Freeform 234"/>
            <p:cNvSpPr>
              <a:spLocks/>
            </p:cNvSpPr>
            <p:nvPr/>
          </p:nvSpPr>
          <p:spPr bwMode="auto">
            <a:xfrm>
              <a:off x="1597024" y="4445793"/>
              <a:ext cx="61913" cy="95250"/>
            </a:xfrm>
            <a:custGeom>
              <a:avLst/>
              <a:gdLst>
                <a:gd name="T0" fmla="*/ 5 w 21"/>
                <a:gd name="T1" fmla="*/ 1 h 32"/>
                <a:gd name="T2" fmla="*/ 5 w 21"/>
                <a:gd name="T3" fmla="*/ 4 h 32"/>
                <a:gd name="T4" fmla="*/ 9 w 21"/>
                <a:gd name="T5" fmla="*/ 1 h 32"/>
                <a:gd name="T6" fmla="*/ 13 w 21"/>
                <a:gd name="T7" fmla="*/ 0 h 32"/>
                <a:gd name="T8" fmla="*/ 16 w 21"/>
                <a:gd name="T9" fmla="*/ 1 h 32"/>
                <a:gd name="T10" fmla="*/ 19 w 21"/>
                <a:gd name="T11" fmla="*/ 3 h 32"/>
                <a:gd name="T12" fmla="*/ 21 w 21"/>
                <a:gd name="T13" fmla="*/ 7 h 32"/>
                <a:gd name="T14" fmla="*/ 21 w 21"/>
                <a:gd name="T15" fmla="*/ 12 h 32"/>
                <a:gd name="T16" fmla="*/ 21 w 21"/>
                <a:gd name="T17" fmla="*/ 32 h 32"/>
                <a:gd name="T18" fmla="*/ 16 w 21"/>
                <a:gd name="T19" fmla="*/ 32 h 32"/>
                <a:gd name="T20" fmla="*/ 16 w 21"/>
                <a:gd name="T21" fmla="*/ 12 h 32"/>
                <a:gd name="T22" fmla="*/ 15 w 21"/>
                <a:gd name="T23" fmla="*/ 6 h 32"/>
                <a:gd name="T24" fmla="*/ 11 w 21"/>
                <a:gd name="T25" fmla="*/ 5 h 32"/>
                <a:gd name="T26" fmla="*/ 8 w 21"/>
                <a:gd name="T27" fmla="*/ 6 h 32"/>
                <a:gd name="T28" fmla="*/ 6 w 21"/>
                <a:gd name="T29" fmla="*/ 10 h 32"/>
                <a:gd name="T30" fmla="*/ 6 w 21"/>
                <a:gd name="T31" fmla="*/ 32 h 32"/>
                <a:gd name="T32" fmla="*/ 0 w 21"/>
                <a:gd name="T33" fmla="*/ 32 h 32"/>
                <a:gd name="T34" fmla="*/ 0 w 21"/>
                <a:gd name="T35" fmla="*/ 1 h 32"/>
                <a:gd name="T36" fmla="*/ 5 w 21"/>
                <a:gd name="T37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32">
                  <a:moveTo>
                    <a:pt x="5" y="1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0" y="1"/>
                    <a:pt x="11" y="0"/>
                    <a:pt x="13" y="0"/>
                  </a:cubicBezTo>
                  <a:cubicBezTo>
                    <a:pt x="14" y="0"/>
                    <a:pt x="15" y="1"/>
                    <a:pt x="16" y="1"/>
                  </a:cubicBezTo>
                  <a:cubicBezTo>
                    <a:pt x="18" y="1"/>
                    <a:pt x="18" y="2"/>
                    <a:pt x="19" y="3"/>
                  </a:cubicBezTo>
                  <a:cubicBezTo>
                    <a:pt x="20" y="4"/>
                    <a:pt x="20" y="5"/>
                    <a:pt x="21" y="7"/>
                  </a:cubicBezTo>
                  <a:cubicBezTo>
                    <a:pt x="21" y="8"/>
                    <a:pt x="21" y="10"/>
                    <a:pt x="21" y="1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9"/>
                    <a:pt x="16" y="8"/>
                    <a:pt x="15" y="6"/>
                  </a:cubicBezTo>
                  <a:cubicBezTo>
                    <a:pt x="14" y="5"/>
                    <a:pt x="13" y="5"/>
                    <a:pt x="11" y="5"/>
                  </a:cubicBezTo>
                  <a:cubicBezTo>
                    <a:pt x="10" y="5"/>
                    <a:pt x="9" y="5"/>
                    <a:pt x="8" y="6"/>
                  </a:cubicBezTo>
                  <a:cubicBezTo>
                    <a:pt x="7" y="7"/>
                    <a:pt x="6" y="8"/>
                    <a:pt x="6" y="10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6" name="Freeform 235"/>
            <p:cNvSpPr>
              <a:spLocks/>
            </p:cNvSpPr>
            <p:nvPr/>
          </p:nvSpPr>
          <p:spPr bwMode="auto">
            <a:xfrm>
              <a:off x="1676399" y="4448968"/>
              <a:ext cx="65088" cy="92075"/>
            </a:xfrm>
            <a:custGeom>
              <a:avLst/>
              <a:gdLst>
                <a:gd name="T0" fmla="*/ 20 w 41"/>
                <a:gd name="T1" fmla="*/ 45 h 58"/>
                <a:gd name="T2" fmla="*/ 31 w 41"/>
                <a:gd name="T3" fmla="*/ 0 h 58"/>
                <a:gd name="T4" fmla="*/ 41 w 41"/>
                <a:gd name="T5" fmla="*/ 0 h 58"/>
                <a:gd name="T6" fmla="*/ 24 w 41"/>
                <a:gd name="T7" fmla="*/ 58 h 58"/>
                <a:gd name="T8" fmla="*/ 17 w 41"/>
                <a:gd name="T9" fmla="*/ 58 h 58"/>
                <a:gd name="T10" fmla="*/ 0 w 41"/>
                <a:gd name="T11" fmla="*/ 0 h 58"/>
                <a:gd name="T12" fmla="*/ 9 w 41"/>
                <a:gd name="T13" fmla="*/ 0 h 58"/>
                <a:gd name="T14" fmla="*/ 20 w 41"/>
                <a:gd name="T15" fmla="*/ 4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58">
                  <a:moveTo>
                    <a:pt x="20" y="45"/>
                  </a:moveTo>
                  <a:lnTo>
                    <a:pt x="31" y="0"/>
                  </a:lnTo>
                  <a:lnTo>
                    <a:pt x="41" y="0"/>
                  </a:lnTo>
                  <a:lnTo>
                    <a:pt x="24" y="58"/>
                  </a:lnTo>
                  <a:lnTo>
                    <a:pt x="17" y="58"/>
                  </a:lnTo>
                  <a:lnTo>
                    <a:pt x="0" y="0"/>
                  </a:lnTo>
                  <a:lnTo>
                    <a:pt x="9" y="0"/>
                  </a:lnTo>
                  <a:lnTo>
                    <a:pt x="20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7" name="Freeform 236"/>
            <p:cNvSpPr>
              <a:spLocks noEditPoints="1"/>
            </p:cNvSpPr>
            <p:nvPr/>
          </p:nvSpPr>
          <p:spPr bwMode="auto">
            <a:xfrm>
              <a:off x="1752599" y="4445793"/>
              <a:ext cx="71438" cy="96838"/>
            </a:xfrm>
            <a:custGeom>
              <a:avLst/>
              <a:gdLst>
                <a:gd name="T0" fmla="*/ 0 w 24"/>
                <a:gd name="T1" fmla="*/ 15 h 33"/>
                <a:gd name="T2" fmla="*/ 1 w 24"/>
                <a:gd name="T3" fmla="*/ 9 h 33"/>
                <a:gd name="T4" fmla="*/ 4 w 24"/>
                <a:gd name="T5" fmla="*/ 4 h 33"/>
                <a:gd name="T6" fmla="*/ 7 w 24"/>
                <a:gd name="T7" fmla="*/ 1 h 33"/>
                <a:gd name="T8" fmla="*/ 12 w 24"/>
                <a:gd name="T9" fmla="*/ 0 h 33"/>
                <a:gd name="T10" fmla="*/ 17 w 24"/>
                <a:gd name="T11" fmla="*/ 1 h 33"/>
                <a:gd name="T12" fmla="*/ 21 w 24"/>
                <a:gd name="T13" fmla="*/ 4 h 33"/>
                <a:gd name="T14" fmla="*/ 23 w 24"/>
                <a:gd name="T15" fmla="*/ 9 h 33"/>
                <a:gd name="T16" fmla="*/ 24 w 24"/>
                <a:gd name="T17" fmla="*/ 15 h 33"/>
                <a:gd name="T18" fmla="*/ 24 w 24"/>
                <a:gd name="T19" fmla="*/ 18 h 33"/>
                <a:gd name="T20" fmla="*/ 23 w 24"/>
                <a:gd name="T21" fmla="*/ 25 h 33"/>
                <a:gd name="T22" fmla="*/ 21 w 24"/>
                <a:gd name="T23" fmla="*/ 29 h 33"/>
                <a:gd name="T24" fmla="*/ 17 w 24"/>
                <a:gd name="T25" fmla="*/ 32 h 33"/>
                <a:gd name="T26" fmla="*/ 12 w 24"/>
                <a:gd name="T27" fmla="*/ 33 h 33"/>
                <a:gd name="T28" fmla="*/ 7 w 24"/>
                <a:gd name="T29" fmla="*/ 32 h 33"/>
                <a:gd name="T30" fmla="*/ 4 w 24"/>
                <a:gd name="T31" fmla="*/ 29 h 33"/>
                <a:gd name="T32" fmla="*/ 1 w 24"/>
                <a:gd name="T33" fmla="*/ 25 h 33"/>
                <a:gd name="T34" fmla="*/ 0 w 24"/>
                <a:gd name="T35" fmla="*/ 18 h 33"/>
                <a:gd name="T36" fmla="*/ 0 w 24"/>
                <a:gd name="T37" fmla="*/ 15 h 33"/>
                <a:gd name="T38" fmla="*/ 5 w 24"/>
                <a:gd name="T39" fmla="*/ 18 h 33"/>
                <a:gd name="T40" fmla="*/ 6 w 24"/>
                <a:gd name="T41" fmla="*/ 23 h 33"/>
                <a:gd name="T42" fmla="*/ 7 w 24"/>
                <a:gd name="T43" fmla="*/ 26 h 33"/>
                <a:gd name="T44" fmla="*/ 9 w 24"/>
                <a:gd name="T45" fmla="*/ 28 h 33"/>
                <a:gd name="T46" fmla="*/ 12 w 24"/>
                <a:gd name="T47" fmla="*/ 29 h 33"/>
                <a:gd name="T48" fmla="*/ 19 w 24"/>
                <a:gd name="T49" fmla="*/ 18 h 33"/>
                <a:gd name="T50" fmla="*/ 19 w 24"/>
                <a:gd name="T51" fmla="*/ 15 h 33"/>
                <a:gd name="T52" fmla="*/ 19 w 24"/>
                <a:gd name="T53" fmla="*/ 11 h 33"/>
                <a:gd name="T54" fmla="*/ 17 w 24"/>
                <a:gd name="T55" fmla="*/ 7 h 33"/>
                <a:gd name="T56" fmla="*/ 15 w 24"/>
                <a:gd name="T57" fmla="*/ 5 h 33"/>
                <a:gd name="T58" fmla="*/ 12 w 24"/>
                <a:gd name="T59" fmla="*/ 5 h 33"/>
                <a:gd name="T60" fmla="*/ 9 w 24"/>
                <a:gd name="T61" fmla="*/ 5 h 33"/>
                <a:gd name="T62" fmla="*/ 7 w 24"/>
                <a:gd name="T63" fmla="*/ 7 h 33"/>
                <a:gd name="T64" fmla="*/ 6 w 24"/>
                <a:gd name="T65" fmla="*/ 11 h 33"/>
                <a:gd name="T66" fmla="*/ 5 w 24"/>
                <a:gd name="T67" fmla="*/ 15 h 33"/>
                <a:gd name="T68" fmla="*/ 5 w 24"/>
                <a:gd name="T69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" h="33">
                  <a:moveTo>
                    <a:pt x="0" y="15"/>
                  </a:moveTo>
                  <a:cubicBezTo>
                    <a:pt x="0" y="13"/>
                    <a:pt x="0" y="11"/>
                    <a:pt x="1" y="9"/>
                  </a:cubicBezTo>
                  <a:cubicBezTo>
                    <a:pt x="2" y="7"/>
                    <a:pt x="2" y="5"/>
                    <a:pt x="4" y="4"/>
                  </a:cubicBezTo>
                  <a:cubicBezTo>
                    <a:pt x="5" y="3"/>
                    <a:pt x="6" y="2"/>
                    <a:pt x="7" y="1"/>
                  </a:cubicBezTo>
                  <a:cubicBezTo>
                    <a:pt x="9" y="1"/>
                    <a:pt x="10" y="0"/>
                    <a:pt x="12" y="0"/>
                  </a:cubicBezTo>
                  <a:cubicBezTo>
                    <a:pt x="14" y="0"/>
                    <a:pt x="15" y="1"/>
                    <a:pt x="17" y="1"/>
                  </a:cubicBezTo>
                  <a:cubicBezTo>
                    <a:pt x="18" y="2"/>
                    <a:pt x="20" y="3"/>
                    <a:pt x="21" y="4"/>
                  </a:cubicBezTo>
                  <a:cubicBezTo>
                    <a:pt x="22" y="5"/>
                    <a:pt x="23" y="7"/>
                    <a:pt x="23" y="9"/>
                  </a:cubicBezTo>
                  <a:cubicBezTo>
                    <a:pt x="24" y="11"/>
                    <a:pt x="24" y="13"/>
                    <a:pt x="24" y="15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21"/>
                    <a:pt x="24" y="23"/>
                    <a:pt x="23" y="25"/>
                  </a:cubicBezTo>
                  <a:cubicBezTo>
                    <a:pt x="23" y="26"/>
                    <a:pt x="22" y="28"/>
                    <a:pt x="21" y="29"/>
                  </a:cubicBezTo>
                  <a:cubicBezTo>
                    <a:pt x="20" y="30"/>
                    <a:pt x="18" y="31"/>
                    <a:pt x="17" y="32"/>
                  </a:cubicBezTo>
                  <a:cubicBezTo>
                    <a:pt x="15" y="33"/>
                    <a:pt x="14" y="33"/>
                    <a:pt x="12" y="33"/>
                  </a:cubicBezTo>
                  <a:cubicBezTo>
                    <a:pt x="10" y="33"/>
                    <a:pt x="9" y="33"/>
                    <a:pt x="7" y="32"/>
                  </a:cubicBezTo>
                  <a:cubicBezTo>
                    <a:pt x="6" y="31"/>
                    <a:pt x="5" y="30"/>
                    <a:pt x="4" y="29"/>
                  </a:cubicBezTo>
                  <a:cubicBezTo>
                    <a:pt x="2" y="28"/>
                    <a:pt x="2" y="26"/>
                    <a:pt x="1" y="25"/>
                  </a:cubicBezTo>
                  <a:cubicBezTo>
                    <a:pt x="0" y="23"/>
                    <a:pt x="0" y="21"/>
                    <a:pt x="0" y="18"/>
                  </a:cubicBezTo>
                  <a:lnTo>
                    <a:pt x="0" y="15"/>
                  </a:lnTo>
                  <a:close/>
                  <a:moveTo>
                    <a:pt x="5" y="18"/>
                  </a:moveTo>
                  <a:cubicBezTo>
                    <a:pt x="5" y="20"/>
                    <a:pt x="5" y="21"/>
                    <a:pt x="6" y="23"/>
                  </a:cubicBezTo>
                  <a:cubicBezTo>
                    <a:pt x="6" y="24"/>
                    <a:pt x="7" y="25"/>
                    <a:pt x="7" y="26"/>
                  </a:cubicBezTo>
                  <a:cubicBezTo>
                    <a:pt x="8" y="27"/>
                    <a:pt x="9" y="27"/>
                    <a:pt x="9" y="28"/>
                  </a:cubicBezTo>
                  <a:cubicBezTo>
                    <a:pt x="10" y="28"/>
                    <a:pt x="11" y="29"/>
                    <a:pt x="12" y="29"/>
                  </a:cubicBezTo>
                  <a:cubicBezTo>
                    <a:pt x="17" y="29"/>
                    <a:pt x="19" y="25"/>
                    <a:pt x="19" y="18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3"/>
                    <a:pt x="19" y="12"/>
                    <a:pt x="19" y="11"/>
                  </a:cubicBezTo>
                  <a:cubicBezTo>
                    <a:pt x="18" y="9"/>
                    <a:pt x="18" y="8"/>
                    <a:pt x="17" y="7"/>
                  </a:cubicBezTo>
                  <a:cubicBezTo>
                    <a:pt x="16" y="7"/>
                    <a:pt x="16" y="6"/>
                    <a:pt x="15" y="5"/>
                  </a:cubicBezTo>
                  <a:cubicBezTo>
                    <a:pt x="14" y="5"/>
                    <a:pt x="13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8" y="6"/>
                    <a:pt x="8" y="7"/>
                    <a:pt x="7" y="7"/>
                  </a:cubicBezTo>
                  <a:cubicBezTo>
                    <a:pt x="7" y="8"/>
                    <a:pt x="6" y="9"/>
                    <a:pt x="6" y="11"/>
                  </a:cubicBezTo>
                  <a:cubicBezTo>
                    <a:pt x="5" y="12"/>
                    <a:pt x="5" y="13"/>
                    <a:pt x="5" y="15"/>
                  </a:cubicBez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8" name="Rectangle 237"/>
            <p:cNvSpPr>
              <a:spLocks noChangeArrowheads="1"/>
            </p:cNvSpPr>
            <p:nvPr/>
          </p:nvSpPr>
          <p:spPr bwMode="auto">
            <a:xfrm>
              <a:off x="1844674" y="4410868"/>
              <a:ext cx="14288" cy="1301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9" name="Freeform 238"/>
            <p:cNvSpPr>
              <a:spLocks/>
            </p:cNvSpPr>
            <p:nvPr/>
          </p:nvSpPr>
          <p:spPr bwMode="auto">
            <a:xfrm>
              <a:off x="1876424" y="4448968"/>
              <a:ext cx="68263" cy="92075"/>
            </a:xfrm>
            <a:custGeom>
              <a:avLst/>
              <a:gdLst>
                <a:gd name="T0" fmla="*/ 20 w 43"/>
                <a:gd name="T1" fmla="*/ 45 h 58"/>
                <a:gd name="T2" fmla="*/ 31 w 43"/>
                <a:gd name="T3" fmla="*/ 0 h 58"/>
                <a:gd name="T4" fmla="*/ 43 w 43"/>
                <a:gd name="T5" fmla="*/ 0 h 58"/>
                <a:gd name="T6" fmla="*/ 24 w 43"/>
                <a:gd name="T7" fmla="*/ 58 h 58"/>
                <a:gd name="T8" fmla="*/ 17 w 43"/>
                <a:gd name="T9" fmla="*/ 58 h 58"/>
                <a:gd name="T10" fmla="*/ 0 w 43"/>
                <a:gd name="T11" fmla="*/ 0 h 58"/>
                <a:gd name="T12" fmla="*/ 9 w 43"/>
                <a:gd name="T13" fmla="*/ 0 h 58"/>
                <a:gd name="T14" fmla="*/ 20 w 43"/>
                <a:gd name="T15" fmla="*/ 4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58">
                  <a:moveTo>
                    <a:pt x="20" y="45"/>
                  </a:moveTo>
                  <a:lnTo>
                    <a:pt x="31" y="0"/>
                  </a:lnTo>
                  <a:lnTo>
                    <a:pt x="43" y="0"/>
                  </a:lnTo>
                  <a:lnTo>
                    <a:pt x="24" y="58"/>
                  </a:lnTo>
                  <a:lnTo>
                    <a:pt x="17" y="58"/>
                  </a:lnTo>
                  <a:lnTo>
                    <a:pt x="0" y="0"/>
                  </a:lnTo>
                  <a:lnTo>
                    <a:pt x="9" y="0"/>
                  </a:lnTo>
                  <a:lnTo>
                    <a:pt x="20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" name="Freeform 239"/>
            <p:cNvSpPr>
              <a:spLocks noEditPoints="1"/>
            </p:cNvSpPr>
            <p:nvPr/>
          </p:nvSpPr>
          <p:spPr bwMode="auto">
            <a:xfrm>
              <a:off x="1955799" y="4445793"/>
              <a:ext cx="65088" cy="96838"/>
            </a:xfrm>
            <a:custGeom>
              <a:avLst/>
              <a:gdLst>
                <a:gd name="T0" fmla="*/ 12 w 22"/>
                <a:gd name="T1" fmla="*/ 33 h 33"/>
                <a:gd name="T2" fmla="*/ 7 w 22"/>
                <a:gd name="T3" fmla="*/ 32 h 33"/>
                <a:gd name="T4" fmla="*/ 3 w 22"/>
                <a:gd name="T5" fmla="*/ 29 h 33"/>
                <a:gd name="T6" fmla="*/ 0 w 22"/>
                <a:gd name="T7" fmla="*/ 25 h 33"/>
                <a:gd name="T8" fmla="*/ 0 w 22"/>
                <a:gd name="T9" fmla="*/ 19 h 33"/>
                <a:gd name="T10" fmla="*/ 0 w 22"/>
                <a:gd name="T11" fmla="*/ 15 h 33"/>
                <a:gd name="T12" fmla="*/ 1 w 22"/>
                <a:gd name="T13" fmla="*/ 8 h 33"/>
                <a:gd name="T14" fmla="*/ 3 w 22"/>
                <a:gd name="T15" fmla="*/ 4 h 33"/>
                <a:gd name="T16" fmla="*/ 7 w 22"/>
                <a:gd name="T17" fmla="*/ 1 h 33"/>
                <a:gd name="T18" fmla="*/ 11 w 22"/>
                <a:gd name="T19" fmla="*/ 0 h 33"/>
                <a:gd name="T20" fmla="*/ 16 w 22"/>
                <a:gd name="T21" fmla="*/ 1 h 33"/>
                <a:gd name="T22" fmla="*/ 20 w 22"/>
                <a:gd name="T23" fmla="*/ 4 h 33"/>
                <a:gd name="T24" fmla="*/ 22 w 22"/>
                <a:gd name="T25" fmla="*/ 9 h 33"/>
                <a:gd name="T26" fmla="*/ 22 w 22"/>
                <a:gd name="T27" fmla="*/ 15 h 33"/>
                <a:gd name="T28" fmla="*/ 22 w 22"/>
                <a:gd name="T29" fmla="*/ 18 h 33"/>
                <a:gd name="T30" fmla="*/ 5 w 22"/>
                <a:gd name="T31" fmla="*/ 18 h 33"/>
                <a:gd name="T32" fmla="*/ 5 w 22"/>
                <a:gd name="T33" fmla="*/ 19 h 33"/>
                <a:gd name="T34" fmla="*/ 7 w 22"/>
                <a:gd name="T35" fmla="*/ 26 h 33"/>
                <a:gd name="T36" fmla="*/ 12 w 22"/>
                <a:gd name="T37" fmla="*/ 29 h 33"/>
                <a:gd name="T38" fmla="*/ 14 w 22"/>
                <a:gd name="T39" fmla="*/ 28 h 33"/>
                <a:gd name="T40" fmla="*/ 16 w 22"/>
                <a:gd name="T41" fmla="*/ 28 h 33"/>
                <a:gd name="T42" fmla="*/ 18 w 22"/>
                <a:gd name="T43" fmla="*/ 26 h 33"/>
                <a:gd name="T44" fmla="*/ 19 w 22"/>
                <a:gd name="T45" fmla="*/ 25 h 33"/>
                <a:gd name="T46" fmla="*/ 22 w 22"/>
                <a:gd name="T47" fmla="*/ 28 h 33"/>
                <a:gd name="T48" fmla="*/ 20 w 22"/>
                <a:gd name="T49" fmla="*/ 30 h 33"/>
                <a:gd name="T50" fmla="*/ 18 w 22"/>
                <a:gd name="T51" fmla="*/ 31 h 33"/>
                <a:gd name="T52" fmla="*/ 15 w 22"/>
                <a:gd name="T53" fmla="*/ 32 h 33"/>
                <a:gd name="T54" fmla="*/ 12 w 22"/>
                <a:gd name="T55" fmla="*/ 33 h 33"/>
                <a:gd name="T56" fmla="*/ 11 w 22"/>
                <a:gd name="T57" fmla="*/ 5 h 33"/>
                <a:gd name="T58" fmla="*/ 9 w 22"/>
                <a:gd name="T59" fmla="*/ 5 h 33"/>
                <a:gd name="T60" fmla="*/ 7 w 22"/>
                <a:gd name="T61" fmla="*/ 7 h 33"/>
                <a:gd name="T62" fmla="*/ 5 w 22"/>
                <a:gd name="T63" fmla="*/ 9 h 33"/>
                <a:gd name="T64" fmla="*/ 5 w 22"/>
                <a:gd name="T65" fmla="*/ 14 h 33"/>
                <a:gd name="T66" fmla="*/ 17 w 22"/>
                <a:gd name="T67" fmla="*/ 14 h 33"/>
                <a:gd name="T68" fmla="*/ 17 w 22"/>
                <a:gd name="T69" fmla="*/ 13 h 33"/>
                <a:gd name="T70" fmla="*/ 17 w 22"/>
                <a:gd name="T71" fmla="*/ 10 h 33"/>
                <a:gd name="T72" fmla="*/ 16 w 22"/>
                <a:gd name="T73" fmla="*/ 7 h 33"/>
                <a:gd name="T74" fmla="*/ 14 w 22"/>
                <a:gd name="T75" fmla="*/ 5 h 33"/>
                <a:gd name="T76" fmla="*/ 11 w 22"/>
                <a:gd name="T77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" h="33">
                  <a:moveTo>
                    <a:pt x="12" y="33"/>
                  </a:moveTo>
                  <a:cubicBezTo>
                    <a:pt x="10" y="33"/>
                    <a:pt x="8" y="33"/>
                    <a:pt x="7" y="32"/>
                  </a:cubicBezTo>
                  <a:cubicBezTo>
                    <a:pt x="5" y="32"/>
                    <a:pt x="4" y="31"/>
                    <a:pt x="3" y="29"/>
                  </a:cubicBezTo>
                  <a:cubicBezTo>
                    <a:pt x="2" y="28"/>
                    <a:pt x="1" y="27"/>
                    <a:pt x="0" y="25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3"/>
                    <a:pt x="0" y="10"/>
                    <a:pt x="1" y="8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3"/>
                    <a:pt x="5" y="2"/>
                    <a:pt x="7" y="1"/>
                  </a:cubicBezTo>
                  <a:cubicBezTo>
                    <a:pt x="8" y="1"/>
                    <a:pt x="10" y="0"/>
                    <a:pt x="11" y="0"/>
                  </a:cubicBezTo>
                  <a:cubicBezTo>
                    <a:pt x="13" y="0"/>
                    <a:pt x="15" y="1"/>
                    <a:pt x="16" y="1"/>
                  </a:cubicBezTo>
                  <a:cubicBezTo>
                    <a:pt x="18" y="2"/>
                    <a:pt x="19" y="3"/>
                    <a:pt x="20" y="4"/>
                  </a:cubicBezTo>
                  <a:cubicBezTo>
                    <a:pt x="20" y="5"/>
                    <a:pt x="21" y="7"/>
                    <a:pt x="22" y="9"/>
                  </a:cubicBezTo>
                  <a:cubicBezTo>
                    <a:pt x="22" y="11"/>
                    <a:pt x="22" y="13"/>
                    <a:pt x="22" y="15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2"/>
                    <a:pt x="5" y="25"/>
                    <a:pt x="7" y="26"/>
                  </a:cubicBezTo>
                  <a:cubicBezTo>
                    <a:pt x="8" y="28"/>
                    <a:pt x="10" y="29"/>
                    <a:pt x="12" y="29"/>
                  </a:cubicBezTo>
                  <a:cubicBezTo>
                    <a:pt x="13" y="29"/>
                    <a:pt x="14" y="28"/>
                    <a:pt x="14" y="28"/>
                  </a:cubicBezTo>
                  <a:cubicBezTo>
                    <a:pt x="15" y="28"/>
                    <a:pt x="16" y="28"/>
                    <a:pt x="16" y="28"/>
                  </a:cubicBezTo>
                  <a:cubicBezTo>
                    <a:pt x="17" y="27"/>
                    <a:pt x="17" y="27"/>
                    <a:pt x="18" y="26"/>
                  </a:cubicBezTo>
                  <a:cubicBezTo>
                    <a:pt x="18" y="26"/>
                    <a:pt x="19" y="25"/>
                    <a:pt x="19" y="25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9"/>
                    <a:pt x="21" y="29"/>
                    <a:pt x="20" y="30"/>
                  </a:cubicBezTo>
                  <a:cubicBezTo>
                    <a:pt x="20" y="31"/>
                    <a:pt x="19" y="31"/>
                    <a:pt x="18" y="31"/>
                  </a:cubicBezTo>
                  <a:cubicBezTo>
                    <a:pt x="17" y="32"/>
                    <a:pt x="16" y="32"/>
                    <a:pt x="15" y="32"/>
                  </a:cubicBezTo>
                  <a:cubicBezTo>
                    <a:pt x="14" y="33"/>
                    <a:pt x="13" y="33"/>
                    <a:pt x="12" y="33"/>
                  </a:cubicBezTo>
                  <a:close/>
                  <a:moveTo>
                    <a:pt x="11" y="5"/>
                  </a:moveTo>
                  <a:cubicBezTo>
                    <a:pt x="10" y="5"/>
                    <a:pt x="9" y="5"/>
                    <a:pt x="9" y="5"/>
                  </a:cubicBezTo>
                  <a:cubicBezTo>
                    <a:pt x="8" y="5"/>
                    <a:pt x="7" y="6"/>
                    <a:pt x="7" y="7"/>
                  </a:cubicBezTo>
                  <a:cubicBezTo>
                    <a:pt x="6" y="7"/>
                    <a:pt x="6" y="8"/>
                    <a:pt x="5" y="9"/>
                  </a:cubicBezTo>
                  <a:cubicBezTo>
                    <a:pt x="5" y="11"/>
                    <a:pt x="5" y="12"/>
                    <a:pt x="5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1"/>
                    <a:pt x="17" y="10"/>
                  </a:cubicBezTo>
                  <a:cubicBezTo>
                    <a:pt x="16" y="9"/>
                    <a:pt x="16" y="8"/>
                    <a:pt x="16" y="7"/>
                  </a:cubicBezTo>
                  <a:cubicBezTo>
                    <a:pt x="15" y="6"/>
                    <a:pt x="15" y="6"/>
                    <a:pt x="14" y="5"/>
                  </a:cubicBezTo>
                  <a:cubicBezTo>
                    <a:pt x="13" y="5"/>
                    <a:pt x="12" y="5"/>
                    <a:pt x="1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1" name="Freeform 240"/>
            <p:cNvSpPr>
              <a:spLocks noEditPoints="1"/>
            </p:cNvSpPr>
            <p:nvPr/>
          </p:nvSpPr>
          <p:spPr bwMode="auto">
            <a:xfrm>
              <a:off x="2035174" y="4410868"/>
              <a:ext cx="68263" cy="131763"/>
            </a:xfrm>
            <a:custGeom>
              <a:avLst/>
              <a:gdLst>
                <a:gd name="T0" fmla="*/ 0 w 23"/>
                <a:gd name="T1" fmla="*/ 27 h 45"/>
                <a:gd name="T2" fmla="*/ 1 w 23"/>
                <a:gd name="T3" fmla="*/ 21 h 45"/>
                <a:gd name="T4" fmla="*/ 3 w 23"/>
                <a:gd name="T5" fmla="*/ 16 h 45"/>
                <a:gd name="T6" fmla="*/ 6 w 23"/>
                <a:gd name="T7" fmla="*/ 13 h 45"/>
                <a:gd name="T8" fmla="*/ 11 w 23"/>
                <a:gd name="T9" fmla="*/ 12 h 45"/>
                <a:gd name="T10" fmla="*/ 15 w 23"/>
                <a:gd name="T11" fmla="*/ 13 h 45"/>
                <a:gd name="T12" fmla="*/ 18 w 23"/>
                <a:gd name="T13" fmla="*/ 16 h 45"/>
                <a:gd name="T14" fmla="*/ 18 w 23"/>
                <a:gd name="T15" fmla="*/ 0 h 45"/>
                <a:gd name="T16" fmla="*/ 23 w 23"/>
                <a:gd name="T17" fmla="*/ 0 h 45"/>
                <a:gd name="T18" fmla="*/ 23 w 23"/>
                <a:gd name="T19" fmla="*/ 44 h 45"/>
                <a:gd name="T20" fmla="*/ 18 w 23"/>
                <a:gd name="T21" fmla="*/ 44 h 45"/>
                <a:gd name="T22" fmla="*/ 18 w 23"/>
                <a:gd name="T23" fmla="*/ 41 h 45"/>
                <a:gd name="T24" fmla="*/ 15 w 23"/>
                <a:gd name="T25" fmla="*/ 44 h 45"/>
                <a:gd name="T26" fmla="*/ 11 w 23"/>
                <a:gd name="T27" fmla="*/ 45 h 45"/>
                <a:gd name="T28" fmla="*/ 6 w 23"/>
                <a:gd name="T29" fmla="*/ 44 h 45"/>
                <a:gd name="T30" fmla="*/ 3 w 23"/>
                <a:gd name="T31" fmla="*/ 41 h 45"/>
                <a:gd name="T32" fmla="*/ 1 w 23"/>
                <a:gd name="T33" fmla="*/ 37 h 45"/>
                <a:gd name="T34" fmla="*/ 0 w 23"/>
                <a:gd name="T35" fmla="*/ 30 h 45"/>
                <a:gd name="T36" fmla="*/ 0 w 23"/>
                <a:gd name="T37" fmla="*/ 27 h 45"/>
                <a:gd name="T38" fmla="*/ 5 w 23"/>
                <a:gd name="T39" fmla="*/ 30 h 45"/>
                <a:gd name="T40" fmla="*/ 7 w 23"/>
                <a:gd name="T41" fmla="*/ 38 h 45"/>
                <a:gd name="T42" fmla="*/ 12 w 23"/>
                <a:gd name="T43" fmla="*/ 40 h 45"/>
                <a:gd name="T44" fmla="*/ 16 w 23"/>
                <a:gd name="T45" fmla="*/ 39 h 45"/>
                <a:gd name="T46" fmla="*/ 18 w 23"/>
                <a:gd name="T47" fmla="*/ 37 h 45"/>
                <a:gd name="T48" fmla="*/ 18 w 23"/>
                <a:gd name="T49" fmla="*/ 21 h 45"/>
                <a:gd name="T50" fmla="*/ 15 w 23"/>
                <a:gd name="T51" fmla="*/ 18 h 45"/>
                <a:gd name="T52" fmla="*/ 12 w 23"/>
                <a:gd name="T53" fmla="*/ 17 h 45"/>
                <a:gd name="T54" fmla="*/ 7 w 23"/>
                <a:gd name="T55" fmla="*/ 19 h 45"/>
                <a:gd name="T56" fmla="*/ 5 w 23"/>
                <a:gd name="T57" fmla="*/ 27 h 45"/>
                <a:gd name="T58" fmla="*/ 5 w 23"/>
                <a:gd name="T59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" h="45">
                  <a:moveTo>
                    <a:pt x="0" y="27"/>
                  </a:moveTo>
                  <a:cubicBezTo>
                    <a:pt x="0" y="25"/>
                    <a:pt x="0" y="22"/>
                    <a:pt x="1" y="21"/>
                  </a:cubicBezTo>
                  <a:cubicBezTo>
                    <a:pt x="1" y="19"/>
                    <a:pt x="2" y="17"/>
                    <a:pt x="3" y="16"/>
                  </a:cubicBezTo>
                  <a:cubicBezTo>
                    <a:pt x="4" y="15"/>
                    <a:pt x="5" y="14"/>
                    <a:pt x="6" y="13"/>
                  </a:cubicBezTo>
                  <a:cubicBezTo>
                    <a:pt x="8" y="13"/>
                    <a:pt x="9" y="12"/>
                    <a:pt x="11" y="12"/>
                  </a:cubicBezTo>
                  <a:cubicBezTo>
                    <a:pt x="12" y="12"/>
                    <a:pt x="14" y="13"/>
                    <a:pt x="15" y="13"/>
                  </a:cubicBezTo>
                  <a:cubicBezTo>
                    <a:pt x="16" y="14"/>
                    <a:pt x="17" y="15"/>
                    <a:pt x="18" y="16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7" y="42"/>
                    <a:pt x="16" y="43"/>
                    <a:pt x="15" y="44"/>
                  </a:cubicBezTo>
                  <a:cubicBezTo>
                    <a:pt x="14" y="45"/>
                    <a:pt x="12" y="45"/>
                    <a:pt x="11" y="45"/>
                  </a:cubicBezTo>
                  <a:cubicBezTo>
                    <a:pt x="9" y="45"/>
                    <a:pt x="8" y="45"/>
                    <a:pt x="6" y="44"/>
                  </a:cubicBezTo>
                  <a:cubicBezTo>
                    <a:pt x="5" y="43"/>
                    <a:pt x="4" y="42"/>
                    <a:pt x="3" y="41"/>
                  </a:cubicBezTo>
                  <a:cubicBezTo>
                    <a:pt x="2" y="40"/>
                    <a:pt x="2" y="39"/>
                    <a:pt x="1" y="37"/>
                  </a:cubicBezTo>
                  <a:cubicBezTo>
                    <a:pt x="0" y="35"/>
                    <a:pt x="0" y="33"/>
                    <a:pt x="0" y="30"/>
                  </a:cubicBezTo>
                  <a:lnTo>
                    <a:pt x="0" y="27"/>
                  </a:lnTo>
                  <a:close/>
                  <a:moveTo>
                    <a:pt x="5" y="30"/>
                  </a:moveTo>
                  <a:cubicBezTo>
                    <a:pt x="5" y="34"/>
                    <a:pt x="6" y="36"/>
                    <a:pt x="7" y="38"/>
                  </a:cubicBezTo>
                  <a:cubicBezTo>
                    <a:pt x="8" y="40"/>
                    <a:pt x="10" y="40"/>
                    <a:pt x="12" y="40"/>
                  </a:cubicBezTo>
                  <a:cubicBezTo>
                    <a:pt x="13" y="40"/>
                    <a:pt x="15" y="40"/>
                    <a:pt x="16" y="39"/>
                  </a:cubicBezTo>
                  <a:cubicBezTo>
                    <a:pt x="16" y="39"/>
                    <a:pt x="17" y="38"/>
                    <a:pt x="18" y="37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0"/>
                    <a:pt x="16" y="19"/>
                    <a:pt x="15" y="18"/>
                  </a:cubicBezTo>
                  <a:cubicBezTo>
                    <a:pt x="15" y="17"/>
                    <a:pt x="13" y="17"/>
                    <a:pt x="12" y="17"/>
                  </a:cubicBezTo>
                  <a:cubicBezTo>
                    <a:pt x="10" y="17"/>
                    <a:pt x="8" y="18"/>
                    <a:pt x="7" y="19"/>
                  </a:cubicBezTo>
                  <a:cubicBezTo>
                    <a:pt x="6" y="21"/>
                    <a:pt x="5" y="24"/>
                    <a:pt x="5" y="27"/>
                  </a:cubicBezTo>
                  <a:lnTo>
                    <a:pt x="5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2" name="Freeform 241"/>
            <p:cNvSpPr>
              <a:spLocks noEditPoints="1"/>
            </p:cNvSpPr>
            <p:nvPr/>
          </p:nvSpPr>
          <p:spPr bwMode="auto">
            <a:xfrm>
              <a:off x="2165349" y="4417218"/>
              <a:ext cx="17463" cy="123825"/>
            </a:xfrm>
            <a:custGeom>
              <a:avLst/>
              <a:gdLst>
                <a:gd name="T0" fmla="*/ 0 w 6"/>
                <a:gd name="T1" fmla="*/ 3 h 42"/>
                <a:gd name="T2" fmla="*/ 1 w 6"/>
                <a:gd name="T3" fmla="*/ 0 h 42"/>
                <a:gd name="T4" fmla="*/ 3 w 6"/>
                <a:gd name="T5" fmla="*/ 0 h 42"/>
                <a:gd name="T6" fmla="*/ 6 w 6"/>
                <a:gd name="T7" fmla="*/ 0 h 42"/>
                <a:gd name="T8" fmla="*/ 6 w 6"/>
                <a:gd name="T9" fmla="*/ 3 h 42"/>
                <a:gd name="T10" fmla="*/ 6 w 6"/>
                <a:gd name="T11" fmla="*/ 5 h 42"/>
                <a:gd name="T12" fmla="*/ 3 w 6"/>
                <a:gd name="T13" fmla="*/ 6 h 42"/>
                <a:gd name="T14" fmla="*/ 1 w 6"/>
                <a:gd name="T15" fmla="*/ 5 h 42"/>
                <a:gd name="T16" fmla="*/ 0 w 6"/>
                <a:gd name="T17" fmla="*/ 3 h 42"/>
                <a:gd name="T18" fmla="*/ 6 w 6"/>
                <a:gd name="T19" fmla="*/ 42 h 42"/>
                <a:gd name="T20" fmla="*/ 1 w 6"/>
                <a:gd name="T21" fmla="*/ 42 h 42"/>
                <a:gd name="T22" fmla="*/ 1 w 6"/>
                <a:gd name="T23" fmla="*/ 11 h 42"/>
                <a:gd name="T24" fmla="*/ 6 w 6"/>
                <a:gd name="T25" fmla="*/ 11 h 42"/>
                <a:gd name="T26" fmla="*/ 6 w 6"/>
                <a:gd name="T2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2">
                  <a:moveTo>
                    <a:pt x="0" y="3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6" y="4"/>
                    <a:pt x="6" y="4"/>
                    <a:pt x="6" y="5"/>
                  </a:cubicBezTo>
                  <a:cubicBezTo>
                    <a:pt x="5" y="5"/>
                    <a:pt x="4" y="6"/>
                    <a:pt x="3" y="6"/>
                  </a:cubicBezTo>
                  <a:cubicBezTo>
                    <a:pt x="2" y="6"/>
                    <a:pt x="2" y="5"/>
                    <a:pt x="1" y="5"/>
                  </a:cubicBezTo>
                  <a:cubicBezTo>
                    <a:pt x="1" y="4"/>
                    <a:pt x="0" y="4"/>
                    <a:pt x="0" y="3"/>
                  </a:cubicBezTo>
                  <a:close/>
                  <a:moveTo>
                    <a:pt x="6" y="42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6" y="11"/>
                    <a:pt x="6" y="11"/>
                    <a:pt x="6" y="11"/>
                  </a:cubicBez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3" name="Freeform 242"/>
            <p:cNvSpPr>
              <a:spLocks/>
            </p:cNvSpPr>
            <p:nvPr/>
          </p:nvSpPr>
          <p:spPr bwMode="auto">
            <a:xfrm>
              <a:off x="2206624" y="4445793"/>
              <a:ext cx="60325" cy="95250"/>
            </a:xfrm>
            <a:custGeom>
              <a:avLst/>
              <a:gdLst>
                <a:gd name="T0" fmla="*/ 5 w 21"/>
                <a:gd name="T1" fmla="*/ 1 h 32"/>
                <a:gd name="T2" fmla="*/ 5 w 21"/>
                <a:gd name="T3" fmla="*/ 4 h 32"/>
                <a:gd name="T4" fmla="*/ 8 w 21"/>
                <a:gd name="T5" fmla="*/ 1 h 32"/>
                <a:gd name="T6" fmla="*/ 13 w 21"/>
                <a:gd name="T7" fmla="*/ 0 h 32"/>
                <a:gd name="T8" fmla="*/ 16 w 21"/>
                <a:gd name="T9" fmla="*/ 1 h 32"/>
                <a:gd name="T10" fmla="*/ 19 w 21"/>
                <a:gd name="T11" fmla="*/ 3 h 32"/>
                <a:gd name="T12" fmla="*/ 20 w 21"/>
                <a:gd name="T13" fmla="*/ 7 h 32"/>
                <a:gd name="T14" fmla="*/ 21 w 21"/>
                <a:gd name="T15" fmla="*/ 12 h 32"/>
                <a:gd name="T16" fmla="*/ 21 w 21"/>
                <a:gd name="T17" fmla="*/ 32 h 32"/>
                <a:gd name="T18" fmla="*/ 16 w 21"/>
                <a:gd name="T19" fmla="*/ 32 h 32"/>
                <a:gd name="T20" fmla="*/ 16 w 21"/>
                <a:gd name="T21" fmla="*/ 12 h 32"/>
                <a:gd name="T22" fmla="*/ 15 w 21"/>
                <a:gd name="T23" fmla="*/ 6 h 32"/>
                <a:gd name="T24" fmla="*/ 11 w 21"/>
                <a:gd name="T25" fmla="*/ 5 h 32"/>
                <a:gd name="T26" fmla="*/ 8 w 21"/>
                <a:gd name="T27" fmla="*/ 6 h 32"/>
                <a:gd name="T28" fmla="*/ 5 w 21"/>
                <a:gd name="T29" fmla="*/ 10 h 32"/>
                <a:gd name="T30" fmla="*/ 5 w 21"/>
                <a:gd name="T31" fmla="*/ 32 h 32"/>
                <a:gd name="T32" fmla="*/ 0 w 21"/>
                <a:gd name="T33" fmla="*/ 32 h 32"/>
                <a:gd name="T34" fmla="*/ 0 w 21"/>
                <a:gd name="T35" fmla="*/ 1 h 32"/>
                <a:gd name="T36" fmla="*/ 5 w 21"/>
                <a:gd name="T37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32">
                  <a:moveTo>
                    <a:pt x="5" y="1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2"/>
                    <a:pt x="8" y="1"/>
                  </a:cubicBezTo>
                  <a:cubicBezTo>
                    <a:pt x="10" y="1"/>
                    <a:pt x="11" y="0"/>
                    <a:pt x="13" y="0"/>
                  </a:cubicBezTo>
                  <a:cubicBezTo>
                    <a:pt x="14" y="0"/>
                    <a:pt x="15" y="1"/>
                    <a:pt x="16" y="1"/>
                  </a:cubicBezTo>
                  <a:cubicBezTo>
                    <a:pt x="17" y="1"/>
                    <a:pt x="18" y="2"/>
                    <a:pt x="19" y="3"/>
                  </a:cubicBezTo>
                  <a:cubicBezTo>
                    <a:pt x="19" y="4"/>
                    <a:pt x="20" y="5"/>
                    <a:pt x="20" y="7"/>
                  </a:cubicBezTo>
                  <a:cubicBezTo>
                    <a:pt x="21" y="8"/>
                    <a:pt x="21" y="10"/>
                    <a:pt x="21" y="1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9"/>
                    <a:pt x="15" y="8"/>
                    <a:pt x="15" y="6"/>
                  </a:cubicBezTo>
                  <a:cubicBezTo>
                    <a:pt x="14" y="5"/>
                    <a:pt x="13" y="5"/>
                    <a:pt x="11" y="5"/>
                  </a:cubicBezTo>
                  <a:cubicBezTo>
                    <a:pt x="10" y="5"/>
                    <a:pt x="9" y="5"/>
                    <a:pt x="8" y="6"/>
                  </a:cubicBezTo>
                  <a:cubicBezTo>
                    <a:pt x="7" y="7"/>
                    <a:pt x="6" y="8"/>
                    <a:pt x="5" y="1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" name="Freeform 243"/>
            <p:cNvSpPr>
              <a:spLocks/>
            </p:cNvSpPr>
            <p:nvPr/>
          </p:nvSpPr>
          <p:spPr bwMode="auto">
            <a:xfrm>
              <a:off x="2328862" y="4445793"/>
              <a:ext cx="109538" cy="95250"/>
            </a:xfrm>
            <a:custGeom>
              <a:avLst/>
              <a:gdLst>
                <a:gd name="T0" fmla="*/ 5 w 37"/>
                <a:gd name="T1" fmla="*/ 1 h 32"/>
                <a:gd name="T2" fmla="*/ 5 w 37"/>
                <a:gd name="T3" fmla="*/ 4 h 32"/>
                <a:gd name="T4" fmla="*/ 8 w 37"/>
                <a:gd name="T5" fmla="*/ 1 h 32"/>
                <a:gd name="T6" fmla="*/ 13 w 37"/>
                <a:gd name="T7" fmla="*/ 0 h 32"/>
                <a:gd name="T8" fmla="*/ 17 w 37"/>
                <a:gd name="T9" fmla="*/ 1 h 32"/>
                <a:gd name="T10" fmla="*/ 20 w 37"/>
                <a:gd name="T11" fmla="*/ 5 h 32"/>
                <a:gd name="T12" fmla="*/ 23 w 37"/>
                <a:gd name="T13" fmla="*/ 2 h 32"/>
                <a:gd name="T14" fmla="*/ 28 w 37"/>
                <a:gd name="T15" fmla="*/ 0 h 32"/>
                <a:gd name="T16" fmla="*/ 32 w 37"/>
                <a:gd name="T17" fmla="*/ 1 h 32"/>
                <a:gd name="T18" fmla="*/ 35 w 37"/>
                <a:gd name="T19" fmla="*/ 3 h 32"/>
                <a:gd name="T20" fmla="*/ 37 w 37"/>
                <a:gd name="T21" fmla="*/ 7 h 32"/>
                <a:gd name="T22" fmla="*/ 37 w 37"/>
                <a:gd name="T23" fmla="*/ 12 h 32"/>
                <a:gd name="T24" fmla="*/ 37 w 37"/>
                <a:gd name="T25" fmla="*/ 32 h 32"/>
                <a:gd name="T26" fmla="*/ 32 w 37"/>
                <a:gd name="T27" fmla="*/ 32 h 32"/>
                <a:gd name="T28" fmla="*/ 32 w 37"/>
                <a:gd name="T29" fmla="*/ 12 h 32"/>
                <a:gd name="T30" fmla="*/ 32 w 37"/>
                <a:gd name="T31" fmla="*/ 8 h 32"/>
                <a:gd name="T32" fmla="*/ 31 w 37"/>
                <a:gd name="T33" fmla="*/ 6 h 32"/>
                <a:gd name="T34" fmla="*/ 29 w 37"/>
                <a:gd name="T35" fmla="*/ 5 h 32"/>
                <a:gd name="T36" fmla="*/ 27 w 37"/>
                <a:gd name="T37" fmla="*/ 5 h 32"/>
                <a:gd name="T38" fmla="*/ 25 w 37"/>
                <a:gd name="T39" fmla="*/ 5 h 32"/>
                <a:gd name="T40" fmla="*/ 23 w 37"/>
                <a:gd name="T41" fmla="*/ 7 h 32"/>
                <a:gd name="T42" fmla="*/ 22 w 37"/>
                <a:gd name="T43" fmla="*/ 9 h 32"/>
                <a:gd name="T44" fmla="*/ 21 w 37"/>
                <a:gd name="T45" fmla="*/ 11 h 32"/>
                <a:gd name="T46" fmla="*/ 21 w 37"/>
                <a:gd name="T47" fmla="*/ 11 h 32"/>
                <a:gd name="T48" fmla="*/ 21 w 37"/>
                <a:gd name="T49" fmla="*/ 32 h 32"/>
                <a:gd name="T50" fmla="*/ 16 w 37"/>
                <a:gd name="T51" fmla="*/ 32 h 32"/>
                <a:gd name="T52" fmla="*/ 16 w 37"/>
                <a:gd name="T53" fmla="*/ 12 h 32"/>
                <a:gd name="T54" fmla="*/ 16 w 37"/>
                <a:gd name="T55" fmla="*/ 9 h 32"/>
                <a:gd name="T56" fmla="*/ 15 w 37"/>
                <a:gd name="T57" fmla="*/ 6 h 32"/>
                <a:gd name="T58" fmla="*/ 13 w 37"/>
                <a:gd name="T59" fmla="*/ 5 h 32"/>
                <a:gd name="T60" fmla="*/ 11 w 37"/>
                <a:gd name="T61" fmla="*/ 5 h 32"/>
                <a:gd name="T62" fmla="*/ 7 w 37"/>
                <a:gd name="T63" fmla="*/ 6 h 32"/>
                <a:gd name="T64" fmla="*/ 5 w 37"/>
                <a:gd name="T65" fmla="*/ 9 h 32"/>
                <a:gd name="T66" fmla="*/ 5 w 37"/>
                <a:gd name="T67" fmla="*/ 32 h 32"/>
                <a:gd name="T68" fmla="*/ 0 w 37"/>
                <a:gd name="T69" fmla="*/ 32 h 32"/>
                <a:gd name="T70" fmla="*/ 0 w 37"/>
                <a:gd name="T71" fmla="*/ 1 h 32"/>
                <a:gd name="T72" fmla="*/ 5 w 37"/>
                <a:gd name="T73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" h="32">
                  <a:moveTo>
                    <a:pt x="5" y="1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2"/>
                    <a:pt x="8" y="1"/>
                  </a:cubicBezTo>
                  <a:cubicBezTo>
                    <a:pt x="10" y="1"/>
                    <a:pt x="11" y="0"/>
                    <a:pt x="13" y="0"/>
                  </a:cubicBezTo>
                  <a:cubicBezTo>
                    <a:pt x="14" y="0"/>
                    <a:pt x="16" y="1"/>
                    <a:pt x="17" y="1"/>
                  </a:cubicBezTo>
                  <a:cubicBezTo>
                    <a:pt x="18" y="2"/>
                    <a:pt x="19" y="3"/>
                    <a:pt x="20" y="5"/>
                  </a:cubicBezTo>
                  <a:cubicBezTo>
                    <a:pt x="21" y="4"/>
                    <a:pt x="22" y="2"/>
                    <a:pt x="23" y="2"/>
                  </a:cubicBezTo>
                  <a:cubicBezTo>
                    <a:pt x="25" y="1"/>
                    <a:pt x="26" y="0"/>
                    <a:pt x="28" y="0"/>
                  </a:cubicBezTo>
                  <a:cubicBezTo>
                    <a:pt x="30" y="0"/>
                    <a:pt x="31" y="1"/>
                    <a:pt x="32" y="1"/>
                  </a:cubicBezTo>
                  <a:cubicBezTo>
                    <a:pt x="33" y="1"/>
                    <a:pt x="34" y="2"/>
                    <a:pt x="35" y="3"/>
                  </a:cubicBezTo>
                  <a:cubicBezTo>
                    <a:pt x="36" y="4"/>
                    <a:pt x="36" y="5"/>
                    <a:pt x="37" y="7"/>
                  </a:cubicBezTo>
                  <a:cubicBezTo>
                    <a:pt x="37" y="8"/>
                    <a:pt x="37" y="10"/>
                    <a:pt x="37" y="1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0"/>
                    <a:pt x="32" y="9"/>
                    <a:pt x="32" y="8"/>
                  </a:cubicBezTo>
                  <a:cubicBezTo>
                    <a:pt x="31" y="8"/>
                    <a:pt x="31" y="7"/>
                    <a:pt x="31" y="6"/>
                  </a:cubicBezTo>
                  <a:cubicBezTo>
                    <a:pt x="30" y="6"/>
                    <a:pt x="30" y="5"/>
                    <a:pt x="29" y="5"/>
                  </a:cubicBezTo>
                  <a:cubicBezTo>
                    <a:pt x="28" y="5"/>
                    <a:pt x="28" y="5"/>
                    <a:pt x="27" y="5"/>
                  </a:cubicBezTo>
                  <a:cubicBezTo>
                    <a:pt x="26" y="5"/>
                    <a:pt x="25" y="5"/>
                    <a:pt x="25" y="5"/>
                  </a:cubicBezTo>
                  <a:cubicBezTo>
                    <a:pt x="24" y="6"/>
                    <a:pt x="23" y="6"/>
                    <a:pt x="23" y="7"/>
                  </a:cubicBezTo>
                  <a:cubicBezTo>
                    <a:pt x="23" y="7"/>
                    <a:pt x="22" y="8"/>
                    <a:pt x="22" y="9"/>
                  </a:cubicBezTo>
                  <a:cubicBezTo>
                    <a:pt x="22" y="10"/>
                    <a:pt x="21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0"/>
                    <a:pt x="16" y="9"/>
                    <a:pt x="16" y="9"/>
                  </a:cubicBezTo>
                  <a:cubicBezTo>
                    <a:pt x="16" y="8"/>
                    <a:pt x="15" y="7"/>
                    <a:pt x="15" y="6"/>
                  </a:cubicBezTo>
                  <a:cubicBezTo>
                    <a:pt x="14" y="6"/>
                    <a:pt x="14" y="6"/>
                    <a:pt x="13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9" y="5"/>
                    <a:pt x="8" y="5"/>
                    <a:pt x="7" y="6"/>
                  </a:cubicBezTo>
                  <a:cubicBezTo>
                    <a:pt x="7" y="7"/>
                    <a:pt x="6" y="8"/>
                    <a:pt x="5" y="9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" name="Freeform 244"/>
            <p:cNvSpPr>
              <a:spLocks noEditPoints="1"/>
            </p:cNvSpPr>
            <p:nvPr/>
          </p:nvSpPr>
          <p:spPr bwMode="auto">
            <a:xfrm>
              <a:off x="2459037" y="4445793"/>
              <a:ext cx="69850" cy="96838"/>
            </a:xfrm>
            <a:custGeom>
              <a:avLst/>
              <a:gdLst>
                <a:gd name="T0" fmla="*/ 0 w 24"/>
                <a:gd name="T1" fmla="*/ 15 h 33"/>
                <a:gd name="T2" fmla="*/ 1 w 24"/>
                <a:gd name="T3" fmla="*/ 9 h 33"/>
                <a:gd name="T4" fmla="*/ 3 w 24"/>
                <a:gd name="T5" fmla="*/ 4 h 33"/>
                <a:gd name="T6" fmla="*/ 7 w 24"/>
                <a:gd name="T7" fmla="*/ 1 h 33"/>
                <a:gd name="T8" fmla="*/ 12 w 24"/>
                <a:gd name="T9" fmla="*/ 0 h 33"/>
                <a:gd name="T10" fmla="*/ 17 w 24"/>
                <a:gd name="T11" fmla="*/ 1 h 33"/>
                <a:gd name="T12" fmla="*/ 21 w 24"/>
                <a:gd name="T13" fmla="*/ 4 h 33"/>
                <a:gd name="T14" fmla="*/ 23 w 24"/>
                <a:gd name="T15" fmla="*/ 9 h 33"/>
                <a:gd name="T16" fmla="*/ 24 w 24"/>
                <a:gd name="T17" fmla="*/ 15 h 33"/>
                <a:gd name="T18" fmla="*/ 24 w 24"/>
                <a:gd name="T19" fmla="*/ 18 h 33"/>
                <a:gd name="T20" fmla="*/ 23 w 24"/>
                <a:gd name="T21" fmla="*/ 25 h 33"/>
                <a:gd name="T22" fmla="*/ 21 w 24"/>
                <a:gd name="T23" fmla="*/ 29 h 33"/>
                <a:gd name="T24" fmla="*/ 17 w 24"/>
                <a:gd name="T25" fmla="*/ 32 h 33"/>
                <a:gd name="T26" fmla="*/ 12 w 24"/>
                <a:gd name="T27" fmla="*/ 33 h 33"/>
                <a:gd name="T28" fmla="*/ 7 w 24"/>
                <a:gd name="T29" fmla="*/ 32 h 33"/>
                <a:gd name="T30" fmla="*/ 3 w 24"/>
                <a:gd name="T31" fmla="*/ 29 h 33"/>
                <a:gd name="T32" fmla="*/ 1 w 24"/>
                <a:gd name="T33" fmla="*/ 25 h 33"/>
                <a:gd name="T34" fmla="*/ 0 w 24"/>
                <a:gd name="T35" fmla="*/ 18 h 33"/>
                <a:gd name="T36" fmla="*/ 0 w 24"/>
                <a:gd name="T37" fmla="*/ 15 h 33"/>
                <a:gd name="T38" fmla="*/ 5 w 24"/>
                <a:gd name="T39" fmla="*/ 18 h 33"/>
                <a:gd name="T40" fmla="*/ 6 w 24"/>
                <a:gd name="T41" fmla="*/ 23 h 33"/>
                <a:gd name="T42" fmla="*/ 7 w 24"/>
                <a:gd name="T43" fmla="*/ 26 h 33"/>
                <a:gd name="T44" fmla="*/ 9 w 24"/>
                <a:gd name="T45" fmla="*/ 28 h 33"/>
                <a:gd name="T46" fmla="*/ 12 w 24"/>
                <a:gd name="T47" fmla="*/ 29 h 33"/>
                <a:gd name="T48" fmla="*/ 19 w 24"/>
                <a:gd name="T49" fmla="*/ 18 h 33"/>
                <a:gd name="T50" fmla="*/ 19 w 24"/>
                <a:gd name="T51" fmla="*/ 15 h 33"/>
                <a:gd name="T52" fmla="*/ 18 w 24"/>
                <a:gd name="T53" fmla="*/ 11 h 33"/>
                <a:gd name="T54" fmla="*/ 17 w 24"/>
                <a:gd name="T55" fmla="*/ 7 h 33"/>
                <a:gd name="T56" fmla="*/ 15 w 24"/>
                <a:gd name="T57" fmla="*/ 5 h 33"/>
                <a:gd name="T58" fmla="*/ 12 w 24"/>
                <a:gd name="T59" fmla="*/ 5 h 33"/>
                <a:gd name="T60" fmla="*/ 9 w 24"/>
                <a:gd name="T61" fmla="*/ 5 h 33"/>
                <a:gd name="T62" fmla="*/ 7 w 24"/>
                <a:gd name="T63" fmla="*/ 7 h 33"/>
                <a:gd name="T64" fmla="*/ 6 w 24"/>
                <a:gd name="T65" fmla="*/ 11 h 33"/>
                <a:gd name="T66" fmla="*/ 5 w 24"/>
                <a:gd name="T67" fmla="*/ 15 h 33"/>
                <a:gd name="T68" fmla="*/ 5 w 24"/>
                <a:gd name="T69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" h="33">
                  <a:moveTo>
                    <a:pt x="0" y="15"/>
                  </a:moveTo>
                  <a:cubicBezTo>
                    <a:pt x="0" y="13"/>
                    <a:pt x="0" y="11"/>
                    <a:pt x="1" y="9"/>
                  </a:cubicBezTo>
                  <a:cubicBezTo>
                    <a:pt x="1" y="7"/>
                    <a:pt x="2" y="5"/>
                    <a:pt x="3" y="4"/>
                  </a:cubicBezTo>
                  <a:cubicBezTo>
                    <a:pt x="4" y="3"/>
                    <a:pt x="6" y="2"/>
                    <a:pt x="7" y="1"/>
                  </a:cubicBezTo>
                  <a:cubicBezTo>
                    <a:pt x="9" y="1"/>
                    <a:pt x="10" y="0"/>
                    <a:pt x="12" y="0"/>
                  </a:cubicBezTo>
                  <a:cubicBezTo>
                    <a:pt x="14" y="0"/>
                    <a:pt x="15" y="1"/>
                    <a:pt x="17" y="1"/>
                  </a:cubicBezTo>
                  <a:cubicBezTo>
                    <a:pt x="18" y="2"/>
                    <a:pt x="20" y="3"/>
                    <a:pt x="21" y="4"/>
                  </a:cubicBezTo>
                  <a:cubicBezTo>
                    <a:pt x="22" y="5"/>
                    <a:pt x="23" y="7"/>
                    <a:pt x="23" y="9"/>
                  </a:cubicBezTo>
                  <a:cubicBezTo>
                    <a:pt x="24" y="11"/>
                    <a:pt x="24" y="13"/>
                    <a:pt x="24" y="15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21"/>
                    <a:pt x="24" y="23"/>
                    <a:pt x="23" y="25"/>
                  </a:cubicBezTo>
                  <a:cubicBezTo>
                    <a:pt x="23" y="26"/>
                    <a:pt x="22" y="28"/>
                    <a:pt x="21" y="29"/>
                  </a:cubicBezTo>
                  <a:cubicBezTo>
                    <a:pt x="20" y="30"/>
                    <a:pt x="18" y="31"/>
                    <a:pt x="17" y="32"/>
                  </a:cubicBezTo>
                  <a:cubicBezTo>
                    <a:pt x="15" y="33"/>
                    <a:pt x="14" y="33"/>
                    <a:pt x="12" y="33"/>
                  </a:cubicBezTo>
                  <a:cubicBezTo>
                    <a:pt x="10" y="33"/>
                    <a:pt x="9" y="33"/>
                    <a:pt x="7" y="32"/>
                  </a:cubicBezTo>
                  <a:cubicBezTo>
                    <a:pt x="6" y="31"/>
                    <a:pt x="4" y="30"/>
                    <a:pt x="3" y="29"/>
                  </a:cubicBezTo>
                  <a:cubicBezTo>
                    <a:pt x="2" y="28"/>
                    <a:pt x="1" y="26"/>
                    <a:pt x="1" y="25"/>
                  </a:cubicBezTo>
                  <a:cubicBezTo>
                    <a:pt x="0" y="23"/>
                    <a:pt x="0" y="21"/>
                    <a:pt x="0" y="18"/>
                  </a:cubicBezTo>
                  <a:lnTo>
                    <a:pt x="0" y="15"/>
                  </a:lnTo>
                  <a:close/>
                  <a:moveTo>
                    <a:pt x="5" y="18"/>
                  </a:moveTo>
                  <a:cubicBezTo>
                    <a:pt x="5" y="20"/>
                    <a:pt x="5" y="21"/>
                    <a:pt x="6" y="23"/>
                  </a:cubicBezTo>
                  <a:cubicBezTo>
                    <a:pt x="6" y="24"/>
                    <a:pt x="6" y="25"/>
                    <a:pt x="7" y="26"/>
                  </a:cubicBezTo>
                  <a:cubicBezTo>
                    <a:pt x="8" y="27"/>
                    <a:pt x="8" y="27"/>
                    <a:pt x="9" y="28"/>
                  </a:cubicBezTo>
                  <a:cubicBezTo>
                    <a:pt x="10" y="28"/>
                    <a:pt x="11" y="29"/>
                    <a:pt x="12" y="29"/>
                  </a:cubicBezTo>
                  <a:cubicBezTo>
                    <a:pt x="17" y="29"/>
                    <a:pt x="19" y="25"/>
                    <a:pt x="19" y="18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3"/>
                    <a:pt x="19" y="12"/>
                    <a:pt x="18" y="11"/>
                  </a:cubicBezTo>
                  <a:cubicBezTo>
                    <a:pt x="18" y="9"/>
                    <a:pt x="18" y="8"/>
                    <a:pt x="17" y="7"/>
                  </a:cubicBezTo>
                  <a:cubicBezTo>
                    <a:pt x="16" y="7"/>
                    <a:pt x="16" y="6"/>
                    <a:pt x="15" y="5"/>
                  </a:cubicBezTo>
                  <a:cubicBezTo>
                    <a:pt x="14" y="5"/>
                    <a:pt x="13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8" y="6"/>
                    <a:pt x="8" y="7"/>
                    <a:pt x="7" y="7"/>
                  </a:cubicBezTo>
                  <a:cubicBezTo>
                    <a:pt x="6" y="8"/>
                    <a:pt x="6" y="9"/>
                    <a:pt x="6" y="11"/>
                  </a:cubicBezTo>
                  <a:cubicBezTo>
                    <a:pt x="5" y="12"/>
                    <a:pt x="5" y="13"/>
                    <a:pt x="5" y="15"/>
                  </a:cubicBez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" name="Freeform 245"/>
            <p:cNvSpPr>
              <a:spLocks/>
            </p:cNvSpPr>
            <p:nvPr/>
          </p:nvSpPr>
          <p:spPr bwMode="auto">
            <a:xfrm>
              <a:off x="2549524" y="4445793"/>
              <a:ext cx="38100" cy="95250"/>
            </a:xfrm>
            <a:custGeom>
              <a:avLst/>
              <a:gdLst>
                <a:gd name="T0" fmla="*/ 13 w 13"/>
                <a:gd name="T1" fmla="*/ 6 h 32"/>
                <a:gd name="T2" fmla="*/ 12 w 13"/>
                <a:gd name="T3" fmla="*/ 6 h 32"/>
                <a:gd name="T4" fmla="*/ 10 w 13"/>
                <a:gd name="T5" fmla="*/ 6 h 32"/>
                <a:gd name="T6" fmla="*/ 7 w 13"/>
                <a:gd name="T7" fmla="*/ 7 h 32"/>
                <a:gd name="T8" fmla="*/ 5 w 13"/>
                <a:gd name="T9" fmla="*/ 10 h 32"/>
                <a:gd name="T10" fmla="*/ 5 w 13"/>
                <a:gd name="T11" fmla="*/ 32 h 32"/>
                <a:gd name="T12" fmla="*/ 0 w 13"/>
                <a:gd name="T13" fmla="*/ 32 h 32"/>
                <a:gd name="T14" fmla="*/ 0 w 13"/>
                <a:gd name="T15" fmla="*/ 1 h 32"/>
                <a:gd name="T16" fmla="*/ 5 w 13"/>
                <a:gd name="T17" fmla="*/ 1 h 32"/>
                <a:gd name="T18" fmla="*/ 5 w 13"/>
                <a:gd name="T19" fmla="*/ 4 h 32"/>
                <a:gd name="T20" fmla="*/ 7 w 13"/>
                <a:gd name="T21" fmla="*/ 1 h 32"/>
                <a:gd name="T22" fmla="*/ 11 w 13"/>
                <a:gd name="T23" fmla="*/ 0 h 32"/>
                <a:gd name="T24" fmla="*/ 11 w 13"/>
                <a:gd name="T25" fmla="*/ 0 h 32"/>
                <a:gd name="T26" fmla="*/ 12 w 13"/>
                <a:gd name="T27" fmla="*/ 1 h 32"/>
                <a:gd name="T28" fmla="*/ 12 w 13"/>
                <a:gd name="T29" fmla="*/ 1 h 32"/>
                <a:gd name="T30" fmla="*/ 13 w 13"/>
                <a:gd name="T31" fmla="*/ 1 h 32"/>
                <a:gd name="T32" fmla="*/ 13 w 13"/>
                <a:gd name="T3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32">
                  <a:moveTo>
                    <a:pt x="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0" y="6"/>
                  </a:cubicBezTo>
                  <a:cubicBezTo>
                    <a:pt x="9" y="6"/>
                    <a:pt x="8" y="6"/>
                    <a:pt x="7" y="7"/>
                  </a:cubicBezTo>
                  <a:cubicBezTo>
                    <a:pt x="6" y="7"/>
                    <a:pt x="5" y="9"/>
                    <a:pt x="5" y="1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6" y="2"/>
                    <a:pt x="7" y="1"/>
                  </a:cubicBezTo>
                  <a:cubicBezTo>
                    <a:pt x="8" y="1"/>
                    <a:pt x="9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" name="Freeform 246"/>
            <p:cNvSpPr>
              <a:spLocks noEditPoints="1"/>
            </p:cNvSpPr>
            <p:nvPr/>
          </p:nvSpPr>
          <p:spPr bwMode="auto">
            <a:xfrm>
              <a:off x="2597149" y="4445793"/>
              <a:ext cx="68263" cy="96838"/>
            </a:xfrm>
            <a:custGeom>
              <a:avLst/>
              <a:gdLst>
                <a:gd name="T0" fmla="*/ 12 w 23"/>
                <a:gd name="T1" fmla="*/ 33 h 33"/>
                <a:gd name="T2" fmla="*/ 7 w 23"/>
                <a:gd name="T3" fmla="*/ 32 h 33"/>
                <a:gd name="T4" fmla="*/ 4 w 23"/>
                <a:gd name="T5" fmla="*/ 29 h 33"/>
                <a:gd name="T6" fmla="*/ 1 w 23"/>
                <a:gd name="T7" fmla="*/ 25 h 33"/>
                <a:gd name="T8" fmla="*/ 0 w 23"/>
                <a:gd name="T9" fmla="*/ 19 h 33"/>
                <a:gd name="T10" fmla="*/ 0 w 23"/>
                <a:gd name="T11" fmla="*/ 15 h 33"/>
                <a:gd name="T12" fmla="*/ 1 w 23"/>
                <a:gd name="T13" fmla="*/ 8 h 33"/>
                <a:gd name="T14" fmla="*/ 4 w 23"/>
                <a:gd name="T15" fmla="*/ 4 h 33"/>
                <a:gd name="T16" fmla="*/ 8 w 23"/>
                <a:gd name="T17" fmla="*/ 1 h 33"/>
                <a:gd name="T18" fmla="*/ 12 w 23"/>
                <a:gd name="T19" fmla="*/ 0 h 33"/>
                <a:gd name="T20" fmla="*/ 17 w 23"/>
                <a:gd name="T21" fmla="*/ 1 h 33"/>
                <a:gd name="T22" fmla="*/ 20 w 23"/>
                <a:gd name="T23" fmla="*/ 4 h 33"/>
                <a:gd name="T24" fmla="*/ 22 w 23"/>
                <a:gd name="T25" fmla="*/ 9 h 33"/>
                <a:gd name="T26" fmla="*/ 23 w 23"/>
                <a:gd name="T27" fmla="*/ 15 h 33"/>
                <a:gd name="T28" fmla="*/ 23 w 23"/>
                <a:gd name="T29" fmla="*/ 18 h 33"/>
                <a:gd name="T30" fmla="*/ 5 w 23"/>
                <a:gd name="T31" fmla="*/ 18 h 33"/>
                <a:gd name="T32" fmla="*/ 5 w 23"/>
                <a:gd name="T33" fmla="*/ 19 h 33"/>
                <a:gd name="T34" fmla="*/ 7 w 23"/>
                <a:gd name="T35" fmla="*/ 26 h 33"/>
                <a:gd name="T36" fmla="*/ 13 w 23"/>
                <a:gd name="T37" fmla="*/ 29 h 33"/>
                <a:gd name="T38" fmla="*/ 15 w 23"/>
                <a:gd name="T39" fmla="*/ 28 h 33"/>
                <a:gd name="T40" fmla="*/ 17 w 23"/>
                <a:gd name="T41" fmla="*/ 28 h 33"/>
                <a:gd name="T42" fmla="*/ 19 w 23"/>
                <a:gd name="T43" fmla="*/ 26 h 33"/>
                <a:gd name="T44" fmla="*/ 20 w 23"/>
                <a:gd name="T45" fmla="*/ 25 h 33"/>
                <a:gd name="T46" fmla="*/ 23 w 23"/>
                <a:gd name="T47" fmla="*/ 28 h 33"/>
                <a:gd name="T48" fmla="*/ 21 w 23"/>
                <a:gd name="T49" fmla="*/ 30 h 33"/>
                <a:gd name="T50" fmla="*/ 19 w 23"/>
                <a:gd name="T51" fmla="*/ 31 h 33"/>
                <a:gd name="T52" fmla="*/ 16 w 23"/>
                <a:gd name="T53" fmla="*/ 32 h 33"/>
                <a:gd name="T54" fmla="*/ 12 w 23"/>
                <a:gd name="T55" fmla="*/ 33 h 33"/>
                <a:gd name="T56" fmla="*/ 12 w 23"/>
                <a:gd name="T57" fmla="*/ 5 h 33"/>
                <a:gd name="T58" fmla="*/ 9 w 23"/>
                <a:gd name="T59" fmla="*/ 5 h 33"/>
                <a:gd name="T60" fmla="*/ 7 w 23"/>
                <a:gd name="T61" fmla="*/ 7 h 33"/>
                <a:gd name="T62" fmla="*/ 6 w 23"/>
                <a:gd name="T63" fmla="*/ 9 h 33"/>
                <a:gd name="T64" fmla="*/ 5 w 23"/>
                <a:gd name="T65" fmla="*/ 14 h 33"/>
                <a:gd name="T66" fmla="*/ 18 w 23"/>
                <a:gd name="T67" fmla="*/ 14 h 33"/>
                <a:gd name="T68" fmla="*/ 18 w 23"/>
                <a:gd name="T69" fmla="*/ 13 h 33"/>
                <a:gd name="T70" fmla="*/ 17 w 23"/>
                <a:gd name="T71" fmla="*/ 10 h 33"/>
                <a:gd name="T72" fmla="*/ 16 w 23"/>
                <a:gd name="T73" fmla="*/ 7 h 33"/>
                <a:gd name="T74" fmla="*/ 15 w 23"/>
                <a:gd name="T75" fmla="*/ 5 h 33"/>
                <a:gd name="T76" fmla="*/ 12 w 23"/>
                <a:gd name="T77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" h="33">
                  <a:moveTo>
                    <a:pt x="12" y="33"/>
                  </a:moveTo>
                  <a:cubicBezTo>
                    <a:pt x="11" y="33"/>
                    <a:pt x="9" y="33"/>
                    <a:pt x="7" y="32"/>
                  </a:cubicBezTo>
                  <a:cubicBezTo>
                    <a:pt x="6" y="32"/>
                    <a:pt x="5" y="31"/>
                    <a:pt x="4" y="29"/>
                  </a:cubicBezTo>
                  <a:cubicBezTo>
                    <a:pt x="2" y="28"/>
                    <a:pt x="2" y="27"/>
                    <a:pt x="1" y="25"/>
                  </a:cubicBezTo>
                  <a:cubicBezTo>
                    <a:pt x="1" y="23"/>
                    <a:pt x="0" y="21"/>
                    <a:pt x="0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3"/>
                    <a:pt x="1" y="10"/>
                    <a:pt x="1" y="8"/>
                  </a:cubicBezTo>
                  <a:cubicBezTo>
                    <a:pt x="2" y="6"/>
                    <a:pt x="3" y="5"/>
                    <a:pt x="4" y="4"/>
                  </a:cubicBezTo>
                  <a:cubicBezTo>
                    <a:pt x="5" y="3"/>
                    <a:pt x="6" y="2"/>
                    <a:pt x="8" y="1"/>
                  </a:cubicBezTo>
                  <a:cubicBezTo>
                    <a:pt x="9" y="1"/>
                    <a:pt x="10" y="0"/>
                    <a:pt x="12" y="0"/>
                  </a:cubicBezTo>
                  <a:cubicBezTo>
                    <a:pt x="14" y="0"/>
                    <a:pt x="16" y="1"/>
                    <a:pt x="17" y="1"/>
                  </a:cubicBezTo>
                  <a:cubicBezTo>
                    <a:pt x="18" y="2"/>
                    <a:pt x="19" y="3"/>
                    <a:pt x="20" y="4"/>
                  </a:cubicBezTo>
                  <a:cubicBezTo>
                    <a:pt x="21" y="5"/>
                    <a:pt x="22" y="7"/>
                    <a:pt x="22" y="9"/>
                  </a:cubicBezTo>
                  <a:cubicBezTo>
                    <a:pt x="23" y="11"/>
                    <a:pt x="23" y="13"/>
                    <a:pt x="23" y="15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2"/>
                    <a:pt x="6" y="25"/>
                    <a:pt x="7" y="26"/>
                  </a:cubicBezTo>
                  <a:cubicBezTo>
                    <a:pt x="9" y="28"/>
                    <a:pt x="10" y="29"/>
                    <a:pt x="13" y="29"/>
                  </a:cubicBezTo>
                  <a:cubicBezTo>
                    <a:pt x="14" y="29"/>
                    <a:pt x="14" y="28"/>
                    <a:pt x="15" y="28"/>
                  </a:cubicBezTo>
                  <a:cubicBezTo>
                    <a:pt x="16" y="28"/>
                    <a:pt x="16" y="28"/>
                    <a:pt x="17" y="28"/>
                  </a:cubicBezTo>
                  <a:cubicBezTo>
                    <a:pt x="18" y="27"/>
                    <a:pt x="18" y="27"/>
                    <a:pt x="19" y="26"/>
                  </a:cubicBezTo>
                  <a:cubicBezTo>
                    <a:pt x="19" y="26"/>
                    <a:pt x="20" y="25"/>
                    <a:pt x="20" y="25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9"/>
                    <a:pt x="22" y="29"/>
                    <a:pt x="21" y="30"/>
                  </a:cubicBezTo>
                  <a:cubicBezTo>
                    <a:pt x="21" y="31"/>
                    <a:pt x="20" y="31"/>
                    <a:pt x="19" y="31"/>
                  </a:cubicBezTo>
                  <a:cubicBezTo>
                    <a:pt x="18" y="32"/>
                    <a:pt x="17" y="32"/>
                    <a:pt x="16" y="32"/>
                  </a:cubicBezTo>
                  <a:cubicBezTo>
                    <a:pt x="15" y="33"/>
                    <a:pt x="14" y="33"/>
                    <a:pt x="12" y="33"/>
                  </a:cubicBezTo>
                  <a:close/>
                  <a:moveTo>
                    <a:pt x="12" y="5"/>
                  </a:moveTo>
                  <a:cubicBezTo>
                    <a:pt x="11" y="5"/>
                    <a:pt x="10" y="5"/>
                    <a:pt x="9" y="5"/>
                  </a:cubicBezTo>
                  <a:cubicBezTo>
                    <a:pt x="9" y="5"/>
                    <a:pt x="8" y="6"/>
                    <a:pt x="7" y="7"/>
                  </a:cubicBezTo>
                  <a:cubicBezTo>
                    <a:pt x="7" y="7"/>
                    <a:pt x="6" y="8"/>
                    <a:pt x="6" y="9"/>
                  </a:cubicBezTo>
                  <a:cubicBezTo>
                    <a:pt x="6" y="11"/>
                    <a:pt x="5" y="12"/>
                    <a:pt x="5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1"/>
                    <a:pt x="17" y="10"/>
                  </a:cubicBezTo>
                  <a:cubicBezTo>
                    <a:pt x="17" y="9"/>
                    <a:pt x="17" y="8"/>
                    <a:pt x="16" y="7"/>
                  </a:cubicBezTo>
                  <a:cubicBezTo>
                    <a:pt x="16" y="6"/>
                    <a:pt x="15" y="6"/>
                    <a:pt x="15" y="5"/>
                  </a:cubicBezTo>
                  <a:cubicBezTo>
                    <a:pt x="14" y="5"/>
                    <a:pt x="13" y="5"/>
                    <a:pt x="1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" name="Freeform 247"/>
            <p:cNvSpPr>
              <a:spLocks/>
            </p:cNvSpPr>
            <p:nvPr/>
          </p:nvSpPr>
          <p:spPr bwMode="auto">
            <a:xfrm>
              <a:off x="390524" y="4637881"/>
              <a:ext cx="41275" cy="114300"/>
            </a:xfrm>
            <a:custGeom>
              <a:avLst/>
              <a:gdLst>
                <a:gd name="T0" fmla="*/ 10 w 14"/>
                <a:gd name="T1" fmla="*/ 0 h 39"/>
                <a:gd name="T2" fmla="*/ 10 w 14"/>
                <a:gd name="T3" fmla="*/ 7 h 39"/>
                <a:gd name="T4" fmla="*/ 14 w 14"/>
                <a:gd name="T5" fmla="*/ 7 h 39"/>
                <a:gd name="T6" fmla="*/ 14 w 14"/>
                <a:gd name="T7" fmla="*/ 11 h 39"/>
                <a:gd name="T8" fmla="*/ 10 w 14"/>
                <a:gd name="T9" fmla="*/ 11 h 39"/>
                <a:gd name="T10" fmla="*/ 10 w 14"/>
                <a:gd name="T11" fmla="*/ 31 h 39"/>
                <a:gd name="T12" fmla="*/ 10 w 14"/>
                <a:gd name="T13" fmla="*/ 33 h 39"/>
                <a:gd name="T14" fmla="*/ 11 w 14"/>
                <a:gd name="T15" fmla="*/ 34 h 39"/>
                <a:gd name="T16" fmla="*/ 11 w 14"/>
                <a:gd name="T17" fmla="*/ 34 h 39"/>
                <a:gd name="T18" fmla="*/ 12 w 14"/>
                <a:gd name="T19" fmla="*/ 35 h 39"/>
                <a:gd name="T20" fmla="*/ 14 w 14"/>
                <a:gd name="T21" fmla="*/ 34 h 39"/>
                <a:gd name="T22" fmla="*/ 14 w 14"/>
                <a:gd name="T23" fmla="*/ 34 h 39"/>
                <a:gd name="T24" fmla="*/ 14 w 14"/>
                <a:gd name="T25" fmla="*/ 39 h 39"/>
                <a:gd name="T26" fmla="*/ 13 w 14"/>
                <a:gd name="T27" fmla="*/ 39 h 39"/>
                <a:gd name="T28" fmla="*/ 11 w 14"/>
                <a:gd name="T29" fmla="*/ 39 h 39"/>
                <a:gd name="T30" fmla="*/ 8 w 14"/>
                <a:gd name="T31" fmla="*/ 39 h 39"/>
                <a:gd name="T32" fmla="*/ 6 w 14"/>
                <a:gd name="T33" fmla="*/ 37 h 39"/>
                <a:gd name="T34" fmla="*/ 5 w 14"/>
                <a:gd name="T35" fmla="*/ 35 h 39"/>
                <a:gd name="T36" fmla="*/ 5 w 14"/>
                <a:gd name="T37" fmla="*/ 31 h 39"/>
                <a:gd name="T38" fmla="*/ 5 w 14"/>
                <a:gd name="T39" fmla="*/ 11 h 39"/>
                <a:gd name="T40" fmla="*/ 0 w 14"/>
                <a:gd name="T41" fmla="*/ 11 h 39"/>
                <a:gd name="T42" fmla="*/ 0 w 14"/>
                <a:gd name="T43" fmla="*/ 7 h 39"/>
                <a:gd name="T44" fmla="*/ 5 w 14"/>
                <a:gd name="T45" fmla="*/ 7 h 39"/>
                <a:gd name="T46" fmla="*/ 5 w 14"/>
                <a:gd name="T47" fmla="*/ 0 h 39"/>
                <a:gd name="T48" fmla="*/ 10 w 14"/>
                <a:gd name="T4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39">
                  <a:moveTo>
                    <a:pt x="10" y="0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2"/>
                    <a:pt x="10" y="32"/>
                    <a:pt x="10" y="33"/>
                  </a:cubicBezTo>
                  <a:cubicBezTo>
                    <a:pt x="10" y="33"/>
                    <a:pt x="10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3" y="35"/>
                    <a:pt x="13" y="35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3" y="39"/>
                  </a:cubicBezTo>
                  <a:cubicBezTo>
                    <a:pt x="12" y="39"/>
                    <a:pt x="12" y="39"/>
                    <a:pt x="11" y="39"/>
                  </a:cubicBezTo>
                  <a:cubicBezTo>
                    <a:pt x="10" y="39"/>
                    <a:pt x="9" y="39"/>
                    <a:pt x="8" y="39"/>
                  </a:cubicBezTo>
                  <a:cubicBezTo>
                    <a:pt x="8" y="38"/>
                    <a:pt x="7" y="38"/>
                    <a:pt x="6" y="37"/>
                  </a:cubicBezTo>
                  <a:cubicBezTo>
                    <a:pt x="6" y="37"/>
                    <a:pt x="5" y="36"/>
                    <a:pt x="5" y="35"/>
                  </a:cubicBezTo>
                  <a:cubicBezTo>
                    <a:pt x="5" y="34"/>
                    <a:pt x="5" y="32"/>
                    <a:pt x="5" y="3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" name="Freeform 248"/>
            <p:cNvSpPr>
              <a:spLocks/>
            </p:cNvSpPr>
            <p:nvPr/>
          </p:nvSpPr>
          <p:spPr bwMode="auto">
            <a:xfrm>
              <a:off x="452437" y="4620418"/>
              <a:ext cx="61913" cy="131763"/>
            </a:xfrm>
            <a:custGeom>
              <a:avLst/>
              <a:gdLst>
                <a:gd name="T0" fmla="*/ 5 w 21"/>
                <a:gd name="T1" fmla="*/ 16 h 45"/>
                <a:gd name="T2" fmla="*/ 8 w 21"/>
                <a:gd name="T3" fmla="*/ 14 h 45"/>
                <a:gd name="T4" fmla="*/ 12 w 21"/>
                <a:gd name="T5" fmla="*/ 13 h 45"/>
                <a:gd name="T6" fmla="*/ 16 w 21"/>
                <a:gd name="T7" fmla="*/ 13 h 45"/>
                <a:gd name="T8" fmla="*/ 18 w 21"/>
                <a:gd name="T9" fmla="*/ 15 h 45"/>
                <a:gd name="T10" fmla="*/ 20 w 21"/>
                <a:gd name="T11" fmla="*/ 19 h 45"/>
                <a:gd name="T12" fmla="*/ 21 w 21"/>
                <a:gd name="T13" fmla="*/ 24 h 45"/>
                <a:gd name="T14" fmla="*/ 21 w 21"/>
                <a:gd name="T15" fmla="*/ 45 h 45"/>
                <a:gd name="T16" fmla="*/ 15 w 21"/>
                <a:gd name="T17" fmla="*/ 45 h 45"/>
                <a:gd name="T18" fmla="*/ 15 w 21"/>
                <a:gd name="T19" fmla="*/ 24 h 45"/>
                <a:gd name="T20" fmla="*/ 14 w 21"/>
                <a:gd name="T21" fmla="*/ 19 h 45"/>
                <a:gd name="T22" fmla="*/ 11 w 21"/>
                <a:gd name="T23" fmla="*/ 17 h 45"/>
                <a:gd name="T24" fmla="*/ 7 w 21"/>
                <a:gd name="T25" fmla="*/ 18 h 45"/>
                <a:gd name="T26" fmla="*/ 5 w 21"/>
                <a:gd name="T27" fmla="*/ 22 h 45"/>
                <a:gd name="T28" fmla="*/ 5 w 21"/>
                <a:gd name="T29" fmla="*/ 45 h 45"/>
                <a:gd name="T30" fmla="*/ 0 w 21"/>
                <a:gd name="T31" fmla="*/ 45 h 45"/>
                <a:gd name="T32" fmla="*/ 0 w 21"/>
                <a:gd name="T33" fmla="*/ 0 h 45"/>
                <a:gd name="T34" fmla="*/ 5 w 21"/>
                <a:gd name="T35" fmla="*/ 0 h 45"/>
                <a:gd name="T36" fmla="*/ 5 w 21"/>
                <a:gd name="T37" fmla="*/ 1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45">
                  <a:moveTo>
                    <a:pt x="5" y="16"/>
                  </a:moveTo>
                  <a:cubicBezTo>
                    <a:pt x="6" y="15"/>
                    <a:pt x="7" y="14"/>
                    <a:pt x="8" y="14"/>
                  </a:cubicBezTo>
                  <a:cubicBezTo>
                    <a:pt x="9" y="13"/>
                    <a:pt x="11" y="13"/>
                    <a:pt x="12" y="13"/>
                  </a:cubicBezTo>
                  <a:cubicBezTo>
                    <a:pt x="13" y="13"/>
                    <a:pt x="15" y="13"/>
                    <a:pt x="16" y="13"/>
                  </a:cubicBezTo>
                  <a:cubicBezTo>
                    <a:pt x="17" y="14"/>
                    <a:pt x="18" y="14"/>
                    <a:pt x="18" y="15"/>
                  </a:cubicBezTo>
                  <a:cubicBezTo>
                    <a:pt x="19" y="16"/>
                    <a:pt x="20" y="17"/>
                    <a:pt x="20" y="19"/>
                  </a:cubicBezTo>
                  <a:cubicBezTo>
                    <a:pt x="20" y="20"/>
                    <a:pt x="21" y="22"/>
                    <a:pt x="21" y="24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2"/>
                    <a:pt x="15" y="20"/>
                    <a:pt x="14" y="19"/>
                  </a:cubicBezTo>
                  <a:cubicBezTo>
                    <a:pt x="13" y="18"/>
                    <a:pt x="12" y="17"/>
                    <a:pt x="11" y="17"/>
                  </a:cubicBezTo>
                  <a:cubicBezTo>
                    <a:pt x="9" y="17"/>
                    <a:pt x="8" y="18"/>
                    <a:pt x="7" y="18"/>
                  </a:cubicBezTo>
                  <a:cubicBezTo>
                    <a:pt x="6" y="19"/>
                    <a:pt x="5" y="20"/>
                    <a:pt x="5" y="22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" name="Freeform 249"/>
            <p:cNvSpPr>
              <a:spLocks noEditPoints="1"/>
            </p:cNvSpPr>
            <p:nvPr/>
          </p:nvSpPr>
          <p:spPr bwMode="auto">
            <a:xfrm>
              <a:off x="534987" y="4658518"/>
              <a:ext cx="65088" cy="93663"/>
            </a:xfrm>
            <a:custGeom>
              <a:avLst/>
              <a:gdLst>
                <a:gd name="T0" fmla="*/ 16 w 22"/>
                <a:gd name="T1" fmla="*/ 32 h 32"/>
                <a:gd name="T2" fmla="*/ 16 w 22"/>
                <a:gd name="T3" fmla="*/ 30 h 32"/>
                <a:gd name="T4" fmla="*/ 16 w 22"/>
                <a:gd name="T5" fmla="*/ 28 h 32"/>
                <a:gd name="T6" fmla="*/ 14 w 22"/>
                <a:gd name="T7" fmla="*/ 30 h 32"/>
                <a:gd name="T8" fmla="*/ 13 w 22"/>
                <a:gd name="T9" fmla="*/ 31 h 32"/>
                <a:gd name="T10" fmla="*/ 11 w 22"/>
                <a:gd name="T11" fmla="*/ 32 h 32"/>
                <a:gd name="T12" fmla="*/ 9 w 22"/>
                <a:gd name="T13" fmla="*/ 32 h 32"/>
                <a:gd name="T14" fmla="*/ 5 w 22"/>
                <a:gd name="T15" fmla="*/ 32 h 32"/>
                <a:gd name="T16" fmla="*/ 2 w 22"/>
                <a:gd name="T17" fmla="*/ 30 h 32"/>
                <a:gd name="T18" fmla="*/ 0 w 22"/>
                <a:gd name="T19" fmla="*/ 27 h 32"/>
                <a:gd name="T20" fmla="*/ 0 w 22"/>
                <a:gd name="T21" fmla="*/ 23 h 32"/>
                <a:gd name="T22" fmla="*/ 0 w 22"/>
                <a:gd name="T23" fmla="*/ 19 h 32"/>
                <a:gd name="T24" fmla="*/ 3 w 22"/>
                <a:gd name="T25" fmla="*/ 16 h 32"/>
                <a:gd name="T26" fmla="*/ 7 w 22"/>
                <a:gd name="T27" fmla="*/ 13 h 32"/>
                <a:gd name="T28" fmla="*/ 12 w 22"/>
                <a:gd name="T29" fmla="*/ 13 h 32"/>
                <a:gd name="T30" fmla="*/ 16 w 22"/>
                <a:gd name="T31" fmla="*/ 13 h 32"/>
                <a:gd name="T32" fmla="*/ 16 w 22"/>
                <a:gd name="T33" fmla="*/ 9 h 32"/>
                <a:gd name="T34" fmla="*/ 14 w 22"/>
                <a:gd name="T35" fmla="*/ 5 h 32"/>
                <a:gd name="T36" fmla="*/ 11 w 22"/>
                <a:gd name="T37" fmla="*/ 4 h 32"/>
                <a:gd name="T38" fmla="*/ 8 w 22"/>
                <a:gd name="T39" fmla="*/ 4 h 32"/>
                <a:gd name="T40" fmla="*/ 7 w 22"/>
                <a:gd name="T41" fmla="*/ 5 h 32"/>
                <a:gd name="T42" fmla="*/ 6 w 22"/>
                <a:gd name="T43" fmla="*/ 7 h 32"/>
                <a:gd name="T44" fmla="*/ 5 w 22"/>
                <a:gd name="T45" fmla="*/ 9 h 32"/>
                <a:gd name="T46" fmla="*/ 0 w 22"/>
                <a:gd name="T47" fmla="*/ 9 h 32"/>
                <a:gd name="T48" fmla="*/ 1 w 22"/>
                <a:gd name="T49" fmla="*/ 6 h 32"/>
                <a:gd name="T50" fmla="*/ 3 w 22"/>
                <a:gd name="T51" fmla="*/ 3 h 32"/>
                <a:gd name="T52" fmla="*/ 6 w 22"/>
                <a:gd name="T53" fmla="*/ 0 h 32"/>
                <a:gd name="T54" fmla="*/ 11 w 22"/>
                <a:gd name="T55" fmla="*/ 0 h 32"/>
                <a:gd name="T56" fmla="*/ 15 w 22"/>
                <a:gd name="T57" fmla="*/ 0 h 32"/>
                <a:gd name="T58" fmla="*/ 18 w 22"/>
                <a:gd name="T59" fmla="*/ 2 h 32"/>
                <a:gd name="T60" fmla="*/ 20 w 22"/>
                <a:gd name="T61" fmla="*/ 5 h 32"/>
                <a:gd name="T62" fmla="*/ 21 w 22"/>
                <a:gd name="T63" fmla="*/ 9 h 32"/>
                <a:gd name="T64" fmla="*/ 21 w 22"/>
                <a:gd name="T65" fmla="*/ 25 h 32"/>
                <a:gd name="T66" fmla="*/ 21 w 22"/>
                <a:gd name="T67" fmla="*/ 26 h 32"/>
                <a:gd name="T68" fmla="*/ 21 w 22"/>
                <a:gd name="T69" fmla="*/ 28 h 32"/>
                <a:gd name="T70" fmla="*/ 21 w 22"/>
                <a:gd name="T71" fmla="*/ 30 h 32"/>
                <a:gd name="T72" fmla="*/ 22 w 22"/>
                <a:gd name="T73" fmla="*/ 31 h 32"/>
                <a:gd name="T74" fmla="*/ 22 w 22"/>
                <a:gd name="T75" fmla="*/ 32 h 32"/>
                <a:gd name="T76" fmla="*/ 16 w 22"/>
                <a:gd name="T77" fmla="*/ 32 h 32"/>
                <a:gd name="T78" fmla="*/ 9 w 22"/>
                <a:gd name="T79" fmla="*/ 27 h 32"/>
                <a:gd name="T80" fmla="*/ 12 w 22"/>
                <a:gd name="T81" fmla="*/ 27 h 32"/>
                <a:gd name="T82" fmla="*/ 13 w 22"/>
                <a:gd name="T83" fmla="*/ 26 h 32"/>
                <a:gd name="T84" fmla="*/ 15 w 22"/>
                <a:gd name="T85" fmla="*/ 25 h 32"/>
                <a:gd name="T86" fmla="*/ 16 w 22"/>
                <a:gd name="T87" fmla="*/ 24 h 32"/>
                <a:gd name="T88" fmla="*/ 16 w 22"/>
                <a:gd name="T89" fmla="*/ 16 h 32"/>
                <a:gd name="T90" fmla="*/ 13 w 22"/>
                <a:gd name="T91" fmla="*/ 16 h 32"/>
                <a:gd name="T92" fmla="*/ 10 w 22"/>
                <a:gd name="T93" fmla="*/ 17 h 32"/>
                <a:gd name="T94" fmla="*/ 7 w 22"/>
                <a:gd name="T95" fmla="*/ 18 h 32"/>
                <a:gd name="T96" fmla="*/ 5 w 22"/>
                <a:gd name="T97" fmla="*/ 20 h 32"/>
                <a:gd name="T98" fmla="*/ 5 w 22"/>
                <a:gd name="T99" fmla="*/ 22 h 32"/>
                <a:gd name="T100" fmla="*/ 5 w 22"/>
                <a:gd name="T101" fmla="*/ 25 h 32"/>
                <a:gd name="T102" fmla="*/ 6 w 22"/>
                <a:gd name="T103" fmla="*/ 26 h 32"/>
                <a:gd name="T104" fmla="*/ 7 w 22"/>
                <a:gd name="T105" fmla="*/ 27 h 32"/>
                <a:gd name="T106" fmla="*/ 9 w 22"/>
                <a:gd name="T107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" h="32">
                  <a:moveTo>
                    <a:pt x="16" y="32"/>
                  </a:moveTo>
                  <a:cubicBezTo>
                    <a:pt x="16" y="31"/>
                    <a:pt x="16" y="31"/>
                    <a:pt x="16" y="30"/>
                  </a:cubicBezTo>
                  <a:cubicBezTo>
                    <a:pt x="16" y="29"/>
                    <a:pt x="16" y="29"/>
                    <a:pt x="16" y="28"/>
                  </a:cubicBezTo>
                  <a:cubicBezTo>
                    <a:pt x="15" y="29"/>
                    <a:pt x="15" y="29"/>
                    <a:pt x="14" y="30"/>
                  </a:cubicBezTo>
                  <a:cubicBezTo>
                    <a:pt x="14" y="30"/>
                    <a:pt x="13" y="31"/>
                    <a:pt x="13" y="31"/>
                  </a:cubicBezTo>
                  <a:cubicBezTo>
                    <a:pt x="12" y="31"/>
                    <a:pt x="12" y="32"/>
                    <a:pt x="11" y="32"/>
                  </a:cubicBezTo>
                  <a:cubicBezTo>
                    <a:pt x="10" y="32"/>
                    <a:pt x="9" y="32"/>
                    <a:pt x="9" y="32"/>
                  </a:cubicBezTo>
                  <a:cubicBezTo>
                    <a:pt x="7" y="32"/>
                    <a:pt x="6" y="32"/>
                    <a:pt x="5" y="32"/>
                  </a:cubicBezTo>
                  <a:cubicBezTo>
                    <a:pt x="4" y="31"/>
                    <a:pt x="3" y="31"/>
                    <a:pt x="2" y="30"/>
                  </a:cubicBezTo>
                  <a:cubicBezTo>
                    <a:pt x="1" y="29"/>
                    <a:pt x="1" y="28"/>
                    <a:pt x="0" y="27"/>
                  </a:cubicBezTo>
                  <a:cubicBezTo>
                    <a:pt x="0" y="26"/>
                    <a:pt x="0" y="25"/>
                    <a:pt x="0" y="23"/>
                  </a:cubicBezTo>
                  <a:cubicBezTo>
                    <a:pt x="0" y="22"/>
                    <a:pt x="0" y="20"/>
                    <a:pt x="0" y="19"/>
                  </a:cubicBezTo>
                  <a:cubicBezTo>
                    <a:pt x="1" y="18"/>
                    <a:pt x="2" y="16"/>
                    <a:pt x="3" y="16"/>
                  </a:cubicBezTo>
                  <a:cubicBezTo>
                    <a:pt x="4" y="15"/>
                    <a:pt x="5" y="14"/>
                    <a:pt x="7" y="13"/>
                  </a:cubicBezTo>
                  <a:cubicBezTo>
                    <a:pt x="8" y="13"/>
                    <a:pt x="10" y="13"/>
                    <a:pt x="12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7"/>
                    <a:pt x="15" y="6"/>
                    <a:pt x="14" y="5"/>
                  </a:cubicBezTo>
                  <a:cubicBezTo>
                    <a:pt x="14" y="4"/>
                    <a:pt x="12" y="4"/>
                    <a:pt x="11" y="4"/>
                  </a:cubicBezTo>
                  <a:cubicBezTo>
                    <a:pt x="10" y="4"/>
                    <a:pt x="9" y="4"/>
                    <a:pt x="8" y="4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5" y="8"/>
                    <a:pt x="5" y="8"/>
                    <a:pt x="5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" y="4"/>
                    <a:pt x="2" y="3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8" y="0"/>
                    <a:pt x="9" y="0"/>
                    <a:pt x="11" y="0"/>
                  </a:cubicBezTo>
                  <a:cubicBezTo>
                    <a:pt x="12" y="0"/>
                    <a:pt x="14" y="0"/>
                    <a:pt x="15" y="0"/>
                  </a:cubicBezTo>
                  <a:cubicBezTo>
                    <a:pt x="16" y="0"/>
                    <a:pt x="17" y="1"/>
                    <a:pt x="18" y="2"/>
                  </a:cubicBezTo>
                  <a:cubicBezTo>
                    <a:pt x="19" y="3"/>
                    <a:pt x="19" y="4"/>
                    <a:pt x="20" y="5"/>
                  </a:cubicBezTo>
                  <a:cubicBezTo>
                    <a:pt x="20" y="6"/>
                    <a:pt x="21" y="8"/>
                    <a:pt x="21" y="9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6"/>
                    <a:pt x="21" y="26"/>
                  </a:cubicBezTo>
                  <a:cubicBezTo>
                    <a:pt x="21" y="27"/>
                    <a:pt x="21" y="28"/>
                    <a:pt x="21" y="28"/>
                  </a:cubicBezTo>
                  <a:cubicBezTo>
                    <a:pt x="21" y="29"/>
                    <a:pt x="21" y="29"/>
                    <a:pt x="21" y="30"/>
                  </a:cubicBezTo>
                  <a:cubicBezTo>
                    <a:pt x="21" y="30"/>
                    <a:pt x="22" y="31"/>
                    <a:pt x="22" y="31"/>
                  </a:cubicBezTo>
                  <a:cubicBezTo>
                    <a:pt x="22" y="32"/>
                    <a:pt x="22" y="32"/>
                    <a:pt x="22" y="32"/>
                  </a:cubicBezTo>
                  <a:lnTo>
                    <a:pt x="16" y="32"/>
                  </a:lnTo>
                  <a:close/>
                  <a:moveTo>
                    <a:pt x="9" y="27"/>
                  </a:moveTo>
                  <a:cubicBezTo>
                    <a:pt x="10" y="27"/>
                    <a:pt x="11" y="27"/>
                    <a:pt x="12" y="27"/>
                  </a:cubicBezTo>
                  <a:cubicBezTo>
                    <a:pt x="12" y="27"/>
                    <a:pt x="13" y="27"/>
                    <a:pt x="13" y="26"/>
                  </a:cubicBezTo>
                  <a:cubicBezTo>
                    <a:pt x="14" y="26"/>
                    <a:pt x="14" y="26"/>
                    <a:pt x="15" y="25"/>
                  </a:cubicBezTo>
                  <a:cubicBezTo>
                    <a:pt x="15" y="25"/>
                    <a:pt x="15" y="24"/>
                    <a:pt x="16" y="24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1" y="16"/>
                    <a:pt x="10" y="17"/>
                  </a:cubicBezTo>
                  <a:cubicBezTo>
                    <a:pt x="9" y="17"/>
                    <a:pt x="8" y="17"/>
                    <a:pt x="7" y="18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5" y="21"/>
                    <a:pt x="5" y="21"/>
                    <a:pt x="5" y="22"/>
                  </a:cubicBezTo>
                  <a:cubicBezTo>
                    <a:pt x="5" y="23"/>
                    <a:pt x="5" y="24"/>
                    <a:pt x="5" y="25"/>
                  </a:cubicBezTo>
                  <a:cubicBezTo>
                    <a:pt x="5" y="25"/>
                    <a:pt x="6" y="26"/>
                    <a:pt x="6" y="26"/>
                  </a:cubicBezTo>
                  <a:cubicBezTo>
                    <a:pt x="6" y="27"/>
                    <a:pt x="7" y="27"/>
                    <a:pt x="7" y="27"/>
                  </a:cubicBezTo>
                  <a:cubicBezTo>
                    <a:pt x="8" y="27"/>
                    <a:pt x="9" y="27"/>
                    <a:pt x="9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1" name="Freeform 250"/>
            <p:cNvSpPr>
              <a:spLocks/>
            </p:cNvSpPr>
            <p:nvPr/>
          </p:nvSpPr>
          <p:spPr bwMode="auto">
            <a:xfrm>
              <a:off x="620712" y="4658518"/>
              <a:ext cx="60325" cy="93663"/>
            </a:xfrm>
            <a:custGeom>
              <a:avLst/>
              <a:gdLst>
                <a:gd name="T0" fmla="*/ 4 w 21"/>
                <a:gd name="T1" fmla="*/ 0 h 32"/>
                <a:gd name="T2" fmla="*/ 5 w 21"/>
                <a:gd name="T3" fmla="*/ 4 h 32"/>
                <a:gd name="T4" fmla="*/ 8 w 21"/>
                <a:gd name="T5" fmla="*/ 1 h 32"/>
                <a:gd name="T6" fmla="*/ 12 w 21"/>
                <a:gd name="T7" fmla="*/ 0 h 32"/>
                <a:gd name="T8" fmla="*/ 16 w 21"/>
                <a:gd name="T9" fmla="*/ 0 h 32"/>
                <a:gd name="T10" fmla="*/ 18 w 21"/>
                <a:gd name="T11" fmla="*/ 2 h 32"/>
                <a:gd name="T12" fmla="*/ 20 w 21"/>
                <a:gd name="T13" fmla="*/ 6 h 32"/>
                <a:gd name="T14" fmla="*/ 21 w 21"/>
                <a:gd name="T15" fmla="*/ 11 h 32"/>
                <a:gd name="T16" fmla="*/ 21 w 21"/>
                <a:gd name="T17" fmla="*/ 32 h 32"/>
                <a:gd name="T18" fmla="*/ 16 w 21"/>
                <a:gd name="T19" fmla="*/ 32 h 32"/>
                <a:gd name="T20" fmla="*/ 16 w 21"/>
                <a:gd name="T21" fmla="*/ 11 h 32"/>
                <a:gd name="T22" fmla="*/ 14 w 21"/>
                <a:gd name="T23" fmla="*/ 6 h 32"/>
                <a:gd name="T24" fmla="*/ 11 w 21"/>
                <a:gd name="T25" fmla="*/ 4 h 32"/>
                <a:gd name="T26" fmla="*/ 7 w 21"/>
                <a:gd name="T27" fmla="*/ 5 h 32"/>
                <a:gd name="T28" fmla="*/ 5 w 21"/>
                <a:gd name="T29" fmla="*/ 9 h 32"/>
                <a:gd name="T30" fmla="*/ 5 w 21"/>
                <a:gd name="T31" fmla="*/ 32 h 32"/>
                <a:gd name="T32" fmla="*/ 0 w 21"/>
                <a:gd name="T33" fmla="*/ 32 h 32"/>
                <a:gd name="T34" fmla="*/ 0 w 21"/>
                <a:gd name="T35" fmla="*/ 0 h 32"/>
                <a:gd name="T36" fmla="*/ 4 w 21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32">
                  <a:moveTo>
                    <a:pt x="4" y="0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6" y="2"/>
                    <a:pt x="7" y="1"/>
                    <a:pt x="8" y="1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1"/>
                    <a:pt x="18" y="1"/>
                    <a:pt x="18" y="2"/>
                  </a:cubicBezTo>
                  <a:cubicBezTo>
                    <a:pt x="19" y="3"/>
                    <a:pt x="20" y="4"/>
                    <a:pt x="20" y="6"/>
                  </a:cubicBezTo>
                  <a:cubicBezTo>
                    <a:pt x="20" y="7"/>
                    <a:pt x="21" y="9"/>
                    <a:pt x="21" y="1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9"/>
                    <a:pt x="15" y="7"/>
                    <a:pt x="14" y="6"/>
                  </a:cubicBezTo>
                  <a:cubicBezTo>
                    <a:pt x="14" y="5"/>
                    <a:pt x="12" y="4"/>
                    <a:pt x="11" y="4"/>
                  </a:cubicBezTo>
                  <a:cubicBezTo>
                    <a:pt x="9" y="4"/>
                    <a:pt x="8" y="5"/>
                    <a:pt x="7" y="5"/>
                  </a:cubicBezTo>
                  <a:cubicBezTo>
                    <a:pt x="6" y="6"/>
                    <a:pt x="5" y="7"/>
                    <a:pt x="5" y="9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2" name="Freeform 251"/>
            <p:cNvSpPr>
              <a:spLocks noEditPoints="1"/>
            </p:cNvSpPr>
            <p:nvPr/>
          </p:nvSpPr>
          <p:spPr bwMode="auto">
            <a:xfrm>
              <a:off x="741362" y="4658518"/>
              <a:ext cx="69850" cy="93663"/>
            </a:xfrm>
            <a:custGeom>
              <a:avLst/>
              <a:gdLst>
                <a:gd name="T0" fmla="*/ 0 w 24"/>
                <a:gd name="T1" fmla="*/ 14 h 32"/>
                <a:gd name="T2" fmla="*/ 1 w 24"/>
                <a:gd name="T3" fmla="*/ 8 h 32"/>
                <a:gd name="T4" fmla="*/ 3 w 24"/>
                <a:gd name="T5" fmla="*/ 3 h 32"/>
                <a:gd name="T6" fmla="*/ 7 w 24"/>
                <a:gd name="T7" fmla="*/ 1 h 32"/>
                <a:gd name="T8" fmla="*/ 12 w 24"/>
                <a:gd name="T9" fmla="*/ 0 h 32"/>
                <a:gd name="T10" fmla="*/ 17 w 24"/>
                <a:gd name="T11" fmla="*/ 1 h 32"/>
                <a:gd name="T12" fmla="*/ 21 w 24"/>
                <a:gd name="T13" fmla="*/ 3 h 32"/>
                <a:gd name="T14" fmla="*/ 23 w 24"/>
                <a:gd name="T15" fmla="*/ 8 h 32"/>
                <a:gd name="T16" fmla="*/ 24 w 24"/>
                <a:gd name="T17" fmla="*/ 14 h 32"/>
                <a:gd name="T18" fmla="*/ 24 w 24"/>
                <a:gd name="T19" fmla="*/ 17 h 32"/>
                <a:gd name="T20" fmla="*/ 23 w 24"/>
                <a:gd name="T21" fmla="*/ 24 h 32"/>
                <a:gd name="T22" fmla="*/ 21 w 24"/>
                <a:gd name="T23" fmla="*/ 28 h 32"/>
                <a:gd name="T24" fmla="*/ 17 w 24"/>
                <a:gd name="T25" fmla="*/ 31 h 32"/>
                <a:gd name="T26" fmla="*/ 12 w 24"/>
                <a:gd name="T27" fmla="*/ 32 h 32"/>
                <a:gd name="T28" fmla="*/ 7 w 24"/>
                <a:gd name="T29" fmla="*/ 31 h 32"/>
                <a:gd name="T30" fmla="*/ 3 w 24"/>
                <a:gd name="T31" fmla="*/ 28 h 32"/>
                <a:gd name="T32" fmla="*/ 1 w 24"/>
                <a:gd name="T33" fmla="*/ 24 h 32"/>
                <a:gd name="T34" fmla="*/ 0 w 24"/>
                <a:gd name="T35" fmla="*/ 17 h 32"/>
                <a:gd name="T36" fmla="*/ 0 w 24"/>
                <a:gd name="T37" fmla="*/ 14 h 32"/>
                <a:gd name="T38" fmla="*/ 5 w 24"/>
                <a:gd name="T39" fmla="*/ 17 h 32"/>
                <a:gd name="T40" fmla="*/ 6 w 24"/>
                <a:gd name="T41" fmla="*/ 22 h 32"/>
                <a:gd name="T42" fmla="*/ 7 w 24"/>
                <a:gd name="T43" fmla="*/ 25 h 32"/>
                <a:gd name="T44" fmla="*/ 9 w 24"/>
                <a:gd name="T45" fmla="*/ 27 h 32"/>
                <a:gd name="T46" fmla="*/ 12 w 24"/>
                <a:gd name="T47" fmla="*/ 28 h 32"/>
                <a:gd name="T48" fmla="*/ 19 w 24"/>
                <a:gd name="T49" fmla="*/ 17 h 32"/>
                <a:gd name="T50" fmla="*/ 19 w 24"/>
                <a:gd name="T51" fmla="*/ 14 h 32"/>
                <a:gd name="T52" fmla="*/ 18 w 24"/>
                <a:gd name="T53" fmla="*/ 10 h 32"/>
                <a:gd name="T54" fmla="*/ 17 w 24"/>
                <a:gd name="T55" fmla="*/ 7 h 32"/>
                <a:gd name="T56" fmla="*/ 15 w 24"/>
                <a:gd name="T57" fmla="*/ 5 h 32"/>
                <a:gd name="T58" fmla="*/ 12 w 24"/>
                <a:gd name="T59" fmla="*/ 4 h 32"/>
                <a:gd name="T60" fmla="*/ 9 w 24"/>
                <a:gd name="T61" fmla="*/ 5 h 32"/>
                <a:gd name="T62" fmla="*/ 7 w 24"/>
                <a:gd name="T63" fmla="*/ 7 h 32"/>
                <a:gd name="T64" fmla="*/ 6 w 24"/>
                <a:gd name="T65" fmla="*/ 10 h 32"/>
                <a:gd name="T66" fmla="*/ 5 w 24"/>
                <a:gd name="T67" fmla="*/ 14 h 32"/>
                <a:gd name="T68" fmla="*/ 5 w 24"/>
                <a:gd name="T69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" h="32">
                  <a:moveTo>
                    <a:pt x="0" y="14"/>
                  </a:moveTo>
                  <a:cubicBezTo>
                    <a:pt x="0" y="12"/>
                    <a:pt x="0" y="10"/>
                    <a:pt x="1" y="8"/>
                  </a:cubicBezTo>
                  <a:cubicBezTo>
                    <a:pt x="1" y="6"/>
                    <a:pt x="2" y="5"/>
                    <a:pt x="3" y="3"/>
                  </a:cubicBezTo>
                  <a:cubicBezTo>
                    <a:pt x="4" y="2"/>
                    <a:pt x="6" y="1"/>
                    <a:pt x="7" y="1"/>
                  </a:cubicBezTo>
                  <a:cubicBezTo>
                    <a:pt x="9" y="0"/>
                    <a:pt x="10" y="0"/>
                    <a:pt x="12" y="0"/>
                  </a:cubicBezTo>
                  <a:cubicBezTo>
                    <a:pt x="14" y="0"/>
                    <a:pt x="15" y="0"/>
                    <a:pt x="17" y="1"/>
                  </a:cubicBezTo>
                  <a:cubicBezTo>
                    <a:pt x="18" y="1"/>
                    <a:pt x="20" y="2"/>
                    <a:pt x="21" y="3"/>
                  </a:cubicBezTo>
                  <a:cubicBezTo>
                    <a:pt x="22" y="5"/>
                    <a:pt x="23" y="6"/>
                    <a:pt x="23" y="8"/>
                  </a:cubicBezTo>
                  <a:cubicBezTo>
                    <a:pt x="24" y="10"/>
                    <a:pt x="24" y="12"/>
                    <a:pt x="24" y="14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20"/>
                    <a:pt x="24" y="22"/>
                    <a:pt x="23" y="24"/>
                  </a:cubicBezTo>
                  <a:cubicBezTo>
                    <a:pt x="23" y="26"/>
                    <a:pt x="22" y="27"/>
                    <a:pt x="21" y="28"/>
                  </a:cubicBezTo>
                  <a:cubicBezTo>
                    <a:pt x="20" y="30"/>
                    <a:pt x="18" y="31"/>
                    <a:pt x="17" y="31"/>
                  </a:cubicBezTo>
                  <a:cubicBezTo>
                    <a:pt x="15" y="32"/>
                    <a:pt x="14" y="32"/>
                    <a:pt x="12" y="32"/>
                  </a:cubicBezTo>
                  <a:cubicBezTo>
                    <a:pt x="10" y="32"/>
                    <a:pt x="9" y="32"/>
                    <a:pt x="7" y="31"/>
                  </a:cubicBezTo>
                  <a:cubicBezTo>
                    <a:pt x="6" y="31"/>
                    <a:pt x="4" y="30"/>
                    <a:pt x="3" y="28"/>
                  </a:cubicBezTo>
                  <a:cubicBezTo>
                    <a:pt x="2" y="27"/>
                    <a:pt x="1" y="26"/>
                    <a:pt x="1" y="24"/>
                  </a:cubicBezTo>
                  <a:cubicBezTo>
                    <a:pt x="0" y="22"/>
                    <a:pt x="0" y="20"/>
                    <a:pt x="0" y="17"/>
                  </a:cubicBezTo>
                  <a:lnTo>
                    <a:pt x="0" y="14"/>
                  </a:lnTo>
                  <a:close/>
                  <a:moveTo>
                    <a:pt x="5" y="17"/>
                  </a:moveTo>
                  <a:cubicBezTo>
                    <a:pt x="5" y="19"/>
                    <a:pt x="5" y="21"/>
                    <a:pt x="6" y="22"/>
                  </a:cubicBezTo>
                  <a:cubicBezTo>
                    <a:pt x="6" y="23"/>
                    <a:pt x="6" y="24"/>
                    <a:pt x="7" y="25"/>
                  </a:cubicBezTo>
                  <a:cubicBezTo>
                    <a:pt x="8" y="26"/>
                    <a:pt x="8" y="27"/>
                    <a:pt x="9" y="27"/>
                  </a:cubicBezTo>
                  <a:cubicBezTo>
                    <a:pt x="10" y="28"/>
                    <a:pt x="11" y="28"/>
                    <a:pt x="12" y="28"/>
                  </a:cubicBezTo>
                  <a:cubicBezTo>
                    <a:pt x="17" y="28"/>
                    <a:pt x="19" y="24"/>
                    <a:pt x="19" y="17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19" y="11"/>
                    <a:pt x="18" y="10"/>
                  </a:cubicBezTo>
                  <a:cubicBezTo>
                    <a:pt x="18" y="9"/>
                    <a:pt x="18" y="8"/>
                    <a:pt x="17" y="7"/>
                  </a:cubicBezTo>
                  <a:cubicBezTo>
                    <a:pt x="16" y="6"/>
                    <a:pt x="16" y="5"/>
                    <a:pt x="15" y="5"/>
                  </a:cubicBezTo>
                  <a:cubicBezTo>
                    <a:pt x="14" y="4"/>
                    <a:pt x="13" y="4"/>
                    <a:pt x="12" y="4"/>
                  </a:cubicBezTo>
                  <a:cubicBezTo>
                    <a:pt x="11" y="4"/>
                    <a:pt x="10" y="4"/>
                    <a:pt x="9" y="5"/>
                  </a:cubicBezTo>
                  <a:cubicBezTo>
                    <a:pt x="8" y="5"/>
                    <a:pt x="8" y="6"/>
                    <a:pt x="7" y="7"/>
                  </a:cubicBezTo>
                  <a:cubicBezTo>
                    <a:pt x="6" y="8"/>
                    <a:pt x="6" y="9"/>
                    <a:pt x="6" y="10"/>
                  </a:cubicBezTo>
                  <a:cubicBezTo>
                    <a:pt x="5" y="11"/>
                    <a:pt x="5" y="13"/>
                    <a:pt x="5" y="14"/>
                  </a:cubicBez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3" name="Freeform 252"/>
            <p:cNvSpPr>
              <a:spLocks/>
            </p:cNvSpPr>
            <p:nvPr/>
          </p:nvSpPr>
          <p:spPr bwMode="auto">
            <a:xfrm>
              <a:off x="831849" y="4658518"/>
              <a:ext cx="61913" cy="93663"/>
            </a:xfrm>
            <a:custGeom>
              <a:avLst/>
              <a:gdLst>
                <a:gd name="T0" fmla="*/ 5 w 21"/>
                <a:gd name="T1" fmla="*/ 0 h 32"/>
                <a:gd name="T2" fmla="*/ 5 w 21"/>
                <a:gd name="T3" fmla="*/ 4 h 32"/>
                <a:gd name="T4" fmla="*/ 8 w 21"/>
                <a:gd name="T5" fmla="*/ 1 h 32"/>
                <a:gd name="T6" fmla="*/ 12 w 21"/>
                <a:gd name="T7" fmla="*/ 0 h 32"/>
                <a:gd name="T8" fmla="*/ 16 w 21"/>
                <a:gd name="T9" fmla="*/ 0 h 32"/>
                <a:gd name="T10" fmla="*/ 19 w 21"/>
                <a:gd name="T11" fmla="*/ 2 h 32"/>
                <a:gd name="T12" fmla="*/ 20 w 21"/>
                <a:gd name="T13" fmla="*/ 6 h 32"/>
                <a:gd name="T14" fmla="*/ 21 w 21"/>
                <a:gd name="T15" fmla="*/ 11 h 32"/>
                <a:gd name="T16" fmla="*/ 21 w 21"/>
                <a:gd name="T17" fmla="*/ 32 h 32"/>
                <a:gd name="T18" fmla="*/ 16 w 21"/>
                <a:gd name="T19" fmla="*/ 32 h 32"/>
                <a:gd name="T20" fmla="*/ 16 w 21"/>
                <a:gd name="T21" fmla="*/ 11 h 32"/>
                <a:gd name="T22" fmla="*/ 14 w 21"/>
                <a:gd name="T23" fmla="*/ 6 h 32"/>
                <a:gd name="T24" fmla="*/ 11 w 21"/>
                <a:gd name="T25" fmla="*/ 4 h 32"/>
                <a:gd name="T26" fmla="*/ 7 w 21"/>
                <a:gd name="T27" fmla="*/ 5 h 32"/>
                <a:gd name="T28" fmla="*/ 5 w 21"/>
                <a:gd name="T29" fmla="*/ 9 h 32"/>
                <a:gd name="T30" fmla="*/ 5 w 21"/>
                <a:gd name="T31" fmla="*/ 32 h 32"/>
                <a:gd name="T32" fmla="*/ 0 w 21"/>
                <a:gd name="T33" fmla="*/ 32 h 32"/>
                <a:gd name="T34" fmla="*/ 0 w 21"/>
                <a:gd name="T35" fmla="*/ 0 h 32"/>
                <a:gd name="T36" fmla="*/ 5 w 21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32">
                  <a:moveTo>
                    <a:pt x="5" y="0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6" y="2"/>
                    <a:pt x="7" y="1"/>
                    <a:pt x="8" y="1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1"/>
                    <a:pt x="18" y="1"/>
                    <a:pt x="19" y="2"/>
                  </a:cubicBezTo>
                  <a:cubicBezTo>
                    <a:pt x="19" y="3"/>
                    <a:pt x="20" y="4"/>
                    <a:pt x="20" y="6"/>
                  </a:cubicBezTo>
                  <a:cubicBezTo>
                    <a:pt x="21" y="7"/>
                    <a:pt x="21" y="9"/>
                    <a:pt x="21" y="1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9"/>
                    <a:pt x="15" y="7"/>
                    <a:pt x="14" y="6"/>
                  </a:cubicBezTo>
                  <a:cubicBezTo>
                    <a:pt x="14" y="5"/>
                    <a:pt x="12" y="4"/>
                    <a:pt x="11" y="4"/>
                  </a:cubicBezTo>
                  <a:cubicBezTo>
                    <a:pt x="9" y="4"/>
                    <a:pt x="8" y="5"/>
                    <a:pt x="7" y="5"/>
                  </a:cubicBezTo>
                  <a:cubicBezTo>
                    <a:pt x="6" y="6"/>
                    <a:pt x="5" y="7"/>
                    <a:pt x="5" y="9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4" name="Freeform 253"/>
            <p:cNvSpPr>
              <a:spLocks noEditPoints="1"/>
            </p:cNvSpPr>
            <p:nvPr/>
          </p:nvSpPr>
          <p:spPr bwMode="auto">
            <a:xfrm>
              <a:off x="914399" y="4658518"/>
              <a:ext cx="65088" cy="93663"/>
            </a:xfrm>
            <a:custGeom>
              <a:avLst/>
              <a:gdLst>
                <a:gd name="T0" fmla="*/ 12 w 22"/>
                <a:gd name="T1" fmla="*/ 32 h 32"/>
                <a:gd name="T2" fmla="*/ 7 w 22"/>
                <a:gd name="T3" fmla="*/ 31 h 32"/>
                <a:gd name="T4" fmla="*/ 3 w 22"/>
                <a:gd name="T5" fmla="*/ 29 h 32"/>
                <a:gd name="T6" fmla="*/ 0 w 22"/>
                <a:gd name="T7" fmla="*/ 24 h 32"/>
                <a:gd name="T8" fmla="*/ 0 w 22"/>
                <a:gd name="T9" fmla="*/ 18 h 32"/>
                <a:gd name="T10" fmla="*/ 0 w 22"/>
                <a:gd name="T11" fmla="*/ 15 h 32"/>
                <a:gd name="T12" fmla="*/ 1 w 22"/>
                <a:gd name="T13" fmla="*/ 8 h 32"/>
                <a:gd name="T14" fmla="*/ 3 w 22"/>
                <a:gd name="T15" fmla="*/ 3 h 32"/>
                <a:gd name="T16" fmla="*/ 7 w 22"/>
                <a:gd name="T17" fmla="*/ 0 h 32"/>
                <a:gd name="T18" fmla="*/ 11 w 22"/>
                <a:gd name="T19" fmla="*/ 0 h 32"/>
                <a:gd name="T20" fmla="*/ 16 w 22"/>
                <a:gd name="T21" fmla="*/ 1 h 32"/>
                <a:gd name="T22" fmla="*/ 20 w 22"/>
                <a:gd name="T23" fmla="*/ 3 h 32"/>
                <a:gd name="T24" fmla="*/ 22 w 22"/>
                <a:gd name="T25" fmla="*/ 8 h 32"/>
                <a:gd name="T26" fmla="*/ 22 w 22"/>
                <a:gd name="T27" fmla="*/ 14 h 32"/>
                <a:gd name="T28" fmla="*/ 22 w 22"/>
                <a:gd name="T29" fmla="*/ 17 h 32"/>
                <a:gd name="T30" fmla="*/ 5 w 22"/>
                <a:gd name="T31" fmla="*/ 17 h 32"/>
                <a:gd name="T32" fmla="*/ 5 w 22"/>
                <a:gd name="T33" fmla="*/ 18 h 32"/>
                <a:gd name="T34" fmla="*/ 7 w 22"/>
                <a:gd name="T35" fmla="*/ 25 h 32"/>
                <a:gd name="T36" fmla="*/ 12 w 22"/>
                <a:gd name="T37" fmla="*/ 28 h 32"/>
                <a:gd name="T38" fmla="*/ 14 w 22"/>
                <a:gd name="T39" fmla="*/ 28 h 32"/>
                <a:gd name="T40" fmla="*/ 16 w 22"/>
                <a:gd name="T41" fmla="*/ 27 h 32"/>
                <a:gd name="T42" fmla="*/ 18 w 22"/>
                <a:gd name="T43" fmla="*/ 26 h 32"/>
                <a:gd name="T44" fmla="*/ 19 w 22"/>
                <a:gd name="T45" fmla="*/ 24 h 32"/>
                <a:gd name="T46" fmla="*/ 22 w 22"/>
                <a:gd name="T47" fmla="*/ 27 h 32"/>
                <a:gd name="T48" fmla="*/ 20 w 22"/>
                <a:gd name="T49" fmla="*/ 29 h 32"/>
                <a:gd name="T50" fmla="*/ 18 w 22"/>
                <a:gd name="T51" fmla="*/ 31 h 32"/>
                <a:gd name="T52" fmla="*/ 15 w 22"/>
                <a:gd name="T53" fmla="*/ 32 h 32"/>
                <a:gd name="T54" fmla="*/ 12 w 22"/>
                <a:gd name="T55" fmla="*/ 32 h 32"/>
                <a:gd name="T56" fmla="*/ 11 w 22"/>
                <a:gd name="T57" fmla="*/ 4 h 32"/>
                <a:gd name="T58" fmla="*/ 9 w 22"/>
                <a:gd name="T59" fmla="*/ 4 h 32"/>
                <a:gd name="T60" fmla="*/ 7 w 22"/>
                <a:gd name="T61" fmla="*/ 6 h 32"/>
                <a:gd name="T62" fmla="*/ 5 w 22"/>
                <a:gd name="T63" fmla="*/ 9 h 32"/>
                <a:gd name="T64" fmla="*/ 5 w 22"/>
                <a:gd name="T65" fmla="*/ 13 h 32"/>
                <a:gd name="T66" fmla="*/ 17 w 22"/>
                <a:gd name="T67" fmla="*/ 13 h 32"/>
                <a:gd name="T68" fmla="*/ 17 w 22"/>
                <a:gd name="T69" fmla="*/ 12 h 32"/>
                <a:gd name="T70" fmla="*/ 17 w 22"/>
                <a:gd name="T71" fmla="*/ 9 h 32"/>
                <a:gd name="T72" fmla="*/ 16 w 22"/>
                <a:gd name="T73" fmla="*/ 6 h 32"/>
                <a:gd name="T74" fmla="*/ 14 w 22"/>
                <a:gd name="T75" fmla="*/ 5 h 32"/>
                <a:gd name="T76" fmla="*/ 11 w 22"/>
                <a:gd name="T77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" h="32">
                  <a:moveTo>
                    <a:pt x="12" y="32"/>
                  </a:moveTo>
                  <a:cubicBezTo>
                    <a:pt x="10" y="32"/>
                    <a:pt x="8" y="32"/>
                    <a:pt x="7" y="31"/>
                  </a:cubicBezTo>
                  <a:cubicBezTo>
                    <a:pt x="5" y="31"/>
                    <a:pt x="4" y="30"/>
                    <a:pt x="3" y="29"/>
                  </a:cubicBezTo>
                  <a:cubicBezTo>
                    <a:pt x="2" y="28"/>
                    <a:pt x="1" y="26"/>
                    <a:pt x="0" y="24"/>
                  </a:cubicBezTo>
                  <a:cubicBezTo>
                    <a:pt x="0" y="23"/>
                    <a:pt x="0" y="21"/>
                    <a:pt x="0" y="1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0" y="10"/>
                    <a:pt x="1" y="8"/>
                  </a:cubicBezTo>
                  <a:cubicBezTo>
                    <a:pt x="1" y="6"/>
                    <a:pt x="2" y="4"/>
                    <a:pt x="3" y="3"/>
                  </a:cubicBezTo>
                  <a:cubicBezTo>
                    <a:pt x="4" y="2"/>
                    <a:pt x="5" y="1"/>
                    <a:pt x="7" y="0"/>
                  </a:cubicBezTo>
                  <a:cubicBezTo>
                    <a:pt x="8" y="0"/>
                    <a:pt x="10" y="0"/>
                    <a:pt x="11" y="0"/>
                  </a:cubicBezTo>
                  <a:cubicBezTo>
                    <a:pt x="13" y="0"/>
                    <a:pt x="15" y="0"/>
                    <a:pt x="16" y="1"/>
                  </a:cubicBezTo>
                  <a:cubicBezTo>
                    <a:pt x="18" y="1"/>
                    <a:pt x="19" y="2"/>
                    <a:pt x="20" y="3"/>
                  </a:cubicBezTo>
                  <a:cubicBezTo>
                    <a:pt x="20" y="5"/>
                    <a:pt x="21" y="6"/>
                    <a:pt x="22" y="8"/>
                  </a:cubicBezTo>
                  <a:cubicBezTo>
                    <a:pt x="22" y="10"/>
                    <a:pt x="22" y="12"/>
                    <a:pt x="22" y="14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22"/>
                    <a:pt x="5" y="24"/>
                    <a:pt x="7" y="25"/>
                  </a:cubicBezTo>
                  <a:cubicBezTo>
                    <a:pt x="8" y="27"/>
                    <a:pt x="10" y="28"/>
                    <a:pt x="12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7" y="26"/>
                    <a:pt x="17" y="26"/>
                    <a:pt x="18" y="26"/>
                  </a:cubicBezTo>
                  <a:cubicBezTo>
                    <a:pt x="18" y="25"/>
                    <a:pt x="19" y="25"/>
                    <a:pt x="19" y="24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1" y="28"/>
                    <a:pt x="21" y="29"/>
                    <a:pt x="20" y="29"/>
                  </a:cubicBezTo>
                  <a:cubicBezTo>
                    <a:pt x="20" y="30"/>
                    <a:pt x="19" y="30"/>
                    <a:pt x="18" y="31"/>
                  </a:cubicBezTo>
                  <a:cubicBezTo>
                    <a:pt x="17" y="31"/>
                    <a:pt x="16" y="31"/>
                    <a:pt x="15" y="32"/>
                  </a:cubicBezTo>
                  <a:cubicBezTo>
                    <a:pt x="14" y="32"/>
                    <a:pt x="13" y="32"/>
                    <a:pt x="12" y="32"/>
                  </a:cubicBezTo>
                  <a:close/>
                  <a:moveTo>
                    <a:pt x="11" y="4"/>
                  </a:moveTo>
                  <a:cubicBezTo>
                    <a:pt x="10" y="4"/>
                    <a:pt x="9" y="4"/>
                    <a:pt x="9" y="4"/>
                  </a:cubicBezTo>
                  <a:cubicBezTo>
                    <a:pt x="8" y="5"/>
                    <a:pt x="7" y="5"/>
                    <a:pt x="7" y="6"/>
                  </a:cubicBezTo>
                  <a:cubicBezTo>
                    <a:pt x="6" y="7"/>
                    <a:pt x="6" y="7"/>
                    <a:pt x="5" y="9"/>
                  </a:cubicBezTo>
                  <a:cubicBezTo>
                    <a:pt x="5" y="10"/>
                    <a:pt x="5" y="11"/>
                    <a:pt x="5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0"/>
                    <a:pt x="17" y="9"/>
                  </a:cubicBezTo>
                  <a:cubicBezTo>
                    <a:pt x="16" y="8"/>
                    <a:pt x="16" y="7"/>
                    <a:pt x="16" y="6"/>
                  </a:cubicBezTo>
                  <a:cubicBezTo>
                    <a:pt x="15" y="6"/>
                    <a:pt x="15" y="5"/>
                    <a:pt x="14" y="5"/>
                  </a:cubicBezTo>
                  <a:cubicBezTo>
                    <a:pt x="13" y="4"/>
                    <a:pt x="12" y="4"/>
                    <a:pt x="1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5" name="Freeform 254"/>
            <p:cNvSpPr>
              <a:spLocks/>
            </p:cNvSpPr>
            <p:nvPr/>
          </p:nvSpPr>
          <p:spPr bwMode="auto">
            <a:xfrm>
              <a:off x="1035049" y="4658518"/>
              <a:ext cx="65088" cy="93663"/>
            </a:xfrm>
            <a:custGeom>
              <a:avLst/>
              <a:gdLst>
                <a:gd name="T0" fmla="*/ 12 w 22"/>
                <a:gd name="T1" fmla="*/ 28 h 32"/>
                <a:gd name="T2" fmla="*/ 14 w 22"/>
                <a:gd name="T3" fmla="*/ 27 h 32"/>
                <a:gd name="T4" fmla="*/ 16 w 22"/>
                <a:gd name="T5" fmla="*/ 26 h 32"/>
                <a:gd name="T6" fmla="*/ 17 w 22"/>
                <a:gd name="T7" fmla="*/ 24 h 32"/>
                <a:gd name="T8" fmla="*/ 18 w 22"/>
                <a:gd name="T9" fmla="*/ 22 h 32"/>
                <a:gd name="T10" fmla="*/ 22 w 22"/>
                <a:gd name="T11" fmla="*/ 22 h 32"/>
                <a:gd name="T12" fmla="*/ 21 w 22"/>
                <a:gd name="T13" fmla="*/ 26 h 32"/>
                <a:gd name="T14" fmla="*/ 19 w 22"/>
                <a:gd name="T15" fmla="*/ 29 h 32"/>
                <a:gd name="T16" fmla="*/ 16 w 22"/>
                <a:gd name="T17" fmla="*/ 31 h 32"/>
                <a:gd name="T18" fmla="*/ 12 w 22"/>
                <a:gd name="T19" fmla="*/ 32 h 32"/>
                <a:gd name="T20" fmla="*/ 6 w 22"/>
                <a:gd name="T21" fmla="*/ 31 h 32"/>
                <a:gd name="T22" fmla="*/ 3 w 22"/>
                <a:gd name="T23" fmla="*/ 28 h 32"/>
                <a:gd name="T24" fmla="*/ 1 w 22"/>
                <a:gd name="T25" fmla="*/ 24 h 32"/>
                <a:gd name="T26" fmla="*/ 0 w 22"/>
                <a:gd name="T27" fmla="*/ 18 h 32"/>
                <a:gd name="T28" fmla="*/ 0 w 22"/>
                <a:gd name="T29" fmla="*/ 14 h 32"/>
                <a:gd name="T30" fmla="*/ 1 w 22"/>
                <a:gd name="T31" fmla="*/ 8 h 32"/>
                <a:gd name="T32" fmla="*/ 3 w 22"/>
                <a:gd name="T33" fmla="*/ 3 h 32"/>
                <a:gd name="T34" fmla="*/ 6 w 22"/>
                <a:gd name="T35" fmla="*/ 1 h 32"/>
                <a:gd name="T36" fmla="*/ 12 w 22"/>
                <a:gd name="T37" fmla="*/ 0 h 32"/>
                <a:gd name="T38" fmla="*/ 16 w 22"/>
                <a:gd name="T39" fmla="*/ 0 h 32"/>
                <a:gd name="T40" fmla="*/ 19 w 22"/>
                <a:gd name="T41" fmla="*/ 3 h 32"/>
                <a:gd name="T42" fmla="*/ 22 w 22"/>
                <a:gd name="T43" fmla="*/ 6 h 32"/>
                <a:gd name="T44" fmla="*/ 22 w 22"/>
                <a:gd name="T45" fmla="*/ 11 h 32"/>
                <a:gd name="T46" fmla="*/ 18 w 22"/>
                <a:gd name="T47" fmla="*/ 11 h 32"/>
                <a:gd name="T48" fmla="*/ 16 w 22"/>
                <a:gd name="T49" fmla="*/ 6 h 32"/>
                <a:gd name="T50" fmla="*/ 12 w 22"/>
                <a:gd name="T51" fmla="*/ 4 h 32"/>
                <a:gd name="T52" fmla="*/ 8 w 22"/>
                <a:gd name="T53" fmla="*/ 5 h 32"/>
                <a:gd name="T54" fmla="*/ 6 w 22"/>
                <a:gd name="T55" fmla="*/ 7 h 32"/>
                <a:gd name="T56" fmla="*/ 5 w 22"/>
                <a:gd name="T57" fmla="*/ 10 h 32"/>
                <a:gd name="T58" fmla="*/ 5 w 22"/>
                <a:gd name="T59" fmla="*/ 14 h 32"/>
                <a:gd name="T60" fmla="*/ 5 w 22"/>
                <a:gd name="T61" fmla="*/ 18 h 32"/>
                <a:gd name="T62" fmla="*/ 5 w 22"/>
                <a:gd name="T63" fmla="*/ 22 h 32"/>
                <a:gd name="T64" fmla="*/ 6 w 22"/>
                <a:gd name="T65" fmla="*/ 25 h 32"/>
                <a:gd name="T66" fmla="*/ 8 w 22"/>
                <a:gd name="T67" fmla="*/ 27 h 32"/>
                <a:gd name="T68" fmla="*/ 12 w 22"/>
                <a:gd name="T6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32">
                  <a:moveTo>
                    <a:pt x="12" y="28"/>
                  </a:moveTo>
                  <a:cubicBezTo>
                    <a:pt x="13" y="28"/>
                    <a:pt x="13" y="28"/>
                    <a:pt x="14" y="27"/>
                  </a:cubicBezTo>
                  <a:cubicBezTo>
                    <a:pt x="15" y="27"/>
                    <a:pt x="15" y="27"/>
                    <a:pt x="16" y="26"/>
                  </a:cubicBezTo>
                  <a:cubicBezTo>
                    <a:pt x="16" y="26"/>
                    <a:pt x="17" y="25"/>
                    <a:pt x="17" y="24"/>
                  </a:cubicBezTo>
                  <a:cubicBezTo>
                    <a:pt x="17" y="24"/>
                    <a:pt x="17" y="23"/>
                    <a:pt x="18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3"/>
                    <a:pt x="22" y="25"/>
                    <a:pt x="21" y="26"/>
                  </a:cubicBezTo>
                  <a:cubicBezTo>
                    <a:pt x="21" y="27"/>
                    <a:pt x="20" y="28"/>
                    <a:pt x="19" y="29"/>
                  </a:cubicBezTo>
                  <a:cubicBezTo>
                    <a:pt x="18" y="30"/>
                    <a:pt x="17" y="31"/>
                    <a:pt x="16" y="31"/>
                  </a:cubicBezTo>
                  <a:cubicBezTo>
                    <a:pt x="15" y="32"/>
                    <a:pt x="13" y="32"/>
                    <a:pt x="12" y="32"/>
                  </a:cubicBezTo>
                  <a:cubicBezTo>
                    <a:pt x="10" y="32"/>
                    <a:pt x="8" y="32"/>
                    <a:pt x="6" y="31"/>
                  </a:cubicBezTo>
                  <a:cubicBezTo>
                    <a:pt x="5" y="31"/>
                    <a:pt x="4" y="30"/>
                    <a:pt x="3" y="28"/>
                  </a:cubicBezTo>
                  <a:cubicBezTo>
                    <a:pt x="2" y="27"/>
                    <a:pt x="1" y="26"/>
                    <a:pt x="1" y="24"/>
                  </a:cubicBezTo>
                  <a:cubicBezTo>
                    <a:pt x="0" y="22"/>
                    <a:pt x="0" y="20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2"/>
                    <a:pt x="0" y="10"/>
                    <a:pt x="1" y="8"/>
                  </a:cubicBezTo>
                  <a:cubicBezTo>
                    <a:pt x="1" y="6"/>
                    <a:pt x="2" y="5"/>
                    <a:pt x="3" y="3"/>
                  </a:cubicBezTo>
                  <a:cubicBezTo>
                    <a:pt x="4" y="2"/>
                    <a:pt x="5" y="1"/>
                    <a:pt x="6" y="1"/>
                  </a:cubicBezTo>
                  <a:cubicBezTo>
                    <a:pt x="8" y="0"/>
                    <a:pt x="10" y="0"/>
                    <a:pt x="12" y="0"/>
                  </a:cubicBezTo>
                  <a:cubicBezTo>
                    <a:pt x="13" y="0"/>
                    <a:pt x="15" y="0"/>
                    <a:pt x="16" y="0"/>
                  </a:cubicBezTo>
                  <a:cubicBezTo>
                    <a:pt x="17" y="1"/>
                    <a:pt x="18" y="2"/>
                    <a:pt x="19" y="3"/>
                  </a:cubicBezTo>
                  <a:cubicBezTo>
                    <a:pt x="20" y="4"/>
                    <a:pt x="21" y="5"/>
                    <a:pt x="22" y="6"/>
                  </a:cubicBezTo>
                  <a:cubicBezTo>
                    <a:pt x="22" y="8"/>
                    <a:pt x="22" y="9"/>
                    <a:pt x="22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9"/>
                    <a:pt x="17" y="7"/>
                    <a:pt x="16" y="6"/>
                  </a:cubicBezTo>
                  <a:cubicBezTo>
                    <a:pt x="15" y="5"/>
                    <a:pt x="14" y="4"/>
                    <a:pt x="12" y="4"/>
                  </a:cubicBezTo>
                  <a:cubicBezTo>
                    <a:pt x="10" y="4"/>
                    <a:pt x="9" y="4"/>
                    <a:pt x="8" y="5"/>
                  </a:cubicBezTo>
                  <a:cubicBezTo>
                    <a:pt x="8" y="5"/>
                    <a:pt x="7" y="6"/>
                    <a:pt x="6" y="7"/>
                  </a:cubicBezTo>
                  <a:cubicBezTo>
                    <a:pt x="6" y="8"/>
                    <a:pt x="5" y="9"/>
                    <a:pt x="5" y="10"/>
                  </a:cubicBezTo>
                  <a:cubicBezTo>
                    <a:pt x="5" y="11"/>
                    <a:pt x="5" y="13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21"/>
                    <a:pt x="5" y="22"/>
                  </a:cubicBezTo>
                  <a:cubicBezTo>
                    <a:pt x="5" y="23"/>
                    <a:pt x="6" y="24"/>
                    <a:pt x="6" y="25"/>
                  </a:cubicBezTo>
                  <a:cubicBezTo>
                    <a:pt x="7" y="26"/>
                    <a:pt x="8" y="27"/>
                    <a:pt x="8" y="27"/>
                  </a:cubicBezTo>
                  <a:cubicBezTo>
                    <a:pt x="9" y="28"/>
                    <a:pt x="10" y="28"/>
                    <a:pt x="1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6" name="Freeform 255"/>
            <p:cNvSpPr>
              <a:spLocks/>
            </p:cNvSpPr>
            <p:nvPr/>
          </p:nvSpPr>
          <p:spPr bwMode="auto">
            <a:xfrm>
              <a:off x="1117599" y="4658518"/>
              <a:ext cx="38100" cy="93663"/>
            </a:xfrm>
            <a:custGeom>
              <a:avLst/>
              <a:gdLst>
                <a:gd name="T0" fmla="*/ 13 w 13"/>
                <a:gd name="T1" fmla="*/ 5 h 32"/>
                <a:gd name="T2" fmla="*/ 12 w 13"/>
                <a:gd name="T3" fmla="*/ 5 h 32"/>
                <a:gd name="T4" fmla="*/ 11 w 13"/>
                <a:gd name="T5" fmla="*/ 5 h 32"/>
                <a:gd name="T6" fmla="*/ 8 w 13"/>
                <a:gd name="T7" fmla="*/ 6 h 32"/>
                <a:gd name="T8" fmla="*/ 5 w 13"/>
                <a:gd name="T9" fmla="*/ 9 h 32"/>
                <a:gd name="T10" fmla="*/ 5 w 13"/>
                <a:gd name="T11" fmla="*/ 32 h 32"/>
                <a:gd name="T12" fmla="*/ 0 w 13"/>
                <a:gd name="T13" fmla="*/ 32 h 32"/>
                <a:gd name="T14" fmla="*/ 0 w 13"/>
                <a:gd name="T15" fmla="*/ 0 h 32"/>
                <a:gd name="T16" fmla="*/ 5 w 13"/>
                <a:gd name="T17" fmla="*/ 0 h 32"/>
                <a:gd name="T18" fmla="*/ 5 w 13"/>
                <a:gd name="T19" fmla="*/ 3 h 32"/>
                <a:gd name="T20" fmla="*/ 8 w 13"/>
                <a:gd name="T21" fmla="*/ 1 h 32"/>
                <a:gd name="T22" fmla="*/ 11 w 13"/>
                <a:gd name="T23" fmla="*/ 0 h 32"/>
                <a:gd name="T24" fmla="*/ 12 w 13"/>
                <a:gd name="T25" fmla="*/ 0 h 32"/>
                <a:gd name="T26" fmla="*/ 12 w 13"/>
                <a:gd name="T27" fmla="*/ 0 h 32"/>
                <a:gd name="T28" fmla="*/ 13 w 13"/>
                <a:gd name="T29" fmla="*/ 0 h 32"/>
                <a:gd name="T30" fmla="*/ 13 w 13"/>
                <a:gd name="T31" fmla="*/ 0 h 32"/>
                <a:gd name="T32" fmla="*/ 13 w 13"/>
                <a:gd name="T33" fmla="*/ 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32">
                  <a:moveTo>
                    <a:pt x="13" y="5"/>
                  </a:move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0" y="5"/>
                    <a:pt x="8" y="5"/>
                    <a:pt x="8" y="6"/>
                  </a:cubicBezTo>
                  <a:cubicBezTo>
                    <a:pt x="7" y="7"/>
                    <a:pt x="6" y="8"/>
                    <a:pt x="5" y="9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7" y="1"/>
                    <a:pt x="8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3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7" name="Freeform 256"/>
            <p:cNvSpPr>
              <a:spLocks noEditPoints="1"/>
            </p:cNvSpPr>
            <p:nvPr/>
          </p:nvSpPr>
          <p:spPr bwMode="auto">
            <a:xfrm>
              <a:off x="1169987" y="4625181"/>
              <a:ext cx="17463" cy="127000"/>
            </a:xfrm>
            <a:custGeom>
              <a:avLst/>
              <a:gdLst>
                <a:gd name="T0" fmla="*/ 0 w 6"/>
                <a:gd name="T1" fmla="*/ 3 h 43"/>
                <a:gd name="T2" fmla="*/ 1 w 6"/>
                <a:gd name="T3" fmla="*/ 1 h 43"/>
                <a:gd name="T4" fmla="*/ 3 w 6"/>
                <a:gd name="T5" fmla="*/ 0 h 43"/>
                <a:gd name="T6" fmla="*/ 6 w 6"/>
                <a:gd name="T7" fmla="*/ 1 h 43"/>
                <a:gd name="T8" fmla="*/ 6 w 6"/>
                <a:gd name="T9" fmla="*/ 3 h 43"/>
                <a:gd name="T10" fmla="*/ 6 w 6"/>
                <a:gd name="T11" fmla="*/ 5 h 43"/>
                <a:gd name="T12" fmla="*/ 3 w 6"/>
                <a:gd name="T13" fmla="*/ 6 h 43"/>
                <a:gd name="T14" fmla="*/ 1 w 6"/>
                <a:gd name="T15" fmla="*/ 5 h 43"/>
                <a:gd name="T16" fmla="*/ 0 w 6"/>
                <a:gd name="T17" fmla="*/ 3 h 43"/>
                <a:gd name="T18" fmla="*/ 6 w 6"/>
                <a:gd name="T19" fmla="*/ 43 h 43"/>
                <a:gd name="T20" fmla="*/ 1 w 6"/>
                <a:gd name="T21" fmla="*/ 43 h 43"/>
                <a:gd name="T22" fmla="*/ 1 w 6"/>
                <a:gd name="T23" fmla="*/ 11 h 43"/>
                <a:gd name="T24" fmla="*/ 6 w 6"/>
                <a:gd name="T25" fmla="*/ 11 h 43"/>
                <a:gd name="T26" fmla="*/ 6 w 6"/>
                <a:gd name="T2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3">
                  <a:moveTo>
                    <a:pt x="0" y="3"/>
                  </a:moveTo>
                  <a:cubicBezTo>
                    <a:pt x="0" y="2"/>
                    <a:pt x="1" y="1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6" y="4"/>
                    <a:pt x="6" y="4"/>
                    <a:pt x="6" y="5"/>
                  </a:cubicBezTo>
                  <a:cubicBezTo>
                    <a:pt x="5" y="6"/>
                    <a:pt x="4" y="6"/>
                    <a:pt x="3" y="6"/>
                  </a:cubicBezTo>
                  <a:cubicBezTo>
                    <a:pt x="2" y="6"/>
                    <a:pt x="2" y="6"/>
                    <a:pt x="1" y="5"/>
                  </a:cubicBezTo>
                  <a:cubicBezTo>
                    <a:pt x="1" y="4"/>
                    <a:pt x="0" y="4"/>
                    <a:pt x="0" y="3"/>
                  </a:cubicBezTo>
                  <a:close/>
                  <a:moveTo>
                    <a:pt x="6" y="43"/>
                  </a:moveTo>
                  <a:cubicBezTo>
                    <a:pt x="1" y="43"/>
                    <a:pt x="1" y="43"/>
                    <a:pt x="1" y="43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6" y="11"/>
                    <a:pt x="6" y="11"/>
                    <a:pt x="6" y="11"/>
                  </a:cubicBez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8" name="Freeform 257"/>
            <p:cNvSpPr>
              <a:spLocks/>
            </p:cNvSpPr>
            <p:nvPr/>
          </p:nvSpPr>
          <p:spPr bwMode="auto">
            <a:xfrm>
              <a:off x="1211262" y="4658518"/>
              <a:ext cx="109538" cy="93663"/>
            </a:xfrm>
            <a:custGeom>
              <a:avLst/>
              <a:gdLst>
                <a:gd name="T0" fmla="*/ 5 w 37"/>
                <a:gd name="T1" fmla="*/ 0 h 32"/>
                <a:gd name="T2" fmla="*/ 5 w 37"/>
                <a:gd name="T3" fmla="*/ 3 h 32"/>
                <a:gd name="T4" fmla="*/ 8 w 37"/>
                <a:gd name="T5" fmla="*/ 1 h 32"/>
                <a:gd name="T6" fmla="*/ 12 w 37"/>
                <a:gd name="T7" fmla="*/ 0 h 32"/>
                <a:gd name="T8" fmla="*/ 17 w 37"/>
                <a:gd name="T9" fmla="*/ 1 h 32"/>
                <a:gd name="T10" fmla="*/ 20 w 37"/>
                <a:gd name="T11" fmla="*/ 4 h 32"/>
                <a:gd name="T12" fmla="*/ 23 w 37"/>
                <a:gd name="T13" fmla="*/ 1 h 32"/>
                <a:gd name="T14" fmla="*/ 28 w 37"/>
                <a:gd name="T15" fmla="*/ 0 h 32"/>
                <a:gd name="T16" fmla="*/ 32 w 37"/>
                <a:gd name="T17" fmla="*/ 0 h 32"/>
                <a:gd name="T18" fmla="*/ 35 w 37"/>
                <a:gd name="T19" fmla="*/ 2 h 32"/>
                <a:gd name="T20" fmla="*/ 36 w 37"/>
                <a:gd name="T21" fmla="*/ 6 h 32"/>
                <a:gd name="T22" fmla="*/ 37 w 37"/>
                <a:gd name="T23" fmla="*/ 11 h 32"/>
                <a:gd name="T24" fmla="*/ 37 w 37"/>
                <a:gd name="T25" fmla="*/ 32 h 32"/>
                <a:gd name="T26" fmla="*/ 32 w 37"/>
                <a:gd name="T27" fmla="*/ 32 h 32"/>
                <a:gd name="T28" fmla="*/ 32 w 37"/>
                <a:gd name="T29" fmla="*/ 11 h 32"/>
                <a:gd name="T30" fmla="*/ 31 w 37"/>
                <a:gd name="T31" fmla="*/ 8 h 32"/>
                <a:gd name="T32" fmla="*/ 30 w 37"/>
                <a:gd name="T33" fmla="*/ 6 h 32"/>
                <a:gd name="T34" fmla="*/ 29 w 37"/>
                <a:gd name="T35" fmla="*/ 4 h 32"/>
                <a:gd name="T36" fmla="*/ 26 w 37"/>
                <a:gd name="T37" fmla="*/ 4 h 32"/>
                <a:gd name="T38" fmla="*/ 24 w 37"/>
                <a:gd name="T39" fmla="*/ 5 h 32"/>
                <a:gd name="T40" fmla="*/ 23 w 37"/>
                <a:gd name="T41" fmla="*/ 6 h 32"/>
                <a:gd name="T42" fmla="*/ 22 w 37"/>
                <a:gd name="T43" fmla="*/ 8 h 32"/>
                <a:gd name="T44" fmla="*/ 21 w 37"/>
                <a:gd name="T45" fmla="*/ 11 h 32"/>
                <a:gd name="T46" fmla="*/ 21 w 37"/>
                <a:gd name="T47" fmla="*/ 11 h 32"/>
                <a:gd name="T48" fmla="*/ 21 w 37"/>
                <a:gd name="T49" fmla="*/ 32 h 32"/>
                <a:gd name="T50" fmla="*/ 16 w 37"/>
                <a:gd name="T51" fmla="*/ 32 h 32"/>
                <a:gd name="T52" fmla="*/ 16 w 37"/>
                <a:gd name="T53" fmla="*/ 11 h 32"/>
                <a:gd name="T54" fmla="*/ 16 w 37"/>
                <a:gd name="T55" fmla="*/ 8 h 32"/>
                <a:gd name="T56" fmla="*/ 14 w 37"/>
                <a:gd name="T57" fmla="*/ 6 h 32"/>
                <a:gd name="T58" fmla="*/ 13 w 37"/>
                <a:gd name="T59" fmla="*/ 5 h 32"/>
                <a:gd name="T60" fmla="*/ 11 w 37"/>
                <a:gd name="T61" fmla="*/ 4 h 32"/>
                <a:gd name="T62" fmla="*/ 7 w 37"/>
                <a:gd name="T63" fmla="*/ 5 h 32"/>
                <a:gd name="T64" fmla="*/ 5 w 37"/>
                <a:gd name="T65" fmla="*/ 8 h 32"/>
                <a:gd name="T66" fmla="*/ 5 w 37"/>
                <a:gd name="T67" fmla="*/ 32 h 32"/>
                <a:gd name="T68" fmla="*/ 0 w 37"/>
                <a:gd name="T69" fmla="*/ 32 h 32"/>
                <a:gd name="T70" fmla="*/ 0 w 37"/>
                <a:gd name="T71" fmla="*/ 0 h 32"/>
                <a:gd name="T72" fmla="*/ 5 w 37"/>
                <a:gd name="T7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" h="32">
                  <a:moveTo>
                    <a:pt x="5" y="0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7" y="1"/>
                    <a:pt x="8" y="1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4" y="0"/>
                    <a:pt x="15" y="0"/>
                    <a:pt x="17" y="1"/>
                  </a:cubicBezTo>
                  <a:cubicBezTo>
                    <a:pt x="18" y="1"/>
                    <a:pt x="19" y="3"/>
                    <a:pt x="20" y="4"/>
                  </a:cubicBezTo>
                  <a:cubicBezTo>
                    <a:pt x="21" y="3"/>
                    <a:pt x="22" y="2"/>
                    <a:pt x="23" y="1"/>
                  </a:cubicBezTo>
                  <a:cubicBezTo>
                    <a:pt x="25" y="0"/>
                    <a:pt x="26" y="0"/>
                    <a:pt x="28" y="0"/>
                  </a:cubicBezTo>
                  <a:cubicBezTo>
                    <a:pt x="29" y="0"/>
                    <a:pt x="31" y="0"/>
                    <a:pt x="32" y="0"/>
                  </a:cubicBezTo>
                  <a:cubicBezTo>
                    <a:pt x="33" y="1"/>
                    <a:pt x="34" y="1"/>
                    <a:pt x="35" y="2"/>
                  </a:cubicBezTo>
                  <a:cubicBezTo>
                    <a:pt x="35" y="3"/>
                    <a:pt x="36" y="4"/>
                    <a:pt x="36" y="6"/>
                  </a:cubicBezTo>
                  <a:cubicBezTo>
                    <a:pt x="37" y="7"/>
                    <a:pt x="37" y="9"/>
                    <a:pt x="37" y="11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0"/>
                    <a:pt x="32" y="9"/>
                    <a:pt x="31" y="8"/>
                  </a:cubicBezTo>
                  <a:cubicBezTo>
                    <a:pt x="31" y="7"/>
                    <a:pt x="31" y="6"/>
                    <a:pt x="30" y="6"/>
                  </a:cubicBezTo>
                  <a:cubicBezTo>
                    <a:pt x="30" y="5"/>
                    <a:pt x="29" y="5"/>
                    <a:pt x="29" y="4"/>
                  </a:cubicBezTo>
                  <a:cubicBezTo>
                    <a:pt x="28" y="4"/>
                    <a:pt x="27" y="4"/>
                    <a:pt x="26" y="4"/>
                  </a:cubicBezTo>
                  <a:cubicBezTo>
                    <a:pt x="26" y="4"/>
                    <a:pt x="25" y="4"/>
                    <a:pt x="24" y="5"/>
                  </a:cubicBezTo>
                  <a:cubicBezTo>
                    <a:pt x="24" y="5"/>
                    <a:pt x="23" y="5"/>
                    <a:pt x="23" y="6"/>
                  </a:cubicBezTo>
                  <a:cubicBezTo>
                    <a:pt x="22" y="7"/>
                    <a:pt x="22" y="7"/>
                    <a:pt x="22" y="8"/>
                  </a:cubicBezTo>
                  <a:cubicBezTo>
                    <a:pt x="21" y="9"/>
                    <a:pt x="21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6" y="9"/>
                    <a:pt x="16" y="8"/>
                  </a:cubicBezTo>
                  <a:cubicBezTo>
                    <a:pt x="15" y="7"/>
                    <a:pt x="15" y="6"/>
                    <a:pt x="14" y="6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2" y="4"/>
                    <a:pt x="11" y="4"/>
                    <a:pt x="11" y="4"/>
                  </a:cubicBezTo>
                  <a:cubicBezTo>
                    <a:pt x="9" y="4"/>
                    <a:pt x="8" y="5"/>
                    <a:pt x="7" y="5"/>
                  </a:cubicBezTo>
                  <a:cubicBezTo>
                    <a:pt x="6" y="6"/>
                    <a:pt x="6" y="7"/>
                    <a:pt x="5" y="8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9" name="Freeform 258"/>
            <p:cNvSpPr>
              <a:spLocks noEditPoints="1"/>
            </p:cNvSpPr>
            <p:nvPr/>
          </p:nvSpPr>
          <p:spPr bwMode="auto">
            <a:xfrm>
              <a:off x="1344612" y="4625181"/>
              <a:ext cx="17463" cy="127000"/>
            </a:xfrm>
            <a:custGeom>
              <a:avLst/>
              <a:gdLst>
                <a:gd name="T0" fmla="*/ 0 w 6"/>
                <a:gd name="T1" fmla="*/ 3 h 43"/>
                <a:gd name="T2" fmla="*/ 0 w 6"/>
                <a:gd name="T3" fmla="*/ 1 h 43"/>
                <a:gd name="T4" fmla="*/ 3 w 6"/>
                <a:gd name="T5" fmla="*/ 0 h 43"/>
                <a:gd name="T6" fmla="*/ 5 w 6"/>
                <a:gd name="T7" fmla="*/ 1 h 43"/>
                <a:gd name="T8" fmla="*/ 6 w 6"/>
                <a:gd name="T9" fmla="*/ 3 h 43"/>
                <a:gd name="T10" fmla="*/ 5 w 6"/>
                <a:gd name="T11" fmla="*/ 5 h 43"/>
                <a:gd name="T12" fmla="*/ 3 w 6"/>
                <a:gd name="T13" fmla="*/ 6 h 43"/>
                <a:gd name="T14" fmla="*/ 0 w 6"/>
                <a:gd name="T15" fmla="*/ 5 h 43"/>
                <a:gd name="T16" fmla="*/ 0 w 6"/>
                <a:gd name="T17" fmla="*/ 3 h 43"/>
                <a:gd name="T18" fmla="*/ 5 w 6"/>
                <a:gd name="T19" fmla="*/ 43 h 43"/>
                <a:gd name="T20" fmla="*/ 0 w 6"/>
                <a:gd name="T21" fmla="*/ 43 h 43"/>
                <a:gd name="T22" fmla="*/ 0 w 6"/>
                <a:gd name="T23" fmla="*/ 11 h 43"/>
                <a:gd name="T24" fmla="*/ 5 w 6"/>
                <a:gd name="T25" fmla="*/ 11 h 43"/>
                <a:gd name="T26" fmla="*/ 5 w 6"/>
                <a:gd name="T2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3">
                  <a:moveTo>
                    <a:pt x="0" y="3"/>
                  </a:move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4" y="0"/>
                    <a:pt x="5" y="1"/>
                  </a:cubicBezTo>
                  <a:cubicBezTo>
                    <a:pt x="5" y="1"/>
                    <a:pt x="6" y="2"/>
                    <a:pt x="6" y="3"/>
                  </a:cubicBezTo>
                  <a:cubicBezTo>
                    <a:pt x="6" y="4"/>
                    <a:pt x="5" y="4"/>
                    <a:pt x="5" y="5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2" y="6"/>
                    <a:pt x="1" y="6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5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" y="11"/>
                    <a:pt x="5" y="11"/>
                    <a:pt x="5" y="11"/>
                  </a:cubicBezTo>
                  <a:lnTo>
                    <a:pt x="5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0" name="Freeform 259"/>
            <p:cNvSpPr>
              <a:spLocks/>
            </p:cNvSpPr>
            <p:nvPr/>
          </p:nvSpPr>
          <p:spPr bwMode="auto">
            <a:xfrm>
              <a:off x="1382712" y="4658518"/>
              <a:ext cx="61913" cy="93663"/>
            </a:xfrm>
            <a:custGeom>
              <a:avLst/>
              <a:gdLst>
                <a:gd name="T0" fmla="*/ 5 w 21"/>
                <a:gd name="T1" fmla="*/ 0 h 32"/>
                <a:gd name="T2" fmla="*/ 5 w 21"/>
                <a:gd name="T3" fmla="*/ 4 h 32"/>
                <a:gd name="T4" fmla="*/ 9 w 21"/>
                <a:gd name="T5" fmla="*/ 1 h 32"/>
                <a:gd name="T6" fmla="*/ 13 w 21"/>
                <a:gd name="T7" fmla="*/ 0 h 32"/>
                <a:gd name="T8" fmla="*/ 16 w 21"/>
                <a:gd name="T9" fmla="*/ 0 h 32"/>
                <a:gd name="T10" fmla="*/ 19 w 21"/>
                <a:gd name="T11" fmla="*/ 2 h 32"/>
                <a:gd name="T12" fmla="*/ 21 w 21"/>
                <a:gd name="T13" fmla="*/ 6 h 32"/>
                <a:gd name="T14" fmla="*/ 21 w 21"/>
                <a:gd name="T15" fmla="*/ 11 h 32"/>
                <a:gd name="T16" fmla="*/ 21 w 21"/>
                <a:gd name="T17" fmla="*/ 32 h 32"/>
                <a:gd name="T18" fmla="*/ 16 w 21"/>
                <a:gd name="T19" fmla="*/ 32 h 32"/>
                <a:gd name="T20" fmla="*/ 16 w 21"/>
                <a:gd name="T21" fmla="*/ 11 h 32"/>
                <a:gd name="T22" fmla="*/ 15 w 21"/>
                <a:gd name="T23" fmla="*/ 6 h 32"/>
                <a:gd name="T24" fmla="*/ 11 w 21"/>
                <a:gd name="T25" fmla="*/ 4 h 32"/>
                <a:gd name="T26" fmla="*/ 8 w 21"/>
                <a:gd name="T27" fmla="*/ 5 h 32"/>
                <a:gd name="T28" fmla="*/ 5 w 21"/>
                <a:gd name="T29" fmla="*/ 9 h 32"/>
                <a:gd name="T30" fmla="*/ 5 w 21"/>
                <a:gd name="T31" fmla="*/ 32 h 32"/>
                <a:gd name="T32" fmla="*/ 0 w 21"/>
                <a:gd name="T33" fmla="*/ 32 h 32"/>
                <a:gd name="T34" fmla="*/ 0 w 21"/>
                <a:gd name="T35" fmla="*/ 0 h 32"/>
                <a:gd name="T36" fmla="*/ 5 w 21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32">
                  <a:moveTo>
                    <a:pt x="5" y="0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6" y="2"/>
                    <a:pt x="7" y="1"/>
                    <a:pt x="9" y="1"/>
                  </a:cubicBezTo>
                  <a:cubicBezTo>
                    <a:pt x="10" y="0"/>
                    <a:pt x="11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1"/>
                    <a:pt x="18" y="1"/>
                    <a:pt x="19" y="2"/>
                  </a:cubicBezTo>
                  <a:cubicBezTo>
                    <a:pt x="20" y="3"/>
                    <a:pt x="20" y="4"/>
                    <a:pt x="21" y="6"/>
                  </a:cubicBezTo>
                  <a:cubicBezTo>
                    <a:pt x="21" y="7"/>
                    <a:pt x="21" y="9"/>
                    <a:pt x="21" y="1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9"/>
                    <a:pt x="16" y="7"/>
                    <a:pt x="15" y="6"/>
                  </a:cubicBezTo>
                  <a:cubicBezTo>
                    <a:pt x="14" y="5"/>
                    <a:pt x="13" y="4"/>
                    <a:pt x="11" y="4"/>
                  </a:cubicBezTo>
                  <a:cubicBezTo>
                    <a:pt x="10" y="4"/>
                    <a:pt x="9" y="5"/>
                    <a:pt x="8" y="5"/>
                  </a:cubicBezTo>
                  <a:cubicBezTo>
                    <a:pt x="7" y="6"/>
                    <a:pt x="6" y="7"/>
                    <a:pt x="5" y="9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1" name="Freeform 260"/>
            <p:cNvSpPr>
              <a:spLocks noEditPoints="1"/>
            </p:cNvSpPr>
            <p:nvPr/>
          </p:nvSpPr>
          <p:spPr bwMode="auto">
            <a:xfrm>
              <a:off x="1463674" y="4658518"/>
              <a:ext cx="65088" cy="93663"/>
            </a:xfrm>
            <a:custGeom>
              <a:avLst/>
              <a:gdLst>
                <a:gd name="T0" fmla="*/ 17 w 22"/>
                <a:gd name="T1" fmla="*/ 32 h 32"/>
                <a:gd name="T2" fmla="*/ 17 w 22"/>
                <a:gd name="T3" fmla="*/ 30 h 32"/>
                <a:gd name="T4" fmla="*/ 16 w 22"/>
                <a:gd name="T5" fmla="*/ 28 h 32"/>
                <a:gd name="T6" fmla="*/ 15 w 22"/>
                <a:gd name="T7" fmla="*/ 30 h 32"/>
                <a:gd name="T8" fmla="*/ 14 w 22"/>
                <a:gd name="T9" fmla="*/ 31 h 32"/>
                <a:gd name="T10" fmla="*/ 12 w 22"/>
                <a:gd name="T11" fmla="*/ 32 h 32"/>
                <a:gd name="T12" fmla="*/ 9 w 22"/>
                <a:gd name="T13" fmla="*/ 32 h 32"/>
                <a:gd name="T14" fmla="*/ 6 w 22"/>
                <a:gd name="T15" fmla="*/ 32 h 32"/>
                <a:gd name="T16" fmla="*/ 3 w 22"/>
                <a:gd name="T17" fmla="*/ 30 h 32"/>
                <a:gd name="T18" fmla="*/ 1 w 22"/>
                <a:gd name="T19" fmla="*/ 27 h 32"/>
                <a:gd name="T20" fmla="*/ 0 w 22"/>
                <a:gd name="T21" fmla="*/ 23 h 32"/>
                <a:gd name="T22" fmla="*/ 1 w 22"/>
                <a:gd name="T23" fmla="*/ 19 h 32"/>
                <a:gd name="T24" fmla="*/ 4 w 22"/>
                <a:gd name="T25" fmla="*/ 16 h 32"/>
                <a:gd name="T26" fmla="*/ 7 w 22"/>
                <a:gd name="T27" fmla="*/ 13 h 32"/>
                <a:gd name="T28" fmla="*/ 13 w 22"/>
                <a:gd name="T29" fmla="*/ 13 h 32"/>
                <a:gd name="T30" fmla="*/ 16 w 22"/>
                <a:gd name="T31" fmla="*/ 13 h 32"/>
                <a:gd name="T32" fmla="*/ 16 w 22"/>
                <a:gd name="T33" fmla="*/ 9 h 32"/>
                <a:gd name="T34" fmla="*/ 15 w 22"/>
                <a:gd name="T35" fmla="*/ 5 h 32"/>
                <a:gd name="T36" fmla="*/ 11 w 22"/>
                <a:gd name="T37" fmla="*/ 4 h 32"/>
                <a:gd name="T38" fmla="*/ 9 w 22"/>
                <a:gd name="T39" fmla="*/ 4 h 32"/>
                <a:gd name="T40" fmla="*/ 7 w 22"/>
                <a:gd name="T41" fmla="*/ 5 h 32"/>
                <a:gd name="T42" fmla="*/ 6 w 22"/>
                <a:gd name="T43" fmla="*/ 7 h 32"/>
                <a:gd name="T44" fmla="*/ 6 w 22"/>
                <a:gd name="T45" fmla="*/ 9 h 32"/>
                <a:gd name="T46" fmla="*/ 1 w 22"/>
                <a:gd name="T47" fmla="*/ 9 h 32"/>
                <a:gd name="T48" fmla="*/ 2 w 22"/>
                <a:gd name="T49" fmla="*/ 6 h 32"/>
                <a:gd name="T50" fmla="*/ 4 w 22"/>
                <a:gd name="T51" fmla="*/ 3 h 32"/>
                <a:gd name="T52" fmla="*/ 7 w 22"/>
                <a:gd name="T53" fmla="*/ 0 h 32"/>
                <a:gd name="T54" fmla="*/ 12 w 22"/>
                <a:gd name="T55" fmla="*/ 0 h 32"/>
                <a:gd name="T56" fmla="*/ 16 w 22"/>
                <a:gd name="T57" fmla="*/ 0 h 32"/>
                <a:gd name="T58" fmla="*/ 19 w 22"/>
                <a:gd name="T59" fmla="*/ 2 h 32"/>
                <a:gd name="T60" fmla="*/ 21 w 22"/>
                <a:gd name="T61" fmla="*/ 5 h 32"/>
                <a:gd name="T62" fmla="*/ 21 w 22"/>
                <a:gd name="T63" fmla="*/ 9 h 32"/>
                <a:gd name="T64" fmla="*/ 21 w 22"/>
                <a:gd name="T65" fmla="*/ 25 h 32"/>
                <a:gd name="T66" fmla="*/ 22 w 22"/>
                <a:gd name="T67" fmla="*/ 26 h 32"/>
                <a:gd name="T68" fmla="*/ 22 w 22"/>
                <a:gd name="T69" fmla="*/ 28 h 32"/>
                <a:gd name="T70" fmla="*/ 22 w 22"/>
                <a:gd name="T71" fmla="*/ 30 h 32"/>
                <a:gd name="T72" fmla="*/ 22 w 22"/>
                <a:gd name="T73" fmla="*/ 31 h 32"/>
                <a:gd name="T74" fmla="*/ 22 w 22"/>
                <a:gd name="T75" fmla="*/ 32 h 32"/>
                <a:gd name="T76" fmla="*/ 17 w 22"/>
                <a:gd name="T77" fmla="*/ 32 h 32"/>
                <a:gd name="T78" fmla="*/ 10 w 22"/>
                <a:gd name="T79" fmla="*/ 27 h 32"/>
                <a:gd name="T80" fmla="*/ 12 w 22"/>
                <a:gd name="T81" fmla="*/ 27 h 32"/>
                <a:gd name="T82" fmla="*/ 14 w 22"/>
                <a:gd name="T83" fmla="*/ 26 h 32"/>
                <a:gd name="T84" fmla="*/ 15 w 22"/>
                <a:gd name="T85" fmla="*/ 25 h 32"/>
                <a:gd name="T86" fmla="*/ 16 w 22"/>
                <a:gd name="T87" fmla="*/ 24 h 32"/>
                <a:gd name="T88" fmla="*/ 16 w 22"/>
                <a:gd name="T89" fmla="*/ 16 h 32"/>
                <a:gd name="T90" fmla="*/ 14 w 22"/>
                <a:gd name="T91" fmla="*/ 16 h 32"/>
                <a:gd name="T92" fmla="*/ 10 w 22"/>
                <a:gd name="T93" fmla="*/ 17 h 32"/>
                <a:gd name="T94" fmla="*/ 8 w 22"/>
                <a:gd name="T95" fmla="*/ 18 h 32"/>
                <a:gd name="T96" fmla="*/ 6 w 22"/>
                <a:gd name="T97" fmla="*/ 20 h 32"/>
                <a:gd name="T98" fmla="*/ 6 w 22"/>
                <a:gd name="T99" fmla="*/ 22 h 32"/>
                <a:gd name="T100" fmla="*/ 6 w 22"/>
                <a:gd name="T101" fmla="*/ 25 h 32"/>
                <a:gd name="T102" fmla="*/ 7 w 22"/>
                <a:gd name="T103" fmla="*/ 26 h 32"/>
                <a:gd name="T104" fmla="*/ 8 w 22"/>
                <a:gd name="T105" fmla="*/ 27 h 32"/>
                <a:gd name="T106" fmla="*/ 10 w 22"/>
                <a:gd name="T107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" h="32">
                  <a:moveTo>
                    <a:pt x="17" y="32"/>
                  </a:moveTo>
                  <a:cubicBezTo>
                    <a:pt x="17" y="31"/>
                    <a:pt x="17" y="31"/>
                    <a:pt x="17" y="30"/>
                  </a:cubicBezTo>
                  <a:cubicBezTo>
                    <a:pt x="17" y="29"/>
                    <a:pt x="16" y="29"/>
                    <a:pt x="16" y="28"/>
                  </a:cubicBezTo>
                  <a:cubicBezTo>
                    <a:pt x="16" y="29"/>
                    <a:pt x="16" y="29"/>
                    <a:pt x="15" y="30"/>
                  </a:cubicBezTo>
                  <a:cubicBezTo>
                    <a:pt x="15" y="30"/>
                    <a:pt x="14" y="31"/>
                    <a:pt x="14" y="31"/>
                  </a:cubicBezTo>
                  <a:cubicBezTo>
                    <a:pt x="13" y="31"/>
                    <a:pt x="12" y="32"/>
                    <a:pt x="12" y="32"/>
                  </a:cubicBezTo>
                  <a:cubicBezTo>
                    <a:pt x="11" y="32"/>
                    <a:pt x="10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5" y="31"/>
                    <a:pt x="4" y="31"/>
                    <a:pt x="3" y="30"/>
                  </a:cubicBezTo>
                  <a:cubicBezTo>
                    <a:pt x="2" y="29"/>
                    <a:pt x="1" y="28"/>
                    <a:pt x="1" y="27"/>
                  </a:cubicBezTo>
                  <a:cubicBezTo>
                    <a:pt x="1" y="26"/>
                    <a:pt x="0" y="25"/>
                    <a:pt x="0" y="23"/>
                  </a:cubicBezTo>
                  <a:cubicBezTo>
                    <a:pt x="0" y="22"/>
                    <a:pt x="1" y="20"/>
                    <a:pt x="1" y="19"/>
                  </a:cubicBezTo>
                  <a:cubicBezTo>
                    <a:pt x="2" y="18"/>
                    <a:pt x="3" y="16"/>
                    <a:pt x="4" y="16"/>
                  </a:cubicBezTo>
                  <a:cubicBezTo>
                    <a:pt x="5" y="15"/>
                    <a:pt x="6" y="14"/>
                    <a:pt x="7" y="13"/>
                  </a:cubicBezTo>
                  <a:cubicBezTo>
                    <a:pt x="9" y="13"/>
                    <a:pt x="11" y="13"/>
                    <a:pt x="13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7"/>
                    <a:pt x="16" y="6"/>
                    <a:pt x="15" y="5"/>
                  </a:cubicBezTo>
                  <a:cubicBezTo>
                    <a:pt x="14" y="4"/>
                    <a:pt x="13" y="4"/>
                    <a:pt x="11" y="4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6"/>
                    <a:pt x="7" y="6"/>
                    <a:pt x="6" y="7"/>
                  </a:cubicBezTo>
                  <a:cubicBezTo>
                    <a:pt x="6" y="8"/>
                    <a:pt x="6" y="8"/>
                    <a:pt x="6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1" y="7"/>
                    <a:pt x="2" y="6"/>
                  </a:cubicBezTo>
                  <a:cubicBezTo>
                    <a:pt x="2" y="4"/>
                    <a:pt x="3" y="3"/>
                    <a:pt x="4" y="3"/>
                  </a:cubicBezTo>
                  <a:cubicBezTo>
                    <a:pt x="5" y="2"/>
                    <a:pt x="6" y="1"/>
                    <a:pt x="7" y="0"/>
                  </a:cubicBezTo>
                  <a:cubicBezTo>
                    <a:pt x="8" y="0"/>
                    <a:pt x="10" y="0"/>
                    <a:pt x="12" y="0"/>
                  </a:cubicBezTo>
                  <a:cubicBezTo>
                    <a:pt x="13" y="0"/>
                    <a:pt x="14" y="0"/>
                    <a:pt x="16" y="0"/>
                  </a:cubicBezTo>
                  <a:cubicBezTo>
                    <a:pt x="17" y="0"/>
                    <a:pt x="18" y="1"/>
                    <a:pt x="19" y="2"/>
                  </a:cubicBezTo>
                  <a:cubicBezTo>
                    <a:pt x="20" y="3"/>
                    <a:pt x="20" y="4"/>
                    <a:pt x="21" y="5"/>
                  </a:cubicBezTo>
                  <a:cubicBezTo>
                    <a:pt x="21" y="6"/>
                    <a:pt x="21" y="8"/>
                    <a:pt x="21" y="9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6"/>
                    <a:pt x="22" y="26"/>
                  </a:cubicBezTo>
                  <a:cubicBezTo>
                    <a:pt x="22" y="27"/>
                    <a:pt x="22" y="28"/>
                    <a:pt x="22" y="28"/>
                  </a:cubicBezTo>
                  <a:cubicBezTo>
                    <a:pt x="22" y="29"/>
                    <a:pt x="22" y="29"/>
                    <a:pt x="22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2"/>
                    <a:pt x="22" y="32"/>
                    <a:pt x="22" y="32"/>
                  </a:cubicBezTo>
                  <a:lnTo>
                    <a:pt x="17" y="32"/>
                  </a:lnTo>
                  <a:close/>
                  <a:moveTo>
                    <a:pt x="10" y="27"/>
                  </a:moveTo>
                  <a:cubicBezTo>
                    <a:pt x="11" y="27"/>
                    <a:pt x="12" y="27"/>
                    <a:pt x="12" y="27"/>
                  </a:cubicBezTo>
                  <a:cubicBezTo>
                    <a:pt x="13" y="27"/>
                    <a:pt x="14" y="27"/>
                    <a:pt x="14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6" y="25"/>
                    <a:pt x="16" y="24"/>
                    <a:pt x="16" y="24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6"/>
                    <a:pt x="11" y="16"/>
                    <a:pt x="10" y="17"/>
                  </a:cubicBezTo>
                  <a:cubicBezTo>
                    <a:pt x="9" y="17"/>
                    <a:pt x="8" y="17"/>
                    <a:pt x="8" y="18"/>
                  </a:cubicBezTo>
                  <a:cubicBezTo>
                    <a:pt x="7" y="18"/>
                    <a:pt x="7" y="19"/>
                    <a:pt x="6" y="20"/>
                  </a:cubicBezTo>
                  <a:cubicBezTo>
                    <a:pt x="6" y="21"/>
                    <a:pt x="6" y="21"/>
                    <a:pt x="6" y="22"/>
                  </a:cubicBezTo>
                  <a:cubicBezTo>
                    <a:pt x="6" y="23"/>
                    <a:pt x="6" y="24"/>
                    <a:pt x="6" y="25"/>
                  </a:cubicBezTo>
                  <a:cubicBezTo>
                    <a:pt x="6" y="25"/>
                    <a:pt x="6" y="26"/>
                    <a:pt x="7" y="26"/>
                  </a:cubicBezTo>
                  <a:cubicBezTo>
                    <a:pt x="7" y="27"/>
                    <a:pt x="8" y="27"/>
                    <a:pt x="8" y="27"/>
                  </a:cubicBezTo>
                  <a:cubicBezTo>
                    <a:pt x="9" y="27"/>
                    <a:pt x="9" y="27"/>
                    <a:pt x="1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2" name="Rectangle 261"/>
            <p:cNvSpPr>
              <a:spLocks noChangeArrowheads="1"/>
            </p:cNvSpPr>
            <p:nvPr/>
          </p:nvSpPr>
          <p:spPr bwMode="auto">
            <a:xfrm>
              <a:off x="1552574" y="4620418"/>
              <a:ext cx="14288" cy="1317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3" name="Freeform 262"/>
            <p:cNvSpPr>
              <a:spLocks noEditPoints="1"/>
            </p:cNvSpPr>
            <p:nvPr/>
          </p:nvSpPr>
          <p:spPr bwMode="auto">
            <a:xfrm>
              <a:off x="1628774" y="4658518"/>
              <a:ext cx="65088" cy="93663"/>
            </a:xfrm>
            <a:custGeom>
              <a:avLst/>
              <a:gdLst>
                <a:gd name="T0" fmla="*/ 17 w 22"/>
                <a:gd name="T1" fmla="*/ 32 h 32"/>
                <a:gd name="T2" fmla="*/ 16 w 22"/>
                <a:gd name="T3" fmla="*/ 30 h 32"/>
                <a:gd name="T4" fmla="*/ 16 w 22"/>
                <a:gd name="T5" fmla="*/ 28 h 32"/>
                <a:gd name="T6" fmla="*/ 15 w 22"/>
                <a:gd name="T7" fmla="*/ 30 h 32"/>
                <a:gd name="T8" fmla="*/ 13 w 22"/>
                <a:gd name="T9" fmla="*/ 31 h 32"/>
                <a:gd name="T10" fmla="*/ 11 w 22"/>
                <a:gd name="T11" fmla="*/ 32 h 32"/>
                <a:gd name="T12" fmla="*/ 9 w 22"/>
                <a:gd name="T13" fmla="*/ 32 h 32"/>
                <a:gd name="T14" fmla="*/ 5 w 22"/>
                <a:gd name="T15" fmla="*/ 32 h 32"/>
                <a:gd name="T16" fmla="*/ 3 w 22"/>
                <a:gd name="T17" fmla="*/ 30 h 32"/>
                <a:gd name="T18" fmla="*/ 1 w 22"/>
                <a:gd name="T19" fmla="*/ 27 h 32"/>
                <a:gd name="T20" fmla="*/ 0 w 22"/>
                <a:gd name="T21" fmla="*/ 23 h 32"/>
                <a:gd name="T22" fmla="*/ 1 w 22"/>
                <a:gd name="T23" fmla="*/ 19 h 32"/>
                <a:gd name="T24" fmla="*/ 3 w 22"/>
                <a:gd name="T25" fmla="*/ 16 h 32"/>
                <a:gd name="T26" fmla="*/ 7 w 22"/>
                <a:gd name="T27" fmla="*/ 13 h 32"/>
                <a:gd name="T28" fmla="*/ 12 w 22"/>
                <a:gd name="T29" fmla="*/ 13 h 32"/>
                <a:gd name="T30" fmla="*/ 16 w 22"/>
                <a:gd name="T31" fmla="*/ 13 h 32"/>
                <a:gd name="T32" fmla="*/ 16 w 22"/>
                <a:gd name="T33" fmla="*/ 9 h 32"/>
                <a:gd name="T34" fmla="*/ 15 w 22"/>
                <a:gd name="T35" fmla="*/ 5 h 32"/>
                <a:gd name="T36" fmla="*/ 11 w 22"/>
                <a:gd name="T37" fmla="*/ 4 h 32"/>
                <a:gd name="T38" fmla="*/ 9 w 22"/>
                <a:gd name="T39" fmla="*/ 4 h 32"/>
                <a:gd name="T40" fmla="*/ 7 w 22"/>
                <a:gd name="T41" fmla="*/ 5 h 32"/>
                <a:gd name="T42" fmla="*/ 6 w 22"/>
                <a:gd name="T43" fmla="*/ 7 h 32"/>
                <a:gd name="T44" fmla="*/ 6 w 22"/>
                <a:gd name="T45" fmla="*/ 9 h 32"/>
                <a:gd name="T46" fmla="*/ 1 w 22"/>
                <a:gd name="T47" fmla="*/ 9 h 32"/>
                <a:gd name="T48" fmla="*/ 1 w 22"/>
                <a:gd name="T49" fmla="*/ 6 h 32"/>
                <a:gd name="T50" fmla="*/ 3 w 22"/>
                <a:gd name="T51" fmla="*/ 3 h 32"/>
                <a:gd name="T52" fmla="*/ 7 w 22"/>
                <a:gd name="T53" fmla="*/ 0 h 32"/>
                <a:gd name="T54" fmla="*/ 11 w 22"/>
                <a:gd name="T55" fmla="*/ 0 h 32"/>
                <a:gd name="T56" fmla="*/ 15 w 22"/>
                <a:gd name="T57" fmla="*/ 0 h 32"/>
                <a:gd name="T58" fmla="*/ 18 w 22"/>
                <a:gd name="T59" fmla="*/ 2 h 32"/>
                <a:gd name="T60" fmla="*/ 20 w 22"/>
                <a:gd name="T61" fmla="*/ 5 h 32"/>
                <a:gd name="T62" fmla="*/ 21 w 22"/>
                <a:gd name="T63" fmla="*/ 9 h 32"/>
                <a:gd name="T64" fmla="*/ 21 w 22"/>
                <a:gd name="T65" fmla="*/ 25 h 32"/>
                <a:gd name="T66" fmla="*/ 21 w 22"/>
                <a:gd name="T67" fmla="*/ 26 h 32"/>
                <a:gd name="T68" fmla="*/ 21 w 22"/>
                <a:gd name="T69" fmla="*/ 28 h 32"/>
                <a:gd name="T70" fmla="*/ 22 w 22"/>
                <a:gd name="T71" fmla="*/ 30 h 32"/>
                <a:gd name="T72" fmla="*/ 22 w 22"/>
                <a:gd name="T73" fmla="*/ 31 h 32"/>
                <a:gd name="T74" fmla="*/ 22 w 22"/>
                <a:gd name="T75" fmla="*/ 32 h 32"/>
                <a:gd name="T76" fmla="*/ 17 w 22"/>
                <a:gd name="T77" fmla="*/ 32 h 32"/>
                <a:gd name="T78" fmla="*/ 10 w 22"/>
                <a:gd name="T79" fmla="*/ 27 h 32"/>
                <a:gd name="T80" fmla="*/ 12 w 22"/>
                <a:gd name="T81" fmla="*/ 27 h 32"/>
                <a:gd name="T82" fmla="*/ 14 w 22"/>
                <a:gd name="T83" fmla="*/ 26 h 32"/>
                <a:gd name="T84" fmla="*/ 15 w 22"/>
                <a:gd name="T85" fmla="*/ 25 h 32"/>
                <a:gd name="T86" fmla="*/ 16 w 22"/>
                <a:gd name="T87" fmla="*/ 24 h 32"/>
                <a:gd name="T88" fmla="*/ 16 w 22"/>
                <a:gd name="T89" fmla="*/ 16 h 32"/>
                <a:gd name="T90" fmla="*/ 13 w 22"/>
                <a:gd name="T91" fmla="*/ 16 h 32"/>
                <a:gd name="T92" fmla="*/ 10 w 22"/>
                <a:gd name="T93" fmla="*/ 17 h 32"/>
                <a:gd name="T94" fmla="*/ 7 w 22"/>
                <a:gd name="T95" fmla="*/ 18 h 32"/>
                <a:gd name="T96" fmla="*/ 6 w 22"/>
                <a:gd name="T97" fmla="*/ 20 h 32"/>
                <a:gd name="T98" fmla="*/ 5 w 22"/>
                <a:gd name="T99" fmla="*/ 22 h 32"/>
                <a:gd name="T100" fmla="*/ 5 w 22"/>
                <a:gd name="T101" fmla="*/ 25 h 32"/>
                <a:gd name="T102" fmla="*/ 6 w 22"/>
                <a:gd name="T103" fmla="*/ 26 h 32"/>
                <a:gd name="T104" fmla="*/ 8 w 22"/>
                <a:gd name="T105" fmla="*/ 27 h 32"/>
                <a:gd name="T106" fmla="*/ 10 w 22"/>
                <a:gd name="T107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" h="32">
                  <a:moveTo>
                    <a:pt x="17" y="32"/>
                  </a:moveTo>
                  <a:cubicBezTo>
                    <a:pt x="17" y="31"/>
                    <a:pt x="16" y="31"/>
                    <a:pt x="16" y="30"/>
                  </a:cubicBezTo>
                  <a:cubicBezTo>
                    <a:pt x="16" y="29"/>
                    <a:pt x="16" y="29"/>
                    <a:pt x="16" y="28"/>
                  </a:cubicBezTo>
                  <a:cubicBezTo>
                    <a:pt x="16" y="29"/>
                    <a:pt x="15" y="29"/>
                    <a:pt x="15" y="30"/>
                  </a:cubicBezTo>
                  <a:cubicBezTo>
                    <a:pt x="14" y="30"/>
                    <a:pt x="14" y="31"/>
                    <a:pt x="13" y="31"/>
                  </a:cubicBezTo>
                  <a:cubicBezTo>
                    <a:pt x="13" y="31"/>
                    <a:pt x="12" y="32"/>
                    <a:pt x="11" y="32"/>
                  </a:cubicBezTo>
                  <a:cubicBezTo>
                    <a:pt x="11" y="32"/>
                    <a:pt x="10" y="32"/>
                    <a:pt x="9" y="32"/>
                  </a:cubicBezTo>
                  <a:cubicBezTo>
                    <a:pt x="8" y="32"/>
                    <a:pt x="6" y="32"/>
                    <a:pt x="5" y="32"/>
                  </a:cubicBezTo>
                  <a:cubicBezTo>
                    <a:pt x="4" y="31"/>
                    <a:pt x="3" y="31"/>
                    <a:pt x="3" y="30"/>
                  </a:cubicBezTo>
                  <a:cubicBezTo>
                    <a:pt x="2" y="29"/>
                    <a:pt x="1" y="28"/>
                    <a:pt x="1" y="27"/>
                  </a:cubicBezTo>
                  <a:cubicBezTo>
                    <a:pt x="0" y="26"/>
                    <a:pt x="0" y="25"/>
                    <a:pt x="0" y="23"/>
                  </a:cubicBezTo>
                  <a:cubicBezTo>
                    <a:pt x="0" y="22"/>
                    <a:pt x="0" y="20"/>
                    <a:pt x="1" y="19"/>
                  </a:cubicBezTo>
                  <a:cubicBezTo>
                    <a:pt x="1" y="18"/>
                    <a:pt x="2" y="16"/>
                    <a:pt x="3" y="16"/>
                  </a:cubicBezTo>
                  <a:cubicBezTo>
                    <a:pt x="4" y="15"/>
                    <a:pt x="5" y="14"/>
                    <a:pt x="7" y="13"/>
                  </a:cubicBezTo>
                  <a:cubicBezTo>
                    <a:pt x="9" y="13"/>
                    <a:pt x="10" y="13"/>
                    <a:pt x="12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7"/>
                    <a:pt x="16" y="6"/>
                    <a:pt x="15" y="5"/>
                  </a:cubicBezTo>
                  <a:cubicBezTo>
                    <a:pt x="14" y="4"/>
                    <a:pt x="13" y="4"/>
                    <a:pt x="11" y="4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6" y="8"/>
                    <a:pt x="6" y="8"/>
                    <a:pt x="6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1" y="7"/>
                    <a:pt x="1" y="6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2"/>
                    <a:pt x="5" y="1"/>
                    <a:pt x="7" y="0"/>
                  </a:cubicBezTo>
                  <a:cubicBezTo>
                    <a:pt x="8" y="0"/>
                    <a:pt x="10" y="0"/>
                    <a:pt x="11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16" y="0"/>
                    <a:pt x="17" y="1"/>
                    <a:pt x="18" y="2"/>
                  </a:cubicBezTo>
                  <a:cubicBezTo>
                    <a:pt x="19" y="3"/>
                    <a:pt x="20" y="4"/>
                    <a:pt x="20" y="5"/>
                  </a:cubicBezTo>
                  <a:cubicBezTo>
                    <a:pt x="21" y="6"/>
                    <a:pt x="21" y="8"/>
                    <a:pt x="21" y="9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6"/>
                    <a:pt x="21" y="26"/>
                  </a:cubicBezTo>
                  <a:cubicBezTo>
                    <a:pt x="21" y="27"/>
                    <a:pt x="21" y="28"/>
                    <a:pt x="21" y="28"/>
                  </a:cubicBezTo>
                  <a:cubicBezTo>
                    <a:pt x="21" y="29"/>
                    <a:pt x="22" y="29"/>
                    <a:pt x="22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2"/>
                    <a:pt x="22" y="32"/>
                    <a:pt x="22" y="32"/>
                  </a:cubicBezTo>
                  <a:lnTo>
                    <a:pt x="17" y="32"/>
                  </a:lnTo>
                  <a:close/>
                  <a:moveTo>
                    <a:pt x="10" y="27"/>
                  </a:moveTo>
                  <a:cubicBezTo>
                    <a:pt x="11" y="27"/>
                    <a:pt x="11" y="27"/>
                    <a:pt x="12" y="27"/>
                  </a:cubicBezTo>
                  <a:cubicBezTo>
                    <a:pt x="13" y="27"/>
                    <a:pt x="13" y="27"/>
                    <a:pt x="14" y="26"/>
                  </a:cubicBezTo>
                  <a:cubicBezTo>
                    <a:pt x="14" y="26"/>
                    <a:pt x="15" y="26"/>
                    <a:pt x="15" y="25"/>
                  </a:cubicBezTo>
                  <a:cubicBezTo>
                    <a:pt x="15" y="25"/>
                    <a:pt x="16" y="24"/>
                    <a:pt x="16" y="24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1" y="16"/>
                    <a:pt x="10" y="17"/>
                  </a:cubicBezTo>
                  <a:cubicBezTo>
                    <a:pt x="9" y="17"/>
                    <a:pt x="8" y="17"/>
                    <a:pt x="7" y="18"/>
                  </a:cubicBezTo>
                  <a:cubicBezTo>
                    <a:pt x="7" y="18"/>
                    <a:pt x="6" y="19"/>
                    <a:pt x="6" y="20"/>
                  </a:cubicBezTo>
                  <a:cubicBezTo>
                    <a:pt x="5" y="21"/>
                    <a:pt x="5" y="21"/>
                    <a:pt x="5" y="22"/>
                  </a:cubicBezTo>
                  <a:cubicBezTo>
                    <a:pt x="5" y="23"/>
                    <a:pt x="5" y="24"/>
                    <a:pt x="5" y="25"/>
                  </a:cubicBezTo>
                  <a:cubicBezTo>
                    <a:pt x="6" y="25"/>
                    <a:pt x="6" y="26"/>
                    <a:pt x="6" y="26"/>
                  </a:cubicBezTo>
                  <a:cubicBezTo>
                    <a:pt x="7" y="27"/>
                    <a:pt x="7" y="27"/>
                    <a:pt x="8" y="27"/>
                  </a:cubicBezTo>
                  <a:cubicBezTo>
                    <a:pt x="8" y="27"/>
                    <a:pt x="9" y="27"/>
                    <a:pt x="1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4" name="Freeform 263"/>
            <p:cNvSpPr>
              <a:spLocks/>
            </p:cNvSpPr>
            <p:nvPr/>
          </p:nvSpPr>
          <p:spPr bwMode="auto">
            <a:xfrm>
              <a:off x="1711324" y="4658518"/>
              <a:ext cx="68263" cy="93663"/>
            </a:xfrm>
            <a:custGeom>
              <a:avLst/>
              <a:gdLst>
                <a:gd name="T0" fmla="*/ 12 w 23"/>
                <a:gd name="T1" fmla="*/ 28 h 32"/>
                <a:gd name="T2" fmla="*/ 14 w 23"/>
                <a:gd name="T3" fmla="*/ 27 h 32"/>
                <a:gd name="T4" fmla="*/ 16 w 23"/>
                <a:gd name="T5" fmla="*/ 26 h 32"/>
                <a:gd name="T6" fmla="*/ 17 w 23"/>
                <a:gd name="T7" fmla="*/ 24 h 32"/>
                <a:gd name="T8" fmla="*/ 18 w 23"/>
                <a:gd name="T9" fmla="*/ 22 h 32"/>
                <a:gd name="T10" fmla="*/ 23 w 23"/>
                <a:gd name="T11" fmla="*/ 22 h 32"/>
                <a:gd name="T12" fmla="*/ 22 w 23"/>
                <a:gd name="T13" fmla="*/ 26 h 32"/>
                <a:gd name="T14" fmla="*/ 19 w 23"/>
                <a:gd name="T15" fmla="*/ 29 h 32"/>
                <a:gd name="T16" fmla="*/ 16 w 23"/>
                <a:gd name="T17" fmla="*/ 31 h 32"/>
                <a:gd name="T18" fmla="*/ 12 w 23"/>
                <a:gd name="T19" fmla="*/ 32 h 32"/>
                <a:gd name="T20" fmla="*/ 7 w 23"/>
                <a:gd name="T21" fmla="*/ 31 h 32"/>
                <a:gd name="T22" fmla="*/ 3 w 23"/>
                <a:gd name="T23" fmla="*/ 28 h 32"/>
                <a:gd name="T24" fmla="*/ 1 w 23"/>
                <a:gd name="T25" fmla="*/ 24 h 32"/>
                <a:gd name="T26" fmla="*/ 0 w 23"/>
                <a:gd name="T27" fmla="*/ 18 h 32"/>
                <a:gd name="T28" fmla="*/ 0 w 23"/>
                <a:gd name="T29" fmla="*/ 14 h 32"/>
                <a:gd name="T30" fmla="*/ 1 w 23"/>
                <a:gd name="T31" fmla="*/ 8 h 32"/>
                <a:gd name="T32" fmla="*/ 3 w 23"/>
                <a:gd name="T33" fmla="*/ 3 h 32"/>
                <a:gd name="T34" fmla="*/ 7 w 23"/>
                <a:gd name="T35" fmla="*/ 1 h 32"/>
                <a:gd name="T36" fmla="*/ 12 w 23"/>
                <a:gd name="T37" fmla="*/ 0 h 32"/>
                <a:gd name="T38" fmla="*/ 16 w 23"/>
                <a:gd name="T39" fmla="*/ 0 h 32"/>
                <a:gd name="T40" fmla="*/ 20 w 23"/>
                <a:gd name="T41" fmla="*/ 3 h 32"/>
                <a:gd name="T42" fmla="*/ 22 w 23"/>
                <a:gd name="T43" fmla="*/ 6 h 32"/>
                <a:gd name="T44" fmla="*/ 23 w 23"/>
                <a:gd name="T45" fmla="*/ 11 h 32"/>
                <a:gd name="T46" fmla="*/ 18 w 23"/>
                <a:gd name="T47" fmla="*/ 11 h 32"/>
                <a:gd name="T48" fmla="*/ 16 w 23"/>
                <a:gd name="T49" fmla="*/ 6 h 32"/>
                <a:gd name="T50" fmla="*/ 12 w 23"/>
                <a:gd name="T51" fmla="*/ 4 h 32"/>
                <a:gd name="T52" fmla="*/ 9 w 23"/>
                <a:gd name="T53" fmla="*/ 5 h 32"/>
                <a:gd name="T54" fmla="*/ 6 w 23"/>
                <a:gd name="T55" fmla="*/ 7 h 32"/>
                <a:gd name="T56" fmla="*/ 5 w 23"/>
                <a:gd name="T57" fmla="*/ 10 h 32"/>
                <a:gd name="T58" fmla="*/ 5 w 23"/>
                <a:gd name="T59" fmla="*/ 14 h 32"/>
                <a:gd name="T60" fmla="*/ 5 w 23"/>
                <a:gd name="T61" fmla="*/ 18 h 32"/>
                <a:gd name="T62" fmla="*/ 5 w 23"/>
                <a:gd name="T63" fmla="*/ 22 h 32"/>
                <a:gd name="T64" fmla="*/ 6 w 23"/>
                <a:gd name="T65" fmla="*/ 25 h 32"/>
                <a:gd name="T66" fmla="*/ 9 w 23"/>
                <a:gd name="T67" fmla="*/ 27 h 32"/>
                <a:gd name="T68" fmla="*/ 12 w 23"/>
                <a:gd name="T6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" h="32">
                  <a:moveTo>
                    <a:pt x="12" y="28"/>
                  </a:moveTo>
                  <a:cubicBezTo>
                    <a:pt x="13" y="28"/>
                    <a:pt x="13" y="28"/>
                    <a:pt x="14" y="27"/>
                  </a:cubicBezTo>
                  <a:cubicBezTo>
                    <a:pt x="15" y="27"/>
                    <a:pt x="15" y="27"/>
                    <a:pt x="16" y="26"/>
                  </a:cubicBezTo>
                  <a:cubicBezTo>
                    <a:pt x="16" y="26"/>
                    <a:pt x="17" y="25"/>
                    <a:pt x="17" y="24"/>
                  </a:cubicBezTo>
                  <a:cubicBezTo>
                    <a:pt x="17" y="24"/>
                    <a:pt x="18" y="23"/>
                    <a:pt x="18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3"/>
                    <a:pt x="22" y="25"/>
                    <a:pt x="22" y="26"/>
                  </a:cubicBezTo>
                  <a:cubicBezTo>
                    <a:pt x="21" y="27"/>
                    <a:pt x="20" y="28"/>
                    <a:pt x="19" y="29"/>
                  </a:cubicBezTo>
                  <a:cubicBezTo>
                    <a:pt x="18" y="30"/>
                    <a:pt x="17" y="31"/>
                    <a:pt x="16" y="31"/>
                  </a:cubicBezTo>
                  <a:cubicBezTo>
                    <a:pt x="15" y="32"/>
                    <a:pt x="13" y="32"/>
                    <a:pt x="12" y="32"/>
                  </a:cubicBezTo>
                  <a:cubicBezTo>
                    <a:pt x="10" y="32"/>
                    <a:pt x="8" y="32"/>
                    <a:pt x="7" y="31"/>
                  </a:cubicBezTo>
                  <a:cubicBezTo>
                    <a:pt x="5" y="31"/>
                    <a:pt x="4" y="30"/>
                    <a:pt x="3" y="28"/>
                  </a:cubicBezTo>
                  <a:cubicBezTo>
                    <a:pt x="2" y="27"/>
                    <a:pt x="1" y="26"/>
                    <a:pt x="1" y="24"/>
                  </a:cubicBezTo>
                  <a:cubicBezTo>
                    <a:pt x="0" y="22"/>
                    <a:pt x="0" y="20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2"/>
                    <a:pt x="0" y="10"/>
                    <a:pt x="1" y="8"/>
                  </a:cubicBezTo>
                  <a:cubicBezTo>
                    <a:pt x="1" y="6"/>
                    <a:pt x="2" y="5"/>
                    <a:pt x="3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8" y="0"/>
                    <a:pt x="10" y="0"/>
                    <a:pt x="12" y="0"/>
                  </a:cubicBezTo>
                  <a:cubicBezTo>
                    <a:pt x="13" y="0"/>
                    <a:pt x="15" y="0"/>
                    <a:pt x="16" y="0"/>
                  </a:cubicBezTo>
                  <a:cubicBezTo>
                    <a:pt x="17" y="1"/>
                    <a:pt x="19" y="2"/>
                    <a:pt x="20" y="3"/>
                  </a:cubicBezTo>
                  <a:cubicBezTo>
                    <a:pt x="20" y="4"/>
                    <a:pt x="21" y="5"/>
                    <a:pt x="22" y="6"/>
                  </a:cubicBezTo>
                  <a:cubicBezTo>
                    <a:pt x="22" y="8"/>
                    <a:pt x="22" y="9"/>
                    <a:pt x="23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9"/>
                    <a:pt x="17" y="7"/>
                    <a:pt x="16" y="6"/>
                  </a:cubicBezTo>
                  <a:cubicBezTo>
                    <a:pt x="15" y="5"/>
                    <a:pt x="14" y="4"/>
                    <a:pt x="12" y="4"/>
                  </a:cubicBezTo>
                  <a:cubicBezTo>
                    <a:pt x="11" y="4"/>
                    <a:pt x="9" y="4"/>
                    <a:pt x="9" y="5"/>
                  </a:cubicBezTo>
                  <a:cubicBezTo>
                    <a:pt x="8" y="5"/>
                    <a:pt x="7" y="6"/>
                    <a:pt x="6" y="7"/>
                  </a:cubicBezTo>
                  <a:cubicBezTo>
                    <a:pt x="6" y="8"/>
                    <a:pt x="6" y="9"/>
                    <a:pt x="5" y="10"/>
                  </a:cubicBezTo>
                  <a:cubicBezTo>
                    <a:pt x="5" y="11"/>
                    <a:pt x="5" y="13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21"/>
                    <a:pt x="5" y="22"/>
                  </a:cubicBezTo>
                  <a:cubicBezTo>
                    <a:pt x="6" y="23"/>
                    <a:pt x="6" y="24"/>
                    <a:pt x="6" y="25"/>
                  </a:cubicBezTo>
                  <a:cubicBezTo>
                    <a:pt x="7" y="26"/>
                    <a:pt x="8" y="27"/>
                    <a:pt x="9" y="27"/>
                  </a:cubicBezTo>
                  <a:cubicBezTo>
                    <a:pt x="9" y="28"/>
                    <a:pt x="11" y="28"/>
                    <a:pt x="1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5" name="Freeform 264"/>
            <p:cNvSpPr>
              <a:spLocks/>
            </p:cNvSpPr>
            <p:nvPr/>
          </p:nvSpPr>
          <p:spPr bwMode="auto">
            <a:xfrm>
              <a:off x="1785937" y="4637881"/>
              <a:ext cx="42863" cy="114300"/>
            </a:xfrm>
            <a:custGeom>
              <a:avLst/>
              <a:gdLst>
                <a:gd name="T0" fmla="*/ 10 w 15"/>
                <a:gd name="T1" fmla="*/ 0 h 39"/>
                <a:gd name="T2" fmla="*/ 10 w 15"/>
                <a:gd name="T3" fmla="*/ 7 h 39"/>
                <a:gd name="T4" fmla="*/ 15 w 15"/>
                <a:gd name="T5" fmla="*/ 7 h 39"/>
                <a:gd name="T6" fmla="*/ 15 w 15"/>
                <a:gd name="T7" fmla="*/ 11 h 39"/>
                <a:gd name="T8" fmla="*/ 10 w 15"/>
                <a:gd name="T9" fmla="*/ 11 h 39"/>
                <a:gd name="T10" fmla="*/ 10 w 15"/>
                <a:gd name="T11" fmla="*/ 31 h 39"/>
                <a:gd name="T12" fmla="*/ 10 w 15"/>
                <a:gd name="T13" fmla="*/ 33 h 39"/>
                <a:gd name="T14" fmla="*/ 11 w 15"/>
                <a:gd name="T15" fmla="*/ 34 h 39"/>
                <a:gd name="T16" fmla="*/ 12 w 15"/>
                <a:gd name="T17" fmla="*/ 34 h 39"/>
                <a:gd name="T18" fmla="*/ 13 w 15"/>
                <a:gd name="T19" fmla="*/ 35 h 39"/>
                <a:gd name="T20" fmla="*/ 14 w 15"/>
                <a:gd name="T21" fmla="*/ 34 h 39"/>
                <a:gd name="T22" fmla="*/ 15 w 15"/>
                <a:gd name="T23" fmla="*/ 34 h 39"/>
                <a:gd name="T24" fmla="*/ 15 w 15"/>
                <a:gd name="T25" fmla="*/ 39 h 39"/>
                <a:gd name="T26" fmla="*/ 13 w 15"/>
                <a:gd name="T27" fmla="*/ 39 h 39"/>
                <a:gd name="T28" fmla="*/ 11 w 15"/>
                <a:gd name="T29" fmla="*/ 39 h 39"/>
                <a:gd name="T30" fmla="*/ 9 w 15"/>
                <a:gd name="T31" fmla="*/ 39 h 39"/>
                <a:gd name="T32" fmla="*/ 7 w 15"/>
                <a:gd name="T33" fmla="*/ 37 h 39"/>
                <a:gd name="T34" fmla="*/ 6 w 15"/>
                <a:gd name="T35" fmla="*/ 35 h 39"/>
                <a:gd name="T36" fmla="*/ 5 w 15"/>
                <a:gd name="T37" fmla="*/ 31 h 39"/>
                <a:gd name="T38" fmla="*/ 5 w 15"/>
                <a:gd name="T39" fmla="*/ 11 h 39"/>
                <a:gd name="T40" fmla="*/ 0 w 15"/>
                <a:gd name="T41" fmla="*/ 11 h 39"/>
                <a:gd name="T42" fmla="*/ 0 w 15"/>
                <a:gd name="T43" fmla="*/ 7 h 39"/>
                <a:gd name="T44" fmla="*/ 5 w 15"/>
                <a:gd name="T45" fmla="*/ 7 h 39"/>
                <a:gd name="T46" fmla="*/ 5 w 15"/>
                <a:gd name="T47" fmla="*/ 0 h 39"/>
                <a:gd name="T48" fmla="*/ 10 w 15"/>
                <a:gd name="T4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" h="39">
                  <a:moveTo>
                    <a:pt x="10" y="0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2"/>
                    <a:pt x="10" y="32"/>
                    <a:pt x="10" y="33"/>
                  </a:cubicBezTo>
                  <a:cubicBezTo>
                    <a:pt x="11" y="33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4" y="35"/>
                    <a:pt x="14" y="34"/>
                  </a:cubicBezTo>
                  <a:cubicBezTo>
                    <a:pt x="14" y="34"/>
                    <a:pt x="15" y="34"/>
                    <a:pt x="15" y="3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4" y="39"/>
                    <a:pt x="13" y="39"/>
                  </a:cubicBezTo>
                  <a:cubicBezTo>
                    <a:pt x="13" y="39"/>
                    <a:pt x="12" y="39"/>
                    <a:pt x="11" y="39"/>
                  </a:cubicBezTo>
                  <a:cubicBezTo>
                    <a:pt x="10" y="39"/>
                    <a:pt x="10" y="39"/>
                    <a:pt x="9" y="39"/>
                  </a:cubicBezTo>
                  <a:cubicBezTo>
                    <a:pt x="8" y="38"/>
                    <a:pt x="8" y="38"/>
                    <a:pt x="7" y="37"/>
                  </a:cubicBezTo>
                  <a:cubicBezTo>
                    <a:pt x="6" y="37"/>
                    <a:pt x="6" y="36"/>
                    <a:pt x="6" y="35"/>
                  </a:cubicBezTo>
                  <a:cubicBezTo>
                    <a:pt x="5" y="34"/>
                    <a:pt x="5" y="32"/>
                    <a:pt x="5" y="3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6" name="Freeform 265"/>
            <p:cNvSpPr>
              <a:spLocks noEditPoints="1"/>
            </p:cNvSpPr>
            <p:nvPr/>
          </p:nvSpPr>
          <p:spPr bwMode="auto">
            <a:xfrm>
              <a:off x="1846262" y="4625181"/>
              <a:ext cx="19050" cy="127000"/>
            </a:xfrm>
            <a:custGeom>
              <a:avLst/>
              <a:gdLst>
                <a:gd name="T0" fmla="*/ 0 w 6"/>
                <a:gd name="T1" fmla="*/ 3 h 43"/>
                <a:gd name="T2" fmla="*/ 1 w 6"/>
                <a:gd name="T3" fmla="*/ 1 h 43"/>
                <a:gd name="T4" fmla="*/ 3 w 6"/>
                <a:gd name="T5" fmla="*/ 0 h 43"/>
                <a:gd name="T6" fmla="*/ 5 w 6"/>
                <a:gd name="T7" fmla="*/ 1 h 43"/>
                <a:gd name="T8" fmla="*/ 6 w 6"/>
                <a:gd name="T9" fmla="*/ 3 h 43"/>
                <a:gd name="T10" fmla="*/ 5 w 6"/>
                <a:gd name="T11" fmla="*/ 5 h 43"/>
                <a:gd name="T12" fmla="*/ 3 w 6"/>
                <a:gd name="T13" fmla="*/ 6 h 43"/>
                <a:gd name="T14" fmla="*/ 1 w 6"/>
                <a:gd name="T15" fmla="*/ 5 h 43"/>
                <a:gd name="T16" fmla="*/ 0 w 6"/>
                <a:gd name="T17" fmla="*/ 3 h 43"/>
                <a:gd name="T18" fmla="*/ 6 w 6"/>
                <a:gd name="T19" fmla="*/ 43 h 43"/>
                <a:gd name="T20" fmla="*/ 0 w 6"/>
                <a:gd name="T21" fmla="*/ 43 h 43"/>
                <a:gd name="T22" fmla="*/ 0 w 6"/>
                <a:gd name="T23" fmla="*/ 11 h 43"/>
                <a:gd name="T24" fmla="*/ 6 w 6"/>
                <a:gd name="T25" fmla="*/ 11 h 43"/>
                <a:gd name="T26" fmla="*/ 6 w 6"/>
                <a:gd name="T2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3">
                  <a:moveTo>
                    <a:pt x="0" y="3"/>
                  </a:move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5" y="6"/>
                    <a:pt x="4" y="6"/>
                    <a:pt x="3" y="6"/>
                  </a:cubicBezTo>
                  <a:cubicBezTo>
                    <a:pt x="2" y="6"/>
                    <a:pt x="1" y="6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6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" y="11"/>
                    <a:pt x="6" y="11"/>
                    <a:pt x="6" y="11"/>
                  </a:cubicBez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7" name="Freeform 266"/>
            <p:cNvSpPr>
              <a:spLocks/>
            </p:cNvSpPr>
            <p:nvPr/>
          </p:nvSpPr>
          <p:spPr bwMode="auto">
            <a:xfrm>
              <a:off x="1879599" y="4658518"/>
              <a:ext cx="66675" cy="93663"/>
            </a:xfrm>
            <a:custGeom>
              <a:avLst/>
              <a:gdLst>
                <a:gd name="T0" fmla="*/ 20 w 42"/>
                <a:gd name="T1" fmla="*/ 44 h 59"/>
                <a:gd name="T2" fmla="*/ 31 w 42"/>
                <a:gd name="T3" fmla="*/ 0 h 59"/>
                <a:gd name="T4" fmla="*/ 42 w 42"/>
                <a:gd name="T5" fmla="*/ 0 h 59"/>
                <a:gd name="T6" fmla="*/ 24 w 42"/>
                <a:gd name="T7" fmla="*/ 59 h 59"/>
                <a:gd name="T8" fmla="*/ 18 w 42"/>
                <a:gd name="T9" fmla="*/ 59 h 59"/>
                <a:gd name="T10" fmla="*/ 0 w 42"/>
                <a:gd name="T11" fmla="*/ 0 h 59"/>
                <a:gd name="T12" fmla="*/ 9 w 42"/>
                <a:gd name="T13" fmla="*/ 0 h 59"/>
                <a:gd name="T14" fmla="*/ 20 w 42"/>
                <a:gd name="T15" fmla="*/ 4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9">
                  <a:moveTo>
                    <a:pt x="20" y="44"/>
                  </a:moveTo>
                  <a:lnTo>
                    <a:pt x="31" y="0"/>
                  </a:lnTo>
                  <a:lnTo>
                    <a:pt x="42" y="0"/>
                  </a:lnTo>
                  <a:lnTo>
                    <a:pt x="24" y="59"/>
                  </a:lnTo>
                  <a:lnTo>
                    <a:pt x="18" y="59"/>
                  </a:lnTo>
                  <a:lnTo>
                    <a:pt x="0" y="0"/>
                  </a:lnTo>
                  <a:lnTo>
                    <a:pt x="9" y="0"/>
                  </a:lnTo>
                  <a:lnTo>
                    <a:pt x="2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8" name="Freeform 267"/>
            <p:cNvSpPr>
              <a:spLocks noEditPoints="1"/>
            </p:cNvSpPr>
            <p:nvPr/>
          </p:nvSpPr>
          <p:spPr bwMode="auto">
            <a:xfrm>
              <a:off x="1962149" y="4625181"/>
              <a:ext cx="17463" cy="127000"/>
            </a:xfrm>
            <a:custGeom>
              <a:avLst/>
              <a:gdLst>
                <a:gd name="T0" fmla="*/ 0 w 6"/>
                <a:gd name="T1" fmla="*/ 3 h 43"/>
                <a:gd name="T2" fmla="*/ 1 w 6"/>
                <a:gd name="T3" fmla="*/ 1 h 43"/>
                <a:gd name="T4" fmla="*/ 3 w 6"/>
                <a:gd name="T5" fmla="*/ 0 h 43"/>
                <a:gd name="T6" fmla="*/ 5 w 6"/>
                <a:gd name="T7" fmla="*/ 1 h 43"/>
                <a:gd name="T8" fmla="*/ 6 w 6"/>
                <a:gd name="T9" fmla="*/ 3 h 43"/>
                <a:gd name="T10" fmla="*/ 5 w 6"/>
                <a:gd name="T11" fmla="*/ 5 h 43"/>
                <a:gd name="T12" fmla="*/ 3 w 6"/>
                <a:gd name="T13" fmla="*/ 6 h 43"/>
                <a:gd name="T14" fmla="*/ 1 w 6"/>
                <a:gd name="T15" fmla="*/ 5 h 43"/>
                <a:gd name="T16" fmla="*/ 0 w 6"/>
                <a:gd name="T17" fmla="*/ 3 h 43"/>
                <a:gd name="T18" fmla="*/ 6 w 6"/>
                <a:gd name="T19" fmla="*/ 43 h 43"/>
                <a:gd name="T20" fmla="*/ 0 w 6"/>
                <a:gd name="T21" fmla="*/ 43 h 43"/>
                <a:gd name="T22" fmla="*/ 0 w 6"/>
                <a:gd name="T23" fmla="*/ 11 h 43"/>
                <a:gd name="T24" fmla="*/ 6 w 6"/>
                <a:gd name="T25" fmla="*/ 11 h 43"/>
                <a:gd name="T26" fmla="*/ 6 w 6"/>
                <a:gd name="T2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3">
                  <a:moveTo>
                    <a:pt x="0" y="3"/>
                  </a:move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5" y="6"/>
                    <a:pt x="4" y="6"/>
                    <a:pt x="3" y="6"/>
                  </a:cubicBezTo>
                  <a:cubicBezTo>
                    <a:pt x="2" y="6"/>
                    <a:pt x="1" y="6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6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" y="11"/>
                    <a:pt x="6" y="11"/>
                    <a:pt x="6" y="11"/>
                  </a:cubicBez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9" name="Freeform 268"/>
            <p:cNvSpPr>
              <a:spLocks/>
            </p:cNvSpPr>
            <p:nvPr/>
          </p:nvSpPr>
          <p:spPr bwMode="auto">
            <a:xfrm>
              <a:off x="1990724" y="4637881"/>
              <a:ext cx="44450" cy="114300"/>
            </a:xfrm>
            <a:custGeom>
              <a:avLst/>
              <a:gdLst>
                <a:gd name="T0" fmla="*/ 10 w 15"/>
                <a:gd name="T1" fmla="*/ 0 h 39"/>
                <a:gd name="T2" fmla="*/ 10 w 15"/>
                <a:gd name="T3" fmla="*/ 7 h 39"/>
                <a:gd name="T4" fmla="*/ 15 w 15"/>
                <a:gd name="T5" fmla="*/ 7 h 39"/>
                <a:gd name="T6" fmla="*/ 15 w 15"/>
                <a:gd name="T7" fmla="*/ 11 h 39"/>
                <a:gd name="T8" fmla="*/ 10 w 15"/>
                <a:gd name="T9" fmla="*/ 11 h 39"/>
                <a:gd name="T10" fmla="*/ 10 w 15"/>
                <a:gd name="T11" fmla="*/ 31 h 39"/>
                <a:gd name="T12" fmla="*/ 11 w 15"/>
                <a:gd name="T13" fmla="*/ 33 h 39"/>
                <a:gd name="T14" fmla="*/ 11 w 15"/>
                <a:gd name="T15" fmla="*/ 34 h 39"/>
                <a:gd name="T16" fmla="*/ 12 w 15"/>
                <a:gd name="T17" fmla="*/ 34 h 39"/>
                <a:gd name="T18" fmla="*/ 13 w 15"/>
                <a:gd name="T19" fmla="*/ 35 h 39"/>
                <a:gd name="T20" fmla="*/ 14 w 15"/>
                <a:gd name="T21" fmla="*/ 34 h 39"/>
                <a:gd name="T22" fmla="*/ 15 w 15"/>
                <a:gd name="T23" fmla="*/ 34 h 39"/>
                <a:gd name="T24" fmla="*/ 15 w 15"/>
                <a:gd name="T25" fmla="*/ 39 h 39"/>
                <a:gd name="T26" fmla="*/ 14 w 15"/>
                <a:gd name="T27" fmla="*/ 39 h 39"/>
                <a:gd name="T28" fmla="*/ 11 w 15"/>
                <a:gd name="T29" fmla="*/ 39 h 39"/>
                <a:gd name="T30" fmla="*/ 9 w 15"/>
                <a:gd name="T31" fmla="*/ 39 h 39"/>
                <a:gd name="T32" fmla="*/ 7 w 15"/>
                <a:gd name="T33" fmla="*/ 37 h 39"/>
                <a:gd name="T34" fmla="*/ 6 w 15"/>
                <a:gd name="T35" fmla="*/ 35 h 39"/>
                <a:gd name="T36" fmla="*/ 5 w 15"/>
                <a:gd name="T37" fmla="*/ 31 h 39"/>
                <a:gd name="T38" fmla="*/ 5 w 15"/>
                <a:gd name="T39" fmla="*/ 11 h 39"/>
                <a:gd name="T40" fmla="*/ 0 w 15"/>
                <a:gd name="T41" fmla="*/ 11 h 39"/>
                <a:gd name="T42" fmla="*/ 0 w 15"/>
                <a:gd name="T43" fmla="*/ 7 h 39"/>
                <a:gd name="T44" fmla="*/ 5 w 15"/>
                <a:gd name="T45" fmla="*/ 7 h 39"/>
                <a:gd name="T46" fmla="*/ 5 w 15"/>
                <a:gd name="T47" fmla="*/ 0 h 39"/>
                <a:gd name="T48" fmla="*/ 10 w 15"/>
                <a:gd name="T4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" h="39">
                  <a:moveTo>
                    <a:pt x="10" y="0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2"/>
                    <a:pt x="10" y="32"/>
                    <a:pt x="11" y="33"/>
                  </a:cubicBezTo>
                  <a:cubicBezTo>
                    <a:pt x="11" y="33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4" y="35"/>
                    <a:pt x="14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4" y="39"/>
                    <a:pt x="14" y="39"/>
                  </a:cubicBezTo>
                  <a:cubicBezTo>
                    <a:pt x="13" y="39"/>
                    <a:pt x="12" y="39"/>
                    <a:pt x="11" y="39"/>
                  </a:cubicBezTo>
                  <a:cubicBezTo>
                    <a:pt x="11" y="39"/>
                    <a:pt x="10" y="39"/>
                    <a:pt x="9" y="39"/>
                  </a:cubicBezTo>
                  <a:cubicBezTo>
                    <a:pt x="8" y="38"/>
                    <a:pt x="8" y="38"/>
                    <a:pt x="7" y="37"/>
                  </a:cubicBezTo>
                  <a:cubicBezTo>
                    <a:pt x="6" y="37"/>
                    <a:pt x="6" y="36"/>
                    <a:pt x="6" y="35"/>
                  </a:cubicBezTo>
                  <a:cubicBezTo>
                    <a:pt x="5" y="34"/>
                    <a:pt x="5" y="32"/>
                    <a:pt x="5" y="3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0" name="Freeform 269"/>
            <p:cNvSpPr>
              <a:spLocks/>
            </p:cNvSpPr>
            <p:nvPr/>
          </p:nvSpPr>
          <p:spPr bwMode="auto">
            <a:xfrm>
              <a:off x="2044699" y="4658518"/>
              <a:ext cx="66675" cy="128588"/>
            </a:xfrm>
            <a:custGeom>
              <a:avLst/>
              <a:gdLst>
                <a:gd name="T0" fmla="*/ 12 w 23"/>
                <a:gd name="T1" fmla="*/ 23 h 44"/>
                <a:gd name="T2" fmla="*/ 17 w 23"/>
                <a:gd name="T3" fmla="*/ 0 h 44"/>
                <a:gd name="T4" fmla="*/ 23 w 23"/>
                <a:gd name="T5" fmla="*/ 0 h 44"/>
                <a:gd name="T6" fmla="*/ 12 w 23"/>
                <a:gd name="T7" fmla="*/ 36 h 44"/>
                <a:gd name="T8" fmla="*/ 12 w 23"/>
                <a:gd name="T9" fmla="*/ 39 h 44"/>
                <a:gd name="T10" fmla="*/ 10 w 23"/>
                <a:gd name="T11" fmla="*/ 41 h 44"/>
                <a:gd name="T12" fmla="*/ 8 w 23"/>
                <a:gd name="T13" fmla="*/ 43 h 44"/>
                <a:gd name="T14" fmla="*/ 5 w 23"/>
                <a:gd name="T15" fmla="*/ 44 h 44"/>
                <a:gd name="T16" fmla="*/ 4 w 23"/>
                <a:gd name="T17" fmla="*/ 44 h 44"/>
                <a:gd name="T18" fmla="*/ 3 w 23"/>
                <a:gd name="T19" fmla="*/ 44 h 44"/>
                <a:gd name="T20" fmla="*/ 2 w 23"/>
                <a:gd name="T21" fmla="*/ 44 h 44"/>
                <a:gd name="T22" fmla="*/ 2 w 23"/>
                <a:gd name="T23" fmla="*/ 44 h 44"/>
                <a:gd name="T24" fmla="*/ 2 w 23"/>
                <a:gd name="T25" fmla="*/ 39 h 44"/>
                <a:gd name="T26" fmla="*/ 2 w 23"/>
                <a:gd name="T27" fmla="*/ 40 h 44"/>
                <a:gd name="T28" fmla="*/ 3 w 23"/>
                <a:gd name="T29" fmla="*/ 40 h 44"/>
                <a:gd name="T30" fmla="*/ 5 w 23"/>
                <a:gd name="T31" fmla="*/ 39 h 44"/>
                <a:gd name="T32" fmla="*/ 7 w 23"/>
                <a:gd name="T33" fmla="*/ 38 h 44"/>
                <a:gd name="T34" fmla="*/ 8 w 23"/>
                <a:gd name="T35" fmla="*/ 37 h 44"/>
                <a:gd name="T36" fmla="*/ 9 w 23"/>
                <a:gd name="T37" fmla="*/ 34 h 44"/>
                <a:gd name="T38" fmla="*/ 10 w 23"/>
                <a:gd name="T39" fmla="*/ 31 h 44"/>
                <a:gd name="T40" fmla="*/ 0 w 23"/>
                <a:gd name="T41" fmla="*/ 0 h 44"/>
                <a:gd name="T42" fmla="*/ 6 w 23"/>
                <a:gd name="T43" fmla="*/ 0 h 44"/>
                <a:gd name="T44" fmla="*/ 12 w 23"/>
                <a:gd name="T45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" h="44">
                  <a:moveTo>
                    <a:pt x="12" y="23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7"/>
                    <a:pt x="12" y="38"/>
                    <a:pt x="12" y="39"/>
                  </a:cubicBezTo>
                  <a:cubicBezTo>
                    <a:pt x="11" y="40"/>
                    <a:pt x="11" y="41"/>
                    <a:pt x="10" y="41"/>
                  </a:cubicBezTo>
                  <a:cubicBezTo>
                    <a:pt x="9" y="42"/>
                    <a:pt x="9" y="43"/>
                    <a:pt x="8" y="43"/>
                  </a:cubicBezTo>
                  <a:cubicBezTo>
                    <a:pt x="7" y="44"/>
                    <a:pt x="6" y="44"/>
                    <a:pt x="5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40"/>
                    <a:pt x="4" y="39"/>
                    <a:pt x="5" y="39"/>
                  </a:cubicBezTo>
                  <a:cubicBezTo>
                    <a:pt x="6" y="39"/>
                    <a:pt x="6" y="39"/>
                    <a:pt x="7" y="38"/>
                  </a:cubicBezTo>
                  <a:cubicBezTo>
                    <a:pt x="7" y="38"/>
                    <a:pt x="7" y="38"/>
                    <a:pt x="8" y="37"/>
                  </a:cubicBezTo>
                  <a:cubicBezTo>
                    <a:pt x="8" y="36"/>
                    <a:pt x="8" y="35"/>
                    <a:pt x="9" y="34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1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41" name="Freeform 379"/>
          <p:cNvSpPr>
            <a:spLocks/>
          </p:cNvSpPr>
          <p:nvPr/>
        </p:nvSpPr>
        <p:spPr bwMode="auto">
          <a:xfrm>
            <a:off x="5557613" y="1394117"/>
            <a:ext cx="196850" cy="171450"/>
          </a:xfrm>
          <a:custGeom>
            <a:avLst/>
            <a:gdLst>
              <a:gd name="T0" fmla="*/ 4 w 67"/>
              <a:gd name="T1" fmla="*/ 58 h 58"/>
              <a:gd name="T2" fmla="*/ 2 w 67"/>
              <a:gd name="T3" fmla="*/ 52 h 58"/>
              <a:gd name="T4" fmla="*/ 30 w 67"/>
              <a:gd name="T5" fmla="*/ 3 h 58"/>
              <a:gd name="T6" fmla="*/ 37 w 67"/>
              <a:gd name="T7" fmla="*/ 3 h 58"/>
              <a:gd name="T8" fmla="*/ 65 w 67"/>
              <a:gd name="T9" fmla="*/ 52 h 58"/>
              <a:gd name="T10" fmla="*/ 63 w 67"/>
              <a:gd name="T11" fmla="*/ 58 h 58"/>
              <a:gd name="T12" fmla="*/ 4 w 67"/>
              <a:gd name="T13" fmla="*/ 58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58">
                <a:moveTo>
                  <a:pt x="4" y="58"/>
                </a:moveTo>
                <a:cubicBezTo>
                  <a:pt x="1" y="58"/>
                  <a:pt x="0" y="55"/>
                  <a:pt x="2" y="52"/>
                </a:cubicBezTo>
                <a:cubicBezTo>
                  <a:pt x="30" y="3"/>
                  <a:pt x="30" y="3"/>
                  <a:pt x="30" y="3"/>
                </a:cubicBezTo>
                <a:cubicBezTo>
                  <a:pt x="32" y="0"/>
                  <a:pt x="35" y="0"/>
                  <a:pt x="37" y="3"/>
                </a:cubicBezTo>
                <a:cubicBezTo>
                  <a:pt x="65" y="52"/>
                  <a:pt x="65" y="52"/>
                  <a:pt x="65" y="52"/>
                </a:cubicBezTo>
                <a:cubicBezTo>
                  <a:pt x="67" y="55"/>
                  <a:pt x="66" y="58"/>
                  <a:pt x="63" y="58"/>
                </a:cubicBezTo>
                <a:lnTo>
                  <a:pt x="4" y="58"/>
                </a:lnTo>
                <a:close/>
              </a:path>
            </a:pathLst>
          </a:custGeom>
          <a:solidFill>
            <a:srgbClr val="8DC6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92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418"/>
          <p:cNvSpPr>
            <a:spLocks noChangeArrowheads="1"/>
          </p:cNvSpPr>
          <p:nvPr/>
        </p:nvSpPr>
        <p:spPr bwMode="auto">
          <a:xfrm>
            <a:off x="3306" y="1043212"/>
            <a:ext cx="4873493" cy="60325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-32359" y="681335"/>
            <a:ext cx="5345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ORGANISED</a:t>
            </a:r>
            <a:r>
              <a:rPr lang="en-GB" sz="2400" dirty="0" smtClean="0">
                <a:solidFill>
                  <a:schemeClr val="bg1"/>
                </a:solidFill>
                <a:latin typeface="Roboto Condensed BOLD" pitchFamily="2" charset="0"/>
                <a:ea typeface="Roboto Condensed BOLD" pitchFamily="2" charset="0"/>
              </a:rPr>
              <a:t> </a:t>
            </a:r>
            <a:r>
              <a:rPr lang="en-GB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CRIME</a:t>
            </a:r>
            <a:r>
              <a:rPr lang="en-GB" sz="2400" dirty="0" smtClean="0">
                <a:solidFill>
                  <a:schemeClr val="bg1"/>
                </a:solidFill>
                <a:latin typeface="Roboto Condensed BOLD" pitchFamily="2" charset="0"/>
                <a:ea typeface="Roboto Condensed BOLD" pitchFamily="2" charset="0"/>
              </a:rPr>
              <a:t> </a:t>
            </a:r>
            <a:r>
              <a:rPr lang="en-GB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GROUPS</a:t>
            </a:r>
          </a:p>
        </p:txBody>
      </p:sp>
      <p:pic>
        <p:nvPicPr>
          <p:cNvPr id="4098" name="Picture 2" descr="M:\USERS\NIKOS\Presentations\Director presentation 15_Mar_2017\ocg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97845"/>
            <a:ext cx="2014295" cy="159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M:\USERS\NIKOS\Presentations\Director presentation 15_Mar_2017\ocg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600200"/>
            <a:ext cx="4788713" cy="3015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29973" y="4383112"/>
            <a:ext cx="224182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Sharing economy</a:t>
            </a:r>
          </a:p>
          <a:p>
            <a:r>
              <a:rPr lang="en-GB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 </a:t>
            </a:r>
          </a:p>
          <a:p>
            <a:r>
              <a:rPr lang="en-GB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 increasing number of individual criminal </a:t>
            </a:r>
            <a:r>
              <a:rPr lang="en-GB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entrepreneurs </a:t>
            </a:r>
            <a:r>
              <a:rPr lang="en-GB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come together on an ad hoc basis for specific criminal ventures or deliver crime-as-a-service</a:t>
            </a:r>
            <a:endParaRPr lang="en-GB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Freeform 738"/>
          <p:cNvSpPr>
            <a:spLocks/>
          </p:cNvSpPr>
          <p:nvPr/>
        </p:nvSpPr>
        <p:spPr bwMode="auto">
          <a:xfrm>
            <a:off x="7467601" y="6455389"/>
            <a:ext cx="149452" cy="124075"/>
          </a:xfrm>
          <a:custGeom>
            <a:avLst/>
            <a:gdLst>
              <a:gd name="T0" fmla="*/ 0 w 64"/>
              <a:gd name="T1" fmla="*/ 53 h 55"/>
              <a:gd name="T2" fmla="*/ 31 w 64"/>
              <a:gd name="T3" fmla="*/ 0 h 55"/>
              <a:gd name="T4" fmla="*/ 33 w 64"/>
              <a:gd name="T5" fmla="*/ 0 h 55"/>
              <a:gd name="T6" fmla="*/ 63 w 64"/>
              <a:gd name="T7" fmla="*/ 53 h 55"/>
              <a:gd name="T8" fmla="*/ 63 w 64"/>
              <a:gd name="T9" fmla="*/ 55 h 55"/>
              <a:gd name="T10" fmla="*/ 1 w 64"/>
              <a:gd name="T11" fmla="*/ 55 h 55"/>
              <a:gd name="T12" fmla="*/ 0 w 64"/>
              <a:gd name="T13" fmla="*/ 5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55">
                <a:moveTo>
                  <a:pt x="0" y="53"/>
                </a:move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2" y="0"/>
                  <a:pt x="33" y="0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4"/>
                  <a:pt x="63" y="55"/>
                  <a:pt x="63" y="55"/>
                </a:cubicBezTo>
                <a:cubicBezTo>
                  <a:pt x="1" y="55"/>
                  <a:pt x="1" y="55"/>
                  <a:pt x="1" y="55"/>
                </a:cubicBezTo>
                <a:cubicBezTo>
                  <a:pt x="1" y="55"/>
                  <a:pt x="0" y="54"/>
                  <a:pt x="0" y="5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43800" y="6400800"/>
            <a:ext cx="12425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= Increasing</a:t>
            </a:r>
            <a:endParaRPr lang="en-GB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Freeform 738"/>
          <p:cNvSpPr>
            <a:spLocks/>
          </p:cNvSpPr>
          <p:nvPr/>
        </p:nvSpPr>
        <p:spPr bwMode="auto">
          <a:xfrm>
            <a:off x="507269" y="4470610"/>
            <a:ext cx="222705" cy="184889"/>
          </a:xfrm>
          <a:custGeom>
            <a:avLst/>
            <a:gdLst>
              <a:gd name="T0" fmla="*/ 0 w 64"/>
              <a:gd name="T1" fmla="*/ 53 h 55"/>
              <a:gd name="T2" fmla="*/ 31 w 64"/>
              <a:gd name="T3" fmla="*/ 0 h 55"/>
              <a:gd name="T4" fmla="*/ 33 w 64"/>
              <a:gd name="T5" fmla="*/ 0 h 55"/>
              <a:gd name="T6" fmla="*/ 63 w 64"/>
              <a:gd name="T7" fmla="*/ 53 h 55"/>
              <a:gd name="T8" fmla="*/ 63 w 64"/>
              <a:gd name="T9" fmla="*/ 55 h 55"/>
              <a:gd name="T10" fmla="*/ 1 w 64"/>
              <a:gd name="T11" fmla="*/ 55 h 55"/>
              <a:gd name="T12" fmla="*/ 0 w 64"/>
              <a:gd name="T13" fmla="*/ 5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55">
                <a:moveTo>
                  <a:pt x="0" y="53"/>
                </a:move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2" y="0"/>
                  <a:pt x="33" y="0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4"/>
                  <a:pt x="63" y="55"/>
                  <a:pt x="63" y="55"/>
                </a:cubicBezTo>
                <a:cubicBezTo>
                  <a:pt x="1" y="55"/>
                  <a:pt x="1" y="55"/>
                  <a:pt x="1" y="55"/>
                </a:cubicBezTo>
                <a:cubicBezTo>
                  <a:pt x="1" y="55"/>
                  <a:pt x="0" y="54"/>
                  <a:pt x="0" y="5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9972" y="1447800"/>
            <a:ext cx="30800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Poly-criminality</a:t>
            </a:r>
          </a:p>
          <a:p>
            <a:r>
              <a:rPr lang="en-GB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 </a:t>
            </a:r>
          </a:p>
          <a:p>
            <a:pPr lvl="1"/>
            <a:r>
              <a:rPr lang="en-GB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Of </a:t>
            </a:r>
            <a:r>
              <a:rPr lang="en-GB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OCGs reported for the SOCTA 2017 are involved in more than one criminal activity</a:t>
            </a:r>
            <a:endParaRPr lang="en-GB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Freeform 738"/>
          <p:cNvSpPr>
            <a:spLocks/>
          </p:cNvSpPr>
          <p:nvPr/>
        </p:nvSpPr>
        <p:spPr bwMode="auto">
          <a:xfrm>
            <a:off x="507268" y="1535298"/>
            <a:ext cx="222705" cy="184889"/>
          </a:xfrm>
          <a:custGeom>
            <a:avLst/>
            <a:gdLst>
              <a:gd name="T0" fmla="*/ 0 w 64"/>
              <a:gd name="T1" fmla="*/ 53 h 55"/>
              <a:gd name="T2" fmla="*/ 31 w 64"/>
              <a:gd name="T3" fmla="*/ 0 h 55"/>
              <a:gd name="T4" fmla="*/ 33 w 64"/>
              <a:gd name="T5" fmla="*/ 0 h 55"/>
              <a:gd name="T6" fmla="*/ 63 w 64"/>
              <a:gd name="T7" fmla="*/ 53 h 55"/>
              <a:gd name="T8" fmla="*/ 63 w 64"/>
              <a:gd name="T9" fmla="*/ 55 h 55"/>
              <a:gd name="T10" fmla="*/ 1 w 64"/>
              <a:gd name="T11" fmla="*/ 55 h 55"/>
              <a:gd name="T12" fmla="*/ 0 w 64"/>
              <a:gd name="T13" fmla="*/ 5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55">
                <a:moveTo>
                  <a:pt x="0" y="53"/>
                </a:move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2" y="0"/>
                  <a:pt x="33" y="0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4"/>
                  <a:pt x="63" y="55"/>
                  <a:pt x="63" y="55"/>
                </a:cubicBezTo>
                <a:cubicBezTo>
                  <a:pt x="1" y="55"/>
                  <a:pt x="1" y="55"/>
                  <a:pt x="1" y="55"/>
                </a:cubicBezTo>
                <a:cubicBezTo>
                  <a:pt x="1" y="55"/>
                  <a:pt x="0" y="54"/>
                  <a:pt x="0" y="5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571" y="1900535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45%</a:t>
            </a:r>
            <a:endParaRPr lang="en-GB" sz="2800" b="1" dirty="0">
              <a:solidFill>
                <a:schemeClr val="tx2">
                  <a:lumMod val="60000"/>
                  <a:lumOff val="4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13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9980000">
            <a:off x="5443166" y="1053042"/>
            <a:ext cx="3240000" cy="2808000"/>
            <a:chOff x="5800725" y="777876"/>
            <a:chExt cx="2829539" cy="2422524"/>
          </a:xfrm>
        </p:grpSpPr>
        <p:sp>
          <p:nvSpPr>
            <p:cNvPr id="16407" name="Oval 46"/>
            <p:cNvSpPr>
              <a:spLocks noChangeArrowheads="1"/>
            </p:cNvSpPr>
            <p:nvPr/>
          </p:nvSpPr>
          <p:spPr bwMode="auto">
            <a:xfrm>
              <a:off x="6089650" y="890588"/>
              <a:ext cx="2314151" cy="2309812"/>
            </a:xfrm>
            <a:prstGeom prst="ellipse">
              <a:avLst/>
            </a:prstGeom>
            <a:solidFill>
              <a:srgbClr val="324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08" name="Freeform 47"/>
            <p:cNvSpPr>
              <a:spLocks/>
            </p:cNvSpPr>
            <p:nvPr/>
          </p:nvSpPr>
          <p:spPr bwMode="auto">
            <a:xfrm>
              <a:off x="7799387" y="777876"/>
              <a:ext cx="263235" cy="1161415"/>
            </a:xfrm>
            <a:custGeom>
              <a:avLst/>
              <a:gdLst>
                <a:gd name="T0" fmla="*/ 77 w 77"/>
                <a:gd name="T1" fmla="*/ 170 h 340"/>
                <a:gd name="T2" fmla="*/ 38 w 77"/>
                <a:gd name="T3" fmla="*/ 340 h 340"/>
                <a:gd name="T4" fmla="*/ 0 w 77"/>
                <a:gd name="T5" fmla="*/ 170 h 340"/>
                <a:gd name="T6" fmla="*/ 38 w 77"/>
                <a:gd name="T7" fmla="*/ 0 h 340"/>
                <a:gd name="T8" fmla="*/ 77 w 77"/>
                <a:gd name="T9" fmla="*/ 17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340">
                  <a:moveTo>
                    <a:pt x="77" y="170"/>
                  </a:moveTo>
                  <a:cubicBezTo>
                    <a:pt x="77" y="264"/>
                    <a:pt x="60" y="340"/>
                    <a:pt x="38" y="340"/>
                  </a:cubicBezTo>
                  <a:cubicBezTo>
                    <a:pt x="17" y="340"/>
                    <a:pt x="0" y="264"/>
                    <a:pt x="0" y="170"/>
                  </a:cubicBezTo>
                  <a:cubicBezTo>
                    <a:pt x="0" y="77"/>
                    <a:pt x="38" y="0"/>
                    <a:pt x="38" y="0"/>
                  </a:cubicBezTo>
                  <a:cubicBezTo>
                    <a:pt x="38" y="0"/>
                    <a:pt x="77" y="77"/>
                    <a:pt x="77" y="170"/>
                  </a:cubicBezTo>
                  <a:close/>
                </a:path>
              </a:pathLst>
            </a:custGeom>
            <a:solidFill>
              <a:srgbClr val="6E9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09" name="Freeform 48"/>
            <p:cNvSpPr>
              <a:spLocks/>
            </p:cNvSpPr>
            <p:nvPr/>
          </p:nvSpPr>
          <p:spPr bwMode="auto">
            <a:xfrm>
              <a:off x="7799387" y="777876"/>
              <a:ext cx="130171" cy="1161415"/>
            </a:xfrm>
            <a:custGeom>
              <a:avLst/>
              <a:gdLst>
                <a:gd name="T0" fmla="*/ 38 w 38"/>
                <a:gd name="T1" fmla="*/ 0 h 340"/>
                <a:gd name="T2" fmla="*/ 38 w 38"/>
                <a:gd name="T3" fmla="*/ 340 h 340"/>
                <a:gd name="T4" fmla="*/ 0 w 38"/>
                <a:gd name="T5" fmla="*/ 170 h 340"/>
                <a:gd name="T6" fmla="*/ 38 w 38"/>
                <a:gd name="T7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40">
                  <a:moveTo>
                    <a:pt x="38" y="0"/>
                  </a:moveTo>
                  <a:cubicBezTo>
                    <a:pt x="38" y="340"/>
                    <a:pt x="38" y="340"/>
                    <a:pt x="38" y="340"/>
                  </a:cubicBezTo>
                  <a:cubicBezTo>
                    <a:pt x="17" y="340"/>
                    <a:pt x="0" y="264"/>
                    <a:pt x="0" y="170"/>
                  </a:cubicBezTo>
                  <a:cubicBezTo>
                    <a:pt x="0" y="77"/>
                    <a:pt x="38" y="0"/>
                    <a:pt x="38" y="0"/>
                  </a:cubicBezTo>
                  <a:close/>
                </a:path>
              </a:pathLst>
            </a:custGeom>
            <a:solidFill>
              <a:srgbClr val="7EA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10" name="Freeform 49"/>
            <p:cNvSpPr>
              <a:spLocks/>
            </p:cNvSpPr>
            <p:nvPr/>
          </p:nvSpPr>
          <p:spPr bwMode="auto">
            <a:xfrm>
              <a:off x="7278687" y="1292226"/>
              <a:ext cx="669657" cy="747760"/>
            </a:xfrm>
            <a:custGeom>
              <a:avLst/>
              <a:gdLst>
                <a:gd name="T0" fmla="*/ 115 w 196"/>
                <a:gd name="T1" fmla="*/ 83 h 219"/>
                <a:gd name="T2" fmla="*/ 183 w 196"/>
                <a:gd name="T3" fmla="*/ 207 h 219"/>
                <a:gd name="T4" fmla="*/ 68 w 196"/>
                <a:gd name="T5" fmla="*/ 125 h 219"/>
                <a:gd name="T6" fmla="*/ 0 w 196"/>
                <a:gd name="T7" fmla="*/ 0 h 219"/>
                <a:gd name="T8" fmla="*/ 115 w 196"/>
                <a:gd name="T9" fmla="*/ 8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19">
                  <a:moveTo>
                    <a:pt x="115" y="83"/>
                  </a:moveTo>
                  <a:cubicBezTo>
                    <a:pt x="165" y="140"/>
                    <a:pt x="196" y="196"/>
                    <a:pt x="183" y="207"/>
                  </a:cubicBezTo>
                  <a:cubicBezTo>
                    <a:pt x="170" y="219"/>
                    <a:pt x="118" y="182"/>
                    <a:pt x="68" y="125"/>
                  </a:cubicBezTo>
                  <a:cubicBezTo>
                    <a:pt x="17" y="68"/>
                    <a:pt x="0" y="0"/>
                    <a:pt x="0" y="0"/>
                  </a:cubicBezTo>
                  <a:cubicBezTo>
                    <a:pt x="0" y="0"/>
                    <a:pt x="64" y="26"/>
                    <a:pt x="115" y="83"/>
                  </a:cubicBezTo>
                  <a:close/>
                </a:path>
              </a:pathLst>
            </a:custGeom>
            <a:solidFill>
              <a:srgbClr val="6E9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11" name="Freeform 50"/>
            <p:cNvSpPr>
              <a:spLocks/>
            </p:cNvSpPr>
            <p:nvPr/>
          </p:nvSpPr>
          <p:spPr bwMode="auto">
            <a:xfrm>
              <a:off x="7278687" y="1292226"/>
              <a:ext cx="624820" cy="747760"/>
            </a:xfrm>
            <a:custGeom>
              <a:avLst/>
              <a:gdLst>
                <a:gd name="T0" fmla="*/ 0 w 183"/>
                <a:gd name="T1" fmla="*/ 0 h 219"/>
                <a:gd name="T2" fmla="*/ 183 w 183"/>
                <a:gd name="T3" fmla="*/ 207 h 219"/>
                <a:gd name="T4" fmla="*/ 68 w 183"/>
                <a:gd name="T5" fmla="*/ 125 h 219"/>
                <a:gd name="T6" fmla="*/ 0 w 183"/>
                <a:gd name="T7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3" h="219">
                  <a:moveTo>
                    <a:pt x="0" y="0"/>
                  </a:moveTo>
                  <a:cubicBezTo>
                    <a:pt x="183" y="207"/>
                    <a:pt x="183" y="207"/>
                    <a:pt x="183" y="207"/>
                  </a:cubicBezTo>
                  <a:cubicBezTo>
                    <a:pt x="170" y="219"/>
                    <a:pt x="118" y="182"/>
                    <a:pt x="68" y="125"/>
                  </a:cubicBezTo>
                  <a:cubicBezTo>
                    <a:pt x="17" y="6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A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12" name="Freeform 51"/>
            <p:cNvSpPr>
              <a:spLocks/>
            </p:cNvSpPr>
            <p:nvPr/>
          </p:nvSpPr>
          <p:spPr bwMode="auto">
            <a:xfrm>
              <a:off x="7226300" y="1817689"/>
              <a:ext cx="687013" cy="245878"/>
            </a:xfrm>
            <a:custGeom>
              <a:avLst/>
              <a:gdLst>
                <a:gd name="T0" fmla="*/ 104 w 201"/>
                <a:gd name="T1" fmla="*/ 13 h 72"/>
                <a:gd name="T2" fmla="*/ 198 w 201"/>
                <a:gd name="T3" fmla="*/ 59 h 72"/>
                <a:gd name="T4" fmla="*/ 93 w 201"/>
                <a:gd name="T5" fmla="*/ 58 h 72"/>
                <a:gd name="T6" fmla="*/ 0 w 201"/>
                <a:gd name="T7" fmla="*/ 12 h 72"/>
                <a:gd name="T8" fmla="*/ 104 w 201"/>
                <a:gd name="T9" fmla="*/ 1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72">
                  <a:moveTo>
                    <a:pt x="104" y="13"/>
                  </a:moveTo>
                  <a:cubicBezTo>
                    <a:pt x="159" y="26"/>
                    <a:pt x="201" y="47"/>
                    <a:pt x="198" y="59"/>
                  </a:cubicBezTo>
                  <a:cubicBezTo>
                    <a:pt x="195" y="72"/>
                    <a:pt x="148" y="71"/>
                    <a:pt x="93" y="58"/>
                  </a:cubicBezTo>
                  <a:cubicBezTo>
                    <a:pt x="39" y="45"/>
                    <a:pt x="0" y="12"/>
                    <a:pt x="0" y="12"/>
                  </a:cubicBezTo>
                  <a:cubicBezTo>
                    <a:pt x="0" y="12"/>
                    <a:pt x="49" y="0"/>
                    <a:pt x="104" y="13"/>
                  </a:cubicBezTo>
                  <a:close/>
                </a:path>
              </a:pathLst>
            </a:custGeom>
            <a:solidFill>
              <a:srgbClr val="6E9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13" name="Freeform 52"/>
            <p:cNvSpPr>
              <a:spLocks/>
            </p:cNvSpPr>
            <p:nvPr/>
          </p:nvSpPr>
          <p:spPr bwMode="auto">
            <a:xfrm>
              <a:off x="7226300" y="1862138"/>
              <a:ext cx="676889" cy="205381"/>
            </a:xfrm>
            <a:custGeom>
              <a:avLst/>
              <a:gdLst>
                <a:gd name="T0" fmla="*/ 0 w 198"/>
                <a:gd name="T1" fmla="*/ 0 h 60"/>
                <a:gd name="T2" fmla="*/ 198 w 198"/>
                <a:gd name="T3" fmla="*/ 47 h 60"/>
                <a:gd name="T4" fmla="*/ 93 w 198"/>
                <a:gd name="T5" fmla="*/ 46 h 60"/>
                <a:gd name="T6" fmla="*/ 0 w 198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60">
                  <a:moveTo>
                    <a:pt x="0" y="0"/>
                  </a:moveTo>
                  <a:cubicBezTo>
                    <a:pt x="198" y="47"/>
                    <a:pt x="198" y="47"/>
                    <a:pt x="198" y="47"/>
                  </a:cubicBezTo>
                  <a:cubicBezTo>
                    <a:pt x="195" y="60"/>
                    <a:pt x="148" y="59"/>
                    <a:pt x="93" y="46"/>
                  </a:cubicBezTo>
                  <a:cubicBezTo>
                    <a:pt x="3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A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14" name="Freeform 53"/>
            <p:cNvSpPr>
              <a:spLocks/>
            </p:cNvSpPr>
            <p:nvPr/>
          </p:nvSpPr>
          <p:spPr bwMode="auto">
            <a:xfrm>
              <a:off x="7612062" y="2011363"/>
              <a:ext cx="325429" cy="161991"/>
            </a:xfrm>
            <a:custGeom>
              <a:avLst/>
              <a:gdLst>
                <a:gd name="T0" fmla="*/ 42 w 95"/>
                <a:gd name="T1" fmla="*/ 15 h 47"/>
                <a:gd name="T2" fmla="*/ 93 w 95"/>
                <a:gd name="T3" fmla="*/ 6 h 47"/>
                <a:gd name="T4" fmla="*/ 51 w 95"/>
                <a:gd name="T5" fmla="*/ 36 h 47"/>
                <a:gd name="T6" fmla="*/ 0 w 95"/>
                <a:gd name="T7" fmla="*/ 45 h 47"/>
                <a:gd name="T8" fmla="*/ 42 w 95"/>
                <a:gd name="T9" fmla="*/ 1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47">
                  <a:moveTo>
                    <a:pt x="42" y="15"/>
                  </a:moveTo>
                  <a:cubicBezTo>
                    <a:pt x="67" y="4"/>
                    <a:pt x="90" y="0"/>
                    <a:pt x="93" y="6"/>
                  </a:cubicBezTo>
                  <a:cubicBezTo>
                    <a:pt x="95" y="12"/>
                    <a:pt x="76" y="25"/>
                    <a:pt x="51" y="36"/>
                  </a:cubicBezTo>
                  <a:cubicBezTo>
                    <a:pt x="25" y="47"/>
                    <a:pt x="0" y="45"/>
                    <a:pt x="0" y="45"/>
                  </a:cubicBezTo>
                  <a:cubicBezTo>
                    <a:pt x="0" y="45"/>
                    <a:pt x="16" y="26"/>
                    <a:pt x="42" y="15"/>
                  </a:cubicBezTo>
                  <a:close/>
                </a:path>
              </a:pathLst>
            </a:custGeom>
            <a:solidFill>
              <a:srgbClr val="6E9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15" name="Freeform 54"/>
            <p:cNvSpPr>
              <a:spLocks/>
            </p:cNvSpPr>
            <p:nvPr/>
          </p:nvSpPr>
          <p:spPr bwMode="auto">
            <a:xfrm>
              <a:off x="7612062" y="2035176"/>
              <a:ext cx="325428" cy="140296"/>
            </a:xfrm>
            <a:custGeom>
              <a:avLst/>
              <a:gdLst>
                <a:gd name="T0" fmla="*/ 0 w 95"/>
                <a:gd name="T1" fmla="*/ 39 h 41"/>
                <a:gd name="T2" fmla="*/ 93 w 95"/>
                <a:gd name="T3" fmla="*/ 0 h 41"/>
                <a:gd name="T4" fmla="*/ 51 w 95"/>
                <a:gd name="T5" fmla="*/ 30 h 41"/>
                <a:gd name="T6" fmla="*/ 0 w 95"/>
                <a:gd name="T7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41">
                  <a:moveTo>
                    <a:pt x="0" y="39"/>
                  </a:moveTo>
                  <a:cubicBezTo>
                    <a:pt x="93" y="0"/>
                    <a:pt x="93" y="0"/>
                    <a:pt x="93" y="0"/>
                  </a:cubicBezTo>
                  <a:cubicBezTo>
                    <a:pt x="95" y="6"/>
                    <a:pt x="76" y="19"/>
                    <a:pt x="51" y="30"/>
                  </a:cubicBezTo>
                  <a:cubicBezTo>
                    <a:pt x="25" y="41"/>
                    <a:pt x="0" y="39"/>
                    <a:pt x="0" y="39"/>
                  </a:cubicBezTo>
                  <a:close/>
                </a:path>
              </a:pathLst>
            </a:custGeom>
            <a:solidFill>
              <a:srgbClr val="7EA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16" name="Freeform 55"/>
            <p:cNvSpPr>
              <a:spLocks/>
            </p:cNvSpPr>
            <p:nvPr/>
          </p:nvSpPr>
          <p:spPr bwMode="auto">
            <a:xfrm>
              <a:off x="7908925" y="1292226"/>
              <a:ext cx="669657" cy="747760"/>
            </a:xfrm>
            <a:custGeom>
              <a:avLst/>
              <a:gdLst>
                <a:gd name="T0" fmla="*/ 81 w 196"/>
                <a:gd name="T1" fmla="*/ 83 h 219"/>
                <a:gd name="T2" fmla="*/ 13 w 196"/>
                <a:gd name="T3" fmla="*/ 207 h 219"/>
                <a:gd name="T4" fmla="*/ 128 w 196"/>
                <a:gd name="T5" fmla="*/ 125 h 219"/>
                <a:gd name="T6" fmla="*/ 196 w 196"/>
                <a:gd name="T7" fmla="*/ 0 h 219"/>
                <a:gd name="T8" fmla="*/ 81 w 196"/>
                <a:gd name="T9" fmla="*/ 8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19">
                  <a:moveTo>
                    <a:pt x="81" y="83"/>
                  </a:moveTo>
                  <a:cubicBezTo>
                    <a:pt x="30" y="140"/>
                    <a:pt x="0" y="196"/>
                    <a:pt x="13" y="207"/>
                  </a:cubicBezTo>
                  <a:cubicBezTo>
                    <a:pt x="26" y="219"/>
                    <a:pt x="78" y="182"/>
                    <a:pt x="128" y="125"/>
                  </a:cubicBezTo>
                  <a:cubicBezTo>
                    <a:pt x="178" y="68"/>
                    <a:pt x="196" y="0"/>
                    <a:pt x="196" y="0"/>
                  </a:cubicBezTo>
                  <a:cubicBezTo>
                    <a:pt x="196" y="0"/>
                    <a:pt x="131" y="26"/>
                    <a:pt x="81" y="83"/>
                  </a:cubicBezTo>
                  <a:close/>
                </a:path>
              </a:pathLst>
            </a:custGeom>
            <a:solidFill>
              <a:srgbClr val="6E9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17" name="Freeform 56"/>
            <p:cNvSpPr>
              <a:spLocks/>
            </p:cNvSpPr>
            <p:nvPr/>
          </p:nvSpPr>
          <p:spPr bwMode="auto">
            <a:xfrm>
              <a:off x="7958137" y="1292226"/>
              <a:ext cx="624820" cy="747760"/>
            </a:xfrm>
            <a:custGeom>
              <a:avLst/>
              <a:gdLst>
                <a:gd name="T0" fmla="*/ 183 w 183"/>
                <a:gd name="T1" fmla="*/ 0 h 219"/>
                <a:gd name="T2" fmla="*/ 0 w 183"/>
                <a:gd name="T3" fmla="*/ 207 h 219"/>
                <a:gd name="T4" fmla="*/ 115 w 183"/>
                <a:gd name="T5" fmla="*/ 125 h 219"/>
                <a:gd name="T6" fmla="*/ 183 w 183"/>
                <a:gd name="T7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3" h="219">
                  <a:moveTo>
                    <a:pt x="183" y="0"/>
                  </a:moveTo>
                  <a:cubicBezTo>
                    <a:pt x="0" y="207"/>
                    <a:pt x="0" y="207"/>
                    <a:pt x="0" y="207"/>
                  </a:cubicBezTo>
                  <a:cubicBezTo>
                    <a:pt x="13" y="219"/>
                    <a:pt x="65" y="182"/>
                    <a:pt x="115" y="125"/>
                  </a:cubicBezTo>
                  <a:cubicBezTo>
                    <a:pt x="165" y="68"/>
                    <a:pt x="183" y="0"/>
                    <a:pt x="183" y="0"/>
                  </a:cubicBezTo>
                  <a:close/>
                </a:path>
              </a:pathLst>
            </a:custGeom>
            <a:solidFill>
              <a:srgbClr val="7EA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18" name="Freeform 57"/>
            <p:cNvSpPr>
              <a:spLocks/>
            </p:cNvSpPr>
            <p:nvPr/>
          </p:nvSpPr>
          <p:spPr bwMode="auto">
            <a:xfrm>
              <a:off x="7942262" y="1817689"/>
              <a:ext cx="687013" cy="245878"/>
            </a:xfrm>
            <a:custGeom>
              <a:avLst/>
              <a:gdLst>
                <a:gd name="T0" fmla="*/ 97 w 201"/>
                <a:gd name="T1" fmla="*/ 13 h 72"/>
                <a:gd name="T2" fmla="*/ 3 w 201"/>
                <a:gd name="T3" fmla="*/ 59 h 72"/>
                <a:gd name="T4" fmla="*/ 107 w 201"/>
                <a:gd name="T5" fmla="*/ 58 h 72"/>
                <a:gd name="T6" fmla="*/ 201 w 201"/>
                <a:gd name="T7" fmla="*/ 12 h 72"/>
                <a:gd name="T8" fmla="*/ 97 w 201"/>
                <a:gd name="T9" fmla="*/ 1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72">
                  <a:moveTo>
                    <a:pt x="97" y="13"/>
                  </a:moveTo>
                  <a:cubicBezTo>
                    <a:pt x="42" y="26"/>
                    <a:pt x="0" y="47"/>
                    <a:pt x="3" y="59"/>
                  </a:cubicBezTo>
                  <a:cubicBezTo>
                    <a:pt x="6" y="72"/>
                    <a:pt x="53" y="71"/>
                    <a:pt x="107" y="58"/>
                  </a:cubicBezTo>
                  <a:cubicBezTo>
                    <a:pt x="162" y="45"/>
                    <a:pt x="201" y="12"/>
                    <a:pt x="201" y="12"/>
                  </a:cubicBezTo>
                  <a:cubicBezTo>
                    <a:pt x="201" y="12"/>
                    <a:pt x="151" y="0"/>
                    <a:pt x="97" y="13"/>
                  </a:cubicBezTo>
                  <a:close/>
                </a:path>
              </a:pathLst>
            </a:custGeom>
            <a:solidFill>
              <a:srgbClr val="6E9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19" name="Freeform 58"/>
            <p:cNvSpPr>
              <a:spLocks/>
            </p:cNvSpPr>
            <p:nvPr/>
          </p:nvSpPr>
          <p:spPr bwMode="auto">
            <a:xfrm>
              <a:off x="7953375" y="1862138"/>
              <a:ext cx="676889" cy="205381"/>
            </a:xfrm>
            <a:custGeom>
              <a:avLst/>
              <a:gdLst>
                <a:gd name="T0" fmla="*/ 198 w 198"/>
                <a:gd name="T1" fmla="*/ 0 h 60"/>
                <a:gd name="T2" fmla="*/ 0 w 198"/>
                <a:gd name="T3" fmla="*/ 47 h 60"/>
                <a:gd name="T4" fmla="*/ 104 w 198"/>
                <a:gd name="T5" fmla="*/ 46 h 60"/>
                <a:gd name="T6" fmla="*/ 198 w 198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60">
                  <a:moveTo>
                    <a:pt x="198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3" y="60"/>
                    <a:pt x="50" y="59"/>
                    <a:pt x="104" y="46"/>
                  </a:cubicBezTo>
                  <a:cubicBezTo>
                    <a:pt x="159" y="33"/>
                    <a:pt x="198" y="0"/>
                    <a:pt x="198" y="0"/>
                  </a:cubicBezTo>
                  <a:close/>
                </a:path>
              </a:pathLst>
            </a:custGeom>
            <a:solidFill>
              <a:srgbClr val="7EA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20" name="Freeform 59"/>
            <p:cNvSpPr>
              <a:spLocks/>
            </p:cNvSpPr>
            <p:nvPr/>
          </p:nvSpPr>
          <p:spPr bwMode="auto">
            <a:xfrm>
              <a:off x="7935912" y="2016126"/>
              <a:ext cx="323982" cy="160545"/>
            </a:xfrm>
            <a:custGeom>
              <a:avLst/>
              <a:gdLst>
                <a:gd name="T0" fmla="*/ 53 w 95"/>
                <a:gd name="T1" fmla="*/ 15 h 47"/>
                <a:gd name="T2" fmla="*/ 3 w 95"/>
                <a:gd name="T3" fmla="*/ 6 h 47"/>
                <a:gd name="T4" fmla="*/ 44 w 95"/>
                <a:gd name="T5" fmla="*/ 36 h 47"/>
                <a:gd name="T6" fmla="*/ 95 w 95"/>
                <a:gd name="T7" fmla="*/ 45 h 47"/>
                <a:gd name="T8" fmla="*/ 53 w 95"/>
                <a:gd name="T9" fmla="*/ 1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47">
                  <a:moveTo>
                    <a:pt x="53" y="15"/>
                  </a:moveTo>
                  <a:cubicBezTo>
                    <a:pt x="28" y="4"/>
                    <a:pt x="5" y="0"/>
                    <a:pt x="3" y="6"/>
                  </a:cubicBezTo>
                  <a:cubicBezTo>
                    <a:pt x="0" y="12"/>
                    <a:pt x="19" y="25"/>
                    <a:pt x="44" y="36"/>
                  </a:cubicBezTo>
                  <a:cubicBezTo>
                    <a:pt x="70" y="47"/>
                    <a:pt x="95" y="45"/>
                    <a:pt x="95" y="45"/>
                  </a:cubicBezTo>
                  <a:cubicBezTo>
                    <a:pt x="95" y="45"/>
                    <a:pt x="79" y="26"/>
                    <a:pt x="53" y="15"/>
                  </a:cubicBezTo>
                  <a:close/>
                </a:path>
              </a:pathLst>
            </a:custGeom>
            <a:solidFill>
              <a:srgbClr val="6E9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21" name="Freeform 60"/>
            <p:cNvSpPr>
              <a:spLocks/>
            </p:cNvSpPr>
            <p:nvPr/>
          </p:nvSpPr>
          <p:spPr bwMode="auto">
            <a:xfrm>
              <a:off x="7935912" y="2038351"/>
              <a:ext cx="323981" cy="140296"/>
            </a:xfrm>
            <a:custGeom>
              <a:avLst/>
              <a:gdLst>
                <a:gd name="T0" fmla="*/ 95 w 95"/>
                <a:gd name="T1" fmla="*/ 39 h 41"/>
                <a:gd name="T2" fmla="*/ 3 w 95"/>
                <a:gd name="T3" fmla="*/ 0 h 41"/>
                <a:gd name="T4" fmla="*/ 44 w 95"/>
                <a:gd name="T5" fmla="*/ 30 h 41"/>
                <a:gd name="T6" fmla="*/ 95 w 95"/>
                <a:gd name="T7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41">
                  <a:moveTo>
                    <a:pt x="95" y="39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6"/>
                    <a:pt x="19" y="19"/>
                    <a:pt x="44" y="30"/>
                  </a:cubicBezTo>
                  <a:cubicBezTo>
                    <a:pt x="70" y="41"/>
                    <a:pt x="95" y="39"/>
                    <a:pt x="95" y="39"/>
                  </a:cubicBezTo>
                  <a:close/>
                </a:path>
              </a:pathLst>
            </a:custGeom>
            <a:solidFill>
              <a:srgbClr val="7EA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22" name="Freeform 61"/>
            <p:cNvSpPr>
              <a:spLocks/>
            </p:cNvSpPr>
            <p:nvPr/>
          </p:nvSpPr>
          <p:spPr bwMode="auto">
            <a:xfrm>
              <a:off x="7931150" y="2008187"/>
              <a:ext cx="45719" cy="654493"/>
            </a:xfrm>
            <a:custGeom>
              <a:avLst/>
              <a:gdLst>
                <a:gd name="T0" fmla="*/ 8 w 8"/>
                <a:gd name="T1" fmla="*/ 111 h 115"/>
                <a:gd name="T2" fmla="*/ 4 w 8"/>
                <a:gd name="T3" fmla="*/ 115 h 115"/>
                <a:gd name="T4" fmla="*/ 4 w 8"/>
                <a:gd name="T5" fmla="*/ 115 h 115"/>
                <a:gd name="T6" fmla="*/ 0 w 8"/>
                <a:gd name="T7" fmla="*/ 111 h 115"/>
                <a:gd name="T8" fmla="*/ 0 w 8"/>
                <a:gd name="T9" fmla="*/ 4 h 115"/>
                <a:gd name="T10" fmla="*/ 4 w 8"/>
                <a:gd name="T11" fmla="*/ 0 h 115"/>
                <a:gd name="T12" fmla="*/ 4 w 8"/>
                <a:gd name="T13" fmla="*/ 0 h 115"/>
                <a:gd name="T14" fmla="*/ 8 w 8"/>
                <a:gd name="T15" fmla="*/ 4 h 115"/>
                <a:gd name="T16" fmla="*/ 8 w 8"/>
                <a:gd name="T17" fmla="*/ 11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15">
                  <a:moveTo>
                    <a:pt x="8" y="111"/>
                  </a:moveTo>
                  <a:cubicBezTo>
                    <a:pt x="8" y="113"/>
                    <a:pt x="6" y="115"/>
                    <a:pt x="4" y="115"/>
                  </a:cubicBezTo>
                  <a:cubicBezTo>
                    <a:pt x="4" y="115"/>
                    <a:pt x="4" y="115"/>
                    <a:pt x="4" y="115"/>
                  </a:cubicBezTo>
                  <a:cubicBezTo>
                    <a:pt x="2" y="115"/>
                    <a:pt x="0" y="113"/>
                    <a:pt x="0" y="11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1"/>
                    <a:pt x="8" y="4"/>
                  </a:cubicBezTo>
                  <a:lnTo>
                    <a:pt x="8" y="111"/>
                  </a:lnTo>
                  <a:close/>
                </a:path>
              </a:pathLst>
            </a:custGeom>
            <a:solidFill>
              <a:srgbClr val="6E9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23" name="Freeform 62"/>
            <p:cNvSpPr>
              <a:spLocks/>
            </p:cNvSpPr>
            <p:nvPr/>
          </p:nvSpPr>
          <p:spPr bwMode="auto">
            <a:xfrm>
              <a:off x="6794500" y="1677988"/>
              <a:ext cx="130171" cy="277698"/>
            </a:xfrm>
            <a:custGeom>
              <a:avLst/>
              <a:gdLst>
                <a:gd name="T0" fmla="*/ 20 w 38"/>
                <a:gd name="T1" fmla="*/ 81 h 81"/>
                <a:gd name="T2" fmla="*/ 20 w 38"/>
                <a:gd name="T3" fmla="*/ 81 h 81"/>
                <a:gd name="T4" fmla="*/ 20 w 38"/>
                <a:gd name="T5" fmla="*/ 81 h 81"/>
                <a:gd name="T6" fmla="*/ 20 w 38"/>
                <a:gd name="T7" fmla="*/ 81 h 81"/>
                <a:gd name="T8" fmla="*/ 20 w 38"/>
                <a:gd name="T9" fmla="*/ 81 h 81"/>
                <a:gd name="T10" fmla="*/ 11 w 38"/>
                <a:gd name="T11" fmla="*/ 41 h 81"/>
                <a:gd name="T12" fmla="*/ 20 w 38"/>
                <a:gd name="T13" fmla="*/ 0 h 81"/>
                <a:gd name="T14" fmla="*/ 20 w 38"/>
                <a:gd name="T15" fmla="*/ 0 h 81"/>
                <a:gd name="T16" fmla="*/ 20 w 38"/>
                <a:gd name="T17" fmla="*/ 0 h 81"/>
                <a:gd name="T18" fmla="*/ 29 w 38"/>
                <a:gd name="T19" fmla="*/ 41 h 81"/>
                <a:gd name="T20" fmla="*/ 20 w 38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81">
                  <a:moveTo>
                    <a:pt x="20" y="81"/>
                  </a:moveTo>
                  <a:cubicBezTo>
                    <a:pt x="20" y="81"/>
                    <a:pt x="20" y="81"/>
                    <a:pt x="20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0"/>
                    <a:pt x="25" y="63"/>
                    <a:pt x="11" y="41"/>
                  </a:cubicBezTo>
                  <a:cubicBezTo>
                    <a:pt x="0" y="24"/>
                    <a:pt x="19" y="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8" y="18"/>
                    <a:pt x="29" y="41"/>
                  </a:cubicBezTo>
                  <a:cubicBezTo>
                    <a:pt x="38" y="59"/>
                    <a:pt x="22" y="79"/>
                    <a:pt x="20" y="81"/>
                  </a:cubicBezTo>
                  <a:close/>
                </a:path>
              </a:pathLst>
            </a:custGeom>
            <a:solidFill>
              <a:srgbClr val="A5B5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24" name="Freeform 63"/>
            <p:cNvSpPr>
              <a:spLocks/>
            </p:cNvSpPr>
            <p:nvPr/>
          </p:nvSpPr>
          <p:spPr bwMode="auto">
            <a:xfrm>
              <a:off x="6664326" y="1700213"/>
              <a:ext cx="276252" cy="468615"/>
            </a:xfrm>
            <a:custGeom>
              <a:avLst/>
              <a:gdLst>
                <a:gd name="T0" fmla="*/ 43 w 81"/>
                <a:gd name="T1" fmla="*/ 136 h 137"/>
                <a:gd name="T2" fmla="*/ 43 w 81"/>
                <a:gd name="T3" fmla="*/ 136 h 137"/>
                <a:gd name="T4" fmla="*/ 43 w 81"/>
                <a:gd name="T5" fmla="*/ 136 h 137"/>
                <a:gd name="T6" fmla="*/ 43 w 81"/>
                <a:gd name="T7" fmla="*/ 137 h 137"/>
                <a:gd name="T8" fmla="*/ 43 w 81"/>
                <a:gd name="T9" fmla="*/ 136 h 137"/>
                <a:gd name="T10" fmla="*/ 23 w 81"/>
                <a:gd name="T11" fmla="*/ 68 h 137"/>
                <a:gd name="T12" fmla="*/ 43 w 81"/>
                <a:gd name="T13" fmla="*/ 1 h 137"/>
                <a:gd name="T14" fmla="*/ 43 w 81"/>
                <a:gd name="T15" fmla="*/ 0 h 137"/>
                <a:gd name="T16" fmla="*/ 43 w 81"/>
                <a:gd name="T17" fmla="*/ 0 h 137"/>
                <a:gd name="T18" fmla="*/ 63 w 81"/>
                <a:gd name="T19" fmla="*/ 68 h 137"/>
                <a:gd name="T20" fmla="*/ 43 w 81"/>
                <a:gd name="T21" fmla="*/ 136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137">
                  <a:moveTo>
                    <a:pt x="43" y="136"/>
                  </a:move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7"/>
                    <a:pt x="43" y="136"/>
                    <a:pt x="43" y="136"/>
                  </a:cubicBezTo>
                  <a:cubicBezTo>
                    <a:pt x="43" y="134"/>
                    <a:pt x="52" y="106"/>
                    <a:pt x="23" y="68"/>
                  </a:cubicBezTo>
                  <a:cubicBezTo>
                    <a:pt x="0" y="40"/>
                    <a:pt x="40" y="3"/>
                    <a:pt x="43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39" y="30"/>
                    <a:pt x="63" y="68"/>
                  </a:cubicBezTo>
                  <a:cubicBezTo>
                    <a:pt x="81" y="99"/>
                    <a:pt x="47" y="133"/>
                    <a:pt x="43" y="136"/>
                  </a:cubicBezTo>
                  <a:close/>
                </a:path>
              </a:pathLst>
            </a:custGeom>
            <a:solidFill>
              <a:srgbClr val="D4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25" name="Freeform 64"/>
            <p:cNvSpPr>
              <a:spLocks/>
            </p:cNvSpPr>
            <p:nvPr/>
          </p:nvSpPr>
          <p:spPr bwMode="auto">
            <a:xfrm>
              <a:off x="6818313" y="2203451"/>
              <a:ext cx="1028352" cy="420887"/>
            </a:xfrm>
            <a:custGeom>
              <a:avLst/>
              <a:gdLst>
                <a:gd name="T0" fmla="*/ 298 w 301"/>
                <a:gd name="T1" fmla="*/ 106 h 123"/>
                <a:gd name="T2" fmla="*/ 273 w 301"/>
                <a:gd name="T3" fmla="*/ 120 h 123"/>
                <a:gd name="T4" fmla="*/ 195 w 301"/>
                <a:gd name="T5" fmla="*/ 100 h 123"/>
                <a:gd name="T6" fmla="*/ 187 w 301"/>
                <a:gd name="T7" fmla="*/ 98 h 123"/>
                <a:gd name="T8" fmla="*/ 153 w 301"/>
                <a:gd name="T9" fmla="*/ 90 h 123"/>
                <a:gd name="T10" fmla="*/ 136 w 301"/>
                <a:gd name="T11" fmla="*/ 85 h 123"/>
                <a:gd name="T12" fmla="*/ 128 w 301"/>
                <a:gd name="T13" fmla="*/ 83 h 123"/>
                <a:gd name="T14" fmla="*/ 119 w 301"/>
                <a:gd name="T15" fmla="*/ 81 h 123"/>
                <a:gd name="T16" fmla="*/ 58 w 301"/>
                <a:gd name="T17" fmla="*/ 66 h 123"/>
                <a:gd name="T18" fmla="*/ 50 w 301"/>
                <a:gd name="T19" fmla="*/ 63 h 123"/>
                <a:gd name="T20" fmla="*/ 41 w 301"/>
                <a:gd name="T21" fmla="*/ 61 h 123"/>
                <a:gd name="T22" fmla="*/ 30 w 301"/>
                <a:gd name="T23" fmla="*/ 58 h 123"/>
                <a:gd name="T24" fmla="*/ 4 w 301"/>
                <a:gd name="T25" fmla="*/ 27 h 123"/>
                <a:gd name="T26" fmla="*/ 1 w 301"/>
                <a:gd name="T27" fmla="*/ 20 h 123"/>
                <a:gd name="T28" fmla="*/ 7 w 301"/>
                <a:gd name="T29" fmla="*/ 16 h 123"/>
                <a:gd name="T30" fmla="*/ 46 w 301"/>
                <a:gd name="T31" fmla="*/ 3 h 123"/>
                <a:gd name="T32" fmla="*/ 104 w 301"/>
                <a:gd name="T33" fmla="*/ 22 h 123"/>
                <a:gd name="T34" fmla="*/ 110 w 301"/>
                <a:gd name="T35" fmla="*/ 23 h 123"/>
                <a:gd name="T36" fmla="*/ 112 w 301"/>
                <a:gd name="T37" fmla="*/ 24 h 123"/>
                <a:gd name="T38" fmla="*/ 125 w 301"/>
                <a:gd name="T39" fmla="*/ 29 h 123"/>
                <a:gd name="T40" fmla="*/ 177 w 301"/>
                <a:gd name="T41" fmla="*/ 45 h 123"/>
                <a:gd name="T42" fmla="*/ 180 w 301"/>
                <a:gd name="T43" fmla="*/ 46 h 123"/>
                <a:gd name="T44" fmla="*/ 185 w 301"/>
                <a:gd name="T45" fmla="*/ 48 h 123"/>
                <a:gd name="T46" fmla="*/ 188 w 301"/>
                <a:gd name="T47" fmla="*/ 49 h 123"/>
                <a:gd name="T48" fmla="*/ 197 w 301"/>
                <a:gd name="T49" fmla="*/ 52 h 123"/>
                <a:gd name="T50" fmla="*/ 212 w 301"/>
                <a:gd name="T51" fmla="*/ 57 h 123"/>
                <a:gd name="T52" fmla="*/ 215 w 301"/>
                <a:gd name="T53" fmla="*/ 58 h 123"/>
                <a:gd name="T54" fmla="*/ 227 w 301"/>
                <a:gd name="T55" fmla="*/ 62 h 123"/>
                <a:gd name="T56" fmla="*/ 239 w 301"/>
                <a:gd name="T57" fmla="*/ 65 h 123"/>
                <a:gd name="T58" fmla="*/ 247 w 301"/>
                <a:gd name="T59" fmla="*/ 68 h 123"/>
                <a:gd name="T60" fmla="*/ 284 w 301"/>
                <a:gd name="T61" fmla="*/ 80 h 123"/>
                <a:gd name="T62" fmla="*/ 298 w 301"/>
                <a:gd name="T63" fmla="*/ 10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01" h="123">
                  <a:moveTo>
                    <a:pt x="298" y="106"/>
                  </a:moveTo>
                  <a:cubicBezTo>
                    <a:pt x="295" y="117"/>
                    <a:pt x="284" y="123"/>
                    <a:pt x="273" y="120"/>
                  </a:cubicBezTo>
                  <a:cubicBezTo>
                    <a:pt x="195" y="100"/>
                    <a:pt x="195" y="100"/>
                    <a:pt x="195" y="100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21" y="56"/>
                    <a:pt x="4" y="27"/>
                    <a:pt x="4" y="27"/>
                  </a:cubicBezTo>
                  <a:cubicBezTo>
                    <a:pt x="1" y="26"/>
                    <a:pt x="0" y="23"/>
                    <a:pt x="1" y="20"/>
                  </a:cubicBezTo>
                  <a:cubicBezTo>
                    <a:pt x="1" y="17"/>
                    <a:pt x="4" y="15"/>
                    <a:pt x="7" y="16"/>
                  </a:cubicBezTo>
                  <a:cubicBezTo>
                    <a:pt x="7" y="16"/>
                    <a:pt x="37" y="0"/>
                    <a:pt x="46" y="3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5" y="48"/>
                    <a:pt x="185" y="48"/>
                    <a:pt x="185" y="48"/>
                  </a:cubicBezTo>
                  <a:cubicBezTo>
                    <a:pt x="188" y="49"/>
                    <a:pt x="188" y="49"/>
                    <a:pt x="188" y="49"/>
                  </a:cubicBezTo>
                  <a:cubicBezTo>
                    <a:pt x="197" y="52"/>
                    <a:pt x="197" y="52"/>
                    <a:pt x="197" y="52"/>
                  </a:cubicBezTo>
                  <a:cubicBezTo>
                    <a:pt x="212" y="57"/>
                    <a:pt x="212" y="57"/>
                    <a:pt x="212" y="57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27" y="62"/>
                    <a:pt x="227" y="62"/>
                    <a:pt x="227" y="62"/>
                  </a:cubicBezTo>
                  <a:cubicBezTo>
                    <a:pt x="239" y="65"/>
                    <a:pt x="239" y="65"/>
                    <a:pt x="239" y="65"/>
                  </a:cubicBezTo>
                  <a:cubicBezTo>
                    <a:pt x="247" y="68"/>
                    <a:pt x="247" y="68"/>
                    <a:pt x="247" y="68"/>
                  </a:cubicBezTo>
                  <a:cubicBezTo>
                    <a:pt x="284" y="80"/>
                    <a:pt x="284" y="80"/>
                    <a:pt x="284" y="80"/>
                  </a:cubicBezTo>
                  <a:cubicBezTo>
                    <a:pt x="295" y="83"/>
                    <a:pt x="301" y="95"/>
                    <a:pt x="298" y="106"/>
                  </a:cubicBezTo>
                  <a:close/>
                </a:path>
              </a:pathLst>
            </a:custGeom>
            <a:solidFill>
              <a:srgbClr val="E9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26" name="Freeform 65"/>
            <p:cNvSpPr>
              <a:spLocks/>
            </p:cNvSpPr>
            <p:nvPr/>
          </p:nvSpPr>
          <p:spPr bwMode="auto">
            <a:xfrm>
              <a:off x="6818312" y="2278063"/>
              <a:ext cx="1018226" cy="352908"/>
            </a:xfrm>
            <a:custGeom>
              <a:avLst/>
              <a:gdLst>
                <a:gd name="T0" fmla="*/ 298 w 298"/>
                <a:gd name="T1" fmla="*/ 86 h 103"/>
                <a:gd name="T2" fmla="*/ 273 w 298"/>
                <a:gd name="T3" fmla="*/ 100 h 103"/>
                <a:gd name="T4" fmla="*/ 195 w 298"/>
                <a:gd name="T5" fmla="*/ 80 h 103"/>
                <a:gd name="T6" fmla="*/ 187 w 298"/>
                <a:gd name="T7" fmla="*/ 78 h 103"/>
                <a:gd name="T8" fmla="*/ 153 w 298"/>
                <a:gd name="T9" fmla="*/ 70 h 103"/>
                <a:gd name="T10" fmla="*/ 136 w 298"/>
                <a:gd name="T11" fmla="*/ 65 h 103"/>
                <a:gd name="T12" fmla="*/ 128 w 298"/>
                <a:gd name="T13" fmla="*/ 63 h 103"/>
                <a:gd name="T14" fmla="*/ 119 w 298"/>
                <a:gd name="T15" fmla="*/ 61 h 103"/>
                <a:gd name="T16" fmla="*/ 58 w 298"/>
                <a:gd name="T17" fmla="*/ 46 h 103"/>
                <a:gd name="T18" fmla="*/ 50 w 298"/>
                <a:gd name="T19" fmla="*/ 43 h 103"/>
                <a:gd name="T20" fmla="*/ 41 w 298"/>
                <a:gd name="T21" fmla="*/ 41 h 103"/>
                <a:gd name="T22" fmla="*/ 30 w 298"/>
                <a:gd name="T23" fmla="*/ 38 h 103"/>
                <a:gd name="T24" fmla="*/ 4 w 298"/>
                <a:gd name="T25" fmla="*/ 7 h 103"/>
                <a:gd name="T26" fmla="*/ 1 w 298"/>
                <a:gd name="T27" fmla="*/ 0 h 103"/>
                <a:gd name="T28" fmla="*/ 298 w 298"/>
                <a:gd name="T29" fmla="*/ 8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8" h="103">
                  <a:moveTo>
                    <a:pt x="298" y="86"/>
                  </a:moveTo>
                  <a:cubicBezTo>
                    <a:pt x="295" y="97"/>
                    <a:pt x="284" y="103"/>
                    <a:pt x="273" y="100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36" y="65"/>
                    <a:pt x="136" y="65"/>
                    <a:pt x="136" y="65"/>
                  </a:cubicBezTo>
                  <a:cubicBezTo>
                    <a:pt x="128" y="63"/>
                    <a:pt x="128" y="63"/>
                    <a:pt x="128" y="63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1" y="36"/>
                    <a:pt x="4" y="7"/>
                    <a:pt x="4" y="7"/>
                  </a:cubicBezTo>
                  <a:cubicBezTo>
                    <a:pt x="1" y="6"/>
                    <a:pt x="0" y="3"/>
                    <a:pt x="1" y="0"/>
                  </a:cubicBezTo>
                  <a:lnTo>
                    <a:pt x="298" y="86"/>
                  </a:lnTo>
                  <a:close/>
                </a:path>
              </a:pathLst>
            </a:custGeom>
            <a:solidFill>
              <a:srgbClr val="D4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27" name="Freeform 66"/>
            <p:cNvSpPr>
              <a:spLocks/>
            </p:cNvSpPr>
            <p:nvPr/>
          </p:nvSpPr>
          <p:spPr bwMode="auto">
            <a:xfrm>
              <a:off x="7305675" y="2376488"/>
              <a:ext cx="198150" cy="112815"/>
            </a:xfrm>
            <a:custGeom>
              <a:avLst/>
              <a:gdLst>
                <a:gd name="T0" fmla="*/ 137 w 137"/>
                <a:gd name="T1" fmla="*/ 7 h 78"/>
                <a:gd name="T2" fmla="*/ 97 w 137"/>
                <a:gd name="T3" fmla="*/ 30 h 78"/>
                <a:gd name="T4" fmla="*/ 71 w 137"/>
                <a:gd name="T5" fmla="*/ 47 h 78"/>
                <a:gd name="T6" fmla="*/ 21 w 137"/>
                <a:gd name="T7" fmla="*/ 78 h 78"/>
                <a:gd name="T8" fmla="*/ 0 w 137"/>
                <a:gd name="T9" fmla="*/ 73 h 78"/>
                <a:gd name="T10" fmla="*/ 52 w 137"/>
                <a:gd name="T11" fmla="*/ 40 h 78"/>
                <a:gd name="T12" fmla="*/ 78 w 137"/>
                <a:gd name="T13" fmla="*/ 26 h 78"/>
                <a:gd name="T14" fmla="*/ 118 w 137"/>
                <a:gd name="T15" fmla="*/ 0 h 78"/>
                <a:gd name="T16" fmla="*/ 130 w 137"/>
                <a:gd name="T17" fmla="*/ 4 h 78"/>
                <a:gd name="T18" fmla="*/ 137 w 137"/>
                <a:gd name="T19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7" h="78">
                  <a:moveTo>
                    <a:pt x="137" y="7"/>
                  </a:moveTo>
                  <a:lnTo>
                    <a:pt x="97" y="30"/>
                  </a:lnTo>
                  <a:lnTo>
                    <a:pt x="71" y="47"/>
                  </a:lnTo>
                  <a:lnTo>
                    <a:pt x="21" y="78"/>
                  </a:lnTo>
                  <a:lnTo>
                    <a:pt x="0" y="73"/>
                  </a:lnTo>
                  <a:lnTo>
                    <a:pt x="52" y="40"/>
                  </a:lnTo>
                  <a:lnTo>
                    <a:pt x="78" y="26"/>
                  </a:lnTo>
                  <a:lnTo>
                    <a:pt x="118" y="0"/>
                  </a:lnTo>
                  <a:lnTo>
                    <a:pt x="130" y="4"/>
                  </a:lnTo>
                  <a:lnTo>
                    <a:pt x="137" y="7"/>
                  </a:lnTo>
                  <a:close/>
                </a:path>
              </a:pathLst>
            </a:custGeom>
            <a:solidFill>
              <a:srgbClr val="D4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28" name="Freeform 67"/>
            <p:cNvSpPr>
              <a:spLocks/>
            </p:cNvSpPr>
            <p:nvPr/>
          </p:nvSpPr>
          <p:spPr bwMode="auto">
            <a:xfrm>
              <a:off x="7623175" y="2420938"/>
              <a:ext cx="140296" cy="147527"/>
            </a:xfrm>
            <a:custGeom>
              <a:avLst/>
              <a:gdLst>
                <a:gd name="T0" fmla="*/ 97 w 97"/>
                <a:gd name="T1" fmla="*/ 83 h 102"/>
                <a:gd name="T2" fmla="*/ 95 w 97"/>
                <a:gd name="T3" fmla="*/ 83 h 102"/>
                <a:gd name="T4" fmla="*/ 93 w 97"/>
                <a:gd name="T5" fmla="*/ 102 h 102"/>
                <a:gd name="T6" fmla="*/ 69 w 97"/>
                <a:gd name="T7" fmla="*/ 76 h 102"/>
                <a:gd name="T8" fmla="*/ 48 w 97"/>
                <a:gd name="T9" fmla="*/ 50 h 102"/>
                <a:gd name="T10" fmla="*/ 0 w 97"/>
                <a:gd name="T11" fmla="*/ 0 h 102"/>
                <a:gd name="T12" fmla="*/ 29 w 97"/>
                <a:gd name="T13" fmla="*/ 9 h 102"/>
                <a:gd name="T14" fmla="*/ 50 w 97"/>
                <a:gd name="T15" fmla="*/ 31 h 102"/>
                <a:gd name="T16" fmla="*/ 97 w 97"/>
                <a:gd name="T17" fmla="*/ 8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02">
                  <a:moveTo>
                    <a:pt x="97" y="83"/>
                  </a:moveTo>
                  <a:lnTo>
                    <a:pt x="95" y="83"/>
                  </a:lnTo>
                  <a:lnTo>
                    <a:pt x="93" y="102"/>
                  </a:lnTo>
                  <a:lnTo>
                    <a:pt x="69" y="76"/>
                  </a:lnTo>
                  <a:lnTo>
                    <a:pt x="48" y="50"/>
                  </a:lnTo>
                  <a:lnTo>
                    <a:pt x="0" y="0"/>
                  </a:lnTo>
                  <a:lnTo>
                    <a:pt x="29" y="9"/>
                  </a:lnTo>
                  <a:lnTo>
                    <a:pt x="50" y="31"/>
                  </a:lnTo>
                  <a:lnTo>
                    <a:pt x="97" y="83"/>
                  </a:lnTo>
                  <a:close/>
                </a:path>
              </a:pathLst>
            </a:custGeom>
            <a:solidFill>
              <a:srgbClr val="D4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29" name="Freeform 68"/>
            <p:cNvSpPr>
              <a:spLocks/>
            </p:cNvSpPr>
            <p:nvPr/>
          </p:nvSpPr>
          <p:spPr bwMode="auto">
            <a:xfrm>
              <a:off x="7105650" y="2255838"/>
              <a:ext cx="172115" cy="195257"/>
            </a:xfrm>
            <a:custGeom>
              <a:avLst/>
              <a:gdLst>
                <a:gd name="T0" fmla="*/ 119 w 119"/>
                <a:gd name="T1" fmla="*/ 109 h 135"/>
                <a:gd name="T2" fmla="*/ 119 w 119"/>
                <a:gd name="T3" fmla="*/ 109 h 135"/>
                <a:gd name="T4" fmla="*/ 116 w 119"/>
                <a:gd name="T5" fmla="*/ 135 h 135"/>
                <a:gd name="T6" fmla="*/ 85 w 119"/>
                <a:gd name="T7" fmla="*/ 99 h 135"/>
                <a:gd name="T8" fmla="*/ 57 w 119"/>
                <a:gd name="T9" fmla="*/ 66 h 135"/>
                <a:gd name="T10" fmla="*/ 0 w 119"/>
                <a:gd name="T11" fmla="*/ 0 h 135"/>
                <a:gd name="T12" fmla="*/ 36 w 119"/>
                <a:gd name="T13" fmla="*/ 12 h 135"/>
                <a:gd name="T14" fmla="*/ 60 w 119"/>
                <a:gd name="T15" fmla="*/ 40 h 135"/>
                <a:gd name="T16" fmla="*/ 119 w 119"/>
                <a:gd name="T17" fmla="*/ 10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135">
                  <a:moveTo>
                    <a:pt x="119" y="109"/>
                  </a:moveTo>
                  <a:lnTo>
                    <a:pt x="119" y="109"/>
                  </a:lnTo>
                  <a:lnTo>
                    <a:pt x="116" y="135"/>
                  </a:lnTo>
                  <a:lnTo>
                    <a:pt x="85" y="99"/>
                  </a:lnTo>
                  <a:lnTo>
                    <a:pt x="57" y="66"/>
                  </a:lnTo>
                  <a:lnTo>
                    <a:pt x="0" y="0"/>
                  </a:lnTo>
                  <a:lnTo>
                    <a:pt x="36" y="12"/>
                  </a:lnTo>
                  <a:lnTo>
                    <a:pt x="60" y="40"/>
                  </a:lnTo>
                  <a:lnTo>
                    <a:pt x="119" y="109"/>
                  </a:lnTo>
                  <a:close/>
                </a:path>
              </a:pathLst>
            </a:custGeom>
            <a:solidFill>
              <a:srgbClr val="D4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30" name="Freeform 69"/>
            <p:cNvSpPr>
              <a:spLocks/>
            </p:cNvSpPr>
            <p:nvPr/>
          </p:nvSpPr>
          <p:spPr bwMode="auto">
            <a:xfrm>
              <a:off x="5800725" y="1644651"/>
              <a:ext cx="420887" cy="328321"/>
            </a:xfrm>
            <a:custGeom>
              <a:avLst/>
              <a:gdLst>
                <a:gd name="T0" fmla="*/ 116 w 123"/>
                <a:gd name="T1" fmla="*/ 17 h 96"/>
                <a:gd name="T2" fmla="*/ 107 w 123"/>
                <a:gd name="T3" fmla="*/ 51 h 96"/>
                <a:gd name="T4" fmla="*/ 38 w 123"/>
                <a:gd name="T5" fmla="*/ 89 h 96"/>
                <a:gd name="T6" fmla="*/ 4 w 123"/>
                <a:gd name="T7" fmla="*/ 79 h 96"/>
                <a:gd name="T8" fmla="*/ 2 w 123"/>
                <a:gd name="T9" fmla="*/ 60 h 96"/>
                <a:gd name="T10" fmla="*/ 14 w 123"/>
                <a:gd name="T11" fmla="*/ 45 h 96"/>
                <a:gd name="T12" fmla="*/ 82 w 123"/>
                <a:gd name="T13" fmla="*/ 7 h 96"/>
                <a:gd name="T14" fmla="*/ 116 w 123"/>
                <a:gd name="T15" fmla="*/ 1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96">
                  <a:moveTo>
                    <a:pt x="116" y="17"/>
                  </a:moveTo>
                  <a:cubicBezTo>
                    <a:pt x="123" y="29"/>
                    <a:pt x="119" y="44"/>
                    <a:pt x="107" y="51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26" y="96"/>
                    <a:pt x="11" y="91"/>
                    <a:pt x="4" y="79"/>
                  </a:cubicBezTo>
                  <a:cubicBezTo>
                    <a:pt x="1" y="73"/>
                    <a:pt x="0" y="66"/>
                    <a:pt x="2" y="60"/>
                  </a:cubicBezTo>
                  <a:cubicBezTo>
                    <a:pt x="4" y="54"/>
                    <a:pt x="8" y="49"/>
                    <a:pt x="14" y="45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94" y="0"/>
                    <a:pt x="109" y="5"/>
                    <a:pt x="116" y="17"/>
                  </a:cubicBezTo>
                  <a:close/>
                </a:path>
              </a:pathLst>
            </a:custGeom>
            <a:solidFill>
              <a:srgbClr val="EB5E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31" name="Freeform 70"/>
            <p:cNvSpPr>
              <a:spLocks/>
            </p:cNvSpPr>
            <p:nvPr/>
          </p:nvSpPr>
          <p:spPr bwMode="auto">
            <a:xfrm>
              <a:off x="5981700" y="1644651"/>
              <a:ext cx="256003" cy="238647"/>
            </a:xfrm>
            <a:custGeom>
              <a:avLst/>
              <a:gdLst>
                <a:gd name="T0" fmla="*/ 68 w 75"/>
                <a:gd name="T1" fmla="*/ 17 h 70"/>
                <a:gd name="T2" fmla="*/ 59 w 75"/>
                <a:gd name="T3" fmla="*/ 51 h 70"/>
                <a:gd name="T4" fmla="*/ 24 w 75"/>
                <a:gd name="T5" fmla="*/ 70 h 70"/>
                <a:gd name="T6" fmla="*/ 0 w 75"/>
                <a:gd name="T7" fmla="*/ 26 h 70"/>
                <a:gd name="T8" fmla="*/ 34 w 75"/>
                <a:gd name="T9" fmla="*/ 7 h 70"/>
                <a:gd name="T10" fmla="*/ 68 w 75"/>
                <a:gd name="T11" fmla="*/ 1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70">
                  <a:moveTo>
                    <a:pt x="68" y="17"/>
                  </a:moveTo>
                  <a:cubicBezTo>
                    <a:pt x="75" y="29"/>
                    <a:pt x="71" y="44"/>
                    <a:pt x="59" y="51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46" y="0"/>
                    <a:pt x="61" y="5"/>
                    <a:pt x="68" y="17"/>
                  </a:cubicBezTo>
                  <a:close/>
                </a:path>
              </a:pathLst>
            </a:custGeom>
            <a:solidFill>
              <a:srgbClr val="D4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32" name="Freeform 71"/>
            <p:cNvSpPr>
              <a:spLocks/>
            </p:cNvSpPr>
            <p:nvPr/>
          </p:nvSpPr>
          <p:spPr bwMode="auto">
            <a:xfrm>
              <a:off x="5954712" y="1724026"/>
              <a:ext cx="170669" cy="112815"/>
            </a:xfrm>
            <a:custGeom>
              <a:avLst/>
              <a:gdLst>
                <a:gd name="T0" fmla="*/ 48 w 50"/>
                <a:gd name="T1" fmla="*/ 3 h 33"/>
                <a:gd name="T2" fmla="*/ 46 w 50"/>
                <a:gd name="T3" fmla="*/ 10 h 33"/>
                <a:gd name="T4" fmla="*/ 8 w 50"/>
                <a:gd name="T5" fmla="*/ 31 h 33"/>
                <a:gd name="T6" fmla="*/ 1 w 50"/>
                <a:gd name="T7" fmla="*/ 29 h 33"/>
                <a:gd name="T8" fmla="*/ 1 w 50"/>
                <a:gd name="T9" fmla="*/ 29 h 33"/>
                <a:gd name="T10" fmla="*/ 3 w 50"/>
                <a:gd name="T11" fmla="*/ 22 h 33"/>
                <a:gd name="T12" fmla="*/ 42 w 50"/>
                <a:gd name="T13" fmla="*/ 1 h 33"/>
                <a:gd name="T14" fmla="*/ 48 w 50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33">
                  <a:moveTo>
                    <a:pt x="48" y="3"/>
                  </a:moveTo>
                  <a:cubicBezTo>
                    <a:pt x="50" y="5"/>
                    <a:pt x="49" y="9"/>
                    <a:pt x="46" y="10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3"/>
                    <a:pt x="3" y="32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7"/>
                    <a:pt x="1" y="24"/>
                    <a:pt x="3" y="22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0"/>
                    <a:pt x="4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33" name="Freeform 72"/>
            <p:cNvSpPr>
              <a:spLocks/>
            </p:cNvSpPr>
            <p:nvPr/>
          </p:nvSpPr>
          <p:spPr bwMode="auto">
            <a:xfrm>
              <a:off x="6070601" y="2000251"/>
              <a:ext cx="448366" cy="219844"/>
            </a:xfrm>
            <a:custGeom>
              <a:avLst/>
              <a:gdLst>
                <a:gd name="T0" fmla="*/ 129 w 131"/>
                <a:gd name="T1" fmla="*/ 40 h 64"/>
                <a:gd name="T2" fmla="*/ 101 w 131"/>
                <a:gd name="T3" fmla="*/ 62 h 64"/>
                <a:gd name="T4" fmla="*/ 23 w 131"/>
                <a:gd name="T5" fmla="*/ 50 h 64"/>
                <a:gd name="T6" fmla="*/ 2 w 131"/>
                <a:gd name="T7" fmla="*/ 22 h 64"/>
                <a:gd name="T8" fmla="*/ 12 w 131"/>
                <a:gd name="T9" fmla="*/ 6 h 64"/>
                <a:gd name="T10" fmla="*/ 30 w 131"/>
                <a:gd name="T11" fmla="*/ 1 h 64"/>
                <a:gd name="T12" fmla="*/ 108 w 131"/>
                <a:gd name="T13" fmla="*/ 12 h 64"/>
                <a:gd name="T14" fmla="*/ 129 w 131"/>
                <a:gd name="T15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" h="64">
                  <a:moveTo>
                    <a:pt x="129" y="40"/>
                  </a:moveTo>
                  <a:cubicBezTo>
                    <a:pt x="127" y="54"/>
                    <a:pt x="115" y="64"/>
                    <a:pt x="101" y="62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10" y="48"/>
                    <a:pt x="0" y="36"/>
                    <a:pt x="2" y="22"/>
                  </a:cubicBezTo>
                  <a:cubicBezTo>
                    <a:pt x="3" y="15"/>
                    <a:pt x="7" y="9"/>
                    <a:pt x="12" y="6"/>
                  </a:cubicBezTo>
                  <a:cubicBezTo>
                    <a:pt x="17" y="2"/>
                    <a:pt x="24" y="0"/>
                    <a:pt x="30" y="1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22" y="14"/>
                    <a:pt x="131" y="27"/>
                    <a:pt x="129" y="40"/>
                  </a:cubicBezTo>
                  <a:close/>
                </a:path>
              </a:pathLst>
            </a:custGeom>
            <a:solidFill>
              <a:srgbClr val="EB5E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34" name="Freeform 73"/>
            <p:cNvSpPr>
              <a:spLocks/>
            </p:cNvSpPr>
            <p:nvPr/>
          </p:nvSpPr>
          <p:spPr bwMode="auto">
            <a:xfrm>
              <a:off x="6303962" y="2024063"/>
              <a:ext cx="235755" cy="198150"/>
            </a:xfrm>
            <a:custGeom>
              <a:avLst/>
              <a:gdLst>
                <a:gd name="T0" fmla="*/ 67 w 69"/>
                <a:gd name="T1" fmla="*/ 34 h 58"/>
                <a:gd name="T2" fmla="*/ 39 w 69"/>
                <a:gd name="T3" fmla="*/ 56 h 58"/>
                <a:gd name="T4" fmla="*/ 0 w 69"/>
                <a:gd name="T5" fmla="*/ 50 h 58"/>
                <a:gd name="T6" fmla="*/ 7 w 69"/>
                <a:gd name="T7" fmla="*/ 0 h 58"/>
                <a:gd name="T8" fmla="*/ 46 w 69"/>
                <a:gd name="T9" fmla="*/ 6 h 58"/>
                <a:gd name="T10" fmla="*/ 67 w 69"/>
                <a:gd name="T11" fmla="*/ 3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8">
                  <a:moveTo>
                    <a:pt x="67" y="34"/>
                  </a:moveTo>
                  <a:cubicBezTo>
                    <a:pt x="65" y="48"/>
                    <a:pt x="53" y="58"/>
                    <a:pt x="39" y="56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60" y="8"/>
                    <a:pt x="69" y="21"/>
                    <a:pt x="67" y="34"/>
                  </a:cubicBezTo>
                  <a:close/>
                </a:path>
              </a:pathLst>
            </a:custGeom>
            <a:solidFill>
              <a:srgbClr val="D4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35" name="Freeform 74"/>
            <p:cNvSpPr>
              <a:spLocks/>
            </p:cNvSpPr>
            <p:nvPr/>
          </p:nvSpPr>
          <p:spPr bwMode="auto">
            <a:xfrm>
              <a:off x="6259512" y="2065339"/>
              <a:ext cx="183685" cy="60746"/>
            </a:xfrm>
            <a:custGeom>
              <a:avLst/>
              <a:gdLst>
                <a:gd name="T0" fmla="*/ 0 w 54"/>
                <a:gd name="T1" fmla="*/ 5 h 18"/>
                <a:gd name="T2" fmla="*/ 6 w 54"/>
                <a:gd name="T3" fmla="*/ 1 h 18"/>
                <a:gd name="T4" fmla="*/ 49 w 54"/>
                <a:gd name="T5" fmla="*/ 7 h 18"/>
                <a:gd name="T6" fmla="*/ 54 w 54"/>
                <a:gd name="T7" fmla="*/ 13 h 18"/>
                <a:gd name="T8" fmla="*/ 54 w 54"/>
                <a:gd name="T9" fmla="*/ 13 h 18"/>
                <a:gd name="T10" fmla="*/ 48 w 54"/>
                <a:gd name="T11" fmla="*/ 17 h 18"/>
                <a:gd name="T12" fmla="*/ 5 w 54"/>
                <a:gd name="T13" fmla="*/ 11 h 18"/>
                <a:gd name="T14" fmla="*/ 0 w 54"/>
                <a:gd name="T15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8">
                  <a:moveTo>
                    <a:pt x="0" y="5"/>
                  </a:moveTo>
                  <a:cubicBezTo>
                    <a:pt x="1" y="2"/>
                    <a:pt x="3" y="0"/>
                    <a:pt x="6" y="1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2" y="7"/>
                    <a:pt x="54" y="10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6"/>
                    <a:pt x="51" y="18"/>
                    <a:pt x="48" y="17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36" name="Freeform 75"/>
            <p:cNvSpPr>
              <a:spLocks/>
            </p:cNvSpPr>
            <p:nvPr/>
          </p:nvSpPr>
          <p:spPr bwMode="auto">
            <a:xfrm>
              <a:off x="6161087" y="1565277"/>
              <a:ext cx="283483" cy="444028"/>
            </a:xfrm>
            <a:custGeom>
              <a:avLst/>
              <a:gdLst>
                <a:gd name="T0" fmla="*/ 64 w 83"/>
                <a:gd name="T1" fmla="*/ 5 h 130"/>
                <a:gd name="T2" fmla="*/ 78 w 83"/>
                <a:gd name="T3" fmla="*/ 37 h 130"/>
                <a:gd name="T4" fmla="*/ 49 w 83"/>
                <a:gd name="T5" fmla="*/ 110 h 130"/>
                <a:gd name="T6" fmla="*/ 17 w 83"/>
                <a:gd name="T7" fmla="*/ 125 h 130"/>
                <a:gd name="T8" fmla="*/ 3 w 83"/>
                <a:gd name="T9" fmla="*/ 111 h 130"/>
                <a:gd name="T10" fmla="*/ 3 w 83"/>
                <a:gd name="T11" fmla="*/ 92 h 130"/>
                <a:gd name="T12" fmla="*/ 31 w 83"/>
                <a:gd name="T13" fmla="*/ 19 h 130"/>
                <a:gd name="T14" fmla="*/ 64 w 83"/>
                <a:gd name="T15" fmla="*/ 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30">
                  <a:moveTo>
                    <a:pt x="64" y="5"/>
                  </a:moveTo>
                  <a:cubicBezTo>
                    <a:pt x="76" y="10"/>
                    <a:pt x="83" y="24"/>
                    <a:pt x="78" y="37"/>
                  </a:cubicBezTo>
                  <a:cubicBezTo>
                    <a:pt x="49" y="110"/>
                    <a:pt x="49" y="110"/>
                    <a:pt x="49" y="110"/>
                  </a:cubicBezTo>
                  <a:cubicBezTo>
                    <a:pt x="44" y="123"/>
                    <a:pt x="30" y="130"/>
                    <a:pt x="17" y="125"/>
                  </a:cubicBezTo>
                  <a:cubicBezTo>
                    <a:pt x="11" y="122"/>
                    <a:pt x="6" y="117"/>
                    <a:pt x="3" y="111"/>
                  </a:cubicBezTo>
                  <a:cubicBezTo>
                    <a:pt x="1" y="105"/>
                    <a:pt x="0" y="98"/>
                    <a:pt x="3" y="92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6" y="6"/>
                    <a:pt x="51" y="0"/>
                    <a:pt x="64" y="5"/>
                  </a:cubicBezTo>
                  <a:close/>
                </a:path>
              </a:pathLst>
            </a:custGeom>
            <a:solidFill>
              <a:srgbClr val="ED6D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37" name="Freeform 76"/>
            <p:cNvSpPr>
              <a:spLocks/>
            </p:cNvSpPr>
            <p:nvPr/>
          </p:nvSpPr>
          <p:spPr bwMode="auto">
            <a:xfrm>
              <a:off x="6224587" y="1565276"/>
              <a:ext cx="225630" cy="253111"/>
            </a:xfrm>
            <a:custGeom>
              <a:avLst/>
              <a:gdLst>
                <a:gd name="T0" fmla="*/ 47 w 66"/>
                <a:gd name="T1" fmla="*/ 5 h 74"/>
                <a:gd name="T2" fmla="*/ 61 w 66"/>
                <a:gd name="T3" fmla="*/ 37 h 74"/>
                <a:gd name="T4" fmla="*/ 47 w 66"/>
                <a:gd name="T5" fmla="*/ 74 h 74"/>
                <a:gd name="T6" fmla="*/ 0 w 66"/>
                <a:gd name="T7" fmla="*/ 56 h 74"/>
                <a:gd name="T8" fmla="*/ 14 w 66"/>
                <a:gd name="T9" fmla="*/ 19 h 74"/>
                <a:gd name="T10" fmla="*/ 47 w 66"/>
                <a:gd name="T11" fmla="*/ 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74">
                  <a:moveTo>
                    <a:pt x="47" y="5"/>
                  </a:moveTo>
                  <a:cubicBezTo>
                    <a:pt x="59" y="10"/>
                    <a:pt x="66" y="24"/>
                    <a:pt x="61" y="37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9" y="6"/>
                    <a:pt x="34" y="0"/>
                    <a:pt x="47" y="5"/>
                  </a:cubicBezTo>
                  <a:close/>
                </a:path>
              </a:pathLst>
            </a:custGeom>
            <a:solidFill>
              <a:srgbClr val="D4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38" name="Freeform 77"/>
            <p:cNvSpPr>
              <a:spLocks/>
            </p:cNvSpPr>
            <p:nvPr/>
          </p:nvSpPr>
          <p:spPr bwMode="auto">
            <a:xfrm>
              <a:off x="6251575" y="1663701"/>
              <a:ext cx="92566" cy="180793"/>
            </a:xfrm>
            <a:custGeom>
              <a:avLst/>
              <a:gdLst>
                <a:gd name="T0" fmla="*/ 24 w 27"/>
                <a:gd name="T1" fmla="*/ 1 h 53"/>
                <a:gd name="T2" fmla="*/ 26 w 27"/>
                <a:gd name="T3" fmla="*/ 8 h 53"/>
                <a:gd name="T4" fmla="*/ 11 w 27"/>
                <a:gd name="T5" fmla="*/ 49 h 53"/>
                <a:gd name="T6" fmla="*/ 4 w 27"/>
                <a:gd name="T7" fmla="*/ 52 h 53"/>
                <a:gd name="T8" fmla="*/ 4 w 27"/>
                <a:gd name="T9" fmla="*/ 52 h 53"/>
                <a:gd name="T10" fmla="*/ 1 w 27"/>
                <a:gd name="T11" fmla="*/ 45 h 53"/>
                <a:gd name="T12" fmla="*/ 17 w 27"/>
                <a:gd name="T13" fmla="*/ 4 h 53"/>
                <a:gd name="T14" fmla="*/ 24 w 27"/>
                <a:gd name="T15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3">
                  <a:moveTo>
                    <a:pt x="24" y="1"/>
                  </a:moveTo>
                  <a:cubicBezTo>
                    <a:pt x="26" y="2"/>
                    <a:pt x="27" y="5"/>
                    <a:pt x="26" y="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51"/>
                    <a:pt x="7" y="53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1" y="51"/>
                    <a:pt x="0" y="48"/>
                    <a:pt x="1" y="4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2"/>
                    <a:pt x="21" y="0"/>
                    <a:pt x="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39" name="Freeform 78"/>
            <p:cNvSpPr>
              <a:spLocks/>
            </p:cNvSpPr>
            <p:nvPr/>
          </p:nvSpPr>
          <p:spPr bwMode="auto">
            <a:xfrm>
              <a:off x="5861050" y="2011363"/>
              <a:ext cx="373157" cy="373157"/>
            </a:xfrm>
            <a:custGeom>
              <a:avLst/>
              <a:gdLst>
                <a:gd name="T0" fmla="*/ 10 w 109"/>
                <a:gd name="T1" fmla="*/ 9 h 109"/>
                <a:gd name="T2" fmla="*/ 46 w 109"/>
                <a:gd name="T3" fmla="*/ 10 h 109"/>
                <a:gd name="T4" fmla="*/ 100 w 109"/>
                <a:gd name="T5" fmla="*/ 67 h 109"/>
                <a:gd name="T6" fmla="*/ 99 w 109"/>
                <a:gd name="T7" fmla="*/ 102 h 109"/>
                <a:gd name="T8" fmla="*/ 81 w 109"/>
                <a:gd name="T9" fmla="*/ 109 h 109"/>
                <a:gd name="T10" fmla="*/ 64 w 109"/>
                <a:gd name="T11" fmla="*/ 101 h 109"/>
                <a:gd name="T12" fmla="*/ 9 w 109"/>
                <a:gd name="T13" fmla="*/ 45 h 109"/>
                <a:gd name="T14" fmla="*/ 10 w 109"/>
                <a:gd name="T15" fmla="*/ 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09">
                  <a:moveTo>
                    <a:pt x="10" y="9"/>
                  </a:moveTo>
                  <a:cubicBezTo>
                    <a:pt x="20" y="0"/>
                    <a:pt x="36" y="0"/>
                    <a:pt x="46" y="10"/>
                  </a:cubicBezTo>
                  <a:cubicBezTo>
                    <a:pt x="100" y="67"/>
                    <a:pt x="100" y="67"/>
                    <a:pt x="100" y="67"/>
                  </a:cubicBezTo>
                  <a:cubicBezTo>
                    <a:pt x="109" y="77"/>
                    <a:pt x="109" y="93"/>
                    <a:pt x="99" y="102"/>
                  </a:cubicBezTo>
                  <a:cubicBezTo>
                    <a:pt x="94" y="107"/>
                    <a:pt x="88" y="109"/>
                    <a:pt x="81" y="109"/>
                  </a:cubicBezTo>
                  <a:cubicBezTo>
                    <a:pt x="75" y="109"/>
                    <a:pt x="68" y="106"/>
                    <a:pt x="64" y="101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0" y="35"/>
                    <a:pt x="0" y="19"/>
                    <a:pt x="10" y="9"/>
                  </a:cubicBezTo>
                  <a:close/>
                </a:path>
              </a:pathLst>
            </a:custGeom>
            <a:solidFill>
              <a:srgbClr val="ED6D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40" name="Freeform 79"/>
            <p:cNvSpPr>
              <a:spLocks/>
            </p:cNvSpPr>
            <p:nvPr/>
          </p:nvSpPr>
          <p:spPr bwMode="auto">
            <a:xfrm>
              <a:off x="5861050" y="2011363"/>
              <a:ext cx="250218" cy="250218"/>
            </a:xfrm>
            <a:custGeom>
              <a:avLst/>
              <a:gdLst>
                <a:gd name="T0" fmla="*/ 10 w 73"/>
                <a:gd name="T1" fmla="*/ 9 h 73"/>
                <a:gd name="T2" fmla="*/ 46 w 73"/>
                <a:gd name="T3" fmla="*/ 10 h 73"/>
                <a:gd name="T4" fmla="*/ 73 w 73"/>
                <a:gd name="T5" fmla="*/ 38 h 73"/>
                <a:gd name="T6" fmla="*/ 36 w 73"/>
                <a:gd name="T7" fmla="*/ 73 h 73"/>
                <a:gd name="T8" fmla="*/ 9 w 73"/>
                <a:gd name="T9" fmla="*/ 45 h 73"/>
                <a:gd name="T10" fmla="*/ 10 w 73"/>
                <a:gd name="T11" fmla="*/ 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73">
                  <a:moveTo>
                    <a:pt x="10" y="9"/>
                  </a:moveTo>
                  <a:cubicBezTo>
                    <a:pt x="20" y="0"/>
                    <a:pt x="36" y="0"/>
                    <a:pt x="46" y="10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0" y="35"/>
                    <a:pt x="0" y="19"/>
                    <a:pt x="10" y="9"/>
                  </a:cubicBezTo>
                  <a:close/>
                </a:path>
              </a:pathLst>
            </a:custGeom>
            <a:solidFill>
              <a:srgbClr val="D4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41" name="Freeform 80"/>
            <p:cNvSpPr>
              <a:spLocks/>
            </p:cNvSpPr>
            <p:nvPr/>
          </p:nvSpPr>
          <p:spPr bwMode="auto">
            <a:xfrm>
              <a:off x="5943600" y="2132013"/>
              <a:ext cx="140296" cy="143189"/>
            </a:xfrm>
            <a:custGeom>
              <a:avLst/>
              <a:gdLst>
                <a:gd name="T0" fmla="*/ 2 w 41"/>
                <a:gd name="T1" fmla="*/ 2 h 42"/>
                <a:gd name="T2" fmla="*/ 9 w 41"/>
                <a:gd name="T3" fmla="*/ 2 h 42"/>
                <a:gd name="T4" fmla="*/ 39 w 41"/>
                <a:gd name="T5" fmla="*/ 33 h 42"/>
                <a:gd name="T6" fmla="*/ 39 w 41"/>
                <a:gd name="T7" fmla="*/ 40 h 42"/>
                <a:gd name="T8" fmla="*/ 39 w 41"/>
                <a:gd name="T9" fmla="*/ 40 h 42"/>
                <a:gd name="T10" fmla="*/ 32 w 41"/>
                <a:gd name="T11" fmla="*/ 40 h 42"/>
                <a:gd name="T12" fmla="*/ 2 w 41"/>
                <a:gd name="T13" fmla="*/ 9 h 42"/>
                <a:gd name="T14" fmla="*/ 2 w 41"/>
                <a:gd name="T15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42">
                  <a:moveTo>
                    <a:pt x="2" y="2"/>
                  </a:moveTo>
                  <a:cubicBezTo>
                    <a:pt x="4" y="0"/>
                    <a:pt x="7" y="0"/>
                    <a:pt x="9" y="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1" y="35"/>
                    <a:pt x="41" y="38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7" y="42"/>
                    <a:pt x="34" y="42"/>
                    <a:pt x="32" y="4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3"/>
                    <a:pt x="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42" name="Freeform 81"/>
            <p:cNvSpPr>
              <a:spLocks/>
            </p:cNvSpPr>
            <p:nvPr/>
          </p:nvSpPr>
          <p:spPr bwMode="auto">
            <a:xfrm>
              <a:off x="6411912" y="1077913"/>
              <a:ext cx="503328" cy="498989"/>
            </a:xfrm>
            <a:custGeom>
              <a:avLst/>
              <a:gdLst>
                <a:gd name="T0" fmla="*/ 144 w 147"/>
                <a:gd name="T1" fmla="*/ 114 h 146"/>
                <a:gd name="T2" fmla="*/ 32 w 147"/>
                <a:gd name="T3" fmla="*/ 2 h 146"/>
                <a:gd name="T4" fmla="*/ 32 w 147"/>
                <a:gd name="T5" fmla="*/ 2 h 146"/>
                <a:gd name="T6" fmla="*/ 23 w 147"/>
                <a:gd name="T7" fmla="*/ 2 h 146"/>
                <a:gd name="T8" fmla="*/ 2 w 147"/>
                <a:gd name="T9" fmla="*/ 23 h 146"/>
                <a:gd name="T10" fmla="*/ 2 w 147"/>
                <a:gd name="T11" fmla="*/ 31 h 146"/>
                <a:gd name="T12" fmla="*/ 2 w 147"/>
                <a:gd name="T13" fmla="*/ 32 h 146"/>
                <a:gd name="T14" fmla="*/ 115 w 147"/>
                <a:gd name="T15" fmla="*/ 144 h 146"/>
                <a:gd name="T16" fmla="*/ 123 w 147"/>
                <a:gd name="T17" fmla="*/ 145 h 146"/>
                <a:gd name="T18" fmla="*/ 124 w 147"/>
                <a:gd name="T19" fmla="*/ 144 h 146"/>
                <a:gd name="T20" fmla="*/ 144 w 147"/>
                <a:gd name="T21" fmla="*/ 123 h 146"/>
                <a:gd name="T22" fmla="*/ 145 w 147"/>
                <a:gd name="T23" fmla="*/ 122 h 146"/>
                <a:gd name="T24" fmla="*/ 144 w 147"/>
                <a:gd name="T25" fmla="*/ 11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146">
                  <a:moveTo>
                    <a:pt x="144" y="114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29" y="0"/>
                    <a:pt x="26" y="0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5"/>
                    <a:pt x="0" y="29"/>
                    <a:pt x="2" y="31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115" y="144"/>
                    <a:pt x="115" y="144"/>
                    <a:pt x="115" y="144"/>
                  </a:cubicBezTo>
                  <a:cubicBezTo>
                    <a:pt x="117" y="146"/>
                    <a:pt x="120" y="146"/>
                    <a:pt x="123" y="145"/>
                  </a:cubicBezTo>
                  <a:cubicBezTo>
                    <a:pt x="123" y="145"/>
                    <a:pt x="123" y="144"/>
                    <a:pt x="124" y="144"/>
                  </a:cubicBezTo>
                  <a:cubicBezTo>
                    <a:pt x="144" y="123"/>
                    <a:pt x="144" y="123"/>
                    <a:pt x="144" y="123"/>
                  </a:cubicBezTo>
                  <a:cubicBezTo>
                    <a:pt x="145" y="123"/>
                    <a:pt x="145" y="123"/>
                    <a:pt x="145" y="122"/>
                  </a:cubicBezTo>
                  <a:cubicBezTo>
                    <a:pt x="147" y="120"/>
                    <a:pt x="147" y="117"/>
                    <a:pt x="144" y="114"/>
                  </a:cubicBezTo>
                  <a:close/>
                </a:path>
              </a:pathLst>
            </a:custGeom>
            <a:solidFill>
              <a:srgbClr val="E3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43" name="Freeform 82"/>
            <p:cNvSpPr>
              <a:spLocks/>
            </p:cNvSpPr>
            <p:nvPr/>
          </p:nvSpPr>
          <p:spPr bwMode="auto">
            <a:xfrm>
              <a:off x="6596062" y="1258889"/>
              <a:ext cx="335552" cy="334106"/>
            </a:xfrm>
            <a:custGeom>
              <a:avLst/>
              <a:gdLst>
                <a:gd name="T0" fmla="*/ 95 w 98"/>
                <a:gd name="T1" fmla="*/ 66 h 98"/>
                <a:gd name="T2" fmla="*/ 29 w 98"/>
                <a:gd name="T3" fmla="*/ 0 h 98"/>
                <a:gd name="T4" fmla="*/ 0 w 98"/>
                <a:gd name="T5" fmla="*/ 30 h 98"/>
                <a:gd name="T6" fmla="*/ 66 w 98"/>
                <a:gd name="T7" fmla="*/ 96 h 98"/>
                <a:gd name="T8" fmla="*/ 74 w 98"/>
                <a:gd name="T9" fmla="*/ 97 h 98"/>
                <a:gd name="T10" fmla="*/ 96 w 98"/>
                <a:gd name="T11" fmla="*/ 74 h 98"/>
                <a:gd name="T12" fmla="*/ 95 w 98"/>
                <a:gd name="T13" fmla="*/ 6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98">
                  <a:moveTo>
                    <a:pt x="95" y="66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68" y="98"/>
                    <a:pt x="71" y="98"/>
                    <a:pt x="74" y="97"/>
                  </a:cubicBezTo>
                  <a:cubicBezTo>
                    <a:pt x="96" y="74"/>
                    <a:pt x="96" y="74"/>
                    <a:pt x="96" y="74"/>
                  </a:cubicBezTo>
                  <a:cubicBezTo>
                    <a:pt x="98" y="72"/>
                    <a:pt x="98" y="69"/>
                    <a:pt x="95" y="66"/>
                  </a:cubicBezTo>
                  <a:close/>
                </a:path>
              </a:pathLst>
            </a:custGeom>
            <a:solidFill>
              <a:srgbClr val="C5D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44" name="Freeform 83"/>
            <p:cNvSpPr>
              <a:spLocks/>
            </p:cNvSpPr>
            <p:nvPr/>
          </p:nvSpPr>
          <p:spPr bwMode="auto">
            <a:xfrm>
              <a:off x="6948487" y="1614488"/>
              <a:ext cx="277698" cy="273359"/>
            </a:xfrm>
            <a:custGeom>
              <a:avLst/>
              <a:gdLst>
                <a:gd name="T0" fmla="*/ 1 w 81"/>
                <a:gd name="T1" fmla="*/ 3 h 80"/>
                <a:gd name="T2" fmla="*/ 1 w 81"/>
                <a:gd name="T3" fmla="*/ 0 h 80"/>
                <a:gd name="T4" fmla="*/ 1 w 81"/>
                <a:gd name="T5" fmla="*/ 0 h 80"/>
                <a:gd name="T6" fmla="*/ 3 w 81"/>
                <a:gd name="T7" fmla="*/ 0 h 80"/>
                <a:gd name="T8" fmla="*/ 80 w 81"/>
                <a:gd name="T9" fmla="*/ 77 h 80"/>
                <a:gd name="T10" fmla="*/ 80 w 81"/>
                <a:gd name="T11" fmla="*/ 80 h 80"/>
                <a:gd name="T12" fmla="*/ 80 w 81"/>
                <a:gd name="T13" fmla="*/ 80 h 80"/>
                <a:gd name="T14" fmla="*/ 77 w 81"/>
                <a:gd name="T15" fmla="*/ 80 h 80"/>
                <a:gd name="T16" fmla="*/ 1 w 81"/>
                <a:gd name="T17" fmla="*/ 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80">
                  <a:moveTo>
                    <a:pt x="1" y="3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3" y="0"/>
                    <a:pt x="3" y="0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1" y="78"/>
                    <a:pt x="81" y="79"/>
                    <a:pt x="80" y="8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79" y="80"/>
                    <a:pt x="78" y="80"/>
                    <a:pt x="77" y="8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4656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45" name="Freeform 84"/>
            <p:cNvSpPr>
              <a:spLocks/>
            </p:cNvSpPr>
            <p:nvPr/>
          </p:nvSpPr>
          <p:spPr bwMode="auto">
            <a:xfrm>
              <a:off x="6375400" y="1041401"/>
              <a:ext cx="160545" cy="160545"/>
            </a:xfrm>
            <a:custGeom>
              <a:avLst/>
              <a:gdLst>
                <a:gd name="T0" fmla="*/ 45 w 47"/>
                <a:gd name="T1" fmla="*/ 2 h 47"/>
                <a:gd name="T2" fmla="*/ 39 w 47"/>
                <a:gd name="T3" fmla="*/ 2 h 47"/>
                <a:gd name="T4" fmla="*/ 2 w 47"/>
                <a:gd name="T5" fmla="*/ 38 h 47"/>
                <a:gd name="T6" fmla="*/ 2 w 47"/>
                <a:gd name="T7" fmla="*/ 45 h 47"/>
                <a:gd name="T8" fmla="*/ 2 w 47"/>
                <a:gd name="T9" fmla="*/ 45 h 47"/>
                <a:gd name="T10" fmla="*/ 9 w 47"/>
                <a:gd name="T11" fmla="*/ 45 h 47"/>
                <a:gd name="T12" fmla="*/ 45 w 47"/>
                <a:gd name="T13" fmla="*/ 8 h 47"/>
                <a:gd name="T14" fmla="*/ 45 w 47"/>
                <a:gd name="T15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7">
                  <a:moveTo>
                    <a:pt x="45" y="2"/>
                  </a:moveTo>
                  <a:cubicBezTo>
                    <a:pt x="43" y="0"/>
                    <a:pt x="40" y="0"/>
                    <a:pt x="39" y="2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40"/>
                    <a:pt x="0" y="43"/>
                    <a:pt x="2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4" y="47"/>
                    <a:pt x="7" y="47"/>
                    <a:pt x="9" y="45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7" y="7"/>
                    <a:pt x="47" y="4"/>
                    <a:pt x="45" y="2"/>
                  </a:cubicBezTo>
                  <a:close/>
                </a:path>
              </a:pathLst>
            </a:custGeom>
            <a:solidFill>
              <a:srgbClr val="4656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46" name="Freeform 85"/>
            <p:cNvSpPr>
              <a:spLocks/>
            </p:cNvSpPr>
            <p:nvPr/>
          </p:nvSpPr>
          <p:spPr bwMode="auto">
            <a:xfrm>
              <a:off x="6300787" y="965201"/>
              <a:ext cx="98351" cy="99798"/>
            </a:xfrm>
            <a:custGeom>
              <a:avLst/>
              <a:gdLst>
                <a:gd name="T0" fmla="*/ 27 w 29"/>
                <a:gd name="T1" fmla="*/ 1 h 29"/>
                <a:gd name="T2" fmla="*/ 22 w 29"/>
                <a:gd name="T3" fmla="*/ 1 h 29"/>
                <a:gd name="T4" fmla="*/ 2 w 29"/>
                <a:gd name="T5" fmla="*/ 22 h 29"/>
                <a:gd name="T6" fmla="*/ 2 w 29"/>
                <a:gd name="T7" fmla="*/ 27 h 29"/>
                <a:gd name="T8" fmla="*/ 2 w 29"/>
                <a:gd name="T9" fmla="*/ 27 h 29"/>
                <a:gd name="T10" fmla="*/ 7 w 29"/>
                <a:gd name="T11" fmla="*/ 27 h 29"/>
                <a:gd name="T12" fmla="*/ 27 w 29"/>
                <a:gd name="T13" fmla="*/ 6 h 29"/>
                <a:gd name="T14" fmla="*/ 27 w 29"/>
                <a:gd name="T1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9">
                  <a:moveTo>
                    <a:pt x="27" y="1"/>
                  </a:moveTo>
                  <a:cubicBezTo>
                    <a:pt x="26" y="0"/>
                    <a:pt x="24" y="0"/>
                    <a:pt x="22" y="1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0" y="24"/>
                    <a:pt x="0" y="26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9"/>
                    <a:pt x="5" y="29"/>
                    <a:pt x="7" y="27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9" y="5"/>
                    <a:pt x="29" y="3"/>
                    <a:pt x="27" y="1"/>
                  </a:cubicBezTo>
                  <a:close/>
                </a:path>
              </a:pathLst>
            </a:custGeom>
            <a:solidFill>
              <a:srgbClr val="4656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47" name="Freeform 86"/>
            <p:cNvSpPr>
              <a:spLocks/>
            </p:cNvSpPr>
            <p:nvPr/>
          </p:nvSpPr>
          <p:spPr bwMode="auto">
            <a:xfrm>
              <a:off x="6884987" y="1550988"/>
              <a:ext cx="85335" cy="85335"/>
            </a:xfrm>
            <a:custGeom>
              <a:avLst/>
              <a:gdLst>
                <a:gd name="T0" fmla="*/ 18 w 25"/>
                <a:gd name="T1" fmla="*/ 10 h 25"/>
                <a:gd name="T2" fmla="*/ 23 w 25"/>
                <a:gd name="T3" fmla="*/ 16 h 25"/>
                <a:gd name="T4" fmla="*/ 24 w 25"/>
                <a:gd name="T5" fmla="*/ 22 h 25"/>
                <a:gd name="T6" fmla="*/ 23 w 25"/>
                <a:gd name="T7" fmla="*/ 23 h 25"/>
                <a:gd name="T8" fmla="*/ 22 w 25"/>
                <a:gd name="T9" fmla="*/ 24 h 25"/>
                <a:gd name="T10" fmla="*/ 16 w 25"/>
                <a:gd name="T11" fmla="*/ 23 h 25"/>
                <a:gd name="T12" fmla="*/ 11 w 25"/>
                <a:gd name="T13" fmla="*/ 18 h 25"/>
                <a:gd name="T14" fmla="*/ 2 w 25"/>
                <a:gd name="T15" fmla="*/ 17 h 25"/>
                <a:gd name="T16" fmla="*/ 0 w 25"/>
                <a:gd name="T17" fmla="*/ 15 h 25"/>
                <a:gd name="T18" fmla="*/ 4 w 25"/>
                <a:gd name="T19" fmla="*/ 11 h 25"/>
                <a:gd name="T20" fmla="*/ 12 w 25"/>
                <a:gd name="T21" fmla="*/ 4 h 25"/>
                <a:gd name="T22" fmla="*/ 16 w 25"/>
                <a:gd name="T23" fmla="*/ 0 h 25"/>
                <a:gd name="T24" fmla="*/ 18 w 25"/>
                <a:gd name="T25" fmla="*/ 2 h 25"/>
                <a:gd name="T26" fmla="*/ 18 w 25"/>
                <a:gd name="T27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25">
                  <a:moveTo>
                    <a:pt x="18" y="10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5" y="17"/>
                    <a:pt x="25" y="20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23" y="23"/>
                    <a:pt x="22" y="24"/>
                    <a:pt x="22" y="24"/>
                  </a:cubicBezTo>
                  <a:cubicBezTo>
                    <a:pt x="20" y="25"/>
                    <a:pt x="18" y="25"/>
                    <a:pt x="16" y="23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8" y="20"/>
                    <a:pt x="5" y="20"/>
                    <a:pt x="2" y="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4"/>
                    <a:pt x="20" y="8"/>
                    <a:pt x="18" y="10"/>
                  </a:cubicBezTo>
                  <a:close/>
                </a:path>
              </a:pathLst>
            </a:custGeom>
            <a:solidFill>
              <a:srgbClr val="4656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48" name="Freeform 87"/>
            <p:cNvSpPr>
              <a:spLocks/>
            </p:cNvSpPr>
            <p:nvPr/>
          </p:nvSpPr>
          <p:spPr bwMode="auto">
            <a:xfrm>
              <a:off x="6329363" y="1033463"/>
              <a:ext cx="107030" cy="105584"/>
            </a:xfrm>
            <a:custGeom>
              <a:avLst/>
              <a:gdLst>
                <a:gd name="T0" fmla="*/ 23 w 31"/>
                <a:gd name="T1" fmla="*/ 31 h 31"/>
                <a:gd name="T2" fmla="*/ 22 w 31"/>
                <a:gd name="T3" fmla="*/ 30 h 31"/>
                <a:gd name="T4" fmla="*/ 0 w 31"/>
                <a:gd name="T5" fmla="*/ 8 h 31"/>
                <a:gd name="T6" fmla="*/ 8 w 31"/>
                <a:gd name="T7" fmla="*/ 0 h 31"/>
                <a:gd name="T8" fmla="*/ 31 w 31"/>
                <a:gd name="T9" fmla="*/ 23 h 31"/>
                <a:gd name="T10" fmla="*/ 23 w 31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1">
                  <a:moveTo>
                    <a:pt x="23" y="31"/>
                  </a:moveTo>
                  <a:cubicBezTo>
                    <a:pt x="23" y="31"/>
                    <a:pt x="22" y="30"/>
                    <a:pt x="22" y="3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1" y="23"/>
                    <a:pt x="31" y="23"/>
                    <a:pt x="31" y="23"/>
                  </a:cubicBezTo>
                  <a:lnTo>
                    <a:pt x="23" y="31"/>
                  </a:lnTo>
                  <a:close/>
                </a:path>
              </a:pathLst>
            </a:custGeom>
            <a:solidFill>
              <a:srgbClr val="8595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49" name="Freeform 88"/>
            <p:cNvSpPr>
              <a:spLocks/>
            </p:cNvSpPr>
            <p:nvPr/>
          </p:nvSpPr>
          <p:spPr bwMode="auto">
            <a:xfrm>
              <a:off x="6370637" y="995363"/>
              <a:ext cx="102691" cy="102691"/>
            </a:xfrm>
            <a:custGeom>
              <a:avLst/>
              <a:gdLst>
                <a:gd name="T0" fmla="*/ 30 w 30"/>
                <a:gd name="T1" fmla="*/ 23 h 30"/>
                <a:gd name="T2" fmla="*/ 23 w 30"/>
                <a:gd name="T3" fmla="*/ 30 h 30"/>
                <a:gd name="T4" fmla="*/ 0 w 30"/>
                <a:gd name="T5" fmla="*/ 7 h 30"/>
                <a:gd name="T6" fmla="*/ 7 w 30"/>
                <a:gd name="T7" fmla="*/ 0 h 30"/>
                <a:gd name="T8" fmla="*/ 29 w 30"/>
                <a:gd name="T9" fmla="*/ 22 h 30"/>
                <a:gd name="T10" fmla="*/ 30 w 30"/>
                <a:gd name="T11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30" y="23"/>
                  </a:moveTo>
                  <a:cubicBezTo>
                    <a:pt x="23" y="30"/>
                    <a:pt x="23" y="30"/>
                    <a:pt x="23" y="3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0" y="22"/>
                    <a:pt x="30" y="23"/>
                    <a:pt x="30" y="23"/>
                  </a:cubicBezTo>
                  <a:close/>
                </a:path>
              </a:pathLst>
            </a:custGeom>
            <a:solidFill>
              <a:srgbClr val="96A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50" name="Freeform 89"/>
            <p:cNvSpPr>
              <a:spLocks/>
            </p:cNvSpPr>
            <p:nvPr/>
          </p:nvSpPr>
          <p:spPr bwMode="auto">
            <a:xfrm>
              <a:off x="6359525" y="1022351"/>
              <a:ext cx="89673" cy="88227"/>
            </a:xfrm>
            <a:custGeom>
              <a:avLst/>
              <a:gdLst>
                <a:gd name="T0" fmla="*/ 55 w 62"/>
                <a:gd name="T1" fmla="*/ 61 h 61"/>
                <a:gd name="T2" fmla="*/ 0 w 62"/>
                <a:gd name="T3" fmla="*/ 7 h 61"/>
                <a:gd name="T4" fmla="*/ 7 w 62"/>
                <a:gd name="T5" fmla="*/ 0 h 61"/>
                <a:gd name="T6" fmla="*/ 62 w 62"/>
                <a:gd name="T7" fmla="*/ 54 h 61"/>
                <a:gd name="T8" fmla="*/ 55 w 62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1">
                  <a:moveTo>
                    <a:pt x="55" y="61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62" y="54"/>
                  </a:lnTo>
                  <a:lnTo>
                    <a:pt x="55" y="61"/>
                  </a:lnTo>
                  <a:close/>
                </a:path>
              </a:pathLst>
            </a:custGeom>
            <a:solidFill>
              <a:srgbClr val="A5B5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51" name="Freeform 90"/>
            <p:cNvSpPr>
              <a:spLocks/>
            </p:cNvSpPr>
            <p:nvPr/>
          </p:nvSpPr>
          <p:spPr bwMode="auto">
            <a:xfrm>
              <a:off x="6711950" y="1438276"/>
              <a:ext cx="47730" cy="47730"/>
            </a:xfrm>
            <a:custGeom>
              <a:avLst/>
              <a:gdLst>
                <a:gd name="T0" fmla="*/ 0 w 14"/>
                <a:gd name="T1" fmla="*/ 12 h 14"/>
                <a:gd name="T2" fmla="*/ 1 w 14"/>
                <a:gd name="T3" fmla="*/ 10 h 14"/>
                <a:gd name="T4" fmla="*/ 11 w 14"/>
                <a:gd name="T5" fmla="*/ 0 h 14"/>
                <a:gd name="T6" fmla="*/ 14 w 14"/>
                <a:gd name="T7" fmla="*/ 0 h 14"/>
                <a:gd name="T8" fmla="*/ 14 w 14"/>
                <a:gd name="T9" fmla="*/ 3 h 14"/>
                <a:gd name="T10" fmla="*/ 4 w 14"/>
                <a:gd name="T11" fmla="*/ 13 h 14"/>
                <a:gd name="T12" fmla="*/ 1 w 14"/>
                <a:gd name="T13" fmla="*/ 13 h 14"/>
                <a:gd name="T14" fmla="*/ 0 w 14"/>
                <a:gd name="T15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0" y="12"/>
                  </a:moveTo>
                  <a:cubicBezTo>
                    <a:pt x="0" y="11"/>
                    <a:pt x="0" y="11"/>
                    <a:pt x="1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3" y="0"/>
                    <a:pt x="14" y="0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4"/>
                    <a:pt x="2" y="14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52" name="Freeform 91"/>
            <p:cNvSpPr>
              <a:spLocks/>
            </p:cNvSpPr>
            <p:nvPr/>
          </p:nvSpPr>
          <p:spPr bwMode="auto">
            <a:xfrm>
              <a:off x="6667499" y="1408113"/>
              <a:ext cx="45719" cy="52250"/>
            </a:xfrm>
            <a:custGeom>
              <a:avLst/>
              <a:gdLst>
                <a:gd name="T0" fmla="*/ 0 w 9"/>
                <a:gd name="T1" fmla="*/ 7 h 10"/>
                <a:gd name="T2" fmla="*/ 0 w 9"/>
                <a:gd name="T3" fmla="*/ 6 h 10"/>
                <a:gd name="T4" fmla="*/ 5 w 9"/>
                <a:gd name="T5" fmla="*/ 1 h 10"/>
                <a:gd name="T6" fmla="*/ 8 w 9"/>
                <a:gd name="T7" fmla="*/ 1 h 10"/>
                <a:gd name="T8" fmla="*/ 8 w 9"/>
                <a:gd name="T9" fmla="*/ 4 h 10"/>
                <a:gd name="T10" fmla="*/ 3 w 9"/>
                <a:gd name="T11" fmla="*/ 9 h 10"/>
                <a:gd name="T12" fmla="*/ 0 w 9"/>
                <a:gd name="T13" fmla="*/ 9 h 10"/>
                <a:gd name="T14" fmla="*/ 0 w 9"/>
                <a:gd name="T15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0" y="7"/>
                  </a:moveTo>
                  <a:cubicBezTo>
                    <a:pt x="0" y="7"/>
                    <a:pt x="0" y="6"/>
                    <a:pt x="0" y="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9" y="2"/>
                    <a:pt x="9" y="3"/>
                    <a:pt x="8" y="4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10"/>
                    <a:pt x="1" y="10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53" name="Freeform 92"/>
            <p:cNvSpPr>
              <a:spLocks/>
            </p:cNvSpPr>
            <p:nvPr/>
          </p:nvSpPr>
          <p:spPr bwMode="auto">
            <a:xfrm>
              <a:off x="6573836" y="1314450"/>
              <a:ext cx="45719" cy="45719"/>
            </a:xfrm>
            <a:custGeom>
              <a:avLst/>
              <a:gdLst>
                <a:gd name="T0" fmla="*/ 0 w 9"/>
                <a:gd name="T1" fmla="*/ 7 h 9"/>
                <a:gd name="T2" fmla="*/ 0 w 9"/>
                <a:gd name="T3" fmla="*/ 6 h 9"/>
                <a:gd name="T4" fmla="*/ 5 w 9"/>
                <a:gd name="T5" fmla="*/ 1 h 9"/>
                <a:gd name="T6" fmla="*/ 8 w 9"/>
                <a:gd name="T7" fmla="*/ 1 h 9"/>
                <a:gd name="T8" fmla="*/ 8 w 9"/>
                <a:gd name="T9" fmla="*/ 4 h 9"/>
                <a:gd name="T10" fmla="*/ 3 w 9"/>
                <a:gd name="T11" fmla="*/ 9 h 9"/>
                <a:gd name="T12" fmla="*/ 0 w 9"/>
                <a:gd name="T13" fmla="*/ 9 h 9"/>
                <a:gd name="T14" fmla="*/ 0 w 9"/>
                <a:gd name="T1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9">
                  <a:moveTo>
                    <a:pt x="0" y="7"/>
                  </a:moveTo>
                  <a:cubicBezTo>
                    <a:pt x="0" y="7"/>
                    <a:pt x="0" y="6"/>
                    <a:pt x="0" y="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9" y="2"/>
                    <a:pt x="9" y="3"/>
                    <a:pt x="8" y="4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1" y="9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solidFill>
              <a:srgbClr val="9A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54" name="Freeform 93"/>
            <p:cNvSpPr>
              <a:spLocks/>
            </p:cNvSpPr>
            <p:nvPr/>
          </p:nvSpPr>
          <p:spPr bwMode="auto">
            <a:xfrm>
              <a:off x="6618287" y="1341439"/>
              <a:ext cx="47729" cy="50622"/>
            </a:xfrm>
            <a:custGeom>
              <a:avLst/>
              <a:gdLst>
                <a:gd name="T0" fmla="*/ 0 w 14"/>
                <a:gd name="T1" fmla="*/ 13 h 15"/>
                <a:gd name="T2" fmla="*/ 1 w 14"/>
                <a:gd name="T3" fmla="*/ 11 h 15"/>
                <a:gd name="T4" fmla="*/ 11 w 14"/>
                <a:gd name="T5" fmla="*/ 1 h 15"/>
                <a:gd name="T6" fmla="*/ 13 w 14"/>
                <a:gd name="T7" fmla="*/ 1 h 15"/>
                <a:gd name="T8" fmla="*/ 13 w 14"/>
                <a:gd name="T9" fmla="*/ 4 h 15"/>
                <a:gd name="T10" fmla="*/ 4 w 14"/>
                <a:gd name="T11" fmla="*/ 14 h 15"/>
                <a:gd name="T12" fmla="*/ 1 w 14"/>
                <a:gd name="T13" fmla="*/ 14 h 15"/>
                <a:gd name="T14" fmla="*/ 0 w 14"/>
                <a:gd name="T15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5">
                  <a:moveTo>
                    <a:pt x="0" y="13"/>
                  </a:moveTo>
                  <a:cubicBezTo>
                    <a:pt x="0" y="12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3" y="0"/>
                    <a:pt x="13" y="1"/>
                  </a:cubicBezTo>
                  <a:cubicBezTo>
                    <a:pt x="14" y="2"/>
                    <a:pt x="14" y="3"/>
                    <a:pt x="13" y="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1" y="15"/>
                    <a:pt x="1" y="14"/>
                  </a:cubicBezTo>
                  <a:cubicBezTo>
                    <a:pt x="0" y="14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55" name="Freeform 94"/>
            <p:cNvSpPr>
              <a:spLocks/>
            </p:cNvSpPr>
            <p:nvPr/>
          </p:nvSpPr>
          <p:spPr bwMode="auto">
            <a:xfrm>
              <a:off x="6524625" y="1247777"/>
              <a:ext cx="47729" cy="50622"/>
            </a:xfrm>
            <a:custGeom>
              <a:avLst/>
              <a:gdLst>
                <a:gd name="T0" fmla="*/ 0 w 14"/>
                <a:gd name="T1" fmla="*/ 12 h 15"/>
                <a:gd name="T2" fmla="*/ 0 w 14"/>
                <a:gd name="T3" fmla="*/ 11 h 15"/>
                <a:gd name="T4" fmla="*/ 10 w 14"/>
                <a:gd name="T5" fmla="*/ 1 h 15"/>
                <a:gd name="T6" fmla="*/ 13 w 14"/>
                <a:gd name="T7" fmla="*/ 1 h 15"/>
                <a:gd name="T8" fmla="*/ 13 w 14"/>
                <a:gd name="T9" fmla="*/ 4 h 15"/>
                <a:gd name="T10" fmla="*/ 3 w 14"/>
                <a:gd name="T11" fmla="*/ 14 h 15"/>
                <a:gd name="T12" fmla="*/ 0 w 14"/>
                <a:gd name="T13" fmla="*/ 14 h 15"/>
                <a:gd name="T14" fmla="*/ 0 w 14"/>
                <a:gd name="T1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5">
                  <a:moveTo>
                    <a:pt x="0" y="12"/>
                  </a:moveTo>
                  <a:cubicBezTo>
                    <a:pt x="0" y="12"/>
                    <a:pt x="0" y="11"/>
                    <a:pt x="0" y="1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4" y="2"/>
                    <a:pt x="14" y="3"/>
                    <a:pt x="13" y="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1" y="15"/>
                    <a:pt x="0" y="14"/>
                  </a:cubicBezTo>
                  <a:cubicBezTo>
                    <a:pt x="0" y="13"/>
                    <a:pt x="0" y="13"/>
                    <a:pt x="0" y="12"/>
                  </a:cubicBezTo>
                  <a:close/>
                </a:path>
              </a:pathLst>
            </a:custGeom>
            <a:solidFill>
              <a:srgbClr val="9A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56" name="Freeform 95"/>
            <p:cNvSpPr>
              <a:spLocks/>
            </p:cNvSpPr>
            <p:nvPr/>
          </p:nvSpPr>
          <p:spPr bwMode="auto">
            <a:xfrm>
              <a:off x="6540501" y="1171576"/>
              <a:ext cx="334106" cy="331213"/>
            </a:xfrm>
            <a:custGeom>
              <a:avLst/>
              <a:gdLst>
                <a:gd name="T0" fmla="*/ 12 w 98"/>
                <a:gd name="T1" fmla="*/ 3 h 97"/>
                <a:gd name="T2" fmla="*/ 3 w 98"/>
                <a:gd name="T3" fmla="*/ 3 h 97"/>
                <a:gd name="T4" fmla="*/ 3 w 98"/>
                <a:gd name="T5" fmla="*/ 3 h 97"/>
                <a:gd name="T6" fmla="*/ 3 w 98"/>
                <a:gd name="T7" fmla="*/ 12 h 97"/>
                <a:gd name="T8" fmla="*/ 86 w 98"/>
                <a:gd name="T9" fmla="*/ 95 h 97"/>
                <a:gd name="T10" fmla="*/ 95 w 98"/>
                <a:gd name="T11" fmla="*/ 95 h 97"/>
                <a:gd name="T12" fmla="*/ 95 w 98"/>
                <a:gd name="T13" fmla="*/ 95 h 97"/>
                <a:gd name="T14" fmla="*/ 95 w 98"/>
                <a:gd name="T15" fmla="*/ 86 h 97"/>
                <a:gd name="T16" fmla="*/ 12 w 98"/>
                <a:gd name="T17" fmla="*/ 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97">
                  <a:moveTo>
                    <a:pt x="12" y="3"/>
                  </a:moveTo>
                  <a:cubicBezTo>
                    <a:pt x="10" y="0"/>
                    <a:pt x="5" y="0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5"/>
                    <a:pt x="0" y="9"/>
                    <a:pt x="3" y="12"/>
                  </a:cubicBezTo>
                  <a:cubicBezTo>
                    <a:pt x="86" y="95"/>
                    <a:pt x="86" y="95"/>
                    <a:pt x="86" y="95"/>
                  </a:cubicBezTo>
                  <a:cubicBezTo>
                    <a:pt x="88" y="97"/>
                    <a:pt x="93" y="97"/>
                    <a:pt x="95" y="95"/>
                  </a:cubicBezTo>
                  <a:cubicBezTo>
                    <a:pt x="95" y="95"/>
                    <a:pt x="95" y="95"/>
                    <a:pt x="95" y="95"/>
                  </a:cubicBezTo>
                  <a:cubicBezTo>
                    <a:pt x="98" y="92"/>
                    <a:pt x="98" y="88"/>
                    <a:pt x="95" y="86"/>
                  </a:cubicBezTo>
                  <a:lnTo>
                    <a:pt x="12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57" name="Freeform 96"/>
            <p:cNvSpPr>
              <a:spLocks/>
            </p:cNvSpPr>
            <p:nvPr/>
          </p:nvSpPr>
          <p:spPr bwMode="auto">
            <a:xfrm>
              <a:off x="6929436" y="1565276"/>
              <a:ext cx="45719" cy="57150"/>
            </a:xfrm>
            <a:custGeom>
              <a:avLst/>
              <a:gdLst>
                <a:gd name="T0" fmla="*/ 5 w 5"/>
                <a:gd name="T1" fmla="*/ 1 h 6"/>
                <a:gd name="T2" fmla="*/ 2 w 5"/>
                <a:gd name="T3" fmla="*/ 1 h 6"/>
                <a:gd name="T4" fmla="*/ 0 w 5"/>
                <a:gd name="T5" fmla="*/ 3 h 6"/>
                <a:gd name="T6" fmla="*/ 0 w 5"/>
                <a:gd name="T7" fmla="*/ 5 h 6"/>
                <a:gd name="T8" fmla="*/ 0 w 5"/>
                <a:gd name="T9" fmla="*/ 5 h 6"/>
                <a:gd name="T10" fmla="*/ 3 w 5"/>
                <a:gd name="T11" fmla="*/ 5 h 6"/>
                <a:gd name="T12" fmla="*/ 5 w 5"/>
                <a:gd name="T13" fmla="*/ 4 h 6"/>
                <a:gd name="T14" fmla="*/ 5 w 5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6">
                  <a:moveTo>
                    <a:pt x="5" y="1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2" y="6"/>
                    <a:pt x="3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2"/>
                    <a:pt x="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7291" name="Picture 90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07"/>
          <a:stretch/>
        </p:blipFill>
        <p:spPr bwMode="auto">
          <a:xfrm>
            <a:off x="270450" y="5016685"/>
            <a:ext cx="3385952" cy="1253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96" name="Rectangle 8418"/>
          <p:cNvSpPr>
            <a:spLocks noChangeArrowheads="1"/>
          </p:cNvSpPr>
          <p:nvPr/>
        </p:nvSpPr>
        <p:spPr bwMode="auto">
          <a:xfrm>
            <a:off x="0" y="1006475"/>
            <a:ext cx="3528000" cy="60325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9" name="Picture 90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16"/>
          <a:stretch/>
        </p:blipFill>
        <p:spPr bwMode="auto">
          <a:xfrm>
            <a:off x="152400" y="1208211"/>
            <a:ext cx="3385952" cy="1616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90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4964214" y="4291991"/>
            <a:ext cx="4179786" cy="1959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TextBox 61"/>
          <p:cNvSpPr txBox="1"/>
          <p:nvPr/>
        </p:nvSpPr>
        <p:spPr>
          <a:xfrm>
            <a:off x="-16221" y="589746"/>
            <a:ext cx="41838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dirty="0"/>
              <a:t>DRUG TRAFFICKING</a:t>
            </a:r>
          </a:p>
        </p:txBody>
      </p:sp>
      <p:pic>
        <p:nvPicPr>
          <p:cNvPr id="61" name="Picture 1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39" t="56590" b="8394"/>
          <a:stretch/>
        </p:blipFill>
        <p:spPr bwMode="auto">
          <a:xfrm>
            <a:off x="3098272" y="3818432"/>
            <a:ext cx="1298894" cy="10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1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9" t="11250" r="3170" b="50000"/>
          <a:stretch/>
        </p:blipFill>
        <p:spPr bwMode="auto">
          <a:xfrm>
            <a:off x="3103805" y="2558015"/>
            <a:ext cx="1275843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1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90" r="53822" b="31490"/>
          <a:stretch/>
        </p:blipFill>
        <p:spPr bwMode="auto">
          <a:xfrm>
            <a:off x="285712" y="4034432"/>
            <a:ext cx="2434243" cy="5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1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50" r="43184" b="77429"/>
          <a:stretch/>
        </p:blipFill>
        <p:spPr bwMode="auto">
          <a:xfrm>
            <a:off x="285712" y="3008015"/>
            <a:ext cx="2956576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10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418"/>
          <p:cNvSpPr>
            <a:spLocks noChangeArrowheads="1"/>
          </p:cNvSpPr>
          <p:nvPr/>
        </p:nvSpPr>
        <p:spPr bwMode="auto">
          <a:xfrm>
            <a:off x="0" y="944881"/>
            <a:ext cx="4032000" cy="45719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1908" y="528935"/>
            <a:ext cx="4183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MIGRANT </a:t>
            </a:r>
            <a:r>
              <a:rPr lang="en-GB" sz="2400" b="1" dirty="0" smtClean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SMUGGLING </a:t>
            </a:r>
            <a:endParaRPr lang="en-GB" sz="2400" b="1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1676"/>
          <p:cNvPicPr>
            <a:picLocks noChangeAspect="1" noChangeArrowheads="1"/>
          </p:cNvPicPr>
          <p:nvPr/>
        </p:nvPicPr>
        <p:blipFill rotWithShape="1">
          <a:blip r:embed="rId3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6" b="75424"/>
          <a:stretch/>
        </p:blipFill>
        <p:spPr bwMode="auto">
          <a:xfrm>
            <a:off x="1220652" y="1676400"/>
            <a:ext cx="2817948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677"/>
          <p:cNvPicPr>
            <a:picLocks noChangeAspect="1" noChangeArrowheads="1"/>
          </p:cNvPicPr>
          <p:nvPr/>
        </p:nvPicPr>
        <p:blipFill rotWithShape="1">
          <a:blip r:embed="rId4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4" t="66397"/>
          <a:stretch/>
        </p:blipFill>
        <p:spPr bwMode="auto">
          <a:xfrm>
            <a:off x="4846963" y="1600200"/>
            <a:ext cx="2620637" cy="51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Rectangle 8418"/>
          <p:cNvSpPr>
            <a:spLocks noChangeArrowheads="1"/>
          </p:cNvSpPr>
          <p:nvPr/>
        </p:nvSpPr>
        <p:spPr bwMode="auto">
          <a:xfrm>
            <a:off x="78838" y="3502221"/>
            <a:ext cx="5788561" cy="45719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78839" y="6477000"/>
            <a:ext cx="1296000" cy="324000"/>
            <a:chOff x="120650" y="6515100"/>
            <a:chExt cx="649288" cy="163513"/>
          </a:xfrm>
        </p:grpSpPr>
        <p:sp>
          <p:nvSpPr>
            <p:cNvPr id="52" name="Freeform 1148"/>
            <p:cNvSpPr>
              <a:spLocks/>
            </p:cNvSpPr>
            <p:nvPr/>
          </p:nvSpPr>
          <p:spPr bwMode="auto">
            <a:xfrm>
              <a:off x="120650" y="6515100"/>
              <a:ext cx="649288" cy="163513"/>
            </a:xfrm>
            <a:custGeom>
              <a:avLst/>
              <a:gdLst>
                <a:gd name="T0" fmla="*/ 211 w 242"/>
                <a:gd name="T1" fmla="*/ 61 h 61"/>
                <a:gd name="T2" fmla="*/ 30 w 242"/>
                <a:gd name="T3" fmla="*/ 61 h 61"/>
                <a:gd name="T4" fmla="*/ 0 w 242"/>
                <a:gd name="T5" fmla="*/ 30 h 61"/>
                <a:gd name="T6" fmla="*/ 0 w 242"/>
                <a:gd name="T7" fmla="*/ 30 h 61"/>
                <a:gd name="T8" fmla="*/ 30 w 242"/>
                <a:gd name="T9" fmla="*/ 0 h 61"/>
                <a:gd name="T10" fmla="*/ 211 w 242"/>
                <a:gd name="T11" fmla="*/ 0 h 61"/>
                <a:gd name="T12" fmla="*/ 242 w 242"/>
                <a:gd name="T13" fmla="*/ 30 h 61"/>
                <a:gd name="T14" fmla="*/ 242 w 242"/>
                <a:gd name="T15" fmla="*/ 30 h 61"/>
                <a:gd name="T16" fmla="*/ 211 w 242"/>
                <a:gd name="T1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61">
                  <a:moveTo>
                    <a:pt x="211" y="61"/>
                  </a:moveTo>
                  <a:cubicBezTo>
                    <a:pt x="30" y="61"/>
                    <a:pt x="30" y="61"/>
                    <a:pt x="30" y="61"/>
                  </a:cubicBezTo>
                  <a:cubicBezTo>
                    <a:pt x="13" y="61"/>
                    <a:pt x="0" y="47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28" y="0"/>
                    <a:pt x="242" y="13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47"/>
                    <a:pt x="228" y="61"/>
                    <a:pt x="211" y="61"/>
                  </a:cubicBezTo>
                  <a:close/>
                </a:path>
              </a:pathLst>
            </a:custGeom>
            <a:solidFill>
              <a:srgbClr val="1425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1149"/>
            <p:cNvSpPr>
              <a:spLocks/>
            </p:cNvSpPr>
            <p:nvPr/>
          </p:nvSpPr>
          <p:spPr bwMode="auto">
            <a:xfrm>
              <a:off x="206375" y="6545263"/>
              <a:ext cx="82550" cy="71438"/>
            </a:xfrm>
            <a:custGeom>
              <a:avLst/>
              <a:gdLst>
                <a:gd name="T0" fmla="*/ 2 w 31"/>
                <a:gd name="T1" fmla="*/ 27 h 27"/>
                <a:gd name="T2" fmla="*/ 1 w 31"/>
                <a:gd name="T3" fmla="*/ 24 h 27"/>
                <a:gd name="T4" fmla="*/ 14 w 31"/>
                <a:gd name="T5" fmla="*/ 1 h 27"/>
                <a:gd name="T6" fmla="*/ 17 w 31"/>
                <a:gd name="T7" fmla="*/ 1 h 27"/>
                <a:gd name="T8" fmla="*/ 30 w 31"/>
                <a:gd name="T9" fmla="*/ 24 h 27"/>
                <a:gd name="T10" fmla="*/ 29 w 31"/>
                <a:gd name="T11" fmla="*/ 27 h 27"/>
                <a:gd name="T12" fmla="*/ 2 w 31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7">
                  <a:moveTo>
                    <a:pt x="2" y="27"/>
                  </a:moveTo>
                  <a:cubicBezTo>
                    <a:pt x="1" y="27"/>
                    <a:pt x="0" y="26"/>
                    <a:pt x="1" y="24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0"/>
                    <a:pt x="16" y="0"/>
                    <a:pt x="17" y="1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6"/>
                    <a:pt x="31" y="27"/>
                    <a:pt x="29" y="27"/>
                  </a:cubicBezTo>
                  <a:lnTo>
                    <a:pt x="2" y="27"/>
                  </a:ln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1150"/>
            <p:cNvSpPr>
              <a:spLocks noEditPoints="1"/>
            </p:cNvSpPr>
            <p:nvPr/>
          </p:nvSpPr>
          <p:spPr bwMode="auto">
            <a:xfrm>
              <a:off x="315913" y="6584950"/>
              <a:ext cx="30163" cy="23813"/>
            </a:xfrm>
            <a:custGeom>
              <a:avLst/>
              <a:gdLst>
                <a:gd name="T0" fmla="*/ 19 w 19"/>
                <a:gd name="T1" fmla="*/ 5 h 15"/>
                <a:gd name="T2" fmla="*/ 0 w 19"/>
                <a:gd name="T3" fmla="*/ 5 h 15"/>
                <a:gd name="T4" fmla="*/ 0 w 19"/>
                <a:gd name="T5" fmla="*/ 0 h 15"/>
                <a:gd name="T6" fmla="*/ 19 w 19"/>
                <a:gd name="T7" fmla="*/ 0 h 15"/>
                <a:gd name="T8" fmla="*/ 19 w 19"/>
                <a:gd name="T9" fmla="*/ 5 h 15"/>
                <a:gd name="T10" fmla="*/ 19 w 19"/>
                <a:gd name="T11" fmla="*/ 15 h 15"/>
                <a:gd name="T12" fmla="*/ 0 w 19"/>
                <a:gd name="T13" fmla="*/ 15 h 15"/>
                <a:gd name="T14" fmla="*/ 0 w 19"/>
                <a:gd name="T15" fmla="*/ 10 h 15"/>
                <a:gd name="T16" fmla="*/ 19 w 19"/>
                <a:gd name="T17" fmla="*/ 10 h 15"/>
                <a:gd name="T18" fmla="*/ 19 w 19"/>
                <a:gd name="T1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5">
                  <a:moveTo>
                    <a:pt x="19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"/>
                  </a:lnTo>
                  <a:close/>
                  <a:moveTo>
                    <a:pt x="19" y="15"/>
                  </a:moveTo>
                  <a:lnTo>
                    <a:pt x="0" y="15"/>
                  </a:lnTo>
                  <a:lnTo>
                    <a:pt x="0" y="10"/>
                  </a:lnTo>
                  <a:lnTo>
                    <a:pt x="19" y="10"/>
                  </a:lnTo>
                  <a:lnTo>
                    <a:pt x="19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1151"/>
            <p:cNvSpPr>
              <a:spLocks noEditPoints="1"/>
            </p:cNvSpPr>
            <p:nvPr/>
          </p:nvSpPr>
          <p:spPr bwMode="auto">
            <a:xfrm>
              <a:off x="369888" y="6565900"/>
              <a:ext cx="11113" cy="53975"/>
            </a:xfrm>
            <a:custGeom>
              <a:avLst/>
              <a:gdLst>
                <a:gd name="T0" fmla="*/ 0 w 7"/>
                <a:gd name="T1" fmla="*/ 3 h 34"/>
                <a:gd name="T2" fmla="*/ 0 w 7"/>
                <a:gd name="T3" fmla="*/ 2 h 34"/>
                <a:gd name="T4" fmla="*/ 2 w 7"/>
                <a:gd name="T5" fmla="*/ 0 h 34"/>
                <a:gd name="T6" fmla="*/ 2 w 7"/>
                <a:gd name="T7" fmla="*/ 0 h 34"/>
                <a:gd name="T8" fmla="*/ 3 w 7"/>
                <a:gd name="T9" fmla="*/ 0 h 34"/>
                <a:gd name="T10" fmla="*/ 5 w 7"/>
                <a:gd name="T11" fmla="*/ 0 h 34"/>
                <a:gd name="T12" fmla="*/ 5 w 7"/>
                <a:gd name="T13" fmla="*/ 0 h 34"/>
                <a:gd name="T14" fmla="*/ 7 w 7"/>
                <a:gd name="T15" fmla="*/ 2 h 34"/>
                <a:gd name="T16" fmla="*/ 7 w 7"/>
                <a:gd name="T17" fmla="*/ 3 h 34"/>
                <a:gd name="T18" fmla="*/ 7 w 7"/>
                <a:gd name="T19" fmla="*/ 5 h 34"/>
                <a:gd name="T20" fmla="*/ 5 w 7"/>
                <a:gd name="T21" fmla="*/ 5 h 34"/>
                <a:gd name="T22" fmla="*/ 5 w 7"/>
                <a:gd name="T23" fmla="*/ 7 h 34"/>
                <a:gd name="T24" fmla="*/ 3 w 7"/>
                <a:gd name="T25" fmla="*/ 7 h 34"/>
                <a:gd name="T26" fmla="*/ 2 w 7"/>
                <a:gd name="T27" fmla="*/ 7 h 34"/>
                <a:gd name="T28" fmla="*/ 2 w 7"/>
                <a:gd name="T29" fmla="*/ 5 h 34"/>
                <a:gd name="T30" fmla="*/ 0 w 7"/>
                <a:gd name="T31" fmla="*/ 5 h 34"/>
                <a:gd name="T32" fmla="*/ 0 w 7"/>
                <a:gd name="T33" fmla="*/ 3 h 34"/>
                <a:gd name="T34" fmla="*/ 7 w 7"/>
                <a:gd name="T35" fmla="*/ 34 h 34"/>
                <a:gd name="T36" fmla="*/ 0 w 7"/>
                <a:gd name="T37" fmla="*/ 34 h 34"/>
                <a:gd name="T38" fmla="*/ 0 w 7"/>
                <a:gd name="T39" fmla="*/ 9 h 34"/>
                <a:gd name="T40" fmla="*/ 7 w 7"/>
                <a:gd name="T41" fmla="*/ 9 h 34"/>
                <a:gd name="T42" fmla="*/ 7 w 7"/>
                <a:gd name="T4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34">
                  <a:moveTo>
                    <a:pt x="0" y="3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close/>
                  <a:moveTo>
                    <a:pt x="7" y="34"/>
                  </a:moveTo>
                  <a:lnTo>
                    <a:pt x="0" y="34"/>
                  </a:lnTo>
                  <a:lnTo>
                    <a:pt x="0" y="9"/>
                  </a:lnTo>
                  <a:lnTo>
                    <a:pt x="7" y="9"/>
                  </a:lnTo>
                  <a:lnTo>
                    <a:pt x="7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1152"/>
            <p:cNvSpPr>
              <a:spLocks/>
            </p:cNvSpPr>
            <p:nvPr/>
          </p:nvSpPr>
          <p:spPr bwMode="auto">
            <a:xfrm>
              <a:off x="388938" y="6580188"/>
              <a:ext cx="26988" cy="39688"/>
            </a:xfrm>
            <a:custGeom>
              <a:avLst/>
              <a:gdLst>
                <a:gd name="T0" fmla="*/ 3 w 10"/>
                <a:gd name="T1" fmla="*/ 0 h 15"/>
                <a:gd name="T2" fmla="*/ 3 w 10"/>
                <a:gd name="T3" fmla="*/ 2 h 15"/>
                <a:gd name="T4" fmla="*/ 5 w 10"/>
                <a:gd name="T5" fmla="*/ 1 h 15"/>
                <a:gd name="T6" fmla="*/ 7 w 10"/>
                <a:gd name="T7" fmla="*/ 0 h 15"/>
                <a:gd name="T8" fmla="*/ 8 w 10"/>
                <a:gd name="T9" fmla="*/ 0 h 15"/>
                <a:gd name="T10" fmla="*/ 9 w 10"/>
                <a:gd name="T11" fmla="*/ 1 h 15"/>
                <a:gd name="T12" fmla="*/ 10 w 10"/>
                <a:gd name="T13" fmla="*/ 3 h 15"/>
                <a:gd name="T14" fmla="*/ 10 w 10"/>
                <a:gd name="T15" fmla="*/ 6 h 15"/>
                <a:gd name="T16" fmla="*/ 10 w 10"/>
                <a:gd name="T17" fmla="*/ 15 h 15"/>
                <a:gd name="T18" fmla="*/ 7 w 10"/>
                <a:gd name="T19" fmla="*/ 15 h 15"/>
                <a:gd name="T20" fmla="*/ 7 w 10"/>
                <a:gd name="T21" fmla="*/ 6 h 15"/>
                <a:gd name="T22" fmla="*/ 7 w 10"/>
                <a:gd name="T23" fmla="*/ 5 h 15"/>
                <a:gd name="T24" fmla="*/ 6 w 10"/>
                <a:gd name="T25" fmla="*/ 4 h 15"/>
                <a:gd name="T26" fmla="*/ 6 w 10"/>
                <a:gd name="T27" fmla="*/ 3 h 15"/>
                <a:gd name="T28" fmla="*/ 5 w 10"/>
                <a:gd name="T29" fmla="*/ 3 h 15"/>
                <a:gd name="T30" fmla="*/ 4 w 10"/>
                <a:gd name="T31" fmla="*/ 4 h 15"/>
                <a:gd name="T32" fmla="*/ 3 w 10"/>
                <a:gd name="T33" fmla="*/ 4 h 15"/>
                <a:gd name="T34" fmla="*/ 3 w 10"/>
                <a:gd name="T35" fmla="*/ 15 h 15"/>
                <a:gd name="T36" fmla="*/ 0 w 10"/>
                <a:gd name="T37" fmla="*/ 15 h 15"/>
                <a:gd name="T38" fmla="*/ 0 w 10"/>
                <a:gd name="T39" fmla="*/ 0 h 15"/>
                <a:gd name="T40" fmla="*/ 3 w 10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15">
                  <a:moveTo>
                    <a:pt x="3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4"/>
                    <a:pt x="10" y="5"/>
                    <a:pt x="10" y="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1153"/>
            <p:cNvSpPr>
              <a:spLocks/>
            </p:cNvSpPr>
            <p:nvPr/>
          </p:nvSpPr>
          <p:spPr bwMode="auto">
            <a:xfrm>
              <a:off x="423863" y="6580188"/>
              <a:ext cx="28575" cy="39688"/>
            </a:xfrm>
            <a:custGeom>
              <a:avLst/>
              <a:gdLst>
                <a:gd name="T0" fmla="*/ 5 w 11"/>
                <a:gd name="T1" fmla="*/ 12 h 15"/>
                <a:gd name="T2" fmla="*/ 7 w 11"/>
                <a:gd name="T3" fmla="*/ 11 h 15"/>
                <a:gd name="T4" fmla="*/ 7 w 11"/>
                <a:gd name="T5" fmla="*/ 10 h 15"/>
                <a:gd name="T6" fmla="*/ 11 w 11"/>
                <a:gd name="T7" fmla="*/ 10 h 15"/>
                <a:gd name="T8" fmla="*/ 10 w 11"/>
                <a:gd name="T9" fmla="*/ 12 h 15"/>
                <a:gd name="T10" fmla="*/ 9 w 11"/>
                <a:gd name="T11" fmla="*/ 14 h 15"/>
                <a:gd name="T12" fmla="*/ 7 w 11"/>
                <a:gd name="T13" fmla="*/ 15 h 15"/>
                <a:gd name="T14" fmla="*/ 5 w 11"/>
                <a:gd name="T15" fmla="*/ 15 h 15"/>
                <a:gd name="T16" fmla="*/ 3 w 11"/>
                <a:gd name="T17" fmla="*/ 15 h 15"/>
                <a:gd name="T18" fmla="*/ 1 w 11"/>
                <a:gd name="T19" fmla="*/ 13 h 15"/>
                <a:gd name="T20" fmla="*/ 0 w 11"/>
                <a:gd name="T21" fmla="*/ 11 h 15"/>
                <a:gd name="T22" fmla="*/ 0 w 11"/>
                <a:gd name="T23" fmla="*/ 8 h 15"/>
                <a:gd name="T24" fmla="*/ 0 w 11"/>
                <a:gd name="T25" fmla="*/ 7 h 15"/>
                <a:gd name="T26" fmla="*/ 0 w 11"/>
                <a:gd name="T27" fmla="*/ 4 h 15"/>
                <a:gd name="T28" fmla="*/ 1 w 11"/>
                <a:gd name="T29" fmla="*/ 2 h 15"/>
                <a:gd name="T30" fmla="*/ 3 w 11"/>
                <a:gd name="T31" fmla="*/ 1 h 15"/>
                <a:gd name="T32" fmla="*/ 5 w 11"/>
                <a:gd name="T33" fmla="*/ 0 h 15"/>
                <a:gd name="T34" fmla="*/ 8 w 11"/>
                <a:gd name="T35" fmla="*/ 1 h 15"/>
                <a:gd name="T36" fmla="*/ 9 w 11"/>
                <a:gd name="T37" fmla="*/ 2 h 15"/>
                <a:gd name="T38" fmla="*/ 10 w 11"/>
                <a:gd name="T39" fmla="*/ 3 h 15"/>
                <a:gd name="T40" fmla="*/ 11 w 11"/>
                <a:gd name="T41" fmla="*/ 6 h 15"/>
                <a:gd name="T42" fmla="*/ 7 w 11"/>
                <a:gd name="T43" fmla="*/ 6 h 15"/>
                <a:gd name="T44" fmla="*/ 7 w 11"/>
                <a:gd name="T45" fmla="*/ 4 h 15"/>
                <a:gd name="T46" fmla="*/ 5 w 11"/>
                <a:gd name="T47" fmla="*/ 3 h 15"/>
                <a:gd name="T48" fmla="*/ 4 w 11"/>
                <a:gd name="T49" fmla="*/ 4 h 15"/>
                <a:gd name="T50" fmla="*/ 4 w 11"/>
                <a:gd name="T51" fmla="*/ 4 h 15"/>
                <a:gd name="T52" fmla="*/ 4 w 11"/>
                <a:gd name="T53" fmla="*/ 5 h 15"/>
                <a:gd name="T54" fmla="*/ 4 w 11"/>
                <a:gd name="T55" fmla="*/ 7 h 15"/>
                <a:gd name="T56" fmla="*/ 4 w 11"/>
                <a:gd name="T57" fmla="*/ 8 h 15"/>
                <a:gd name="T58" fmla="*/ 4 w 11"/>
                <a:gd name="T59" fmla="*/ 10 h 15"/>
                <a:gd name="T60" fmla="*/ 4 w 11"/>
                <a:gd name="T61" fmla="*/ 11 h 15"/>
                <a:gd name="T62" fmla="*/ 4 w 11"/>
                <a:gd name="T63" fmla="*/ 12 h 15"/>
                <a:gd name="T64" fmla="*/ 5 w 11"/>
                <a:gd name="T6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" h="15">
                  <a:moveTo>
                    <a:pt x="5" y="12"/>
                  </a:moveTo>
                  <a:cubicBezTo>
                    <a:pt x="6" y="12"/>
                    <a:pt x="6" y="12"/>
                    <a:pt x="7" y="11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10" y="13"/>
                    <a:pt x="10" y="13"/>
                    <a:pt x="9" y="14"/>
                  </a:cubicBezTo>
                  <a:cubicBezTo>
                    <a:pt x="9" y="14"/>
                    <a:pt x="8" y="14"/>
                    <a:pt x="7" y="15"/>
                  </a:cubicBezTo>
                  <a:cubicBezTo>
                    <a:pt x="7" y="15"/>
                    <a:pt x="6" y="15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2" y="14"/>
                    <a:pt x="2" y="14"/>
                    <a:pt x="1" y="13"/>
                  </a:cubicBezTo>
                  <a:cubicBezTo>
                    <a:pt x="1" y="13"/>
                    <a:pt x="0" y="12"/>
                    <a:pt x="0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1" y="3"/>
                    <a:pt x="1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8" y="1"/>
                    <a:pt x="9" y="1"/>
                    <a:pt x="9" y="2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0" y="4"/>
                    <a:pt x="11" y="5"/>
                    <a:pt x="11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6" y="4"/>
                    <a:pt x="6" y="3"/>
                    <a:pt x="5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0"/>
                    <a:pt x="4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154"/>
            <p:cNvSpPr>
              <a:spLocks/>
            </p:cNvSpPr>
            <p:nvPr/>
          </p:nvSpPr>
          <p:spPr bwMode="auto">
            <a:xfrm>
              <a:off x="458788" y="6580188"/>
              <a:ext cx="19050" cy="39688"/>
            </a:xfrm>
            <a:custGeom>
              <a:avLst/>
              <a:gdLst>
                <a:gd name="T0" fmla="*/ 7 w 7"/>
                <a:gd name="T1" fmla="*/ 4 h 15"/>
                <a:gd name="T2" fmla="*/ 6 w 7"/>
                <a:gd name="T3" fmla="*/ 4 h 15"/>
                <a:gd name="T4" fmla="*/ 6 w 7"/>
                <a:gd name="T5" fmla="*/ 4 h 15"/>
                <a:gd name="T6" fmla="*/ 4 w 7"/>
                <a:gd name="T7" fmla="*/ 4 h 15"/>
                <a:gd name="T8" fmla="*/ 3 w 7"/>
                <a:gd name="T9" fmla="*/ 5 h 15"/>
                <a:gd name="T10" fmla="*/ 3 w 7"/>
                <a:gd name="T11" fmla="*/ 15 h 15"/>
                <a:gd name="T12" fmla="*/ 0 w 7"/>
                <a:gd name="T13" fmla="*/ 15 h 15"/>
                <a:gd name="T14" fmla="*/ 0 w 7"/>
                <a:gd name="T15" fmla="*/ 0 h 15"/>
                <a:gd name="T16" fmla="*/ 3 w 7"/>
                <a:gd name="T17" fmla="*/ 0 h 15"/>
                <a:gd name="T18" fmla="*/ 3 w 7"/>
                <a:gd name="T19" fmla="*/ 2 h 15"/>
                <a:gd name="T20" fmla="*/ 4 w 7"/>
                <a:gd name="T21" fmla="*/ 1 h 15"/>
                <a:gd name="T22" fmla="*/ 6 w 7"/>
                <a:gd name="T23" fmla="*/ 0 h 15"/>
                <a:gd name="T24" fmla="*/ 6 w 7"/>
                <a:gd name="T25" fmla="*/ 0 h 15"/>
                <a:gd name="T26" fmla="*/ 7 w 7"/>
                <a:gd name="T27" fmla="*/ 0 h 15"/>
                <a:gd name="T28" fmla="*/ 7 w 7"/>
                <a:gd name="T2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">
                  <a:moveTo>
                    <a:pt x="7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155"/>
            <p:cNvSpPr>
              <a:spLocks noEditPoints="1"/>
            </p:cNvSpPr>
            <p:nvPr/>
          </p:nvSpPr>
          <p:spPr bwMode="auto">
            <a:xfrm>
              <a:off x="479425" y="6580188"/>
              <a:ext cx="30163" cy="39688"/>
            </a:xfrm>
            <a:custGeom>
              <a:avLst/>
              <a:gdLst>
                <a:gd name="T0" fmla="*/ 6 w 11"/>
                <a:gd name="T1" fmla="*/ 15 h 15"/>
                <a:gd name="T2" fmla="*/ 4 w 11"/>
                <a:gd name="T3" fmla="*/ 15 h 15"/>
                <a:gd name="T4" fmla="*/ 2 w 11"/>
                <a:gd name="T5" fmla="*/ 13 h 15"/>
                <a:gd name="T6" fmla="*/ 1 w 11"/>
                <a:gd name="T7" fmla="*/ 11 h 15"/>
                <a:gd name="T8" fmla="*/ 0 w 11"/>
                <a:gd name="T9" fmla="*/ 8 h 15"/>
                <a:gd name="T10" fmla="*/ 0 w 11"/>
                <a:gd name="T11" fmla="*/ 7 h 15"/>
                <a:gd name="T12" fmla="*/ 1 w 11"/>
                <a:gd name="T13" fmla="*/ 4 h 15"/>
                <a:gd name="T14" fmla="*/ 2 w 11"/>
                <a:gd name="T15" fmla="*/ 2 h 15"/>
                <a:gd name="T16" fmla="*/ 3 w 11"/>
                <a:gd name="T17" fmla="*/ 1 h 15"/>
                <a:gd name="T18" fmla="*/ 6 w 11"/>
                <a:gd name="T19" fmla="*/ 0 h 15"/>
                <a:gd name="T20" fmla="*/ 10 w 11"/>
                <a:gd name="T21" fmla="*/ 2 h 15"/>
                <a:gd name="T22" fmla="*/ 11 w 11"/>
                <a:gd name="T23" fmla="*/ 7 h 15"/>
                <a:gd name="T24" fmla="*/ 11 w 11"/>
                <a:gd name="T25" fmla="*/ 9 h 15"/>
                <a:gd name="T26" fmla="*/ 4 w 11"/>
                <a:gd name="T27" fmla="*/ 9 h 15"/>
                <a:gd name="T28" fmla="*/ 4 w 11"/>
                <a:gd name="T29" fmla="*/ 10 h 15"/>
                <a:gd name="T30" fmla="*/ 5 w 11"/>
                <a:gd name="T31" fmla="*/ 11 h 15"/>
                <a:gd name="T32" fmla="*/ 5 w 11"/>
                <a:gd name="T33" fmla="*/ 12 h 15"/>
                <a:gd name="T34" fmla="*/ 6 w 11"/>
                <a:gd name="T35" fmla="*/ 12 h 15"/>
                <a:gd name="T36" fmla="*/ 8 w 11"/>
                <a:gd name="T37" fmla="*/ 12 h 15"/>
                <a:gd name="T38" fmla="*/ 10 w 11"/>
                <a:gd name="T39" fmla="*/ 11 h 15"/>
                <a:gd name="T40" fmla="*/ 11 w 11"/>
                <a:gd name="T41" fmla="*/ 13 h 15"/>
                <a:gd name="T42" fmla="*/ 10 w 11"/>
                <a:gd name="T43" fmla="*/ 14 h 15"/>
                <a:gd name="T44" fmla="*/ 9 w 11"/>
                <a:gd name="T45" fmla="*/ 14 h 15"/>
                <a:gd name="T46" fmla="*/ 8 w 11"/>
                <a:gd name="T47" fmla="*/ 15 h 15"/>
                <a:gd name="T48" fmla="*/ 6 w 11"/>
                <a:gd name="T49" fmla="*/ 15 h 15"/>
                <a:gd name="T50" fmla="*/ 6 w 11"/>
                <a:gd name="T51" fmla="*/ 3 h 15"/>
                <a:gd name="T52" fmla="*/ 4 w 11"/>
                <a:gd name="T53" fmla="*/ 4 h 15"/>
                <a:gd name="T54" fmla="*/ 4 w 11"/>
                <a:gd name="T55" fmla="*/ 6 h 15"/>
                <a:gd name="T56" fmla="*/ 8 w 11"/>
                <a:gd name="T57" fmla="*/ 6 h 15"/>
                <a:gd name="T58" fmla="*/ 8 w 11"/>
                <a:gd name="T59" fmla="*/ 6 h 15"/>
                <a:gd name="T60" fmla="*/ 7 w 11"/>
                <a:gd name="T61" fmla="*/ 4 h 15"/>
                <a:gd name="T62" fmla="*/ 6 w 11"/>
                <a:gd name="T6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" h="15">
                  <a:moveTo>
                    <a:pt x="6" y="15"/>
                  </a:moveTo>
                  <a:cubicBezTo>
                    <a:pt x="5" y="15"/>
                    <a:pt x="4" y="15"/>
                    <a:pt x="4" y="15"/>
                  </a:cubicBezTo>
                  <a:cubicBezTo>
                    <a:pt x="3" y="14"/>
                    <a:pt x="2" y="14"/>
                    <a:pt x="2" y="13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8" y="0"/>
                    <a:pt x="9" y="1"/>
                    <a:pt x="10" y="2"/>
                  </a:cubicBezTo>
                  <a:cubicBezTo>
                    <a:pt x="11" y="3"/>
                    <a:pt x="11" y="5"/>
                    <a:pt x="11" y="7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4" y="11"/>
                    <a:pt x="4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8" y="12"/>
                    <a:pt x="8" y="12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9" y="14"/>
                  </a:cubicBezTo>
                  <a:cubicBezTo>
                    <a:pt x="9" y="15"/>
                    <a:pt x="8" y="15"/>
                    <a:pt x="8" y="15"/>
                  </a:cubicBezTo>
                  <a:cubicBezTo>
                    <a:pt x="7" y="15"/>
                    <a:pt x="7" y="15"/>
                    <a:pt x="6" y="15"/>
                  </a:cubicBezTo>
                  <a:close/>
                  <a:moveTo>
                    <a:pt x="6" y="3"/>
                  </a:moveTo>
                  <a:cubicBezTo>
                    <a:pt x="5" y="3"/>
                    <a:pt x="5" y="4"/>
                    <a:pt x="4" y="4"/>
                  </a:cubicBezTo>
                  <a:cubicBezTo>
                    <a:pt x="4" y="4"/>
                    <a:pt x="4" y="5"/>
                    <a:pt x="4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4"/>
                    <a:pt x="7" y="4"/>
                  </a:cubicBezTo>
                  <a:cubicBezTo>
                    <a:pt x="7" y="4"/>
                    <a:pt x="6" y="3"/>
                    <a:pt x="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1156"/>
            <p:cNvSpPr>
              <a:spLocks noEditPoints="1"/>
            </p:cNvSpPr>
            <p:nvPr/>
          </p:nvSpPr>
          <p:spPr bwMode="auto">
            <a:xfrm>
              <a:off x="514350" y="6580188"/>
              <a:ext cx="30163" cy="39688"/>
            </a:xfrm>
            <a:custGeom>
              <a:avLst/>
              <a:gdLst>
                <a:gd name="T0" fmla="*/ 7 w 11"/>
                <a:gd name="T1" fmla="*/ 15 h 15"/>
                <a:gd name="T2" fmla="*/ 7 w 11"/>
                <a:gd name="T3" fmla="*/ 14 h 15"/>
                <a:gd name="T4" fmla="*/ 7 w 11"/>
                <a:gd name="T5" fmla="*/ 14 h 15"/>
                <a:gd name="T6" fmla="*/ 6 w 11"/>
                <a:gd name="T7" fmla="*/ 15 h 15"/>
                <a:gd name="T8" fmla="*/ 4 w 11"/>
                <a:gd name="T9" fmla="*/ 15 h 15"/>
                <a:gd name="T10" fmla="*/ 3 w 11"/>
                <a:gd name="T11" fmla="*/ 15 h 15"/>
                <a:gd name="T12" fmla="*/ 1 w 11"/>
                <a:gd name="T13" fmla="*/ 14 h 15"/>
                <a:gd name="T14" fmla="*/ 0 w 11"/>
                <a:gd name="T15" fmla="*/ 13 h 15"/>
                <a:gd name="T16" fmla="*/ 0 w 11"/>
                <a:gd name="T17" fmla="*/ 11 h 15"/>
                <a:gd name="T18" fmla="*/ 0 w 11"/>
                <a:gd name="T19" fmla="*/ 9 h 15"/>
                <a:gd name="T20" fmla="*/ 1 w 11"/>
                <a:gd name="T21" fmla="*/ 7 h 15"/>
                <a:gd name="T22" fmla="*/ 3 w 11"/>
                <a:gd name="T23" fmla="*/ 6 h 15"/>
                <a:gd name="T24" fmla="*/ 6 w 11"/>
                <a:gd name="T25" fmla="*/ 6 h 15"/>
                <a:gd name="T26" fmla="*/ 7 w 11"/>
                <a:gd name="T27" fmla="*/ 6 h 15"/>
                <a:gd name="T28" fmla="*/ 7 w 11"/>
                <a:gd name="T29" fmla="*/ 5 h 15"/>
                <a:gd name="T30" fmla="*/ 6 w 11"/>
                <a:gd name="T31" fmla="*/ 4 h 15"/>
                <a:gd name="T32" fmla="*/ 5 w 11"/>
                <a:gd name="T33" fmla="*/ 3 h 15"/>
                <a:gd name="T34" fmla="*/ 4 w 11"/>
                <a:gd name="T35" fmla="*/ 4 h 15"/>
                <a:gd name="T36" fmla="*/ 4 w 11"/>
                <a:gd name="T37" fmla="*/ 5 h 15"/>
                <a:gd name="T38" fmla="*/ 0 w 11"/>
                <a:gd name="T39" fmla="*/ 5 h 15"/>
                <a:gd name="T40" fmla="*/ 1 w 11"/>
                <a:gd name="T41" fmla="*/ 3 h 15"/>
                <a:gd name="T42" fmla="*/ 2 w 11"/>
                <a:gd name="T43" fmla="*/ 2 h 15"/>
                <a:gd name="T44" fmla="*/ 3 w 11"/>
                <a:gd name="T45" fmla="*/ 1 h 15"/>
                <a:gd name="T46" fmla="*/ 6 w 11"/>
                <a:gd name="T47" fmla="*/ 0 h 15"/>
                <a:gd name="T48" fmla="*/ 8 w 11"/>
                <a:gd name="T49" fmla="*/ 0 h 15"/>
                <a:gd name="T50" fmla="*/ 9 w 11"/>
                <a:gd name="T51" fmla="*/ 1 h 15"/>
                <a:gd name="T52" fmla="*/ 10 w 11"/>
                <a:gd name="T53" fmla="*/ 3 h 15"/>
                <a:gd name="T54" fmla="*/ 11 w 11"/>
                <a:gd name="T55" fmla="*/ 5 h 15"/>
                <a:gd name="T56" fmla="*/ 11 w 11"/>
                <a:gd name="T57" fmla="*/ 11 h 15"/>
                <a:gd name="T58" fmla="*/ 11 w 11"/>
                <a:gd name="T59" fmla="*/ 12 h 15"/>
                <a:gd name="T60" fmla="*/ 11 w 11"/>
                <a:gd name="T61" fmla="*/ 13 h 15"/>
                <a:gd name="T62" fmla="*/ 11 w 11"/>
                <a:gd name="T63" fmla="*/ 14 h 15"/>
                <a:gd name="T64" fmla="*/ 11 w 11"/>
                <a:gd name="T65" fmla="*/ 15 h 15"/>
                <a:gd name="T66" fmla="*/ 11 w 11"/>
                <a:gd name="T67" fmla="*/ 15 h 15"/>
                <a:gd name="T68" fmla="*/ 7 w 11"/>
                <a:gd name="T69" fmla="*/ 15 h 15"/>
                <a:gd name="T70" fmla="*/ 5 w 11"/>
                <a:gd name="T71" fmla="*/ 12 h 15"/>
                <a:gd name="T72" fmla="*/ 6 w 11"/>
                <a:gd name="T73" fmla="*/ 12 h 15"/>
                <a:gd name="T74" fmla="*/ 7 w 11"/>
                <a:gd name="T75" fmla="*/ 11 h 15"/>
                <a:gd name="T76" fmla="*/ 7 w 11"/>
                <a:gd name="T77" fmla="*/ 8 h 15"/>
                <a:gd name="T78" fmla="*/ 6 w 11"/>
                <a:gd name="T79" fmla="*/ 8 h 15"/>
                <a:gd name="T80" fmla="*/ 5 w 11"/>
                <a:gd name="T81" fmla="*/ 8 h 15"/>
                <a:gd name="T82" fmla="*/ 4 w 11"/>
                <a:gd name="T83" fmla="*/ 9 h 15"/>
                <a:gd name="T84" fmla="*/ 4 w 11"/>
                <a:gd name="T85" fmla="*/ 10 h 15"/>
                <a:gd name="T86" fmla="*/ 4 w 11"/>
                <a:gd name="T87" fmla="*/ 11 h 15"/>
                <a:gd name="T88" fmla="*/ 4 w 11"/>
                <a:gd name="T89" fmla="*/ 12 h 15"/>
                <a:gd name="T90" fmla="*/ 5 w 11"/>
                <a:gd name="T9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6" y="14"/>
                    <a:pt x="6" y="15"/>
                  </a:cubicBezTo>
                  <a:cubicBezTo>
                    <a:pt x="5" y="15"/>
                    <a:pt x="5" y="15"/>
                    <a:pt x="4" y="15"/>
                  </a:cubicBezTo>
                  <a:cubicBezTo>
                    <a:pt x="4" y="15"/>
                    <a:pt x="3" y="15"/>
                    <a:pt x="3" y="15"/>
                  </a:cubicBezTo>
                  <a:cubicBezTo>
                    <a:pt x="2" y="15"/>
                    <a:pt x="2" y="14"/>
                    <a:pt x="1" y="14"/>
                  </a:cubicBezTo>
                  <a:cubicBezTo>
                    <a:pt x="1" y="14"/>
                    <a:pt x="1" y="13"/>
                    <a:pt x="0" y="13"/>
                  </a:cubicBezTo>
                  <a:cubicBezTo>
                    <a:pt x="0" y="12"/>
                    <a:pt x="0" y="11"/>
                    <a:pt x="0" y="11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2" y="7"/>
                    <a:pt x="3" y="7"/>
                    <a:pt x="3" y="6"/>
                  </a:cubicBezTo>
                  <a:cubicBezTo>
                    <a:pt x="4" y="6"/>
                    <a:pt x="5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1" y="3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8" y="1"/>
                    <a:pt x="9" y="1"/>
                    <a:pt x="9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7" y="15"/>
                  </a:lnTo>
                  <a:close/>
                  <a:moveTo>
                    <a:pt x="5" y="12"/>
                  </a:moveTo>
                  <a:cubicBezTo>
                    <a:pt x="5" y="12"/>
                    <a:pt x="6" y="12"/>
                    <a:pt x="6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5" y="12"/>
                    <a:pt x="5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1157"/>
            <p:cNvSpPr>
              <a:spLocks/>
            </p:cNvSpPr>
            <p:nvPr/>
          </p:nvSpPr>
          <p:spPr bwMode="auto">
            <a:xfrm>
              <a:off x="549275" y="6580188"/>
              <a:ext cx="26988" cy="39688"/>
            </a:xfrm>
            <a:custGeom>
              <a:avLst/>
              <a:gdLst>
                <a:gd name="T0" fmla="*/ 7 w 10"/>
                <a:gd name="T1" fmla="*/ 11 h 15"/>
                <a:gd name="T2" fmla="*/ 6 w 10"/>
                <a:gd name="T3" fmla="*/ 10 h 15"/>
                <a:gd name="T4" fmla="*/ 6 w 10"/>
                <a:gd name="T5" fmla="*/ 10 h 15"/>
                <a:gd name="T6" fmla="*/ 5 w 10"/>
                <a:gd name="T7" fmla="*/ 10 h 15"/>
                <a:gd name="T8" fmla="*/ 4 w 10"/>
                <a:gd name="T9" fmla="*/ 9 h 15"/>
                <a:gd name="T10" fmla="*/ 2 w 10"/>
                <a:gd name="T11" fmla="*/ 8 h 15"/>
                <a:gd name="T12" fmla="*/ 1 w 10"/>
                <a:gd name="T13" fmla="*/ 7 h 15"/>
                <a:gd name="T14" fmla="*/ 0 w 10"/>
                <a:gd name="T15" fmla="*/ 6 h 15"/>
                <a:gd name="T16" fmla="*/ 0 w 10"/>
                <a:gd name="T17" fmla="*/ 5 h 15"/>
                <a:gd name="T18" fmla="*/ 0 w 10"/>
                <a:gd name="T19" fmla="*/ 3 h 15"/>
                <a:gd name="T20" fmla="*/ 1 w 10"/>
                <a:gd name="T21" fmla="*/ 1 h 15"/>
                <a:gd name="T22" fmla="*/ 3 w 10"/>
                <a:gd name="T23" fmla="*/ 1 h 15"/>
                <a:gd name="T24" fmla="*/ 5 w 10"/>
                <a:gd name="T25" fmla="*/ 0 h 15"/>
                <a:gd name="T26" fmla="*/ 7 w 10"/>
                <a:gd name="T27" fmla="*/ 1 h 15"/>
                <a:gd name="T28" fmla="*/ 9 w 10"/>
                <a:gd name="T29" fmla="*/ 1 h 15"/>
                <a:gd name="T30" fmla="*/ 10 w 10"/>
                <a:gd name="T31" fmla="*/ 3 h 15"/>
                <a:gd name="T32" fmla="*/ 10 w 10"/>
                <a:gd name="T33" fmla="*/ 5 h 15"/>
                <a:gd name="T34" fmla="*/ 6 w 10"/>
                <a:gd name="T35" fmla="*/ 5 h 15"/>
                <a:gd name="T36" fmla="*/ 6 w 10"/>
                <a:gd name="T37" fmla="*/ 3 h 15"/>
                <a:gd name="T38" fmla="*/ 5 w 10"/>
                <a:gd name="T39" fmla="*/ 3 h 15"/>
                <a:gd name="T40" fmla="*/ 4 w 10"/>
                <a:gd name="T41" fmla="*/ 3 h 15"/>
                <a:gd name="T42" fmla="*/ 4 w 10"/>
                <a:gd name="T43" fmla="*/ 4 h 15"/>
                <a:gd name="T44" fmla="*/ 4 w 10"/>
                <a:gd name="T45" fmla="*/ 5 h 15"/>
                <a:gd name="T46" fmla="*/ 4 w 10"/>
                <a:gd name="T47" fmla="*/ 5 h 15"/>
                <a:gd name="T48" fmla="*/ 5 w 10"/>
                <a:gd name="T49" fmla="*/ 6 h 15"/>
                <a:gd name="T50" fmla="*/ 6 w 10"/>
                <a:gd name="T51" fmla="*/ 6 h 15"/>
                <a:gd name="T52" fmla="*/ 8 w 10"/>
                <a:gd name="T53" fmla="*/ 7 h 15"/>
                <a:gd name="T54" fmla="*/ 9 w 10"/>
                <a:gd name="T55" fmla="*/ 8 h 15"/>
                <a:gd name="T56" fmla="*/ 10 w 10"/>
                <a:gd name="T57" fmla="*/ 9 h 15"/>
                <a:gd name="T58" fmla="*/ 10 w 10"/>
                <a:gd name="T59" fmla="*/ 11 h 15"/>
                <a:gd name="T60" fmla="*/ 10 w 10"/>
                <a:gd name="T61" fmla="*/ 13 h 15"/>
                <a:gd name="T62" fmla="*/ 9 w 10"/>
                <a:gd name="T63" fmla="*/ 14 h 15"/>
                <a:gd name="T64" fmla="*/ 7 w 10"/>
                <a:gd name="T65" fmla="*/ 15 h 15"/>
                <a:gd name="T66" fmla="*/ 5 w 10"/>
                <a:gd name="T67" fmla="*/ 15 h 15"/>
                <a:gd name="T68" fmla="*/ 3 w 10"/>
                <a:gd name="T69" fmla="*/ 15 h 15"/>
                <a:gd name="T70" fmla="*/ 1 w 10"/>
                <a:gd name="T71" fmla="*/ 14 h 15"/>
                <a:gd name="T72" fmla="*/ 0 w 10"/>
                <a:gd name="T73" fmla="*/ 12 h 15"/>
                <a:gd name="T74" fmla="*/ 0 w 10"/>
                <a:gd name="T75" fmla="*/ 10 h 15"/>
                <a:gd name="T76" fmla="*/ 3 w 10"/>
                <a:gd name="T77" fmla="*/ 10 h 15"/>
                <a:gd name="T78" fmla="*/ 3 w 10"/>
                <a:gd name="T79" fmla="*/ 11 h 15"/>
                <a:gd name="T80" fmla="*/ 4 w 10"/>
                <a:gd name="T81" fmla="*/ 12 h 15"/>
                <a:gd name="T82" fmla="*/ 4 w 10"/>
                <a:gd name="T83" fmla="*/ 12 h 15"/>
                <a:gd name="T84" fmla="*/ 5 w 10"/>
                <a:gd name="T85" fmla="*/ 12 h 15"/>
                <a:gd name="T86" fmla="*/ 7 w 10"/>
                <a:gd name="T87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" h="15">
                  <a:moveTo>
                    <a:pt x="7" y="11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5" y="9"/>
                    <a:pt x="4" y="9"/>
                  </a:cubicBezTo>
                  <a:cubicBezTo>
                    <a:pt x="3" y="9"/>
                    <a:pt x="3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7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9" y="2"/>
                    <a:pt x="10" y="2"/>
                    <a:pt x="10" y="3"/>
                  </a:cubicBezTo>
                  <a:cubicBezTo>
                    <a:pt x="10" y="3"/>
                    <a:pt x="10" y="4"/>
                    <a:pt x="10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7" y="6"/>
                    <a:pt x="7" y="7"/>
                    <a:pt x="8" y="7"/>
                  </a:cubicBezTo>
                  <a:cubicBezTo>
                    <a:pt x="8" y="7"/>
                    <a:pt x="9" y="8"/>
                    <a:pt x="9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10" y="11"/>
                    <a:pt x="10" y="12"/>
                    <a:pt x="10" y="13"/>
                  </a:cubicBezTo>
                  <a:cubicBezTo>
                    <a:pt x="10" y="13"/>
                    <a:pt x="9" y="14"/>
                    <a:pt x="9" y="14"/>
                  </a:cubicBezTo>
                  <a:cubicBezTo>
                    <a:pt x="8" y="14"/>
                    <a:pt x="8" y="15"/>
                    <a:pt x="7" y="15"/>
                  </a:cubicBezTo>
                  <a:cubicBezTo>
                    <a:pt x="7" y="15"/>
                    <a:pt x="6" y="15"/>
                    <a:pt x="5" y="15"/>
                  </a:cubicBezTo>
                  <a:cubicBezTo>
                    <a:pt x="4" y="15"/>
                    <a:pt x="3" y="15"/>
                    <a:pt x="3" y="15"/>
                  </a:cubicBezTo>
                  <a:cubicBezTo>
                    <a:pt x="2" y="14"/>
                    <a:pt x="1" y="14"/>
                    <a:pt x="1" y="14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2"/>
                    <a:pt x="7" y="12"/>
                    <a:pt x="7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1158"/>
            <p:cNvSpPr>
              <a:spLocks noEditPoints="1"/>
            </p:cNvSpPr>
            <p:nvPr/>
          </p:nvSpPr>
          <p:spPr bwMode="auto">
            <a:xfrm>
              <a:off x="584200" y="6565900"/>
              <a:ext cx="11113" cy="53975"/>
            </a:xfrm>
            <a:custGeom>
              <a:avLst/>
              <a:gdLst>
                <a:gd name="T0" fmla="*/ 0 w 7"/>
                <a:gd name="T1" fmla="*/ 3 h 34"/>
                <a:gd name="T2" fmla="*/ 0 w 7"/>
                <a:gd name="T3" fmla="*/ 2 h 34"/>
                <a:gd name="T4" fmla="*/ 0 w 7"/>
                <a:gd name="T5" fmla="*/ 0 h 34"/>
                <a:gd name="T6" fmla="*/ 2 w 7"/>
                <a:gd name="T7" fmla="*/ 0 h 34"/>
                <a:gd name="T8" fmla="*/ 4 w 7"/>
                <a:gd name="T9" fmla="*/ 0 h 34"/>
                <a:gd name="T10" fmla="*/ 4 w 7"/>
                <a:gd name="T11" fmla="*/ 0 h 34"/>
                <a:gd name="T12" fmla="*/ 5 w 7"/>
                <a:gd name="T13" fmla="*/ 0 h 34"/>
                <a:gd name="T14" fmla="*/ 7 w 7"/>
                <a:gd name="T15" fmla="*/ 2 h 34"/>
                <a:gd name="T16" fmla="*/ 7 w 7"/>
                <a:gd name="T17" fmla="*/ 3 h 34"/>
                <a:gd name="T18" fmla="*/ 7 w 7"/>
                <a:gd name="T19" fmla="*/ 5 h 34"/>
                <a:gd name="T20" fmla="*/ 5 w 7"/>
                <a:gd name="T21" fmla="*/ 5 h 34"/>
                <a:gd name="T22" fmla="*/ 4 w 7"/>
                <a:gd name="T23" fmla="*/ 7 h 34"/>
                <a:gd name="T24" fmla="*/ 4 w 7"/>
                <a:gd name="T25" fmla="*/ 7 h 34"/>
                <a:gd name="T26" fmla="*/ 2 w 7"/>
                <a:gd name="T27" fmla="*/ 7 h 34"/>
                <a:gd name="T28" fmla="*/ 0 w 7"/>
                <a:gd name="T29" fmla="*/ 5 h 34"/>
                <a:gd name="T30" fmla="*/ 0 w 7"/>
                <a:gd name="T31" fmla="*/ 5 h 34"/>
                <a:gd name="T32" fmla="*/ 0 w 7"/>
                <a:gd name="T33" fmla="*/ 3 h 34"/>
                <a:gd name="T34" fmla="*/ 7 w 7"/>
                <a:gd name="T35" fmla="*/ 34 h 34"/>
                <a:gd name="T36" fmla="*/ 0 w 7"/>
                <a:gd name="T37" fmla="*/ 34 h 34"/>
                <a:gd name="T38" fmla="*/ 0 w 7"/>
                <a:gd name="T39" fmla="*/ 9 h 34"/>
                <a:gd name="T40" fmla="*/ 7 w 7"/>
                <a:gd name="T41" fmla="*/ 9 h 34"/>
                <a:gd name="T42" fmla="*/ 7 w 7"/>
                <a:gd name="T4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34">
                  <a:moveTo>
                    <a:pt x="0" y="3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close/>
                  <a:moveTo>
                    <a:pt x="7" y="34"/>
                  </a:moveTo>
                  <a:lnTo>
                    <a:pt x="0" y="34"/>
                  </a:lnTo>
                  <a:lnTo>
                    <a:pt x="0" y="9"/>
                  </a:lnTo>
                  <a:lnTo>
                    <a:pt x="7" y="9"/>
                  </a:lnTo>
                  <a:lnTo>
                    <a:pt x="7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1159"/>
            <p:cNvSpPr>
              <a:spLocks/>
            </p:cNvSpPr>
            <p:nvPr/>
          </p:nvSpPr>
          <p:spPr bwMode="auto">
            <a:xfrm>
              <a:off x="600075" y="6580188"/>
              <a:ext cx="30163" cy="39688"/>
            </a:xfrm>
            <a:custGeom>
              <a:avLst/>
              <a:gdLst>
                <a:gd name="T0" fmla="*/ 4 w 11"/>
                <a:gd name="T1" fmla="*/ 0 h 15"/>
                <a:gd name="T2" fmla="*/ 4 w 11"/>
                <a:gd name="T3" fmla="*/ 2 h 15"/>
                <a:gd name="T4" fmla="*/ 5 w 11"/>
                <a:gd name="T5" fmla="*/ 1 h 15"/>
                <a:gd name="T6" fmla="*/ 7 w 11"/>
                <a:gd name="T7" fmla="*/ 0 h 15"/>
                <a:gd name="T8" fmla="*/ 9 w 11"/>
                <a:gd name="T9" fmla="*/ 0 h 15"/>
                <a:gd name="T10" fmla="*/ 10 w 11"/>
                <a:gd name="T11" fmla="*/ 1 h 15"/>
                <a:gd name="T12" fmla="*/ 11 w 11"/>
                <a:gd name="T13" fmla="*/ 3 h 15"/>
                <a:gd name="T14" fmla="*/ 11 w 11"/>
                <a:gd name="T15" fmla="*/ 6 h 15"/>
                <a:gd name="T16" fmla="*/ 11 w 11"/>
                <a:gd name="T17" fmla="*/ 15 h 15"/>
                <a:gd name="T18" fmla="*/ 7 w 11"/>
                <a:gd name="T19" fmla="*/ 15 h 15"/>
                <a:gd name="T20" fmla="*/ 7 w 11"/>
                <a:gd name="T21" fmla="*/ 6 h 15"/>
                <a:gd name="T22" fmla="*/ 7 w 11"/>
                <a:gd name="T23" fmla="*/ 5 h 15"/>
                <a:gd name="T24" fmla="*/ 7 w 11"/>
                <a:gd name="T25" fmla="*/ 4 h 15"/>
                <a:gd name="T26" fmla="*/ 6 w 11"/>
                <a:gd name="T27" fmla="*/ 3 h 15"/>
                <a:gd name="T28" fmla="*/ 6 w 11"/>
                <a:gd name="T29" fmla="*/ 3 h 15"/>
                <a:gd name="T30" fmla="*/ 5 w 11"/>
                <a:gd name="T31" fmla="*/ 4 h 15"/>
                <a:gd name="T32" fmla="*/ 4 w 11"/>
                <a:gd name="T33" fmla="*/ 4 h 15"/>
                <a:gd name="T34" fmla="*/ 4 w 11"/>
                <a:gd name="T35" fmla="*/ 15 h 15"/>
                <a:gd name="T36" fmla="*/ 0 w 11"/>
                <a:gd name="T37" fmla="*/ 15 h 15"/>
                <a:gd name="T38" fmla="*/ 0 w 11"/>
                <a:gd name="T39" fmla="*/ 0 h 15"/>
                <a:gd name="T40" fmla="*/ 4 w 11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15">
                  <a:moveTo>
                    <a:pt x="4" y="0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2"/>
                    <a:pt x="11" y="2"/>
                    <a:pt x="11" y="3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1160"/>
            <p:cNvSpPr>
              <a:spLocks noEditPoints="1"/>
            </p:cNvSpPr>
            <p:nvPr/>
          </p:nvSpPr>
          <p:spPr bwMode="auto">
            <a:xfrm>
              <a:off x="635000" y="6580188"/>
              <a:ext cx="31750" cy="52388"/>
            </a:xfrm>
            <a:custGeom>
              <a:avLst/>
              <a:gdLst>
                <a:gd name="T0" fmla="*/ 0 w 12"/>
                <a:gd name="T1" fmla="*/ 7 h 20"/>
                <a:gd name="T2" fmla="*/ 2 w 12"/>
                <a:gd name="T3" fmla="*/ 2 h 20"/>
                <a:gd name="T4" fmla="*/ 5 w 12"/>
                <a:gd name="T5" fmla="*/ 0 h 20"/>
                <a:gd name="T6" fmla="*/ 7 w 12"/>
                <a:gd name="T7" fmla="*/ 1 h 20"/>
                <a:gd name="T8" fmla="*/ 8 w 12"/>
                <a:gd name="T9" fmla="*/ 2 h 20"/>
                <a:gd name="T10" fmla="*/ 8 w 12"/>
                <a:gd name="T11" fmla="*/ 0 h 20"/>
                <a:gd name="T12" fmla="*/ 12 w 12"/>
                <a:gd name="T13" fmla="*/ 0 h 20"/>
                <a:gd name="T14" fmla="*/ 12 w 12"/>
                <a:gd name="T15" fmla="*/ 15 h 20"/>
                <a:gd name="T16" fmla="*/ 11 w 12"/>
                <a:gd name="T17" fmla="*/ 17 h 20"/>
                <a:gd name="T18" fmla="*/ 10 w 12"/>
                <a:gd name="T19" fmla="*/ 19 h 20"/>
                <a:gd name="T20" fmla="*/ 8 w 12"/>
                <a:gd name="T21" fmla="*/ 20 h 20"/>
                <a:gd name="T22" fmla="*/ 6 w 12"/>
                <a:gd name="T23" fmla="*/ 20 h 20"/>
                <a:gd name="T24" fmla="*/ 5 w 12"/>
                <a:gd name="T25" fmla="*/ 20 h 20"/>
                <a:gd name="T26" fmla="*/ 3 w 12"/>
                <a:gd name="T27" fmla="*/ 20 h 20"/>
                <a:gd name="T28" fmla="*/ 2 w 12"/>
                <a:gd name="T29" fmla="*/ 20 h 20"/>
                <a:gd name="T30" fmla="*/ 1 w 12"/>
                <a:gd name="T31" fmla="*/ 19 h 20"/>
                <a:gd name="T32" fmla="*/ 3 w 12"/>
                <a:gd name="T33" fmla="*/ 16 h 20"/>
                <a:gd name="T34" fmla="*/ 3 w 12"/>
                <a:gd name="T35" fmla="*/ 17 h 20"/>
                <a:gd name="T36" fmla="*/ 4 w 12"/>
                <a:gd name="T37" fmla="*/ 17 h 20"/>
                <a:gd name="T38" fmla="*/ 5 w 12"/>
                <a:gd name="T39" fmla="*/ 17 h 20"/>
                <a:gd name="T40" fmla="*/ 6 w 12"/>
                <a:gd name="T41" fmla="*/ 17 h 20"/>
                <a:gd name="T42" fmla="*/ 7 w 12"/>
                <a:gd name="T43" fmla="*/ 17 h 20"/>
                <a:gd name="T44" fmla="*/ 7 w 12"/>
                <a:gd name="T45" fmla="*/ 17 h 20"/>
                <a:gd name="T46" fmla="*/ 8 w 12"/>
                <a:gd name="T47" fmla="*/ 16 h 20"/>
                <a:gd name="T48" fmla="*/ 8 w 12"/>
                <a:gd name="T49" fmla="*/ 15 h 20"/>
                <a:gd name="T50" fmla="*/ 8 w 12"/>
                <a:gd name="T51" fmla="*/ 14 h 20"/>
                <a:gd name="T52" fmla="*/ 7 w 12"/>
                <a:gd name="T53" fmla="*/ 15 h 20"/>
                <a:gd name="T54" fmla="*/ 5 w 12"/>
                <a:gd name="T55" fmla="*/ 15 h 20"/>
                <a:gd name="T56" fmla="*/ 3 w 12"/>
                <a:gd name="T57" fmla="*/ 15 h 20"/>
                <a:gd name="T58" fmla="*/ 2 w 12"/>
                <a:gd name="T59" fmla="*/ 13 h 20"/>
                <a:gd name="T60" fmla="*/ 1 w 12"/>
                <a:gd name="T61" fmla="*/ 11 h 20"/>
                <a:gd name="T62" fmla="*/ 0 w 12"/>
                <a:gd name="T63" fmla="*/ 8 h 20"/>
                <a:gd name="T64" fmla="*/ 0 w 12"/>
                <a:gd name="T65" fmla="*/ 7 h 20"/>
                <a:gd name="T66" fmla="*/ 4 w 12"/>
                <a:gd name="T67" fmla="*/ 8 h 20"/>
                <a:gd name="T68" fmla="*/ 5 w 12"/>
                <a:gd name="T69" fmla="*/ 11 h 20"/>
                <a:gd name="T70" fmla="*/ 6 w 12"/>
                <a:gd name="T71" fmla="*/ 12 h 20"/>
                <a:gd name="T72" fmla="*/ 7 w 12"/>
                <a:gd name="T73" fmla="*/ 12 h 20"/>
                <a:gd name="T74" fmla="*/ 8 w 12"/>
                <a:gd name="T75" fmla="*/ 11 h 20"/>
                <a:gd name="T76" fmla="*/ 8 w 12"/>
                <a:gd name="T77" fmla="*/ 4 h 20"/>
                <a:gd name="T78" fmla="*/ 7 w 12"/>
                <a:gd name="T79" fmla="*/ 4 h 20"/>
                <a:gd name="T80" fmla="*/ 6 w 12"/>
                <a:gd name="T81" fmla="*/ 3 h 20"/>
                <a:gd name="T82" fmla="*/ 5 w 12"/>
                <a:gd name="T83" fmla="*/ 4 h 20"/>
                <a:gd name="T84" fmla="*/ 4 w 12"/>
                <a:gd name="T85" fmla="*/ 7 h 20"/>
                <a:gd name="T86" fmla="*/ 4 w 12"/>
                <a:gd name="T87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" h="20">
                  <a:moveTo>
                    <a:pt x="0" y="7"/>
                  </a:moveTo>
                  <a:cubicBezTo>
                    <a:pt x="0" y="5"/>
                    <a:pt x="1" y="3"/>
                    <a:pt x="2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8" y="1"/>
                    <a:pt x="8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7"/>
                    <a:pt x="11" y="17"/>
                  </a:cubicBezTo>
                  <a:cubicBezTo>
                    <a:pt x="11" y="18"/>
                    <a:pt x="11" y="19"/>
                    <a:pt x="10" y="19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8" y="20"/>
                    <a:pt x="7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20"/>
                    <a:pt x="4" y="20"/>
                    <a:pt x="3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19"/>
                    <a:pt x="2" y="19"/>
                    <a:pt x="1" y="19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7" y="14"/>
                    <a:pt x="7" y="15"/>
                  </a:cubicBezTo>
                  <a:cubicBezTo>
                    <a:pt x="6" y="15"/>
                    <a:pt x="6" y="15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3" y="14"/>
                    <a:pt x="2" y="14"/>
                    <a:pt x="2" y="13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0" y="10"/>
                    <a:pt x="0" y="9"/>
                    <a:pt x="0" y="8"/>
                  </a:cubicBezTo>
                  <a:lnTo>
                    <a:pt x="0" y="7"/>
                  </a:lnTo>
                  <a:close/>
                  <a:moveTo>
                    <a:pt x="4" y="8"/>
                  </a:moveTo>
                  <a:cubicBezTo>
                    <a:pt x="4" y="9"/>
                    <a:pt x="4" y="10"/>
                    <a:pt x="5" y="11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3"/>
                    <a:pt x="5" y="4"/>
                    <a:pt x="5" y="4"/>
                  </a:cubicBezTo>
                  <a:cubicBezTo>
                    <a:pt x="4" y="5"/>
                    <a:pt x="4" y="6"/>
                    <a:pt x="4" y="7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5" name="Freeform 738"/>
          <p:cNvSpPr>
            <a:spLocks/>
          </p:cNvSpPr>
          <p:nvPr/>
        </p:nvSpPr>
        <p:spPr bwMode="auto">
          <a:xfrm>
            <a:off x="840944" y="1732611"/>
            <a:ext cx="298905" cy="248150"/>
          </a:xfrm>
          <a:custGeom>
            <a:avLst/>
            <a:gdLst>
              <a:gd name="T0" fmla="*/ 0 w 64"/>
              <a:gd name="T1" fmla="*/ 53 h 55"/>
              <a:gd name="T2" fmla="*/ 31 w 64"/>
              <a:gd name="T3" fmla="*/ 0 h 55"/>
              <a:gd name="T4" fmla="*/ 33 w 64"/>
              <a:gd name="T5" fmla="*/ 0 h 55"/>
              <a:gd name="T6" fmla="*/ 63 w 64"/>
              <a:gd name="T7" fmla="*/ 53 h 55"/>
              <a:gd name="T8" fmla="*/ 63 w 64"/>
              <a:gd name="T9" fmla="*/ 55 h 55"/>
              <a:gd name="T10" fmla="*/ 1 w 64"/>
              <a:gd name="T11" fmla="*/ 55 h 55"/>
              <a:gd name="T12" fmla="*/ 0 w 64"/>
              <a:gd name="T13" fmla="*/ 5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55">
                <a:moveTo>
                  <a:pt x="0" y="53"/>
                </a:move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2" y="0"/>
                  <a:pt x="33" y="0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4"/>
                  <a:pt x="63" y="55"/>
                  <a:pt x="63" y="55"/>
                </a:cubicBezTo>
                <a:cubicBezTo>
                  <a:pt x="1" y="55"/>
                  <a:pt x="1" y="55"/>
                  <a:pt x="1" y="55"/>
                </a:cubicBezTo>
                <a:cubicBezTo>
                  <a:pt x="1" y="55"/>
                  <a:pt x="0" y="54"/>
                  <a:pt x="0" y="53"/>
                </a:cubicBezTo>
                <a:close/>
              </a:path>
            </a:pathLst>
          </a:custGeom>
          <a:solidFill>
            <a:srgbClr val="5CB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6" name="Freeform 738"/>
          <p:cNvSpPr>
            <a:spLocks/>
          </p:cNvSpPr>
          <p:nvPr/>
        </p:nvSpPr>
        <p:spPr bwMode="auto">
          <a:xfrm>
            <a:off x="7741527" y="1732611"/>
            <a:ext cx="298905" cy="248150"/>
          </a:xfrm>
          <a:custGeom>
            <a:avLst/>
            <a:gdLst>
              <a:gd name="T0" fmla="*/ 0 w 64"/>
              <a:gd name="T1" fmla="*/ 53 h 55"/>
              <a:gd name="T2" fmla="*/ 31 w 64"/>
              <a:gd name="T3" fmla="*/ 0 h 55"/>
              <a:gd name="T4" fmla="*/ 33 w 64"/>
              <a:gd name="T5" fmla="*/ 0 h 55"/>
              <a:gd name="T6" fmla="*/ 63 w 64"/>
              <a:gd name="T7" fmla="*/ 53 h 55"/>
              <a:gd name="T8" fmla="*/ 63 w 64"/>
              <a:gd name="T9" fmla="*/ 55 h 55"/>
              <a:gd name="T10" fmla="*/ 1 w 64"/>
              <a:gd name="T11" fmla="*/ 55 h 55"/>
              <a:gd name="T12" fmla="*/ 0 w 64"/>
              <a:gd name="T13" fmla="*/ 5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55">
                <a:moveTo>
                  <a:pt x="0" y="53"/>
                </a:move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2" y="0"/>
                  <a:pt x="33" y="0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4"/>
                  <a:pt x="63" y="55"/>
                  <a:pt x="63" y="55"/>
                </a:cubicBezTo>
                <a:cubicBezTo>
                  <a:pt x="1" y="55"/>
                  <a:pt x="1" y="55"/>
                  <a:pt x="1" y="55"/>
                </a:cubicBezTo>
                <a:cubicBezTo>
                  <a:pt x="1" y="55"/>
                  <a:pt x="0" y="54"/>
                  <a:pt x="0" y="53"/>
                </a:cubicBezTo>
                <a:close/>
              </a:path>
            </a:pathLst>
          </a:custGeom>
          <a:solidFill>
            <a:srgbClr val="5CB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pic>
        <p:nvPicPr>
          <p:cNvPr id="74" name="Picture 114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8" t="58551"/>
          <a:stretch/>
        </p:blipFill>
        <p:spPr bwMode="auto">
          <a:xfrm>
            <a:off x="2633179" y="5431868"/>
            <a:ext cx="9158785" cy="1516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-11908" y="3036425"/>
            <a:ext cx="6237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Trafficking in Human Beings</a:t>
            </a:r>
          </a:p>
        </p:txBody>
      </p:sp>
      <p:pic>
        <p:nvPicPr>
          <p:cNvPr id="7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00" r="41158"/>
          <a:stretch/>
        </p:blipFill>
        <p:spPr bwMode="auto">
          <a:xfrm>
            <a:off x="4587394" y="3727450"/>
            <a:ext cx="3275975" cy="11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3" name="Group 72"/>
          <p:cNvGrpSpPr/>
          <p:nvPr/>
        </p:nvGrpSpPr>
        <p:grpSpPr>
          <a:xfrm>
            <a:off x="483245" y="4238900"/>
            <a:ext cx="2141537" cy="165100"/>
            <a:chOff x="969963" y="4465641"/>
            <a:chExt cx="2141537" cy="165100"/>
          </a:xfrm>
        </p:grpSpPr>
        <p:sp>
          <p:nvSpPr>
            <p:cNvPr id="75" name="Freeform 462"/>
            <p:cNvSpPr>
              <a:spLocks/>
            </p:cNvSpPr>
            <p:nvPr/>
          </p:nvSpPr>
          <p:spPr bwMode="auto">
            <a:xfrm>
              <a:off x="969963" y="4465641"/>
              <a:ext cx="92075" cy="160338"/>
            </a:xfrm>
            <a:custGeom>
              <a:avLst/>
              <a:gdLst>
                <a:gd name="T0" fmla="*/ 22 w 58"/>
                <a:gd name="T1" fmla="*/ 85 h 101"/>
                <a:gd name="T2" fmla="*/ 58 w 58"/>
                <a:gd name="T3" fmla="*/ 85 h 101"/>
                <a:gd name="T4" fmla="*/ 58 w 58"/>
                <a:gd name="T5" fmla="*/ 101 h 101"/>
                <a:gd name="T6" fmla="*/ 0 w 58"/>
                <a:gd name="T7" fmla="*/ 101 h 101"/>
                <a:gd name="T8" fmla="*/ 0 w 58"/>
                <a:gd name="T9" fmla="*/ 0 h 101"/>
                <a:gd name="T10" fmla="*/ 22 w 58"/>
                <a:gd name="T11" fmla="*/ 0 h 101"/>
                <a:gd name="T12" fmla="*/ 22 w 58"/>
                <a:gd name="T13" fmla="*/ 8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01">
                  <a:moveTo>
                    <a:pt x="22" y="85"/>
                  </a:moveTo>
                  <a:lnTo>
                    <a:pt x="58" y="85"/>
                  </a:lnTo>
                  <a:lnTo>
                    <a:pt x="58" y="101"/>
                  </a:lnTo>
                  <a:lnTo>
                    <a:pt x="0" y="101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463"/>
            <p:cNvSpPr>
              <a:spLocks noEditPoints="1"/>
            </p:cNvSpPr>
            <p:nvPr/>
          </p:nvSpPr>
          <p:spPr bwMode="auto">
            <a:xfrm>
              <a:off x="1069976" y="4465641"/>
              <a:ext cx="130175" cy="160338"/>
            </a:xfrm>
            <a:custGeom>
              <a:avLst/>
              <a:gdLst>
                <a:gd name="T0" fmla="*/ 55 w 82"/>
                <a:gd name="T1" fmla="*/ 79 h 101"/>
                <a:gd name="T2" fmla="*/ 27 w 82"/>
                <a:gd name="T3" fmla="*/ 79 h 101"/>
                <a:gd name="T4" fmla="*/ 22 w 82"/>
                <a:gd name="T5" fmla="*/ 101 h 101"/>
                <a:gd name="T6" fmla="*/ 0 w 82"/>
                <a:gd name="T7" fmla="*/ 101 h 101"/>
                <a:gd name="T8" fmla="*/ 33 w 82"/>
                <a:gd name="T9" fmla="*/ 0 h 101"/>
                <a:gd name="T10" fmla="*/ 52 w 82"/>
                <a:gd name="T11" fmla="*/ 0 h 101"/>
                <a:gd name="T12" fmla="*/ 82 w 82"/>
                <a:gd name="T13" fmla="*/ 101 h 101"/>
                <a:gd name="T14" fmla="*/ 60 w 82"/>
                <a:gd name="T15" fmla="*/ 101 h 101"/>
                <a:gd name="T16" fmla="*/ 55 w 82"/>
                <a:gd name="T17" fmla="*/ 79 h 101"/>
                <a:gd name="T18" fmla="*/ 33 w 82"/>
                <a:gd name="T19" fmla="*/ 63 h 101"/>
                <a:gd name="T20" fmla="*/ 52 w 82"/>
                <a:gd name="T21" fmla="*/ 63 h 101"/>
                <a:gd name="T22" fmla="*/ 41 w 82"/>
                <a:gd name="T23" fmla="*/ 27 h 101"/>
                <a:gd name="T24" fmla="*/ 33 w 82"/>
                <a:gd name="T25" fmla="*/ 6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101">
                  <a:moveTo>
                    <a:pt x="55" y="79"/>
                  </a:moveTo>
                  <a:lnTo>
                    <a:pt x="27" y="79"/>
                  </a:lnTo>
                  <a:lnTo>
                    <a:pt x="22" y="101"/>
                  </a:lnTo>
                  <a:lnTo>
                    <a:pt x="0" y="101"/>
                  </a:lnTo>
                  <a:lnTo>
                    <a:pt x="33" y="0"/>
                  </a:lnTo>
                  <a:lnTo>
                    <a:pt x="52" y="0"/>
                  </a:lnTo>
                  <a:lnTo>
                    <a:pt x="82" y="101"/>
                  </a:lnTo>
                  <a:lnTo>
                    <a:pt x="60" y="101"/>
                  </a:lnTo>
                  <a:lnTo>
                    <a:pt x="55" y="79"/>
                  </a:lnTo>
                  <a:close/>
                  <a:moveTo>
                    <a:pt x="33" y="63"/>
                  </a:moveTo>
                  <a:lnTo>
                    <a:pt x="52" y="63"/>
                  </a:lnTo>
                  <a:lnTo>
                    <a:pt x="41" y="27"/>
                  </a:lnTo>
                  <a:lnTo>
                    <a:pt x="33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464"/>
            <p:cNvSpPr>
              <a:spLocks noEditPoints="1"/>
            </p:cNvSpPr>
            <p:nvPr/>
          </p:nvSpPr>
          <p:spPr bwMode="auto">
            <a:xfrm>
              <a:off x="1217613" y="4465641"/>
              <a:ext cx="100012" cy="160338"/>
            </a:xfrm>
            <a:custGeom>
              <a:avLst/>
              <a:gdLst>
                <a:gd name="T0" fmla="*/ 0 w 23"/>
                <a:gd name="T1" fmla="*/ 37 h 37"/>
                <a:gd name="T2" fmla="*/ 0 w 23"/>
                <a:gd name="T3" fmla="*/ 0 h 37"/>
                <a:gd name="T4" fmla="*/ 11 w 23"/>
                <a:gd name="T5" fmla="*/ 0 h 37"/>
                <a:gd name="T6" fmla="*/ 16 w 23"/>
                <a:gd name="T7" fmla="*/ 1 h 37"/>
                <a:gd name="T8" fmla="*/ 20 w 23"/>
                <a:gd name="T9" fmla="*/ 3 h 37"/>
                <a:gd name="T10" fmla="*/ 22 w 23"/>
                <a:gd name="T11" fmla="*/ 6 h 37"/>
                <a:gd name="T12" fmla="*/ 23 w 23"/>
                <a:gd name="T13" fmla="*/ 10 h 37"/>
                <a:gd name="T14" fmla="*/ 23 w 23"/>
                <a:gd name="T15" fmla="*/ 13 h 37"/>
                <a:gd name="T16" fmla="*/ 22 w 23"/>
                <a:gd name="T17" fmla="*/ 15 h 37"/>
                <a:gd name="T18" fmla="*/ 20 w 23"/>
                <a:gd name="T19" fmla="*/ 17 h 37"/>
                <a:gd name="T20" fmla="*/ 18 w 23"/>
                <a:gd name="T21" fmla="*/ 18 h 37"/>
                <a:gd name="T22" fmla="*/ 21 w 23"/>
                <a:gd name="T23" fmla="*/ 19 h 37"/>
                <a:gd name="T24" fmla="*/ 22 w 23"/>
                <a:gd name="T25" fmla="*/ 21 h 37"/>
                <a:gd name="T26" fmla="*/ 23 w 23"/>
                <a:gd name="T27" fmla="*/ 24 h 37"/>
                <a:gd name="T28" fmla="*/ 23 w 23"/>
                <a:gd name="T29" fmla="*/ 26 h 37"/>
                <a:gd name="T30" fmla="*/ 20 w 23"/>
                <a:gd name="T31" fmla="*/ 34 h 37"/>
                <a:gd name="T32" fmla="*/ 12 w 23"/>
                <a:gd name="T33" fmla="*/ 37 h 37"/>
                <a:gd name="T34" fmla="*/ 0 w 23"/>
                <a:gd name="T35" fmla="*/ 37 h 37"/>
                <a:gd name="T36" fmla="*/ 7 w 23"/>
                <a:gd name="T37" fmla="*/ 16 h 37"/>
                <a:gd name="T38" fmla="*/ 11 w 23"/>
                <a:gd name="T39" fmla="*/ 16 h 37"/>
                <a:gd name="T40" fmla="*/ 14 w 23"/>
                <a:gd name="T41" fmla="*/ 14 h 37"/>
                <a:gd name="T42" fmla="*/ 15 w 23"/>
                <a:gd name="T43" fmla="*/ 11 h 37"/>
                <a:gd name="T44" fmla="*/ 14 w 23"/>
                <a:gd name="T45" fmla="*/ 7 h 37"/>
                <a:gd name="T46" fmla="*/ 11 w 23"/>
                <a:gd name="T47" fmla="*/ 6 h 37"/>
                <a:gd name="T48" fmla="*/ 7 w 23"/>
                <a:gd name="T49" fmla="*/ 6 h 37"/>
                <a:gd name="T50" fmla="*/ 7 w 23"/>
                <a:gd name="T51" fmla="*/ 16 h 37"/>
                <a:gd name="T52" fmla="*/ 7 w 23"/>
                <a:gd name="T53" fmla="*/ 21 h 37"/>
                <a:gd name="T54" fmla="*/ 7 w 23"/>
                <a:gd name="T55" fmla="*/ 31 h 37"/>
                <a:gd name="T56" fmla="*/ 12 w 23"/>
                <a:gd name="T57" fmla="*/ 31 h 37"/>
                <a:gd name="T58" fmla="*/ 14 w 23"/>
                <a:gd name="T59" fmla="*/ 31 h 37"/>
                <a:gd name="T60" fmla="*/ 15 w 23"/>
                <a:gd name="T61" fmla="*/ 30 h 37"/>
                <a:gd name="T62" fmla="*/ 16 w 23"/>
                <a:gd name="T63" fmla="*/ 28 h 37"/>
                <a:gd name="T64" fmla="*/ 16 w 23"/>
                <a:gd name="T65" fmla="*/ 26 h 37"/>
                <a:gd name="T66" fmla="*/ 15 w 23"/>
                <a:gd name="T67" fmla="*/ 22 h 37"/>
                <a:gd name="T68" fmla="*/ 12 w 23"/>
                <a:gd name="T69" fmla="*/ 21 h 37"/>
                <a:gd name="T70" fmla="*/ 7 w 23"/>
                <a:gd name="T71" fmla="*/ 2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" h="37">
                  <a:moveTo>
                    <a:pt x="0" y="3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5" y="0"/>
                    <a:pt x="16" y="1"/>
                  </a:cubicBezTo>
                  <a:cubicBezTo>
                    <a:pt x="18" y="1"/>
                    <a:pt x="19" y="2"/>
                    <a:pt x="20" y="3"/>
                  </a:cubicBezTo>
                  <a:cubicBezTo>
                    <a:pt x="21" y="3"/>
                    <a:pt x="22" y="4"/>
                    <a:pt x="22" y="6"/>
                  </a:cubicBezTo>
                  <a:cubicBezTo>
                    <a:pt x="23" y="7"/>
                    <a:pt x="23" y="9"/>
                    <a:pt x="23" y="10"/>
                  </a:cubicBezTo>
                  <a:cubicBezTo>
                    <a:pt x="23" y="11"/>
                    <a:pt x="23" y="12"/>
                    <a:pt x="23" y="13"/>
                  </a:cubicBezTo>
                  <a:cubicBezTo>
                    <a:pt x="22" y="13"/>
                    <a:pt x="22" y="14"/>
                    <a:pt x="22" y="15"/>
                  </a:cubicBezTo>
                  <a:cubicBezTo>
                    <a:pt x="21" y="16"/>
                    <a:pt x="21" y="16"/>
                    <a:pt x="20" y="17"/>
                  </a:cubicBezTo>
                  <a:cubicBezTo>
                    <a:pt x="20" y="17"/>
                    <a:pt x="19" y="18"/>
                    <a:pt x="18" y="18"/>
                  </a:cubicBezTo>
                  <a:cubicBezTo>
                    <a:pt x="19" y="18"/>
                    <a:pt x="20" y="19"/>
                    <a:pt x="21" y="19"/>
                  </a:cubicBezTo>
                  <a:cubicBezTo>
                    <a:pt x="21" y="20"/>
                    <a:pt x="22" y="20"/>
                    <a:pt x="22" y="21"/>
                  </a:cubicBezTo>
                  <a:cubicBezTo>
                    <a:pt x="23" y="22"/>
                    <a:pt x="23" y="23"/>
                    <a:pt x="23" y="24"/>
                  </a:cubicBezTo>
                  <a:cubicBezTo>
                    <a:pt x="23" y="24"/>
                    <a:pt x="23" y="25"/>
                    <a:pt x="23" y="26"/>
                  </a:cubicBezTo>
                  <a:cubicBezTo>
                    <a:pt x="23" y="30"/>
                    <a:pt x="22" y="32"/>
                    <a:pt x="20" y="34"/>
                  </a:cubicBezTo>
                  <a:cubicBezTo>
                    <a:pt x="19" y="36"/>
                    <a:pt x="16" y="37"/>
                    <a:pt x="12" y="37"/>
                  </a:cubicBezTo>
                  <a:lnTo>
                    <a:pt x="0" y="37"/>
                  </a:lnTo>
                  <a:close/>
                  <a:moveTo>
                    <a:pt x="7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3" y="16"/>
                    <a:pt x="14" y="15"/>
                    <a:pt x="14" y="14"/>
                  </a:cubicBezTo>
                  <a:cubicBezTo>
                    <a:pt x="15" y="14"/>
                    <a:pt x="15" y="13"/>
                    <a:pt x="15" y="11"/>
                  </a:cubicBezTo>
                  <a:cubicBezTo>
                    <a:pt x="15" y="9"/>
                    <a:pt x="15" y="8"/>
                    <a:pt x="14" y="7"/>
                  </a:cubicBezTo>
                  <a:cubicBezTo>
                    <a:pt x="14" y="7"/>
                    <a:pt x="13" y="6"/>
                    <a:pt x="11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16"/>
                  </a:lnTo>
                  <a:close/>
                  <a:moveTo>
                    <a:pt x="7" y="2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1"/>
                    <a:pt x="13" y="31"/>
                    <a:pt x="14" y="31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5" y="29"/>
                    <a:pt x="16" y="29"/>
                    <a:pt x="16" y="28"/>
                  </a:cubicBezTo>
                  <a:cubicBezTo>
                    <a:pt x="16" y="27"/>
                    <a:pt x="16" y="27"/>
                    <a:pt x="16" y="26"/>
                  </a:cubicBezTo>
                  <a:cubicBezTo>
                    <a:pt x="16" y="25"/>
                    <a:pt x="16" y="23"/>
                    <a:pt x="15" y="22"/>
                  </a:cubicBezTo>
                  <a:cubicBezTo>
                    <a:pt x="15" y="21"/>
                    <a:pt x="14" y="21"/>
                    <a:pt x="12" y="21"/>
                  </a:cubicBezTo>
                  <a:lnTo>
                    <a:pt x="7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465"/>
            <p:cNvSpPr>
              <a:spLocks noEditPoints="1"/>
            </p:cNvSpPr>
            <p:nvPr/>
          </p:nvSpPr>
          <p:spPr bwMode="auto">
            <a:xfrm>
              <a:off x="1339851" y="4465641"/>
              <a:ext cx="117475" cy="165100"/>
            </a:xfrm>
            <a:custGeom>
              <a:avLst/>
              <a:gdLst>
                <a:gd name="T0" fmla="*/ 27 w 27"/>
                <a:gd name="T1" fmla="*/ 22 h 38"/>
                <a:gd name="T2" fmla="*/ 26 w 27"/>
                <a:gd name="T3" fmla="*/ 29 h 38"/>
                <a:gd name="T4" fmla="*/ 23 w 27"/>
                <a:gd name="T5" fmla="*/ 34 h 38"/>
                <a:gd name="T6" fmla="*/ 19 w 27"/>
                <a:gd name="T7" fmla="*/ 37 h 38"/>
                <a:gd name="T8" fmla="*/ 14 w 27"/>
                <a:gd name="T9" fmla="*/ 38 h 38"/>
                <a:gd name="T10" fmla="*/ 8 w 27"/>
                <a:gd name="T11" fmla="*/ 37 h 38"/>
                <a:gd name="T12" fmla="*/ 4 w 27"/>
                <a:gd name="T13" fmla="*/ 34 h 38"/>
                <a:gd name="T14" fmla="*/ 1 w 27"/>
                <a:gd name="T15" fmla="*/ 29 h 38"/>
                <a:gd name="T16" fmla="*/ 0 w 27"/>
                <a:gd name="T17" fmla="*/ 22 h 38"/>
                <a:gd name="T18" fmla="*/ 0 w 27"/>
                <a:gd name="T19" fmla="*/ 16 h 38"/>
                <a:gd name="T20" fmla="*/ 1 w 27"/>
                <a:gd name="T21" fmla="*/ 9 h 38"/>
                <a:gd name="T22" fmla="*/ 4 w 27"/>
                <a:gd name="T23" fmla="*/ 4 h 38"/>
                <a:gd name="T24" fmla="*/ 8 w 27"/>
                <a:gd name="T25" fmla="*/ 1 h 38"/>
                <a:gd name="T26" fmla="*/ 14 w 27"/>
                <a:gd name="T27" fmla="*/ 0 h 38"/>
                <a:gd name="T28" fmla="*/ 19 w 27"/>
                <a:gd name="T29" fmla="*/ 1 h 38"/>
                <a:gd name="T30" fmla="*/ 23 w 27"/>
                <a:gd name="T31" fmla="*/ 4 h 38"/>
                <a:gd name="T32" fmla="*/ 26 w 27"/>
                <a:gd name="T33" fmla="*/ 9 h 38"/>
                <a:gd name="T34" fmla="*/ 27 w 27"/>
                <a:gd name="T35" fmla="*/ 16 h 38"/>
                <a:gd name="T36" fmla="*/ 27 w 27"/>
                <a:gd name="T37" fmla="*/ 22 h 38"/>
                <a:gd name="T38" fmla="*/ 19 w 27"/>
                <a:gd name="T39" fmla="*/ 16 h 38"/>
                <a:gd name="T40" fmla="*/ 19 w 27"/>
                <a:gd name="T41" fmla="*/ 11 h 38"/>
                <a:gd name="T42" fmla="*/ 18 w 27"/>
                <a:gd name="T43" fmla="*/ 8 h 38"/>
                <a:gd name="T44" fmla="*/ 16 w 27"/>
                <a:gd name="T45" fmla="*/ 6 h 38"/>
                <a:gd name="T46" fmla="*/ 14 w 27"/>
                <a:gd name="T47" fmla="*/ 6 h 38"/>
                <a:gd name="T48" fmla="*/ 11 w 27"/>
                <a:gd name="T49" fmla="*/ 6 h 38"/>
                <a:gd name="T50" fmla="*/ 9 w 27"/>
                <a:gd name="T51" fmla="*/ 8 h 38"/>
                <a:gd name="T52" fmla="*/ 8 w 27"/>
                <a:gd name="T53" fmla="*/ 11 h 38"/>
                <a:gd name="T54" fmla="*/ 8 w 27"/>
                <a:gd name="T55" fmla="*/ 16 h 38"/>
                <a:gd name="T56" fmla="*/ 8 w 27"/>
                <a:gd name="T57" fmla="*/ 22 h 38"/>
                <a:gd name="T58" fmla="*/ 8 w 27"/>
                <a:gd name="T59" fmla="*/ 26 h 38"/>
                <a:gd name="T60" fmla="*/ 9 w 27"/>
                <a:gd name="T61" fmla="*/ 29 h 38"/>
                <a:gd name="T62" fmla="*/ 11 w 27"/>
                <a:gd name="T63" fmla="*/ 31 h 38"/>
                <a:gd name="T64" fmla="*/ 14 w 27"/>
                <a:gd name="T65" fmla="*/ 31 h 38"/>
                <a:gd name="T66" fmla="*/ 16 w 27"/>
                <a:gd name="T67" fmla="*/ 31 h 38"/>
                <a:gd name="T68" fmla="*/ 18 w 27"/>
                <a:gd name="T69" fmla="*/ 29 h 38"/>
                <a:gd name="T70" fmla="*/ 19 w 27"/>
                <a:gd name="T71" fmla="*/ 26 h 38"/>
                <a:gd name="T72" fmla="*/ 19 w 27"/>
                <a:gd name="T73" fmla="*/ 22 h 38"/>
                <a:gd name="T74" fmla="*/ 19 w 27"/>
                <a:gd name="T75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" h="38">
                  <a:moveTo>
                    <a:pt x="27" y="22"/>
                  </a:moveTo>
                  <a:cubicBezTo>
                    <a:pt x="27" y="24"/>
                    <a:pt x="27" y="27"/>
                    <a:pt x="26" y="29"/>
                  </a:cubicBezTo>
                  <a:cubicBezTo>
                    <a:pt x="25" y="31"/>
                    <a:pt x="24" y="32"/>
                    <a:pt x="23" y="34"/>
                  </a:cubicBezTo>
                  <a:cubicBezTo>
                    <a:pt x="22" y="35"/>
                    <a:pt x="21" y="36"/>
                    <a:pt x="19" y="37"/>
                  </a:cubicBezTo>
                  <a:cubicBezTo>
                    <a:pt x="17" y="37"/>
                    <a:pt x="16" y="38"/>
                    <a:pt x="14" y="38"/>
                  </a:cubicBezTo>
                  <a:cubicBezTo>
                    <a:pt x="12" y="38"/>
                    <a:pt x="10" y="37"/>
                    <a:pt x="8" y="37"/>
                  </a:cubicBezTo>
                  <a:cubicBezTo>
                    <a:pt x="7" y="36"/>
                    <a:pt x="5" y="35"/>
                    <a:pt x="4" y="34"/>
                  </a:cubicBezTo>
                  <a:cubicBezTo>
                    <a:pt x="3" y="32"/>
                    <a:pt x="2" y="31"/>
                    <a:pt x="1" y="29"/>
                  </a:cubicBezTo>
                  <a:cubicBezTo>
                    <a:pt x="1" y="27"/>
                    <a:pt x="0" y="24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1" y="11"/>
                    <a:pt x="1" y="9"/>
                  </a:cubicBezTo>
                  <a:cubicBezTo>
                    <a:pt x="2" y="7"/>
                    <a:pt x="3" y="5"/>
                    <a:pt x="4" y="4"/>
                  </a:cubicBezTo>
                  <a:cubicBezTo>
                    <a:pt x="5" y="2"/>
                    <a:pt x="6" y="1"/>
                    <a:pt x="8" y="1"/>
                  </a:cubicBezTo>
                  <a:cubicBezTo>
                    <a:pt x="10" y="0"/>
                    <a:pt x="12" y="0"/>
                    <a:pt x="14" y="0"/>
                  </a:cubicBezTo>
                  <a:cubicBezTo>
                    <a:pt x="16" y="0"/>
                    <a:pt x="17" y="0"/>
                    <a:pt x="19" y="1"/>
                  </a:cubicBezTo>
                  <a:cubicBezTo>
                    <a:pt x="21" y="1"/>
                    <a:pt x="22" y="2"/>
                    <a:pt x="23" y="4"/>
                  </a:cubicBezTo>
                  <a:cubicBezTo>
                    <a:pt x="24" y="5"/>
                    <a:pt x="25" y="7"/>
                    <a:pt x="26" y="9"/>
                  </a:cubicBezTo>
                  <a:cubicBezTo>
                    <a:pt x="27" y="11"/>
                    <a:pt x="27" y="13"/>
                    <a:pt x="27" y="16"/>
                  </a:cubicBezTo>
                  <a:lnTo>
                    <a:pt x="27" y="22"/>
                  </a:lnTo>
                  <a:close/>
                  <a:moveTo>
                    <a:pt x="19" y="16"/>
                  </a:moveTo>
                  <a:cubicBezTo>
                    <a:pt x="19" y="14"/>
                    <a:pt x="19" y="12"/>
                    <a:pt x="19" y="11"/>
                  </a:cubicBezTo>
                  <a:cubicBezTo>
                    <a:pt x="19" y="10"/>
                    <a:pt x="18" y="9"/>
                    <a:pt x="18" y="8"/>
                  </a:cubicBezTo>
                  <a:cubicBezTo>
                    <a:pt x="17" y="7"/>
                    <a:pt x="17" y="7"/>
                    <a:pt x="16" y="6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3" y="6"/>
                    <a:pt x="12" y="6"/>
                    <a:pt x="11" y="6"/>
                  </a:cubicBezTo>
                  <a:cubicBezTo>
                    <a:pt x="10" y="7"/>
                    <a:pt x="10" y="7"/>
                    <a:pt x="9" y="8"/>
                  </a:cubicBezTo>
                  <a:cubicBezTo>
                    <a:pt x="9" y="9"/>
                    <a:pt x="8" y="10"/>
                    <a:pt x="8" y="11"/>
                  </a:cubicBezTo>
                  <a:cubicBezTo>
                    <a:pt x="8" y="12"/>
                    <a:pt x="8" y="14"/>
                    <a:pt x="8" y="16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5"/>
                    <a:pt x="8" y="26"/>
                  </a:cubicBezTo>
                  <a:cubicBezTo>
                    <a:pt x="8" y="27"/>
                    <a:pt x="9" y="28"/>
                    <a:pt x="9" y="29"/>
                  </a:cubicBezTo>
                  <a:cubicBezTo>
                    <a:pt x="10" y="30"/>
                    <a:pt x="10" y="30"/>
                    <a:pt x="11" y="31"/>
                  </a:cubicBezTo>
                  <a:cubicBezTo>
                    <a:pt x="12" y="31"/>
                    <a:pt x="13" y="31"/>
                    <a:pt x="14" y="31"/>
                  </a:cubicBezTo>
                  <a:cubicBezTo>
                    <a:pt x="15" y="31"/>
                    <a:pt x="15" y="31"/>
                    <a:pt x="16" y="31"/>
                  </a:cubicBezTo>
                  <a:cubicBezTo>
                    <a:pt x="17" y="30"/>
                    <a:pt x="17" y="30"/>
                    <a:pt x="18" y="29"/>
                  </a:cubicBezTo>
                  <a:cubicBezTo>
                    <a:pt x="18" y="28"/>
                    <a:pt x="19" y="27"/>
                    <a:pt x="19" y="26"/>
                  </a:cubicBezTo>
                  <a:cubicBezTo>
                    <a:pt x="19" y="25"/>
                    <a:pt x="19" y="24"/>
                    <a:pt x="19" y="22"/>
                  </a:cubicBezTo>
                  <a:lnTo>
                    <a:pt x="19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466"/>
            <p:cNvSpPr>
              <a:spLocks/>
            </p:cNvSpPr>
            <p:nvPr/>
          </p:nvSpPr>
          <p:spPr bwMode="auto">
            <a:xfrm>
              <a:off x="1477963" y="4465641"/>
              <a:ext cx="104775" cy="165100"/>
            </a:xfrm>
            <a:custGeom>
              <a:avLst/>
              <a:gdLst>
                <a:gd name="T0" fmla="*/ 24 w 24"/>
                <a:gd name="T1" fmla="*/ 0 h 38"/>
                <a:gd name="T2" fmla="*/ 24 w 24"/>
                <a:gd name="T3" fmla="*/ 25 h 38"/>
                <a:gd name="T4" fmla="*/ 23 w 24"/>
                <a:gd name="T5" fmla="*/ 31 h 38"/>
                <a:gd name="T6" fmla="*/ 21 w 24"/>
                <a:gd name="T7" fmla="*/ 35 h 38"/>
                <a:gd name="T8" fmla="*/ 17 w 24"/>
                <a:gd name="T9" fmla="*/ 37 h 38"/>
                <a:gd name="T10" fmla="*/ 12 w 24"/>
                <a:gd name="T11" fmla="*/ 38 h 38"/>
                <a:gd name="T12" fmla="*/ 7 w 24"/>
                <a:gd name="T13" fmla="*/ 37 h 38"/>
                <a:gd name="T14" fmla="*/ 3 w 24"/>
                <a:gd name="T15" fmla="*/ 35 h 38"/>
                <a:gd name="T16" fmla="*/ 1 w 24"/>
                <a:gd name="T17" fmla="*/ 31 h 38"/>
                <a:gd name="T18" fmla="*/ 0 w 24"/>
                <a:gd name="T19" fmla="*/ 25 h 38"/>
                <a:gd name="T20" fmla="*/ 0 w 24"/>
                <a:gd name="T21" fmla="*/ 0 h 38"/>
                <a:gd name="T22" fmla="*/ 7 w 24"/>
                <a:gd name="T23" fmla="*/ 0 h 38"/>
                <a:gd name="T24" fmla="*/ 7 w 24"/>
                <a:gd name="T25" fmla="*/ 25 h 38"/>
                <a:gd name="T26" fmla="*/ 8 w 24"/>
                <a:gd name="T27" fmla="*/ 28 h 38"/>
                <a:gd name="T28" fmla="*/ 9 w 24"/>
                <a:gd name="T29" fmla="*/ 30 h 38"/>
                <a:gd name="T30" fmla="*/ 10 w 24"/>
                <a:gd name="T31" fmla="*/ 31 h 38"/>
                <a:gd name="T32" fmla="*/ 12 w 24"/>
                <a:gd name="T33" fmla="*/ 31 h 38"/>
                <a:gd name="T34" fmla="*/ 14 w 24"/>
                <a:gd name="T35" fmla="*/ 31 h 38"/>
                <a:gd name="T36" fmla="*/ 16 w 24"/>
                <a:gd name="T37" fmla="*/ 30 h 38"/>
                <a:gd name="T38" fmla="*/ 17 w 24"/>
                <a:gd name="T39" fmla="*/ 28 h 38"/>
                <a:gd name="T40" fmla="*/ 17 w 24"/>
                <a:gd name="T41" fmla="*/ 25 h 38"/>
                <a:gd name="T42" fmla="*/ 17 w 24"/>
                <a:gd name="T43" fmla="*/ 0 h 38"/>
                <a:gd name="T44" fmla="*/ 24 w 24"/>
                <a:gd name="T4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" h="38">
                  <a:moveTo>
                    <a:pt x="24" y="0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8"/>
                    <a:pt x="24" y="29"/>
                    <a:pt x="23" y="31"/>
                  </a:cubicBezTo>
                  <a:cubicBezTo>
                    <a:pt x="23" y="33"/>
                    <a:pt x="22" y="34"/>
                    <a:pt x="21" y="35"/>
                  </a:cubicBezTo>
                  <a:cubicBezTo>
                    <a:pt x="20" y="36"/>
                    <a:pt x="19" y="36"/>
                    <a:pt x="17" y="37"/>
                  </a:cubicBezTo>
                  <a:cubicBezTo>
                    <a:pt x="16" y="37"/>
                    <a:pt x="14" y="38"/>
                    <a:pt x="12" y="38"/>
                  </a:cubicBezTo>
                  <a:cubicBezTo>
                    <a:pt x="10" y="38"/>
                    <a:pt x="9" y="37"/>
                    <a:pt x="7" y="37"/>
                  </a:cubicBezTo>
                  <a:cubicBezTo>
                    <a:pt x="6" y="36"/>
                    <a:pt x="4" y="36"/>
                    <a:pt x="3" y="35"/>
                  </a:cubicBezTo>
                  <a:cubicBezTo>
                    <a:pt x="2" y="34"/>
                    <a:pt x="1" y="33"/>
                    <a:pt x="1" y="31"/>
                  </a:cubicBezTo>
                  <a:cubicBezTo>
                    <a:pt x="0" y="29"/>
                    <a:pt x="0" y="28"/>
                    <a:pt x="0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7"/>
                    <a:pt x="8" y="28"/>
                    <a:pt x="8" y="28"/>
                  </a:cubicBezTo>
                  <a:cubicBezTo>
                    <a:pt x="8" y="29"/>
                    <a:pt x="8" y="30"/>
                    <a:pt x="9" y="30"/>
                  </a:cubicBezTo>
                  <a:cubicBezTo>
                    <a:pt x="9" y="31"/>
                    <a:pt x="10" y="31"/>
                    <a:pt x="10" y="31"/>
                  </a:cubicBezTo>
                  <a:cubicBezTo>
                    <a:pt x="11" y="31"/>
                    <a:pt x="11" y="31"/>
                    <a:pt x="12" y="31"/>
                  </a:cubicBezTo>
                  <a:cubicBezTo>
                    <a:pt x="13" y="31"/>
                    <a:pt x="14" y="31"/>
                    <a:pt x="14" y="31"/>
                  </a:cubicBezTo>
                  <a:cubicBezTo>
                    <a:pt x="15" y="31"/>
                    <a:pt x="15" y="31"/>
                    <a:pt x="16" y="30"/>
                  </a:cubicBezTo>
                  <a:cubicBezTo>
                    <a:pt x="16" y="30"/>
                    <a:pt x="16" y="29"/>
                    <a:pt x="17" y="28"/>
                  </a:cubicBezTo>
                  <a:cubicBezTo>
                    <a:pt x="17" y="28"/>
                    <a:pt x="17" y="27"/>
                    <a:pt x="17" y="25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467"/>
            <p:cNvSpPr>
              <a:spLocks noEditPoints="1"/>
            </p:cNvSpPr>
            <p:nvPr/>
          </p:nvSpPr>
          <p:spPr bwMode="auto">
            <a:xfrm>
              <a:off x="1608138" y="4465641"/>
              <a:ext cx="109537" cy="160338"/>
            </a:xfrm>
            <a:custGeom>
              <a:avLst/>
              <a:gdLst>
                <a:gd name="T0" fmla="*/ 11 w 25"/>
                <a:gd name="T1" fmla="*/ 24 h 37"/>
                <a:gd name="T2" fmla="*/ 7 w 25"/>
                <a:gd name="T3" fmla="*/ 24 h 37"/>
                <a:gd name="T4" fmla="*/ 7 w 25"/>
                <a:gd name="T5" fmla="*/ 37 h 37"/>
                <a:gd name="T6" fmla="*/ 0 w 25"/>
                <a:gd name="T7" fmla="*/ 37 h 37"/>
                <a:gd name="T8" fmla="*/ 0 w 25"/>
                <a:gd name="T9" fmla="*/ 0 h 37"/>
                <a:gd name="T10" fmla="*/ 12 w 25"/>
                <a:gd name="T11" fmla="*/ 0 h 37"/>
                <a:gd name="T12" fmla="*/ 17 w 25"/>
                <a:gd name="T13" fmla="*/ 1 h 37"/>
                <a:gd name="T14" fmla="*/ 20 w 25"/>
                <a:gd name="T15" fmla="*/ 3 h 37"/>
                <a:gd name="T16" fmla="*/ 23 w 25"/>
                <a:gd name="T17" fmla="*/ 6 h 37"/>
                <a:gd name="T18" fmla="*/ 24 w 25"/>
                <a:gd name="T19" fmla="*/ 11 h 37"/>
                <a:gd name="T20" fmla="*/ 23 w 25"/>
                <a:gd name="T21" fmla="*/ 15 h 37"/>
                <a:gd name="T22" fmla="*/ 22 w 25"/>
                <a:gd name="T23" fmla="*/ 18 h 37"/>
                <a:gd name="T24" fmla="*/ 20 w 25"/>
                <a:gd name="T25" fmla="*/ 20 h 37"/>
                <a:gd name="T26" fmla="*/ 18 w 25"/>
                <a:gd name="T27" fmla="*/ 22 h 37"/>
                <a:gd name="T28" fmla="*/ 25 w 25"/>
                <a:gd name="T29" fmla="*/ 37 h 37"/>
                <a:gd name="T30" fmla="*/ 25 w 25"/>
                <a:gd name="T31" fmla="*/ 37 h 37"/>
                <a:gd name="T32" fmla="*/ 17 w 25"/>
                <a:gd name="T33" fmla="*/ 37 h 37"/>
                <a:gd name="T34" fmla="*/ 11 w 25"/>
                <a:gd name="T35" fmla="*/ 24 h 37"/>
                <a:gd name="T36" fmla="*/ 7 w 25"/>
                <a:gd name="T37" fmla="*/ 17 h 37"/>
                <a:gd name="T38" fmla="*/ 12 w 25"/>
                <a:gd name="T39" fmla="*/ 17 h 37"/>
                <a:gd name="T40" fmla="*/ 15 w 25"/>
                <a:gd name="T41" fmla="*/ 16 h 37"/>
                <a:gd name="T42" fmla="*/ 16 w 25"/>
                <a:gd name="T43" fmla="*/ 12 h 37"/>
                <a:gd name="T44" fmla="*/ 16 w 25"/>
                <a:gd name="T45" fmla="*/ 10 h 37"/>
                <a:gd name="T46" fmla="*/ 15 w 25"/>
                <a:gd name="T47" fmla="*/ 8 h 37"/>
                <a:gd name="T48" fmla="*/ 14 w 25"/>
                <a:gd name="T49" fmla="*/ 7 h 37"/>
                <a:gd name="T50" fmla="*/ 12 w 25"/>
                <a:gd name="T51" fmla="*/ 6 h 37"/>
                <a:gd name="T52" fmla="*/ 7 w 25"/>
                <a:gd name="T53" fmla="*/ 6 h 37"/>
                <a:gd name="T54" fmla="*/ 7 w 25"/>
                <a:gd name="T55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" h="37">
                  <a:moveTo>
                    <a:pt x="11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5" y="0"/>
                    <a:pt x="17" y="1"/>
                  </a:cubicBezTo>
                  <a:cubicBezTo>
                    <a:pt x="18" y="1"/>
                    <a:pt x="19" y="2"/>
                    <a:pt x="20" y="3"/>
                  </a:cubicBezTo>
                  <a:cubicBezTo>
                    <a:pt x="21" y="4"/>
                    <a:pt x="22" y="5"/>
                    <a:pt x="23" y="6"/>
                  </a:cubicBezTo>
                  <a:cubicBezTo>
                    <a:pt x="23" y="8"/>
                    <a:pt x="24" y="9"/>
                    <a:pt x="24" y="11"/>
                  </a:cubicBezTo>
                  <a:cubicBezTo>
                    <a:pt x="24" y="13"/>
                    <a:pt x="23" y="14"/>
                    <a:pt x="23" y="15"/>
                  </a:cubicBezTo>
                  <a:cubicBezTo>
                    <a:pt x="23" y="16"/>
                    <a:pt x="23" y="17"/>
                    <a:pt x="22" y="18"/>
                  </a:cubicBezTo>
                  <a:cubicBezTo>
                    <a:pt x="22" y="19"/>
                    <a:pt x="21" y="19"/>
                    <a:pt x="20" y="20"/>
                  </a:cubicBezTo>
                  <a:cubicBezTo>
                    <a:pt x="20" y="21"/>
                    <a:pt x="19" y="21"/>
                    <a:pt x="18" y="22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17" y="37"/>
                    <a:pt x="17" y="37"/>
                    <a:pt x="17" y="37"/>
                  </a:cubicBezTo>
                  <a:lnTo>
                    <a:pt x="11" y="24"/>
                  </a:lnTo>
                  <a:close/>
                  <a:moveTo>
                    <a:pt x="7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4" y="17"/>
                    <a:pt x="15" y="16"/>
                  </a:cubicBezTo>
                  <a:cubicBezTo>
                    <a:pt x="16" y="15"/>
                    <a:pt x="16" y="14"/>
                    <a:pt x="16" y="12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6" y="9"/>
                    <a:pt x="15" y="8"/>
                    <a:pt x="15" y="8"/>
                  </a:cubicBezTo>
                  <a:cubicBezTo>
                    <a:pt x="15" y="7"/>
                    <a:pt x="14" y="7"/>
                    <a:pt x="14" y="7"/>
                  </a:cubicBezTo>
                  <a:cubicBezTo>
                    <a:pt x="13" y="6"/>
                    <a:pt x="13" y="6"/>
                    <a:pt x="12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468"/>
            <p:cNvSpPr>
              <a:spLocks/>
            </p:cNvSpPr>
            <p:nvPr/>
          </p:nvSpPr>
          <p:spPr bwMode="auto">
            <a:xfrm>
              <a:off x="1787526" y="4465641"/>
              <a:ext cx="90487" cy="160338"/>
            </a:xfrm>
            <a:custGeom>
              <a:avLst/>
              <a:gdLst>
                <a:gd name="T0" fmla="*/ 52 w 57"/>
                <a:gd name="T1" fmla="*/ 57 h 101"/>
                <a:gd name="T2" fmla="*/ 19 w 57"/>
                <a:gd name="T3" fmla="*/ 57 h 101"/>
                <a:gd name="T4" fmla="*/ 19 w 57"/>
                <a:gd name="T5" fmla="*/ 85 h 101"/>
                <a:gd name="T6" fmla="*/ 57 w 57"/>
                <a:gd name="T7" fmla="*/ 85 h 101"/>
                <a:gd name="T8" fmla="*/ 57 w 57"/>
                <a:gd name="T9" fmla="*/ 101 h 101"/>
                <a:gd name="T10" fmla="*/ 0 w 57"/>
                <a:gd name="T11" fmla="*/ 101 h 101"/>
                <a:gd name="T12" fmla="*/ 0 w 57"/>
                <a:gd name="T13" fmla="*/ 0 h 101"/>
                <a:gd name="T14" fmla="*/ 57 w 57"/>
                <a:gd name="T15" fmla="*/ 0 h 101"/>
                <a:gd name="T16" fmla="*/ 57 w 57"/>
                <a:gd name="T17" fmla="*/ 16 h 101"/>
                <a:gd name="T18" fmla="*/ 19 w 57"/>
                <a:gd name="T19" fmla="*/ 16 h 101"/>
                <a:gd name="T20" fmla="*/ 19 w 57"/>
                <a:gd name="T21" fmla="*/ 41 h 101"/>
                <a:gd name="T22" fmla="*/ 52 w 57"/>
                <a:gd name="T23" fmla="*/ 41 h 101"/>
                <a:gd name="T24" fmla="*/ 52 w 57"/>
                <a:gd name="T25" fmla="*/ 5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101">
                  <a:moveTo>
                    <a:pt x="52" y="57"/>
                  </a:moveTo>
                  <a:lnTo>
                    <a:pt x="19" y="57"/>
                  </a:lnTo>
                  <a:lnTo>
                    <a:pt x="19" y="85"/>
                  </a:lnTo>
                  <a:lnTo>
                    <a:pt x="57" y="85"/>
                  </a:lnTo>
                  <a:lnTo>
                    <a:pt x="57" y="101"/>
                  </a:lnTo>
                  <a:lnTo>
                    <a:pt x="0" y="101"/>
                  </a:lnTo>
                  <a:lnTo>
                    <a:pt x="0" y="0"/>
                  </a:lnTo>
                  <a:lnTo>
                    <a:pt x="57" y="0"/>
                  </a:lnTo>
                  <a:lnTo>
                    <a:pt x="57" y="16"/>
                  </a:lnTo>
                  <a:lnTo>
                    <a:pt x="19" y="16"/>
                  </a:lnTo>
                  <a:lnTo>
                    <a:pt x="19" y="41"/>
                  </a:lnTo>
                  <a:lnTo>
                    <a:pt x="52" y="41"/>
                  </a:lnTo>
                  <a:lnTo>
                    <a:pt x="52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469"/>
            <p:cNvSpPr>
              <a:spLocks/>
            </p:cNvSpPr>
            <p:nvPr/>
          </p:nvSpPr>
          <p:spPr bwMode="auto">
            <a:xfrm>
              <a:off x="1887538" y="4465641"/>
              <a:ext cx="120650" cy="160338"/>
            </a:xfrm>
            <a:custGeom>
              <a:avLst/>
              <a:gdLst>
                <a:gd name="T0" fmla="*/ 38 w 76"/>
                <a:gd name="T1" fmla="*/ 35 h 101"/>
                <a:gd name="T2" fmla="*/ 52 w 76"/>
                <a:gd name="T3" fmla="*/ 0 h 101"/>
                <a:gd name="T4" fmla="*/ 73 w 76"/>
                <a:gd name="T5" fmla="*/ 0 h 101"/>
                <a:gd name="T6" fmla="*/ 52 w 76"/>
                <a:gd name="T7" fmla="*/ 49 h 101"/>
                <a:gd name="T8" fmla="*/ 76 w 76"/>
                <a:gd name="T9" fmla="*/ 101 h 101"/>
                <a:gd name="T10" fmla="*/ 52 w 76"/>
                <a:gd name="T11" fmla="*/ 101 h 101"/>
                <a:gd name="T12" fmla="*/ 38 w 76"/>
                <a:gd name="T13" fmla="*/ 65 h 101"/>
                <a:gd name="T14" fmla="*/ 24 w 76"/>
                <a:gd name="T15" fmla="*/ 101 h 101"/>
                <a:gd name="T16" fmla="*/ 0 w 76"/>
                <a:gd name="T17" fmla="*/ 101 h 101"/>
                <a:gd name="T18" fmla="*/ 24 w 76"/>
                <a:gd name="T19" fmla="*/ 49 h 101"/>
                <a:gd name="T20" fmla="*/ 0 w 76"/>
                <a:gd name="T21" fmla="*/ 0 h 101"/>
                <a:gd name="T22" fmla="*/ 24 w 76"/>
                <a:gd name="T23" fmla="*/ 0 h 101"/>
                <a:gd name="T24" fmla="*/ 38 w 76"/>
                <a:gd name="T25" fmla="*/ 3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01">
                  <a:moveTo>
                    <a:pt x="38" y="35"/>
                  </a:moveTo>
                  <a:lnTo>
                    <a:pt x="52" y="0"/>
                  </a:lnTo>
                  <a:lnTo>
                    <a:pt x="73" y="0"/>
                  </a:lnTo>
                  <a:lnTo>
                    <a:pt x="52" y="49"/>
                  </a:lnTo>
                  <a:lnTo>
                    <a:pt x="76" y="101"/>
                  </a:lnTo>
                  <a:lnTo>
                    <a:pt x="52" y="101"/>
                  </a:lnTo>
                  <a:lnTo>
                    <a:pt x="38" y="65"/>
                  </a:lnTo>
                  <a:lnTo>
                    <a:pt x="24" y="101"/>
                  </a:lnTo>
                  <a:lnTo>
                    <a:pt x="0" y="101"/>
                  </a:lnTo>
                  <a:lnTo>
                    <a:pt x="24" y="49"/>
                  </a:lnTo>
                  <a:lnTo>
                    <a:pt x="0" y="0"/>
                  </a:lnTo>
                  <a:lnTo>
                    <a:pt x="24" y="0"/>
                  </a:lnTo>
                  <a:lnTo>
                    <a:pt x="38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470"/>
            <p:cNvSpPr>
              <a:spLocks noEditPoints="1"/>
            </p:cNvSpPr>
            <p:nvPr/>
          </p:nvSpPr>
          <p:spPr bwMode="auto">
            <a:xfrm>
              <a:off x="2020888" y="4465641"/>
              <a:ext cx="109537" cy="160338"/>
            </a:xfrm>
            <a:custGeom>
              <a:avLst/>
              <a:gdLst>
                <a:gd name="T0" fmla="*/ 8 w 25"/>
                <a:gd name="T1" fmla="*/ 24 h 37"/>
                <a:gd name="T2" fmla="*/ 8 w 25"/>
                <a:gd name="T3" fmla="*/ 37 h 37"/>
                <a:gd name="T4" fmla="*/ 0 w 25"/>
                <a:gd name="T5" fmla="*/ 37 h 37"/>
                <a:gd name="T6" fmla="*/ 0 w 25"/>
                <a:gd name="T7" fmla="*/ 0 h 37"/>
                <a:gd name="T8" fmla="*/ 13 w 25"/>
                <a:gd name="T9" fmla="*/ 0 h 37"/>
                <a:gd name="T10" fmla="*/ 18 w 25"/>
                <a:gd name="T11" fmla="*/ 1 h 37"/>
                <a:gd name="T12" fmla="*/ 22 w 25"/>
                <a:gd name="T13" fmla="*/ 4 h 37"/>
                <a:gd name="T14" fmla="*/ 24 w 25"/>
                <a:gd name="T15" fmla="*/ 7 h 37"/>
                <a:gd name="T16" fmla="*/ 25 w 25"/>
                <a:gd name="T17" fmla="*/ 12 h 37"/>
                <a:gd name="T18" fmla="*/ 24 w 25"/>
                <a:gd name="T19" fmla="*/ 17 h 37"/>
                <a:gd name="T20" fmla="*/ 22 w 25"/>
                <a:gd name="T21" fmla="*/ 21 h 37"/>
                <a:gd name="T22" fmla="*/ 18 w 25"/>
                <a:gd name="T23" fmla="*/ 23 h 37"/>
                <a:gd name="T24" fmla="*/ 13 w 25"/>
                <a:gd name="T25" fmla="*/ 24 h 37"/>
                <a:gd name="T26" fmla="*/ 8 w 25"/>
                <a:gd name="T27" fmla="*/ 24 h 37"/>
                <a:gd name="T28" fmla="*/ 8 w 25"/>
                <a:gd name="T29" fmla="*/ 18 h 37"/>
                <a:gd name="T30" fmla="*/ 13 w 25"/>
                <a:gd name="T31" fmla="*/ 18 h 37"/>
                <a:gd name="T32" fmla="*/ 15 w 25"/>
                <a:gd name="T33" fmla="*/ 17 h 37"/>
                <a:gd name="T34" fmla="*/ 16 w 25"/>
                <a:gd name="T35" fmla="*/ 16 h 37"/>
                <a:gd name="T36" fmla="*/ 17 w 25"/>
                <a:gd name="T37" fmla="*/ 15 h 37"/>
                <a:gd name="T38" fmla="*/ 17 w 25"/>
                <a:gd name="T39" fmla="*/ 12 h 37"/>
                <a:gd name="T40" fmla="*/ 17 w 25"/>
                <a:gd name="T41" fmla="*/ 10 h 37"/>
                <a:gd name="T42" fmla="*/ 16 w 25"/>
                <a:gd name="T43" fmla="*/ 8 h 37"/>
                <a:gd name="T44" fmla="*/ 15 w 25"/>
                <a:gd name="T45" fmla="*/ 7 h 37"/>
                <a:gd name="T46" fmla="*/ 13 w 25"/>
                <a:gd name="T47" fmla="*/ 6 h 37"/>
                <a:gd name="T48" fmla="*/ 8 w 25"/>
                <a:gd name="T49" fmla="*/ 6 h 37"/>
                <a:gd name="T50" fmla="*/ 8 w 25"/>
                <a:gd name="T51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" h="37">
                  <a:moveTo>
                    <a:pt x="8" y="24"/>
                  </a:moveTo>
                  <a:cubicBezTo>
                    <a:pt x="8" y="37"/>
                    <a:pt x="8" y="37"/>
                    <a:pt x="8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6" y="0"/>
                    <a:pt x="18" y="1"/>
                  </a:cubicBezTo>
                  <a:cubicBezTo>
                    <a:pt x="19" y="2"/>
                    <a:pt x="21" y="2"/>
                    <a:pt x="22" y="4"/>
                  </a:cubicBezTo>
                  <a:cubicBezTo>
                    <a:pt x="23" y="5"/>
                    <a:pt x="24" y="6"/>
                    <a:pt x="24" y="7"/>
                  </a:cubicBezTo>
                  <a:cubicBezTo>
                    <a:pt x="25" y="9"/>
                    <a:pt x="25" y="11"/>
                    <a:pt x="25" y="12"/>
                  </a:cubicBezTo>
                  <a:cubicBezTo>
                    <a:pt x="25" y="14"/>
                    <a:pt x="25" y="16"/>
                    <a:pt x="24" y="17"/>
                  </a:cubicBezTo>
                  <a:cubicBezTo>
                    <a:pt x="24" y="19"/>
                    <a:pt x="23" y="20"/>
                    <a:pt x="22" y="21"/>
                  </a:cubicBezTo>
                  <a:cubicBezTo>
                    <a:pt x="21" y="22"/>
                    <a:pt x="19" y="23"/>
                    <a:pt x="18" y="23"/>
                  </a:cubicBezTo>
                  <a:cubicBezTo>
                    <a:pt x="16" y="24"/>
                    <a:pt x="15" y="24"/>
                    <a:pt x="13" y="24"/>
                  </a:cubicBezTo>
                  <a:lnTo>
                    <a:pt x="8" y="24"/>
                  </a:lnTo>
                  <a:close/>
                  <a:moveTo>
                    <a:pt x="8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4" y="18"/>
                    <a:pt x="15" y="17"/>
                  </a:cubicBezTo>
                  <a:cubicBezTo>
                    <a:pt x="16" y="17"/>
                    <a:pt x="16" y="17"/>
                    <a:pt x="16" y="16"/>
                  </a:cubicBezTo>
                  <a:cubicBezTo>
                    <a:pt x="17" y="16"/>
                    <a:pt x="17" y="15"/>
                    <a:pt x="17" y="15"/>
                  </a:cubicBezTo>
                  <a:cubicBezTo>
                    <a:pt x="17" y="14"/>
                    <a:pt x="17" y="13"/>
                    <a:pt x="17" y="12"/>
                  </a:cubicBezTo>
                  <a:cubicBezTo>
                    <a:pt x="17" y="12"/>
                    <a:pt x="17" y="11"/>
                    <a:pt x="17" y="10"/>
                  </a:cubicBezTo>
                  <a:cubicBezTo>
                    <a:pt x="17" y="9"/>
                    <a:pt x="17" y="9"/>
                    <a:pt x="16" y="8"/>
                  </a:cubicBezTo>
                  <a:cubicBezTo>
                    <a:pt x="16" y="8"/>
                    <a:pt x="16" y="7"/>
                    <a:pt x="15" y="7"/>
                  </a:cubicBezTo>
                  <a:cubicBezTo>
                    <a:pt x="14" y="6"/>
                    <a:pt x="14" y="6"/>
                    <a:pt x="13" y="6"/>
                  </a:cubicBezTo>
                  <a:cubicBezTo>
                    <a:pt x="8" y="6"/>
                    <a:pt x="8" y="6"/>
                    <a:pt x="8" y="6"/>
                  </a:cubicBezTo>
                  <a:lnTo>
                    <a:pt x="8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471"/>
            <p:cNvSpPr>
              <a:spLocks/>
            </p:cNvSpPr>
            <p:nvPr/>
          </p:nvSpPr>
          <p:spPr bwMode="auto">
            <a:xfrm>
              <a:off x="2152651" y="4465641"/>
              <a:ext cx="85725" cy="160338"/>
            </a:xfrm>
            <a:custGeom>
              <a:avLst/>
              <a:gdLst>
                <a:gd name="T0" fmla="*/ 19 w 54"/>
                <a:gd name="T1" fmla="*/ 85 h 101"/>
                <a:gd name="T2" fmla="*/ 54 w 54"/>
                <a:gd name="T3" fmla="*/ 85 h 101"/>
                <a:gd name="T4" fmla="*/ 54 w 54"/>
                <a:gd name="T5" fmla="*/ 101 h 101"/>
                <a:gd name="T6" fmla="*/ 0 w 54"/>
                <a:gd name="T7" fmla="*/ 101 h 101"/>
                <a:gd name="T8" fmla="*/ 0 w 54"/>
                <a:gd name="T9" fmla="*/ 0 h 101"/>
                <a:gd name="T10" fmla="*/ 19 w 54"/>
                <a:gd name="T11" fmla="*/ 0 h 101"/>
                <a:gd name="T12" fmla="*/ 19 w 54"/>
                <a:gd name="T13" fmla="*/ 8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01">
                  <a:moveTo>
                    <a:pt x="19" y="85"/>
                  </a:moveTo>
                  <a:lnTo>
                    <a:pt x="54" y="85"/>
                  </a:lnTo>
                  <a:lnTo>
                    <a:pt x="54" y="101"/>
                  </a:lnTo>
                  <a:lnTo>
                    <a:pt x="0" y="101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472"/>
            <p:cNvSpPr>
              <a:spLocks noEditPoints="1"/>
            </p:cNvSpPr>
            <p:nvPr/>
          </p:nvSpPr>
          <p:spPr bwMode="auto">
            <a:xfrm>
              <a:off x="2251076" y="4465641"/>
              <a:ext cx="114300" cy="165100"/>
            </a:xfrm>
            <a:custGeom>
              <a:avLst/>
              <a:gdLst>
                <a:gd name="T0" fmla="*/ 26 w 26"/>
                <a:gd name="T1" fmla="*/ 22 h 38"/>
                <a:gd name="T2" fmla="*/ 25 w 26"/>
                <a:gd name="T3" fmla="*/ 29 h 38"/>
                <a:gd name="T4" fmla="*/ 23 w 26"/>
                <a:gd name="T5" fmla="*/ 34 h 38"/>
                <a:gd name="T6" fmla="*/ 18 w 26"/>
                <a:gd name="T7" fmla="*/ 37 h 38"/>
                <a:gd name="T8" fmla="*/ 13 w 26"/>
                <a:gd name="T9" fmla="*/ 38 h 38"/>
                <a:gd name="T10" fmla="*/ 7 w 26"/>
                <a:gd name="T11" fmla="*/ 37 h 38"/>
                <a:gd name="T12" fmla="*/ 3 w 26"/>
                <a:gd name="T13" fmla="*/ 34 h 38"/>
                <a:gd name="T14" fmla="*/ 1 w 26"/>
                <a:gd name="T15" fmla="*/ 29 h 38"/>
                <a:gd name="T16" fmla="*/ 0 w 26"/>
                <a:gd name="T17" fmla="*/ 22 h 38"/>
                <a:gd name="T18" fmla="*/ 0 w 26"/>
                <a:gd name="T19" fmla="*/ 16 h 38"/>
                <a:gd name="T20" fmla="*/ 1 w 26"/>
                <a:gd name="T21" fmla="*/ 9 h 38"/>
                <a:gd name="T22" fmla="*/ 3 w 26"/>
                <a:gd name="T23" fmla="*/ 4 h 38"/>
                <a:gd name="T24" fmla="*/ 7 w 26"/>
                <a:gd name="T25" fmla="*/ 1 h 38"/>
                <a:gd name="T26" fmla="*/ 13 w 26"/>
                <a:gd name="T27" fmla="*/ 0 h 38"/>
                <a:gd name="T28" fmla="*/ 18 w 26"/>
                <a:gd name="T29" fmla="*/ 1 h 38"/>
                <a:gd name="T30" fmla="*/ 23 w 26"/>
                <a:gd name="T31" fmla="*/ 4 h 38"/>
                <a:gd name="T32" fmla="*/ 25 w 26"/>
                <a:gd name="T33" fmla="*/ 9 h 38"/>
                <a:gd name="T34" fmla="*/ 26 w 26"/>
                <a:gd name="T35" fmla="*/ 16 h 38"/>
                <a:gd name="T36" fmla="*/ 26 w 26"/>
                <a:gd name="T37" fmla="*/ 22 h 38"/>
                <a:gd name="T38" fmla="*/ 19 w 26"/>
                <a:gd name="T39" fmla="*/ 16 h 38"/>
                <a:gd name="T40" fmla="*/ 18 w 26"/>
                <a:gd name="T41" fmla="*/ 11 h 38"/>
                <a:gd name="T42" fmla="*/ 17 w 26"/>
                <a:gd name="T43" fmla="*/ 8 h 38"/>
                <a:gd name="T44" fmla="*/ 15 w 26"/>
                <a:gd name="T45" fmla="*/ 6 h 38"/>
                <a:gd name="T46" fmla="*/ 13 w 26"/>
                <a:gd name="T47" fmla="*/ 6 h 38"/>
                <a:gd name="T48" fmla="*/ 10 w 26"/>
                <a:gd name="T49" fmla="*/ 6 h 38"/>
                <a:gd name="T50" fmla="*/ 8 w 26"/>
                <a:gd name="T51" fmla="*/ 8 h 38"/>
                <a:gd name="T52" fmla="*/ 7 w 26"/>
                <a:gd name="T53" fmla="*/ 11 h 38"/>
                <a:gd name="T54" fmla="*/ 7 w 26"/>
                <a:gd name="T55" fmla="*/ 16 h 38"/>
                <a:gd name="T56" fmla="*/ 7 w 26"/>
                <a:gd name="T57" fmla="*/ 22 h 38"/>
                <a:gd name="T58" fmla="*/ 7 w 26"/>
                <a:gd name="T59" fmla="*/ 26 h 38"/>
                <a:gd name="T60" fmla="*/ 9 w 26"/>
                <a:gd name="T61" fmla="*/ 29 h 38"/>
                <a:gd name="T62" fmla="*/ 10 w 26"/>
                <a:gd name="T63" fmla="*/ 31 h 38"/>
                <a:gd name="T64" fmla="*/ 13 w 26"/>
                <a:gd name="T65" fmla="*/ 31 h 38"/>
                <a:gd name="T66" fmla="*/ 15 w 26"/>
                <a:gd name="T67" fmla="*/ 31 h 38"/>
                <a:gd name="T68" fmla="*/ 17 w 26"/>
                <a:gd name="T69" fmla="*/ 29 h 38"/>
                <a:gd name="T70" fmla="*/ 18 w 26"/>
                <a:gd name="T71" fmla="*/ 26 h 38"/>
                <a:gd name="T72" fmla="*/ 19 w 26"/>
                <a:gd name="T73" fmla="*/ 22 h 38"/>
                <a:gd name="T74" fmla="*/ 19 w 26"/>
                <a:gd name="T75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" h="38">
                  <a:moveTo>
                    <a:pt x="26" y="22"/>
                  </a:moveTo>
                  <a:cubicBezTo>
                    <a:pt x="26" y="24"/>
                    <a:pt x="26" y="27"/>
                    <a:pt x="25" y="29"/>
                  </a:cubicBezTo>
                  <a:cubicBezTo>
                    <a:pt x="25" y="31"/>
                    <a:pt x="24" y="32"/>
                    <a:pt x="23" y="34"/>
                  </a:cubicBezTo>
                  <a:cubicBezTo>
                    <a:pt x="21" y="35"/>
                    <a:pt x="20" y="36"/>
                    <a:pt x="18" y="37"/>
                  </a:cubicBezTo>
                  <a:cubicBezTo>
                    <a:pt x="17" y="37"/>
                    <a:pt x="15" y="38"/>
                    <a:pt x="13" y="38"/>
                  </a:cubicBezTo>
                  <a:cubicBezTo>
                    <a:pt x="11" y="38"/>
                    <a:pt x="9" y="37"/>
                    <a:pt x="7" y="37"/>
                  </a:cubicBezTo>
                  <a:cubicBezTo>
                    <a:pt x="6" y="36"/>
                    <a:pt x="4" y="35"/>
                    <a:pt x="3" y="34"/>
                  </a:cubicBezTo>
                  <a:cubicBezTo>
                    <a:pt x="2" y="32"/>
                    <a:pt x="1" y="31"/>
                    <a:pt x="1" y="29"/>
                  </a:cubicBezTo>
                  <a:cubicBezTo>
                    <a:pt x="0" y="27"/>
                    <a:pt x="0" y="24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1"/>
                    <a:pt x="1" y="9"/>
                  </a:cubicBezTo>
                  <a:cubicBezTo>
                    <a:pt x="1" y="7"/>
                    <a:pt x="2" y="5"/>
                    <a:pt x="3" y="4"/>
                  </a:cubicBezTo>
                  <a:cubicBezTo>
                    <a:pt x="4" y="2"/>
                    <a:pt x="6" y="1"/>
                    <a:pt x="7" y="1"/>
                  </a:cubicBezTo>
                  <a:cubicBezTo>
                    <a:pt x="9" y="0"/>
                    <a:pt x="11" y="0"/>
                    <a:pt x="13" y="0"/>
                  </a:cubicBezTo>
                  <a:cubicBezTo>
                    <a:pt x="15" y="0"/>
                    <a:pt x="17" y="0"/>
                    <a:pt x="18" y="1"/>
                  </a:cubicBezTo>
                  <a:cubicBezTo>
                    <a:pt x="20" y="1"/>
                    <a:pt x="21" y="2"/>
                    <a:pt x="23" y="4"/>
                  </a:cubicBezTo>
                  <a:cubicBezTo>
                    <a:pt x="24" y="5"/>
                    <a:pt x="25" y="7"/>
                    <a:pt x="25" y="9"/>
                  </a:cubicBezTo>
                  <a:cubicBezTo>
                    <a:pt x="26" y="11"/>
                    <a:pt x="26" y="13"/>
                    <a:pt x="26" y="16"/>
                  </a:cubicBezTo>
                  <a:lnTo>
                    <a:pt x="26" y="22"/>
                  </a:lnTo>
                  <a:close/>
                  <a:moveTo>
                    <a:pt x="19" y="16"/>
                  </a:moveTo>
                  <a:cubicBezTo>
                    <a:pt x="19" y="14"/>
                    <a:pt x="19" y="12"/>
                    <a:pt x="18" y="11"/>
                  </a:cubicBezTo>
                  <a:cubicBezTo>
                    <a:pt x="18" y="10"/>
                    <a:pt x="18" y="9"/>
                    <a:pt x="17" y="8"/>
                  </a:cubicBezTo>
                  <a:cubicBezTo>
                    <a:pt x="17" y="7"/>
                    <a:pt x="16" y="7"/>
                    <a:pt x="15" y="6"/>
                  </a:cubicBezTo>
                  <a:cubicBezTo>
                    <a:pt x="15" y="6"/>
                    <a:pt x="14" y="6"/>
                    <a:pt x="13" y="6"/>
                  </a:cubicBezTo>
                  <a:cubicBezTo>
                    <a:pt x="12" y="6"/>
                    <a:pt x="11" y="6"/>
                    <a:pt x="10" y="6"/>
                  </a:cubicBezTo>
                  <a:cubicBezTo>
                    <a:pt x="10" y="7"/>
                    <a:pt x="9" y="7"/>
                    <a:pt x="8" y="8"/>
                  </a:cubicBezTo>
                  <a:cubicBezTo>
                    <a:pt x="8" y="9"/>
                    <a:pt x="8" y="10"/>
                    <a:pt x="7" y="11"/>
                  </a:cubicBezTo>
                  <a:cubicBezTo>
                    <a:pt x="7" y="12"/>
                    <a:pt x="7" y="14"/>
                    <a:pt x="7" y="1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7" y="25"/>
                    <a:pt x="7" y="26"/>
                  </a:cubicBezTo>
                  <a:cubicBezTo>
                    <a:pt x="8" y="27"/>
                    <a:pt x="8" y="28"/>
                    <a:pt x="9" y="29"/>
                  </a:cubicBezTo>
                  <a:cubicBezTo>
                    <a:pt x="9" y="30"/>
                    <a:pt x="10" y="30"/>
                    <a:pt x="10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14" y="31"/>
                    <a:pt x="15" y="31"/>
                    <a:pt x="15" y="31"/>
                  </a:cubicBezTo>
                  <a:cubicBezTo>
                    <a:pt x="16" y="30"/>
                    <a:pt x="17" y="30"/>
                    <a:pt x="17" y="29"/>
                  </a:cubicBezTo>
                  <a:cubicBezTo>
                    <a:pt x="18" y="28"/>
                    <a:pt x="18" y="27"/>
                    <a:pt x="18" y="26"/>
                  </a:cubicBezTo>
                  <a:cubicBezTo>
                    <a:pt x="19" y="25"/>
                    <a:pt x="19" y="24"/>
                    <a:pt x="19" y="22"/>
                  </a:cubicBezTo>
                  <a:lnTo>
                    <a:pt x="19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Rectangle 473"/>
            <p:cNvSpPr>
              <a:spLocks noChangeArrowheads="1"/>
            </p:cNvSpPr>
            <p:nvPr/>
          </p:nvSpPr>
          <p:spPr bwMode="auto">
            <a:xfrm>
              <a:off x="2390776" y="4465641"/>
              <a:ext cx="30162" cy="160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474"/>
            <p:cNvSpPr>
              <a:spLocks/>
            </p:cNvSpPr>
            <p:nvPr/>
          </p:nvSpPr>
          <p:spPr bwMode="auto">
            <a:xfrm>
              <a:off x="2438401" y="4465641"/>
              <a:ext cx="112712" cy="160338"/>
            </a:xfrm>
            <a:custGeom>
              <a:avLst/>
              <a:gdLst>
                <a:gd name="T0" fmla="*/ 71 w 71"/>
                <a:gd name="T1" fmla="*/ 16 h 101"/>
                <a:gd name="T2" fmla="*/ 47 w 71"/>
                <a:gd name="T3" fmla="*/ 16 h 101"/>
                <a:gd name="T4" fmla="*/ 47 w 71"/>
                <a:gd name="T5" fmla="*/ 101 h 101"/>
                <a:gd name="T6" fmla="*/ 25 w 71"/>
                <a:gd name="T7" fmla="*/ 101 h 101"/>
                <a:gd name="T8" fmla="*/ 25 w 71"/>
                <a:gd name="T9" fmla="*/ 16 h 101"/>
                <a:gd name="T10" fmla="*/ 0 w 71"/>
                <a:gd name="T11" fmla="*/ 16 h 101"/>
                <a:gd name="T12" fmla="*/ 0 w 71"/>
                <a:gd name="T13" fmla="*/ 0 h 101"/>
                <a:gd name="T14" fmla="*/ 71 w 71"/>
                <a:gd name="T15" fmla="*/ 0 h 101"/>
                <a:gd name="T16" fmla="*/ 71 w 71"/>
                <a:gd name="T17" fmla="*/ 1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01">
                  <a:moveTo>
                    <a:pt x="71" y="16"/>
                  </a:moveTo>
                  <a:lnTo>
                    <a:pt x="47" y="16"/>
                  </a:lnTo>
                  <a:lnTo>
                    <a:pt x="47" y="101"/>
                  </a:lnTo>
                  <a:lnTo>
                    <a:pt x="25" y="101"/>
                  </a:lnTo>
                  <a:lnTo>
                    <a:pt x="25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71" y="0"/>
                  </a:lnTo>
                  <a:lnTo>
                    <a:pt x="71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475"/>
            <p:cNvSpPr>
              <a:spLocks noEditPoints="1"/>
            </p:cNvSpPr>
            <p:nvPr/>
          </p:nvSpPr>
          <p:spPr bwMode="auto">
            <a:xfrm>
              <a:off x="2547938" y="4465641"/>
              <a:ext cx="130175" cy="160338"/>
            </a:xfrm>
            <a:custGeom>
              <a:avLst/>
              <a:gdLst>
                <a:gd name="T0" fmla="*/ 54 w 82"/>
                <a:gd name="T1" fmla="*/ 79 h 101"/>
                <a:gd name="T2" fmla="*/ 27 w 82"/>
                <a:gd name="T3" fmla="*/ 79 h 101"/>
                <a:gd name="T4" fmla="*/ 21 w 82"/>
                <a:gd name="T5" fmla="*/ 101 h 101"/>
                <a:gd name="T6" fmla="*/ 0 w 82"/>
                <a:gd name="T7" fmla="*/ 101 h 101"/>
                <a:gd name="T8" fmla="*/ 30 w 82"/>
                <a:gd name="T9" fmla="*/ 0 h 101"/>
                <a:gd name="T10" fmla="*/ 49 w 82"/>
                <a:gd name="T11" fmla="*/ 0 h 101"/>
                <a:gd name="T12" fmla="*/ 82 w 82"/>
                <a:gd name="T13" fmla="*/ 101 h 101"/>
                <a:gd name="T14" fmla="*/ 60 w 82"/>
                <a:gd name="T15" fmla="*/ 101 h 101"/>
                <a:gd name="T16" fmla="*/ 54 w 82"/>
                <a:gd name="T17" fmla="*/ 79 h 101"/>
                <a:gd name="T18" fmla="*/ 30 w 82"/>
                <a:gd name="T19" fmla="*/ 63 h 101"/>
                <a:gd name="T20" fmla="*/ 49 w 82"/>
                <a:gd name="T21" fmla="*/ 63 h 101"/>
                <a:gd name="T22" fmla="*/ 41 w 82"/>
                <a:gd name="T23" fmla="*/ 27 h 101"/>
                <a:gd name="T24" fmla="*/ 30 w 82"/>
                <a:gd name="T25" fmla="*/ 6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101">
                  <a:moveTo>
                    <a:pt x="54" y="79"/>
                  </a:moveTo>
                  <a:lnTo>
                    <a:pt x="27" y="79"/>
                  </a:lnTo>
                  <a:lnTo>
                    <a:pt x="21" y="101"/>
                  </a:lnTo>
                  <a:lnTo>
                    <a:pt x="0" y="101"/>
                  </a:lnTo>
                  <a:lnTo>
                    <a:pt x="30" y="0"/>
                  </a:lnTo>
                  <a:lnTo>
                    <a:pt x="49" y="0"/>
                  </a:lnTo>
                  <a:lnTo>
                    <a:pt x="82" y="101"/>
                  </a:lnTo>
                  <a:lnTo>
                    <a:pt x="60" y="101"/>
                  </a:lnTo>
                  <a:lnTo>
                    <a:pt x="54" y="79"/>
                  </a:lnTo>
                  <a:close/>
                  <a:moveTo>
                    <a:pt x="30" y="63"/>
                  </a:moveTo>
                  <a:lnTo>
                    <a:pt x="49" y="63"/>
                  </a:lnTo>
                  <a:lnTo>
                    <a:pt x="41" y="27"/>
                  </a:lnTo>
                  <a:lnTo>
                    <a:pt x="30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476"/>
            <p:cNvSpPr>
              <a:spLocks/>
            </p:cNvSpPr>
            <p:nvPr/>
          </p:nvSpPr>
          <p:spPr bwMode="auto">
            <a:xfrm>
              <a:off x="2668588" y="4465641"/>
              <a:ext cx="112712" cy="160338"/>
            </a:xfrm>
            <a:custGeom>
              <a:avLst/>
              <a:gdLst>
                <a:gd name="T0" fmla="*/ 71 w 71"/>
                <a:gd name="T1" fmla="*/ 16 h 101"/>
                <a:gd name="T2" fmla="*/ 47 w 71"/>
                <a:gd name="T3" fmla="*/ 16 h 101"/>
                <a:gd name="T4" fmla="*/ 47 w 71"/>
                <a:gd name="T5" fmla="*/ 101 h 101"/>
                <a:gd name="T6" fmla="*/ 25 w 71"/>
                <a:gd name="T7" fmla="*/ 101 h 101"/>
                <a:gd name="T8" fmla="*/ 25 w 71"/>
                <a:gd name="T9" fmla="*/ 16 h 101"/>
                <a:gd name="T10" fmla="*/ 0 w 71"/>
                <a:gd name="T11" fmla="*/ 16 h 101"/>
                <a:gd name="T12" fmla="*/ 0 w 71"/>
                <a:gd name="T13" fmla="*/ 0 h 101"/>
                <a:gd name="T14" fmla="*/ 71 w 71"/>
                <a:gd name="T15" fmla="*/ 0 h 101"/>
                <a:gd name="T16" fmla="*/ 71 w 71"/>
                <a:gd name="T17" fmla="*/ 1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01">
                  <a:moveTo>
                    <a:pt x="71" y="16"/>
                  </a:moveTo>
                  <a:lnTo>
                    <a:pt x="47" y="16"/>
                  </a:lnTo>
                  <a:lnTo>
                    <a:pt x="47" y="101"/>
                  </a:lnTo>
                  <a:lnTo>
                    <a:pt x="25" y="101"/>
                  </a:lnTo>
                  <a:lnTo>
                    <a:pt x="25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71" y="0"/>
                  </a:lnTo>
                  <a:lnTo>
                    <a:pt x="71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Rectangle 477"/>
            <p:cNvSpPr>
              <a:spLocks noChangeArrowheads="1"/>
            </p:cNvSpPr>
            <p:nvPr/>
          </p:nvSpPr>
          <p:spPr bwMode="auto">
            <a:xfrm>
              <a:off x="2803526" y="4465641"/>
              <a:ext cx="30162" cy="160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478"/>
            <p:cNvSpPr>
              <a:spLocks noEditPoints="1"/>
            </p:cNvSpPr>
            <p:nvPr/>
          </p:nvSpPr>
          <p:spPr bwMode="auto">
            <a:xfrm>
              <a:off x="2860676" y="4465641"/>
              <a:ext cx="112712" cy="165100"/>
            </a:xfrm>
            <a:custGeom>
              <a:avLst/>
              <a:gdLst>
                <a:gd name="T0" fmla="*/ 26 w 26"/>
                <a:gd name="T1" fmla="*/ 22 h 38"/>
                <a:gd name="T2" fmla="*/ 25 w 26"/>
                <a:gd name="T3" fmla="*/ 29 h 38"/>
                <a:gd name="T4" fmla="*/ 23 w 26"/>
                <a:gd name="T5" fmla="*/ 34 h 38"/>
                <a:gd name="T6" fmla="*/ 19 w 26"/>
                <a:gd name="T7" fmla="*/ 37 h 38"/>
                <a:gd name="T8" fmla="*/ 13 w 26"/>
                <a:gd name="T9" fmla="*/ 38 h 38"/>
                <a:gd name="T10" fmla="*/ 8 w 26"/>
                <a:gd name="T11" fmla="*/ 37 h 38"/>
                <a:gd name="T12" fmla="*/ 3 w 26"/>
                <a:gd name="T13" fmla="*/ 34 h 38"/>
                <a:gd name="T14" fmla="*/ 1 w 26"/>
                <a:gd name="T15" fmla="*/ 29 h 38"/>
                <a:gd name="T16" fmla="*/ 0 w 26"/>
                <a:gd name="T17" fmla="*/ 22 h 38"/>
                <a:gd name="T18" fmla="*/ 0 w 26"/>
                <a:gd name="T19" fmla="*/ 16 h 38"/>
                <a:gd name="T20" fmla="*/ 1 w 26"/>
                <a:gd name="T21" fmla="*/ 9 h 38"/>
                <a:gd name="T22" fmla="*/ 3 w 26"/>
                <a:gd name="T23" fmla="*/ 4 h 38"/>
                <a:gd name="T24" fmla="*/ 8 w 26"/>
                <a:gd name="T25" fmla="*/ 1 h 38"/>
                <a:gd name="T26" fmla="*/ 13 w 26"/>
                <a:gd name="T27" fmla="*/ 0 h 38"/>
                <a:gd name="T28" fmla="*/ 18 w 26"/>
                <a:gd name="T29" fmla="*/ 1 h 38"/>
                <a:gd name="T30" fmla="*/ 23 w 26"/>
                <a:gd name="T31" fmla="*/ 4 h 38"/>
                <a:gd name="T32" fmla="*/ 25 w 26"/>
                <a:gd name="T33" fmla="*/ 9 h 38"/>
                <a:gd name="T34" fmla="*/ 26 w 26"/>
                <a:gd name="T35" fmla="*/ 16 h 38"/>
                <a:gd name="T36" fmla="*/ 26 w 26"/>
                <a:gd name="T37" fmla="*/ 22 h 38"/>
                <a:gd name="T38" fmla="*/ 19 w 26"/>
                <a:gd name="T39" fmla="*/ 16 h 38"/>
                <a:gd name="T40" fmla="*/ 19 w 26"/>
                <a:gd name="T41" fmla="*/ 11 h 38"/>
                <a:gd name="T42" fmla="*/ 17 w 26"/>
                <a:gd name="T43" fmla="*/ 8 h 38"/>
                <a:gd name="T44" fmla="*/ 16 w 26"/>
                <a:gd name="T45" fmla="*/ 6 h 38"/>
                <a:gd name="T46" fmla="*/ 13 w 26"/>
                <a:gd name="T47" fmla="*/ 6 h 38"/>
                <a:gd name="T48" fmla="*/ 11 w 26"/>
                <a:gd name="T49" fmla="*/ 6 h 38"/>
                <a:gd name="T50" fmla="*/ 9 w 26"/>
                <a:gd name="T51" fmla="*/ 8 h 38"/>
                <a:gd name="T52" fmla="*/ 8 w 26"/>
                <a:gd name="T53" fmla="*/ 11 h 38"/>
                <a:gd name="T54" fmla="*/ 7 w 26"/>
                <a:gd name="T55" fmla="*/ 16 h 38"/>
                <a:gd name="T56" fmla="*/ 7 w 26"/>
                <a:gd name="T57" fmla="*/ 22 h 38"/>
                <a:gd name="T58" fmla="*/ 8 w 26"/>
                <a:gd name="T59" fmla="*/ 26 h 38"/>
                <a:gd name="T60" fmla="*/ 9 w 26"/>
                <a:gd name="T61" fmla="*/ 29 h 38"/>
                <a:gd name="T62" fmla="*/ 11 w 26"/>
                <a:gd name="T63" fmla="*/ 31 h 38"/>
                <a:gd name="T64" fmla="*/ 13 w 26"/>
                <a:gd name="T65" fmla="*/ 31 h 38"/>
                <a:gd name="T66" fmla="*/ 16 w 26"/>
                <a:gd name="T67" fmla="*/ 31 h 38"/>
                <a:gd name="T68" fmla="*/ 17 w 26"/>
                <a:gd name="T69" fmla="*/ 29 h 38"/>
                <a:gd name="T70" fmla="*/ 19 w 26"/>
                <a:gd name="T71" fmla="*/ 26 h 38"/>
                <a:gd name="T72" fmla="*/ 19 w 26"/>
                <a:gd name="T73" fmla="*/ 22 h 38"/>
                <a:gd name="T74" fmla="*/ 19 w 26"/>
                <a:gd name="T75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" h="38">
                  <a:moveTo>
                    <a:pt x="26" y="22"/>
                  </a:moveTo>
                  <a:cubicBezTo>
                    <a:pt x="26" y="24"/>
                    <a:pt x="26" y="27"/>
                    <a:pt x="25" y="29"/>
                  </a:cubicBezTo>
                  <a:cubicBezTo>
                    <a:pt x="25" y="31"/>
                    <a:pt x="24" y="32"/>
                    <a:pt x="23" y="34"/>
                  </a:cubicBezTo>
                  <a:cubicBezTo>
                    <a:pt x="22" y="35"/>
                    <a:pt x="20" y="36"/>
                    <a:pt x="19" y="37"/>
                  </a:cubicBezTo>
                  <a:cubicBezTo>
                    <a:pt x="17" y="37"/>
                    <a:pt x="15" y="38"/>
                    <a:pt x="13" y="38"/>
                  </a:cubicBezTo>
                  <a:cubicBezTo>
                    <a:pt x="11" y="38"/>
                    <a:pt x="9" y="37"/>
                    <a:pt x="8" y="37"/>
                  </a:cubicBezTo>
                  <a:cubicBezTo>
                    <a:pt x="6" y="36"/>
                    <a:pt x="5" y="35"/>
                    <a:pt x="3" y="34"/>
                  </a:cubicBezTo>
                  <a:cubicBezTo>
                    <a:pt x="2" y="32"/>
                    <a:pt x="1" y="31"/>
                    <a:pt x="1" y="29"/>
                  </a:cubicBezTo>
                  <a:cubicBezTo>
                    <a:pt x="0" y="27"/>
                    <a:pt x="0" y="24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1"/>
                    <a:pt x="1" y="9"/>
                  </a:cubicBezTo>
                  <a:cubicBezTo>
                    <a:pt x="1" y="7"/>
                    <a:pt x="2" y="5"/>
                    <a:pt x="3" y="4"/>
                  </a:cubicBezTo>
                  <a:cubicBezTo>
                    <a:pt x="5" y="2"/>
                    <a:pt x="6" y="1"/>
                    <a:pt x="8" y="1"/>
                  </a:cubicBezTo>
                  <a:cubicBezTo>
                    <a:pt x="9" y="0"/>
                    <a:pt x="11" y="0"/>
                    <a:pt x="13" y="0"/>
                  </a:cubicBezTo>
                  <a:cubicBezTo>
                    <a:pt x="15" y="0"/>
                    <a:pt x="17" y="0"/>
                    <a:pt x="18" y="1"/>
                  </a:cubicBezTo>
                  <a:cubicBezTo>
                    <a:pt x="20" y="1"/>
                    <a:pt x="22" y="2"/>
                    <a:pt x="23" y="4"/>
                  </a:cubicBezTo>
                  <a:cubicBezTo>
                    <a:pt x="24" y="5"/>
                    <a:pt x="25" y="7"/>
                    <a:pt x="25" y="9"/>
                  </a:cubicBezTo>
                  <a:cubicBezTo>
                    <a:pt x="26" y="11"/>
                    <a:pt x="26" y="13"/>
                    <a:pt x="26" y="16"/>
                  </a:cubicBezTo>
                  <a:lnTo>
                    <a:pt x="26" y="22"/>
                  </a:lnTo>
                  <a:close/>
                  <a:moveTo>
                    <a:pt x="19" y="16"/>
                  </a:moveTo>
                  <a:cubicBezTo>
                    <a:pt x="19" y="14"/>
                    <a:pt x="19" y="12"/>
                    <a:pt x="19" y="11"/>
                  </a:cubicBezTo>
                  <a:cubicBezTo>
                    <a:pt x="18" y="10"/>
                    <a:pt x="18" y="9"/>
                    <a:pt x="17" y="8"/>
                  </a:cubicBezTo>
                  <a:cubicBezTo>
                    <a:pt x="17" y="7"/>
                    <a:pt x="16" y="7"/>
                    <a:pt x="16" y="6"/>
                  </a:cubicBezTo>
                  <a:cubicBezTo>
                    <a:pt x="15" y="6"/>
                    <a:pt x="14" y="6"/>
                    <a:pt x="13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7"/>
                    <a:pt x="9" y="7"/>
                    <a:pt x="9" y="8"/>
                  </a:cubicBezTo>
                  <a:cubicBezTo>
                    <a:pt x="8" y="9"/>
                    <a:pt x="8" y="10"/>
                    <a:pt x="8" y="11"/>
                  </a:cubicBezTo>
                  <a:cubicBezTo>
                    <a:pt x="7" y="12"/>
                    <a:pt x="7" y="14"/>
                    <a:pt x="7" y="1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7" y="25"/>
                    <a:pt x="8" y="26"/>
                  </a:cubicBezTo>
                  <a:cubicBezTo>
                    <a:pt x="8" y="27"/>
                    <a:pt x="8" y="28"/>
                    <a:pt x="9" y="29"/>
                  </a:cubicBezTo>
                  <a:cubicBezTo>
                    <a:pt x="9" y="30"/>
                    <a:pt x="10" y="30"/>
                    <a:pt x="11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14" y="31"/>
                    <a:pt x="15" y="31"/>
                    <a:pt x="16" y="31"/>
                  </a:cubicBezTo>
                  <a:cubicBezTo>
                    <a:pt x="16" y="30"/>
                    <a:pt x="17" y="30"/>
                    <a:pt x="17" y="29"/>
                  </a:cubicBezTo>
                  <a:cubicBezTo>
                    <a:pt x="18" y="28"/>
                    <a:pt x="18" y="27"/>
                    <a:pt x="19" y="26"/>
                  </a:cubicBezTo>
                  <a:cubicBezTo>
                    <a:pt x="19" y="25"/>
                    <a:pt x="19" y="24"/>
                    <a:pt x="19" y="22"/>
                  </a:cubicBezTo>
                  <a:lnTo>
                    <a:pt x="19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479"/>
            <p:cNvSpPr>
              <a:spLocks/>
            </p:cNvSpPr>
            <p:nvPr/>
          </p:nvSpPr>
          <p:spPr bwMode="auto">
            <a:xfrm>
              <a:off x="2998788" y="4465641"/>
              <a:ext cx="112712" cy="160338"/>
            </a:xfrm>
            <a:custGeom>
              <a:avLst/>
              <a:gdLst>
                <a:gd name="T0" fmla="*/ 71 w 71"/>
                <a:gd name="T1" fmla="*/ 101 h 101"/>
                <a:gd name="T2" fmla="*/ 49 w 71"/>
                <a:gd name="T3" fmla="*/ 101 h 101"/>
                <a:gd name="T4" fmla="*/ 19 w 71"/>
                <a:gd name="T5" fmla="*/ 35 h 101"/>
                <a:gd name="T6" fmla="*/ 19 w 71"/>
                <a:gd name="T7" fmla="*/ 101 h 101"/>
                <a:gd name="T8" fmla="*/ 0 w 71"/>
                <a:gd name="T9" fmla="*/ 101 h 101"/>
                <a:gd name="T10" fmla="*/ 0 w 71"/>
                <a:gd name="T11" fmla="*/ 0 h 101"/>
                <a:gd name="T12" fmla="*/ 19 w 71"/>
                <a:gd name="T13" fmla="*/ 0 h 101"/>
                <a:gd name="T14" fmla="*/ 49 w 71"/>
                <a:gd name="T15" fmla="*/ 65 h 101"/>
                <a:gd name="T16" fmla="*/ 49 w 71"/>
                <a:gd name="T17" fmla="*/ 0 h 101"/>
                <a:gd name="T18" fmla="*/ 71 w 71"/>
                <a:gd name="T19" fmla="*/ 0 h 101"/>
                <a:gd name="T20" fmla="*/ 71 w 71"/>
                <a:gd name="T21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101">
                  <a:moveTo>
                    <a:pt x="71" y="101"/>
                  </a:moveTo>
                  <a:lnTo>
                    <a:pt x="49" y="101"/>
                  </a:lnTo>
                  <a:lnTo>
                    <a:pt x="19" y="35"/>
                  </a:lnTo>
                  <a:lnTo>
                    <a:pt x="19" y="101"/>
                  </a:lnTo>
                  <a:lnTo>
                    <a:pt x="0" y="101"/>
                  </a:lnTo>
                  <a:lnTo>
                    <a:pt x="0" y="0"/>
                  </a:lnTo>
                  <a:lnTo>
                    <a:pt x="19" y="0"/>
                  </a:lnTo>
                  <a:lnTo>
                    <a:pt x="49" y="65"/>
                  </a:lnTo>
                  <a:lnTo>
                    <a:pt x="49" y="0"/>
                  </a:lnTo>
                  <a:lnTo>
                    <a:pt x="71" y="0"/>
                  </a:lnTo>
                  <a:lnTo>
                    <a:pt x="71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480430" y="4646612"/>
            <a:ext cx="2173288" cy="168276"/>
            <a:chOff x="974725" y="1704975"/>
            <a:chExt cx="2173288" cy="168276"/>
          </a:xfrm>
        </p:grpSpPr>
        <p:sp>
          <p:nvSpPr>
            <p:cNvPr id="94" name="Freeform 221"/>
            <p:cNvSpPr>
              <a:spLocks/>
            </p:cNvSpPr>
            <p:nvPr/>
          </p:nvSpPr>
          <p:spPr bwMode="auto">
            <a:xfrm>
              <a:off x="974725" y="1704975"/>
              <a:ext cx="106363" cy="168275"/>
            </a:xfrm>
            <a:custGeom>
              <a:avLst/>
              <a:gdLst>
                <a:gd name="T0" fmla="*/ 17 w 24"/>
                <a:gd name="T1" fmla="*/ 28 h 38"/>
                <a:gd name="T2" fmla="*/ 17 w 24"/>
                <a:gd name="T3" fmla="*/ 26 h 38"/>
                <a:gd name="T4" fmla="*/ 16 w 24"/>
                <a:gd name="T5" fmla="*/ 25 h 38"/>
                <a:gd name="T6" fmla="*/ 14 w 24"/>
                <a:gd name="T7" fmla="*/ 23 h 38"/>
                <a:gd name="T8" fmla="*/ 12 w 24"/>
                <a:gd name="T9" fmla="*/ 22 h 38"/>
                <a:gd name="T10" fmla="*/ 8 w 24"/>
                <a:gd name="T11" fmla="*/ 20 h 38"/>
                <a:gd name="T12" fmla="*/ 4 w 24"/>
                <a:gd name="T13" fmla="*/ 18 h 38"/>
                <a:gd name="T14" fmla="*/ 2 w 24"/>
                <a:gd name="T15" fmla="*/ 15 h 38"/>
                <a:gd name="T16" fmla="*/ 1 w 24"/>
                <a:gd name="T17" fmla="*/ 10 h 38"/>
                <a:gd name="T18" fmla="*/ 2 w 24"/>
                <a:gd name="T19" fmla="*/ 6 h 38"/>
                <a:gd name="T20" fmla="*/ 4 w 24"/>
                <a:gd name="T21" fmla="*/ 3 h 38"/>
                <a:gd name="T22" fmla="*/ 8 w 24"/>
                <a:gd name="T23" fmla="*/ 1 h 38"/>
                <a:gd name="T24" fmla="*/ 13 w 24"/>
                <a:gd name="T25" fmla="*/ 0 h 38"/>
                <a:gd name="T26" fmla="*/ 18 w 24"/>
                <a:gd name="T27" fmla="*/ 1 h 38"/>
                <a:gd name="T28" fmla="*/ 21 w 24"/>
                <a:gd name="T29" fmla="*/ 3 h 38"/>
                <a:gd name="T30" fmla="*/ 24 w 24"/>
                <a:gd name="T31" fmla="*/ 7 h 38"/>
                <a:gd name="T32" fmla="*/ 24 w 24"/>
                <a:gd name="T33" fmla="*/ 12 h 38"/>
                <a:gd name="T34" fmla="*/ 17 w 24"/>
                <a:gd name="T35" fmla="*/ 12 h 38"/>
                <a:gd name="T36" fmla="*/ 17 w 24"/>
                <a:gd name="T37" fmla="*/ 9 h 38"/>
                <a:gd name="T38" fmla="*/ 16 w 24"/>
                <a:gd name="T39" fmla="*/ 8 h 38"/>
                <a:gd name="T40" fmla="*/ 15 w 24"/>
                <a:gd name="T41" fmla="*/ 7 h 38"/>
                <a:gd name="T42" fmla="*/ 13 w 24"/>
                <a:gd name="T43" fmla="*/ 6 h 38"/>
                <a:gd name="T44" fmla="*/ 11 w 24"/>
                <a:gd name="T45" fmla="*/ 7 h 38"/>
                <a:gd name="T46" fmla="*/ 10 w 24"/>
                <a:gd name="T47" fmla="*/ 7 h 38"/>
                <a:gd name="T48" fmla="*/ 9 w 24"/>
                <a:gd name="T49" fmla="*/ 9 h 38"/>
                <a:gd name="T50" fmla="*/ 9 w 24"/>
                <a:gd name="T51" fmla="*/ 11 h 38"/>
                <a:gd name="T52" fmla="*/ 9 w 24"/>
                <a:gd name="T53" fmla="*/ 12 h 38"/>
                <a:gd name="T54" fmla="*/ 10 w 24"/>
                <a:gd name="T55" fmla="*/ 14 h 38"/>
                <a:gd name="T56" fmla="*/ 12 w 24"/>
                <a:gd name="T57" fmla="*/ 15 h 38"/>
                <a:gd name="T58" fmla="*/ 14 w 24"/>
                <a:gd name="T59" fmla="*/ 16 h 38"/>
                <a:gd name="T60" fmla="*/ 19 w 24"/>
                <a:gd name="T61" fmla="*/ 18 h 38"/>
                <a:gd name="T62" fmla="*/ 22 w 24"/>
                <a:gd name="T63" fmla="*/ 20 h 38"/>
                <a:gd name="T64" fmla="*/ 24 w 24"/>
                <a:gd name="T65" fmla="*/ 24 h 38"/>
                <a:gd name="T66" fmla="*/ 24 w 24"/>
                <a:gd name="T67" fmla="*/ 28 h 38"/>
                <a:gd name="T68" fmla="*/ 24 w 24"/>
                <a:gd name="T69" fmla="*/ 32 h 38"/>
                <a:gd name="T70" fmla="*/ 21 w 24"/>
                <a:gd name="T71" fmla="*/ 35 h 38"/>
                <a:gd name="T72" fmla="*/ 18 w 24"/>
                <a:gd name="T73" fmla="*/ 37 h 38"/>
                <a:gd name="T74" fmla="*/ 13 w 24"/>
                <a:gd name="T75" fmla="*/ 38 h 38"/>
                <a:gd name="T76" fmla="*/ 8 w 24"/>
                <a:gd name="T77" fmla="*/ 37 h 38"/>
                <a:gd name="T78" fmla="*/ 4 w 24"/>
                <a:gd name="T79" fmla="*/ 35 h 38"/>
                <a:gd name="T80" fmla="*/ 1 w 24"/>
                <a:gd name="T81" fmla="*/ 31 h 38"/>
                <a:gd name="T82" fmla="*/ 0 w 24"/>
                <a:gd name="T83" fmla="*/ 26 h 38"/>
                <a:gd name="T84" fmla="*/ 8 w 24"/>
                <a:gd name="T85" fmla="*/ 26 h 38"/>
                <a:gd name="T86" fmla="*/ 8 w 24"/>
                <a:gd name="T87" fmla="*/ 29 h 38"/>
                <a:gd name="T88" fmla="*/ 9 w 24"/>
                <a:gd name="T89" fmla="*/ 31 h 38"/>
                <a:gd name="T90" fmla="*/ 11 w 24"/>
                <a:gd name="T91" fmla="*/ 32 h 38"/>
                <a:gd name="T92" fmla="*/ 13 w 24"/>
                <a:gd name="T93" fmla="*/ 32 h 38"/>
                <a:gd name="T94" fmla="*/ 15 w 24"/>
                <a:gd name="T95" fmla="*/ 32 h 38"/>
                <a:gd name="T96" fmla="*/ 16 w 24"/>
                <a:gd name="T97" fmla="*/ 31 h 38"/>
                <a:gd name="T98" fmla="*/ 17 w 24"/>
                <a:gd name="T99" fmla="*/ 30 h 38"/>
                <a:gd name="T100" fmla="*/ 17 w 24"/>
                <a:gd name="T101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" h="38">
                  <a:moveTo>
                    <a:pt x="17" y="28"/>
                  </a:moveTo>
                  <a:cubicBezTo>
                    <a:pt x="17" y="27"/>
                    <a:pt x="17" y="27"/>
                    <a:pt x="17" y="26"/>
                  </a:cubicBezTo>
                  <a:cubicBezTo>
                    <a:pt x="17" y="26"/>
                    <a:pt x="16" y="25"/>
                    <a:pt x="16" y="25"/>
                  </a:cubicBezTo>
                  <a:cubicBezTo>
                    <a:pt x="16" y="24"/>
                    <a:pt x="15" y="24"/>
                    <a:pt x="14" y="23"/>
                  </a:cubicBezTo>
                  <a:cubicBezTo>
                    <a:pt x="14" y="23"/>
                    <a:pt x="13" y="23"/>
                    <a:pt x="12" y="22"/>
                  </a:cubicBezTo>
                  <a:cubicBezTo>
                    <a:pt x="10" y="22"/>
                    <a:pt x="9" y="21"/>
                    <a:pt x="8" y="20"/>
                  </a:cubicBezTo>
                  <a:cubicBezTo>
                    <a:pt x="6" y="20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1" y="13"/>
                    <a:pt x="1" y="12"/>
                    <a:pt x="1" y="10"/>
                  </a:cubicBezTo>
                  <a:cubicBezTo>
                    <a:pt x="1" y="9"/>
                    <a:pt x="1" y="8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5" y="2"/>
                    <a:pt x="7" y="1"/>
                    <a:pt x="8" y="1"/>
                  </a:cubicBezTo>
                  <a:cubicBezTo>
                    <a:pt x="10" y="0"/>
                    <a:pt x="11" y="0"/>
                    <a:pt x="13" y="0"/>
                  </a:cubicBezTo>
                  <a:cubicBezTo>
                    <a:pt x="15" y="0"/>
                    <a:pt x="16" y="0"/>
                    <a:pt x="18" y="1"/>
                  </a:cubicBezTo>
                  <a:cubicBezTo>
                    <a:pt x="19" y="2"/>
                    <a:pt x="20" y="2"/>
                    <a:pt x="21" y="3"/>
                  </a:cubicBezTo>
                  <a:cubicBezTo>
                    <a:pt x="22" y="4"/>
                    <a:pt x="23" y="6"/>
                    <a:pt x="24" y="7"/>
                  </a:cubicBezTo>
                  <a:cubicBezTo>
                    <a:pt x="24" y="8"/>
                    <a:pt x="24" y="10"/>
                    <a:pt x="24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0"/>
                    <a:pt x="17" y="9"/>
                  </a:cubicBezTo>
                  <a:cubicBezTo>
                    <a:pt x="17" y="9"/>
                    <a:pt x="16" y="8"/>
                    <a:pt x="16" y="8"/>
                  </a:cubicBezTo>
                  <a:cubicBezTo>
                    <a:pt x="16" y="7"/>
                    <a:pt x="15" y="7"/>
                    <a:pt x="15" y="7"/>
                  </a:cubicBezTo>
                  <a:cubicBezTo>
                    <a:pt x="14" y="6"/>
                    <a:pt x="13" y="6"/>
                    <a:pt x="13" y="6"/>
                  </a:cubicBezTo>
                  <a:cubicBezTo>
                    <a:pt x="12" y="6"/>
                    <a:pt x="11" y="6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8"/>
                    <a:pt x="9" y="8"/>
                    <a:pt x="9" y="9"/>
                  </a:cubicBezTo>
                  <a:cubicBezTo>
                    <a:pt x="9" y="9"/>
                    <a:pt x="9" y="10"/>
                    <a:pt x="9" y="11"/>
                  </a:cubicBezTo>
                  <a:cubicBezTo>
                    <a:pt x="9" y="11"/>
                    <a:pt x="9" y="12"/>
                    <a:pt x="9" y="12"/>
                  </a:cubicBezTo>
                  <a:cubicBezTo>
                    <a:pt x="9" y="13"/>
                    <a:pt x="10" y="13"/>
                    <a:pt x="10" y="14"/>
                  </a:cubicBezTo>
                  <a:cubicBezTo>
                    <a:pt x="11" y="14"/>
                    <a:pt x="11" y="14"/>
                    <a:pt x="12" y="15"/>
                  </a:cubicBezTo>
                  <a:cubicBezTo>
                    <a:pt x="13" y="15"/>
                    <a:pt x="13" y="15"/>
                    <a:pt x="14" y="16"/>
                  </a:cubicBezTo>
                  <a:cubicBezTo>
                    <a:pt x="16" y="16"/>
                    <a:pt x="17" y="17"/>
                    <a:pt x="19" y="18"/>
                  </a:cubicBezTo>
                  <a:cubicBezTo>
                    <a:pt x="20" y="19"/>
                    <a:pt x="21" y="20"/>
                    <a:pt x="22" y="20"/>
                  </a:cubicBezTo>
                  <a:cubicBezTo>
                    <a:pt x="23" y="21"/>
                    <a:pt x="23" y="23"/>
                    <a:pt x="24" y="24"/>
                  </a:cubicBezTo>
                  <a:cubicBezTo>
                    <a:pt x="24" y="25"/>
                    <a:pt x="24" y="26"/>
                    <a:pt x="24" y="28"/>
                  </a:cubicBezTo>
                  <a:cubicBezTo>
                    <a:pt x="24" y="29"/>
                    <a:pt x="24" y="31"/>
                    <a:pt x="24" y="32"/>
                  </a:cubicBezTo>
                  <a:cubicBezTo>
                    <a:pt x="23" y="33"/>
                    <a:pt x="22" y="35"/>
                    <a:pt x="21" y="35"/>
                  </a:cubicBezTo>
                  <a:cubicBezTo>
                    <a:pt x="20" y="36"/>
                    <a:pt x="19" y="37"/>
                    <a:pt x="18" y="37"/>
                  </a:cubicBezTo>
                  <a:cubicBezTo>
                    <a:pt x="16" y="38"/>
                    <a:pt x="15" y="38"/>
                    <a:pt x="13" y="38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7"/>
                    <a:pt x="5" y="36"/>
                    <a:pt x="4" y="35"/>
                  </a:cubicBezTo>
                  <a:cubicBezTo>
                    <a:pt x="3" y="34"/>
                    <a:pt x="2" y="33"/>
                    <a:pt x="1" y="31"/>
                  </a:cubicBezTo>
                  <a:cubicBezTo>
                    <a:pt x="1" y="30"/>
                    <a:pt x="0" y="28"/>
                    <a:pt x="0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8" y="28"/>
                    <a:pt x="8" y="29"/>
                  </a:cubicBezTo>
                  <a:cubicBezTo>
                    <a:pt x="8" y="30"/>
                    <a:pt x="9" y="30"/>
                    <a:pt x="9" y="31"/>
                  </a:cubicBezTo>
                  <a:cubicBezTo>
                    <a:pt x="9" y="31"/>
                    <a:pt x="10" y="32"/>
                    <a:pt x="11" y="32"/>
                  </a:cubicBezTo>
                  <a:cubicBezTo>
                    <a:pt x="11" y="32"/>
                    <a:pt x="12" y="32"/>
                    <a:pt x="13" y="32"/>
                  </a:cubicBezTo>
                  <a:cubicBezTo>
                    <a:pt x="14" y="32"/>
                    <a:pt x="14" y="32"/>
                    <a:pt x="15" y="32"/>
                  </a:cubicBezTo>
                  <a:cubicBezTo>
                    <a:pt x="15" y="32"/>
                    <a:pt x="16" y="31"/>
                    <a:pt x="16" y="31"/>
                  </a:cubicBezTo>
                  <a:cubicBezTo>
                    <a:pt x="16" y="30"/>
                    <a:pt x="17" y="30"/>
                    <a:pt x="17" y="30"/>
                  </a:cubicBezTo>
                  <a:cubicBezTo>
                    <a:pt x="17" y="29"/>
                    <a:pt x="17" y="28"/>
                    <a:pt x="1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222"/>
            <p:cNvSpPr>
              <a:spLocks/>
            </p:cNvSpPr>
            <p:nvPr/>
          </p:nvSpPr>
          <p:spPr bwMode="auto">
            <a:xfrm>
              <a:off x="1103313" y="1709738"/>
              <a:ext cx="98425" cy="163513"/>
            </a:xfrm>
            <a:custGeom>
              <a:avLst/>
              <a:gdLst>
                <a:gd name="T0" fmla="*/ 54 w 62"/>
                <a:gd name="T1" fmla="*/ 59 h 103"/>
                <a:gd name="T2" fmla="*/ 23 w 62"/>
                <a:gd name="T3" fmla="*/ 59 h 103"/>
                <a:gd name="T4" fmla="*/ 23 w 62"/>
                <a:gd name="T5" fmla="*/ 84 h 103"/>
                <a:gd name="T6" fmla="*/ 62 w 62"/>
                <a:gd name="T7" fmla="*/ 84 h 103"/>
                <a:gd name="T8" fmla="*/ 62 w 62"/>
                <a:gd name="T9" fmla="*/ 103 h 103"/>
                <a:gd name="T10" fmla="*/ 0 w 62"/>
                <a:gd name="T11" fmla="*/ 103 h 103"/>
                <a:gd name="T12" fmla="*/ 0 w 62"/>
                <a:gd name="T13" fmla="*/ 0 h 103"/>
                <a:gd name="T14" fmla="*/ 62 w 62"/>
                <a:gd name="T15" fmla="*/ 0 h 103"/>
                <a:gd name="T16" fmla="*/ 62 w 62"/>
                <a:gd name="T17" fmla="*/ 17 h 103"/>
                <a:gd name="T18" fmla="*/ 23 w 62"/>
                <a:gd name="T19" fmla="*/ 17 h 103"/>
                <a:gd name="T20" fmla="*/ 23 w 62"/>
                <a:gd name="T21" fmla="*/ 42 h 103"/>
                <a:gd name="T22" fmla="*/ 54 w 62"/>
                <a:gd name="T23" fmla="*/ 42 h 103"/>
                <a:gd name="T24" fmla="*/ 54 w 62"/>
                <a:gd name="T25" fmla="*/ 5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103">
                  <a:moveTo>
                    <a:pt x="54" y="59"/>
                  </a:moveTo>
                  <a:lnTo>
                    <a:pt x="23" y="59"/>
                  </a:lnTo>
                  <a:lnTo>
                    <a:pt x="23" y="84"/>
                  </a:lnTo>
                  <a:lnTo>
                    <a:pt x="62" y="84"/>
                  </a:lnTo>
                  <a:lnTo>
                    <a:pt x="62" y="103"/>
                  </a:lnTo>
                  <a:lnTo>
                    <a:pt x="0" y="10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17"/>
                  </a:lnTo>
                  <a:lnTo>
                    <a:pt x="23" y="17"/>
                  </a:lnTo>
                  <a:lnTo>
                    <a:pt x="23" y="42"/>
                  </a:lnTo>
                  <a:lnTo>
                    <a:pt x="54" y="42"/>
                  </a:lnTo>
                  <a:lnTo>
                    <a:pt x="54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223"/>
            <p:cNvSpPr>
              <a:spLocks/>
            </p:cNvSpPr>
            <p:nvPr/>
          </p:nvSpPr>
          <p:spPr bwMode="auto">
            <a:xfrm>
              <a:off x="1211263" y="1709738"/>
              <a:ext cx="120650" cy="163513"/>
            </a:xfrm>
            <a:custGeom>
              <a:avLst/>
              <a:gdLst>
                <a:gd name="T0" fmla="*/ 36 w 76"/>
                <a:gd name="T1" fmla="*/ 33 h 103"/>
                <a:gd name="T2" fmla="*/ 50 w 76"/>
                <a:gd name="T3" fmla="*/ 0 h 103"/>
                <a:gd name="T4" fmla="*/ 76 w 76"/>
                <a:gd name="T5" fmla="*/ 0 h 103"/>
                <a:gd name="T6" fmla="*/ 50 w 76"/>
                <a:gd name="T7" fmla="*/ 50 h 103"/>
                <a:gd name="T8" fmla="*/ 76 w 76"/>
                <a:gd name="T9" fmla="*/ 103 h 103"/>
                <a:gd name="T10" fmla="*/ 53 w 76"/>
                <a:gd name="T11" fmla="*/ 103 h 103"/>
                <a:gd name="T12" fmla="*/ 36 w 76"/>
                <a:gd name="T13" fmla="*/ 67 h 103"/>
                <a:gd name="T14" fmla="*/ 22 w 76"/>
                <a:gd name="T15" fmla="*/ 103 h 103"/>
                <a:gd name="T16" fmla="*/ 0 w 76"/>
                <a:gd name="T17" fmla="*/ 103 h 103"/>
                <a:gd name="T18" fmla="*/ 25 w 76"/>
                <a:gd name="T19" fmla="*/ 50 h 103"/>
                <a:gd name="T20" fmla="*/ 0 w 76"/>
                <a:gd name="T21" fmla="*/ 0 h 103"/>
                <a:gd name="T22" fmla="*/ 22 w 76"/>
                <a:gd name="T23" fmla="*/ 0 h 103"/>
                <a:gd name="T24" fmla="*/ 36 w 76"/>
                <a:gd name="T25" fmla="*/ 3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03">
                  <a:moveTo>
                    <a:pt x="36" y="33"/>
                  </a:moveTo>
                  <a:lnTo>
                    <a:pt x="50" y="0"/>
                  </a:lnTo>
                  <a:lnTo>
                    <a:pt x="76" y="0"/>
                  </a:lnTo>
                  <a:lnTo>
                    <a:pt x="50" y="50"/>
                  </a:lnTo>
                  <a:lnTo>
                    <a:pt x="76" y="103"/>
                  </a:lnTo>
                  <a:lnTo>
                    <a:pt x="53" y="103"/>
                  </a:lnTo>
                  <a:lnTo>
                    <a:pt x="36" y="67"/>
                  </a:lnTo>
                  <a:lnTo>
                    <a:pt x="22" y="103"/>
                  </a:lnTo>
                  <a:lnTo>
                    <a:pt x="0" y="103"/>
                  </a:lnTo>
                  <a:lnTo>
                    <a:pt x="25" y="50"/>
                  </a:lnTo>
                  <a:lnTo>
                    <a:pt x="0" y="0"/>
                  </a:lnTo>
                  <a:lnTo>
                    <a:pt x="22" y="0"/>
                  </a:lnTo>
                  <a:lnTo>
                    <a:pt x="36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224"/>
            <p:cNvSpPr>
              <a:spLocks/>
            </p:cNvSpPr>
            <p:nvPr/>
          </p:nvSpPr>
          <p:spPr bwMode="auto">
            <a:xfrm>
              <a:off x="1349375" y="1709738"/>
              <a:ext cx="106363" cy="163513"/>
            </a:xfrm>
            <a:custGeom>
              <a:avLst/>
              <a:gdLst>
                <a:gd name="T0" fmla="*/ 24 w 24"/>
                <a:gd name="T1" fmla="*/ 0 h 37"/>
                <a:gd name="T2" fmla="*/ 24 w 24"/>
                <a:gd name="T3" fmla="*/ 25 h 37"/>
                <a:gd name="T4" fmla="*/ 23 w 24"/>
                <a:gd name="T5" fmla="*/ 31 h 37"/>
                <a:gd name="T6" fmla="*/ 21 w 24"/>
                <a:gd name="T7" fmla="*/ 34 h 37"/>
                <a:gd name="T8" fmla="*/ 17 w 24"/>
                <a:gd name="T9" fmla="*/ 36 h 37"/>
                <a:gd name="T10" fmla="*/ 12 w 24"/>
                <a:gd name="T11" fmla="*/ 37 h 37"/>
                <a:gd name="T12" fmla="*/ 7 w 24"/>
                <a:gd name="T13" fmla="*/ 36 h 37"/>
                <a:gd name="T14" fmla="*/ 3 w 24"/>
                <a:gd name="T15" fmla="*/ 34 h 37"/>
                <a:gd name="T16" fmla="*/ 1 w 24"/>
                <a:gd name="T17" fmla="*/ 31 h 37"/>
                <a:gd name="T18" fmla="*/ 0 w 24"/>
                <a:gd name="T19" fmla="*/ 25 h 37"/>
                <a:gd name="T20" fmla="*/ 0 w 24"/>
                <a:gd name="T21" fmla="*/ 0 h 37"/>
                <a:gd name="T22" fmla="*/ 7 w 24"/>
                <a:gd name="T23" fmla="*/ 0 h 37"/>
                <a:gd name="T24" fmla="*/ 7 w 24"/>
                <a:gd name="T25" fmla="*/ 25 h 37"/>
                <a:gd name="T26" fmla="*/ 7 w 24"/>
                <a:gd name="T27" fmla="*/ 28 h 37"/>
                <a:gd name="T28" fmla="*/ 8 w 24"/>
                <a:gd name="T29" fmla="*/ 30 h 37"/>
                <a:gd name="T30" fmla="*/ 10 w 24"/>
                <a:gd name="T31" fmla="*/ 31 h 37"/>
                <a:gd name="T32" fmla="*/ 12 w 24"/>
                <a:gd name="T33" fmla="*/ 31 h 37"/>
                <a:gd name="T34" fmla="*/ 14 w 24"/>
                <a:gd name="T35" fmla="*/ 31 h 37"/>
                <a:gd name="T36" fmla="*/ 15 w 24"/>
                <a:gd name="T37" fmla="*/ 30 h 37"/>
                <a:gd name="T38" fmla="*/ 16 w 24"/>
                <a:gd name="T39" fmla="*/ 28 h 37"/>
                <a:gd name="T40" fmla="*/ 17 w 24"/>
                <a:gd name="T41" fmla="*/ 25 h 37"/>
                <a:gd name="T42" fmla="*/ 17 w 24"/>
                <a:gd name="T43" fmla="*/ 0 h 37"/>
                <a:gd name="T44" fmla="*/ 24 w 24"/>
                <a:gd name="T4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" h="37">
                  <a:moveTo>
                    <a:pt x="24" y="0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7"/>
                    <a:pt x="24" y="29"/>
                    <a:pt x="23" y="31"/>
                  </a:cubicBezTo>
                  <a:cubicBezTo>
                    <a:pt x="23" y="32"/>
                    <a:pt x="22" y="33"/>
                    <a:pt x="21" y="34"/>
                  </a:cubicBezTo>
                  <a:cubicBezTo>
                    <a:pt x="20" y="35"/>
                    <a:pt x="18" y="36"/>
                    <a:pt x="17" y="36"/>
                  </a:cubicBezTo>
                  <a:cubicBezTo>
                    <a:pt x="15" y="37"/>
                    <a:pt x="14" y="37"/>
                    <a:pt x="12" y="37"/>
                  </a:cubicBezTo>
                  <a:cubicBezTo>
                    <a:pt x="10" y="37"/>
                    <a:pt x="8" y="37"/>
                    <a:pt x="7" y="36"/>
                  </a:cubicBezTo>
                  <a:cubicBezTo>
                    <a:pt x="5" y="36"/>
                    <a:pt x="4" y="35"/>
                    <a:pt x="3" y="34"/>
                  </a:cubicBezTo>
                  <a:cubicBezTo>
                    <a:pt x="2" y="33"/>
                    <a:pt x="1" y="32"/>
                    <a:pt x="1" y="31"/>
                  </a:cubicBezTo>
                  <a:cubicBezTo>
                    <a:pt x="0" y="29"/>
                    <a:pt x="0" y="27"/>
                    <a:pt x="0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7"/>
                    <a:pt x="7" y="28"/>
                  </a:cubicBezTo>
                  <a:cubicBezTo>
                    <a:pt x="8" y="29"/>
                    <a:pt x="8" y="29"/>
                    <a:pt x="8" y="30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1"/>
                    <a:pt x="11" y="31"/>
                    <a:pt x="12" y="31"/>
                  </a:cubicBezTo>
                  <a:cubicBezTo>
                    <a:pt x="13" y="31"/>
                    <a:pt x="13" y="31"/>
                    <a:pt x="14" y="31"/>
                  </a:cubicBezTo>
                  <a:cubicBezTo>
                    <a:pt x="14" y="31"/>
                    <a:pt x="15" y="30"/>
                    <a:pt x="15" y="30"/>
                  </a:cubicBezTo>
                  <a:cubicBezTo>
                    <a:pt x="16" y="29"/>
                    <a:pt x="16" y="29"/>
                    <a:pt x="16" y="28"/>
                  </a:cubicBezTo>
                  <a:cubicBezTo>
                    <a:pt x="16" y="27"/>
                    <a:pt x="17" y="26"/>
                    <a:pt x="17" y="25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225"/>
            <p:cNvSpPr>
              <a:spLocks noEditPoints="1"/>
            </p:cNvSpPr>
            <p:nvPr/>
          </p:nvSpPr>
          <p:spPr bwMode="auto">
            <a:xfrm>
              <a:off x="1470025" y="1709738"/>
              <a:ext cx="133350" cy="163513"/>
            </a:xfrm>
            <a:custGeom>
              <a:avLst/>
              <a:gdLst>
                <a:gd name="T0" fmla="*/ 56 w 84"/>
                <a:gd name="T1" fmla="*/ 81 h 103"/>
                <a:gd name="T2" fmla="*/ 28 w 84"/>
                <a:gd name="T3" fmla="*/ 81 h 103"/>
                <a:gd name="T4" fmla="*/ 22 w 84"/>
                <a:gd name="T5" fmla="*/ 103 h 103"/>
                <a:gd name="T6" fmla="*/ 0 w 84"/>
                <a:gd name="T7" fmla="*/ 103 h 103"/>
                <a:gd name="T8" fmla="*/ 30 w 84"/>
                <a:gd name="T9" fmla="*/ 0 h 103"/>
                <a:gd name="T10" fmla="*/ 50 w 84"/>
                <a:gd name="T11" fmla="*/ 0 h 103"/>
                <a:gd name="T12" fmla="*/ 84 w 84"/>
                <a:gd name="T13" fmla="*/ 103 h 103"/>
                <a:gd name="T14" fmla="*/ 61 w 84"/>
                <a:gd name="T15" fmla="*/ 103 h 103"/>
                <a:gd name="T16" fmla="*/ 56 w 84"/>
                <a:gd name="T17" fmla="*/ 81 h 103"/>
                <a:gd name="T18" fmla="*/ 30 w 84"/>
                <a:gd name="T19" fmla="*/ 64 h 103"/>
                <a:gd name="T20" fmla="*/ 50 w 84"/>
                <a:gd name="T21" fmla="*/ 64 h 103"/>
                <a:gd name="T22" fmla="*/ 42 w 84"/>
                <a:gd name="T23" fmla="*/ 28 h 103"/>
                <a:gd name="T24" fmla="*/ 30 w 84"/>
                <a:gd name="T25" fmla="*/ 6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3">
                  <a:moveTo>
                    <a:pt x="56" y="81"/>
                  </a:moveTo>
                  <a:lnTo>
                    <a:pt x="28" y="81"/>
                  </a:lnTo>
                  <a:lnTo>
                    <a:pt x="22" y="103"/>
                  </a:lnTo>
                  <a:lnTo>
                    <a:pt x="0" y="103"/>
                  </a:lnTo>
                  <a:lnTo>
                    <a:pt x="30" y="0"/>
                  </a:lnTo>
                  <a:lnTo>
                    <a:pt x="50" y="0"/>
                  </a:lnTo>
                  <a:lnTo>
                    <a:pt x="84" y="103"/>
                  </a:lnTo>
                  <a:lnTo>
                    <a:pt x="61" y="103"/>
                  </a:lnTo>
                  <a:lnTo>
                    <a:pt x="56" y="81"/>
                  </a:lnTo>
                  <a:close/>
                  <a:moveTo>
                    <a:pt x="30" y="64"/>
                  </a:moveTo>
                  <a:lnTo>
                    <a:pt x="50" y="64"/>
                  </a:lnTo>
                  <a:lnTo>
                    <a:pt x="42" y="28"/>
                  </a:lnTo>
                  <a:lnTo>
                    <a:pt x="30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226"/>
            <p:cNvSpPr>
              <a:spLocks/>
            </p:cNvSpPr>
            <p:nvPr/>
          </p:nvSpPr>
          <p:spPr bwMode="auto">
            <a:xfrm>
              <a:off x="1616075" y="1709738"/>
              <a:ext cx="93663" cy="163513"/>
            </a:xfrm>
            <a:custGeom>
              <a:avLst/>
              <a:gdLst>
                <a:gd name="T0" fmla="*/ 23 w 59"/>
                <a:gd name="T1" fmla="*/ 84 h 103"/>
                <a:gd name="T2" fmla="*/ 59 w 59"/>
                <a:gd name="T3" fmla="*/ 84 h 103"/>
                <a:gd name="T4" fmla="*/ 59 w 59"/>
                <a:gd name="T5" fmla="*/ 103 h 103"/>
                <a:gd name="T6" fmla="*/ 0 w 59"/>
                <a:gd name="T7" fmla="*/ 103 h 103"/>
                <a:gd name="T8" fmla="*/ 0 w 59"/>
                <a:gd name="T9" fmla="*/ 0 h 103"/>
                <a:gd name="T10" fmla="*/ 23 w 59"/>
                <a:gd name="T11" fmla="*/ 0 h 103"/>
                <a:gd name="T12" fmla="*/ 23 w 59"/>
                <a:gd name="T13" fmla="*/ 8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03">
                  <a:moveTo>
                    <a:pt x="23" y="84"/>
                  </a:moveTo>
                  <a:lnTo>
                    <a:pt x="59" y="84"/>
                  </a:lnTo>
                  <a:lnTo>
                    <a:pt x="59" y="103"/>
                  </a:lnTo>
                  <a:lnTo>
                    <a:pt x="0" y="103"/>
                  </a:lnTo>
                  <a:lnTo>
                    <a:pt x="0" y="0"/>
                  </a:lnTo>
                  <a:lnTo>
                    <a:pt x="23" y="0"/>
                  </a:lnTo>
                  <a:lnTo>
                    <a:pt x="23" y="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227"/>
            <p:cNvSpPr>
              <a:spLocks/>
            </p:cNvSpPr>
            <p:nvPr/>
          </p:nvSpPr>
          <p:spPr bwMode="auto">
            <a:xfrm>
              <a:off x="1781175" y="1709738"/>
              <a:ext cx="93663" cy="163513"/>
            </a:xfrm>
            <a:custGeom>
              <a:avLst/>
              <a:gdLst>
                <a:gd name="T0" fmla="*/ 53 w 59"/>
                <a:gd name="T1" fmla="*/ 59 h 103"/>
                <a:gd name="T2" fmla="*/ 22 w 59"/>
                <a:gd name="T3" fmla="*/ 59 h 103"/>
                <a:gd name="T4" fmla="*/ 22 w 59"/>
                <a:gd name="T5" fmla="*/ 84 h 103"/>
                <a:gd name="T6" fmla="*/ 59 w 59"/>
                <a:gd name="T7" fmla="*/ 84 h 103"/>
                <a:gd name="T8" fmla="*/ 59 w 59"/>
                <a:gd name="T9" fmla="*/ 103 h 103"/>
                <a:gd name="T10" fmla="*/ 0 w 59"/>
                <a:gd name="T11" fmla="*/ 103 h 103"/>
                <a:gd name="T12" fmla="*/ 0 w 59"/>
                <a:gd name="T13" fmla="*/ 0 h 103"/>
                <a:gd name="T14" fmla="*/ 59 w 59"/>
                <a:gd name="T15" fmla="*/ 0 h 103"/>
                <a:gd name="T16" fmla="*/ 59 w 59"/>
                <a:gd name="T17" fmla="*/ 17 h 103"/>
                <a:gd name="T18" fmla="*/ 22 w 59"/>
                <a:gd name="T19" fmla="*/ 17 h 103"/>
                <a:gd name="T20" fmla="*/ 22 w 59"/>
                <a:gd name="T21" fmla="*/ 42 h 103"/>
                <a:gd name="T22" fmla="*/ 53 w 59"/>
                <a:gd name="T23" fmla="*/ 42 h 103"/>
                <a:gd name="T24" fmla="*/ 53 w 59"/>
                <a:gd name="T25" fmla="*/ 5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103">
                  <a:moveTo>
                    <a:pt x="53" y="59"/>
                  </a:moveTo>
                  <a:lnTo>
                    <a:pt x="22" y="59"/>
                  </a:lnTo>
                  <a:lnTo>
                    <a:pt x="22" y="84"/>
                  </a:lnTo>
                  <a:lnTo>
                    <a:pt x="59" y="84"/>
                  </a:lnTo>
                  <a:lnTo>
                    <a:pt x="59" y="103"/>
                  </a:lnTo>
                  <a:lnTo>
                    <a:pt x="0" y="103"/>
                  </a:lnTo>
                  <a:lnTo>
                    <a:pt x="0" y="0"/>
                  </a:lnTo>
                  <a:lnTo>
                    <a:pt x="59" y="0"/>
                  </a:lnTo>
                  <a:lnTo>
                    <a:pt x="59" y="17"/>
                  </a:lnTo>
                  <a:lnTo>
                    <a:pt x="22" y="17"/>
                  </a:lnTo>
                  <a:lnTo>
                    <a:pt x="22" y="42"/>
                  </a:lnTo>
                  <a:lnTo>
                    <a:pt x="53" y="42"/>
                  </a:lnTo>
                  <a:lnTo>
                    <a:pt x="53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228"/>
            <p:cNvSpPr>
              <a:spLocks/>
            </p:cNvSpPr>
            <p:nvPr/>
          </p:nvSpPr>
          <p:spPr bwMode="auto">
            <a:xfrm>
              <a:off x="1882775" y="1709738"/>
              <a:ext cx="125413" cy="163513"/>
            </a:xfrm>
            <a:custGeom>
              <a:avLst/>
              <a:gdLst>
                <a:gd name="T0" fmla="*/ 40 w 79"/>
                <a:gd name="T1" fmla="*/ 33 h 103"/>
                <a:gd name="T2" fmla="*/ 54 w 79"/>
                <a:gd name="T3" fmla="*/ 0 h 103"/>
                <a:gd name="T4" fmla="*/ 79 w 79"/>
                <a:gd name="T5" fmla="*/ 0 h 103"/>
                <a:gd name="T6" fmla="*/ 54 w 79"/>
                <a:gd name="T7" fmla="*/ 50 h 103"/>
                <a:gd name="T8" fmla="*/ 79 w 79"/>
                <a:gd name="T9" fmla="*/ 103 h 103"/>
                <a:gd name="T10" fmla="*/ 54 w 79"/>
                <a:gd name="T11" fmla="*/ 103 h 103"/>
                <a:gd name="T12" fmla="*/ 40 w 79"/>
                <a:gd name="T13" fmla="*/ 67 h 103"/>
                <a:gd name="T14" fmla="*/ 26 w 79"/>
                <a:gd name="T15" fmla="*/ 103 h 103"/>
                <a:gd name="T16" fmla="*/ 0 w 79"/>
                <a:gd name="T17" fmla="*/ 103 h 103"/>
                <a:gd name="T18" fmla="*/ 26 w 79"/>
                <a:gd name="T19" fmla="*/ 50 h 103"/>
                <a:gd name="T20" fmla="*/ 3 w 79"/>
                <a:gd name="T21" fmla="*/ 0 h 103"/>
                <a:gd name="T22" fmla="*/ 26 w 79"/>
                <a:gd name="T23" fmla="*/ 0 h 103"/>
                <a:gd name="T24" fmla="*/ 40 w 79"/>
                <a:gd name="T25" fmla="*/ 3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3">
                  <a:moveTo>
                    <a:pt x="40" y="33"/>
                  </a:moveTo>
                  <a:lnTo>
                    <a:pt x="54" y="0"/>
                  </a:lnTo>
                  <a:lnTo>
                    <a:pt x="79" y="0"/>
                  </a:lnTo>
                  <a:lnTo>
                    <a:pt x="54" y="50"/>
                  </a:lnTo>
                  <a:lnTo>
                    <a:pt x="79" y="103"/>
                  </a:lnTo>
                  <a:lnTo>
                    <a:pt x="54" y="103"/>
                  </a:lnTo>
                  <a:lnTo>
                    <a:pt x="40" y="67"/>
                  </a:lnTo>
                  <a:lnTo>
                    <a:pt x="26" y="103"/>
                  </a:lnTo>
                  <a:lnTo>
                    <a:pt x="0" y="103"/>
                  </a:lnTo>
                  <a:lnTo>
                    <a:pt x="26" y="50"/>
                  </a:lnTo>
                  <a:lnTo>
                    <a:pt x="3" y="0"/>
                  </a:lnTo>
                  <a:lnTo>
                    <a:pt x="26" y="0"/>
                  </a:lnTo>
                  <a:lnTo>
                    <a:pt x="4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229"/>
            <p:cNvSpPr>
              <a:spLocks noEditPoints="1"/>
            </p:cNvSpPr>
            <p:nvPr/>
          </p:nvSpPr>
          <p:spPr bwMode="auto">
            <a:xfrm>
              <a:off x="2025650" y="1709738"/>
              <a:ext cx="107950" cy="163513"/>
            </a:xfrm>
            <a:custGeom>
              <a:avLst/>
              <a:gdLst>
                <a:gd name="T0" fmla="*/ 7 w 24"/>
                <a:gd name="T1" fmla="*/ 24 h 37"/>
                <a:gd name="T2" fmla="*/ 7 w 24"/>
                <a:gd name="T3" fmla="*/ 37 h 37"/>
                <a:gd name="T4" fmla="*/ 0 w 24"/>
                <a:gd name="T5" fmla="*/ 37 h 37"/>
                <a:gd name="T6" fmla="*/ 0 w 24"/>
                <a:gd name="T7" fmla="*/ 0 h 37"/>
                <a:gd name="T8" fmla="*/ 12 w 24"/>
                <a:gd name="T9" fmla="*/ 0 h 37"/>
                <a:gd name="T10" fmla="*/ 17 w 24"/>
                <a:gd name="T11" fmla="*/ 1 h 37"/>
                <a:gd name="T12" fmla="*/ 21 w 24"/>
                <a:gd name="T13" fmla="*/ 3 h 37"/>
                <a:gd name="T14" fmla="*/ 23 w 24"/>
                <a:gd name="T15" fmla="*/ 7 h 37"/>
                <a:gd name="T16" fmla="*/ 24 w 24"/>
                <a:gd name="T17" fmla="*/ 12 h 37"/>
                <a:gd name="T18" fmla="*/ 23 w 24"/>
                <a:gd name="T19" fmla="*/ 17 h 37"/>
                <a:gd name="T20" fmla="*/ 21 w 24"/>
                <a:gd name="T21" fmla="*/ 20 h 37"/>
                <a:gd name="T22" fmla="*/ 17 w 24"/>
                <a:gd name="T23" fmla="*/ 23 h 37"/>
                <a:gd name="T24" fmla="*/ 12 w 24"/>
                <a:gd name="T25" fmla="*/ 24 h 37"/>
                <a:gd name="T26" fmla="*/ 7 w 24"/>
                <a:gd name="T27" fmla="*/ 24 h 37"/>
                <a:gd name="T28" fmla="*/ 7 w 24"/>
                <a:gd name="T29" fmla="*/ 17 h 37"/>
                <a:gd name="T30" fmla="*/ 12 w 24"/>
                <a:gd name="T31" fmla="*/ 17 h 37"/>
                <a:gd name="T32" fmla="*/ 14 w 24"/>
                <a:gd name="T33" fmla="*/ 17 h 37"/>
                <a:gd name="T34" fmla="*/ 16 w 24"/>
                <a:gd name="T35" fmla="*/ 16 h 37"/>
                <a:gd name="T36" fmla="*/ 16 w 24"/>
                <a:gd name="T37" fmla="*/ 14 h 37"/>
                <a:gd name="T38" fmla="*/ 17 w 24"/>
                <a:gd name="T39" fmla="*/ 12 h 37"/>
                <a:gd name="T40" fmla="*/ 16 w 24"/>
                <a:gd name="T41" fmla="*/ 10 h 37"/>
                <a:gd name="T42" fmla="*/ 16 w 24"/>
                <a:gd name="T43" fmla="*/ 8 h 37"/>
                <a:gd name="T44" fmla="*/ 14 w 24"/>
                <a:gd name="T45" fmla="*/ 6 h 37"/>
                <a:gd name="T46" fmla="*/ 12 w 24"/>
                <a:gd name="T47" fmla="*/ 6 h 37"/>
                <a:gd name="T48" fmla="*/ 7 w 24"/>
                <a:gd name="T49" fmla="*/ 6 h 37"/>
                <a:gd name="T50" fmla="*/ 7 w 24"/>
                <a:gd name="T51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" h="37">
                  <a:moveTo>
                    <a:pt x="7" y="24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0"/>
                    <a:pt x="17" y="1"/>
                  </a:cubicBezTo>
                  <a:cubicBezTo>
                    <a:pt x="19" y="1"/>
                    <a:pt x="20" y="2"/>
                    <a:pt x="21" y="3"/>
                  </a:cubicBezTo>
                  <a:cubicBezTo>
                    <a:pt x="22" y="4"/>
                    <a:pt x="23" y="5"/>
                    <a:pt x="23" y="7"/>
                  </a:cubicBezTo>
                  <a:cubicBezTo>
                    <a:pt x="24" y="8"/>
                    <a:pt x="24" y="10"/>
                    <a:pt x="24" y="12"/>
                  </a:cubicBezTo>
                  <a:cubicBezTo>
                    <a:pt x="24" y="14"/>
                    <a:pt x="24" y="15"/>
                    <a:pt x="23" y="17"/>
                  </a:cubicBezTo>
                  <a:cubicBezTo>
                    <a:pt x="23" y="18"/>
                    <a:pt x="22" y="19"/>
                    <a:pt x="21" y="20"/>
                  </a:cubicBezTo>
                  <a:cubicBezTo>
                    <a:pt x="20" y="21"/>
                    <a:pt x="19" y="22"/>
                    <a:pt x="17" y="23"/>
                  </a:cubicBezTo>
                  <a:cubicBezTo>
                    <a:pt x="16" y="23"/>
                    <a:pt x="14" y="24"/>
                    <a:pt x="12" y="24"/>
                  </a:cubicBezTo>
                  <a:lnTo>
                    <a:pt x="7" y="24"/>
                  </a:lnTo>
                  <a:close/>
                  <a:moveTo>
                    <a:pt x="7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4" y="17"/>
                    <a:pt x="14" y="17"/>
                  </a:cubicBezTo>
                  <a:cubicBezTo>
                    <a:pt x="15" y="17"/>
                    <a:pt x="15" y="16"/>
                    <a:pt x="16" y="16"/>
                  </a:cubicBezTo>
                  <a:cubicBezTo>
                    <a:pt x="16" y="15"/>
                    <a:pt x="16" y="15"/>
                    <a:pt x="16" y="14"/>
                  </a:cubicBezTo>
                  <a:cubicBezTo>
                    <a:pt x="17" y="13"/>
                    <a:pt x="17" y="13"/>
                    <a:pt x="17" y="12"/>
                  </a:cubicBezTo>
                  <a:cubicBezTo>
                    <a:pt x="17" y="11"/>
                    <a:pt x="17" y="10"/>
                    <a:pt x="16" y="10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5" y="7"/>
                    <a:pt x="15" y="7"/>
                    <a:pt x="14" y="6"/>
                  </a:cubicBezTo>
                  <a:cubicBezTo>
                    <a:pt x="14" y="6"/>
                    <a:pt x="13" y="6"/>
                    <a:pt x="12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230"/>
            <p:cNvSpPr>
              <a:spLocks/>
            </p:cNvSpPr>
            <p:nvPr/>
          </p:nvSpPr>
          <p:spPr bwMode="auto">
            <a:xfrm>
              <a:off x="2155825" y="1709738"/>
              <a:ext cx="93663" cy="163513"/>
            </a:xfrm>
            <a:custGeom>
              <a:avLst/>
              <a:gdLst>
                <a:gd name="T0" fmla="*/ 22 w 59"/>
                <a:gd name="T1" fmla="*/ 84 h 103"/>
                <a:gd name="T2" fmla="*/ 59 w 59"/>
                <a:gd name="T3" fmla="*/ 84 h 103"/>
                <a:gd name="T4" fmla="*/ 59 w 59"/>
                <a:gd name="T5" fmla="*/ 103 h 103"/>
                <a:gd name="T6" fmla="*/ 0 w 59"/>
                <a:gd name="T7" fmla="*/ 103 h 103"/>
                <a:gd name="T8" fmla="*/ 0 w 59"/>
                <a:gd name="T9" fmla="*/ 0 h 103"/>
                <a:gd name="T10" fmla="*/ 22 w 59"/>
                <a:gd name="T11" fmla="*/ 0 h 103"/>
                <a:gd name="T12" fmla="*/ 22 w 59"/>
                <a:gd name="T13" fmla="*/ 8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03">
                  <a:moveTo>
                    <a:pt x="22" y="84"/>
                  </a:moveTo>
                  <a:lnTo>
                    <a:pt x="59" y="84"/>
                  </a:lnTo>
                  <a:lnTo>
                    <a:pt x="59" y="103"/>
                  </a:lnTo>
                  <a:lnTo>
                    <a:pt x="0" y="103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231"/>
            <p:cNvSpPr>
              <a:spLocks noEditPoints="1"/>
            </p:cNvSpPr>
            <p:nvPr/>
          </p:nvSpPr>
          <p:spPr bwMode="auto">
            <a:xfrm>
              <a:off x="2257425" y="1704975"/>
              <a:ext cx="120650" cy="168275"/>
            </a:xfrm>
            <a:custGeom>
              <a:avLst/>
              <a:gdLst>
                <a:gd name="T0" fmla="*/ 27 w 27"/>
                <a:gd name="T1" fmla="*/ 22 h 38"/>
                <a:gd name="T2" fmla="*/ 26 w 27"/>
                <a:gd name="T3" fmla="*/ 29 h 38"/>
                <a:gd name="T4" fmla="*/ 23 w 27"/>
                <a:gd name="T5" fmla="*/ 34 h 38"/>
                <a:gd name="T6" fmla="*/ 19 w 27"/>
                <a:gd name="T7" fmla="*/ 37 h 38"/>
                <a:gd name="T8" fmla="*/ 13 w 27"/>
                <a:gd name="T9" fmla="*/ 38 h 38"/>
                <a:gd name="T10" fmla="*/ 8 w 27"/>
                <a:gd name="T11" fmla="*/ 37 h 38"/>
                <a:gd name="T12" fmla="*/ 4 w 27"/>
                <a:gd name="T13" fmla="*/ 34 h 38"/>
                <a:gd name="T14" fmla="*/ 1 w 27"/>
                <a:gd name="T15" fmla="*/ 29 h 38"/>
                <a:gd name="T16" fmla="*/ 0 w 27"/>
                <a:gd name="T17" fmla="*/ 22 h 38"/>
                <a:gd name="T18" fmla="*/ 0 w 27"/>
                <a:gd name="T19" fmla="*/ 16 h 38"/>
                <a:gd name="T20" fmla="*/ 1 w 27"/>
                <a:gd name="T21" fmla="*/ 9 h 38"/>
                <a:gd name="T22" fmla="*/ 4 w 27"/>
                <a:gd name="T23" fmla="*/ 4 h 38"/>
                <a:gd name="T24" fmla="*/ 8 w 27"/>
                <a:gd name="T25" fmla="*/ 1 h 38"/>
                <a:gd name="T26" fmla="*/ 13 w 27"/>
                <a:gd name="T27" fmla="*/ 0 h 38"/>
                <a:gd name="T28" fmla="*/ 19 w 27"/>
                <a:gd name="T29" fmla="*/ 1 h 38"/>
                <a:gd name="T30" fmla="*/ 23 w 27"/>
                <a:gd name="T31" fmla="*/ 4 h 38"/>
                <a:gd name="T32" fmla="*/ 26 w 27"/>
                <a:gd name="T33" fmla="*/ 9 h 38"/>
                <a:gd name="T34" fmla="*/ 27 w 27"/>
                <a:gd name="T35" fmla="*/ 16 h 38"/>
                <a:gd name="T36" fmla="*/ 27 w 27"/>
                <a:gd name="T37" fmla="*/ 22 h 38"/>
                <a:gd name="T38" fmla="*/ 19 w 27"/>
                <a:gd name="T39" fmla="*/ 16 h 38"/>
                <a:gd name="T40" fmla="*/ 19 w 27"/>
                <a:gd name="T41" fmla="*/ 12 h 38"/>
                <a:gd name="T42" fmla="*/ 18 w 27"/>
                <a:gd name="T43" fmla="*/ 9 h 38"/>
                <a:gd name="T44" fmla="*/ 16 w 27"/>
                <a:gd name="T45" fmla="*/ 7 h 38"/>
                <a:gd name="T46" fmla="*/ 13 w 27"/>
                <a:gd name="T47" fmla="*/ 6 h 38"/>
                <a:gd name="T48" fmla="*/ 11 w 27"/>
                <a:gd name="T49" fmla="*/ 7 h 38"/>
                <a:gd name="T50" fmla="*/ 9 w 27"/>
                <a:gd name="T51" fmla="*/ 9 h 38"/>
                <a:gd name="T52" fmla="*/ 8 w 27"/>
                <a:gd name="T53" fmla="*/ 12 h 38"/>
                <a:gd name="T54" fmla="*/ 7 w 27"/>
                <a:gd name="T55" fmla="*/ 16 h 38"/>
                <a:gd name="T56" fmla="*/ 7 w 27"/>
                <a:gd name="T57" fmla="*/ 22 h 38"/>
                <a:gd name="T58" fmla="*/ 8 w 27"/>
                <a:gd name="T59" fmla="*/ 27 h 38"/>
                <a:gd name="T60" fmla="*/ 9 w 27"/>
                <a:gd name="T61" fmla="*/ 30 h 38"/>
                <a:gd name="T62" fmla="*/ 11 w 27"/>
                <a:gd name="T63" fmla="*/ 31 h 38"/>
                <a:gd name="T64" fmla="*/ 13 w 27"/>
                <a:gd name="T65" fmla="*/ 32 h 38"/>
                <a:gd name="T66" fmla="*/ 16 w 27"/>
                <a:gd name="T67" fmla="*/ 31 h 38"/>
                <a:gd name="T68" fmla="*/ 18 w 27"/>
                <a:gd name="T69" fmla="*/ 30 h 38"/>
                <a:gd name="T70" fmla="*/ 19 w 27"/>
                <a:gd name="T71" fmla="*/ 27 h 38"/>
                <a:gd name="T72" fmla="*/ 19 w 27"/>
                <a:gd name="T73" fmla="*/ 22 h 38"/>
                <a:gd name="T74" fmla="*/ 19 w 27"/>
                <a:gd name="T75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" h="38">
                  <a:moveTo>
                    <a:pt x="27" y="22"/>
                  </a:moveTo>
                  <a:cubicBezTo>
                    <a:pt x="27" y="25"/>
                    <a:pt x="26" y="27"/>
                    <a:pt x="26" y="29"/>
                  </a:cubicBezTo>
                  <a:cubicBezTo>
                    <a:pt x="25" y="31"/>
                    <a:pt x="24" y="33"/>
                    <a:pt x="23" y="34"/>
                  </a:cubicBezTo>
                  <a:cubicBezTo>
                    <a:pt x="22" y="35"/>
                    <a:pt x="20" y="36"/>
                    <a:pt x="19" y="37"/>
                  </a:cubicBezTo>
                  <a:cubicBezTo>
                    <a:pt x="17" y="38"/>
                    <a:pt x="15" y="38"/>
                    <a:pt x="13" y="38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6" y="36"/>
                    <a:pt x="5" y="35"/>
                    <a:pt x="4" y="34"/>
                  </a:cubicBezTo>
                  <a:cubicBezTo>
                    <a:pt x="2" y="33"/>
                    <a:pt x="1" y="31"/>
                    <a:pt x="1" y="29"/>
                  </a:cubicBezTo>
                  <a:cubicBezTo>
                    <a:pt x="0" y="27"/>
                    <a:pt x="0" y="25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4"/>
                    <a:pt x="0" y="11"/>
                    <a:pt x="1" y="9"/>
                  </a:cubicBezTo>
                  <a:cubicBezTo>
                    <a:pt x="1" y="7"/>
                    <a:pt x="2" y="6"/>
                    <a:pt x="4" y="4"/>
                  </a:cubicBezTo>
                  <a:cubicBezTo>
                    <a:pt x="5" y="3"/>
                    <a:pt x="6" y="2"/>
                    <a:pt x="8" y="1"/>
                  </a:cubicBezTo>
                  <a:cubicBezTo>
                    <a:pt x="9" y="0"/>
                    <a:pt x="11" y="0"/>
                    <a:pt x="13" y="0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0" y="2"/>
                    <a:pt x="22" y="3"/>
                    <a:pt x="23" y="4"/>
                  </a:cubicBezTo>
                  <a:cubicBezTo>
                    <a:pt x="24" y="6"/>
                    <a:pt x="25" y="7"/>
                    <a:pt x="26" y="9"/>
                  </a:cubicBezTo>
                  <a:cubicBezTo>
                    <a:pt x="26" y="11"/>
                    <a:pt x="27" y="14"/>
                    <a:pt x="27" y="16"/>
                  </a:cubicBezTo>
                  <a:lnTo>
                    <a:pt x="27" y="22"/>
                  </a:lnTo>
                  <a:close/>
                  <a:moveTo>
                    <a:pt x="19" y="16"/>
                  </a:moveTo>
                  <a:cubicBezTo>
                    <a:pt x="19" y="14"/>
                    <a:pt x="19" y="13"/>
                    <a:pt x="19" y="12"/>
                  </a:cubicBezTo>
                  <a:cubicBezTo>
                    <a:pt x="18" y="10"/>
                    <a:pt x="18" y="9"/>
                    <a:pt x="18" y="9"/>
                  </a:cubicBezTo>
                  <a:cubicBezTo>
                    <a:pt x="17" y="8"/>
                    <a:pt x="16" y="7"/>
                    <a:pt x="16" y="7"/>
                  </a:cubicBezTo>
                  <a:cubicBezTo>
                    <a:pt x="15" y="7"/>
                    <a:pt x="14" y="6"/>
                    <a:pt x="13" y="6"/>
                  </a:cubicBezTo>
                  <a:cubicBezTo>
                    <a:pt x="12" y="6"/>
                    <a:pt x="11" y="7"/>
                    <a:pt x="11" y="7"/>
                  </a:cubicBezTo>
                  <a:cubicBezTo>
                    <a:pt x="10" y="7"/>
                    <a:pt x="9" y="8"/>
                    <a:pt x="9" y="9"/>
                  </a:cubicBezTo>
                  <a:cubicBezTo>
                    <a:pt x="8" y="9"/>
                    <a:pt x="8" y="10"/>
                    <a:pt x="8" y="12"/>
                  </a:cubicBezTo>
                  <a:cubicBezTo>
                    <a:pt x="7" y="13"/>
                    <a:pt x="7" y="14"/>
                    <a:pt x="7" y="1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7" y="26"/>
                    <a:pt x="8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9" y="30"/>
                    <a:pt x="10" y="31"/>
                    <a:pt x="11" y="31"/>
                  </a:cubicBezTo>
                  <a:cubicBezTo>
                    <a:pt x="11" y="32"/>
                    <a:pt x="12" y="32"/>
                    <a:pt x="13" y="32"/>
                  </a:cubicBezTo>
                  <a:cubicBezTo>
                    <a:pt x="14" y="32"/>
                    <a:pt x="15" y="32"/>
                    <a:pt x="16" y="31"/>
                  </a:cubicBezTo>
                  <a:cubicBezTo>
                    <a:pt x="16" y="31"/>
                    <a:pt x="17" y="30"/>
                    <a:pt x="18" y="30"/>
                  </a:cubicBezTo>
                  <a:cubicBezTo>
                    <a:pt x="18" y="29"/>
                    <a:pt x="18" y="28"/>
                    <a:pt x="19" y="27"/>
                  </a:cubicBezTo>
                  <a:cubicBezTo>
                    <a:pt x="19" y="26"/>
                    <a:pt x="19" y="24"/>
                    <a:pt x="19" y="22"/>
                  </a:cubicBezTo>
                  <a:lnTo>
                    <a:pt x="19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Rectangle 232"/>
            <p:cNvSpPr>
              <a:spLocks noChangeArrowheads="1"/>
            </p:cNvSpPr>
            <p:nvPr/>
          </p:nvSpPr>
          <p:spPr bwMode="auto">
            <a:xfrm>
              <a:off x="2400300" y="1709738"/>
              <a:ext cx="34925" cy="1635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233"/>
            <p:cNvSpPr>
              <a:spLocks/>
            </p:cNvSpPr>
            <p:nvPr/>
          </p:nvSpPr>
          <p:spPr bwMode="auto">
            <a:xfrm>
              <a:off x="2454275" y="1709738"/>
              <a:ext cx="111125" cy="163513"/>
            </a:xfrm>
            <a:custGeom>
              <a:avLst/>
              <a:gdLst>
                <a:gd name="T0" fmla="*/ 70 w 70"/>
                <a:gd name="T1" fmla="*/ 17 h 103"/>
                <a:gd name="T2" fmla="*/ 45 w 70"/>
                <a:gd name="T3" fmla="*/ 17 h 103"/>
                <a:gd name="T4" fmla="*/ 45 w 70"/>
                <a:gd name="T5" fmla="*/ 103 h 103"/>
                <a:gd name="T6" fmla="*/ 25 w 70"/>
                <a:gd name="T7" fmla="*/ 103 h 103"/>
                <a:gd name="T8" fmla="*/ 25 w 70"/>
                <a:gd name="T9" fmla="*/ 17 h 103"/>
                <a:gd name="T10" fmla="*/ 0 w 70"/>
                <a:gd name="T11" fmla="*/ 17 h 103"/>
                <a:gd name="T12" fmla="*/ 0 w 70"/>
                <a:gd name="T13" fmla="*/ 0 h 103"/>
                <a:gd name="T14" fmla="*/ 70 w 70"/>
                <a:gd name="T15" fmla="*/ 0 h 103"/>
                <a:gd name="T16" fmla="*/ 70 w 70"/>
                <a:gd name="T17" fmla="*/ 1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03">
                  <a:moveTo>
                    <a:pt x="70" y="17"/>
                  </a:moveTo>
                  <a:lnTo>
                    <a:pt x="45" y="17"/>
                  </a:lnTo>
                  <a:lnTo>
                    <a:pt x="45" y="103"/>
                  </a:lnTo>
                  <a:lnTo>
                    <a:pt x="25" y="103"/>
                  </a:lnTo>
                  <a:lnTo>
                    <a:pt x="2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70" y="0"/>
                  </a:lnTo>
                  <a:lnTo>
                    <a:pt x="70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234"/>
            <p:cNvSpPr>
              <a:spLocks noEditPoints="1"/>
            </p:cNvSpPr>
            <p:nvPr/>
          </p:nvSpPr>
          <p:spPr bwMode="auto">
            <a:xfrm>
              <a:off x="2560638" y="1709738"/>
              <a:ext cx="133350" cy="163513"/>
            </a:xfrm>
            <a:custGeom>
              <a:avLst/>
              <a:gdLst>
                <a:gd name="T0" fmla="*/ 56 w 84"/>
                <a:gd name="T1" fmla="*/ 81 h 103"/>
                <a:gd name="T2" fmla="*/ 28 w 84"/>
                <a:gd name="T3" fmla="*/ 81 h 103"/>
                <a:gd name="T4" fmla="*/ 22 w 84"/>
                <a:gd name="T5" fmla="*/ 103 h 103"/>
                <a:gd name="T6" fmla="*/ 0 w 84"/>
                <a:gd name="T7" fmla="*/ 103 h 103"/>
                <a:gd name="T8" fmla="*/ 34 w 84"/>
                <a:gd name="T9" fmla="*/ 0 h 103"/>
                <a:gd name="T10" fmla="*/ 51 w 84"/>
                <a:gd name="T11" fmla="*/ 0 h 103"/>
                <a:gd name="T12" fmla="*/ 84 w 84"/>
                <a:gd name="T13" fmla="*/ 103 h 103"/>
                <a:gd name="T14" fmla="*/ 62 w 84"/>
                <a:gd name="T15" fmla="*/ 103 h 103"/>
                <a:gd name="T16" fmla="*/ 56 w 84"/>
                <a:gd name="T17" fmla="*/ 81 h 103"/>
                <a:gd name="T18" fmla="*/ 31 w 84"/>
                <a:gd name="T19" fmla="*/ 64 h 103"/>
                <a:gd name="T20" fmla="*/ 51 w 84"/>
                <a:gd name="T21" fmla="*/ 64 h 103"/>
                <a:gd name="T22" fmla="*/ 42 w 84"/>
                <a:gd name="T23" fmla="*/ 28 h 103"/>
                <a:gd name="T24" fmla="*/ 31 w 84"/>
                <a:gd name="T25" fmla="*/ 6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3">
                  <a:moveTo>
                    <a:pt x="56" y="81"/>
                  </a:moveTo>
                  <a:lnTo>
                    <a:pt x="28" y="81"/>
                  </a:lnTo>
                  <a:lnTo>
                    <a:pt x="22" y="103"/>
                  </a:lnTo>
                  <a:lnTo>
                    <a:pt x="0" y="103"/>
                  </a:lnTo>
                  <a:lnTo>
                    <a:pt x="34" y="0"/>
                  </a:lnTo>
                  <a:lnTo>
                    <a:pt x="51" y="0"/>
                  </a:lnTo>
                  <a:lnTo>
                    <a:pt x="84" y="103"/>
                  </a:lnTo>
                  <a:lnTo>
                    <a:pt x="62" y="103"/>
                  </a:lnTo>
                  <a:lnTo>
                    <a:pt x="56" y="81"/>
                  </a:lnTo>
                  <a:close/>
                  <a:moveTo>
                    <a:pt x="31" y="64"/>
                  </a:moveTo>
                  <a:lnTo>
                    <a:pt x="51" y="64"/>
                  </a:lnTo>
                  <a:lnTo>
                    <a:pt x="42" y="28"/>
                  </a:lnTo>
                  <a:lnTo>
                    <a:pt x="31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235"/>
            <p:cNvSpPr>
              <a:spLocks/>
            </p:cNvSpPr>
            <p:nvPr/>
          </p:nvSpPr>
          <p:spPr bwMode="auto">
            <a:xfrm>
              <a:off x="2689225" y="1709738"/>
              <a:ext cx="112713" cy="163513"/>
            </a:xfrm>
            <a:custGeom>
              <a:avLst/>
              <a:gdLst>
                <a:gd name="T0" fmla="*/ 71 w 71"/>
                <a:gd name="T1" fmla="*/ 17 h 103"/>
                <a:gd name="T2" fmla="*/ 45 w 71"/>
                <a:gd name="T3" fmla="*/ 17 h 103"/>
                <a:gd name="T4" fmla="*/ 45 w 71"/>
                <a:gd name="T5" fmla="*/ 103 h 103"/>
                <a:gd name="T6" fmla="*/ 26 w 71"/>
                <a:gd name="T7" fmla="*/ 103 h 103"/>
                <a:gd name="T8" fmla="*/ 26 w 71"/>
                <a:gd name="T9" fmla="*/ 17 h 103"/>
                <a:gd name="T10" fmla="*/ 0 w 71"/>
                <a:gd name="T11" fmla="*/ 17 h 103"/>
                <a:gd name="T12" fmla="*/ 0 w 71"/>
                <a:gd name="T13" fmla="*/ 0 h 103"/>
                <a:gd name="T14" fmla="*/ 71 w 71"/>
                <a:gd name="T15" fmla="*/ 0 h 103"/>
                <a:gd name="T16" fmla="*/ 71 w 71"/>
                <a:gd name="T17" fmla="*/ 1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03">
                  <a:moveTo>
                    <a:pt x="71" y="17"/>
                  </a:moveTo>
                  <a:lnTo>
                    <a:pt x="45" y="17"/>
                  </a:lnTo>
                  <a:lnTo>
                    <a:pt x="45" y="103"/>
                  </a:lnTo>
                  <a:lnTo>
                    <a:pt x="26" y="103"/>
                  </a:lnTo>
                  <a:lnTo>
                    <a:pt x="26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71" y="0"/>
                  </a:lnTo>
                  <a:lnTo>
                    <a:pt x="7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Rectangle 236"/>
            <p:cNvSpPr>
              <a:spLocks noChangeArrowheads="1"/>
            </p:cNvSpPr>
            <p:nvPr/>
          </p:nvSpPr>
          <p:spPr bwMode="auto">
            <a:xfrm>
              <a:off x="2824163" y="1709738"/>
              <a:ext cx="30163" cy="1635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237"/>
            <p:cNvSpPr>
              <a:spLocks noEditPoints="1"/>
            </p:cNvSpPr>
            <p:nvPr/>
          </p:nvSpPr>
          <p:spPr bwMode="auto">
            <a:xfrm>
              <a:off x="2881313" y="1704975"/>
              <a:ext cx="120650" cy="168275"/>
            </a:xfrm>
            <a:custGeom>
              <a:avLst/>
              <a:gdLst>
                <a:gd name="T0" fmla="*/ 27 w 27"/>
                <a:gd name="T1" fmla="*/ 22 h 38"/>
                <a:gd name="T2" fmla="*/ 26 w 27"/>
                <a:gd name="T3" fmla="*/ 29 h 38"/>
                <a:gd name="T4" fmla="*/ 23 w 27"/>
                <a:gd name="T5" fmla="*/ 34 h 38"/>
                <a:gd name="T6" fmla="*/ 19 w 27"/>
                <a:gd name="T7" fmla="*/ 37 h 38"/>
                <a:gd name="T8" fmla="*/ 13 w 27"/>
                <a:gd name="T9" fmla="*/ 38 h 38"/>
                <a:gd name="T10" fmla="*/ 8 w 27"/>
                <a:gd name="T11" fmla="*/ 37 h 38"/>
                <a:gd name="T12" fmla="*/ 4 w 27"/>
                <a:gd name="T13" fmla="*/ 34 h 38"/>
                <a:gd name="T14" fmla="*/ 1 w 27"/>
                <a:gd name="T15" fmla="*/ 29 h 38"/>
                <a:gd name="T16" fmla="*/ 0 w 27"/>
                <a:gd name="T17" fmla="*/ 22 h 38"/>
                <a:gd name="T18" fmla="*/ 0 w 27"/>
                <a:gd name="T19" fmla="*/ 16 h 38"/>
                <a:gd name="T20" fmla="*/ 1 w 27"/>
                <a:gd name="T21" fmla="*/ 9 h 38"/>
                <a:gd name="T22" fmla="*/ 4 w 27"/>
                <a:gd name="T23" fmla="*/ 4 h 38"/>
                <a:gd name="T24" fmla="*/ 8 w 27"/>
                <a:gd name="T25" fmla="*/ 1 h 38"/>
                <a:gd name="T26" fmla="*/ 13 w 27"/>
                <a:gd name="T27" fmla="*/ 0 h 38"/>
                <a:gd name="T28" fmla="*/ 19 w 27"/>
                <a:gd name="T29" fmla="*/ 1 h 38"/>
                <a:gd name="T30" fmla="*/ 23 w 27"/>
                <a:gd name="T31" fmla="*/ 4 h 38"/>
                <a:gd name="T32" fmla="*/ 26 w 27"/>
                <a:gd name="T33" fmla="*/ 9 h 38"/>
                <a:gd name="T34" fmla="*/ 27 w 27"/>
                <a:gd name="T35" fmla="*/ 16 h 38"/>
                <a:gd name="T36" fmla="*/ 27 w 27"/>
                <a:gd name="T37" fmla="*/ 22 h 38"/>
                <a:gd name="T38" fmla="*/ 19 w 27"/>
                <a:gd name="T39" fmla="*/ 16 h 38"/>
                <a:gd name="T40" fmla="*/ 19 w 27"/>
                <a:gd name="T41" fmla="*/ 12 h 38"/>
                <a:gd name="T42" fmla="*/ 18 w 27"/>
                <a:gd name="T43" fmla="*/ 9 h 38"/>
                <a:gd name="T44" fmla="*/ 16 w 27"/>
                <a:gd name="T45" fmla="*/ 7 h 38"/>
                <a:gd name="T46" fmla="*/ 13 w 27"/>
                <a:gd name="T47" fmla="*/ 6 h 38"/>
                <a:gd name="T48" fmla="*/ 11 w 27"/>
                <a:gd name="T49" fmla="*/ 7 h 38"/>
                <a:gd name="T50" fmla="*/ 9 w 27"/>
                <a:gd name="T51" fmla="*/ 9 h 38"/>
                <a:gd name="T52" fmla="*/ 8 w 27"/>
                <a:gd name="T53" fmla="*/ 12 h 38"/>
                <a:gd name="T54" fmla="*/ 8 w 27"/>
                <a:gd name="T55" fmla="*/ 16 h 38"/>
                <a:gd name="T56" fmla="*/ 8 w 27"/>
                <a:gd name="T57" fmla="*/ 22 h 38"/>
                <a:gd name="T58" fmla="*/ 8 w 27"/>
                <a:gd name="T59" fmla="*/ 27 h 38"/>
                <a:gd name="T60" fmla="*/ 9 w 27"/>
                <a:gd name="T61" fmla="*/ 30 h 38"/>
                <a:gd name="T62" fmla="*/ 11 w 27"/>
                <a:gd name="T63" fmla="*/ 31 h 38"/>
                <a:gd name="T64" fmla="*/ 13 w 27"/>
                <a:gd name="T65" fmla="*/ 32 h 38"/>
                <a:gd name="T66" fmla="*/ 16 w 27"/>
                <a:gd name="T67" fmla="*/ 31 h 38"/>
                <a:gd name="T68" fmla="*/ 18 w 27"/>
                <a:gd name="T69" fmla="*/ 30 h 38"/>
                <a:gd name="T70" fmla="*/ 19 w 27"/>
                <a:gd name="T71" fmla="*/ 27 h 38"/>
                <a:gd name="T72" fmla="*/ 19 w 27"/>
                <a:gd name="T73" fmla="*/ 22 h 38"/>
                <a:gd name="T74" fmla="*/ 19 w 27"/>
                <a:gd name="T75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" h="38">
                  <a:moveTo>
                    <a:pt x="27" y="22"/>
                  </a:moveTo>
                  <a:cubicBezTo>
                    <a:pt x="27" y="25"/>
                    <a:pt x="26" y="27"/>
                    <a:pt x="26" y="29"/>
                  </a:cubicBezTo>
                  <a:cubicBezTo>
                    <a:pt x="25" y="31"/>
                    <a:pt x="24" y="33"/>
                    <a:pt x="23" y="34"/>
                  </a:cubicBezTo>
                  <a:cubicBezTo>
                    <a:pt x="22" y="35"/>
                    <a:pt x="20" y="36"/>
                    <a:pt x="19" y="37"/>
                  </a:cubicBezTo>
                  <a:cubicBezTo>
                    <a:pt x="17" y="38"/>
                    <a:pt x="15" y="38"/>
                    <a:pt x="13" y="38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6" y="36"/>
                    <a:pt x="5" y="35"/>
                    <a:pt x="4" y="34"/>
                  </a:cubicBezTo>
                  <a:cubicBezTo>
                    <a:pt x="3" y="33"/>
                    <a:pt x="2" y="31"/>
                    <a:pt x="1" y="29"/>
                  </a:cubicBezTo>
                  <a:cubicBezTo>
                    <a:pt x="0" y="27"/>
                    <a:pt x="0" y="25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4"/>
                    <a:pt x="0" y="11"/>
                    <a:pt x="1" y="9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3"/>
                    <a:pt x="6" y="2"/>
                    <a:pt x="8" y="1"/>
                  </a:cubicBezTo>
                  <a:cubicBezTo>
                    <a:pt x="10" y="0"/>
                    <a:pt x="11" y="0"/>
                    <a:pt x="13" y="0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0" y="2"/>
                    <a:pt x="22" y="3"/>
                    <a:pt x="23" y="4"/>
                  </a:cubicBezTo>
                  <a:cubicBezTo>
                    <a:pt x="24" y="6"/>
                    <a:pt x="25" y="7"/>
                    <a:pt x="26" y="9"/>
                  </a:cubicBezTo>
                  <a:cubicBezTo>
                    <a:pt x="26" y="11"/>
                    <a:pt x="27" y="14"/>
                    <a:pt x="27" y="16"/>
                  </a:cubicBezTo>
                  <a:lnTo>
                    <a:pt x="27" y="22"/>
                  </a:lnTo>
                  <a:close/>
                  <a:moveTo>
                    <a:pt x="19" y="16"/>
                  </a:moveTo>
                  <a:cubicBezTo>
                    <a:pt x="19" y="14"/>
                    <a:pt x="19" y="13"/>
                    <a:pt x="19" y="12"/>
                  </a:cubicBezTo>
                  <a:cubicBezTo>
                    <a:pt x="19" y="10"/>
                    <a:pt x="18" y="9"/>
                    <a:pt x="18" y="9"/>
                  </a:cubicBezTo>
                  <a:cubicBezTo>
                    <a:pt x="17" y="8"/>
                    <a:pt x="17" y="7"/>
                    <a:pt x="16" y="7"/>
                  </a:cubicBezTo>
                  <a:cubicBezTo>
                    <a:pt x="15" y="7"/>
                    <a:pt x="14" y="6"/>
                    <a:pt x="13" y="6"/>
                  </a:cubicBezTo>
                  <a:cubicBezTo>
                    <a:pt x="12" y="6"/>
                    <a:pt x="12" y="7"/>
                    <a:pt x="11" y="7"/>
                  </a:cubicBezTo>
                  <a:cubicBezTo>
                    <a:pt x="10" y="7"/>
                    <a:pt x="10" y="8"/>
                    <a:pt x="9" y="9"/>
                  </a:cubicBezTo>
                  <a:cubicBezTo>
                    <a:pt x="9" y="9"/>
                    <a:pt x="8" y="10"/>
                    <a:pt x="8" y="12"/>
                  </a:cubicBezTo>
                  <a:cubicBezTo>
                    <a:pt x="8" y="13"/>
                    <a:pt x="8" y="14"/>
                    <a:pt x="8" y="16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8" y="27"/>
                  </a:cubicBezTo>
                  <a:cubicBezTo>
                    <a:pt x="8" y="28"/>
                    <a:pt x="9" y="29"/>
                    <a:pt x="9" y="30"/>
                  </a:cubicBezTo>
                  <a:cubicBezTo>
                    <a:pt x="10" y="30"/>
                    <a:pt x="10" y="31"/>
                    <a:pt x="11" y="31"/>
                  </a:cubicBezTo>
                  <a:cubicBezTo>
                    <a:pt x="12" y="32"/>
                    <a:pt x="12" y="32"/>
                    <a:pt x="13" y="32"/>
                  </a:cubicBezTo>
                  <a:cubicBezTo>
                    <a:pt x="14" y="32"/>
                    <a:pt x="15" y="32"/>
                    <a:pt x="16" y="31"/>
                  </a:cubicBezTo>
                  <a:cubicBezTo>
                    <a:pt x="17" y="31"/>
                    <a:pt x="17" y="30"/>
                    <a:pt x="18" y="30"/>
                  </a:cubicBezTo>
                  <a:cubicBezTo>
                    <a:pt x="18" y="29"/>
                    <a:pt x="19" y="28"/>
                    <a:pt x="19" y="27"/>
                  </a:cubicBezTo>
                  <a:cubicBezTo>
                    <a:pt x="19" y="26"/>
                    <a:pt x="19" y="24"/>
                    <a:pt x="19" y="22"/>
                  </a:cubicBezTo>
                  <a:lnTo>
                    <a:pt x="19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238"/>
            <p:cNvSpPr>
              <a:spLocks/>
            </p:cNvSpPr>
            <p:nvPr/>
          </p:nvSpPr>
          <p:spPr bwMode="auto">
            <a:xfrm>
              <a:off x="3032125" y="1709738"/>
              <a:ext cx="115888" cy="163513"/>
            </a:xfrm>
            <a:custGeom>
              <a:avLst/>
              <a:gdLst>
                <a:gd name="T0" fmla="*/ 73 w 73"/>
                <a:gd name="T1" fmla="*/ 103 h 103"/>
                <a:gd name="T2" fmla="*/ 50 w 73"/>
                <a:gd name="T3" fmla="*/ 103 h 103"/>
                <a:gd name="T4" fmla="*/ 22 w 73"/>
                <a:gd name="T5" fmla="*/ 33 h 103"/>
                <a:gd name="T6" fmla="*/ 22 w 73"/>
                <a:gd name="T7" fmla="*/ 103 h 103"/>
                <a:gd name="T8" fmla="*/ 0 w 73"/>
                <a:gd name="T9" fmla="*/ 103 h 103"/>
                <a:gd name="T10" fmla="*/ 0 w 73"/>
                <a:gd name="T11" fmla="*/ 0 h 103"/>
                <a:gd name="T12" fmla="*/ 22 w 73"/>
                <a:gd name="T13" fmla="*/ 0 h 103"/>
                <a:gd name="T14" fmla="*/ 50 w 73"/>
                <a:gd name="T15" fmla="*/ 67 h 103"/>
                <a:gd name="T16" fmla="*/ 50 w 73"/>
                <a:gd name="T17" fmla="*/ 0 h 103"/>
                <a:gd name="T18" fmla="*/ 73 w 73"/>
                <a:gd name="T19" fmla="*/ 0 h 103"/>
                <a:gd name="T20" fmla="*/ 73 w 73"/>
                <a:gd name="T2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103">
                  <a:moveTo>
                    <a:pt x="73" y="103"/>
                  </a:moveTo>
                  <a:lnTo>
                    <a:pt x="50" y="103"/>
                  </a:lnTo>
                  <a:lnTo>
                    <a:pt x="22" y="33"/>
                  </a:lnTo>
                  <a:lnTo>
                    <a:pt x="22" y="103"/>
                  </a:lnTo>
                  <a:lnTo>
                    <a:pt x="0" y="103"/>
                  </a:lnTo>
                  <a:lnTo>
                    <a:pt x="0" y="0"/>
                  </a:lnTo>
                  <a:lnTo>
                    <a:pt x="22" y="0"/>
                  </a:lnTo>
                  <a:lnTo>
                    <a:pt x="50" y="67"/>
                  </a:lnTo>
                  <a:lnTo>
                    <a:pt x="50" y="0"/>
                  </a:lnTo>
                  <a:lnTo>
                    <a:pt x="73" y="0"/>
                  </a:lnTo>
                  <a:lnTo>
                    <a:pt x="73" y="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468959" y="3845719"/>
            <a:ext cx="1879600" cy="169863"/>
            <a:chOff x="979488" y="4427534"/>
            <a:chExt cx="1879600" cy="169863"/>
          </a:xfrm>
        </p:grpSpPr>
        <p:sp>
          <p:nvSpPr>
            <p:cNvPr id="113" name="Freeform 239"/>
            <p:cNvSpPr>
              <a:spLocks/>
            </p:cNvSpPr>
            <p:nvPr/>
          </p:nvSpPr>
          <p:spPr bwMode="auto">
            <a:xfrm>
              <a:off x="979488" y="4427534"/>
              <a:ext cx="111125" cy="169863"/>
            </a:xfrm>
            <a:custGeom>
              <a:avLst/>
              <a:gdLst>
                <a:gd name="T0" fmla="*/ 25 w 25"/>
                <a:gd name="T1" fmla="*/ 25 h 38"/>
                <a:gd name="T2" fmla="*/ 22 w 25"/>
                <a:gd name="T3" fmla="*/ 35 h 38"/>
                <a:gd name="T4" fmla="*/ 13 w 25"/>
                <a:gd name="T5" fmla="*/ 38 h 38"/>
                <a:gd name="T6" fmla="*/ 7 w 25"/>
                <a:gd name="T7" fmla="*/ 37 h 38"/>
                <a:gd name="T8" fmla="*/ 3 w 25"/>
                <a:gd name="T9" fmla="*/ 34 h 38"/>
                <a:gd name="T10" fmla="*/ 0 w 25"/>
                <a:gd name="T11" fmla="*/ 29 h 38"/>
                <a:gd name="T12" fmla="*/ 0 w 25"/>
                <a:gd name="T13" fmla="*/ 22 h 38"/>
                <a:gd name="T14" fmla="*/ 0 w 25"/>
                <a:gd name="T15" fmla="*/ 16 h 38"/>
                <a:gd name="T16" fmla="*/ 0 w 25"/>
                <a:gd name="T17" fmla="*/ 9 h 38"/>
                <a:gd name="T18" fmla="*/ 3 w 25"/>
                <a:gd name="T19" fmla="*/ 4 h 38"/>
                <a:gd name="T20" fmla="*/ 7 w 25"/>
                <a:gd name="T21" fmla="*/ 1 h 38"/>
                <a:gd name="T22" fmla="*/ 13 w 25"/>
                <a:gd name="T23" fmla="*/ 0 h 38"/>
                <a:gd name="T24" fmla="*/ 22 w 25"/>
                <a:gd name="T25" fmla="*/ 4 h 38"/>
                <a:gd name="T26" fmla="*/ 25 w 25"/>
                <a:gd name="T27" fmla="*/ 13 h 38"/>
                <a:gd name="T28" fmla="*/ 18 w 25"/>
                <a:gd name="T29" fmla="*/ 13 h 38"/>
                <a:gd name="T30" fmla="*/ 18 w 25"/>
                <a:gd name="T31" fmla="*/ 10 h 38"/>
                <a:gd name="T32" fmla="*/ 17 w 25"/>
                <a:gd name="T33" fmla="*/ 8 h 38"/>
                <a:gd name="T34" fmla="*/ 15 w 25"/>
                <a:gd name="T35" fmla="*/ 7 h 38"/>
                <a:gd name="T36" fmla="*/ 13 w 25"/>
                <a:gd name="T37" fmla="*/ 6 h 38"/>
                <a:gd name="T38" fmla="*/ 10 w 25"/>
                <a:gd name="T39" fmla="*/ 7 h 38"/>
                <a:gd name="T40" fmla="*/ 8 w 25"/>
                <a:gd name="T41" fmla="*/ 9 h 38"/>
                <a:gd name="T42" fmla="*/ 7 w 25"/>
                <a:gd name="T43" fmla="*/ 12 h 38"/>
                <a:gd name="T44" fmla="*/ 7 w 25"/>
                <a:gd name="T45" fmla="*/ 16 h 38"/>
                <a:gd name="T46" fmla="*/ 7 w 25"/>
                <a:gd name="T47" fmla="*/ 22 h 38"/>
                <a:gd name="T48" fmla="*/ 7 w 25"/>
                <a:gd name="T49" fmla="*/ 27 h 38"/>
                <a:gd name="T50" fmla="*/ 8 w 25"/>
                <a:gd name="T51" fmla="*/ 30 h 38"/>
                <a:gd name="T52" fmla="*/ 10 w 25"/>
                <a:gd name="T53" fmla="*/ 32 h 38"/>
                <a:gd name="T54" fmla="*/ 13 w 25"/>
                <a:gd name="T55" fmla="*/ 32 h 38"/>
                <a:gd name="T56" fmla="*/ 15 w 25"/>
                <a:gd name="T57" fmla="*/ 32 h 38"/>
                <a:gd name="T58" fmla="*/ 16 w 25"/>
                <a:gd name="T59" fmla="*/ 31 h 38"/>
                <a:gd name="T60" fmla="*/ 17 w 25"/>
                <a:gd name="T61" fmla="*/ 29 h 38"/>
                <a:gd name="T62" fmla="*/ 18 w 25"/>
                <a:gd name="T63" fmla="*/ 25 h 38"/>
                <a:gd name="T64" fmla="*/ 25 w 25"/>
                <a:gd name="T65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" h="38">
                  <a:moveTo>
                    <a:pt x="25" y="25"/>
                  </a:moveTo>
                  <a:cubicBezTo>
                    <a:pt x="25" y="30"/>
                    <a:pt x="24" y="33"/>
                    <a:pt x="22" y="35"/>
                  </a:cubicBezTo>
                  <a:cubicBezTo>
                    <a:pt x="20" y="37"/>
                    <a:pt x="17" y="38"/>
                    <a:pt x="13" y="38"/>
                  </a:cubicBezTo>
                  <a:cubicBezTo>
                    <a:pt x="10" y="38"/>
                    <a:pt x="9" y="38"/>
                    <a:pt x="7" y="37"/>
                  </a:cubicBezTo>
                  <a:cubicBezTo>
                    <a:pt x="5" y="37"/>
                    <a:pt x="4" y="36"/>
                    <a:pt x="3" y="34"/>
                  </a:cubicBezTo>
                  <a:cubicBezTo>
                    <a:pt x="2" y="33"/>
                    <a:pt x="1" y="31"/>
                    <a:pt x="0" y="29"/>
                  </a:cubicBezTo>
                  <a:cubicBezTo>
                    <a:pt x="0" y="27"/>
                    <a:pt x="0" y="25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4"/>
                    <a:pt x="0" y="11"/>
                    <a:pt x="0" y="9"/>
                  </a:cubicBezTo>
                  <a:cubicBezTo>
                    <a:pt x="1" y="7"/>
                    <a:pt x="2" y="6"/>
                    <a:pt x="3" y="4"/>
                  </a:cubicBezTo>
                  <a:cubicBezTo>
                    <a:pt x="4" y="3"/>
                    <a:pt x="6" y="2"/>
                    <a:pt x="7" y="1"/>
                  </a:cubicBezTo>
                  <a:cubicBezTo>
                    <a:pt x="9" y="1"/>
                    <a:pt x="11" y="0"/>
                    <a:pt x="13" y="0"/>
                  </a:cubicBezTo>
                  <a:cubicBezTo>
                    <a:pt x="17" y="0"/>
                    <a:pt x="20" y="1"/>
                    <a:pt x="22" y="4"/>
                  </a:cubicBezTo>
                  <a:cubicBezTo>
                    <a:pt x="24" y="6"/>
                    <a:pt x="25" y="9"/>
                    <a:pt x="25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1"/>
                    <a:pt x="18" y="10"/>
                  </a:cubicBezTo>
                  <a:cubicBezTo>
                    <a:pt x="17" y="9"/>
                    <a:pt x="17" y="8"/>
                    <a:pt x="17" y="8"/>
                  </a:cubicBezTo>
                  <a:cubicBezTo>
                    <a:pt x="16" y="7"/>
                    <a:pt x="16" y="7"/>
                    <a:pt x="15" y="7"/>
                  </a:cubicBezTo>
                  <a:cubicBezTo>
                    <a:pt x="14" y="7"/>
                    <a:pt x="14" y="6"/>
                    <a:pt x="13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7"/>
                    <a:pt x="9" y="8"/>
                    <a:pt x="8" y="9"/>
                  </a:cubicBezTo>
                  <a:cubicBezTo>
                    <a:pt x="8" y="9"/>
                    <a:pt x="8" y="10"/>
                    <a:pt x="7" y="12"/>
                  </a:cubicBezTo>
                  <a:cubicBezTo>
                    <a:pt x="7" y="13"/>
                    <a:pt x="7" y="14"/>
                    <a:pt x="7" y="1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7" y="26"/>
                    <a:pt x="7" y="27"/>
                  </a:cubicBezTo>
                  <a:cubicBezTo>
                    <a:pt x="7" y="28"/>
                    <a:pt x="8" y="29"/>
                    <a:pt x="8" y="30"/>
                  </a:cubicBezTo>
                  <a:cubicBezTo>
                    <a:pt x="9" y="31"/>
                    <a:pt x="9" y="31"/>
                    <a:pt x="10" y="32"/>
                  </a:cubicBezTo>
                  <a:cubicBezTo>
                    <a:pt x="11" y="32"/>
                    <a:pt x="11" y="32"/>
                    <a:pt x="13" y="32"/>
                  </a:cubicBezTo>
                  <a:cubicBezTo>
                    <a:pt x="13" y="32"/>
                    <a:pt x="14" y="32"/>
                    <a:pt x="15" y="32"/>
                  </a:cubicBezTo>
                  <a:cubicBezTo>
                    <a:pt x="16" y="32"/>
                    <a:pt x="16" y="31"/>
                    <a:pt x="16" y="31"/>
                  </a:cubicBezTo>
                  <a:cubicBezTo>
                    <a:pt x="17" y="30"/>
                    <a:pt x="17" y="30"/>
                    <a:pt x="17" y="29"/>
                  </a:cubicBezTo>
                  <a:cubicBezTo>
                    <a:pt x="18" y="28"/>
                    <a:pt x="18" y="27"/>
                    <a:pt x="18" y="25"/>
                  </a:cubicBezTo>
                  <a:lnTo>
                    <a:pt x="2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Freeform 240"/>
            <p:cNvSpPr>
              <a:spLocks/>
            </p:cNvSpPr>
            <p:nvPr/>
          </p:nvSpPr>
          <p:spPr bwMode="auto">
            <a:xfrm>
              <a:off x="1112838" y="4432296"/>
              <a:ext cx="115888" cy="165100"/>
            </a:xfrm>
            <a:custGeom>
              <a:avLst/>
              <a:gdLst>
                <a:gd name="T0" fmla="*/ 73 w 73"/>
                <a:gd name="T1" fmla="*/ 104 h 104"/>
                <a:gd name="T2" fmla="*/ 51 w 73"/>
                <a:gd name="T3" fmla="*/ 104 h 104"/>
                <a:gd name="T4" fmla="*/ 51 w 73"/>
                <a:gd name="T5" fmla="*/ 59 h 104"/>
                <a:gd name="T6" fmla="*/ 20 w 73"/>
                <a:gd name="T7" fmla="*/ 59 h 104"/>
                <a:gd name="T8" fmla="*/ 20 w 73"/>
                <a:gd name="T9" fmla="*/ 104 h 104"/>
                <a:gd name="T10" fmla="*/ 0 w 73"/>
                <a:gd name="T11" fmla="*/ 104 h 104"/>
                <a:gd name="T12" fmla="*/ 0 w 73"/>
                <a:gd name="T13" fmla="*/ 0 h 104"/>
                <a:gd name="T14" fmla="*/ 20 w 73"/>
                <a:gd name="T15" fmla="*/ 0 h 104"/>
                <a:gd name="T16" fmla="*/ 20 w 73"/>
                <a:gd name="T17" fmla="*/ 42 h 104"/>
                <a:gd name="T18" fmla="*/ 51 w 73"/>
                <a:gd name="T19" fmla="*/ 42 h 104"/>
                <a:gd name="T20" fmla="*/ 51 w 73"/>
                <a:gd name="T21" fmla="*/ 0 h 104"/>
                <a:gd name="T22" fmla="*/ 73 w 73"/>
                <a:gd name="T23" fmla="*/ 0 h 104"/>
                <a:gd name="T24" fmla="*/ 73 w 73"/>
                <a:gd name="T2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104">
                  <a:moveTo>
                    <a:pt x="73" y="104"/>
                  </a:moveTo>
                  <a:lnTo>
                    <a:pt x="51" y="104"/>
                  </a:lnTo>
                  <a:lnTo>
                    <a:pt x="51" y="59"/>
                  </a:lnTo>
                  <a:lnTo>
                    <a:pt x="20" y="59"/>
                  </a:lnTo>
                  <a:lnTo>
                    <a:pt x="20" y="104"/>
                  </a:lnTo>
                  <a:lnTo>
                    <a:pt x="0" y="104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42"/>
                  </a:lnTo>
                  <a:lnTo>
                    <a:pt x="51" y="42"/>
                  </a:lnTo>
                  <a:lnTo>
                    <a:pt x="51" y="0"/>
                  </a:lnTo>
                  <a:lnTo>
                    <a:pt x="73" y="0"/>
                  </a:lnTo>
                  <a:lnTo>
                    <a:pt x="73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Rectangle 241"/>
            <p:cNvSpPr>
              <a:spLocks noChangeArrowheads="1"/>
            </p:cNvSpPr>
            <p:nvPr/>
          </p:nvSpPr>
          <p:spPr bwMode="auto">
            <a:xfrm>
              <a:off x="1255713" y="4432296"/>
              <a:ext cx="34925" cy="165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242"/>
            <p:cNvSpPr>
              <a:spLocks/>
            </p:cNvSpPr>
            <p:nvPr/>
          </p:nvSpPr>
          <p:spPr bwMode="auto">
            <a:xfrm>
              <a:off x="1317625" y="4432296"/>
              <a:ext cx="88900" cy="165100"/>
            </a:xfrm>
            <a:custGeom>
              <a:avLst/>
              <a:gdLst>
                <a:gd name="T0" fmla="*/ 20 w 56"/>
                <a:gd name="T1" fmla="*/ 87 h 104"/>
                <a:gd name="T2" fmla="*/ 56 w 56"/>
                <a:gd name="T3" fmla="*/ 87 h 104"/>
                <a:gd name="T4" fmla="*/ 56 w 56"/>
                <a:gd name="T5" fmla="*/ 104 h 104"/>
                <a:gd name="T6" fmla="*/ 0 w 56"/>
                <a:gd name="T7" fmla="*/ 104 h 104"/>
                <a:gd name="T8" fmla="*/ 0 w 56"/>
                <a:gd name="T9" fmla="*/ 0 h 104"/>
                <a:gd name="T10" fmla="*/ 20 w 56"/>
                <a:gd name="T11" fmla="*/ 0 h 104"/>
                <a:gd name="T12" fmla="*/ 20 w 56"/>
                <a:gd name="T13" fmla="*/ 8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04">
                  <a:moveTo>
                    <a:pt x="20" y="87"/>
                  </a:moveTo>
                  <a:lnTo>
                    <a:pt x="56" y="87"/>
                  </a:lnTo>
                  <a:lnTo>
                    <a:pt x="56" y="104"/>
                  </a:lnTo>
                  <a:lnTo>
                    <a:pt x="0" y="104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243"/>
            <p:cNvSpPr>
              <a:spLocks noEditPoints="1"/>
            </p:cNvSpPr>
            <p:nvPr/>
          </p:nvSpPr>
          <p:spPr bwMode="auto">
            <a:xfrm>
              <a:off x="1428750" y="4432296"/>
              <a:ext cx="107950" cy="165100"/>
            </a:xfrm>
            <a:custGeom>
              <a:avLst/>
              <a:gdLst>
                <a:gd name="T0" fmla="*/ 0 w 24"/>
                <a:gd name="T1" fmla="*/ 37 h 37"/>
                <a:gd name="T2" fmla="*/ 0 w 24"/>
                <a:gd name="T3" fmla="*/ 0 h 37"/>
                <a:gd name="T4" fmla="*/ 10 w 24"/>
                <a:gd name="T5" fmla="*/ 0 h 37"/>
                <a:gd name="T6" fmla="*/ 15 w 24"/>
                <a:gd name="T7" fmla="*/ 1 h 37"/>
                <a:gd name="T8" fmla="*/ 20 w 24"/>
                <a:gd name="T9" fmla="*/ 4 h 37"/>
                <a:gd name="T10" fmla="*/ 23 w 24"/>
                <a:gd name="T11" fmla="*/ 9 h 37"/>
                <a:gd name="T12" fmla="*/ 24 w 24"/>
                <a:gd name="T13" fmla="*/ 15 h 37"/>
                <a:gd name="T14" fmla="*/ 24 w 24"/>
                <a:gd name="T15" fmla="*/ 21 h 37"/>
                <a:gd name="T16" fmla="*/ 23 w 24"/>
                <a:gd name="T17" fmla="*/ 28 h 37"/>
                <a:gd name="T18" fmla="*/ 20 w 24"/>
                <a:gd name="T19" fmla="*/ 33 h 37"/>
                <a:gd name="T20" fmla="*/ 15 w 24"/>
                <a:gd name="T21" fmla="*/ 36 h 37"/>
                <a:gd name="T22" fmla="*/ 9 w 24"/>
                <a:gd name="T23" fmla="*/ 37 h 37"/>
                <a:gd name="T24" fmla="*/ 0 w 24"/>
                <a:gd name="T25" fmla="*/ 37 h 37"/>
                <a:gd name="T26" fmla="*/ 7 w 24"/>
                <a:gd name="T27" fmla="*/ 6 h 37"/>
                <a:gd name="T28" fmla="*/ 7 w 24"/>
                <a:gd name="T29" fmla="*/ 31 h 37"/>
                <a:gd name="T30" fmla="*/ 9 w 24"/>
                <a:gd name="T31" fmla="*/ 31 h 37"/>
                <a:gd name="T32" fmla="*/ 13 w 24"/>
                <a:gd name="T33" fmla="*/ 30 h 37"/>
                <a:gd name="T34" fmla="*/ 15 w 24"/>
                <a:gd name="T35" fmla="*/ 28 h 37"/>
                <a:gd name="T36" fmla="*/ 16 w 24"/>
                <a:gd name="T37" fmla="*/ 25 h 37"/>
                <a:gd name="T38" fmla="*/ 16 w 24"/>
                <a:gd name="T39" fmla="*/ 21 h 37"/>
                <a:gd name="T40" fmla="*/ 16 w 24"/>
                <a:gd name="T41" fmla="*/ 15 h 37"/>
                <a:gd name="T42" fmla="*/ 16 w 24"/>
                <a:gd name="T43" fmla="*/ 11 h 37"/>
                <a:gd name="T44" fmla="*/ 15 w 24"/>
                <a:gd name="T45" fmla="*/ 8 h 37"/>
                <a:gd name="T46" fmla="*/ 13 w 24"/>
                <a:gd name="T47" fmla="*/ 7 h 37"/>
                <a:gd name="T48" fmla="*/ 10 w 24"/>
                <a:gd name="T49" fmla="*/ 6 h 37"/>
                <a:gd name="T50" fmla="*/ 7 w 24"/>
                <a:gd name="T5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" h="37">
                  <a:moveTo>
                    <a:pt x="0" y="3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17" y="2"/>
                    <a:pt x="19" y="3"/>
                    <a:pt x="20" y="4"/>
                  </a:cubicBezTo>
                  <a:cubicBezTo>
                    <a:pt x="21" y="5"/>
                    <a:pt x="22" y="7"/>
                    <a:pt x="23" y="9"/>
                  </a:cubicBezTo>
                  <a:cubicBezTo>
                    <a:pt x="23" y="11"/>
                    <a:pt x="24" y="13"/>
                    <a:pt x="24" y="15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4"/>
                    <a:pt x="23" y="26"/>
                    <a:pt x="23" y="28"/>
                  </a:cubicBezTo>
                  <a:cubicBezTo>
                    <a:pt x="22" y="30"/>
                    <a:pt x="21" y="31"/>
                    <a:pt x="20" y="33"/>
                  </a:cubicBezTo>
                  <a:cubicBezTo>
                    <a:pt x="19" y="34"/>
                    <a:pt x="17" y="35"/>
                    <a:pt x="15" y="36"/>
                  </a:cubicBezTo>
                  <a:cubicBezTo>
                    <a:pt x="14" y="36"/>
                    <a:pt x="12" y="37"/>
                    <a:pt x="9" y="37"/>
                  </a:cubicBezTo>
                  <a:lnTo>
                    <a:pt x="0" y="37"/>
                  </a:lnTo>
                  <a:close/>
                  <a:moveTo>
                    <a:pt x="7" y="6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1" y="31"/>
                    <a:pt x="12" y="30"/>
                    <a:pt x="13" y="30"/>
                  </a:cubicBezTo>
                  <a:cubicBezTo>
                    <a:pt x="14" y="30"/>
                    <a:pt x="14" y="29"/>
                    <a:pt x="15" y="28"/>
                  </a:cubicBezTo>
                  <a:cubicBezTo>
                    <a:pt x="15" y="28"/>
                    <a:pt x="16" y="27"/>
                    <a:pt x="16" y="25"/>
                  </a:cubicBezTo>
                  <a:cubicBezTo>
                    <a:pt x="16" y="24"/>
                    <a:pt x="16" y="23"/>
                    <a:pt x="16" y="21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4"/>
                    <a:pt x="16" y="12"/>
                    <a:pt x="16" y="11"/>
                  </a:cubicBezTo>
                  <a:cubicBezTo>
                    <a:pt x="16" y="10"/>
                    <a:pt x="15" y="9"/>
                    <a:pt x="15" y="8"/>
                  </a:cubicBezTo>
                  <a:cubicBezTo>
                    <a:pt x="14" y="7"/>
                    <a:pt x="14" y="7"/>
                    <a:pt x="13" y="7"/>
                  </a:cubicBezTo>
                  <a:cubicBezTo>
                    <a:pt x="12" y="6"/>
                    <a:pt x="11" y="6"/>
                    <a:pt x="10" y="6"/>
                  </a:cubicBezTo>
                  <a:lnTo>
                    <a:pt x="7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244"/>
            <p:cNvSpPr>
              <a:spLocks/>
            </p:cNvSpPr>
            <p:nvPr/>
          </p:nvSpPr>
          <p:spPr bwMode="auto">
            <a:xfrm>
              <a:off x="1598613" y="4432296"/>
              <a:ext cx="115888" cy="165100"/>
            </a:xfrm>
            <a:custGeom>
              <a:avLst/>
              <a:gdLst>
                <a:gd name="T0" fmla="*/ 73 w 73"/>
                <a:gd name="T1" fmla="*/ 17 h 104"/>
                <a:gd name="T2" fmla="*/ 45 w 73"/>
                <a:gd name="T3" fmla="*/ 17 h 104"/>
                <a:gd name="T4" fmla="*/ 45 w 73"/>
                <a:gd name="T5" fmla="*/ 104 h 104"/>
                <a:gd name="T6" fmla="*/ 25 w 73"/>
                <a:gd name="T7" fmla="*/ 104 h 104"/>
                <a:gd name="T8" fmla="*/ 25 w 73"/>
                <a:gd name="T9" fmla="*/ 17 h 104"/>
                <a:gd name="T10" fmla="*/ 0 w 73"/>
                <a:gd name="T11" fmla="*/ 17 h 104"/>
                <a:gd name="T12" fmla="*/ 0 w 73"/>
                <a:gd name="T13" fmla="*/ 0 h 104"/>
                <a:gd name="T14" fmla="*/ 73 w 73"/>
                <a:gd name="T15" fmla="*/ 0 h 104"/>
                <a:gd name="T16" fmla="*/ 73 w 73"/>
                <a:gd name="T17" fmla="*/ 1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104">
                  <a:moveTo>
                    <a:pt x="73" y="17"/>
                  </a:moveTo>
                  <a:lnTo>
                    <a:pt x="45" y="17"/>
                  </a:lnTo>
                  <a:lnTo>
                    <a:pt x="45" y="104"/>
                  </a:lnTo>
                  <a:lnTo>
                    <a:pt x="25" y="104"/>
                  </a:lnTo>
                  <a:lnTo>
                    <a:pt x="2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73" y="0"/>
                  </a:lnTo>
                  <a:lnTo>
                    <a:pt x="7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245"/>
            <p:cNvSpPr>
              <a:spLocks noEditPoints="1"/>
            </p:cNvSpPr>
            <p:nvPr/>
          </p:nvSpPr>
          <p:spPr bwMode="auto">
            <a:xfrm>
              <a:off x="1731963" y="4432296"/>
              <a:ext cx="111125" cy="165100"/>
            </a:xfrm>
            <a:custGeom>
              <a:avLst/>
              <a:gdLst>
                <a:gd name="T0" fmla="*/ 11 w 25"/>
                <a:gd name="T1" fmla="*/ 23 h 37"/>
                <a:gd name="T2" fmla="*/ 7 w 25"/>
                <a:gd name="T3" fmla="*/ 23 h 37"/>
                <a:gd name="T4" fmla="*/ 7 w 25"/>
                <a:gd name="T5" fmla="*/ 37 h 37"/>
                <a:gd name="T6" fmla="*/ 0 w 25"/>
                <a:gd name="T7" fmla="*/ 37 h 37"/>
                <a:gd name="T8" fmla="*/ 0 w 25"/>
                <a:gd name="T9" fmla="*/ 0 h 37"/>
                <a:gd name="T10" fmla="*/ 12 w 25"/>
                <a:gd name="T11" fmla="*/ 0 h 37"/>
                <a:gd name="T12" fmla="*/ 17 w 25"/>
                <a:gd name="T13" fmla="*/ 0 h 37"/>
                <a:gd name="T14" fmla="*/ 20 w 25"/>
                <a:gd name="T15" fmla="*/ 3 h 37"/>
                <a:gd name="T16" fmla="*/ 23 w 25"/>
                <a:gd name="T17" fmla="*/ 6 h 37"/>
                <a:gd name="T18" fmla="*/ 24 w 25"/>
                <a:gd name="T19" fmla="*/ 11 h 37"/>
                <a:gd name="T20" fmla="*/ 23 w 25"/>
                <a:gd name="T21" fmla="*/ 15 h 37"/>
                <a:gd name="T22" fmla="*/ 22 w 25"/>
                <a:gd name="T23" fmla="*/ 17 h 37"/>
                <a:gd name="T24" fmla="*/ 20 w 25"/>
                <a:gd name="T25" fmla="*/ 20 h 37"/>
                <a:gd name="T26" fmla="*/ 18 w 25"/>
                <a:gd name="T27" fmla="*/ 21 h 37"/>
                <a:gd name="T28" fmla="*/ 25 w 25"/>
                <a:gd name="T29" fmla="*/ 36 h 37"/>
                <a:gd name="T30" fmla="*/ 25 w 25"/>
                <a:gd name="T31" fmla="*/ 37 h 37"/>
                <a:gd name="T32" fmla="*/ 17 w 25"/>
                <a:gd name="T33" fmla="*/ 37 h 37"/>
                <a:gd name="T34" fmla="*/ 11 w 25"/>
                <a:gd name="T35" fmla="*/ 23 h 37"/>
                <a:gd name="T36" fmla="*/ 7 w 25"/>
                <a:gd name="T37" fmla="*/ 17 h 37"/>
                <a:gd name="T38" fmla="*/ 12 w 25"/>
                <a:gd name="T39" fmla="*/ 17 h 37"/>
                <a:gd name="T40" fmla="*/ 15 w 25"/>
                <a:gd name="T41" fmla="*/ 16 h 37"/>
                <a:gd name="T42" fmla="*/ 16 w 25"/>
                <a:gd name="T43" fmla="*/ 12 h 37"/>
                <a:gd name="T44" fmla="*/ 16 w 25"/>
                <a:gd name="T45" fmla="*/ 9 h 37"/>
                <a:gd name="T46" fmla="*/ 15 w 25"/>
                <a:gd name="T47" fmla="*/ 7 h 37"/>
                <a:gd name="T48" fmla="*/ 14 w 25"/>
                <a:gd name="T49" fmla="*/ 6 h 37"/>
                <a:gd name="T50" fmla="*/ 12 w 25"/>
                <a:gd name="T51" fmla="*/ 6 h 37"/>
                <a:gd name="T52" fmla="*/ 7 w 25"/>
                <a:gd name="T53" fmla="*/ 6 h 37"/>
                <a:gd name="T54" fmla="*/ 7 w 25"/>
                <a:gd name="T55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" h="37">
                  <a:moveTo>
                    <a:pt x="11" y="2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5" y="0"/>
                    <a:pt x="17" y="0"/>
                  </a:cubicBezTo>
                  <a:cubicBezTo>
                    <a:pt x="18" y="1"/>
                    <a:pt x="19" y="2"/>
                    <a:pt x="20" y="3"/>
                  </a:cubicBezTo>
                  <a:cubicBezTo>
                    <a:pt x="21" y="4"/>
                    <a:pt x="22" y="5"/>
                    <a:pt x="23" y="6"/>
                  </a:cubicBezTo>
                  <a:cubicBezTo>
                    <a:pt x="23" y="7"/>
                    <a:pt x="24" y="9"/>
                    <a:pt x="24" y="11"/>
                  </a:cubicBezTo>
                  <a:cubicBezTo>
                    <a:pt x="24" y="12"/>
                    <a:pt x="23" y="13"/>
                    <a:pt x="23" y="15"/>
                  </a:cubicBezTo>
                  <a:cubicBezTo>
                    <a:pt x="23" y="16"/>
                    <a:pt x="23" y="17"/>
                    <a:pt x="22" y="17"/>
                  </a:cubicBezTo>
                  <a:cubicBezTo>
                    <a:pt x="22" y="18"/>
                    <a:pt x="21" y="19"/>
                    <a:pt x="20" y="20"/>
                  </a:cubicBezTo>
                  <a:cubicBezTo>
                    <a:pt x="20" y="20"/>
                    <a:pt x="19" y="21"/>
                    <a:pt x="18" y="21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17" y="37"/>
                    <a:pt x="17" y="37"/>
                    <a:pt x="17" y="37"/>
                  </a:cubicBezTo>
                  <a:lnTo>
                    <a:pt x="11" y="23"/>
                  </a:lnTo>
                  <a:close/>
                  <a:moveTo>
                    <a:pt x="7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4" y="17"/>
                    <a:pt x="15" y="16"/>
                  </a:cubicBezTo>
                  <a:cubicBezTo>
                    <a:pt x="16" y="15"/>
                    <a:pt x="16" y="13"/>
                    <a:pt x="16" y="12"/>
                  </a:cubicBezTo>
                  <a:cubicBezTo>
                    <a:pt x="16" y="11"/>
                    <a:pt x="16" y="10"/>
                    <a:pt x="16" y="9"/>
                  </a:cubicBezTo>
                  <a:cubicBezTo>
                    <a:pt x="16" y="9"/>
                    <a:pt x="15" y="8"/>
                    <a:pt x="15" y="7"/>
                  </a:cubicBezTo>
                  <a:cubicBezTo>
                    <a:pt x="15" y="7"/>
                    <a:pt x="14" y="7"/>
                    <a:pt x="14" y="6"/>
                  </a:cubicBezTo>
                  <a:cubicBezTo>
                    <a:pt x="13" y="6"/>
                    <a:pt x="13" y="6"/>
                    <a:pt x="12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246"/>
            <p:cNvSpPr>
              <a:spLocks noEditPoints="1"/>
            </p:cNvSpPr>
            <p:nvPr/>
          </p:nvSpPr>
          <p:spPr bwMode="auto">
            <a:xfrm>
              <a:off x="1847850" y="4432296"/>
              <a:ext cx="133350" cy="165100"/>
            </a:xfrm>
            <a:custGeom>
              <a:avLst/>
              <a:gdLst>
                <a:gd name="T0" fmla="*/ 56 w 84"/>
                <a:gd name="T1" fmla="*/ 81 h 104"/>
                <a:gd name="T2" fmla="*/ 28 w 84"/>
                <a:gd name="T3" fmla="*/ 81 h 104"/>
                <a:gd name="T4" fmla="*/ 22 w 84"/>
                <a:gd name="T5" fmla="*/ 104 h 104"/>
                <a:gd name="T6" fmla="*/ 0 w 84"/>
                <a:gd name="T7" fmla="*/ 104 h 104"/>
                <a:gd name="T8" fmla="*/ 34 w 84"/>
                <a:gd name="T9" fmla="*/ 0 h 104"/>
                <a:gd name="T10" fmla="*/ 53 w 84"/>
                <a:gd name="T11" fmla="*/ 0 h 104"/>
                <a:gd name="T12" fmla="*/ 84 w 84"/>
                <a:gd name="T13" fmla="*/ 104 h 104"/>
                <a:gd name="T14" fmla="*/ 62 w 84"/>
                <a:gd name="T15" fmla="*/ 104 h 104"/>
                <a:gd name="T16" fmla="*/ 56 w 84"/>
                <a:gd name="T17" fmla="*/ 81 h 104"/>
                <a:gd name="T18" fmla="*/ 34 w 84"/>
                <a:gd name="T19" fmla="*/ 65 h 104"/>
                <a:gd name="T20" fmla="*/ 53 w 84"/>
                <a:gd name="T21" fmla="*/ 65 h 104"/>
                <a:gd name="T22" fmla="*/ 42 w 84"/>
                <a:gd name="T23" fmla="*/ 28 h 104"/>
                <a:gd name="T24" fmla="*/ 34 w 84"/>
                <a:gd name="T25" fmla="*/ 6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4">
                  <a:moveTo>
                    <a:pt x="56" y="81"/>
                  </a:moveTo>
                  <a:lnTo>
                    <a:pt x="28" y="81"/>
                  </a:lnTo>
                  <a:lnTo>
                    <a:pt x="22" y="104"/>
                  </a:lnTo>
                  <a:lnTo>
                    <a:pt x="0" y="104"/>
                  </a:lnTo>
                  <a:lnTo>
                    <a:pt x="34" y="0"/>
                  </a:lnTo>
                  <a:lnTo>
                    <a:pt x="53" y="0"/>
                  </a:lnTo>
                  <a:lnTo>
                    <a:pt x="84" y="104"/>
                  </a:lnTo>
                  <a:lnTo>
                    <a:pt x="62" y="104"/>
                  </a:lnTo>
                  <a:lnTo>
                    <a:pt x="56" y="81"/>
                  </a:lnTo>
                  <a:close/>
                  <a:moveTo>
                    <a:pt x="34" y="65"/>
                  </a:moveTo>
                  <a:lnTo>
                    <a:pt x="53" y="65"/>
                  </a:lnTo>
                  <a:lnTo>
                    <a:pt x="42" y="28"/>
                  </a:lnTo>
                  <a:lnTo>
                    <a:pt x="34" y="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247"/>
            <p:cNvSpPr>
              <a:spLocks/>
            </p:cNvSpPr>
            <p:nvPr/>
          </p:nvSpPr>
          <p:spPr bwMode="auto">
            <a:xfrm>
              <a:off x="1998663" y="4432296"/>
              <a:ext cx="90488" cy="165100"/>
            </a:xfrm>
            <a:custGeom>
              <a:avLst/>
              <a:gdLst>
                <a:gd name="T0" fmla="*/ 54 w 57"/>
                <a:gd name="T1" fmla="*/ 62 h 104"/>
                <a:gd name="T2" fmla="*/ 20 w 57"/>
                <a:gd name="T3" fmla="*/ 62 h 104"/>
                <a:gd name="T4" fmla="*/ 20 w 57"/>
                <a:gd name="T5" fmla="*/ 104 h 104"/>
                <a:gd name="T6" fmla="*/ 0 w 57"/>
                <a:gd name="T7" fmla="*/ 104 h 104"/>
                <a:gd name="T8" fmla="*/ 0 w 57"/>
                <a:gd name="T9" fmla="*/ 0 h 104"/>
                <a:gd name="T10" fmla="*/ 57 w 57"/>
                <a:gd name="T11" fmla="*/ 0 h 104"/>
                <a:gd name="T12" fmla="*/ 57 w 57"/>
                <a:gd name="T13" fmla="*/ 17 h 104"/>
                <a:gd name="T14" fmla="*/ 20 w 57"/>
                <a:gd name="T15" fmla="*/ 17 h 104"/>
                <a:gd name="T16" fmla="*/ 20 w 57"/>
                <a:gd name="T17" fmla="*/ 42 h 104"/>
                <a:gd name="T18" fmla="*/ 54 w 57"/>
                <a:gd name="T19" fmla="*/ 42 h 104"/>
                <a:gd name="T20" fmla="*/ 54 w 57"/>
                <a:gd name="T21" fmla="*/ 6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104">
                  <a:moveTo>
                    <a:pt x="54" y="62"/>
                  </a:moveTo>
                  <a:lnTo>
                    <a:pt x="20" y="62"/>
                  </a:lnTo>
                  <a:lnTo>
                    <a:pt x="20" y="104"/>
                  </a:lnTo>
                  <a:lnTo>
                    <a:pt x="0" y="104"/>
                  </a:lnTo>
                  <a:lnTo>
                    <a:pt x="0" y="0"/>
                  </a:lnTo>
                  <a:lnTo>
                    <a:pt x="57" y="0"/>
                  </a:lnTo>
                  <a:lnTo>
                    <a:pt x="57" y="17"/>
                  </a:lnTo>
                  <a:lnTo>
                    <a:pt x="20" y="17"/>
                  </a:lnTo>
                  <a:lnTo>
                    <a:pt x="20" y="42"/>
                  </a:lnTo>
                  <a:lnTo>
                    <a:pt x="54" y="42"/>
                  </a:lnTo>
                  <a:lnTo>
                    <a:pt x="54" y="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248"/>
            <p:cNvSpPr>
              <a:spLocks/>
            </p:cNvSpPr>
            <p:nvPr/>
          </p:nvSpPr>
          <p:spPr bwMode="auto">
            <a:xfrm>
              <a:off x="2106613" y="4432296"/>
              <a:ext cx="93663" cy="165100"/>
            </a:xfrm>
            <a:custGeom>
              <a:avLst/>
              <a:gdLst>
                <a:gd name="T0" fmla="*/ 56 w 59"/>
                <a:gd name="T1" fmla="*/ 62 h 104"/>
                <a:gd name="T2" fmla="*/ 22 w 59"/>
                <a:gd name="T3" fmla="*/ 62 h 104"/>
                <a:gd name="T4" fmla="*/ 22 w 59"/>
                <a:gd name="T5" fmla="*/ 104 h 104"/>
                <a:gd name="T6" fmla="*/ 0 w 59"/>
                <a:gd name="T7" fmla="*/ 104 h 104"/>
                <a:gd name="T8" fmla="*/ 0 w 59"/>
                <a:gd name="T9" fmla="*/ 0 h 104"/>
                <a:gd name="T10" fmla="*/ 59 w 59"/>
                <a:gd name="T11" fmla="*/ 0 h 104"/>
                <a:gd name="T12" fmla="*/ 59 w 59"/>
                <a:gd name="T13" fmla="*/ 17 h 104"/>
                <a:gd name="T14" fmla="*/ 22 w 59"/>
                <a:gd name="T15" fmla="*/ 17 h 104"/>
                <a:gd name="T16" fmla="*/ 22 w 59"/>
                <a:gd name="T17" fmla="*/ 42 h 104"/>
                <a:gd name="T18" fmla="*/ 56 w 59"/>
                <a:gd name="T19" fmla="*/ 42 h 104"/>
                <a:gd name="T20" fmla="*/ 56 w 59"/>
                <a:gd name="T21" fmla="*/ 6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104">
                  <a:moveTo>
                    <a:pt x="56" y="62"/>
                  </a:moveTo>
                  <a:lnTo>
                    <a:pt x="22" y="62"/>
                  </a:lnTo>
                  <a:lnTo>
                    <a:pt x="22" y="104"/>
                  </a:lnTo>
                  <a:lnTo>
                    <a:pt x="0" y="104"/>
                  </a:lnTo>
                  <a:lnTo>
                    <a:pt x="0" y="0"/>
                  </a:lnTo>
                  <a:lnTo>
                    <a:pt x="59" y="0"/>
                  </a:lnTo>
                  <a:lnTo>
                    <a:pt x="59" y="17"/>
                  </a:lnTo>
                  <a:lnTo>
                    <a:pt x="22" y="17"/>
                  </a:lnTo>
                  <a:lnTo>
                    <a:pt x="22" y="42"/>
                  </a:lnTo>
                  <a:lnTo>
                    <a:pt x="56" y="42"/>
                  </a:lnTo>
                  <a:lnTo>
                    <a:pt x="56" y="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Rectangle 249"/>
            <p:cNvSpPr>
              <a:spLocks noChangeArrowheads="1"/>
            </p:cNvSpPr>
            <p:nvPr/>
          </p:nvSpPr>
          <p:spPr bwMode="auto">
            <a:xfrm>
              <a:off x="2217738" y="4432296"/>
              <a:ext cx="34925" cy="165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250"/>
            <p:cNvSpPr>
              <a:spLocks/>
            </p:cNvSpPr>
            <p:nvPr/>
          </p:nvSpPr>
          <p:spPr bwMode="auto">
            <a:xfrm>
              <a:off x="2279650" y="4427534"/>
              <a:ext cx="111125" cy="169863"/>
            </a:xfrm>
            <a:custGeom>
              <a:avLst/>
              <a:gdLst>
                <a:gd name="T0" fmla="*/ 25 w 25"/>
                <a:gd name="T1" fmla="*/ 25 h 38"/>
                <a:gd name="T2" fmla="*/ 22 w 25"/>
                <a:gd name="T3" fmla="*/ 35 h 38"/>
                <a:gd name="T4" fmla="*/ 12 w 25"/>
                <a:gd name="T5" fmla="*/ 38 h 38"/>
                <a:gd name="T6" fmla="*/ 7 w 25"/>
                <a:gd name="T7" fmla="*/ 37 h 38"/>
                <a:gd name="T8" fmla="*/ 3 w 25"/>
                <a:gd name="T9" fmla="*/ 34 h 38"/>
                <a:gd name="T10" fmla="*/ 0 w 25"/>
                <a:gd name="T11" fmla="*/ 29 h 38"/>
                <a:gd name="T12" fmla="*/ 0 w 25"/>
                <a:gd name="T13" fmla="*/ 22 h 38"/>
                <a:gd name="T14" fmla="*/ 0 w 25"/>
                <a:gd name="T15" fmla="*/ 16 h 38"/>
                <a:gd name="T16" fmla="*/ 0 w 25"/>
                <a:gd name="T17" fmla="*/ 9 h 38"/>
                <a:gd name="T18" fmla="*/ 3 w 25"/>
                <a:gd name="T19" fmla="*/ 4 h 38"/>
                <a:gd name="T20" fmla="*/ 7 w 25"/>
                <a:gd name="T21" fmla="*/ 1 h 38"/>
                <a:gd name="T22" fmla="*/ 13 w 25"/>
                <a:gd name="T23" fmla="*/ 0 h 38"/>
                <a:gd name="T24" fmla="*/ 22 w 25"/>
                <a:gd name="T25" fmla="*/ 4 h 38"/>
                <a:gd name="T26" fmla="*/ 25 w 25"/>
                <a:gd name="T27" fmla="*/ 13 h 38"/>
                <a:gd name="T28" fmla="*/ 18 w 25"/>
                <a:gd name="T29" fmla="*/ 13 h 38"/>
                <a:gd name="T30" fmla="*/ 18 w 25"/>
                <a:gd name="T31" fmla="*/ 10 h 38"/>
                <a:gd name="T32" fmla="*/ 17 w 25"/>
                <a:gd name="T33" fmla="*/ 8 h 38"/>
                <a:gd name="T34" fmla="*/ 15 w 25"/>
                <a:gd name="T35" fmla="*/ 7 h 38"/>
                <a:gd name="T36" fmla="*/ 13 w 25"/>
                <a:gd name="T37" fmla="*/ 6 h 38"/>
                <a:gd name="T38" fmla="*/ 10 w 25"/>
                <a:gd name="T39" fmla="*/ 7 h 38"/>
                <a:gd name="T40" fmla="*/ 8 w 25"/>
                <a:gd name="T41" fmla="*/ 9 h 38"/>
                <a:gd name="T42" fmla="*/ 7 w 25"/>
                <a:gd name="T43" fmla="*/ 12 h 38"/>
                <a:gd name="T44" fmla="*/ 7 w 25"/>
                <a:gd name="T45" fmla="*/ 16 h 38"/>
                <a:gd name="T46" fmla="*/ 7 w 25"/>
                <a:gd name="T47" fmla="*/ 22 h 38"/>
                <a:gd name="T48" fmla="*/ 7 w 25"/>
                <a:gd name="T49" fmla="*/ 27 h 38"/>
                <a:gd name="T50" fmla="*/ 8 w 25"/>
                <a:gd name="T51" fmla="*/ 30 h 38"/>
                <a:gd name="T52" fmla="*/ 10 w 25"/>
                <a:gd name="T53" fmla="*/ 32 h 38"/>
                <a:gd name="T54" fmla="*/ 12 w 25"/>
                <a:gd name="T55" fmla="*/ 32 h 38"/>
                <a:gd name="T56" fmla="*/ 15 w 25"/>
                <a:gd name="T57" fmla="*/ 32 h 38"/>
                <a:gd name="T58" fmla="*/ 16 w 25"/>
                <a:gd name="T59" fmla="*/ 31 h 38"/>
                <a:gd name="T60" fmla="*/ 17 w 25"/>
                <a:gd name="T61" fmla="*/ 29 h 38"/>
                <a:gd name="T62" fmla="*/ 18 w 25"/>
                <a:gd name="T63" fmla="*/ 25 h 38"/>
                <a:gd name="T64" fmla="*/ 25 w 25"/>
                <a:gd name="T65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" h="38">
                  <a:moveTo>
                    <a:pt x="25" y="25"/>
                  </a:moveTo>
                  <a:cubicBezTo>
                    <a:pt x="25" y="30"/>
                    <a:pt x="24" y="33"/>
                    <a:pt x="22" y="35"/>
                  </a:cubicBezTo>
                  <a:cubicBezTo>
                    <a:pt x="20" y="37"/>
                    <a:pt x="16" y="38"/>
                    <a:pt x="12" y="38"/>
                  </a:cubicBezTo>
                  <a:cubicBezTo>
                    <a:pt x="10" y="38"/>
                    <a:pt x="9" y="38"/>
                    <a:pt x="7" y="37"/>
                  </a:cubicBezTo>
                  <a:cubicBezTo>
                    <a:pt x="5" y="37"/>
                    <a:pt x="4" y="36"/>
                    <a:pt x="3" y="34"/>
                  </a:cubicBezTo>
                  <a:cubicBezTo>
                    <a:pt x="2" y="33"/>
                    <a:pt x="1" y="31"/>
                    <a:pt x="0" y="29"/>
                  </a:cubicBezTo>
                  <a:cubicBezTo>
                    <a:pt x="0" y="27"/>
                    <a:pt x="0" y="25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4"/>
                    <a:pt x="0" y="11"/>
                    <a:pt x="0" y="9"/>
                  </a:cubicBezTo>
                  <a:cubicBezTo>
                    <a:pt x="1" y="7"/>
                    <a:pt x="2" y="6"/>
                    <a:pt x="3" y="4"/>
                  </a:cubicBezTo>
                  <a:cubicBezTo>
                    <a:pt x="4" y="3"/>
                    <a:pt x="6" y="2"/>
                    <a:pt x="7" y="1"/>
                  </a:cubicBezTo>
                  <a:cubicBezTo>
                    <a:pt x="9" y="1"/>
                    <a:pt x="11" y="0"/>
                    <a:pt x="13" y="0"/>
                  </a:cubicBezTo>
                  <a:cubicBezTo>
                    <a:pt x="17" y="0"/>
                    <a:pt x="20" y="1"/>
                    <a:pt x="22" y="4"/>
                  </a:cubicBezTo>
                  <a:cubicBezTo>
                    <a:pt x="24" y="6"/>
                    <a:pt x="25" y="9"/>
                    <a:pt x="25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1"/>
                    <a:pt x="18" y="10"/>
                  </a:cubicBezTo>
                  <a:cubicBezTo>
                    <a:pt x="17" y="9"/>
                    <a:pt x="17" y="8"/>
                    <a:pt x="17" y="8"/>
                  </a:cubicBezTo>
                  <a:cubicBezTo>
                    <a:pt x="16" y="7"/>
                    <a:pt x="16" y="7"/>
                    <a:pt x="15" y="7"/>
                  </a:cubicBezTo>
                  <a:cubicBezTo>
                    <a:pt x="14" y="7"/>
                    <a:pt x="14" y="6"/>
                    <a:pt x="13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7"/>
                    <a:pt x="9" y="8"/>
                    <a:pt x="8" y="9"/>
                  </a:cubicBezTo>
                  <a:cubicBezTo>
                    <a:pt x="8" y="9"/>
                    <a:pt x="8" y="10"/>
                    <a:pt x="7" y="12"/>
                  </a:cubicBezTo>
                  <a:cubicBezTo>
                    <a:pt x="7" y="13"/>
                    <a:pt x="7" y="14"/>
                    <a:pt x="7" y="1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7" y="26"/>
                    <a:pt x="7" y="27"/>
                  </a:cubicBezTo>
                  <a:cubicBezTo>
                    <a:pt x="7" y="28"/>
                    <a:pt x="8" y="29"/>
                    <a:pt x="8" y="30"/>
                  </a:cubicBezTo>
                  <a:cubicBezTo>
                    <a:pt x="9" y="31"/>
                    <a:pt x="9" y="31"/>
                    <a:pt x="10" y="32"/>
                  </a:cubicBezTo>
                  <a:cubicBezTo>
                    <a:pt x="11" y="32"/>
                    <a:pt x="11" y="32"/>
                    <a:pt x="12" y="32"/>
                  </a:cubicBezTo>
                  <a:cubicBezTo>
                    <a:pt x="13" y="32"/>
                    <a:pt x="14" y="32"/>
                    <a:pt x="15" y="32"/>
                  </a:cubicBezTo>
                  <a:cubicBezTo>
                    <a:pt x="15" y="32"/>
                    <a:pt x="16" y="31"/>
                    <a:pt x="16" y="31"/>
                  </a:cubicBezTo>
                  <a:cubicBezTo>
                    <a:pt x="17" y="30"/>
                    <a:pt x="17" y="30"/>
                    <a:pt x="17" y="29"/>
                  </a:cubicBezTo>
                  <a:cubicBezTo>
                    <a:pt x="18" y="28"/>
                    <a:pt x="18" y="27"/>
                    <a:pt x="18" y="25"/>
                  </a:cubicBezTo>
                  <a:lnTo>
                    <a:pt x="2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251"/>
            <p:cNvSpPr>
              <a:spLocks/>
            </p:cNvSpPr>
            <p:nvPr/>
          </p:nvSpPr>
          <p:spPr bwMode="auto">
            <a:xfrm>
              <a:off x="2413000" y="4432296"/>
              <a:ext cx="115888" cy="165100"/>
            </a:xfrm>
            <a:custGeom>
              <a:avLst/>
              <a:gdLst>
                <a:gd name="T0" fmla="*/ 28 w 73"/>
                <a:gd name="T1" fmla="*/ 62 h 104"/>
                <a:gd name="T2" fmla="*/ 20 w 73"/>
                <a:gd name="T3" fmla="*/ 73 h 104"/>
                <a:gd name="T4" fmla="*/ 20 w 73"/>
                <a:gd name="T5" fmla="*/ 104 h 104"/>
                <a:gd name="T6" fmla="*/ 0 w 73"/>
                <a:gd name="T7" fmla="*/ 104 h 104"/>
                <a:gd name="T8" fmla="*/ 0 w 73"/>
                <a:gd name="T9" fmla="*/ 0 h 104"/>
                <a:gd name="T10" fmla="*/ 20 w 73"/>
                <a:gd name="T11" fmla="*/ 0 h 104"/>
                <a:gd name="T12" fmla="*/ 20 w 73"/>
                <a:gd name="T13" fmla="*/ 45 h 104"/>
                <a:gd name="T14" fmla="*/ 28 w 73"/>
                <a:gd name="T15" fmla="*/ 34 h 104"/>
                <a:gd name="T16" fmla="*/ 48 w 73"/>
                <a:gd name="T17" fmla="*/ 0 h 104"/>
                <a:gd name="T18" fmla="*/ 73 w 73"/>
                <a:gd name="T19" fmla="*/ 0 h 104"/>
                <a:gd name="T20" fmla="*/ 42 w 73"/>
                <a:gd name="T21" fmla="*/ 45 h 104"/>
                <a:gd name="T22" fmla="*/ 73 w 73"/>
                <a:gd name="T23" fmla="*/ 104 h 104"/>
                <a:gd name="T24" fmla="*/ 48 w 73"/>
                <a:gd name="T25" fmla="*/ 104 h 104"/>
                <a:gd name="T26" fmla="*/ 28 w 73"/>
                <a:gd name="T27" fmla="*/ 6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" h="104">
                  <a:moveTo>
                    <a:pt x="28" y="62"/>
                  </a:moveTo>
                  <a:lnTo>
                    <a:pt x="20" y="73"/>
                  </a:lnTo>
                  <a:lnTo>
                    <a:pt x="20" y="104"/>
                  </a:lnTo>
                  <a:lnTo>
                    <a:pt x="0" y="104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45"/>
                  </a:lnTo>
                  <a:lnTo>
                    <a:pt x="28" y="34"/>
                  </a:lnTo>
                  <a:lnTo>
                    <a:pt x="48" y="0"/>
                  </a:lnTo>
                  <a:lnTo>
                    <a:pt x="73" y="0"/>
                  </a:lnTo>
                  <a:lnTo>
                    <a:pt x="42" y="45"/>
                  </a:lnTo>
                  <a:lnTo>
                    <a:pt x="73" y="104"/>
                  </a:lnTo>
                  <a:lnTo>
                    <a:pt x="48" y="104"/>
                  </a:lnTo>
                  <a:lnTo>
                    <a:pt x="28" y="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Rectangle 252"/>
            <p:cNvSpPr>
              <a:spLocks noChangeArrowheads="1"/>
            </p:cNvSpPr>
            <p:nvPr/>
          </p:nvSpPr>
          <p:spPr bwMode="auto">
            <a:xfrm>
              <a:off x="2543175" y="4432296"/>
              <a:ext cx="30163" cy="165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253"/>
            <p:cNvSpPr>
              <a:spLocks/>
            </p:cNvSpPr>
            <p:nvPr/>
          </p:nvSpPr>
          <p:spPr bwMode="auto">
            <a:xfrm>
              <a:off x="2605088" y="4432296"/>
              <a:ext cx="115888" cy="165100"/>
            </a:xfrm>
            <a:custGeom>
              <a:avLst/>
              <a:gdLst>
                <a:gd name="T0" fmla="*/ 73 w 73"/>
                <a:gd name="T1" fmla="*/ 104 h 104"/>
                <a:gd name="T2" fmla="*/ 51 w 73"/>
                <a:gd name="T3" fmla="*/ 104 h 104"/>
                <a:gd name="T4" fmla="*/ 20 w 73"/>
                <a:gd name="T5" fmla="*/ 34 h 104"/>
                <a:gd name="T6" fmla="*/ 20 w 73"/>
                <a:gd name="T7" fmla="*/ 104 h 104"/>
                <a:gd name="T8" fmla="*/ 0 w 73"/>
                <a:gd name="T9" fmla="*/ 104 h 104"/>
                <a:gd name="T10" fmla="*/ 0 w 73"/>
                <a:gd name="T11" fmla="*/ 0 h 104"/>
                <a:gd name="T12" fmla="*/ 20 w 73"/>
                <a:gd name="T13" fmla="*/ 0 h 104"/>
                <a:gd name="T14" fmla="*/ 51 w 73"/>
                <a:gd name="T15" fmla="*/ 67 h 104"/>
                <a:gd name="T16" fmla="*/ 51 w 73"/>
                <a:gd name="T17" fmla="*/ 0 h 104"/>
                <a:gd name="T18" fmla="*/ 73 w 73"/>
                <a:gd name="T19" fmla="*/ 0 h 104"/>
                <a:gd name="T20" fmla="*/ 73 w 73"/>
                <a:gd name="T21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104">
                  <a:moveTo>
                    <a:pt x="73" y="104"/>
                  </a:moveTo>
                  <a:lnTo>
                    <a:pt x="51" y="104"/>
                  </a:lnTo>
                  <a:lnTo>
                    <a:pt x="20" y="34"/>
                  </a:lnTo>
                  <a:lnTo>
                    <a:pt x="20" y="104"/>
                  </a:lnTo>
                  <a:lnTo>
                    <a:pt x="0" y="104"/>
                  </a:lnTo>
                  <a:lnTo>
                    <a:pt x="0" y="0"/>
                  </a:lnTo>
                  <a:lnTo>
                    <a:pt x="20" y="0"/>
                  </a:lnTo>
                  <a:lnTo>
                    <a:pt x="51" y="67"/>
                  </a:lnTo>
                  <a:lnTo>
                    <a:pt x="51" y="0"/>
                  </a:lnTo>
                  <a:lnTo>
                    <a:pt x="73" y="0"/>
                  </a:lnTo>
                  <a:lnTo>
                    <a:pt x="73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254"/>
            <p:cNvSpPr>
              <a:spLocks/>
            </p:cNvSpPr>
            <p:nvPr/>
          </p:nvSpPr>
          <p:spPr bwMode="auto">
            <a:xfrm>
              <a:off x="2743200" y="4427534"/>
              <a:ext cx="115888" cy="169863"/>
            </a:xfrm>
            <a:custGeom>
              <a:avLst/>
              <a:gdLst>
                <a:gd name="T0" fmla="*/ 26 w 26"/>
                <a:gd name="T1" fmla="*/ 34 h 38"/>
                <a:gd name="T2" fmla="*/ 24 w 26"/>
                <a:gd name="T3" fmla="*/ 35 h 38"/>
                <a:gd name="T4" fmla="*/ 22 w 26"/>
                <a:gd name="T5" fmla="*/ 37 h 38"/>
                <a:gd name="T6" fmla="*/ 18 w 26"/>
                <a:gd name="T7" fmla="*/ 38 h 38"/>
                <a:gd name="T8" fmla="*/ 14 w 26"/>
                <a:gd name="T9" fmla="*/ 38 h 38"/>
                <a:gd name="T10" fmla="*/ 8 w 26"/>
                <a:gd name="T11" fmla="*/ 37 h 38"/>
                <a:gd name="T12" fmla="*/ 4 w 26"/>
                <a:gd name="T13" fmla="*/ 34 h 38"/>
                <a:gd name="T14" fmla="*/ 1 w 26"/>
                <a:gd name="T15" fmla="*/ 29 h 38"/>
                <a:gd name="T16" fmla="*/ 0 w 26"/>
                <a:gd name="T17" fmla="*/ 22 h 38"/>
                <a:gd name="T18" fmla="*/ 0 w 26"/>
                <a:gd name="T19" fmla="*/ 16 h 38"/>
                <a:gd name="T20" fmla="*/ 1 w 26"/>
                <a:gd name="T21" fmla="*/ 9 h 38"/>
                <a:gd name="T22" fmla="*/ 4 w 26"/>
                <a:gd name="T23" fmla="*/ 4 h 38"/>
                <a:gd name="T24" fmla="*/ 8 w 26"/>
                <a:gd name="T25" fmla="*/ 1 h 38"/>
                <a:gd name="T26" fmla="*/ 13 w 26"/>
                <a:gd name="T27" fmla="*/ 0 h 38"/>
                <a:gd name="T28" fmla="*/ 19 w 26"/>
                <a:gd name="T29" fmla="*/ 1 h 38"/>
                <a:gd name="T30" fmla="*/ 22 w 26"/>
                <a:gd name="T31" fmla="*/ 3 h 38"/>
                <a:gd name="T32" fmla="*/ 25 w 26"/>
                <a:gd name="T33" fmla="*/ 7 h 38"/>
                <a:gd name="T34" fmla="*/ 26 w 26"/>
                <a:gd name="T35" fmla="*/ 13 h 38"/>
                <a:gd name="T36" fmla="*/ 18 w 26"/>
                <a:gd name="T37" fmla="*/ 13 h 38"/>
                <a:gd name="T38" fmla="*/ 18 w 26"/>
                <a:gd name="T39" fmla="*/ 10 h 38"/>
                <a:gd name="T40" fmla="*/ 17 w 26"/>
                <a:gd name="T41" fmla="*/ 8 h 38"/>
                <a:gd name="T42" fmla="*/ 15 w 26"/>
                <a:gd name="T43" fmla="*/ 7 h 38"/>
                <a:gd name="T44" fmla="*/ 13 w 26"/>
                <a:gd name="T45" fmla="*/ 6 h 38"/>
                <a:gd name="T46" fmla="*/ 11 w 26"/>
                <a:gd name="T47" fmla="*/ 7 h 38"/>
                <a:gd name="T48" fmla="*/ 9 w 26"/>
                <a:gd name="T49" fmla="*/ 9 h 38"/>
                <a:gd name="T50" fmla="*/ 8 w 26"/>
                <a:gd name="T51" fmla="*/ 12 h 38"/>
                <a:gd name="T52" fmla="*/ 7 w 26"/>
                <a:gd name="T53" fmla="*/ 16 h 38"/>
                <a:gd name="T54" fmla="*/ 7 w 26"/>
                <a:gd name="T55" fmla="*/ 22 h 38"/>
                <a:gd name="T56" fmla="*/ 8 w 26"/>
                <a:gd name="T57" fmla="*/ 27 h 38"/>
                <a:gd name="T58" fmla="*/ 9 w 26"/>
                <a:gd name="T59" fmla="*/ 30 h 38"/>
                <a:gd name="T60" fmla="*/ 11 w 26"/>
                <a:gd name="T61" fmla="*/ 32 h 38"/>
                <a:gd name="T62" fmla="*/ 14 w 26"/>
                <a:gd name="T63" fmla="*/ 32 h 38"/>
                <a:gd name="T64" fmla="*/ 16 w 26"/>
                <a:gd name="T65" fmla="*/ 32 h 38"/>
                <a:gd name="T66" fmla="*/ 17 w 26"/>
                <a:gd name="T67" fmla="*/ 32 h 38"/>
                <a:gd name="T68" fmla="*/ 18 w 26"/>
                <a:gd name="T69" fmla="*/ 31 h 38"/>
                <a:gd name="T70" fmla="*/ 18 w 26"/>
                <a:gd name="T71" fmla="*/ 31 h 38"/>
                <a:gd name="T72" fmla="*/ 18 w 26"/>
                <a:gd name="T73" fmla="*/ 24 h 38"/>
                <a:gd name="T74" fmla="*/ 13 w 26"/>
                <a:gd name="T75" fmla="*/ 24 h 38"/>
                <a:gd name="T76" fmla="*/ 13 w 26"/>
                <a:gd name="T77" fmla="*/ 18 h 38"/>
                <a:gd name="T78" fmla="*/ 26 w 26"/>
                <a:gd name="T79" fmla="*/ 18 h 38"/>
                <a:gd name="T80" fmla="*/ 26 w 26"/>
                <a:gd name="T81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6" h="38">
                  <a:moveTo>
                    <a:pt x="26" y="34"/>
                  </a:moveTo>
                  <a:cubicBezTo>
                    <a:pt x="25" y="34"/>
                    <a:pt x="25" y="34"/>
                    <a:pt x="24" y="35"/>
                  </a:cubicBezTo>
                  <a:cubicBezTo>
                    <a:pt x="23" y="36"/>
                    <a:pt x="23" y="36"/>
                    <a:pt x="22" y="37"/>
                  </a:cubicBezTo>
                  <a:cubicBezTo>
                    <a:pt x="21" y="37"/>
                    <a:pt x="19" y="37"/>
                    <a:pt x="18" y="38"/>
                  </a:cubicBezTo>
                  <a:cubicBezTo>
                    <a:pt x="17" y="38"/>
                    <a:pt x="15" y="38"/>
                    <a:pt x="14" y="38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6" y="37"/>
                    <a:pt x="5" y="36"/>
                    <a:pt x="4" y="34"/>
                  </a:cubicBezTo>
                  <a:cubicBezTo>
                    <a:pt x="3" y="33"/>
                    <a:pt x="2" y="31"/>
                    <a:pt x="1" y="29"/>
                  </a:cubicBezTo>
                  <a:cubicBezTo>
                    <a:pt x="0" y="27"/>
                    <a:pt x="0" y="25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1"/>
                    <a:pt x="1" y="9"/>
                  </a:cubicBezTo>
                  <a:cubicBezTo>
                    <a:pt x="2" y="7"/>
                    <a:pt x="2" y="5"/>
                    <a:pt x="4" y="4"/>
                  </a:cubicBezTo>
                  <a:cubicBezTo>
                    <a:pt x="5" y="3"/>
                    <a:pt x="6" y="2"/>
                    <a:pt x="8" y="1"/>
                  </a:cubicBezTo>
                  <a:cubicBezTo>
                    <a:pt x="9" y="1"/>
                    <a:pt x="11" y="0"/>
                    <a:pt x="13" y="0"/>
                  </a:cubicBezTo>
                  <a:cubicBezTo>
                    <a:pt x="15" y="0"/>
                    <a:pt x="17" y="1"/>
                    <a:pt x="19" y="1"/>
                  </a:cubicBezTo>
                  <a:cubicBezTo>
                    <a:pt x="20" y="2"/>
                    <a:pt x="21" y="2"/>
                    <a:pt x="22" y="3"/>
                  </a:cubicBezTo>
                  <a:cubicBezTo>
                    <a:pt x="23" y="4"/>
                    <a:pt x="24" y="6"/>
                    <a:pt x="25" y="7"/>
                  </a:cubicBezTo>
                  <a:cubicBezTo>
                    <a:pt x="25" y="9"/>
                    <a:pt x="26" y="11"/>
                    <a:pt x="26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1"/>
                    <a:pt x="18" y="10"/>
                    <a:pt x="18" y="10"/>
                  </a:cubicBezTo>
                  <a:cubicBezTo>
                    <a:pt x="18" y="9"/>
                    <a:pt x="17" y="8"/>
                    <a:pt x="17" y="8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5" y="7"/>
                    <a:pt x="14" y="6"/>
                    <a:pt x="13" y="6"/>
                  </a:cubicBezTo>
                  <a:cubicBezTo>
                    <a:pt x="12" y="6"/>
                    <a:pt x="11" y="7"/>
                    <a:pt x="11" y="7"/>
                  </a:cubicBezTo>
                  <a:cubicBezTo>
                    <a:pt x="10" y="7"/>
                    <a:pt x="9" y="8"/>
                    <a:pt x="9" y="9"/>
                  </a:cubicBezTo>
                  <a:cubicBezTo>
                    <a:pt x="8" y="9"/>
                    <a:pt x="8" y="10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8" y="28"/>
                    <a:pt x="9" y="29"/>
                    <a:pt x="9" y="30"/>
                  </a:cubicBezTo>
                  <a:cubicBezTo>
                    <a:pt x="10" y="31"/>
                    <a:pt x="10" y="31"/>
                    <a:pt x="11" y="32"/>
                  </a:cubicBezTo>
                  <a:cubicBezTo>
                    <a:pt x="12" y="32"/>
                    <a:pt x="13" y="32"/>
                    <a:pt x="14" y="32"/>
                  </a:cubicBezTo>
                  <a:cubicBezTo>
                    <a:pt x="15" y="32"/>
                    <a:pt x="15" y="32"/>
                    <a:pt x="16" y="32"/>
                  </a:cubicBezTo>
                  <a:cubicBezTo>
                    <a:pt x="16" y="32"/>
                    <a:pt x="17" y="32"/>
                    <a:pt x="17" y="32"/>
                  </a:cubicBezTo>
                  <a:cubicBezTo>
                    <a:pt x="17" y="31"/>
                    <a:pt x="17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6" y="18"/>
                    <a:pt x="26" y="18"/>
                    <a:pt x="26" y="18"/>
                  </a:cubicBezTo>
                  <a:lnTo>
                    <a:pt x="26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86" name="Group 185"/>
          <p:cNvGrpSpPr/>
          <p:nvPr/>
        </p:nvGrpSpPr>
        <p:grpSpPr>
          <a:xfrm>
            <a:off x="516084" y="5109879"/>
            <a:ext cx="1080000" cy="1080000"/>
            <a:chOff x="947737" y="4846634"/>
            <a:chExt cx="1546225" cy="1544638"/>
          </a:xfrm>
        </p:grpSpPr>
        <p:sp>
          <p:nvSpPr>
            <p:cNvPr id="187" name="Oval 6"/>
            <p:cNvSpPr>
              <a:spLocks noChangeArrowheads="1"/>
            </p:cNvSpPr>
            <p:nvPr/>
          </p:nvSpPr>
          <p:spPr bwMode="auto">
            <a:xfrm>
              <a:off x="947737" y="4846634"/>
              <a:ext cx="1546225" cy="1544638"/>
            </a:xfrm>
            <a:prstGeom prst="ellipse">
              <a:avLst/>
            </a:prstGeom>
            <a:solidFill>
              <a:srgbClr val="1E2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Freeform 8"/>
            <p:cNvSpPr>
              <a:spLocks/>
            </p:cNvSpPr>
            <p:nvPr/>
          </p:nvSpPr>
          <p:spPr bwMode="auto">
            <a:xfrm>
              <a:off x="1554162" y="5910259"/>
              <a:ext cx="276225" cy="268288"/>
            </a:xfrm>
            <a:custGeom>
              <a:avLst/>
              <a:gdLst>
                <a:gd name="T0" fmla="*/ 53 w 62"/>
                <a:gd name="T1" fmla="*/ 37 h 60"/>
                <a:gd name="T2" fmla="*/ 24 w 62"/>
                <a:gd name="T3" fmla="*/ 27 h 60"/>
                <a:gd name="T4" fmla="*/ 15 w 62"/>
                <a:gd name="T5" fmla="*/ 17 h 60"/>
                <a:gd name="T6" fmla="*/ 14 w 62"/>
                <a:gd name="T7" fmla="*/ 11 h 60"/>
                <a:gd name="T8" fmla="*/ 17 w 62"/>
                <a:gd name="T9" fmla="*/ 7 h 60"/>
                <a:gd name="T10" fmla="*/ 21 w 62"/>
                <a:gd name="T11" fmla="*/ 6 h 60"/>
                <a:gd name="T12" fmla="*/ 27 w 62"/>
                <a:gd name="T13" fmla="*/ 10 h 60"/>
                <a:gd name="T14" fmla="*/ 27 w 62"/>
                <a:gd name="T15" fmla="*/ 10 h 60"/>
                <a:gd name="T16" fmla="*/ 28 w 62"/>
                <a:gd name="T17" fmla="*/ 11 h 60"/>
                <a:gd name="T18" fmla="*/ 32 w 62"/>
                <a:gd name="T19" fmla="*/ 15 h 60"/>
                <a:gd name="T20" fmla="*/ 25 w 62"/>
                <a:gd name="T21" fmla="*/ 1 h 60"/>
                <a:gd name="T22" fmla="*/ 7 w 62"/>
                <a:gd name="T23" fmla="*/ 13 h 60"/>
                <a:gd name="T24" fmla="*/ 2 w 62"/>
                <a:gd name="T25" fmla="*/ 48 h 60"/>
                <a:gd name="T26" fmla="*/ 18 w 62"/>
                <a:gd name="T27" fmla="*/ 59 h 60"/>
                <a:gd name="T28" fmla="*/ 24 w 62"/>
                <a:gd name="T29" fmla="*/ 59 h 60"/>
                <a:gd name="T30" fmla="*/ 28 w 62"/>
                <a:gd name="T31" fmla="*/ 56 h 60"/>
                <a:gd name="T32" fmla="*/ 41 w 62"/>
                <a:gd name="T33" fmla="*/ 41 h 60"/>
                <a:gd name="T34" fmla="*/ 45 w 62"/>
                <a:gd name="T35" fmla="*/ 54 h 60"/>
                <a:gd name="T36" fmla="*/ 53 w 62"/>
                <a:gd name="T37" fmla="*/ 59 h 60"/>
                <a:gd name="T38" fmla="*/ 55 w 62"/>
                <a:gd name="T39" fmla="*/ 59 h 60"/>
                <a:gd name="T40" fmla="*/ 61 w 62"/>
                <a:gd name="T41" fmla="*/ 49 h 60"/>
                <a:gd name="T42" fmla="*/ 57 w 62"/>
                <a:gd name="T43" fmla="*/ 37 h 60"/>
                <a:gd name="T44" fmla="*/ 53 w 62"/>
                <a:gd name="T45" fmla="*/ 3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60">
                  <a:moveTo>
                    <a:pt x="53" y="37"/>
                  </a:moveTo>
                  <a:cubicBezTo>
                    <a:pt x="39" y="37"/>
                    <a:pt x="30" y="32"/>
                    <a:pt x="24" y="27"/>
                  </a:cubicBezTo>
                  <a:cubicBezTo>
                    <a:pt x="18" y="23"/>
                    <a:pt x="15" y="18"/>
                    <a:pt x="15" y="17"/>
                  </a:cubicBezTo>
                  <a:cubicBezTo>
                    <a:pt x="14" y="15"/>
                    <a:pt x="13" y="13"/>
                    <a:pt x="14" y="11"/>
                  </a:cubicBezTo>
                  <a:cubicBezTo>
                    <a:pt x="14" y="10"/>
                    <a:pt x="16" y="8"/>
                    <a:pt x="17" y="7"/>
                  </a:cubicBezTo>
                  <a:cubicBezTo>
                    <a:pt x="18" y="6"/>
                    <a:pt x="20" y="6"/>
                    <a:pt x="21" y="6"/>
                  </a:cubicBezTo>
                  <a:cubicBezTo>
                    <a:pt x="23" y="6"/>
                    <a:pt x="26" y="7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8" y="11"/>
                    <a:pt x="28" y="11"/>
                  </a:cubicBezTo>
                  <a:cubicBezTo>
                    <a:pt x="29" y="12"/>
                    <a:pt x="30" y="14"/>
                    <a:pt x="32" y="15"/>
                  </a:cubicBezTo>
                  <a:cubicBezTo>
                    <a:pt x="33" y="9"/>
                    <a:pt x="31" y="3"/>
                    <a:pt x="25" y="1"/>
                  </a:cubicBezTo>
                  <a:cubicBezTo>
                    <a:pt x="19" y="0"/>
                    <a:pt x="10" y="3"/>
                    <a:pt x="7" y="13"/>
                  </a:cubicBezTo>
                  <a:cubicBezTo>
                    <a:pt x="2" y="26"/>
                    <a:pt x="0" y="34"/>
                    <a:pt x="2" y="48"/>
                  </a:cubicBezTo>
                  <a:cubicBezTo>
                    <a:pt x="4" y="59"/>
                    <a:pt x="12" y="60"/>
                    <a:pt x="18" y="59"/>
                  </a:cubicBezTo>
                  <a:cubicBezTo>
                    <a:pt x="21" y="59"/>
                    <a:pt x="22" y="59"/>
                    <a:pt x="24" y="59"/>
                  </a:cubicBezTo>
                  <a:cubicBezTo>
                    <a:pt x="25" y="59"/>
                    <a:pt x="27" y="58"/>
                    <a:pt x="28" y="56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6" y="57"/>
                    <a:pt x="49" y="59"/>
                    <a:pt x="53" y="59"/>
                  </a:cubicBezTo>
                  <a:cubicBezTo>
                    <a:pt x="54" y="59"/>
                    <a:pt x="54" y="59"/>
                    <a:pt x="55" y="59"/>
                  </a:cubicBezTo>
                  <a:cubicBezTo>
                    <a:pt x="60" y="58"/>
                    <a:pt x="62" y="53"/>
                    <a:pt x="61" y="49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6" y="37"/>
                    <a:pt x="54" y="37"/>
                    <a:pt x="53" y="37"/>
                  </a:cubicBezTo>
                  <a:close/>
                </a:path>
              </a:pathLst>
            </a:custGeom>
            <a:solidFill>
              <a:srgbClr val="EC68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Freeform 9"/>
            <p:cNvSpPr>
              <a:spLocks/>
            </p:cNvSpPr>
            <p:nvPr/>
          </p:nvSpPr>
          <p:spPr bwMode="auto">
            <a:xfrm>
              <a:off x="1719262" y="5976934"/>
              <a:ext cx="66675" cy="36513"/>
            </a:xfrm>
            <a:custGeom>
              <a:avLst/>
              <a:gdLst>
                <a:gd name="T0" fmla="*/ 15 w 15"/>
                <a:gd name="T1" fmla="*/ 6 h 8"/>
                <a:gd name="T2" fmla="*/ 8 w 15"/>
                <a:gd name="T3" fmla="*/ 0 h 8"/>
                <a:gd name="T4" fmla="*/ 0 w 15"/>
                <a:gd name="T5" fmla="*/ 3 h 8"/>
                <a:gd name="T6" fmla="*/ 0 w 15"/>
                <a:gd name="T7" fmla="*/ 4 h 8"/>
                <a:gd name="T8" fmla="*/ 15 w 15"/>
                <a:gd name="T9" fmla="*/ 8 h 8"/>
                <a:gd name="T10" fmla="*/ 15 w 15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8">
                  <a:moveTo>
                    <a:pt x="15" y="6"/>
                  </a:moveTo>
                  <a:cubicBezTo>
                    <a:pt x="14" y="3"/>
                    <a:pt x="11" y="1"/>
                    <a:pt x="8" y="0"/>
                  </a:cubicBezTo>
                  <a:cubicBezTo>
                    <a:pt x="5" y="0"/>
                    <a:pt x="2" y="1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5" y="6"/>
                    <a:pt x="10" y="8"/>
                    <a:pt x="15" y="8"/>
                  </a:cubicBezTo>
                  <a:lnTo>
                    <a:pt x="15" y="6"/>
                  </a:lnTo>
                  <a:close/>
                </a:path>
              </a:pathLst>
            </a:custGeom>
            <a:solidFill>
              <a:srgbClr val="EC68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" name="Freeform 10"/>
            <p:cNvSpPr>
              <a:spLocks/>
            </p:cNvSpPr>
            <p:nvPr/>
          </p:nvSpPr>
          <p:spPr bwMode="auto">
            <a:xfrm>
              <a:off x="1616075" y="5942009"/>
              <a:ext cx="219075" cy="128588"/>
            </a:xfrm>
            <a:custGeom>
              <a:avLst/>
              <a:gdLst>
                <a:gd name="T0" fmla="*/ 42 w 49"/>
                <a:gd name="T1" fmla="*/ 17 h 29"/>
                <a:gd name="T2" fmla="*/ 39 w 49"/>
                <a:gd name="T3" fmla="*/ 17 h 29"/>
                <a:gd name="T4" fmla="*/ 18 w 49"/>
                <a:gd name="T5" fmla="*/ 10 h 29"/>
                <a:gd name="T6" fmla="*/ 13 w 49"/>
                <a:gd name="T7" fmla="*/ 5 h 29"/>
                <a:gd name="T8" fmla="*/ 12 w 49"/>
                <a:gd name="T9" fmla="*/ 4 h 29"/>
                <a:gd name="T10" fmla="*/ 12 w 49"/>
                <a:gd name="T11" fmla="*/ 3 h 29"/>
                <a:gd name="T12" fmla="*/ 12 w 49"/>
                <a:gd name="T13" fmla="*/ 3 h 29"/>
                <a:gd name="T14" fmla="*/ 12 w 49"/>
                <a:gd name="T15" fmla="*/ 3 h 29"/>
                <a:gd name="T16" fmla="*/ 4 w 49"/>
                <a:gd name="T17" fmla="*/ 1 h 29"/>
                <a:gd name="T18" fmla="*/ 2 w 49"/>
                <a:gd name="T19" fmla="*/ 9 h 29"/>
                <a:gd name="T20" fmla="*/ 2 w 49"/>
                <a:gd name="T21" fmla="*/ 9 h 29"/>
                <a:gd name="T22" fmla="*/ 11 w 49"/>
                <a:gd name="T23" fmla="*/ 19 h 29"/>
                <a:gd name="T24" fmla="*/ 39 w 49"/>
                <a:gd name="T25" fmla="*/ 29 h 29"/>
                <a:gd name="T26" fmla="*/ 39 w 49"/>
                <a:gd name="T27" fmla="*/ 29 h 29"/>
                <a:gd name="T28" fmla="*/ 43 w 49"/>
                <a:gd name="T29" fmla="*/ 28 h 29"/>
                <a:gd name="T30" fmla="*/ 48 w 49"/>
                <a:gd name="T31" fmla="*/ 22 h 29"/>
                <a:gd name="T32" fmla="*/ 42 w 49"/>
                <a:gd name="T33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9">
                  <a:moveTo>
                    <a:pt x="42" y="17"/>
                  </a:moveTo>
                  <a:cubicBezTo>
                    <a:pt x="41" y="17"/>
                    <a:pt x="40" y="17"/>
                    <a:pt x="39" y="17"/>
                  </a:cubicBezTo>
                  <a:cubicBezTo>
                    <a:pt x="29" y="17"/>
                    <a:pt x="23" y="14"/>
                    <a:pt x="18" y="10"/>
                  </a:cubicBezTo>
                  <a:cubicBezTo>
                    <a:pt x="16" y="8"/>
                    <a:pt x="14" y="7"/>
                    <a:pt x="13" y="5"/>
                  </a:cubicBezTo>
                  <a:cubicBezTo>
                    <a:pt x="13" y="5"/>
                    <a:pt x="12" y="4"/>
                    <a:pt x="12" y="4"/>
                  </a:cubicBezTo>
                  <a:cubicBezTo>
                    <a:pt x="12" y="4"/>
                    <a:pt x="12" y="4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1"/>
                    <a:pt x="7" y="0"/>
                    <a:pt x="4" y="1"/>
                  </a:cubicBezTo>
                  <a:cubicBezTo>
                    <a:pt x="1" y="3"/>
                    <a:pt x="0" y="6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5" y="14"/>
                    <a:pt x="11" y="19"/>
                  </a:cubicBezTo>
                  <a:cubicBezTo>
                    <a:pt x="17" y="24"/>
                    <a:pt x="27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1" y="29"/>
                    <a:pt x="42" y="29"/>
                    <a:pt x="43" y="28"/>
                  </a:cubicBezTo>
                  <a:cubicBezTo>
                    <a:pt x="46" y="28"/>
                    <a:pt x="49" y="25"/>
                    <a:pt x="48" y="22"/>
                  </a:cubicBezTo>
                  <a:cubicBezTo>
                    <a:pt x="48" y="19"/>
                    <a:pt x="46" y="17"/>
                    <a:pt x="42" y="17"/>
                  </a:cubicBezTo>
                  <a:close/>
                </a:path>
              </a:pathLst>
            </a:custGeom>
            <a:solidFill>
              <a:srgbClr val="EC68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" name="Oval 11"/>
            <p:cNvSpPr>
              <a:spLocks noChangeArrowheads="1"/>
            </p:cNvSpPr>
            <p:nvPr/>
          </p:nvSpPr>
          <p:spPr bwMode="auto">
            <a:xfrm>
              <a:off x="1700212" y="5816597"/>
              <a:ext cx="147638" cy="147638"/>
            </a:xfrm>
            <a:prstGeom prst="ellipse">
              <a:avLst/>
            </a:prstGeom>
            <a:solidFill>
              <a:srgbClr val="EC68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" name="Freeform 12"/>
            <p:cNvSpPr>
              <a:spLocks/>
            </p:cNvSpPr>
            <p:nvPr/>
          </p:nvSpPr>
          <p:spPr bwMode="auto">
            <a:xfrm>
              <a:off x="1785937" y="5083172"/>
              <a:ext cx="160338" cy="163513"/>
            </a:xfrm>
            <a:custGeom>
              <a:avLst/>
              <a:gdLst>
                <a:gd name="T0" fmla="*/ 14 w 36"/>
                <a:gd name="T1" fmla="*/ 2 h 37"/>
                <a:gd name="T2" fmla="*/ 34 w 36"/>
                <a:gd name="T3" fmla="*/ 15 h 37"/>
                <a:gd name="T4" fmla="*/ 21 w 36"/>
                <a:gd name="T5" fmla="*/ 34 h 37"/>
                <a:gd name="T6" fmla="*/ 2 w 36"/>
                <a:gd name="T7" fmla="*/ 22 h 37"/>
                <a:gd name="T8" fmla="*/ 14 w 36"/>
                <a:gd name="T9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7">
                  <a:moveTo>
                    <a:pt x="14" y="2"/>
                  </a:moveTo>
                  <a:cubicBezTo>
                    <a:pt x="23" y="0"/>
                    <a:pt x="32" y="6"/>
                    <a:pt x="34" y="15"/>
                  </a:cubicBezTo>
                  <a:cubicBezTo>
                    <a:pt x="36" y="24"/>
                    <a:pt x="30" y="32"/>
                    <a:pt x="21" y="34"/>
                  </a:cubicBezTo>
                  <a:cubicBezTo>
                    <a:pt x="13" y="37"/>
                    <a:pt x="4" y="31"/>
                    <a:pt x="2" y="22"/>
                  </a:cubicBezTo>
                  <a:cubicBezTo>
                    <a:pt x="0" y="13"/>
                    <a:pt x="5" y="4"/>
                    <a:pt x="1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" name="Freeform 13"/>
            <p:cNvSpPr>
              <a:spLocks/>
            </p:cNvSpPr>
            <p:nvPr/>
          </p:nvSpPr>
          <p:spPr bwMode="auto">
            <a:xfrm>
              <a:off x="1874837" y="5238747"/>
              <a:ext cx="150813" cy="622300"/>
            </a:xfrm>
            <a:custGeom>
              <a:avLst/>
              <a:gdLst>
                <a:gd name="T0" fmla="*/ 4 w 34"/>
                <a:gd name="T1" fmla="*/ 25 h 140"/>
                <a:gd name="T2" fmla="*/ 16 w 34"/>
                <a:gd name="T3" fmla="*/ 19 h 140"/>
                <a:gd name="T4" fmla="*/ 19 w 34"/>
                <a:gd name="T5" fmla="*/ 9 h 140"/>
                <a:gd name="T6" fmla="*/ 12 w 34"/>
                <a:gd name="T7" fmla="*/ 5 h 140"/>
                <a:gd name="T8" fmla="*/ 9 w 34"/>
                <a:gd name="T9" fmla="*/ 6 h 140"/>
                <a:gd name="T10" fmla="*/ 2 w 34"/>
                <a:gd name="T11" fmla="*/ 9 h 140"/>
                <a:gd name="T12" fmla="*/ 9 w 34"/>
                <a:gd name="T13" fmla="*/ 1 h 140"/>
                <a:gd name="T14" fmla="*/ 28 w 34"/>
                <a:gd name="T15" fmla="*/ 14 h 140"/>
                <a:gd name="T16" fmla="*/ 33 w 34"/>
                <a:gd name="T17" fmla="*/ 54 h 140"/>
                <a:gd name="T18" fmla="*/ 22 w 34"/>
                <a:gd name="T19" fmla="*/ 67 h 140"/>
                <a:gd name="T20" fmla="*/ 18 w 34"/>
                <a:gd name="T21" fmla="*/ 95 h 140"/>
                <a:gd name="T22" fmla="*/ 24 w 34"/>
                <a:gd name="T23" fmla="*/ 127 h 140"/>
                <a:gd name="T24" fmla="*/ 18 w 34"/>
                <a:gd name="T25" fmla="*/ 139 h 140"/>
                <a:gd name="T26" fmla="*/ 15 w 34"/>
                <a:gd name="T27" fmla="*/ 140 h 140"/>
                <a:gd name="T28" fmla="*/ 7 w 34"/>
                <a:gd name="T29" fmla="*/ 134 h 140"/>
                <a:gd name="T30" fmla="*/ 0 w 34"/>
                <a:gd name="T31" fmla="*/ 95 h 140"/>
                <a:gd name="T32" fmla="*/ 6 w 34"/>
                <a:gd name="T33" fmla="*/ 56 h 140"/>
                <a:gd name="T34" fmla="*/ 4 w 34"/>
                <a:gd name="T35" fmla="*/ 2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40">
                  <a:moveTo>
                    <a:pt x="4" y="25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9" y="17"/>
                    <a:pt x="21" y="13"/>
                    <a:pt x="19" y="9"/>
                  </a:cubicBezTo>
                  <a:cubicBezTo>
                    <a:pt x="17" y="7"/>
                    <a:pt x="15" y="5"/>
                    <a:pt x="12" y="5"/>
                  </a:cubicBezTo>
                  <a:cubicBezTo>
                    <a:pt x="11" y="5"/>
                    <a:pt x="10" y="5"/>
                    <a:pt x="9" y="6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5"/>
                    <a:pt x="6" y="2"/>
                    <a:pt x="9" y="1"/>
                  </a:cubicBezTo>
                  <a:cubicBezTo>
                    <a:pt x="16" y="0"/>
                    <a:pt x="25" y="3"/>
                    <a:pt x="28" y="14"/>
                  </a:cubicBezTo>
                  <a:cubicBezTo>
                    <a:pt x="33" y="29"/>
                    <a:pt x="34" y="38"/>
                    <a:pt x="33" y="54"/>
                  </a:cubicBezTo>
                  <a:cubicBezTo>
                    <a:pt x="31" y="62"/>
                    <a:pt x="27" y="66"/>
                    <a:pt x="22" y="67"/>
                  </a:cubicBezTo>
                  <a:cubicBezTo>
                    <a:pt x="20" y="73"/>
                    <a:pt x="18" y="83"/>
                    <a:pt x="18" y="95"/>
                  </a:cubicBezTo>
                  <a:cubicBezTo>
                    <a:pt x="18" y="105"/>
                    <a:pt x="19" y="116"/>
                    <a:pt x="24" y="127"/>
                  </a:cubicBezTo>
                  <a:cubicBezTo>
                    <a:pt x="25" y="132"/>
                    <a:pt x="23" y="137"/>
                    <a:pt x="18" y="139"/>
                  </a:cubicBezTo>
                  <a:cubicBezTo>
                    <a:pt x="17" y="139"/>
                    <a:pt x="16" y="140"/>
                    <a:pt x="15" y="140"/>
                  </a:cubicBezTo>
                  <a:cubicBezTo>
                    <a:pt x="11" y="140"/>
                    <a:pt x="8" y="137"/>
                    <a:pt x="7" y="134"/>
                  </a:cubicBezTo>
                  <a:cubicBezTo>
                    <a:pt x="1" y="120"/>
                    <a:pt x="0" y="107"/>
                    <a:pt x="0" y="95"/>
                  </a:cubicBezTo>
                  <a:cubicBezTo>
                    <a:pt x="0" y="77"/>
                    <a:pt x="4" y="63"/>
                    <a:pt x="6" y="56"/>
                  </a:cubicBezTo>
                  <a:cubicBezTo>
                    <a:pt x="8" y="46"/>
                    <a:pt x="6" y="35"/>
                    <a:pt x="4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" name="Freeform 14"/>
            <p:cNvSpPr>
              <a:spLocks/>
            </p:cNvSpPr>
            <p:nvPr/>
          </p:nvSpPr>
          <p:spPr bwMode="auto">
            <a:xfrm>
              <a:off x="1687512" y="5256209"/>
              <a:ext cx="271463" cy="120650"/>
            </a:xfrm>
            <a:custGeom>
              <a:avLst/>
              <a:gdLst>
                <a:gd name="T0" fmla="*/ 59 w 61"/>
                <a:gd name="T1" fmla="*/ 6 h 27"/>
                <a:gd name="T2" fmla="*/ 57 w 61"/>
                <a:gd name="T3" fmla="*/ 14 h 27"/>
                <a:gd name="T4" fmla="*/ 32 w 61"/>
                <a:gd name="T5" fmla="*/ 26 h 27"/>
                <a:gd name="T6" fmla="*/ 30 w 61"/>
                <a:gd name="T7" fmla="*/ 27 h 27"/>
                <a:gd name="T8" fmla="*/ 26 w 61"/>
                <a:gd name="T9" fmla="*/ 26 h 27"/>
                <a:gd name="T10" fmla="*/ 3 w 61"/>
                <a:gd name="T11" fmla="*/ 12 h 27"/>
                <a:gd name="T12" fmla="*/ 2 w 61"/>
                <a:gd name="T13" fmla="*/ 3 h 27"/>
                <a:gd name="T14" fmla="*/ 10 w 61"/>
                <a:gd name="T15" fmla="*/ 2 h 27"/>
                <a:gd name="T16" fmla="*/ 30 w 61"/>
                <a:gd name="T17" fmla="*/ 15 h 27"/>
                <a:gd name="T18" fmla="*/ 51 w 61"/>
                <a:gd name="T19" fmla="*/ 3 h 27"/>
                <a:gd name="T20" fmla="*/ 59 w 61"/>
                <a:gd name="T21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27">
                  <a:moveTo>
                    <a:pt x="59" y="6"/>
                  </a:moveTo>
                  <a:cubicBezTo>
                    <a:pt x="61" y="9"/>
                    <a:pt x="60" y="12"/>
                    <a:pt x="57" y="14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7"/>
                    <a:pt x="31" y="27"/>
                    <a:pt x="30" y="27"/>
                  </a:cubicBezTo>
                  <a:cubicBezTo>
                    <a:pt x="29" y="27"/>
                    <a:pt x="27" y="27"/>
                    <a:pt x="26" y="26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10"/>
                    <a:pt x="0" y="6"/>
                    <a:pt x="2" y="3"/>
                  </a:cubicBezTo>
                  <a:cubicBezTo>
                    <a:pt x="3" y="1"/>
                    <a:pt x="7" y="0"/>
                    <a:pt x="10" y="2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4" y="2"/>
                    <a:pt x="58" y="3"/>
                    <a:pt x="59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" name="Rectangle 15"/>
            <p:cNvSpPr>
              <a:spLocks noChangeArrowheads="1"/>
            </p:cNvSpPr>
            <p:nvPr/>
          </p:nvSpPr>
          <p:spPr bwMode="auto">
            <a:xfrm>
              <a:off x="1990725" y="5722934"/>
              <a:ext cx="133350" cy="14288"/>
            </a:xfrm>
            <a:prstGeom prst="rect">
              <a:avLst/>
            </a:prstGeom>
            <a:solidFill>
              <a:srgbClr val="46BF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" name="Rectangle 16"/>
            <p:cNvSpPr>
              <a:spLocks noChangeArrowheads="1"/>
            </p:cNvSpPr>
            <p:nvPr/>
          </p:nvSpPr>
          <p:spPr bwMode="auto">
            <a:xfrm>
              <a:off x="1562100" y="5722934"/>
              <a:ext cx="273050" cy="14288"/>
            </a:xfrm>
            <a:prstGeom prst="rect">
              <a:avLst/>
            </a:prstGeom>
            <a:solidFill>
              <a:srgbClr val="46BF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" name="Rectangle 17"/>
            <p:cNvSpPr>
              <a:spLocks noChangeArrowheads="1"/>
            </p:cNvSpPr>
            <p:nvPr/>
          </p:nvSpPr>
          <p:spPr bwMode="auto">
            <a:xfrm>
              <a:off x="1312862" y="5722934"/>
              <a:ext cx="120650" cy="14288"/>
            </a:xfrm>
            <a:prstGeom prst="rect">
              <a:avLst/>
            </a:prstGeom>
            <a:solidFill>
              <a:srgbClr val="46BF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" name="Oval 18"/>
            <p:cNvSpPr>
              <a:spLocks noChangeArrowheads="1"/>
            </p:cNvSpPr>
            <p:nvPr/>
          </p:nvSpPr>
          <p:spPr bwMode="auto">
            <a:xfrm>
              <a:off x="1482725" y="5091109"/>
              <a:ext cx="138113" cy="1428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" name="Freeform 19"/>
            <p:cNvSpPr>
              <a:spLocks/>
            </p:cNvSpPr>
            <p:nvPr/>
          </p:nvSpPr>
          <p:spPr bwMode="auto">
            <a:xfrm>
              <a:off x="1393825" y="5229222"/>
              <a:ext cx="173038" cy="601663"/>
            </a:xfrm>
            <a:custGeom>
              <a:avLst/>
              <a:gdLst>
                <a:gd name="T0" fmla="*/ 15 w 39"/>
                <a:gd name="T1" fmla="*/ 20 h 135"/>
                <a:gd name="T2" fmla="*/ 13 w 39"/>
                <a:gd name="T3" fmla="*/ 15 h 135"/>
                <a:gd name="T4" fmla="*/ 15 w 39"/>
                <a:gd name="T5" fmla="*/ 10 h 135"/>
                <a:gd name="T6" fmla="*/ 20 w 39"/>
                <a:gd name="T7" fmla="*/ 8 h 135"/>
                <a:gd name="T8" fmla="*/ 25 w 39"/>
                <a:gd name="T9" fmla="*/ 10 h 135"/>
                <a:gd name="T10" fmla="*/ 31 w 39"/>
                <a:gd name="T11" fmla="*/ 14 h 135"/>
                <a:gd name="T12" fmla="*/ 24 w 39"/>
                <a:gd name="T13" fmla="*/ 2 h 135"/>
                <a:gd name="T14" fmla="*/ 6 w 39"/>
                <a:gd name="T15" fmla="*/ 14 h 135"/>
                <a:gd name="T16" fmla="*/ 2 w 39"/>
                <a:gd name="T17" fmla="*/ 53 h 135"/>
                <a:gd name="T18" fmla="*/ 12 w 39"/>
                <a:gd name="T19" fmla="*/ 65 h 135"/>
                <a:gd name="T20" fmla="*/ 10 w 39"/>
                <a:gd name="T21" fmla="*/ 123 h 135"/>
                <a:gd name="T22" fmla="*/ 16 w 39"/>
                <a:gd name="T23" fmla="*/ 134 h 135"/>
                <a:gd name="T24" fmla="*/ 19 w 39"/>
                <a:gd name="T25" fmla="*/ 135 h 135"/>
                <a:gd name="T26" fmla="*/ 27 w 39"/>
                <a:gd name="T27" fmla="*/ 129 h 135"/>
                <a:gd name="T28" fmla="*/ 27 w 39"/>
                <a:gd name="T29" fmla="*/ 55 h 135"/>
                <a:gd name="T30" fmla="*/ 29 w 39"/>
                <a:gd name="T31" fmla="*/ 28 h 135"/>
                <a:gd name="T32" fmla="*/ 15 w 39"/>
                <a:gd name="T33" fmla="*/ 2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135">
                  <a:moveTo>
                    <a:pt x="15" y="20"/>
                  </a:moveTo>
                  <a:cubicBezTo>
                    <a:pt x="14" y="18"/>
                    <a:pt x="13" y="17"/>
                    <a:pt x="13" y="15"/>
                  </a:cubicBezTo>
                  <a:cubicBezTo>
                    <a:pt x="13" y="13"/>
                    <a:pt x="14" y="11"/>
                    <a:pt x="15" y="10"/>
                  </a:cubicBezTo>
                  <a:cubicBezTo>
                    <a:pt x="17" y="8"/>
                    <a:pt x="18" y="8"/>
                    <a:pt x="20" y="8"/>
                  </a:cubicBezTo>
                  <a:cubicBezTo>
                    <a:pt x="22" y="8"/>
                    <a:pt x="24" y="8"/>
                    <a:pt x="25" y="10"/>
                  </a:cubicBezTo>
                  <a:cubicBezTo>
                    <a:pt x="25" y="10"/>
                    <a:pt x="27" y="12"/>
                    <a:pt x="31" y="14"/>
                  </a:cubicBezTo>
                  <a:cubicBezTo>
                    <a:pt x="31" y="8"/>
                    <a:pt x="29" y="3"/>
                    <a:pt x="24" y="2"/>
                  </a:cubicBezTo>
                  <a:cubicBezTo>
                    <a:pt x="18" y="0"/>
                    <a:pt x="9" y="4"/>
                    <a:pt x="6" y="14"/>
                  </a:cubicBezTo>
                  <a:cubicBezTo>
                    <a:pt x="1" y="28"/>
                    <a:pt x="0" y="37"/>
                    <a:pt x="2" y="53"/>
                  </a:cubicBezTo>
                  <a:cubicBezTo>
                    <a:pt x="3" y="61"/>
                    <a:pt x="7" y="64"/>
                    <a:pt x="12" y="65"/>
                  </a:cubicBezTo>
                  <a:cubicBezTo>
                    <a:pt x="15" y="75"/>
                    <a:pt x="20" y="98"/>
                    <a:pt x="10" y="123"/>
                  </a:cubicBezTo>
                  <a:cubicBezTo>
                    <a:pt x="9" y="128"/>
                    <a:pt x="11" y="133"/>
                    <a:pt x="16" y="134"/>
                  </a:cubicBezTo>
                  <a:cubicBezTo>
                    <a:pt x="17" y="135"/>
                    <a:pt x="18" y="135"/>
                    <a:pt x="19" y="135"/>
                  </a:cubicBezTo>
                  <a:cubicBezTo>
                    <a:pt x="22" y="135"/>
                    <a:pt x="26" y="133"/>
                    <a:pt x="27" y="129"/>
                  </a:cubicBezTo>
                  <a:cubicBezTo>
                    <a:pt x="39" y="95"/>
                    <a:pt x="31" y="65"/>
                    <a:pt x="27" y="55"/>
                  </a:cubicBezTo>
                  <a:cubicBezTo>
                    <a:pt x="26" y="46"/>
                    <a:pt x="27" y="37"/>
                    <a:pt x="29" y="28"/>
                  </a:cubicBezTo>
                  <a:cubicBezTo>
                    <a:pt x="20" y="25"/>
                    <a:pt x="15" y="20"/>
                    <a:pt x="15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" name="Freeform 20"/>
            <p:cNvSpPr>
              <a:spLocks/>
            </p:cNvSpPr>
            <p:nvPr/>
          </p:nvSpPr>
          <p:spPr bwMode="auto">
            <a:xfrm>
              <a:off x="1647825" y="5268909"/>
              <a:ext cx="101600" cy="49213"/>
            </a:xfrm>
            <a:custGeom>
              <a:avLst/>
              <a:gdLst>
                <a:gd name="T0" fmla="*/ 13 w 23"/>
                <a:gd name="T1" fmla="*/ 8 h 11"/>
                <a:gd name="T2" fmla="*/ 20 w 23"/>
                <a:gd name="T3" fmla="*/ 11 h 11"/>
                <a:gd name="T4" fmla="*/ 23 w 23"/>
                <a:gd name="T5" fmla="*/ 7 h 11"/>
                <a:gd name="T6" fmla="*/ 12 w 23"/>
                <a:gd name="T7" fmla="*/ 5 h 11"/>
                <a:gd name="T8" fmla="*/ 1 w 23"/>
                <a:gd name="T9" fmla="*/ 5 h 11"/>
                <a:gd name="T10" fmla="*/ 4 w 23"/>
                <a:gd name="T11" fmla="*/ 9 h 11"/>
                <a:gd name="T12" fmla="*/ 12 w 23"/>
                <a:gd name="T13" fmla="*/ 8 h 11"/>
                <a:gd name="T14" fmla="*/ 13 w 23"/>
                <a:gd name="T15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11">
                  <a:moveTo>
                    <a:pt x="13" y="8"/>
                  </a:moveTo>
                  <a:cubicBezTo>
                    <a:pt x="16" y="8"/>
                    <a:pt x="18" y="9"/>
                    <a:pt x="20" y="11"/>
                  </a:cubicBezTo>
                  <a:cubicBezTo>
                    <a:pt x="21" y="10"/>
                    <a:pt x="23" y="8"/>
                    <a:pt x="23" y="7"/>
                  </a:cubicBezTo>
                  <a:cubicBezTo>
                    <a:pt x="23" y="4"/>
                    <a:pt x="10" y="0"/>
                    <a:pt x="12" y="5"/>
                  </a:cubicBezTo>
                  <a:cubicBezTo>
                    <a:pt x="15" y="10"/>
                    <a:pt x="3" y="2"/>
                    <a:pt x="1" y="5"/>
                  </a:cubicBezTo>
                  <a:cubicBezTo>
                    <a:pt x="0" y="6"/>
                    <a:pt x="1" y="7"/>
                    <a:pt x="4" y="9"/>
                  </a:cubicBezTo>
                  <a:cubicBezTo>
                    <a:pt x="6" y="9"/>
                    <a:pt x="9" y="9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lose/>
                </a:path>
              </a:pathLst>
            </a:custGeom>
            <a:solidFill>
              <a:srgbClr val="46BF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" name="Freeform 21"/>
            <p:cNvSpPr>
              <a:spLocks/>
            </p:cNvSpPr>
            <p:nvPr/>
          </p:nvSpPr>
          <p:spPr bwMode="auto">
            <a:xfrm>
              <a:off x="1611312" y="5362572"/>
              <a:ext cx="196850" cy="192088"/>
            </a:xfrm>
            <a:custGeom>
              <a:avLst/>
              <a:gdLst>
                <a:gd name="T0" fmla="*/ 36 w 44"/>
                <a:gd name="T1" fmla="*/ 42 h 43"/>
                <a:gd name="T2" fmla="*/ 40 w 44"/>
                <a:gd name="T3" fmla="*/ 42 h 43"/>
                <a:gd name="T4" fmla="*/ 40 w 44"/>
                <a:gd name="T5" fmla="*/ 39 h 43"/>
                <a:gd name="T6" fmla="*/ 38 w 44"/>
                <a:gd name="T7" fmla="*/ 36 h 43"/>
                <a:gd name="T8" fmla="*/ 40 w 44"/>
                <a:gd name="T9" fmla="*/ 14 h 43"/>
                <a:gd name="T10" fmla="*/ 25 w 44"/>
                <a:gd name="T11" fmla="*/ 0 h 43"/>
                <a:gd name="T12" fmla="*/ 25 w 44"/>
                <a:gd name="T13" fmla="*/ 0 h 43"/>
                <a:gd name="T14" fmla="*/ 23 w 44"/>
                <a:gd name="T15" fmla="*/ 1 h 43"/>
                <a:gd name="T16" fmla="*/ 14 w 44"/>
                <a:gd name="T17" fmla="*/ 2 h 43"/>
                <a:gd name="T18" fmla="*/ 13 w 44"/>
                <a:gd name="T19" fmla="*/ 3 h 43"/>
                <a:gd name="T20" fmla="*/ 2 w 44"/>
                <a:gd name="T21" fmla="*/ 15 h 43"/>
                <a:gd name="T22" fmla="*/ 2 w 44"/>
                <a:gd name="T23" fmla="*/ 36 h 43"/>
                <a:gd name="T24" fmla="*/ 1 w 44"/>
                <a:gd name="T25" fmla="*/ 38 h 43"/>
                <a:gd name="T26" fmla="*/ 1 w 44"/>
                <a:gd name="T27" fmla="*/ 42 h 43"/>
                <a:gd name="T28" fmla="*/ 4 w 44"/>
                <a:gd name="T29" fmla="*/ 41 h 43"/>
                <a:gd name="T30" fmla="*/ 6 w 44"/>
                <a:gd name="T31" fmla="*/ 39 h 43"/>
                <a:gd name="T32" fmla="*/ 21 w 44"/>
                <a:gd name="T33" fmla="*/ 43 h 43"/>
                <a:gd name="T34" fmla="*/ 35 w 44"/>
                <a:gd name="T35" fmla="*/ 40 h 43"/>
                <a:gd name="T36" fmla="*/ 36 w 44"/>
                <a:gd name="T37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" h="43">
                  <a:moveTo>
                    <a:pt x="36" y="42"/>
                  </a:moveTo>
                  <a:cubicBezTo>
                    <a:pt x="37" y="43"/>
                    <a:pt x="39" y="43"/>
                    <a:pt x="40" y="42"/>
                  </a:cubicBezTo>
                  <a:cubicBezTo>
                    <a:pt x="41" y="41"/>
                    <a:pt x="41" y="40"/>
                    <a:pt x="40" y="39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40" y="33"/>
                    <a:pt x="44" y="22"/>
                    <a:pt x="40" y="14"/>
                  </a:cubicBezTo>
                  <a:cubicBezTo>
                    <a:pt x="35" y="5"/>
                    <a:pt x="28" y="3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0" y="2"/>
                    <a:pt x="17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9" y="6"/>
                    <a:pt x="5" y="9"/>
                    <a:pt x="2" y="15"/>
                  </a:cubicBezTo>
                  <a:cubicBezTo>
                    <a:pt x="0" y="21"/>
                    <a:pt x="2" y="33"/>
                    <a:pt x="2" y="36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39"/>
                    <a:pt x="0" y="41"/>
                    <a:pt x="1" y="42"/>
                  </a:cubicBezTo>
                  <a:cubicBezTo>
                    <a:pt x="2" y="43"/>
                    <a:pt x="4" y="43"/>
                    <a:pt x="4" y="41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9" y="41"/>
                    <a:pt x="14" y="43"/>
                    <a:pt x="21" y="43"/>
                  </a:cubicBezTo>
                  <a:cubicBezTo>
                    <a:pt x="28" y="43"/>
                    <a:pt x="32" y="41"/>
                    <a:pt x="35" y="40"/>
                  </a:cubicBezTo>
                  <a:lnTo>
                    <a:pt x="36" y="42"/>
                  </a:lnTo>
                  <a:close/>
                </a:path>
              </a:pathLst>
            </a:custGeom>
            <a:solidFill>
              <a:srgbClr val="46BF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" name="Freeform 22"/>
            <p:cNvSpPr>
              <a:spLocks/>
            </p:cNvSpPr>
            <p:nvPr/>
          </p:nvSpPr>
          <p:spPr bwMode="auto">
            <a:xfrm>
              <a:off x="1455737" y="5268909"/>
              <a:ext cx="280988" cy="98425"/>
            </a:xfrm>
            <a:custGeom>
              <a:avLst/>
              <a:gdLst>
                <a:gd name="T0" fmla="*/ 62 w 63"/>
                <a:gd name="T1" fmla="*/ 14 h 22"/>
                <a:gd name="T2" fmla="*/ 55 w 63"/>
                <a:gd name="T3" fmla="*/ 9 h 22"/>
                <a:gd name="T4" fmla="*/ 10 w 63"/>
                <a:gd name="T5" fmla="*/ 2 h 22"/>
                <a:gd name="T6" fmla="*/ 2 w 63"/>
                <a:gd name="T7" fmla="*/ 2 h 22"/>
                <a:gd name="T8" fmla="*/ 2 w 63"/>
                <a:gd name="T9" fmla="*/ 10 h 22"/>
                <a:gd name="T10" fmla="*/ 40 w 63"/>
                <a:gd name="T11" fmla="*/ 22 h 22"/>
                <a:gd name="T12" fmla="*/ 58 w 63"/>
                <a:gd name="T13" fmla="*/ 20 h 22"/>
                <a:gd name="T14" fmla="*/ 62 w 63"/>
                <a:gd name="T15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22">
                  <a:moveTo>
                    <a:pt x="62" y="14"/>
                  </a:moveTo>
                  <a:cubicBezTo>
                    <a:pt x="61" y="11"/>
                    <a:pt x="58" y="9"/>
                    <a:pt x="55" y="9"/>
                  </a:cubicBezTo>
                  <a:cubicBezTo>
                    <a:pt x="25" y="16"/>
                    <a:pt x="11" y="2"/>
                    <a:pt x="10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10"/>
                  </a:cubicBezTo>
                  <a:cubicBezTo>
                    <a:pt x="3" y="10"/>
                    <a:pt x="15" y="22"/>
                    <a:pt x="40" y="22"/>
                  </a:cubicBezTo>
                  <a:cubicBezTo>
                    <a:pt x="45" y="22"/>
                    <a:pt x="51" y="22"/>
                    <a:pt x="58" y="20"/>
                  </a:cubicBezTo>
                  <a:cubicBezTo>
                    <a:pt x="61" y="20"/>
                    <a:pt x="63" y="17"/>
                    <a:pt x="62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Freeform 23"/>
            <p:cNvSpPr>
              <a:spLocks/>
            </p:cNvSpPr>
            <p:nvPr/>
          </p:nvSpPr>
          <p:spPr bwMode="auto">
            <a:xfrm>
              <a:off x="1660525" y="5416547"/>
              <a:ext cx="85725" cy="98425"/>
            </a:xfrm>
            <a:custGeom>
              <a:avLst/>
              <a:gdLst>
                <a:gd name="T0" fmla="*/ 14 w 19"/>
                <a:gd name="T1" fmla="*/ 22 h 22"/>
                <a:gd name="T2" fmla="*/ 19 w 19"/>
                <a:gd name="T3" fmla="*/ 21 h 22"/>
                <a:gd name="T4" fmla="*/ 17 w 19"/>
                <a:gd name="T5" fmla="*/ 18 h 22"/>
                <a:gd name="T6" fmla="*/ 14 w 19"/>
                <a:gd name="T7" fmla="*/ 19 h 22"/>
                <a:gd name="T8" fmla="*/ 7 w 19"/>
                <a:gd name="T9" fmla="*/ 15 h 22"/>
                <a:gd name="T10" fmla="*/ 16 w 19"/>
                <a:gd name="T11" fmla="*/ 15 h 22"/>
                <a:gd name="T12" fmla="*/ 16 w 19"/>
                <a:gd name="T13" fmla="*/ 12 h 22"/>
                <a:gd name="T14" fmla="*/ 5 w 19"/>
                <a:gd name="T15" fmla="*/ 12 h 22"/>
                <a:gd name="T16" fmla="*/ 5 w 19"/>
                <a:gd name="T17" fmla="*/ 11 h 22"/>
                <a:gd name="T18" fmla="*/ 5 w 19"/>
                <a:gd name="T19" fmla="*/ 10 h 22"/>
                <a:gd name="T20" fmla="*/ 16 w 19"/>
                <a:gd name="T21" fmla="*/ 10 h 22"/>
                <a:gd name="T22" fmla="*/ 16 w 19"/>
                <a:gd name="T23" fmla="*/ 7 h 22"/>
                <a:gd name="T24" fmla="*/ 7 w 19"/>
                <a:gd name="T25" fmla="*/ 7 h 22"/>
                <a:gd name="T26" fmla="*/ 14 w 19"/>
                <a:gd name="T27" fmla="*/ 3 h 22"/>
                <a:gd name="T28" fmla="*/ 17 w 19"/>
                <a:gd name="T29" fmla="*/ 4 h 22"/>
                <a:gd name="T30" fmla="*/ 19 w 19"/>
                <a:gd name="T31" fmla="*/ 1 h 22"/>
                <a:gd name="T32" fmla="*/ 14 w 19"/>
                <a:gd name="T33" fmla="*/ 0 h 22"/>
                <a:gd name="T34" fmla="*/ 3 w 19"/>
                <a:gd name="T35" fmla="*/ 7 h 22"/>
                <a:gd name="T36" fmla="*/ 0 w 19"/>
                <a:gd name="T37" fmla="*/ 7 h 22"/>
                <a:gd name="T38" fmla="*/ 0 w 19"/>
                <a:gd name="T39" fmla="*/ 10 h 22"/>
                <a:gd name="T40" fmla="*/ 2 w 19"/>
                <a:gd name="T41" fmla="*/ 10 h 22"/>
                <a:gd name="T42" fmla="*/ 2 w 19"/>
                <a:gd name="T43" fmla="*/ 11 h 22"/>
                <a:gd name="T44" fmla="*/ 2 w 19"/>
                <a:gd name="T45" fmla="*/ 12 h 22"/>
                <a:gd name="T46" fmla="*/ 0 w 19"/>
                <a:gd name="T47" fmla="*/ 12 h 22"/>
                <a:gd name="T48" fmla="*/ 0 w 19"/>
                <a:gd name="T49" fmla="*/ 15 h 22"/>
                <a:gd name="T50" fmla="*/ 3 w 19"/>
                <a:gd name="T51" fmla="*/ 15 h 22"/>
                <a:gd name="T52" fmla="*/ 14 w 19"/>
                <a:gd name="T5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" h="22">
                  <a:moveTo>
                    <a:pt x="14" y="22"/>
                  </a:moveTo>
                  <a:cubicBezTo>
                    <a:pt x="15" y="22"/>
                    <a:pt x="17" y="21"/>
                    <a:pt x="19" y="21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5" y="19"/>
                    <a:pt x="14" y="19"/>
                  </a:cubicBezTo>
                  <a:cubicBezTo>
                    <a:pt x="11" y="19"/>
                    <a:pt x="8" y="17"/>
                    <a:pt x="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5"/>
                    <a:pt x="11" y="3"/>
                    <a:pt x="14" y="3"/>
                  </a:cubicBezTo>
                  <a:cubicBezTo>
                    <a:pt x="15" y="3"/>
                    <a:pt x="16" y="3"/>
                    <a:pt x="17" y="4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7" y="0"/>
                    <a:pt x="15" y="0"/>
                    <a:pt x="14" y="0"/>
                  </a:cubicBezTo>
                  <a:cubicBezTo>
                    <a:pt x="9" y="0"/>
                    <a:pt x="5" y="3"/>
                    <a:pt x="3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2"/>
                    <a:pt x="2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5" y="19"/>
                    <a:pt x="9" y="22"/>
                    <a:pt x="14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5755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418"/>
          <p:cNvSpPr>
            <a:spLocks noChangeArrowheads="1"/>
          </p:cNvSpPr>
          <p:nvPr/>
        </p:nvSpPr>
        <p:spPr bwMode="auto">
          <a:xfrm>
            <a:off x="0" y="944881"/>
            <a:ext cx="5903251" cy="45719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1908" y="528935"/>
            <a:ext cx="6184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TRAFFICKING IN HUMAN BEINGS</a:t>
            </a:r>
            <a:endParaRPr lang="en-GB" sz="2400" b="1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074" name="Picture 2" descr="M:\USERS\NIKOS\Presentations\Director presentation 15_Mar_2017\THB icon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175" y="2572450"/>
            <a:ext cx="987425" cy="98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M:\USERS\NIKOS\Presentations\Director presentation 15_Mar_2017\THB icon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90800"/>
            <a:ext cx="987425" cy="98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:\USERS\NIKOS\Presentations\Director presentation 15_Mar_2017\THB icon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087" y="2572451"/>
            <a:ext cx="987425" cy="98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" y="3962400"/>
            <a:ext cx="2819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LABOUR EXPLOITATION</a:t>
            </a:r>
          </a:p>
          <a:p>
            <a:endParaRPr lang="en-GB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GB" sz="1200" dirty="0">
                <a:solidFill>
                  <a:srgbClr val="92D0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THB for labour exploitation </a:t>
            </a:r>
            <a:r>
              <a:rPr lang="en-GB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is increasing in the EU.</a:t>
            </a:r>
          </a:p>
          <a:p>
            <a:r>
              <a:rPr lang="en-GB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 </a:t>
            </a:r>
          </a:p>
          <a:p>
            <a:r>
              <a:rPr lang="en-GB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Traffickers continue to target less regulated industries as well as those featuring seasonal demand for workers.</a:t>
            </a:r>
          </a:p>
          <a:p>
            <a:endParaRPr lang="en-GB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198812" y="3962400"/>
            <a:ext cx="28194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SEXUAL EXPLOITATION</a:t>
            </a:r>
          </a:p>
          <a:p>
            <a:endParaRPr lang="en-GB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GB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OCGs have further increased the </a:t>
            </a:r>
            <a:r>
              <a:rPr lang="en-GB" sz="1200" dirty="0" smtClean="0">
                <a:solidFill>
                  <a:srgbClr val="92D0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use of legal businesses </a:t>
            </a:r>
            <a:r>
              <a:rPr lang="en-GB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that can conceal exploitations such as hotels, nightclubs and massage parlours. </a:t>
            </a:r>
            <a:endParaRPr lang="en-GB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034161" y="3962400"/>
            <a:ext cx="2819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CHILD TRAFFICKING</a:t>
            </a:r>
          </a:p>
          <a:p>
            <a:endParaRPr lang="en-GB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GB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Traffickers often specifically target underage victims, both male and female, to sexually exploit them. </a:t>
            </a:r>
          </a:p>
          <a:p>
            <a:endParaRPr lang="en-GB" sz="1200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GB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 </a:t>
            </a:r>
            <a:r>
              <a:rPr lang="en-GB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some cases, underage victims are trafficked for the purpose of producing Child Sexual Exploitation Material (CSEM), which is traded on online platforms. 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295399" y="1353879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migration crisis has resulted in an increase in the number of potential victims of THB.</a:t>
            </a:r>
            <a:endParaRPr lang="en-GB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334000" y="1353879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growing number of vulnerable adults and unaccompanied minors in the EU are likely to be targeted by traffickers.</a:t>
            </a:r>
            <a:endParaRPr lang="en-GB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8" name="Freeform 738"/>
          <p:cNvSpPr>
            <a:spLocks/>
          </p:cNvSpPr>
          <p:nvPr/>
        </p:nvSpPr>
        <p:spPr bwMode="auto">
          <a:xfrm>
            <a:off x="990600" y="1417139"/>
            <a:ext cx="222705" cy="184889"/>
          </a:xfrm>
          <a:custGeom>
            <a:avLst/>
            <a:gdLst>
              <a:gd name="T0" fmla="*/ 0 w 64"/>
              <a:gd name="T1" fmla="*/ 53 h 55"/>
              <a:gd name="T2" fmla="*/ 31 w 64"/>
              <a:gd name="T3" fmla="*/ 0 h 55"/>
              <a:gd name="T4" fmla="*/ 33 w 64"/>
              <a:gd name="T5" fmla="*/ 0 h 55"/>
              <a:gd name="T6" fmla="*/ 63 w 64"/>
              <a:gd name="T7" fmla="*/ 53 h 55"/>
              <a:gd name="T8" fmla="*/ 63 w 64"/>
              <a:gd name="T9" fmla="*/ 55 h 55"/>
              <a:gd name="T10" fmla="*/ 1 w 64"/>
              <a:gd name="T11" fmla="*/ 55 h 55"/>
              <a:gd name="T12" fmla="*/ 0 w 64"/>
              <a:gd name="T13" fmla="*/ 5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55">
                <a:moveTo>
                  <a:pt x="0" y="53"/>
                </a:move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2" y="0"/>
                  <a:pt x="33" y="0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4"/>
                  <a:pt x="63" y="55"/>
                  <a:pt x="63" y="55"/>
                </a:cubicBezTo>
                <a:cubicBezTo>
                  <a:pt x="1" y="55"/>
                  <a:pt x="1" y="55"/>
                  <a:pt x="1" y="55"/>
                </a:cubicBezTo>
                <a:cubicBezTo>
                  <a:pt x="1" y="55"/>
                  <a:pt x="0" y="54"/>
                  <a:pt x="0" y="5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B050"/>
              </a:solidFill>
            </a:endParaRPr>
          </a:p>
        </p:txBody>
      </p:sp>
      <p:sp>
        <p:nvSpPr>
          <p:cNvPr id="90" name="Freeform 738"/>
          <p:cNvSpPr>
            <a:spLocks/>
          </p:cNvSpPr>
          <p:nvPr/>
        </p:nvSpPr>
        <p:spPr bwMode="auto">
          <a:xfrm>
            <a:off x="457201" y="6455389"/>
            <a:ext cx="149452" cy="124075"/>
          </a:xfrm>
          <a:custGeom>
            <a:avLst/>
            <a:gdLst>
              <a:gd name="T0" fmla="*/ 0 w 64"/>
              <a:gd name="T1" fmla="*/ 53 h 55"/>
              <a:gd name="T2" fmla="*/ 31 w 64"/>
              <a:gd name="T3" fmla="*/ 0 h 55"/>
              <a:gd name="T4" fmla="*/ 33 w 64"/>
              <a:gd name="T5" fmla="*/ 0 h 55"/>
              <a:gd name="T6" fmla="*/ 63 w 64"/>
              <a:gd name="T7" fmla="*/ 53 h 55"/>
              <a:gd name="T8" fmla="*/ 63 w 64"/>
              <a:gd name="T9" fmla="*/ 55 h 55"/>
              <a:gd name="T10" fmla="*/ 1 w 64"/>
              <a:gd name="T11" fmla="*/ 55 h 55"/>
              <a:gd name="T12" fmla="*/ 0 w 64"/>
              <a:gd name="T13" fmla="*/ 5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55">
                <a:moveTo>
                  <a:pt x="0" y="53"/>
                </a:move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2" y="0"/>
                  <a:pt x="33" y="0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4"/>
                  <a:pt x="63" y="55"/>
                  <a:pt x="63" y="55"/>
                </a:cubicBezTo>
                <a:cubicBezTo>
                  <a:pt x="1" y="55"/>
                  <a:pt x="1" y="55"/>
                  <a:pt x="1" y="55"/>
                </a:cubicBezTo>
                <a:cubicBezTo>
                  <a:pt x="1" y="55"/>
                  <a:pt x="0" y="54"/>
                  <a:pt x="0" y="5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B05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33400" y="6400800"/>
            <a:ext cx="12425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= Increasing</a:t>
            </a:r>
            <a:endParaRPr lang="en-GB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4" name="Freeform 738"/>
          <p:cNvSpPr>
            <a:spLocks/>
          </p:cNvSpPr>
          <p:nvPr/>
        </p:nvSpPr>
        <p:spPr bwMode="auto">
          <a:xfrm>
            <a:off x="5029200" y="1457442"/>
            <a:ext cx="222705" cy="184889"/>
          </a:xfrm>
          <a:custGeom>
            <a:avLst/>
            <a:gdLst>
              <a:gd name="T0" fmla="*/ 0 w 64"/>
              <a:gd name="T1" fmla="*/ 53 h 55"/>
              <a:gd name="T2" fmla="*/ 31 w 64"/>
              <a:gd name="T3" fmla="*/ 0 h 55"/>
              <a:gd name="T4" fmla="*/ 33 w 64"/>
              <a:gd name="T5" fmla="*/ 0 h 55"/>
              <a:gd name="T6" fmla="*/ 63 w 64"/>
              <a:gd name="T7" fmla="*/ 53 h 55"/>
              <a:gd name="T8" fmla="*/ 63 w 64"/>
              <a:gd name="T9" fmla="*/ 55 h 55"/>
              <a:gd name="T10" fmla="*/ 1 w 64"/>
              <a:gd name="T11" fmla="*/ 55 h 55"/>
              <a:gd name="T12" fmla="*/ 0 w 64"/>
              <a:gd name="T13" fmla="*/ 5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55">
                <a:moveTo>
                  <a:pt x="0" y="53"/>
                </a:move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2" y="0"/>
                  <a:pt x="33" y="0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4"/>
                  <a:pt x="63" y="55"/>
                  <a:pt x="63" y="55"/>
                </a:cubicBezTo>
                <a:cubicBezTo>
                  <a:pt x="1" y="55"/>
                  <a:pt x="1" y="55"/>
                  <a:pt x="1" y="55"/>
                </a:cubicBezTo>
                <a:cubicBezTo>
                  <a:pt x="1" y="55"/>
                  <a:pt x="0" y="54"/>
                  <a:pt x="0" y="5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B050"/>
              </a:solidFill>
            </a:endParaRPr>
          </a:p>
        </p:txBody>
      </p:sp>
      <p:sp>
        <p:nvSpPr>
          <p:cNvPr id="95" name="Freeform 738"/>
          <p:cNvSpPr>
            <a:spLocks/>
          </p:cNvSpPr>
          <p:nvPr/>
        </p:nvSpPr>
        <p:spPr bwMode="auto">
          <a:xfrm>
            <a:off x="227182" y="4885738"/>
            <a:ext cx="222705" cy="184889"/>
          </a:xfrm>
          <a:custGeom>
            <a:avLst/>
            <a:gdLst>
              <a:gd name="T0" fmla="*/ 0 w 64"/>
              <a:gd name="T1" fmla="*/ 53 h 55"/>
              <a:gd name="T2" fmla="*/ 31 w 64"/>
              <a:gd name="T3" fmla="*/ 0 h 55"/>
              <a:gd name="T4" fmla="*/ 33 w 64"/>
              <a:gd name="T5" fmla="*/ 0 h 55"/>
              <a:gd name="T6" fmla="*/ 63 w 64"/>
              <a:gd name="T7" fmla="*/ 53 h 55"/>
              <a:gd name="T8" fmla="*/ 63 w 64"/>
              <a:gd name="T9" fmla="*/ 55 h 55"/>
              <a:gd name="T10" fmla="*/ 1 w 64"/>
              <a:gd name="T11" fmla="*/ 55 h 55"/>
              <a:gd name="T12" fmla="*/ 0 w 64"/>
              <a:gd name="T13" fmla="*/ 5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55">
                <a:moveTo>
                  <a:pt x="0" y="53"/>
                </a:move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2" y="0"/>
                  <a:pt x="33" y="0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4"/>
                  <a:pt x="63" y="55"/>
                  <a:pt x="63" y="55"/>
                </a:cubicBezTo>
                <a:cubicBezTo>
                  <a:pt x="1" y="55"/>
                  <a:pt x="1" y="55"/>
                  <a:pt x="1" y="55"/>
                </a:cubicBezTo>
                <a:cubicBezTo>
                  <a:pt x="1" y="55"/>
                  <a:pt x="0" y="54"/>
                  <a:pt x="0" y="5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B050"/>
              </a:solidFill>
            </a:endParaRPr>
          </a:p>
        </p:txBody>
      </p:sp>
      <p:sp>
        <p:nvSpPr>
          <p:cNvPr id="96" name="Freeform 738"/>
          <p:cNvSpPr>
            <a:spLocks/>
          </p:cNvSpPr>
          <p:nvPr/>
        </p:nvSpPr>
        <p:spPr bwMode="auto">
          <a:xfrm>
            <a:off x="2968793" y="4906464"/>
            <a:ext cx="222705" cy="184889"/>
          </a:xfrm>
          <a:custGeom>
            <a:avLst/>
            <a:gdLst>
              <a:gd name="T0" fmla="*/ 0 w 64"/>
              <a:gd name="T1" fmla="*/ 53 h 55"/>
              <a:gd name="T2" fmla="*/ 31 w 64"/>
              <a:gd name="T3" fmla="*/ 0 h 55"/>
              <a:gd name="T4" fmla="*/ 33 w 64"/>
              <a:gd name="T5" fmla="*/ 0 h 55"/>
              <a:gd name="T6" fmla="*/ 63 w 64"/>
              <a:gd name="T7" fmla="*/ 53 h 55"/>
              <a:gd name="T8" fmla="*/ 63 w 64"/>
              <a:gd name="T9" fmla="*/ 55 h 55"/>
              <a:gd name="T10" fmla="*/ 1 w 64"/>
              <a:gd name="T11" fmla="*/ 55 h 55"/>
              <a:gd name="T12" fmla="*/ 0 w 64"/>
              <a:gd name="T13" fmla="*/ 5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55">
                <a:moveTo>
                  <a:pt x="0" y="53"/>
                </a:move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2" y="0"/>
                  <a:pt x="33" y="0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4"/>
                  <a:pt x="63" y="55"/>
                  <a:pt x="63" y="55"/>
                </a:cubicBezTo>
                <a:cubicBezTo>
                  <a:pt x="1" y="55"/>
                  <a:pt x="1" y="55"/>
                  <a:pt x="1" y="55"/>
                </a:cubicBezTo>
                <a:cubicBezTo>
                  <a:pt x="1" y="55"/>
                  <a:pt x="0" y="54"/>
                  <a:pt x="0" y="5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706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314869" y="3200400"/>
            <a:ext cx="1700864" cy="180000"/>
            <a:chOff x="5129213" y="4349750"/>
            <a:chExt cx="1236663" cy="123826"/>
          </a:xfrm>
        </p:grpSpPr>
        <p:sp>
          <p:nvSpPr>
            <p:cNvPr id="20110" name="Freeform 209"/>
            <p:cNvSpPr>
              <a:spLocks/>
            </p:cNvSpPr>
            <p:nvPr/>
          </p:nvSpPr>
          <p:spPr bwMode="auto">
            <a:xfrm>
              <a:off x="5129213" y="4349750"/>
              <a:ext cx="82550" cy="123825"/>
            </a:xfrm>
            <a:custGeom>
              <a:avLst/>
              <a:gdLst>
                <a:gd name="T0" fmla="*/ 29 w 29"/>
                <a:gd name="T1" fmla="*/ 29 h 44"/>
                <a:gd name="T2" fmla="*/ 25 w 29"/>
                <a:gd name="T3" fmla="*/ 40 h 44"/>
                <a:gd name="T4" fmla="*/ 15 w 29"/>
                <a:gd name="T5" fmla="*/ 44 h 44"/>
                <a:gd name="T6" fmla="*/ 8 w 29"/>
                <a:gd name="T7" fmla="*/ 42 h 44"/>
                <a:gd name="T8" fmla="*/ 4 w 29"/>
                <a:gd name="T9" fmla="*/ 39 h 44"/>
                <a:gd name="T10" fmla="*/ 1 w 29"/>
                <a:gd name="T11" fmla="*/ 33 h 44"/>
                <a:gd name="T12" fmla="*/ 0 w 29"/>
                <a:gd name="T13" fmla="*/ 25 h 44"/>
                <a:gd name="T14" fmla="*/ 0 w 29"/>
                <a:gd name="T15" fmla="*/ 18 h 44"/>
                <a:gd name="T16" fmla="*/ 1 w 29"/>
                <a:gd name="T17" fmla="*/ 10 h 44"/>
                <a:gd name="T18" fmla="*/ 4 w 29"/>
                <a:gd name="T19" fmla="*/ 4 h 44"/>
                <a:gd name="T20" fmla="*/ 9 w 29"/>
                <a:gd name="T21" fmla="*/ 1 h 44"/>
                <a:gd name="T22" fmla="*/ 15 w 29"/>
                <a:gd name="T23" fmla="*/ 0 h 44"/>
                <a:gd name="T24" fmla="*/ 25 w 29"/>
                <a:gd name="T25" fmla="*/ 4 h 44"/>
                <a:gd name="T26" fmla="*/ 29 w 29"/>
                <a:gd name="T27" fmla="*/ 15 h 44"/>
                <a:gd name="T28" fmla="*/ 21 w 29"/>
                <a:gd name="T29" fmla="*/ 15 h 44"/>
                <a:gd name="T30" fmla="*/ 20 w 29"/>
                <a:gd name="T31" fmla="*/ 11 h 44"/>
                <a:gd name="T32" fmla="*/ 19 w 29"/>
                <a:gd name="T33" fmla="*/ 9 h 44"/>
                <a:gd name="T34" fmla="*/ 18 w 29"/>
                <a:gd name="T35" fmla="*/ 7 h 44"/>
                <a:gd name="T36" fmla="*/ 15 w 29"/>
                <a:gd name="T37" fmla="*/ 7 h 44"/>
                <a:gd name="T38" fmla="*/ 12 w 29"/>
                <a:gd name="T39" fmla="*/ 7 h 44"/>
                <a:gd name="T40" fmla="*/ 10 w 29"/>
                <a:gd name="T41" fmla="*/ 9 h 44"/>
                <a:gd name="T42" fmla="*/ 9 w 29"/>
                <a:gd name="T43" fmla="*/ 13 h 44"/>
                <a:gd name="T44" fmla="*/ 8 w 29"/>
                <a:gd name="T45" fmla="*/ 18 h 44"/>
                <a:gd name="T46" fmla="*/ 8 w 29"/>
                <a:gd name="T47" fmla="*/ 25 h 44"/>
                <a:gd name="T48" fmla="*/ 9 w 29"/>
                <a:gd name="T49" fmla="*/ 30 h 44"/>
                <a:gd name="T50" fmla="*/ 10 w 29"/>
                <a:gd name="T51" fmla="*/ 34 h 44"/>
                <a:gd name="T52" fmla="*/ 12 w 29"/>
                <a:gd name="T53" fmla="*/ 36 h 44"/>
                <a:gd name="T54" fmla="*/ 15 w 29"/>
                <a:gd name="T55" fmla="*/ 36 h 44"/>
                <a:gd name="T56" fmla="*/ 17 w 29"/>
                <a:gd name="T57" fmla="*/ 36 h 44"/>
                <a:gd name="T58" fmla="*/ 19 w 29"/>
                <a:gd name="T59" fmla="*/ 35 h 44"/>
                <a:gd name="T60" fmla="*/ 20 w 29"/>
                <a:gd name="T61" fmla="*/ 33 h 44"/>
                <a:gd name="T62" fmla="*/ 21 w 29"/>
                <a:gd name="T63" fmla="*/ 29 h 44"/>
                <a:gd name="T64" fmla="*/ 29 w 29"/>
                <a:gd name="T65" fmla="*/ 2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" h="44">
                  <a:moveTo>
                    <a:pt x="29" y="29"/>
                  </a:moveTo>
                  <a:cubicBezTo>
                    <a:pt x="29" y="34"/>
                    <a:pt x="28" y="37"/>
                    <a:pt x="25" y="40"/>
                  </a:cubicBezTo>
                  <a:cubicBezTo>
                    <a:pt x="23" y="42"/>
                    <a:pt x="19" y="44"/>
                    <a:pt x="15" y="44"/>
                  </a:cubicBezTo>
                  <a:cubicBezTo>
                    <a:pt x="12" y="44"/>
                    <a:pt x="10" y="43"/>
                    <a:pt x="8" y="42"/>
                  </a:cubicBezTo>
                  <a:cubicBezTo>
                    <a:pt x="6" y="42"/>
                    <a:pt x="5" y="40"/>
                    <a:pt x="4" y="39"/>
                  </a:cubicBezTo>
                  <a:cubicBezTo>
                    <a:pt x="2" y="37"/>
                    <a:pt x="1" y="35"/>
                    <a:pt x="1" y="33"/>
                  </a:cubicBezTo>
                  <a:cubicBezTo>
                    <a:pt x="0" y="31"/>
                    <a:pt x="0" y="28"/>
                    <a:pt x="0" y="2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0" y="12"/>
                    <a:pt x="1" y="10"/>
                  </a:cubicBezTo>
                  <a:cubicBezTo>
                    <a:pt x="1" y="8"/>
                    <a:pt x="2" y="6"/>
                    <a:pt x="4" y="4"/>
                  </a:cubicBezTo>
                  <a:cubicBezTo>
                    <a:pt x="5" y="3"/>
                    <a:pt x="7" y="2"/>
                    <a:pt x="9" y="1"/>
                  </a:cubicBezTo>
                  <a:cubicBezTo>
                    <a:pt x="10" y="0"/>
                    <a:pt x="12" y="0"/>
                    <a:pt x="15" y="0"/>
                  </a:cubicBezTo>
                  <a:cubicBezTo>
                    <a:pt x="19" y="0"/>
                    <a:pt x="23" y="1"/>
                    <a:pt x="25" y="4"/>
                  </a:cubicBezTo>
                  <a:cubicBezTo>
                    <a:pt x="28" y="6"/>
                    <a:pt x="29" y="10"/>
                    <a:pt x="29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3"/>
                    <a:pt x="21" y="12"/>
                    <a:pt x="20" y="11"/>
                  </a:cubicBezTo>
                  <a:cubicBezTo>
                    <a:pt x="20" y="10"/>
                    <a:pt x="20" y="9"/>
                    <a:pt x="19" y="9"/>
                  </a:cubicBezTo>
                  <a:cubicBezTo>
                    <a:pt x="19" y="8"/>
                    <a:pt x="18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9"/>
                    <a:pt x="10" y="9"/>
                  </a:cubicBezTo>
                  <a:cubicBezTo>
                    <a:pt x="9" y="10"/>
                    <a:pt x="9" y="11"/>
                    <a:pt x="9" y="13"/>
                  </a:cubicBezTo>
                  <a:cubicBezTo>
                    <a:pt x="8" y="14"/>
                    <a:pt x="8" y="16"/>
                    <a:pt x="8" y="18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7"/>
                    <a:pt x="8" y="29"/>
                    <a:pt x="9" y="30"/>
                  </a:cubicBezTo>
                  <a:cubicBezTo>
                    <a:pt x="9" y="32"/>
                    <a:pt x="9" y="33"/>
                    <a:pt x="10" y="34"/>
                  </a:cubicBezTo>
                  <a:cubicBezTo>
                    <a:pt x="10" y="35"/>
                    <a:pt x="11" y="35"/>
                    <a:pt x="12" y="36"/>
                  </a:cubicBezTo>
                  <a:cubicBezTo>
                    <a:pt x="12" y="36"/>
                    <a:pt x="13" y="36"/>
                    <a:pt x="15" y="36"/>
                  </a:cubicBezTo>
                  <a:cubicBezTo>
                    <a:pt x="16" y="36"/>
                    <a:pt x="17" y="36"/>
                    <a:pt x="17" y="36"/>
                  </a:cubicBezTo>
                  <a:cubicBezTo>
                    <a:pt x="18" y="36"/>
                    <a:pt x="19" y="35"/>
                    <a:pt x="19" y="35"/>
                  </a:cubicBezTo>
                  <a:cubicBezTo>
                    <a:pt x="20" y="34"/>
                    <a:pt x="20" y="34"/>
                    <a:pt x="20" y="33"/>
                  </a:cubicBezTo>
                  <a:cubicBezTo>
                    <a:pt x="21" y="32"/>
                    <a:pt x="21" y="30"/>
                    <a:pt x="21" y="29"/>
                  </a:cubicBezTo>
                  <a:lnTo>
                    <a:pt x="29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11" name="Freeform 210"/>
            <p:cNvSpPr>
              <a:spLocks/>
            </p:cNvSpPr>
            <p:nvPr/>
          </p:nvSpPr>
          <p:spPr bwMode="auto">
            <a:xfrm>
              <a:off x="5224463" y="4349750"/>
              <a:ext cx="79375" cy="123825"/>
            </a:xfrm>
            <a:custGeom>
              <a:avLst/>
              <a:gdLst>
                <a:gd name="T0" fmla="*/ 28 w 28"/>
                <a:gd name="T1" fmla="*/ 0 h 44"/>
                <a:gd name="T2" fmla="*/ 28 w 28"/>
                <a:gd name="T3" fmla="*/ 30 h 44"/>
                <a:gd name="T4" fmla="*/ 27 w 28"/>
                <a:gd name="T5" fmla="*/ 36 h 44"/>
                <a:gd name="T6" fmla="*/ 24 w 28"/>
                <a:gd name="T7" fmla="*/ 40 h 44"/>
                <a:gd name="T8" fmla="*/ 20 w 28"/>
                <a:gd name="T9" fmla="*/ 43 h 44"/>
                <a:gd name="T10" fmla="*/ 14 w 28"/>
                <a:gd name="T11" fmla="*/ 44 h 44"/>
                <a:gd name="T12" fmla="*/ 9 w 28"/>
                <a:gd name="T13" fmla="*/ 43 h 44"/>
                <a:gd name="T14" fmla="*/ 4 w 28"/>
                <a:gd name="T15" fmla="*/ 40 h 44"/>
                <a:gd name="T16" fmla="*/ 1 w 28"/>
                <a:gd name="T17" fmla="*/ 36 h 44"/>
                <a:gd name="T18" fmla="*/ 0 w 28"/>
                <a:gd name="T19" fmla="*/ 30 h 44"/>
                <a:gd name="T20" fmla="*/ 0 w 28"/>
                <a:gd name="T21" fmla="*/ 0 h 44"/>
                <a:gd name="T22" fmla="*/ 9 w 28"/>
                <a:gd name="T23" fmla="*/ 0 h 44"/>
                <a:gd name="T24" fmla="*/ 9 w 28"/>
                <a:gd name="T25" fmla="*/ 30 h 44"/>
                <a:gd name="T26" fmla="*/ 9 w 28"/>
                <a:gd name="T27" fmla="*/ 33 h 44"/>
                <a:gd name="T28" fmla="*/ 10 w 28"/>
                <a:gd name="T29" fmla="*/ 35 h 44"/>
                <a:gd name="T30" fmla="*/ 12 w 28"/>
                <a:gd name="T31" fmla="*/ 36 h 44"/>
                <a:gd name="T32" fmla="*/ 14 w 28"/>
                <a:gd name="T33" fmla="*/ 36 h 44"/>
                <a:gd name="T34" fmla="*/ 17 w 28"/>
                <a:gd name="T35" fmla="*/ 36 h 44"/>
                <a:gd name="T36" fmla="*/ 18 w 28"/>
                <a:gd name="T37" fmla="*/ 35 h 44"/>
                <a:gd name="T38" fmla="*/ 19 w 28"/>
                <a:gd name="T39" fmla="*/ 33 h 44"/>
                <a:gd name="T40" fmla="*/ 20 w 28"/>
                <a:gd name="T41" fmla="*/ 30 h 44"/>
                <a:gd name="T42" fmla="*/ 20 w 28"/>
                <a:gd name="T43" fmla="*/ 0 h 44"/>
                <a:gd name="T44" fmla="*/ 28 w 28"/>
                <a:gd name="T4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44">
                  <a:moveTo>
                    <a:pt x="28" y="0"/>
                  </a:moveTo>
                  <a:cubicBezTo>
                    <a:pt x="28" y="30"/>
                    <a:pt x="28" y="30"/>
                    <a:pt x="28" y="30"/>
                  </a:cubicBezTo>
                  <a:cubicBezTo>
                    <a:pt x="28" y="32"/>
                    <a:pt x="28" y="34"/>
                    <a:pt x="27" y="36"/>
                  </a:cubicBezTo>
                  <a:cubicBezTo>
                    <a:pt x="27" y="38"/>
                    <a:pt x="26" y="39"/>
                    <a:pt x="24" y="40"/>
                  </a:cubicBezTo>
                  <a:cubicBezTo>
                    <a:pt x="23" y="41"/>
                    <a:pt x="22" y="42"/>
                    <a:pt x="20" y="43"/>
                  </a:cubicBezTo>
                  <a:cubicBezTo>
                    <a:pt x="18" y="43"/>
                    <a:pt x="16" y="44"/>
                    <a:pt x="14" y="44"/>
                  </a:cubicBezTo>
                  <a:cubicBezTo>
                    <a:pt x="12" y="44"/>
                    <a:pt x="10" y="43"/>
                    <a:pt x="9" y="43"/>
                  </a:cubicBezTo>
                  <a:cubicBezTo>
                    <a:pt x="7" y="42"/>
                    <a:pt x="6" y="41"/>
                    <a:pt x="4" y="40"/>
                  </a:cubicBezTo>
                  <a:cubicBezTo>
                    <a:pt x="3" y="39"/>
                    <a:pt x="2" y="38"/>
                    <a:pt x="1" y="36"/>
                  </a:cubicBezTo>
                  <a:cubicBezTo>
                    <a:pt x="1" y="34"/>
                    <a:pt x="0" y="32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2"/>
                    <a:pt x="9" y="33"/>
                  </a:cubicBezTo>
                  <a:cubicBezTo>
                    <a:pt x="10" y="34"/>
                    <a:pt x="10" y="35"/>
                    <a:pt x="10" y="35"/>
                  </a:cubicBezTo>
                  <a:cubicBezTo>
                    <a:pt x="11" y="36"/>
                    <a:pt x="11" y="36"/>
                    <a:pt x="12" y="36"/>
                  </a:cubicBezTo>
                  <a:cubicBezTo>
                    <a:pt x="13" y="36"/>
                    <a:pt x="14" y="36"/>
                    <a:pt x="14" y="36"/>
                  </a:cubicBezTo>
                  <a:cubicBezTo>
                    <a:pt x="15" y="36"/>
                    <a:pt x="16" y="36"/>
                    <a:pt x="17" y="36"/>
                  </a:cubicBezTo>
                  <a:cubicBezTo>
                    <a:pt x="17" y="36"/>
                    <a:pt x="18" y="36"/>
                    <a:pt x="18" y="35"/>
                  </a:cubicBezTo>
                  <a:cubicBezTo>
                    <a:pt x="19" y="35"/>
                    <a:pt x="19" y="34"/>
                    <a:pt x="19" y="33"/>
                  </a:cubicBezTo>
                  <a:cubicBezTo>
                    <a:pt x="20" y="32"/>
                    <a:pt x="20" y="31"/>
                    <a:pt x="20" y="30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12" name="Freeform 211"/>
            <p:cNvSpPr>
              <a:spLocks/>
            </p:cNvSpPr>
            <p:nvPr/>
          </p:nvSpPr>
          <p:spPr bwMode="auto">
            <a:xfrm>
              <a:off x="5324476" y="4349750"/>
              <a:ext cx="66675" cy="122238"/>
            </a:xfrm>
            <a:custGeom>
              <a:avLst/>
              <a:gdLst>
                <a:gd name="T0" fmla="*/ 16 w 42"/>
                <a:gd name="T1" fmla="*/ 64 h 77"/>
                <a:gd name="T2" fmla="*/ 42 w 42"/>
                <a:gd name="T3" fmla="*/ 64 h 77"/>
                <a:gd name="T4" fmla="*/ 42 w 42"/>
                <a:gd name="T5" fmla="*/ 77 h 77"/>
                <a:gd name="T6" fmla="*/ 0 w 42"/>
                <a:gd name="T7" fmla="*/ 77 h 77"/>
                <a:gd name="T8" fmla="*/ 0 w 42"/>
                <a:gd name="T9" fmla="*/ 0 h 77"/>
                <a:gd name="T10" fmla="*/ 16 w 42"/>
                <a:gd name="T11" fmla="*/ 0 h 77"/>
                <a:gd name="T12" fmla="*/ 16 w 42"/>
                <a:gd name="T13" fmla="*/ 6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77">
                  <a:moveTo>
                    <a:pt x="16" y="64"/>
                  </a:moveTo>
                  <a:lnTo>
                    <a:pt x="42" y="64"/>
                  </a:lnTo>
                  <a:lnTo>
                    <a:pt x="42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13" name="Freeform 212"/>
            <p:cNvSpPr>
              <a:spLocks/>
            </p:cNvSpPr>
            <p:nvPr/>
          </p:nvSpPr>
          <p:spPr bwMode="auto">
            <a:xfrm>
              <a:off x="5383213" y="4349750"/>
              <a:ext cx="82550" cy="122238"/>
            </a:xfrm>
            <a:custGeom>
              <a:avLst/>
              <a:gdLst>
                <a:gd name="T0" fmla="*/ 52 w 52"/>
                <a:gd name="T1" fmla="*/ 14 h 77"/>
                <a:gd name="T2" fmla="*/ 34 w 52"/>
                <a:gd name="T3" fmla="*/ 14 h 77"/>
                <a:gd name="T4" fmla="*/ 34 w 52"/>
                <a:gd name="T5" fmla="*/ 77 h 77"/>
                <a:gd name="T6" fmla="*/ 18 w 52"/>
                <a:gd name="T7" fmla="*/ 77 h 77"/>
                <a:gd name="T8" fmla="*/ 18 w 52"/>
                <a:gd name="T9" fmla="*/ 14 h 77"/>
                <a:gd name="T10" fmla="*/ 0 w 52"/>
                <a:gd name="T11" fmla="*/ 14 h 77"/>
                <a:gd name="T12" fmla="*/ 0 w 52"/>
                <a:gd name="T13" fmla="*/ 0 h 77"/>
                <a:gd name="T14" fmla="*/ 52 w 52"/>
                <a:gd name="T15" fmla="*/ 0 h 77"/>
                <a:gd name="T16" fmla="*/ 52 w 52"/>
                <a:gd name="T17" fmla="*/ 1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77">
                  <a:moveTo>
                    <a:pt x="52" y="14"/>
                  </a:moveTo>
                  <a:lnTo>
                    <a:pt x="34" y="14"/>
                  </a:lnTo>
                  <a:lnTo>
                    <a:pt x="34" y="77"/>
                  </a:lnTo>
                  <a:lnTo>
                    <a:pt x="18" y="77"/>
                  </a:lnTo>
                  <a:lnTo>
                    <a:pt x="18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14" name="Freeform 213"/>
            <p:cNvSpPr>
              <a:spLocks/>
            </p:cNvSpPr>
            <p:nvPr/>
          </p:nvSpPr>
          <p:spPr bwMode="auto">
            <a:xfrm>
              <a:off x="5478463" y="4349750"/>
              <a:ext cx="79375" cy="123825"/>
            </a:xfrm>
            <a:custGeom>
              <a:avLst/>
              <a:gdLst>
                <a:gd name="T0" fmla="*/ 28 w 28"/>
                <a:gd name="T1" fmla="*/ 0 h 44"/>
                <a:gd name="T2" fmla="*/ 28 w 28"/>
                <a:gd name="T3" fmla="*/ 30 h 44"/>
                <a:gd name="T4" fmla="*/ 27 w 28"/>
                <a:gd name="T5" fmla="*/ 36 h 44"/>
                <a:gd name="T6" fmla="*/ 24 w 28"/>
                <a:gd name="T7" fmla="*/ 40 h 44"/>
                <a:gd name="T8" fmla="*/ 19 w 28"/>
                <a:gd name="T9" fmla="*/ 43 h 44"/>
                <a:gd name="T10" fmla="*/ 14 w 28"/>
                <a:gd name="T11" fmla="*/ 44 h 44"/>
                <a:gd name="T12" fmla="*/ 8 w 28"/>
                <a:gd name="T13" fmla="*/ 43 h 44"/>
                <a:gd name="T14" fmla="*/ 4 w 28"/>
                <a:gd name="T15" fmla="*/ 40 h 44"/>
                <a:gd name="T16" fmla="*/ 1 w 28"/>
                <a:gd name="T17" fmla="*/ 36 h 44"/>
                <a:gd name="T18" fmla="*/ 0 w 28"/>
                <a:gd name="T19" fmla="*/ 30 h 44"/>
                <a:gd name="T20" fmla="*/ 0 w 28"/>
                <a:gd name="T21" fmla="*/ 0 h 44"/>
                <a:gd name="T22" fmla="*/ 8 w 28"/>
                <a:gd name="T23" fmla="*/ 0 h 44"/>
                <a:gd name="T24" fmla="*/ 8 w 28"/>
                <a:gd name="T25" fmla="*/ 30 h 44"/>
                <a:gd name="T26" fmla="*/ 9 w 28"/>
                <a:gd name="T27" fmla="*/ 33 h 44"/>
                <a:gd name="T28" fmla="*/ 10 w 28"/>
                <a:gd name="T29" fmla="*/ 35 h 44"/>
                <a:gd name="T30" fmla="*/ 12 w 28"/>
                <a:gd name="T31" fmla="*/ 36 h 44"/>
                <a:gd name="T32" fmla="*/ 14 w 28"/>
                <a:gd name="T33" fmla="*/ 36 h 44"/>
                <a:gd name="T34" fmla="*/ 16 w 28"/>
                <a:gd name="T35" fmla="*/ 36 h 44"/>
                <a:gd name="T36" fmla="*/ 18 w 28"/>
                <a:gd name="T37" fmla="*/ 35 h 44"/>
                <a:gd name="T38" fmla="*/ 19 w 28"/>
                <a:gd name="T39" fmla="*/ 33 h 44"/>
                <a:gd name="T40" fmla="*/ 19 w 28"/>
                <a:gd name="T41" fmla="*/ 30 h 44"/>
                <a:gd name="T42" fmla="*/ 19 w 28"/>
                <a:gd name="T43" fmla="*/ 0 h 44"/>
                <a:gd name="T44" fmla="*/ 28 w 28"/>
                <a:gd name="T4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44">
                  <a:moveTo>
                    <a:pt x="28" y="0"/>
                  </a:moveTo>
                  <a:cubicBezTo>
                    <a:pt x="28" y="30"/>
                    <a:pt x="28" y="30"/>
                    <a:pt x="28" y="30"/>
                  </a:cubicBezTo>
                  <a:cubicBezTo>
                    <a:pt x="28" y="32"/>
                    <a:pt x="27" y="34"/>
                    <a:pt x="27" y="36"/>
                  </a:cubicBezTo>
                  <a:cubicBezTo>
                    <a:pt x="26" y="38"/>
                    <a:pt x="25" y="39"/>
                    <a:pt x="24" y="40"/>
                  </a:cubicBezTo>
                  <a:cubicBezTo>
                    <a:pt x="23" y="41"/>
                    <a:pt x="21" y="42"/>
                    <a:pt x="19" y="43"/>
                  </a:cubicBezTo>
                  <a:cubicBezTo>
                    <a:pt x="18" y="43"/>
                    <a:pt x="16" y="44"/>
                    <a:pt x="14" y="44"/>
                  </a:cubicBezTo>
                  <a:cubicBezTo>
                    <a:pt x="12" y="44"/>
                    <a:pt x="10" y="43"/>
                    <a:pt x="8" y="43"/>
                  </a:cubicBezTo>
                  <a:cubicBezTo>
                    <a:pt x="6" y="42"/>
                    <a:pt x="5" y="41"/>
                    <a:pt x="4" y="40"/>
                  </a:cubicBezTo>
                  <a:cubicBezTo>
                    <a:pt x="2" y="39"/>
                    <a:pt x="1" y="38"/>
                    <a:pt x="1" y="36"/>
                  </a:cubicBezTo>
                  <a:cubicBezTo>
                    <a:pt x="0" y="34"/>
                    <a:pt x="0" y="32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1"/>
                    <a:pt x="9" y="32"/>
                    <a:pt x="9" y="33"/>
                  </a:cubicBezTo>
                  <a:cubicBezTo>
                    <a:pt x="9" y="34"/>
                    <a:pt x="9" y="35"/>
                    <a:pt x="10" y="35"/>
                  </a:cubicBezTo>
                  <a:cubicBezTo>
                    <a:pt x="10" y="36"/>
                    <a:pt x="11" y="36"/>
                    <a:pt x="12" y="36"/>
                  </a:cubicBezTo>
                  <a:cubicBezTo>
                    <a:pt x="12" y="36"/>
                    <a:pt x="13" y="36"/>
                    <a:pt x="14" y="36"/>
                  </a:cubicBezTo>
                  <a:cubicBezTo>
                    <a:pt x="15" y="36"/>
                    <a:pt x="15" y="36"/>
                    <a:pt x="16" y="36"/>
                  </a:cubicBezTo>
                  <a:cubicBezTo>
                    <a:pt x="17" y="36"/>
                    <a:pt x="17" y="36"/>
                    <a:pt x="18" y="35"/>
                  </a:cubicBezTo>
                  <a:cubicBezTo>
                    <a:pt x="18" y="35"/>
                    <a:pt x="19" y="34"/>
                    <a:pt x="19" y="33"/>
                  </a:cubicBezTo>
                  <a:cubicBezTo>
                    <a:pt x="19" y="32"/>
                    <a:pt x="19" y="31"/>
                    <a:pt x="19" y="30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15" name="Freeform 214"/>
            <p:cNvSpPr>
              <a:spLocks noEditPoints="1"/>
            </p:cNvSpPr>
            <p:nvPr/>
          </p:nvSpPr>
          <p:spPr bwMode="auto">
            <a:xfrm>
              <a:off x="5575301" y="4349750"/>
              <a:ext cx="80963" cy="122238"/>
            </a:xfrm>
            <a:custGeom>
              <a:avLst/>
              <a:gdLst>
                <a:gd name="T0" fmla="*/ 13 w 29"/>
                <a:gd name="T1" fmla="*/ 27 h 43"/>
                <a:gd name="T2" fmla="*/ 9 w 29"/>
                <a:gd name="T3" fmla="*/ 27 h 43"/>
                <a:gd name="T4" fmla="*/ 9 w 29"/>
                <a:gd name="T5" fmla="*/ 43 h 43"/>
                <a:gd name="T6" fmla="*/ 0 w 29"/>
                <a:gd name="T7" fmla="*/ 43 h 43"/>
                <a:gd name="T8" fmla="*/ 0 w 29"/>
                <a:gd name="T9" fmla="*/ 0 h 43"/>
                <a:gd name="T10" fmla="*/ 14 w 29"/>
                <a:gd name="T11" fmla="*/ 0 h 43"/>
                <a:gd name="T12" fmla="*/ 20 w 29"/>
                <a:gd name="T13" fmla="*/ 1 h 43"/>
                <a:gd name="T14" fmla="*/ 24 w 29"/>
                <a:gd name="T15" fmla="*/ 4 h 43"/>
                <a:gd name="T16" fmla="*/ 27 w 29"/>
                <a:gd name="T17" fmla="*/ 8 h 43"/>
                <a:gd name="T18" fmla="*/ 28 w 29"/>
                <a:gd name="T19" fmla="*/ 13 h 43"/>
                <a:gd name="T20" fmla="*/ 27 w 29"/>
                <a:gd name="T21" fmla="*/ 17 h 43"/>
                <a:gd name="T22" fmla="*/ 26 w 29"/>
                <a:gd name="T23" fmla="*/ 21 h 43"/>
                <a:gd name="T24" fmla="*/ 24 w 29"/>
                <a:gd name="T25" fmla="*/ 23 h 43"/>
                <a:gd name="T26" fmla="*/ 21 w 29"/>
                <a:gd name="T27" fmla="*/ 25 h 43"/>
                <a:gd name="T28" fmla="*/ 29 w 29"/>
                <a:gd name="T29" fmla="*/ 43 h 43"/>
                <a:gd name="T30" fmla="*/ 29 w 29"/>
                <a:gd name="T31" fmla="*/ 43 h 43"/>
                <a:gd name="T32" fmla="*/ 20 w 29"/>
                <a:gd name="T33" fmla="*/ 43 h 43"/>
                <a:gd name="T34" fmla="*/ 13 w 29"/>
                <a:gd name="T35" fmla="*/ 27 h 43"/>
                <a:gd name="T36" fmla="*/ 9 w 29"/>
                <a:gd name="T37" fmla="*/ 20 h 43"/>
                <a:gd name="T38" fmla="*/ 14 w 29"/>
                <a:gd name="T39" fmla="*/ 20 h 43"/>
                <a:gd name="T40" fmla="*/ 18 w 29"/>
                <a:gd name="T41" fmla="*/ 19 h 43"/>
                <a:gd name="T42" fmla="*/ 19 w 29"/>
                <a:gd name="T43" fmla="*/ 14 h 43"/>
                <a:gd name="T44" fmla="*/ 19 w 29"/>
                <a:gd name="T45" fmla="*/ 11 h 43"/>
                <a:gd name="T46" fmla="*/ 18 w 29"/>
                <a:gd name="T47" fmla="*/ 9 h 43"/>
                <a:gd name="T48" fmla="*/ 16 w 29"/>
                <a:gd name="T49" fmla="*/ 8 h 43"/>
                <a:gd name="T50" fmla="*/ 14 w 29"/>
                <a:gd name="T51" fmla="*/ 8 h 43"/>
                <a:gd name="T52" fmla="*/ 9 w 29"/>
                <a:gd name="T53" fmla="*/ 8 h 43"/>
                <a:gd name="T54" fmla="*/ 9 w 29"/>
                <a:gd name="T55" fmla="*/ 2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" h="43">
                  <a:moveTo>
                    <a:pt x="13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1"/>
                    <a:pt x="20" y="1"/>
                  </a:cubicBezTo>
                  <a:cubicBezTo>
                    <a:pt x="21" y="2"/>
                    <a:pt x="23" y="3"/>
                    <a:pt x="24" y="4"/>
                  </a:cubicBezTo>
                  <a:cubicBezTo>
                    <a:pt x="25" y="5"/>
                    <a:pt x="26" y="6"/>
                    <a:pt x="27" y="8"/>
                  </a:cubicBezTo>
                  <a:cubicBezTo>
                    <a:pt x="27" y="9"/>
                    <a:pt x="28" y="11"/>
                    <a:pt x="28" y="13"/>
                  </a:cubicBezTo>
                  <a:cubicBezTo>
                    <a:pt x="28" y="15"/>
                    <a:pt x="27" y="16"/>
                    <a:pt x="27" y="17"/>
                  </a:cubicBezTo>
                  <a:cubicBezTo>
                    <a:pt x="27" y="19"/>
                    <a:pt x="26" y="20"/>
                    <a:pt x="26" y="21"/>
                  </a:cubicBezTo>
                  <a:cubicBezTo>
                    <a:pt x="25" y="22"/>
                    <a:pt x="25" y="23"/>
                    <a:pt x="24" y="23"/>
                  </a:cubicBezTo>
                  <a:cubicBezTo>
                    <a:pt x="23" y="24"/>
                    <a:pt x="22" y="25"/>
                    <a:pt x="21" y="25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0" y="43"/>
                    <a:pt x="20" y="43"/>
                    <a:pt x="20" y="43"/>
                  </a:cubicBezTo>
                  <a:lnTo>
                    <a:pt x="13" y="27"/>
                  </a:lnTo>
                  <a:close/>
                  <a:moveTo>
                    <a:pt x="9" y="20"/>
                  </a:moveTo>
                  <a:cubicBezTo>
                    <a:pt x="14" y="20"/>
                    <a:pt x="14" y="20"/>
                    <a:pt x="14" y="20"/>
                  </a:cubicBezTo>
                  <a:cubicBezTo>
                    <a:pt x="16" y="20"/>
                    <a:pt x="17" y="20"/>
                    <a:pt x="18" y="19"/>
                  </a:cubicBezTo>
                  <a:cubicBezTo>
                    <a:pt x="19" y="17"/>
                    <a:pt x="19" y="16"/>
                    <a:pt x="19" y="14"/>
                  </a:cubicBezTo>
                  <a:cubicBezTo>
                    <a:pt x="19" y="13"/>
                    <a:pt x="19" y="12"/>
                    <a:pt x="19" y="11"/>
                  </a:cubicBezTo>
                  <a:cubicBezTo>
                    <a:pt x="19" y="10"/>
                    <a:pt x="18" y="10"/>
                    <a:pt x="18" y="9"/>
                  </a:cubicBezTo>
                  <a:cubicBezTo>
                    <a:pt x="17" y="9"/>
                    <a:pt x="17" y="8"/>
                    <a:pt x="16" y="8"/>
                  </a:cubicBezTo>
                  <a:cubicBezTo>
                    <a:pt x="16" y="8"/>
                    <a:pt x="15" y="8"/>
                    <a:pt x="14" y="8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16" name="Freeform 215"/>
            <p:cNvSpPr>
              <a:spLocks noEditPoints="1"/>
            </p:cNvSpPr>
            <p:nvPr/>
          </p:nvSpPr>
          <p:spPr bwMode="auto">
            <a:xfrm>
              <a:off x="5662613" y="4349750"/>
              <a:ext cx="95250" cy="122238"/>
            </a:xfrm>
            <a:custGeom>
              <a:avLst/>
              <a:gdLst>
                <a:gd name="T0" fmla="*/ 41 w 60"/>
                <a:gd name="T1" fmla="*/ 61 h 77"/>
                <a:gd name="T2" fmla="*/ 20 w 60"/>
                <a:gd name="T3" fmla="*/ 61 h 77"/>
                <a:gd name="T4" fmla="*/ 16 w 60"/>
                <a:gd name="T5" fmla="*/ 77 h 77"/>
                <a:gd name="T6" fmla="*/ 0 w 60"/>
                <a:gd name="T7" fmla="*/ 77 h 77"/>
                <a:gd name="T8" fmla="*/ 23 w 60"/>
                <a:gd name="T9" fmla="*/ 0 h 77"/>
                <a:gd name="T10" fmla="*/ 37 w 60"/>
                <a:gd name="T11" fmla="*/ 0 h 77"/>
                <a:gd name="T12" fmla="*/ 60 w 60"/>
                <a:gd name="T13" fmla="*/ 77 h 77"/>
                <a:gd name="T14" fmla="*/ 44 w 60"/>
                <a:gd name="T15" fmla="*/ 77 h 77"/>
                <a:gd name="T16" fmla="*/ 41 w 60"/>
                <a:gd name="T17" fmla="*/ 61 h 77"/>
                <a:gd name="T18" fmla="*/ 23 w 60"/>
                <a:gd name="T19" fmla="*/ 48 h 77"/>
                <a:gd name="T20" fmla="*/ 37 w 60"/>
                <a:gd name="T21" fmla="*/ 48 h 77"/>
                <a:gd name="T22" fmla="*/ 30 w 60"/>
                <a:gd name="T23" fmla="*/ 22 h 77"/>
                <a:gd name="T24" fmla="*/ 23 w 60"/>
                <a:gd name="T25" fmla="*/ 4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77">
                  <a:moveTo>
                    <a:pt x="41" y="61"/>
                  </a:moveTo>
                  <a:lnTo>
                    <a:pt x="20" y="61"/>
                  </a:lnTo>
                  <a:lnTo>
                    <a:pt x="16" y="77"/>
                  </a:lnTo>
                  <a:lnTo>
                    <a:pt x="0" y="77"/>
                  </a:lnTo>
                  <a:lnTo>
                    <a:pt x="23" y="0"/>
                  </a:lnTo>
                  <a:lnTo>
                    <a:pt x="37" y="0"/>
                  </a:lnTo>
                  <a:lnTo>
                    <a:pt x="60" y="77"/>
                  </a:lnTo>
                  <a:lnTo>
                    <a:pt x="44" y="77"/>
                  </a:lnTo>
                  <a:lnTo>
                    <a:pt x="41" y="61"/>
                  </a:lnTo>
                  <a:close/>
                  <a:moveTo>
                    <a:pt x="23" y="48"/>
                  </a:moveTo>
                  <a:lnTo>
                    <a:pt x="37" y="48"/>
                  </a:lnTo>
                  <a:lnTo>
                    <a:pt x="30" y="22"/>
                  </a:lnTo>
                  <a:lnTo>
                    <a:pt x="23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17" name="Freeform 216"/>
            <p:cNvSpPr>
              <a:spLocks/>
            </p:cNvSpPr>
            <p:nvPr/>
          </p:nvSpPr>
          <p:spPr bwMode="auto">
            <a:xfrm>
              <a:off x="5770563" y="4349750"/>
              <a:ext cx="66675" cy="122238"/>
            </a:xfrm>
            <a:custGeom>
              <a:avLst/>
              <a:gdLst>
                <a:gd name="T0" fmla="*/ 16 w 42"/>
                <a:gd name="T1" fmla="*/ 64 h 77"/>
                <a:gd name="T2" fmla="*/ 42 w 42"/>
                <a:gd name="T3" fmla="*/ 64 h 77"/>
                <a:gd name="T4" fmla="*/ 42 w 42"/>
                <a:gd name="T5" fmla="*/ 77 h 77"/>
                <a:gd name="T6" fmla="*/ 0 w 42"/>
                <a:gd name="T7" fmla="*/ 77 h 77"/>
                <a:gd name="T8" fmla="*/ 0 w 42"/>
                <a:gd name="T9" fmla="*/ 0 h 77"/>
                <a:gd name="T10" fmla="*/ 16 w 42"/>
                <a:gd name="T11" fmla="*/ 0 h 77"/>
                <a:gd name="T12" fmla="*/ 16 w 42"/>
                <a:gd name="T13" fmla="*/ 6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77">
                  <a:moveTo>
                    <a:pt x="16" y="64"/>
                  </a:moveTo>
                  <a:lnTo>
                    <a:pt x="42" y="64"/>
                  </a:lnTo>
                  <a:lnTo>
                    <a:pt x="42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18" name="Freeform 217"/>
            <p:cNvSpPr>
              <a:spLocks/>
            </p:cNvSpPr>
            <p:nvPr/>
          </p:nvSpPr>
          <p:spPr bwMode="auto">
            <a:xfrm>
              <a:off x="5888038" y="4349750"/>
              <a:ext cx="85725" cy="123825"/>
            </a:xfrm>
            <a:custGeom>
              <a:avLst/>
              <a:gdLst>
                <a:gd name="T0" fmla="*/ 30 w 30"/>
                <a:gd name="T1" fmla="*/ 38 h 44"/>
                <a:gd name="T2" fmla="*/ 28 w 30"/>
                <a:gd name="T3" fmla="*/ 40 h 44"/>
                <a:gd name="T4" fmla="*/ 25 w 30"/>
                <a:gd name="T5" fmla="*/ 42 h 44"/>
                <a:gd name="T6" fmla="*/ 21 w 30"/>
                <a:gd name="T7" fmla="*/ 43 h 44"/>
                <a:gd name="T8" fmla="*/ 16 w 30"/>
                <a:gd name="T9" fmla="*/ 44 h 44"/>
                <a:gd name="T10" fmla="*/ 9 w 30"/>
                <a:gd name="T11" fmla="*/ 42 h 44"/>
                <a:gd name="T12" fmla="*/ 4 w 30"/>
                <a:gd name="T13" fmla="*/ 39 h 44"/>
                <a:gd name="T14" fmla="*/ 1 w 30"/>
                <a:gd name="T15" fmla="*/ 33 h 44"/>
                <a:gd name="T16" fmla="*/ 0 w 30"/>
                <a:gd name="T17" fmla="*/ 25 h 44"/>
                <a:gd name="T18" fmla="*/ 0 w 30"/>
                <a:gd name="T19" fmla="*/ 18 h 44"/>
                <a:gd name="T20" fmla="*/ 1 w 30"/>
                <a:gd name="T21" fmla="*/ 10 h 44"/>
                <a:gd name="T22" fmla="*/ 4 w 30"/>
                <a:gd name="T23" fmla="*/ 4 h 44"/>
                <a:gd name="T24" fmla="*/ 9 w 30"/>
                <a:gd name="T25" fmla="*/ 1 h 44"/>
                <a:gd name="T26" fmla="*/ 15 w 30"/>
                <a:gd name="T27" fmla="*/ 0 h 44"/>
                <a:gd name="T28" fmla="*/ 21 w 30"/>
                <a:gd name="T29" fmla="*/ 1 h 44"/>
                <a:gd name="T30" fmla="*/ 26 w 30"/>
                <a:gd name="T31" fmla="*/ 3 h 44"/>
                <a:gd name="T32" fmla="*/ 29 w 30"/>
                <a:gd name="T33" fmla="*/ 8 h 44"/>
                <a:gd name="T34" fmla="*/ 30 w 30"/>
                <a:gd name="T35" fmla="*/ 14 h 44"/>
                <a:gd name="T36" fmla="*/ 21 w 30"/>
                <a:gd name="T37" fmla="*/ 14 h 44"/>
                <a:gd name="T38" fmla="*/ 21 w 30"/>
                <a:gd name="T39" fmla="*/ 11 h 44"/>
                <a:gd name="T40" fmla="*/ 20 w 30"/>
                <a:gd name="T41" fmla="*/ 8 h 44"/>
                <a:gd name="T42" fmla="*/ 18 w 30"/>
                <a:gd name="T43" fmla="*/ 7 h 44"/>
                <a:gd name="T44" fmla="*/ 15 w 30"/>
                <a:gd name="T45" fmla="*/ 7 h 44"/>
                <a:gd name="T46" fmla="*/ 13 w 30"/>
                <a:gd name="T47" fmla="*/ 8 h 44"/>
                <a:gd name="T48" fmla="*/ 10 w 30"/>
                <a:gd name="T49" fmla="*/ 9 h 44"/>
                <a:gd name="T50" fmla="*/ 9 w 30"/>
                <a:gd name="T51" fmla="*/ 13 h 44"/>
                <a:gd name="T52" fmla="*/ 9 w 30"/>
                <a:gd name="T53" fmla="*/ 18 h 44"/>
                <a:gd name="T54" fmla="*/ 9 w 30"/>
                <a:gd name="T55" fmla="*/ 25 h 44"/>
                <a:gd name="T56" fmla="*/ 9 w 30"/>
                <a:gd name="T57" fmla="*/ 30 h 44"/>
                <a:gd name="T58" fmla="*/ 11 w 30"/>
                <a:gd name="T59" fmla="*/ 34 h 44"/>
                <a:gd name="T60" fmla="*/ 13 w 30"/>
                <a:gd name="T61" fmla="*/ 36 h 44"/>
                <a:gd name="T62" fmla="*/ 16 w 30"/>
                <a:gd name="T63" fmla="*/ 36 h 44"/>
                <a:gd name="T64" fmla="*/ 18 w 30"/>
                <a:gd name="T65" fmla="*/ 36 h 44"/>
                <a:gd name="T66" fmla="*/ 20 w 30"/>
                <a:gd name="T67" fmla="*/ 36 h 44"/>
                <a:gd name="T68" fmla="*/ 20 w 30"/>
                <a:gd name="T69" fmla="*/ 35 h 44"/>
                <a:gd name="T70" fmla="*/ 21 w 30"/>
                <a:gd name="T71" fmla="*/ 35 h 44"/>
                <a:gd name="T72" fmla="*/ 21 w 30"/>
                <a:gd name="T73" fmla="*/ 27 h 44"/>
                <a:gd name="T74" fmla="*/ 15 w 30"/>
                <a:gd name="T75" fmla="*/ 27 h 44"/>
                <a:gd name="T76" fmla="*/ 15 w 30"/>
                <a:gd name="T77" fmla="*/ 21 h 44"/>
                <a:gd name="T78" fmla="*/ 30 w 30"/>
                <a:gd name="T79" fmla="*/ 21 h 44"/>
                <a:gd name="T80" fmla="*/ 30 w 30"/>
                <a:gd name="T81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" h="44">
                  <a:moveTo>
                    <a:pt x="30" y="38"/>
                  </a:moveTo>
                  <a:cubicBezTo>
                    <a:pt x="29" y="39"/>
                    <a:pt x="29" y="39"/>
                    <a:pt x="28" y="40"/>
                  </a:cubicBezTo>
                  <a:cubicBezTo>
                    <a:pt x="27" y="40"/>
                    <a:pt x="26" y="41"/>
                    <a:pt x="25" y="42"/>
                  </a:cubicBezTo>
                  <a:cubicBezTo>
                    <a:pt x="24" y="42"/>
                    <a:pt x="23" y="43"/>
                    <a:pt x="21" y="43"/>
                  </a:cubicBezTo>
                  <a:cubicBezTo>
                    <a:pt x="20" y="43"/>
                    <a:pt x="18" y="44"/>
                    <a:pt x="16" y="44"/>
                  </a:cubicBezTo>
                  <a:cubicBezTo>
                    <a:pt x="13" y="44"/>
                    <a:pt x="11" y="43"/>
                    <a:pt x="9" y="42"/>
                  </a:cubicBezTo>
                  <a:cubicBezTo>
                    <a:pt x="7" y="42"/>
                    <a:pt x="6" y="41"/>
                    <a:pt x="4" y="39"/>
                  </a:cubicBezTo>
                  <a:cubicBezTo>
                    <a:pt x="3" y="38"/>
                    <a:pt x="2" y="36"/>
                    <a:pt x="1" y="33"/>
                  </a:cubicBezTo>
                  <a:cubicBezTo>
                    <a:pt x="1" y="31"/>
                    <a:pt x="0" y="28"/>
                    <a:pt x="0" y="2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0" y="12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5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3" y="1"/>
                    <a:pt x="25" y="2"/>
                    <a:pt x="26" y="3"/>
                  </a:cubicBezTo>
                  <a:cubicBezTo>
                    <a:pt x="27" y="5"/>
                    <a:pt x="28" y="6"/>
                    <a:pt x="29" y="8"/>
                  </a:cubicBezTo>
                  <a:cubicBezTo>
                    <a:pt x="29" y="10"/>
                    <a:pt x="30" y="12"/>
                    <a:pt x="3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3"/>
                    <a:pt x="21" y="11"/>
                    <a:pt x="21" y="11"/>
                  </a:cubicBezTo>
                  <a:cubicBezTo>
                    <a:pt x="21" y="10"/>
                    <a:pt x="20" y="9"/>
                    <a:pt x="20" y="8"/>
                  </a:cubicBezTo>
                  <a:cubicBezTo>
                    <a:pt x="19" y="8"/>
                    <a:pt x="19" y="7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4" y="7"/>
                    <a:pt x="13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3"/>
                  </a:cubicBezTo>
                  <a:cubicBezTo>
                    <a:pt x="9" y="14"/>
                    <a:pt x="9" y="16"/>
                    <a:pt x="9" y="18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7"/>
                    <a:pt x="9" y="29"/>
                    <a:pt x="9" y="30"/>
                  </a:cubicBezTo>
                  <a:cubicBezTo>
                    <a:pt x="10" y="32"/>
                    <a:pt x="10" y="33"/>
                    <a:pt x="11" y="34"/>
                  </a:cubicBezTo>
                  <a:cubicBezTo>
                    <a:pt x="11" y="35"/>
                    <a:pt x="12" y="35"/>
                    <a:pt x="13" y="36"/>
                  </a:cubicBezTo>
                  <a:cubicBezTo>
                    <a:pt x="14" y="36"/>
                    <a:pt x="15" y="36"/>
                    <a:pt x="16" y="36"/>
                  </a:cubicBezTo>
                  <a:cubicBezTo>
                    <a:pt x="17" y="36"/>
                    <a:pt x="18" y="36"/>
                    <a:pt x="18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0" y="35"/>
                    <a:pt x="20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30" y="21"/>
                    <a:pt x="30" y="21"/>
                    <a:pt x="30" y="21"/>
                  </a:cubicBezTo>
                  <a:lnTo>
                    <a:pt x="30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19" name="Freeform 218"/>
            <p:cNvSpPr>
              <a:spLocks noEditPoints="1"/>
            </p:cNvSpPr>
            <p:nvPr/>
          </p:nvSpPr>
          <p:spPr bwMode="auto">
            <a:xfrm>
              <a:off x="5986463" y="4349750"/>
              <a:ext cx="88900" cy="123825"/>
            </a:xfrm>
            <a:custGeom>
              <a:avLst/>
              <a:gdLst>
                <a:gd name="T0" fmla="*/ 31 w 31"/>
                <a:gd name="T1" fmla="*/ 25 h 44"/>
                <a:gd name="T2" fmla="*/ 30 w 31"/>
                <a:gd name="T3" fmla="*/ 33 h 44"/>
                <a:gd name="T4" fmla="*/ 27 w 31"/>
                <a:gd name="T5" fmla="*/ 39 h 44"/>
                <a:gd name="T6" fmla="*/ 22 w 31"/>
                <a:gd name="T7" fmla="*/ 42 h 44"/>
                <a:gd name="T8" fmla="*/ 16 w 31"/>
                <a:gd name="T9" fmla="*/ 44 h 44"/>
                <a:gd name="T10" fmla="*/ 9 w 31"/>
                <a:gd name="T11" fmla="*/ 42 h 44"/>
                <a:gd name="T12" fmla="*/ 4 w 31"/>
                <a:gd name="T13" fmla="*/ 39 h 44"/>
                <a:gd name="T14" fmla="*/ 1 w 31"/>
                <a:gd name="T15" fmla="*/ 33 h 44"/>
                <a:gd name="T16" fmla="*/ 0 w 31"/>
                <a:gd name="T17" fmla="*/ 25 h 44"/>
                <a:gd name="T18" fmla="*/ 0 w 31"/>
                <a:gd name="T19" fmla="*/ 18 h 44"/>
                <a:gd name="T20" fmla="*/ 1 w 31"/>
                <a:gd name="T21" fmla="*/ 10 h 44"/>
                <a:gd name="T22" fmla="*/ 4 w 31"/>
                <a:gd name="T23" fmla="*/ 4 h 44"/>
                <a:gd name="T24" fmla="*/ 9 w 31"/>
                <a:gd name="T25" fmla="*/ 1 h 44"/>
                <a:gd name="T26" fmla="*/ 15 w 31"/>
                <a:gd name="T27" fmla="*/ 0 h 44"/>
                <a:gd name="T28" fmla="*/ 22 w 31"/>
                <a:gd name="T29" fmla="*/ 1 h 44"/>
                <a:gd name="T30" fmla="*/ 27 w 31"/>
                <a:gd name="T31" fmla="*/ 4 h 44"/>
                <a:gd name="T32" fmla="*/ 30 w 31"/>
                <a:gd name="T33" fmla="*/ 10 h 44"/>
                <a:gd name="T34" fmla="*/ 31 w 31"/>
                <a:gd name="T35" fmla="*/ 18 h 44"/>
                <a:gd name="T36" fmla="*/ 31 w 31"/>
                <a:gd name="T37" fmla="*/ 25 h 44"/>
                <a:gd name="T38" fmla="*/ 22 w 31"/>
                <a:gd name="T39" fmla="*/ 18 h 44"/>
                <a:gd name="T40" fmla="*/ 22 w 31"/>
                <a:gd name="T41" fmla="*/ 13 h 44"/>
                <a:gd name="T42" fmla="*/ 20 w 31"/>
                <a:gd name="T43" fmla="*/ 10 h 44"/>
                <a:gd name="T44" fmla="*/ 18 w 31"/>
                <a:gd name="T45" fmla="*/ 8 h 44"/>
                <a:gd name="T46" fmla="*/ 15 w 31"/>
                <a:gd name="T47" fmla="*/ 7 h 44"/>
                <a:gd name="T48" fmla="*/ 13 w 31"/>
                <a:gd name="T49" fmla="*/ 8 h 44"/>
                <a:gd name="T50" fmla="*/ 10 w 31"/>
                <a:gd name="T51" fmla="*/ 10 h 44"/>
                <a:gd name="T52" fmla="*/ 9 w 31"/>
                <a:gd name="T53" fmla="*/ 13 h 44"/>
                <a:gd name="T54" fmla="*/ 9 w 31"/>
                <a:gd name="T55" fmla="*/ 18 h 44"/>
                <a:gd name="T56" fmla="*/ 9 w 31"/>
                <a:gd name="T57" fmla="*/ 25 h 44"/>
                <a:gd name="T58" fmla="*/ 9 w 31"/>
                <a:gd name="T59" fmla="*/ 30 h 44"/>
                <a:gd name="T60" fmla="*/ 10 w 31"/>
                <a:gd name="T61" fmla="*/ 34 h 44"/>
                <a:gd name="T62" fmla="*/ 13 w 31"/>
                <a:gd name="T63" fmla="*/ 36 h 44"/>
                <a:gd name="T64" fmla="*/ 16 w 31"/>
                <a:gd name="T65" fmla="*/ 36 h 44"/>
                <a:gd name="T66" fmla="*/ 18 w 31"/>
                <a:gd name="T67" fmla="*/ 36 h 44"/>
                <a:gd name="T68" fmla="*/ 20 w 31"/>
                <a:gd name="T69" fmla="*/ 34 h 44"/>
                <a:gd name="T70" fmla="*/ 22 w 31"/>
                <a:gd name="T71" fmla="*/ 30 h 44"/>
                <a:gd name="T72" fmla="*/ 22 w 31"/>
                <a:gd name="T73" fmla="*/ 25 h 44"/>
                <a:gd name="T74" fmla="*/ 22 w 31"/>
                <a:gd name="T75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" h="44">
                  <a:moveTo>
                    <a:pt x="31" y="25"/>
                  </a:moveTo>
                  <a:cubicBezTo>
                    <a:pt x="31" y="28"/>
                    <a:pt x="30" y="31"/>
                    <a:pt x="30" y="33"/>
                  </a:cubicBezTo>
                  <a:cubicBezTo>
                    <a:pt x="29" y="36"/>
                    <a:pt x="28" y="37"/>
                    <a:pt x="27" y="39"/>
                  </a:cubicBezTo>
                  <a:cubicBezTo>
                    <a:pt x="25" y="41"/>
                    <a:pt x="24" y="42"/>
                    <a:pt x="22" y="42"/>
                  </a:cubicBezTo>
                  <a:cubicBezTo>
                    <a:pt x="20" y="43"/>
                    <a:pt x="18" y="44"/>
                    <a:pt x="16" y="44"/>
                  </a:cubicBezTo>
                  <a:cubicBezTo>
                    <a:pt x="13" y="44"/>
                    <a:pt x="11" y="43"/>
                    <a:pt x="9" y="42"/>
                  </a:cubicBezTo>
                  <a:cubicBezTo>
                    <a:pt x="7" y="42"/>
                    <a:pt x="6" y="41"/>
                    <a:pt x="4" y="39"/>
                  </a:cubicBezTo>
                  <a:cubicBezTo>
                    <a:pt x="3" y="37"/>
                    <a:pt x="2" y="36"/>
                    <a:pt x="1" y="33"/>
                  </a:cubicBezTo>
                  <a:cubicBezTo>
                    <a:pt x="0" y="31"/>
                    <a:pt x="0" y="28"/>
                    <a:pt x="0" y="2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8" y="0"/>
                    <a:pt x="20" y="0"/>
                    <a:pt x="22" y="1"/>
                  </a:cubicBezTo>
                  <a:cubicBezTo>
                    <a:pt x="24" y="2"/>
                    <a:pt x="25" y="3"/>
                    <a:pt x="27" y="4"/>
                  </a:cubicBezTo>
                  <a:cubicBezTo>
                    <a:pt x="28" y="6"/>
                    <a:pt x="29" y="8"/>
                    <a:pt x="30" y="10"/>
                  </a:cubicBezTo>
                  <a:cubicBezTo>
                    <a:pt x="30" y="13"/>
                    <a:pt x="31" y="15"/>
                    <a:pt x="31" y="18"/>
                  </a:cubicBezTo>
                  <a:lnTo>
                    <a:pt x="31" y="25"/>
                  </a:lnTo>
                  <a:close/>
                  <a:moveTo>
                    <a:pt x="22" y="18"/>
                  </a:moveTo>
                  <a:cubicBezTo>
                    <a:pt x="22" y="16"/>
                    <a:pt x="22" y="15"/>
                    <a:pt x="22" y="13"/>
                  </a:cubicBezTo>
                  <a:cubicBezTo>
                    <a:pt x="21" y="12"/>
                    <a:pt x="21" y="11"/>
                    <a:pt x="20" y="10"/>
                  </a:cubicBezTo>
                  <a:cubicBezTo>
                    <a:pt x="20" y="9"/>
                    <a:pt x="19" y="8"/>
                    <a:pt x="18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4" y="7"/>
                    <a:pt x="13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10" y="11"/>
                    <a:pt x="9" y="12"/>
                    <a:pt x="9" y="13"/>
                  </a:cubicBezTo>
                  <a:cubicBezTo>
                    <a:pt x="9" y="15"/>
                    <a:pt x="9" y="16"/>
                    <a:pt x="9" y="18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7"/>
                    <a:pt x="9" y="29"/>
                    <a:pt x="9" y="30"/>
                  </a:cubicBezTo>
                  <a:cubicBezTo>
                    <a:pt x="9" y="32"/>
                    <a:pt x="10" y="33"/>
                    <a:pt x="10" y="34"/>
                  </a:cubicBezTo>
                  <a:cubicBezTo>
                    <a:pt x="11" y="35"/>
                    <a:pt x="12" y="35"/>
                    <a:pt x="13" y="36"/>
                  </a:cubicBezTo>
                  <a:cubicBezTo>
                    <a:pt x="13" y="36"/>
                    <a:pt x="14" y="36"/>
                    <a:pt x="16" y="36"/>
                  </a:cubicBezTo>
                  <a:cubicBezTo>
                    <a:pt x="17" y="36"/>
                    <a:pt x="18" y="36"/>
                    <a:pt x="18" y="36"/>
                  </a:cubicBezTo>
                  <a:cubicBezTo>
                    <a:pt x="19" y="35"/>
                    <a:pt x="20" y="35"/>
                    <a:pt x="20" y="34"/>
                  </a:cubicBezTo>
                  <a:cubicBezTo>
                    <a:pt x="21" y="33"/>
                    <a:pt x="21" y="32"/>
                    <a:pt x="22" y="30"/>
                  </a:cubicBezTo>
                  <a:cubicBezTo>
                    <a:pt x="22" y="29"/>
                    <a:pt x="22" y="27"/>
                    <a:pt x="22" y="25"/>
                  </a:cubicBezTo>
                  <a:lnTo>
                    <a:pt x="22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20" name="Freeform 220"/>
            <p:cNvSpPr>
              <a:spLocks noEditPoints="1"/>
            </p:cNvSpPr>
            <p:nvPr/>
          </p:nvSpPr>
          <p:spPr bwMode="auto">
            <a:xfrm>
              <a:off x="6088063" y="4349751"/>
              <a:ext cx="88900" cy="123825"/>
            </a:xfrm>
            <a:custGeom>
              <a:avLst/>
              <a:gdLst>
                <a:gd name="T0" fmla="*/ 31 w 31"/>
                <a:gd name="T1" fmla="*/ 25 h 44"/>
                <a:gd name="T2" fmla="*/ 30 w 31"/>
                <a:gd name="T3" fmla="*/ 33 h 44"/>
                <a:gd name="T4" fmla="*/ 27 w 31"/>
                <a:gd name="T5" fmla="*/ 39 h 44"/>
                <a:gd name="T6" fmla="*/ 22 w 31"/>
                <a:gd name="T7" fmla="*/ 42 h 44"/>
                <a:gd name="T8" fmla="*/ 16 w 31"/>
                <a:gd name="T9" fmla="*/ 44 h 44"/>
                <a:gd name="T10" fmla="*/ 9 w 31"/>
                <a:gd name="T11" fmla="*/ 42 h 44"/>
                <a:gd name="T12" fmla="*/ 5 w 31"/>
                <a:gd name="T13" fmla="*/ 39 h 44"/>
                <a:gd name="T14" fmla="*/ 1 w 31"/>
                <a:gd name="T15" fmla="*/ 33 h 44"/>
                <a:gd name="T16" fmla="*/ 0 w 31"/>
                <a:gd name="T17" fmla="*/ 25 h 44"/>
                <a:gd name="T18" fmla="*/ 0 w 31"/>
                <a:gd name="T19" fmla="*/ 18 h 44"/>
                <a:gd name="T20" fmla="*/ 1 w 31"/>
                <a:gd name="T21" fmla="*/ 10 h 44"/>
                <a:gd name="T22" fmla="*/ 4 w 31"/>
                <a:gd name="T23" fmla="*/ 4 h 44"/>
                <a:gd name="T24" fmla="*/ 9 w 31"/>
                <a:gd name="T25" fmla="*/ 1 h 44"/>
                <a:gd name="T26" fmla="*/ 16 w 31"/>
                <a:gd name="T27" fmla="*/ 0 h 44"/>
                <a:gd name="T28" fmla="*/ 22 w 31"/>
                <a:gd name="T29" fmla="*/ 1 h 44"/>
                <a:gd name="T30" fmla="*/ 27 w 31"/>
                <a:gd name="T31" fmla="*/ 4 h 44"/>
                <a:gd name="T32" fmla="*/ 30 w 31"/>
                <a:gd name="T33" fmla="*/ 10 h 44"/>
                <a:gd name="T34" fmla="*/ 31 w 31"/>
                <a:gd name="T35" fmla="*/ 18 h 44"/>
                <a:gd name="T36" fmla="*/ 31 w 31"/>
                <a:gd name="T37" fmla="*/ 25 h 44"/>
                <a:gd name="T38" fmla="*/ 22 w 31"/>
                <a:gd name="T39" fmla="*/ 18 h 44"/>
                <a:gd name="T40" fmla="*/ 22 w 31"/>
                <a:gd name="T41" fmla="*/ 13 h 44"/>
                <a:gd name="T42" fmla="*/ 21 w 31"/>
                <a:gd name="T43" fmla="*/ 10 h 44"/>
                <a:gd name="T44" fmla="*/ 19 w 31"/>
                <a:gd name="T45" fmla="*/ 8 h 44"/>
                <a:gd name="T46" fmla="*/ 16 w 31"/>
                <a:gd name="T47" fmla="*/ 7 h 44"/>
                <a:gd name="T48" fmla="*/ 13 w 31"/>
                <a:gd name="T49" fmla="*/ 8 h 44"/>
                <a:gd name="T50" fmla="*/ 11 w 31"/>
                <a:gd name="T51" fmla="*/ 10 h 44"/>
                <a:gd name="T52" fmla="*/ 9 w 31"/>
                <a:gd name="T53" fmla="*/ 13 h 44"/>
                <a:gd name="T54" fmla="*/ 9 w 31"/>
                <a:gd name="T55" fmla="*/ 18 h 44"/>
                <a:gd name="T56" fmla="*/ 9 w 31"/>
                <a:gd name="T57" fmla="*/ 25 h 44"/>
                <a:gd name="T58" fmla="*/ 9 w 31"/>
                <a:gd name="T59" fmla="*/ 30 h 44"/>
                <a:gd name="T60" fmla="*/ 11 w 31"/>
                <a:gd name="T61" fmla="*/ 34 h 44"/>
                <a:gd name="T62" fmla="*/ 13 w 31"/>
                <a:gd name="T63" fmla="*/ 36 h 44"/>
                <a:gd name="T64" fmla="*/ 16 w 31"/>
                <a:gd name="T65" fmla="*/ 36 h 44"/>
                <a:gd name="T66" fmla="*/ 19 w 31"/>
                <a:gd name="T67" fmla="*/ 36 h 44"/>
                <a:gd name="T68" fmla="*/ 21 w 31"/>
                <a:gd name="T69" fmla="*/ 34 h 44"/>
                <a:gd name="T70" fmla="*/ 22 w 31"/>
                <a:gd name="T71" fmla="*/ 30 h 44"/>
                <a:gd name="T72" fmla="*/ 22 w 31"/>
                <a:gd name="T73" fmla="*/ 25 h 44"/>
                <a:gd name="T74" fmla="*/ 22 w 31"/>
                <a:gd name="T75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" h="44">
                  <a:moveTo>
                    <a:pt x="31" y="25"/>
                  </a:moveTo>
                  <a:cubicBezTo>
                    <a:pt x="31" y="28"/>
                    <a:pt x="31" y="31"/>
                    <a:pt x="30" y="33"/>
                  </a:cubicBezTo>
                  <a:cubicBezTo>
                    <a:pt x="29" y="36"/>
                    <a:pt x="28" y="37"/>
                    <a:pt x="27" y="39"/>
                  </a:cubicBezTo>
                  <a:cubicBezTo>
                    <a:pt x="25" y="41"/>
                    <a:pt x="24" y="42"/>
                    <a:pt x="22" y="42"/>
                  </a:cubicBezTo>
                  <a:cubicBezTo>
                    <a:pt x="20" y="43"/>
                    <a:pt x="18" y="44"/>
                    <a:pt x="16" y="44"/>
                  </a:cubicBezTo>
                  <a:cubicBezTo>
                    <a:pt x="13" y="44"/>
                    <a:pt x="11" y="43"/>
                    <a:pt x="9" y="42"/>
                  </a:cubicBezTo>
                  <a:cubicBezTo>
                    <a:pt x="8" y="42"/>
                    <a:pt x="6" y="41"/>
                    <a:pt x="5" y="39"/>
                  </a:cubicBezTo>
                  <a:cubicBezTo>
                    <a:pt x="3" y="37"/>
                    <a:pt x="2" y="36"/>
                    <a:pt x="1" y="33"/>
                  </a:cubicBezTo>
                  <a:cubicBezTo>
                    <a:pt x="1" y="31"/>
                    <a:pt x="0" y="28"/>
                    <a:pt x="0" y="2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1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6" y="0"/>
                  </a:cubicBezTo>
                  <a:cubicBezTo>
                    <a:pt x="18" y="0"/>
                    <a:pt x="20" y="0"/>
                    <a:pt x="22" y="1"/>
                  </a:cubicBezTo>
                  <a:cubicBezTo>
                    <a:pt x="24" y="2"/>
                    <a:pt x="25" y="3"/>
                    <a:pt x="27" y="4"/>
                  </a:cubicBezTo>
                  <a:cubicBezTo>
                    <a:pt x="28" y="6"/>
                    <a:pt x="29" y="8"/>
                    <a:pt x="30" y="10"/>
                  </a:cubicBezTo>
                  <a:cubicBezTo>
                    <a:pt x="31" y="13"/>
                    <a:pt x="31" y="15"/>
                    <a:pt x="31" y="18"/>
                  </a:cubicBezTo>
                  <a:lnTo>
                    <a:pt x="31" y="25"/>
                  </a:lnTo>
                  <a:close/>
                  <a:moveTo>
                    <a:pt x="22" y="18"/>
                  </a:moveTo>
                  <a:cubicBezTo>
                    <a:pt x="22" y="16"/>
                    <a:pt x="22" y="15"/>
                    <a:pt x="22" y="13"/>
                  </a:cubicBezTo>
                  <a:cubicBezTo>
                    <a:pt x="22" y="12"/>
                    <a:pt x="21" y="11"/>
                    <a:pt x="21" y="10"/>
                  </a:cubicBezTo>
                  <a:cubicBezTo>
                    <a:pt x="20" y="9"/>
                    <a:pt x="19" y="8"/>
                    <a:pt x="19" y="8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10"/>
                  </a:cubicBezTo>
                  <a:cubicBezTo>
                    <a:pt x="10" y="11"/>
                    <a:pt x="10" y="12"/>
                    <a:pt x="9" y="13"/>
                  </a:cubicBezTo>
                  <a:cubicBezTo>
                    <a:pt x="9" y="15"/>
                    <a:pt x="9" y="16"/>
                    <a:pt x="9" y="18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7"/>
                    <a:pt x="9" y="29"/>
                    <a:pt x="9" y="30"/>
                  </a:cubicBezTo>
                  <a:cubicBezTo>
                    <a:pt x="10" y="32"/>
                    <a:pt x="10" y="33"/>
                    <a:pt x="11" y="34"/>
                  </a:cubicBezTo>
                  <a:cubicBezTo>
                    <a:pt x="11" y="35"/>
                    <a:pt x="12" y="35"/>
                    <a:pt x="13" y="36"/>
                  </a:cubicBezTo>
                  <a:cubicBezTo>
                    <a:pt x="14" y="36"/>
                    <a:pt x="15" y="36"/>
                    <a:pt x="16" y="36"/>
                  </a:cubicBezTo>
                  <a:cubicBezTo>
                    <a:pt x="17" y="36"/>
                    <a:pt x="18" y="36"/>
                    <a:pt x="19" y="36"/>
                  </a:cubicBezTo>
                  <a:cubicBezTo>
                    <a:pt x="19" y="35"/>
                    <a:pt x="20" y="35"/>
                    <a:pt x="21" y="34"/>
                  </a:cubicBezTo>
                  <a:cubicBezTo>
                    <a:pt x="21" y="33"/>
                    <a:pt x="22" y="32"/>
                    <a:pt x="22" y="30"/>
                  </a:cubicBezTo>
                  <a:cubicBezTo>
                    <a:pt x="22" y="29"/>
                    <a:pt x="22" y="27"/>
                    <a:pt x="22" y="25"/>
                  </a:cubicBezTo>
                  <a:lnTo>
                    <a:pt x="22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21" name="Freeform 221"/>
            <p:cNvSpPr>
              <a:spLocks noEditPoints="1"/>
            </p:cNvSpPr>
            <p:nvPr/>
          </p:nvSpPr>
          <p:spPr bwMode="auto">
            <a:xfrm>
              <a:off x="6192838" y="4349751"/>
              <a:ext cx="79375" cy="122238"/>
            </a:xfrm>
            <a:custGeom>
              <a:avLst/>
              <a:gdLst>
                <a:gd name="T0" fmla="*/ 0 w 28"/>
                <a:gd name="T1" fmla="*/ 43 h 43"/>
                <a:gd name="T2" fmla="*/ 0 w 28"/>
                <a:gd name="T3" fmla="*/ 0 h 43"/>
                <a:gd name="T4" fmla="*/ 11 w 28"/>
                <a:gd name="T5" fmla="*/ 0 h 43"/>
                <a:gd name="T6" fmla="*/ 18 w 28"/>
                <a:gd name="T7" fmla="*/ 2 h 43"/>
                <a:gd name="T8" fmla="*/ 23 w 28"/>
                <a:gd name="T9" fmla="*/ 5 h 43"/>
                <a:gd name="T10" fmla="*/ 27 w 28"/>
                <a:gd name="T11" fmla="*/ 11 h 43"/>
                <a:gd name="T12" fmla="*/ 28 w 28"/>
                <a:gd name="T13" fmla="*/ 18 h 43"/>
                <a:gd name="T14" fmla="*/ 28 w 28"/>
                <a:gd name="T15" fmla="*/ 25 h 43"/>
                <a:gd name="T16" fmla="*/ 27 w 28"/>
                <a:gd name="T17" fmla="*/ 33 h 43"/>
                <a:gd name="T18" fmla="*/ 23 w 28"/>
                <a:gd name="T19" fmla="*/ 38 h 43"/>
                <a:gd name="T20" fmla="*/ 18 w 28"/>
                <a:gd name="T21" fmla="*/ 42 h 43"/>
                <a:gd name="T22" fmla="*/ 11 w 28"/>
                <a:gd name="T23" fmla="*/ 43 h 43"/>
                <a:gd name="T24" fmla="*/ 0 w 28"/>
                <a:gd name="T25" fmla="*/ 43 h 43"/>
                <a:gd name="T26" fmla="*/ 9 w 28"/>
                <a:gd name="T27" fmla="*/ 8 h 43"/>
                <a:gd name="T28" fmla="*/ 9 w 28"/>
                <a:gd name="T29" fmla="*/ 36 h 43"/>
                <a:gd name="T30" fmla="*/ 11 w 28"/>
                <a:gd name="T31" fmla="*/ 36 h 43"/>
                <a:gd name="T32" fmla="*/ 15 w 28"/>
                <a:gd name="T33" fmla="*/ 35 h 43"/>
                <a:gd name="T34" fmla="*/ 18 w 28"/>
                <a:gd name="T35" fmla="*/ 33 h 43"/>
                <a:gd name="T36" fmla="*/ 19 w 28"/>
                <a:gd name="T37" fmla="*/ 30 h 43"/>
                <a:gd name="T38" fmla="*/ 19 w 28"/>
                <a:gd name="T39" fmla="*/ 25 h 43"/>
                <a:gd name="T40" fmla="*/ 19 w 28"/>
                <a:gd name="T41" fmla="*/ 18 h 43"/>
                <a:gd name="T42" fmla="*/ 19 w 28"/>
                <a:gd name="T43" fmla="*/ 13 h 43"/>
                <a:gd name="T44" fmla="*/ 18 w 28"/>
                <a:gd name="T45" fmla="*/ 10 h 43"/>
                <a:gd name="T46" fmla="*/ 15 w 28"/>
                <a:gd name="T47" fmla="*/ 8 h 43"/>
                <a:gd name="T48" fmla="*/ 11 w 28"/>
                <a:gd name="T49" fmla="*/ 8 h 43"/>
                <a:gd name="T50" fmla="*/ 9 w 28"/>
                <a:gd name="T51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43">
                  <a:moveTo>
                    <a:pt x="0" y="4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6" y="1"/>
                    <a:pt x="18" y="2"/>
                  </a:cubicBezTo>
                  <a:cubicBezTo>
                    <a:pt x="20" y="2"/>
                    <a:pt x="22" y="4"/>
                    <a:pt x="23" y="5"/>
                  </a:cubicBezTo>
                  <a:cubicBezTo>
                    <a:pt x="25" y="7"/>
                    <a:pt x="26" y="8"/>
                    <a:pt x="27" y="11"/>
                  </a:cubicBezTo>
                  <a:cubicBezTo>
                    <a:pt x="27" y="13"/>
                    <a:pt x="28" y="16"/>
                    <a:pt x="28" y="18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8"/>
                    <a:pt x="27" y="30"/>
                    <a:pt x="27" y="33"/>
                  </a:cubicBezTo>
                  <a:cubicBezTo>
                    <a:pt x="26" y="35"/>
                    <a:pt x="25" y="37"/>
                    <a:pt x="23" y="38"/>
                  </a:cubicBezTo>
                  <a:cubicBezTo>
                    <a:pt x="22" y="40"/>
                    <a:pt x="20" y="41"/>
                    <a:pt x="18" y="42"/>
                  </a:cubicBezTo>
                  <a:cubicBezTo>
                    <a:pt x="16" y="43"/>
                    <a:pt x="14" y="43"/>
                    <a:pt x="11" y="43"/>
                  </a:cubicBezTo>
                  <a:lnTo>
                    <a:pt x="0" y="43"/>
                  </a:lnTo>
                  <a:close/>
                  <a:moveTo>
                    <a:pt x="9" y="8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3" y="36"/>
                    <a:pt x="14" y="36"/>
                    <a:pt x="15" y="35"/>
                  </a:cubicBezTo>
                  <a:cubicBezTo>
                    <a:pt x="16" y="35"/>
                    <a:pt x="17" y="34"/>
                    <a:pt x="18" y="33"/>
                  </a:cubicBezTo>
                  <a:cubicBezTo>
                    <a:pt x="18" y="32"/>
                    <a:pt x="19" y="31"/>
                    <a:pt x="19" y="30"/>
                  </a:cubicBezTo>
                  <a:cubicBezTo>
                    <a:pt x="19" y="29"/>
                    <a:pt x="19" y="27"/>
                    <a:pt x="19" y="25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6"/>
                    <a:pt x="19" y="15"/>
                    <a:pt x="19" y="13"/>
                  </a:cubicBezTo>
                  <a:cubicBezTo>
                    <a:pt x="19" y="12"/>
                    <a:pt x="18" y="11"/>
                    <a:pt x="18" y="10"/>
                  </a:cubicBezTo>
                  <a:cubicBezTo>
                    <a:pt x="17" y="9"/>
                    <a:pt x="16" y="9"/>
                    <a:pt x="15" y="8"/>
                  </a:cubicBezTo>
                  <a:cubicBezTo>
                    <a:pt x="14" y="8"/>
                    <a:pt x="13" y="8"/>
                    <a:pt x="11" y="8"/>
                  </a:cubicBezTo>
                  <a:lnTo>
                    <a:pt x="9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22" name="Freeform 222"/>
            <p:cNvSpPr>
              <a:spLocks/>
            </p:cNvSpPr>
            <p:nvPr/>
          </p:nvSpPr>
          <p:spPr bwMode="auto">
            <a:xfrm>
              <a:off x="6286501" y="4349751"/>
              <a:ext cx="79375" cy="123825"/>
            </a:xfrm>
            <a:custGeom>
              <a:avLst/>
              <a:gdLst>
                <a:gd name="T0" fmla="*/ 19 w 28"/>
                <a:gd name="T1" fmla="*/ 32 h 44"/>
                <a:gd name="T2" fmla="*/ 19 w 28"/>
                <a:gd name="T3" fmla="*/ 30 h 44"/>
                <a:gd name="T4" fmla="*/ 18 w 28"/>
                <a:gd name="T5" fmla="*/ 28 h 44"/>
                <a:gd name="T6" fmla="*/ 16 w 28"/>
                <a:gd name="T7" fmla="*/ 27 h 44"/>
                <a:gd name="T8" fmla="*/ 13 w 28"/>
                <a:gd name="T9" fmla="*/ 25 h 44"/>
                <a:gd name="T10" fmla="*/ 8 w 28"/>
                <a:gd name="T11" fmla="*/ 23 h 44"/>
                <a:gd name="T12" fmla="*/ 4 w 28"/>
                <a:gd name="T13" fmla="*/ 20 h 44"/>
                <a:gd name="T14" fmla="*/ 2 w 28"/>
                <a:gd name="T15" fmla="*/ 17 h 44"/>
                <a:gd name="T16" fmla="*/ 1 w 28"/>
                <a:gd name="T17" fmla="*/ 12 h 44"/>
                <a:gd name="T18" fmla="*/ 2 w 28"/>
                <a:gd name="T19" fmla="*/ 7 h 44"/>
                <a:gd name="T20" fmla="*/ 5 w 28"/>
                <a:gd name="T21" fmla="*/ 3 h 44"/>
                <a:gd name="T22" fmla="*/ 9 w 28"/>
                <a:gd name="T23" fmla="*/ 1 h 44"/>
                <a:gd name="T24" fmla="*/ 14 w 28"/>
                <a:gd name="T25" fmla="*/ 0 h 44"/>
                <a:gd name="T26" fmla="*/ 20 w 28"/>
                <a:gd name="T27" fmla="*/ 1 h 44"/>
                <a:gd name="T28" fmla="*/ 24 w 28"/>
                <a:gd name="T29" fmla="*/ 3 h 44"/>
                <a:gd name="T30" fmla="*/ 27 w 28"/>
                <a:gd name="T31" fmla="*/ 8 h 44"/>
                <a:gd name="T32" fmla="*/ 28 w 28"/>
                <a:gd name="T33" fmla="*/ 13 h 44"/>
                <a:gd name="T34" fmla="*/ 19 w 28"/>
                <a:gd name="T35" fmla="*/ 13 h 44"/>
                <a:gd name="T36" fmla="*/ 19 w 28"/>
                <a:gd name="T37" fmla="*/ 10 h 44"/>
                <a:gd name="T38" fmla="*/ 18 w 28"/>
                <a:gd name="T39" fmla="*/ 9 h 44"/>
                <a:gd name="T40" fmla="*/ 16 w 28"/>
                <a:gd name="T41" fmla="*/ 7 h 44"/>
                <a:gd name="T42" fmla="*/ 14 w 28"/>
                <a:gd name="T43" fmla="*/ 7 h 44"/>
                <a:gd name="T44" fmla="*/ 12 w 28"/>
                <a:gd name="T45" fmla="*/ 7 h 44"/>
                <a:gd name="T46" fmla="*/ 11 w 28"/>
                <a:gd name="T47" fmla="*/ 8 h 44"/>
                <a:gd name="T48" fmla="*/ 10 w 28"/>
                <a:gd name="T49" fmla="*/ 10 h 44"/>
                <a:gd name="T50" fmla="*/ 9 w 28"/>
                <a:gd name="T51" fmla="*/ 12 h 44"/>
                <a:gd name="T52" fmla="*/ 10 w 28"/>
                <a:gd name="T53" fmla="*/ 14 h 44"/>
                <a:gd name="T54" fmla="*/ 11 w 28"/>
                <a:gd name="T55" fmla="*/ 15 h 44"/>
                <a:gd name="T56" fmla="*/ 13 w 28"/>
                <a:gd name="T57" fmla="*/ 17 h 44"/>
                <a:gd name="T58" fmla="*/ 16 w 28"/>
                <a:gd name="T59" fmla="*/ 18 h 44"/>
                <a:gd name="T60" fmla="*/ 21 w 28"/>
                <a:gd name="T61" fmla="*/ 20 h 44"/>
                <a:gd name="T62" fmla="*/ 25 w 28"/>
                <a:gd name="T63" fmla="*/ 23 h 44"/>
                <a:gd name="T64" fmla="*/ 27 w 28"/>
                <a:gd name="T65" fmla="*/ 27 h 44"/>
                <a:gd name="T66" fmla="*/ 28 w 28"/>
                <a:gd name="T67" fmla="*/ 32 h 44"/>
                <a:gd name="T68" fmla="*/ 27 w 28"/>
                <a:gd name="T69" fmla="*/ 37 h 44"/>
                <a:gd name="T70" fmla="*/ 24 w 28"/>
                <a:gd name="T71" fmla="*/ 40 h 44"/>
                <a:gd name="T72" fmla="*/ 20 w 28"/>
                <a:gd name="T73" fmla="*/ 43 h 44"/>
                <a:gd name="T74" fmla="*/ 14 w 28"/>
                <a:gd name="T75" fmla="*/ 44 h 44"/>
                <a:gd name="T76" fmla="*/ 9 w 28"/>
                <a:gd name="T77" fmla="*/ 43 h 44"/>
                <a:gd name="T78" fmla="*/ 4 w 28"/>
                <a:gd name="T79" fmla="*/ 40 h 44"/>
                <a:gd name="T80" fmla="*/ 1 w 28"/>
                <a:gd name="T81" fmla="*/ 36 h 44"/>
                <a:gd name="T82" fmla="*/ 0 w 28"/>
                <a:gd name="T83" fmla="*/ 30 h 44"/>
                <a:gd name="T84" fmla="*/ 8 w 28"/>
                <a:gd name="T85" fmla="*/ 30 h 44"/>
                <a:gd name="T86" fmla="*/ 9 w 28"/>
                <a:gd name="T87" fmla="*/ 33 h 44"/>
                <a:gd name="T88" fmla="*/ 10 w 28"/>
                <a:gd name="T89" fmla="*/ 35 h 44"/>
                <a:gd name="T90" fmla="*/ 12 w 28"/>
                <a:gd name="T91" fmla="*/ 36 h 44"/>
                <a:gd name="T92" fmla="*/ 14 w 28"/>
                <a:gd name="T93" fmla="*/ 37 h 44"/>
                <a:gd name="T94" fmla="*/ 17 w 28"/>
                <a:gd name="T95" fmla="*/ 36 h 44"/>
                <a:gd name="T96" fmla="*/ 18 w 28"/>
                <a:gd name="T97" fmla="*/ 35 h 44"/>
                <a:gd name="T98" fmla="*/ 19 w 28"/>
                <a:gd name="T99" fmla="*/ 34 h 44"/>
                <a:gd name="T100" fmla="*/ 19 w 28"/>
                <a:gd name="T101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44">
                  <a:moveTo>
                    <a:pt x="19" y="32"/>
                  </a:moveTo>
                  <a:cubicBezTo>
                    <a:pt x="19" y="31"/>
                    <a:pt x="19" y="30"/>
                    <a:pt x="19" y="30"/>
                  </a:cubicBezTo>
                  <a:cubicBezTo>
                    <a:pt x="19" y="29"/>
                    <a:pt x="18" y="29"/>
                    <a:pt x="18" y="28"/>
                  </a:cubicBezTo>
                  <a:cubicBezTo>
                    <a:pt x="17" y="28"/>
                    <a:pt x="17" y="27"/>
                    <a:pt x="16" y="27"/>
                  </a:cubicBezTo>
                  <a:cubicBezTo>
                    <a:pt x="15" y="26"/>
                    <a:pt x="14" y="26"/>
                    <a:pt x="13" y="25"/>
                  </a:cubicBezTo>
                  <a:cubicBezTo>
                    <a:pt x="11" y="24"/>
                    <a:pt x="10" y="24"/>
                    <a:pt x="8" y="23"/>
                  </a:cubicBezTo>
                  <a:cubicBezTo>
                    <a:pt x="7" y="22"/>
                    <a:pt x="6" y="21"/>
                    <a:pt x="4" y="20"/>
                  </a:cubicBezTo>
                  <a:cubicBezTo>
                    <a:pt x="3" y="19"/>
                    <a:pt x="2" y="18"/>
                    <a:pt x="2" y="17"/>
                  </a:cubicBezTo>
                  <a:cubicBezTo>
                    <a:pt x="1" y="15"/>
                    <a:pt x="1" y="14"/>
                    <a:pt x="1" y="12"/>
                  </a:cubicBezTo>
                  <a:cubicBezTo>
                    <a:pt x="1" y="10"/>
                    <a:pt x="1" y="8"/>
                    <a:pt x="2" y="7"/>
                  </a:cubicBezTo>
                  <a:cubicBezTo>
                    <a:pt x="2" y="5"/>
                    <a:pt x="3" y="4"/>
                    <a:pt x="5" y="3"/>
                  </a:cubicBezTo>
                  <a:cubicBezTo>
                    <a:pt x="6" y="2"/>
                    <a:pt x="7" y="1"/>
                    <a:pt x="9" y="1"/>
                  </a:cubicBezTo>
                  <a:cubicBezTo>
                    <a:pt x="10" y="0"/>
                    <a:pt x="12" y="0"/>
                    <a:pt x="14" y="0"/>
                  </a:cubicBezTo>
                  <a:cubicBezTo>
                    <a:pt x="16" y="0"/>
                    <a:pt x="18" y="0"/>
                    <a:pt x="20" y="1"/>
                  </a:cubicBezTo>
                  <a:cubicBezTo>
                    <a:pt x="21" y="1"/>
                    <a:pt x="23" y="2"/>
                    <a:pt x="24" y="3"/>
                  </a:cubicBezTo>
                  <a:cubicBezTo>
                    <a:pt x="25" y="5"/>
                    <a:pt x="26" y="6"/>
                    <a:pt x="27" y="8"/>
                  </a:cubicBezTo>
                  <a:cubicBezTo>
                    <a:pt x="27" y="9"/>
                    <a:pt x="28" y="11"/>
                    <a:pt x="28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2"/>
                    <a:pt x="19" y="11"/>
                    <a:pt x="19" y="10"/>
                  </a:cubicBezTo>
                  <a:cubicBezTo>
                    <a:pt x="19" y="10"/>
                    <a:pt x="18" y="9"/>
                    <a:pt x="18" y="9"/>
                  </a:cubicBezTo>
                  <a:cubicBezTo>
                    <a:pt x="18" y="8"/>
                    <a:pt x="17" y="8"/>
                    <a:pt x="16" y="7"/>
                  </a:cubicBezTo>
                  <a:cubicBezTo>
                    <a:pt x="16" y="7"/>
                    <a:pt x="15" y="7"/>
                    <a:pt x="14" y="7"/>
                  </a:cubicBezTo>
                  <a:cubicBezTo>
                    <a:pt x="13" y="7"/>
                    <a:pt x="13" y="7"/>
                    <a:pt x="12" y="7"/>
                  </a:cubicBezTo>
                  <a:cubicBezTo>
                    <a:pt x="11" y="7"/>
                    <a:pt x="11" y="8"/>
                    <a:pt x="11" y="8"/>
                  </a:cubicBezTo>
                  <a:cubicBezTo>
                    <a:pt x="10" y="9"/>
                    <a:pt x="10" y="9"/>
                    <a:pt x="10" y="10"/>
                  </a:cubicBezTo>
                  <a:cubicBezTo>
                    <a:pt x="9" y="10"/>
                    <a:pt x="9" y="11"/>
                    <a:pt x="9" y="12"/>
                  </a:cubicBezTo>
                  <a:cubicBezTo>
                    <a:pt x="9" y="12"/>
                    <a:pt x="10" y="13"/>
                    <a:pt x="10" y="14"/>
                  </a:cubicBezTo>
                  <a:cubicBezTo>
                    <a:pt x="10" y="14"/>
                    <a:pt x="11" y="15"/>
                    <a:pt x="11" y="15"/>
                  </a:cubicBezTo>
                  <a:cubicBezTo>
                    <a:pt x="12" y="16"/>
                    <a:pt x="12" y="16"/>
                    <a:pt x="13" y="17"/>
                  </a:cubicBezTo>
                  <a:cubicBezTo>
                    <a:pt x="14" y="17"/>
                    <a:pt x="15" y="17"/>
                    <a:pt x="16" y="18"/>
                  </a:cubicBezTo>
                  <a:cubicBezTo>
                    <a:pt x="18" y="19"/>
                    <a:pt x="19" y="19"/>
                    <a:pt x="21" y="20"/>
                  </a:cubicBezTo>
                  <a:cubicBezTo>
                    <a:pt x="22" y="21"/>
                    <a:pt x="24" y="22"/>
                    <a:pt x="25" y="23"/>
                  </a:cubicBezTo>
                  <a:cubicBezTo>
                    <a:pt x="26" y="24"/>
                    <a:pt x="26" y="26"/>
                    <a:pt x="27" y="27"/>
                  </a:cubicBezTo>
                  <a:cubicBezTo>
                    <a:pt x="27" y="28"/>
                    <a:pt x="28" y="30"/>
                    <a:pt x="28" y="32"/>
                  </a:cubicBezTo>
                  <a:cubicBezTo>
                    <a:pt x="28" y="34"/>
                    <a:pt x="27" y="35"/>
                    <a:pt x="27" y="37"/>
                  </a:cubicBezTo>
                  <a:cubicBezTo>
                    <a:pt x="26" y="38"/>
                    <a:pt x="25" y="39"/>
                    <a:pt x="24" y="40"/>
                  </a:cubicBezTo>
                  <a:cubicBezTo>
                    <a:pt x="23" y="41"/>
                    <a:pt x="22" y="42"/>
                    <a:pt x="20" y="43"/>
                  </a:cubicBezTo>
                  <a:cubicBezTo>
                    <a:pt x="18" y="43"/>
                    <a:pt x="17" y="44"/>
                    <a:pt x="14" y="44"/>
                  </a:cubicBezTo>
                  <a:cubicBezTo>
                    <a:pt x="13" y="44"/>
                    <a:pt x="11" y="43"/>
                    <a:pt x="9" y="43"/>
                  </a:cubicBezTo>
                  <a:cubicBezTo>
                    <a:pt x="7" y="42"/>
                    <a:pt x="6" y="41"/>
                    <a:pt x="4" y="40"/>
                  </a:cubicBezTo>
                  <a:cubicBezTo>
                    <a:pt x="3" y="39"/>
                    <a:pt x="2" y="38"/>
                    <a:pt x="1" y="36"/>
                  </a:cubicBezTo>
                  <a:cubicBezTo>
                    <a:pt x="0" y="34"/>
                    <a:pt x="0" y="32"/>
                    <a:pt x="0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1"/>
                    <a:pt x="8" y="32"/>
                    <a:pt x="9" y="33"/>
                  </a:cubicBezTo>
                  <a:cubicBezTo>
                    <a:pt x="9" y="34"/>
                    <a:pt x="9" y="34"/>
                    <a:pt x="10" y="35"/>
                  </a:cubicBezTo>
                  <a:cubicBezTo>
                    <a:pt x="10" y="36"/>
                    <a:pt x="11" y="36"/>
                    <a:pt x="12" y="36"/>
                  </a:cubicBezTo>
                  <a:cubicBezTo>
                    <a:pt x="13" y="36"/>
                    <a:pt x="13" y="37"/>
                    <a:pt x="14" y="37"/>
                  </a:cubicBezTo>
                  <a:cubicBezTo>
                    <a:pt x="15" y="37"/>
                    <a:pt x="16" y="36"/>
                    <a:pt x="17" y="36"/>
                  </a:cubicBezTo>
                  <a:cubicBezTo>
                    <a:pt x="17" y="36"/>
                    <a:pt x="18" y="36"/>
                    <a:pt x="18" y="35"/>
                  </a:cubicBezTo>
                  <a:cubicBezTo>
                    <a:pt x="18" y="35"/>
                    <a:pt x="19" y="34"/>
                    <a:pt x="19" y="34"/>
                  </a:cubicBezTo>
                  <a:cubicBezTo>
                    <a:pt x="19" y="33"/>
                    <a:pt x="19" y="32"/>
                    <a:pt x="19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19494" name="Group 19493"/>
          <p:cNvGrpSpPr/>
          <p:nvPr/>
        </p:nvGrpSpPr>
        <p:grpSpPr>
          <a:xfrm>
            <a:off x="6042878" y="4267200"/>
            <a:ext cx="3024000" cy="792000"/>
            <a:chOff x="5525286" y="3581400"/>
            <a:chExt cx="2932914" cy="671095"/>
          </a:xfrm>
        </p:grpSpPr>
        <p:sp>
          <p:nvSpPr>
            <p:cNvPr id="19735" name="Freeform 235"/>
            <p:cNvSpPr>
              <a:spLocks/>
            </p:cNvSpPr>
            <p:nvPr/>
          </p:nvSpPr>
          <p:spPr bwMode="auto">
            <a:xfrm>
              <a:off x="5616971" y="3589389"/>
              <a:ext cx="86403" cy="103860"/>
            </a:xfrm>
            <a:custGeom>
              <a:avLst/>
              <a:gdLst>
                <a:gd name="T0" fmla="*/ 36 w 36"/>
                <a:gd name="T1" fmla="*/ 9 h 52"/>
                <a:gd name="T2" fmla="*/ 23 w 36"/>
                <a:gd name="T3" fmla="*/ 9 h 52"/>
                <a:gd name="T4" fmla="*/ 23 w 36"/>
                <a:gd name="T5" fmla="*/ 52 h 52"/>
                <a:gd name="T6" fmla="*/ 12 w 36"/>
                <a:gd name="T7" fmla="*/ 52 h 52"/>
                <a:gd name="T8" fmla="*/ 12 w 36"/>
                <a:gd name="T9" fmla="*/ 9 h 52"/>
                <a:gd name="T10" fmla="*/ 0 w 36"/>
                <a:gd name="T11" fmla="*/ 9 h 52"/>
                <a:gd name="T12" fmla="*/ 0 w 36"/>
                <a:gd name="T13" fmla="*/ 0 h 52"/>
                <a:gd name="T14" fmla="*/ 36 w 36"/>
                <a:gd name="T15" fmla="*/ 0 h 52"/>
                <a:gd name="T16" fmla="*/ 36 w 36"/>
                <a:gd name="T17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52">
                  <a:moveTo>
                    <a:pt x="36" y="9"/>
                  </a:moveTo>
                  <a:lnTo>
                    <a:pt x="23" y="9"/>
                  </a:lnTo>
                  <a:lnTo>
                    <a:pt x="23" y="52"/>
                  </a:lnTo>
                  <a:lnTo>
                    <a:pt x="12" y="52"/>
                  </a:lnTo>
                  <a:lnTo>
                    <a:pt x="12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36" y="0"/>
                  </a:lnTo>
                  <a:lnTo>
                    <a:pt x="36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36" name="Freeform 236"/>
            <p:cNvSpPr>
              <a:spLocks/>
            </p:cNvSpPr>
            <p:nvPr/>
          </p:nvSpPr>
          <p:spPr bwMode="auto">
            <a:xfrm>
              <a:off x="5715375" y="3581400"/>
              <a:ext cx="72002" cy="111849"/>
            </a:xfrm>
            <a:custGeom>
              <a:avLst/>
              <a:gdLst>
                <a:gd name="T0" fmla="*/ 6 w 17"/>
                <a:gd name="T1" fmla="*/ 11 h 31"/>
                <a:gd name="T2" fmla="*/ 8 w 17"/>
                <a:gd name="T3" fmla="*/ 9 h 31"/>
                <a:gd name="T4" fmla="*/ 10 w 17"/>
                <a:gd name="T5" fmla="*/ 9 h 31"/>
                <a:gd name="T6" fmla="*/ 13 w 17"/>
                <a:gd name="T7" fmla="*/ 9 h 31"/>
                <a:gd name="T8" fmla="*/ 15 w 17"/>
                <a:gd name="T9" fmla="*/ 11 h 31"/>
                <a:gd name="T10" fmla="*/ 16 w 17"/>
                <a:gd name="T11" fmla="*/ 13 h 31"/>
                <a:gd name="T12" fmla="*/ 17 w 17"/>
                <a:gd name="T13" fmla="*/ 17 h 31"/>
                <a:gd name="T14" fmla="*/ 17 w 17"/>
                <a:gd name="T15" fmla="*/ 31 h 31"/>
                <a:gd name="T16" fmla="*/ 11 w 17"/>
                <a:gd name="T17" fmla="*/ 31 h 31"/>
                <a:gd name="T18" fmla="*/ 11 w 17"/>
                <a:gd name="T19" fmla="*/ 17 h 31"/>
                <a:gd name="T20" fmla="*/ 11 w 17"/>
                <a:gd name="T21" fmla="*/ 16 h 31"/>
                <a:gd name="T22" fmla="*/ 10 w 17"/>
                <a:gd name="T23" fmla="*/ 14 h 31"/>
                <a:gd name="T24" fmla="*/ 9 w 17"/>
                <a:gd name="T25" fmla="*/ 14 h 31"/>
                <a:gd name="T26" fmla="*/ 8 w 17"/>
                <a:gd name="T27" fmla="*/ 14 h 31"/>
                <a:gd name="T28" fmla="*/ 7 w 17"/>
                <a:gd name="T29" fmla="*/ 14 h 31"/>
                <a:gd name="T30" fmla="*/ 6 w 17"/>
                <a:gd name="T31" fmla="*/ 15 h 31"/>
                <a:gd name="T32" fmla="*/ 6 w 17"/>
                <a:gd name="T33" fmla="*/ 31 h 31"/>
                <a:gd name="T34" fmla="*/ 0 w 17"/>
                <a:gd name="T35" fmla="*/ 31 h 31"/>
                <a:gd name="T36" fmla="*/ 0 w 17"/>
                <a:gd name="T37" fmla="*/ 0 h 31"/>
                <a:gd name="T38" fmla="*/ 6 w 17"/>
                <a:gd name="T39" fmla="*/ 0 h 31"/>
                <a:gd name="T40" fmla="*/ 6 w 17"/>
                <a:gd name="T41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31">
                  <a:moveTo>
                    <a:pt x="6" y="11"/>
                  </a:moveTo>
                  <a:cubicBezTo>
                    <a:pt x="6" y="10"/>
                    <a:pt x="7" y="10"/>
                    <a:pt x="8" y="9"/>
                  </a:cubicBezTo>
                  <a:cubicBezTo>
                    <a:pt x="9" y="9"/>
                    <a:pt x="10" y="9"/>
                    <a:pt x="10" y="9"/>
                  </a:cubicBezTo>
                  <a:cubicBezTo>
                    <a:pt x="11" y="9"/>
                    <a:pt x="12" y="9"/>
                    <a:pt x="13" y="9"/>
                  </a:cubicBezTo>
                  <a:cubicBezTo>
                    <a:pt x="14" y="10"/>
                    <a:pt x="14" y="10"/>
                    <a:pt x="15" y="11"/>
                  </a:cubicBezTo>
                  <a:cubicBezTo>
                    <a:pt x="15" y="11"/>
                    <a:pt x="16" y="12"/>
                    <a:pt x="16" y="13"/>
                  </a:cubicBezTo>
                  <a:cubicBezTo>
                    <a:pt x="16" y="15"/>
                    <a:pt x="17" y="16"/>
                    <a:pt x="17" y="17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6"/>
                    <a:pt x="11" y="16"/>
                  </a:cubicBezTo>
                  <a:cubicBezTo>
                    <a:pt x="11" y="15"/>
                    <a:pt x="10" y="15"/>
                    <a:pt x="10" y="14"/>
                  </a:cubicBezTo>
                  <a:cubicBezTo>
                    <a:pt x="10" y="14"/>
                    <a:pt x="10" y="14"/>
                    <a:pt x="9" y="14"/>
                  </a:cubicBezTo>
                  <a:cubicBezTo>
                    <a:pt x="9" y="14"/>
                    <a:pt x="9" y="14"/>
                    <a:pt x="8" y="14"/>
                  </a:cubicBezTo>
                  <a:cubicBezTo>
                    <a:pt x="8" y="14"/>
                    <a:pt x="7" y="14"/>
                    <a:pt x="7" y="14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6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37" name="Freeform 237"/>
            <p:cNvSpPr>
              <a:spLocks noEditPoints="1"/>
            </p:cNvSpPr>
            <p:nvPr/>
          </p:nvSpPr>
          <p:spPr bwMode="auto">
            <a:xfrm>
              <a:off x="5799378" y="3613356"/>
              <a:ext cx="74403" cy="81890"/>
            </a:xfrm>
            <a:custGeom>
              <a:avLst/>
              <a:gdLst>
                <a:gd name="T0" fmla="*/ 9 w 17"/>
                <a:gd name="T1" fmla="*/ 23 h 23"/>
                <a:gd name="T2" fmla="*/ 5 w 17"/>
                <a:gd name="T3" fmla="*/ 22 h 23"/>
                <a:gd name="T4" fmla="*/ 3 w 17"/>
                <a:gd name="T5" fmla="*/ 20 h 23"/>
                <a:gd name="T6" fmla="*/ 1 w 17"/>
                <a:gd name="T7" fmla="*/ 17 h 23"/>
                <a:gd name="T8" fmla="*/ 0 w 17"/>
                <a:gd name="T9" fmla="*/ 12 h 23"/>
                <a:gd name="T10" fmla="*/ 0 w 17"/>
                <a:gd name="T11" fmla="*/ 11 h 23"/>
                <a:gd name="T12" fmla="*/ 1 w 17"/>
                <a:gd name="T13" fmla="*/ 6 h 23"/>
                <a:gd name="T14" fmla="*/ 2 w 17"/>
                <a:gd name="T15" fmla="*/ 3 h 23"/>
                <a:gd name="T16" fmla="*/ 5 w 17"/>
                <a:gd name="T17" fmla="*/ 1 h 23"/>
                <a:gd name="T18" fmla="*/ 9 w 17"/>
                <a:gd name="T19" fmla="*/ 0 h 23"/>
                <a:gd name="T20" fmla="*/ 15 w 17"/>
                <a:gd name="T21" fmla="*/ 3 h 23"/>
                <a:gd name="T22" fmla="*/ 17 w 17"/>
                <a:gd name="T23" fmla="*/ 11 h 23"/>
                <a:gd name="T24" fmla="*/ 17 w 17"/>
                <a:gd name="T25" fmla="*/ 13 h 23"/>
                <a:gd name="T26" fmla="*/ 6 w 17"/>
                <a:gd name="T27" fmla="*/ 13 h 23"/>
                <a:gd name="T28" fmla="*/ 6 w 17"/>
                <a:gd name="T29" fmla="*/ 15 h 23"/>
                <a:gd name="T30" fmla="*/ 7 w 17"/>
                <a:gd name="T31" fmla="*/ 17 h 23"/>
                <a:gd name="T32" fmla="*/ 8 w 17"/>
                <a:gd name="T33" fmla="*/ 18 h 23"/>
                <a:gd name="T34" fmla="*/ 10 w 17"/>
                <a:gd name="T35" fmla="*/ 18 h 23"/>
                <a:gd name="T36" fmla="*/ 13 w 17"/>
                <a:gd name="T37" fmla="*/ 17 h 23"/>
                <a:gd name="T38" fmla="*/ 15 w 17"/>
                <a:gd name="T39" fmla="*/ 16 h 23"/>
                <a:gd name="T40" fmla="*/ 17 w 17"/>
                <a:gd name="T41" fmla="*/ 19 h 23"/>
                <a:gd name="T42" fmla="*/ 16 w 17"/>
                <a:gd name="T43" fmla="*/ 21 h 23"/>
                <a:gd name="T44" fmla="*/ 14 w 17"/>
                <a:gd name="T45" fmla="*/ 22 h 23"/>
                <a:gd name="T46" fmla="*/ 12 w 17"/>
                <a:gd name="T47" fmla="*/ 22 h 23"/>
                <a:gd name="T48" fmla="*/ 9 w 17"/>
                <a:gd name="T49" fmla="*/ 23 h 23"/>
                <a:gd name="T50" fmla="*/ 9 w 17"/>
                <a:gd name="T51" fmla="*/ 5 h 23"/>
                <a:gd name="T52" fmla="*/ 7 w 17"/>
                <a:gd name="T53" fmla="*/ 6 h 23"/>
                <a:gd name="T54" fmla="*/ 6 w 17"/>
                <a:gd name="T55" fmla="*/ 9 h 23"/>
                <a:gd name="T56" fmla="*/ 12 w 17"/>
                <a:gd name="T57" fmla="*/ 9 h 23"/>
                <a:gd name="T58" fmla="*/ 12 w 17"/>
                <a:gd name="T59" fmla="*/ 9 h 23"/>
                <a:gd name="T60" fmla="*/ 11 w 17"/>
                <a:gd name="T61" fmla="*/ 6 h 23"/>
                <a:gd name="T62" fmla="*/ 9 w 17"/>
                <a:gd name="T63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3">
                  <a:moveTo>
                    <a:pt x="9" y="23"/>
                  </a:moveTo>
                  <a:cubicBezTo>
                    <a:pt x="8" y="23"/>
                    <a:pt x="7" y="22"/>
                    <a:pt x="5" y="22"/>
                  </a:cubicBezTo>
                  <a:cubicBezTo>
                    <a:pt x="4" y="21"/>
                    <a:pt x="3" y="21"/>
                    <a:pt x="3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6"/>
                    <a:pt x="0" y="14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9"/>
                    <a:pt x="0" y="7"/>
                    <a:pt x="1" y="6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2" y="0"/>
                    <a:pt x="14" y="1"/>
                    <a:pt x="15" y="3"/>
                  </a:cubicBezTo>
                  <a:cubicBezTo>
                    <a:pt x="17" y="4"/>
                    <a:pt x="17" y="7"/>
                    <a:pt x="17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7" y="16"/>
                    <a:pt x="7" y="17"/>
                  </a:cubicBezTo>
                  <a:cubicBezTo>
                    <a:pt x="7" y="17"/>
                    <a:pt x="8" y="17"/>
                    <a:pt x="8" y="18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8"/>
                    <a:pt x="13" y="17"/>
                  </a:cubicBezTo>
                  <a:cubicBezTo>
                    <a:pt x="13" y="17"/>
                    <a:pt x="14" y="16"/>
                    <a:pt x="15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0"/>
                    <a:pt x="16" y="21"/>
                  </a:cubicBezTo>
                  <a:cubicBezTo>
                    <a:pt x="15" y="21"/>
                    <a:pt x="15" y="21"/>
                    <a:pt x="14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3"/>
                    <a:pt x="10" y="23"/>
                    <a:pt x="9" y="23"/>
                  </a:cubicBezTo>
                  <a:close/>
                  <a:moveTo>
                    <a:pt x="9" y="5"/>
                  </a:moveTo>
                  <a:cubicBezTo>
                    <a:pt x="8" y="5"/>
                    <a:pt x="7" y="5"/>
                    <a:pt x="7" y="6"/>
                  </a:cubicBezTo>
                  <a:cubicBezTo>
                    <a:pt x="6" y="6"/>
                    <a:pt x="6" y="8"/>
                    <a:pt x="6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7"/>
                    <a:pt x="11" y="6"/>
                    <a:pt x="11" y="6"/>
                  </a:cubicBezTo>
                  <a:cubicBezTo>
                    <a:pt x="11" y="5"/>
                    <a:pt x="10" y="5"/>
                    <a:pt x="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38" name="Freeform 238"/>
            <p:cNvSpPr>
              <a:spLocks/>
            </p:cNvSpPr>
            <p:nvPr/>
          </p:nvSpPr>
          <p:spPr bwMode="auto">
            <a:xfrm>
              <a:off x="5924183" y="3613356"/>
              <a:ext cx="72002" cy="81890"/>
            </a:xfrm>
            <a:custGeom>
              <a:avLst/>
              <a:gdLst>
                <a:gd name="T0" fmla="*/ 9 w 17"/>
                <a:gd name="T1" fmla="*/ 18 h 23"/>
                <a:gd name="T2" fmla="*/ 11 w 17"/>
                <a:gd name="T3" fmla="*/ 17 h 23"/>
                <a:gd name="T4" fmla="*/ 11 w 17"/>
                <a:gd name="T5" fmla="*/ 15 h 23"/>
                <a:gd name="T6" fmla="*/ 17 w 17"/>
                <a:gd name="T7" fmla="*/ 15 h 23"/>
                <a:gd name="T8" fmla="*/ 16 w 17"/>
                <a:gd name="T9" fmla="*/ 18 h 23"/>
                <a:gd name="T10" fmla="*/ 14 w 17"/>
                <a:gd name="T11" fmla="*/ 20 h 23"/>
                <a:gd name="T12" fmla="*/ 12 w 17"/>
                <a:gd name="T13" fmla="*/ 22 h 23"/>
                <a:gd name="T14" fmla="*/ 9 w 17"/>
                <a:gd name="T15" fmla="*/ 23 h 23"/>
                <a:gd name="T16" fmla="*/ 5 w 17"/>
                <a:gd name="T17" fmla="*/ 22 h 23"/>
                <a:gd name="T18" fmla="*/ 2 w 17"/>
                <a:gd name="T19" fmla="*/ 20 h 23"/>
                <a:gd name="T20" fmla="*/ 1 w 17"/>
                <a:gd name="T21" fmla="*/ 17 h 23"/>
                <a:gd name="T22" fmla="*/ 0 w 17"/>
                <a:gd name="T23" fmla="*/ 12 h 23"/>
                <a:gd name="T24" fmla="*/ 0 w 17"/>
                <a:gd name="T25" fmla="*/ 10 h 23"/>
                <a:gd name="T26" fmla="*/ 1 w 17"/>
                <a:gd name="T27" fmla="*/ 6 h 23"/>
                <a:gd name="T28" fmla="*/ 2 w 17"/>
                <a:gd name="T29" fmla="*/ 3 h 23"/>
                <a:gd name="T30" fmla="*/ 5 w 17"/>
                <a:gd name="T31" fmla="*/ 1 h 23"/>
                <a:gd name="T32" fmla="*/ 9 w 17"/>
                <a:gd name="T33" fmla="*/ 0 h 23"/>
                <a:gd name="T34" fmla="*/ 12 w 17"/>
                <a:gd name="T35" fmla="*/ 0 h 23"/>
                <a:gd name="T36" fmla="*/ 15 w 17"/>
                <a:gd name="T37" fmla="*/ 2 h 23"/>
                <a:gd name="T38" fmla="*/ 16 w 17"/>
                <a:gd name="T39" fmla="*/ 5 h 23"/>
                <a:gd name="T40" fmla="*/ 17 w 17"/>
                <a:gd name="T41" fmla="*/ 8 h 23"/>
                <a:gd name="T42" fmla="*/ 11 w 17"/>
                <a:gd name="T43" fmla="*/ 8 h 23"/>
                <a:gd name="T44" fmla="*/ 11 w 17"/>
                <a:gd name="T45" fmla="*/ 6 h 23"/>
                <a:gd name="T46" fmla="*/ 9 w 17"/>
                <a:gd name="T47" fmla="*/ 5 h 23"/>
                <a:gd name="T48" fmla="*/ 7 w 17"/>
                <a:gd name="T49" fmla="*/ 5 h 23"/>
                <a:gd name="T50" fmla="*/ 6 w 17"/>
                <a:gd name="T51" fmla="*/ 6 h 23"/>
                <a:gd name="T52" fmla="*/ 6 w 17"/>
                <a:gd name="T53" fmla="*/ 8 h 23"/>
                <a:gd name="T54" fmla="*/ 6 w 17"/>
                <a:gd name="T55" fmla="*/ 10 h 23"/>
                <a:gd name="T56" fmla="*/ 6 w 17"/>
                <a:gd name="T57" fmla="*/ 12 h 23"/>
                <a:gd name="T58" fmla="*/ 6 w 17"/>
                <a:gd name="T59" fmla="*/ 15 h 23"/>
                <a:gd name="T60" fmla="*/ 6 w 17"/>
                <a:gd name="T61" fmla="*/ 16 h 23"/>
                <a:gd name="T62" fmla="*/ 7 w 17"/>
                <a:gd name="T63" fmla="*/ 17 h 23"/>
                <a:gd name="T64" fmla="*/ 9 w 17"/>
                <a:gd name="T65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3">
                  <a:moveTo>
                    <a:pt x="9" y="18"/>
                  </a:moveTo>
                  <a:cubicBezTo>
                    <a:pt x="10" y="18"/>
                    <a:pt x="10" y="18"/>
                    <a:pt x="11" y="17"/>
                  </a:cubicBezTo>
                  <a:cubicBezTo>
                    <a:pt x="11" y="17"/>
                    <a:pt x="11" y="16"/>
                    <a:pt x="11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6"/>
                    <a:pt x="16" y="17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4" y="21"/>
                    <a:pt x="13" y="22"/>
                    <a:pt x="12" y="22"/>
                  </a:cubicBezTo>
                  <a:cubicBezTo>
                    <a:pt x="11" y="22"/>
                    <a:pt x="10" y="23"/>
                    <a:pt x="9" y="23"/>
                  </a:cubicBezTo>
                  <a:cubicBezTo>
                    <a:pt x="7" y="23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1" y="6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1"/>
                    <a:pt x="14" y="1"/>
                    <a:pt x="15" y="2"/>
                  </a:cubicBezTo>
                  <a:cubicBezTo>
                    <a:pt x="15" y="3"/>
                    <a:pt x="16" y="4"/>
                    <a:pt x="16" y="5"/>
                  </a:cubicBezTo>
                  <a:cubicBezTo>
                    <a:pt x="16" y="6"/>
                    <a:pt x="17" y="7"/>
                    <a:pt x="17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1" y="6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5"/>
                    <a:pt x="7" y="6"/>
                    <a:pt x="6" y="6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4"/>
                    <a:pt x="6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8"/>
                    <a:pt x="8" y="18"/>
                    <a:pt x="9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39" name="Freeform 239"/>
            <p:cNvSpPr>
              <a:spLocks noEditPoints="1"/>
            </p:cNvSpPr>
            <p:nvPr/>
          </p:nvSpPr>
          <p:spPr bwMode="auto">
            <a:xfrm>
              <a:off x="6005786" y="3613356"/>
              <a:ext cx="76803" cy="81890"/>
            </a:xfrm>
            <a:custGeom>
              <a:avLst/>
              <a:gdLst>
                <a:gd name="T0" fmla="*/ 0 w 18"/>
                <a:gd name="T1" fmla="*/ 11 h 23"/>
                <a:gd name="T2" fmla="*/ 1 w 18"/>
                <a:gd name="T3" fmla="*/ 6 h 23"/>
                <a:gd name="T4" fmla="*/ 3 w 18"/>
                <a:gd name="T5" fmla="*/ 3 h 23"/>
                <a:gd name="T6" fmla="*/ 5 w 18"/>
                <a:gd name="T7" fmla="*/ 1 h 23"/>
                <a:gd name="T8" fmla="*/ 9 w 18"/>
                <a:gd name="T9" fmla="*/ 0 h 23"/>
                <a:gd name="T10" fmla="*/ 13 w 18"/>
                <a:gd name="T11" fmla="*/ 1 h 23"/>
                <a:gd name="T12" fmla="*/ 16 w 18"/>
                <a:gd name="T13" fmla="*/ 3 h 23"/>
                <a:gd name="T14" fmla="*/ 17 w 18"/>
                <a:gd name="T15" fmla="*/ 6 h 23"/>
                <a:gd name="T16" fmla="*/ 18 w 18"/>
                <a:gd name="T17" fmla="*/ 11 h 23"/>
                <a:gd name="T18" fmla="*/ 18 w 18"/>
                <a:gd name="T19" fmla="*/ 12 h 23"/>
                <a:gd name="T20" fmla="*/ 17 w 18"/>
                <a:gd name="T21" fmla="*/ 17 h 23"/>
                <a:gd name="T22" fmla="*/ 16 w 18"/>
                <a:gd name="T23" fmla="*/ 20 h 23"/>
                <a:gd name="T24" fmla="*/ 13 w 18"/>
                <a:gd name="T25" fmla="*/ 22 h 23"/>
                <a:gd name="T26" fmla="*/ 9 w 18"/>
                <a:gd name="T27" fmla="*/ 23 h 23"/>
                <a:gd name="T28" fmla="*/ 5 w 18"/>
                <a:gd name="T29" fmla="*/ 22 h 23"/>
                <a:gd name="T30" fmla="*/ 3 w 18"/>
                <a:gd name="T31" fmla="*/ 20 h 23"/>
                <a:gd name="T32" fmla="*/ 1 w 18"/>
                <a:gd name="T33" fmla="*/ 17 h 23"/>
                <a:gd name="T34" fmla="*/ 0 w 18"/>
                <a:gd name="T35" fmla="*/ 12 h 23"/>
                <a:gd name="T36" fmla="*/ 0 w 18"/>
                <a:gd name="T37" fmla="*/ 11 h 23"/>
                <a:gd name="T38" fmla="*/ 6 w 18"/>
                <a:gd name="T39" fmla="*/ 12 h 23"/>
                <a:gd name="T40" fmla="*/ 7 w 18"/>
                <a:gd name="T41" fmla="*/ 16 h 23"/>
                <a:gd name="T42" fmla="*/ 9 w 18"/>
                <a:gd name="T43" fmla="*/ 18 h 23"/>
                <a:gd name="T44" fmla="*/ 11 w 18"/>
                <a:gd name="T45" fmla="*/ 16 h 23"/>
                <a:gd name="T46" fmla="*/ 12 w 18"/>
                <a:gd name="T47" fmla="*/ 12 h 23"/>
                <a:gd name="T48" fmla="*/ 12 w 18"/>
                <a:gd name="T49" fmla="*/ 11 h 23"/>
                <a:gd name="T50" fmla="*/ 11 w 18"/>
                <a:gd name="T51" fmla="*/ 6 h 23"/>
                <a:gd name="T52" fmla="*/ 9 w 18"/>
                <a:gd name="T53" fmla="*/ 5 h 23"/>
                <a:gd name="T54" fmla="*/ 7 w 18"/>
                <a:gd name="T55" fmla="*/ 6 h 23"/>
                <a:gd name="T56" fmla="*/ 6 w 18"/>
                <a:gd name="T57" fmla="*/ 11 h 23"/>
                <a:gd name="T58" fmla="*/ 6 w 18"/>
                <a:gd name="T5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3">
                  <a:moveTo>
                    <a:pt x="0" y="11"/>
                  </a:moveTo>
                  <a:cubicBezTo>
                    <a:pt x="0" y="9"/>
                    <a:pt x="0" y="7"/>
                    <a:pt x="1" y="6"/>
                  </a:cubicBezTo>
                  <a:cubicBezTo>
                    <a:pt x="1" y="5"/>
                    <a:pt x="2" y="4"/>
                    <a:pt x="3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10" y="0"/>
                    <a:pt x="12" y="0"/>
                    <a:pt x="13" y="1"/>
                  </a:cubicBezTo>
                  <a:cubicBezTo>
                    <a:pt x="14" y="1"/>
                    <a:pt x="15" y="2"/>
                    <a:pt x="16" y="3"/>
                  </a:cubicBezTo>
                  <a:cubicBezTo>
                    <a:pt x="16" y="4"/>
                    <a:pt x="17" y="5"/>
                    <a:pt x="17" y="6"/>
                  </a:cubicBezTo>
                  <a:cubicBezTo>
                    <a:pt x="18" y="7"/>
                    <a:pt x="18" y="9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4"/>
                    <a:pt x="18" y="15"/>
                    <a:pt x="17" y="17"/>
                  </a:cubicBezTo>
                  <a:cubicBezTo>
                    <a:pt x="17" y="18"/>
                    <a:pt x="16" y="19"/>
                    <a:pt x="16" y="20"/>
                  </a:cubicBezTo>
                  <a:cubicBezTo>
                    <a:pt x="15" y="21"/>
                    <a:pt x="14" y="21"/>
                    <a:pt x="13" y="22"/>
                  </a:cubicBezTo>
                  <a:cubicBezTo>
                    <a:pt x="12" y="22"/>
                    <a:pt x="10" y="23"/>
                    <a:pt x="9" y="23"/>
                  </a:cubicBezTo>
                  <a:cubicBezTo>
                    <a:pt x="8" y="23"/>
                    <a:pt x="6" y="22"/>
                    <a:pt x="5" y="22"/>
                  </a:cubicBezTo>
                  <a:cubicBezTo>
                    <a:pt x="4" y="21"/>
                    <a:pt x="3" y="21"/>
                    <a:pt x="3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5"/>
                    <a:pt x="0" y="14"/>
                    <a:pt x="0" y="12"/>
                  </a:cubicBezTo>
                  <a:lnTo>
                    <a:pt x="0" y="11"/>
                  </a:lnTo>
                  <a:close/>
                  <a:moveTo>
                    <a:pt x="6" y="12"/>
                  </a:moveTo>
                  <a:cubicBezTo>
                    <a:pt x="6" y="14"/>
                    <a:pt x="6" y="15"/>
                    <a:pt x="7" y="16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10" y="18"/>
                    <a:pt x="11" y="17"/>
                    <a:pt x="11" y="16"/>
                  </a:cubicBezTo>
                  <a:cubicBezTo>
                    <a:pt x="12" y="15"/>
                    <a:pt x="12" y="14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2" y="7"/>
                    <a:pt x="11" y="6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8" y="5"/>
                    <a:pt x="7" y="5"/>
                    <a:pt x="7" y="6"/>
                  </a:cubicBezTo>
                  <a:cubicBezTo>
                    <a:pt x="6" y="7"/>
                    <a:pt x="6" y="9"/>
                    <a:pt x="6" y="11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40" name="Freeform 240"/>
            <p:cNvSpPr>
              <a:spLocks/>
            </p:cNvSpPr>
            <p:nvPr/>
          </p:nvSpPr>
          <p:spPr bwMode="auto">
            <a:xfrm>
              <a:off x="6094590" y="3613356"/>
              <a:ext cx="72002" cy="79892"/>
            </a:xfrm>
            <a:custGeom>
              <a:avLst/>
              <a:gdLst>
                <a:gd name="T0" fmla="*/ 6 w 17"/>
                <a:gd name="T1" fmla="*/ 0 h 22"/>
                <a:gd name="T2" fmla="*/ 6 w 17"/>
                <a:gd name="T3" fmla="*/ 2 h 22"/>
                <a:gd name="T4" fmla="*/ 8 w 17"/>
                <a:gd name="T5" fmla="*/ 1 h 22"/>
                <a:gd name="T6" fmla="*/ 11 w 17"/>
                <a:gd name="T7" fmla="*/ 0 h 22"/>
                <a:gd name="T8" fmla="*/ 13 w 17"/>
                <a:gd name="T9" fmla="*/ 0 h 22"/>
                <a:gd name="T10" fmla="*/ 15 w 17"/>
                <a:gd name="T11" fmla="*/ 2 h 22"/>
                <a:gd name="T12" fmla="*/ 16 w 17"/>
                <a:gd name="T13" fmla="*/ 4 h 22"/>
                <a:gd name="T14" fmla="*/ 17 w 17"/>
                <a:gd name="T15" fmla="*/ 8 h 22"/>
                <a:gd name="T16" fmla="*/ 17 w 17"/>
                <a:gd name="T17" fmla="*/ 22 h 22"/>
                <a:gd name="T18" fmla="*/ 11 w 17"/>
                <a:gd name="T19" fmla="*/ 22 h 22"/>
                <a:gd name="T20" fmla="*/ 11 w 17"/>
                <a:gd name="T21" fmla="*/ 8 h 22"/>
                <a:gd name="T22" fmla="*/ 11 w 17"/>
                <a:gd name="T23" fmla="*/ 6 h 22"/>
                <a:gd name="T24" fmla="*/ 10 w 17"/>
                <a:gd name="T25" fmla="*/ 5 h 22"/>
                <a:gd name="T26" fmla="*/ 10 w 17"/>
                <a:gd name="T27" fmla="*/ 5 h 22"/>
                <a:gd name="T28" fmla="*/ 8 w 17"/>
                <a:gd name="T29" fmla="*/ 5 h 22"/>
                <a:gd name="T30" fmla="*/ 7 w 17"/>
                <a:gd name="T31" fmla="*/ 5 h 22"/>
                <a:gd name="T32" fmla="*/ 6 w 17"/>
                <a:gd name="T33" fmla="*/ 6 h 22"/>
                <a:gd name="T34" fmla="*/ 6 w 17"/>
                <a:gd name="T35" fmla="*/ 22 h 22"/>
                <a:gd name="T36" fmla="*/ 0 w 17"/>
                <a:gd name="T37" fmla="*/ 22 h 22"/>
                <a:gd name="T38" fmla="*/ 0 w 17"/>
                <a:gd name="T39" fmla="*/ 0 h 22"/>
                <a:gd name="T40" fmla="*/ 6 w 17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22">
                  <a:moveTo>
                    <a:pt x="6" y="0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1"/>
                    <a:pt x="8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4" y="1"/>
                    <a:pt x="15" y="1"/>
                    <a:pt x="15" y="2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7" y="5"/>
                    <a:pt x="17" y="7"/>
                    <a:pt x="17" y="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7"/>
                    <a:pt x="11" y="6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41" name="Freeform 241"/>
            <p:cNvSpPr>
              <a:spLocks/>
            </p:cNvSpPr>
            <p:nvPr/>
          </p:nvSpPr>
          <p:spPr bwMode="auto">
            <a:xfrm>
              <a:off x="6176193" y="3581400"/>
              <a:ext cx="55203" cy="111849"/>
            </a:xfrm>
            <a:custGeom>
              <a:avLst/>
              <a:gdLst>
                <a:gd name="T0" fmla="*/ 3 w 13"/>
                <a:gd name="T1" fmla="*/ 31 h 31"/>
                <a:gd name="T2" fmla="*/ 3 w 13"/>
                <a:gd name="T3" fmla="*/ 14 h 31"/>
                <a:gd name="T4" fmla="*/ 0 w 13"/>
                <a:gd name="T5" fmla="*/ 14 h 31"/>
                <a:gd name="T6" fmla="*/ 0 w 13"/>
                <a:gd name="T7" fmla="*/ 9 h 31"/>
                <a:gd name="T8" fmla="*/ 3 w 13"/>
                <a:gd name="T9" fmla="*/ 9 h 31"/>
                <a:gd name="T10" fmla="*/ 3 w 13"/>
                <a:gd name="T11" fmla="*/ 7 h 31"/>
                <a:gd name="T12" fmla="*/ 4 w 13"/>
                <a:gd name="T13" fmla="*/ 4 h 31"/>
                <a:gd name="T14" fmla="*/ 5 w 13"/>
                <a:gd name="T15" fmla="*/ 2 h 31"/>
                <a:gd name="T16" fmla="*/ 7 w 13"/>
                <a:gd name="T17" fmla="*/ 0 h 31"/>
                <a:gd name="T18" fmla="*/ 10 w 13"/>
                <a:gd name="T19" fmla="*/ 0 h 31"/>
                <a:gd name="T20" fmla="*/ 12 w 13"/>
                <a:gd name="T21" fmla="*/ 0 h 31"/>
                <a:gd name="T22" fmla="*/ 13 w 13"/>
                <a:gd name="T23" fmla="*/ 0 h 31"/>
                <a:gd name="T24" fmla="*/ 13 w 13"/>
                <a:gd name="T25" fmla="*/ 5 h 31"/>
                <a:gd name="T26" fmla="*/ 11 w 13"/>
                <a:gd name="T27" fmla="*/ 4 h 31"/>
                <a:gd name="T28" fmla="*/ 9 w 13"/>
                <a:gd name="T29" fmla="*/ 5 h 31"/>
                <a:gd name="T30" fmla="*/ 9 w 13"/>
                <a:gd name="T31" fmla="*/ 7 h 31"/>
                <a:gd name="T32" fmla="*/ 9 w 13"/>
                <a:gd name="T33" fmla="*/ 9 h 31"/>
                <a:gd name="T34" fmla="*/ 12 w 13"/>
                <a:gd name="T35" fmla="*/ 9 h 31"/>
                <a:gd name="T36" fmla="*/ 12 w 13"/>
                <a:gd name="T37" fmla="*/ 14 h 31"/>
                <a:gd name="T38" fmla="*/ 9 w 13"/>
                <a:gd name="T39" fmla="*/ 14 h 31"/>
                <a:gd name="T40" fmla="*/ 9 w 13"/>
                <a:gd name="T41" fmla="*/ 31 h 31"/>
                <a:gd name="T42" fmla="*/ 3 w 13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31">
                  <a:moveTo>
                    <a:pt x="3" y="3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4" y="3"/>
                    <a:pt x="4" y="2"/>
                    <a:pt x="5" y="2"/>
                  </a:cubicBezTo>
                  <a:cubicBezTo>
                    <a:pt x="6" y="1"/>
                    <a:pt x="6" y="1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4"/>
                    <a:pt x="11" y="4"/>
                  </a:cubicBezTo>
                  <a:cubicBezTo>
                    <a:pt x="11" y="4"/>
                    <a:pt x="10" y="5"/>
                    <a:pt x="9" y="5"/>
                  </a:cubicBezTo>
                  <a:cubicBezTo>
                    <a:pt x="9" y="6"/>
                    <a:pt x="9" y="6"/>
                    <a:pt x="9" y="7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31"/>
                    <a:pt x="9" y="31"/>
                    <a:pt x="9" y="31"/>
                  </a:cubicBezTo>
                  <a:lnTo>
                    <a:pt x="3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42" name="Rectangle 242"/>
            <p:cNvSpPr>
              <a:spLocks noChangeArrowheads="1"/>
            </p:cNvSpPr>
            <p:nvPr/>
          </p:nvSpPr>
          <p:spPr bwMode="auto">
            <a:xfrm>
              <a:off x="6243395" y="3581400"/>
              <a:ext cx="21601" cy="1118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43" name="Freeform 243"/>
            <p:cNvSpPr>
              <a:spLocks noEditPoints="1"/>
            </p:cNvSpPr>
            <p:nvPr/>
          </p:nvSpPr>
          <p:spPr bwMode="auto">
            <a:xfrm>
              <a:off x="6286597" y="3585394"/>
              <a:ext cx="26401" cy="107854"/>
            </a:xfrm>
            <a:custGeom>
              <a:avLst/>
              <a:gdLst>
                <a:gd name="T0" fmla="*/ 0 w 6"/>
                <a:gd name="T1" fmla="*/ 3 h 30"/>
                <a:gd name="T2" fmla="*/ 0 w 6"/>
                <a:gd name="T3" fmla="*/ 1 h 30"/>
                <a:gd name="T4" fmla="*/ 0 w 6"/>
                <a:gd name="T5" fmla="*/ 0 h 30"/>
                <a:gd name="T6" fmla="*/ 1 w 6"/>
                <a:gd name="T7" fmla="*/ 0 h 30"/>
                <a:gd name="T8" fmla="*/ 3 w 6"/>
                <a:gd name="T9" fmla="*/ 0 h 30"/>
                <a:gd name="T10" fmla="*/ 4 w 6"/>
                <a:gd name="T11" fmla="*/ 0 h 30"/>
                <a:gd name="T12" fmla="*/ 5 w 6"/>
                <a:gd name="T13" fmla="*/ 0 h 30"/>
                <a:gd name="T14" fmla="*/ 6 w 6"/>
                <a:gd name="T15" fmla="*/ 1 h 30"/>
                <a:gd name="T16" fmla="*/ 6 w 6"/>
                <a:gd name="T17" fmla="*/ 3 h 30"/>
                <a:gd name="T18" fmla="*/ 6 w 6"/>
                <a:gd name="T19" fmla="*/ 4 h 30"/>
                <a:gd name="T20" fmla="*/ 5 w 6"/>
                <a:gd name="T21" fmla="*/ 5 h 30"/>
                <a:gd name="T22" fmla="*/ 4 w 6"/>
                <a:gd name="T23" fmla="*/ 5 h 30"/>
                <a:gd name="T24" fmla="*/ 3 w 6"/>
                <a:gd name="T25" fmla="*/ 6 h 30"/>
                <a:gd name="T26" fmla="*/ 1 w 6"/>
                <a:gd name="T27" fmla="*/ 5 h 30"/>
                <a:gd name="T28" fmla="*/ 0 w 6"/>
                <a:gd name="T29" fmla="*/ 5 h 30"/>
                <a:gd name="T30" fmla="*/ 0 w 6"/>
                <a:gd name="T31" fmla="*/ 4 h 30"/>
                <a:gd name="T32" fmla="*/ 0 w 6"/>
                <a:gd name="T33" fmla="*/ 3 h 30"/>
                <a:gd name="T34" fmla="*/ 6 w 6"/>
                <a:gd name="T35" fmla="*/ 30 h 30"/>
                <a:gd name="T36" fmla="*/ 0 w 6"/>
                <a:gd name="T37" fmla="*/ 30 h 30"/>
                <a:gd name="T38" fmla="*/ 0 w 6"/>
                <a:gd name="T39" fmla="*/ 8 h 30"/>
                <a:gd name="T40" fmla="*/ 6 w 6"/>
                <a:gd name="T41" fmla="*/ 8 h 30"/>
                <a:gd name="T42" fmla="*/ 6 w 6"/>
                <a:gd name="T4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30">
                  <a:moveTo>
                    <a:pt x="0" y="3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2" y="6"/>
                    <a:pt x="2" y="6"/>
                    <a:pt x="1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6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6" y="8"/>
                    <a:pt x="6" y="8"/>
                    <a:pt x="6" y="8"/>
                  </a:cubicBezTo>
                  <a:lnTo>
                    <a:pt x="6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44" name="Freeform 244"/>
            <p:cNvSpPr>
              <a:spLocks/>
            </p:cNvSpPr>
            <p:nvPr/>
          </p:nvSpPr>
          <p:spPr bwMode="auto">
            <a:xfrm>
              <a:off x="6324998" y="3613356"/>
              <a:ext cx="72002" cy="81890"/>
            </a:xfrm>
            <a:custGeom>
              <a:avLst/>
              <a:gdLst>
                <a:gd name="T0" fmla="*/ 9 w 17"/>
                <a:gd name="T1" fmla="*/ 18 h 23"/>
                <a:gd name="T2" fmla="*/ 11 w 17"/>
                <a:gd name="T3" fmla="*/ 17 h 23"/>
                <a:gd name="T4" fmla="*/ 11 w 17"/>
                <a:gd name="T5" fmla="*/ 15 h 23"/>
                <a:gd name="T6" fmla="*/ 17 w 17"/>
                <a:gd name="T7" fmla="*/ 15 h 23"/>
                <a:gd name="T8" fmla="*/ 16 w 17"/>
                <a:gd name="T9" fmla="*/ 18 h 23"/>
                <a:gd name="T10" fmla="*/ 15 w 17"/>
                <a:gd name="T11" fmla="*/ 20 h 23"/>
                <a:gd name="T12" fmla="*/ 12 w 17"/>
                <a:gd name="T13" fmla="*/ 22 h 23"/>
                <a:gd name="T14" fmla="*/ 9 w 17"/>
                <a:gd name="T15" fmla="*/ 23 h 23"/>
                <a:gd name="T16" fmla="*/ 5 w 17"/>
                <a:gd name="T17" fmla="*/ 22 h 23"/>
                <a:gd name="T18" fmla="*/ 2 w 17"/>
                <a:gd name="T19" fmla="*/ 20 h 23"/>
                <a:gd name="T20" fmla="*/ 1 w 17"/>
                <a:gd name="T21" fmla="*/ 17 h 23"/>
                <a:gd name="T22" fmla="*/ 0 w 17"/>
                <a:gd name="T23" fmla="*/ 12 h 23"/>
                <a:gd name="T24" fmla="*/ 0 w 17"/>
                <a:gd name="T25" fmla="*/ 10 h 23"/>
                <a:gd name="T26" fmla="*/ 1 w 17"/>
                <a:gd name="T27" fmla="*/ 6 h 23"/>
                <a:gd name="T28" fmla="*/ 2 w 17"/>
                <a:gd name="T29" fmla="*/ 3 h 23"/>
                <a:gd name="T30" fmla="*/ 5 w 17"/>
                <a:gd name="T31" fmla="*/ 1 h 23"/>
                <a:gd name="T32" fmla="*/ 9 w 17"/>
                <a:gd name="T33" fmla="*/ 0 h 23"/>
                <a:gd name="T34" fmla="*/ 12 w 17"/>
                <a:gd name="T35" fmla="*/ 0 h 23"/>
                <a:gd name="T36" fmla="*/ 15 w 17"/>
                <a:gd name="T37" fmla="*/ 2 h 23"/>
                <a:gd name="T38" fmla="*/ 16 w 17"/>
                <a:gd name="T39" fmla="*/ 5 h 23"/>
                <a:gd name="T40" fmla="*/ 17 w 17"/>
                <a:gd name="T41" fmla="*/ 8 h 23"/>
                <a:gd name="T42" fmla="*/ 11 w 17"/>
                <a:gd name="T43" fmla="*/ 8 h 23"/>
                <a:gd name="T44" fmla="*/ 11 w 17"/>
                <a:gd name="T45" fmla="*/ 6 h 23"/>
                <a:gd name="T46" fmla="*/ 9 w 17"/>
                <a:gd name="T47" fmla="*/ 5 h 23"/>
                <a:gd name="T48" fmla="*/ 7 w 17"/>
                <a:gd name="T49" fmla="*/ 5 h 23"/>
                <a:gd name="T50" fmla="*/ 7 w 17"/>
                <a:gd name="T51" fmla="*/ 6 h 23"/>
                <a:gd name="T52" fmla="*/ 6 w 17"/>
                <a:gd name="T53" fmla="*/ 8 h 23"/>
                <a:gd name="T54" fmla="*/ 6 w 17"/>
                <a:gd name="T55" fmla="*/ 10 h 23"/>
                <a:gd name="T56" fmla="*/ 6 w 17"/>
                <a:gd name="T57" fmla="*/ 12 h 23"/>
                <a:gd name="T58" fmla="*/ 6 w 17"/>
                <a:gd name="T59" fmla="*/ 15 h 23"/>
                <a:gd name="T60" fmla="*/ 6 w 17"/>
                <a:gd name="T61" fmla="*/ 16 h 23"/>
                <a:gd name="T62" fmla="*/ 7 w 17"/>
                <a:gd name="T63" fmla="*/ 17 h 23"/>
                <a:gd name="T64" fmla="*/ 9 w 17"/>
                <a:gd name="T65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3">
                  <a:moveTo>
                    <a:pt x="9" y="18"/>
                  </a:moveTo>
                  <a:cubicBezTo>
                    <a:pt x="10" y="18"/>
                    <a:pt x="10" y="18"/>
                    <a:pt x="11" y="17"/>
                  </a:cubicBezTo>
                  <a:cubicBezTo>
                    <a:pt x="11" y="17"/>
                    <a:pt x="11" y="16"/>
                    <a:pt x="11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6"/>
                    <a:pt x="17" y="17"/>
                    <a:pt x="16" y="18"/>
                  </a:cubicBezTo>
                  <a:cubicBezTo>
                    <a:pt x="16" y="19"/>
                    <a:pt x="15" y="20"/>
                    <a:pt x="15" y="20"/>
                  </a:cubicBezTo>
                  <a:cubicBezTo>
                    <a:pt x="14" y="21"/>
                    <a:pt x="13" y="22"/>
                    <a:pt x="12" y="22"/>
                  </a:cubicBezTo>
                  <a:cubicBezTo>
                    <a:pt x="11" y="22"/>
                    <a:pt x="10" y="23"/>
                    <a:pt x="9" y="23"/>
                  </a:cubicBezTo>
                  <a:cubicBezTo>
                    <a:pt x="8" y="23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1" y="6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1"/>
                    <a:pt x="14" y="1"/>
                    <a:pt x="15" y="2"/>
                  </a:cubicBezTo>
                  <a:cubicBezTo>
                    <a:pt x="15" y="3"/>
                    <a:pt x="16" y="4"/>
                    <a:pt x="16" y="5"/>
                  </a:cubicBezTo>
                  <a:cubicBezTo>
                    <a:pt x="17" y="6"/>
                    <a:pt x="17" y="7"/>
                    <a:pt x="17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1" y="6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5"/>
                    <a:pt x="7" y="6"/>
                    <a:pt x="7" y="6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4"/>
                    <a:pt x="6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8"/>
                    <a:pt x="8" y="18"/>
                    <a:pt x="9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45" name="Freeform 245"/>
            <p:cNvSpPr>
              <a:spLocks/>
            </p:cNvSpPr>
            <p:nvPr/>
          </p:nvSpPr>
          <p:spPr bwMode="auto">
            <a:xfrm>
              <a:off x="6401802" y="3597379"/>
              <a:ext cx="50403" cy="97868"/>
            </a:xfrm>
            <a:custGeom>
              <a:avLst/>
              <a:gdLst>
                <a:gd name="T0" fmla="*/ 9 w 12"/>
                <a:gd name="T1" fmla="*/ 0 h 28"/>
                <a:gd name="T2" fmla="*/ 9 w 12"/>
                <a:gd name="T3" fmla="*/ 5 h 28"/>
                <a:gd name="T4" fmla="*/ 12 w 12"/>
                <a:gd name="T5" fmla="*/ 5 h 28"/>
                <a:gd name="T6" fmla="*/ 12 w 12"/>
                <a:gd name="T7" fmla="*/ 10 h 28"/>
                <a:gd name="T8" fmla="*/ 9 w 12"/>
                <a:gd name="T9" fmla="*/ 10 h 28"/>
                <a:gd name="T10" fmla="*/ 9 w 12"/>
                <a:gd name="T11" fmla="*/ 20 h 28"/>
                <a:gd name="T12" fmla="*/ 9 w 12"/>
                <a:gd name="T13" fmla="*/ 22 h 28"/>
                <a:gd name="T14" fmla="*/ 9 w 12"/>
                <a:gd name="T15" fmla="*/ 22 h 28"/>
                <a:gd name="T16" fmla="*/ 10 w 12"/>
                <a:gd name="T17" fmla="*/ 23 h 28"/>
                <a:gd name="T18" fmla="*/ 10 w 12"/>
                <a:gd name="T19" fmla="*/ 23 h 28"/>
                <a:gd name="T20" fmla="*/ 11 w 12"/>
                <a:gd name="T21" fmla="*/ 23 h 28"/>
                <a:gd name="T22" fmla="*/ 12 w 12"/>
                <a:gd name="T23" fmla="*/ 23 h 28"/>
                <a:gd name="T24" fmla="*/ 12 w 12"/>
                <a:gd name="T25" fmla="*/ 27 h 28"/>
                <a:gd name="T26" fmla="*/ 10 w 12"/>
                <a:gd name="T27" fmla="*/ 27 h 28"/>
                <a:gd name="T28" fmla="*/ 9 w 12"/>
                <a:gd name="T29" fmla="*/ 28 h 28"/>
                <a:gd name="T30" fmla="*/ 6 w 12"/>
                <a:gd name="T31" fmla="*/ 27 h 28"/>
                <a:gd name="T32" fmla="*/ 4 w 12"/>
                <a:gd name="T33" fmla="*/ 26 h 28"/>
                <a:gd name="T34" fmla="*/ 3 w 12"/>
                <a:gd name="T35" fmla="*/ 24 h 28"/>
                <a:gd name="T36" fmla="*/ 3 w 12"/>
                <a:gd name="T37" fmla="*/ 21 h 28"/>
                <a:gd name="T38" fmla="*/ 3 w 12"/>
                <a:gd name="T39" fmla="*/ 10 h 28"/>
                <a:gd name="T40" fmla="*/ 0 w 12"/>
                <a:gd name="T41" fmla="*/ 10 h 28"/>
                <a:gd name="T42" fmla="*/ 0 w 12"/>
                <a:gd name="T43" fmla="*/ 5 h 28"/>
                <a:gd name="T44" fmla="*/ 3 w 12"/>
                <a:gd name="T45" fmla="*/ 5 h 28"/>
                <a:gd name="T46" fmla="*/ 3 w 12"/>
                <a:gd name="T47" fmla="*/ 0 h 28"/>
                <a:gd name="T48" fmla="*/ 9 w 12"/>
                <a:gd name="T4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28">
                  <a:moveTo>
                    <a:pt x="9" y="0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1" y="27"/>
                    <a:pt x="11" y="27"/>
                    <a:pt x="10" y="27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8" y="28"/>
                    <a:pt x="7" y="27"/>
                    <a:pt x="6" y="27"/>
                  </a:cubicBezTo>
                  <a:cubicBezTo>
                    <a:pt x="6" y="27"/>
                    <a:pt x="5" y="27"/>
                    <a:pt x="4" y="26"/>
                  </a:cubicBezTo>
                  <a:cubicBezTo>
                    <a:pt x="4" y="26"/>
                    <a:pt x="4" y="25"/>
                    <a:pt x="3" y="24"/>
                  </a:cubicBezTo>
                  <a:cubicBezTo>
                    <a:pt x="3" y="23"/>
                    <a:pt x="3" y="22"/>
                    <a:pt x="3" y="2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46" name="Freeform 246"/>
            <p:cNvSpPr>
              <a:spLocks/>
            </p:cNvSpPr>
            <p:nvPr/>
          </p:nvSpPr>
          <p:spPr bwMode="auto">
            <a:xfrm>
              <a:off x="6461803" y="3613356"/>
              <a:ext cx="67202" cy="81890"/>
            </a:xfrm>
            <a:custGeom>
              <a:avLst/>
              <a:gdLst>
                <a:gd name="T0" fmla="*/ 10 w 16"/>
                <a:gd name="T1" fmla="*/ 16 h 23"/>
                <a:gd name="T2" fmla="*/ 10 w 16"/>
                <a:gd name="T3" fmla="*/ 16 h 23"/>
                <a:gd name="T4" fmla="*/ 9 w 16"/>
                <a:gd name="T5" fmla="*/ 15 h 23"/>
                <a:gd name="T6" fmla="*/ 8 w 16"/>
                <a:gd name="T7" fmla="*/ 14 h 23"/>
                <a:gd name="T8" fmla="*/ 7 w 16"/>
                <a:gd name="T9" fmla="*/ 13 h 23"/>
                <a:gd name="T10" fmla="*/ 4 w 16"/>
                <a:gd name="T11" fmla="*/ 12 h 23"/>
                <a:gd name="T12" fmla="*/ 2 w 16"/>
                <a:gd name="T13" fmla="*/ 11 h 23"/>
                <a:gd name="T14" fmla="*/ 1 w 16"/>
                <a:gd name="T15" fmla="*/ 9 h 23"/>
                <a:gd name="T16" fmla="*/ 0 w 16"/>
                <a:gd name="T17" fmla="*/ 6 h 23"/>
                <a:gd name="T18" fmla="*/ 1 w 16"/>
                <a:gd name="T19" fmla="*/ 4 h 23"/>
                <a:gd name="T20" fmla="*/ 2 w 16"/>
                <a:gd name="T21" fmla="*/ 2 h 23"/>
                <a:gd name="T22" fmla="*/ 5 w 16"/>
                <a:gd name="T23" fmla="*/ 0 h 23"/>
                <a:gd name="T24" fmla="*/ 8 w 16"/>
                <a:gd name="T25" fmla="*/ 0 h 23"/>
                <a:gd name="T26" fmla="*/ 11 w 16"/>
                <a:gd name="T27" fmla="*/ 0 h 23"/>
                <a:gd name="T28" fmla="*/ 14 w 16"/>
                <a:gd name="T29" fmla="*/ 2 h 23"/>
                <a:gd name="T30" fmla="*/ 15 w 16"/>
                <a:gd name="T31" fmla="*/ 4 h 23"/>
                <a:gd name="T32" fmla="*/ 16 w 16"/>
                <a:gd name="T33" fmla="*/ 7 h 23"/>
                <a:gd name="T34" fmla="*/ 10 w 16"/>
                <a:gd name="T35" fmla="*/ 7 h 23"/>
                <a:gd name="T36" fmla="*/ 10 w 16"/>
                <a:gd name="T37" fmla="*/ 5 h 23"/>
                <a:gd name="T38" fmla="*/ 8 w 16"/>
                <a:gd name="T39" fmla="*/ 4 h 23"/>
                <a:gd name="T40" fmla="*/ 6 w 16"/>
                <a:gd name="T41" fmla="*/ 5 h 23"/>
                <a:gd name="T42" fmla="*/ 6 w 16"/>
                <a:gd name="T43" fmla="*/ 6 h 23"/>
                <a:gd name="T44" fmla="*/ 6 w 16"/>
                <a:gd name="T45" fmla="*/ 7 h 23"/>
                <a:gd name="T46" fmla="*/ 7 w 16"/>
                <a:gd name="T47" fmla="*/ 8 h 23"/>
                <a:gd name="T48" fmla="*/ 8 w 16"/>
                <a:gd name="T49" fmla="*/ 8 h 23"/>
                <a:gd name="T50" fmla="*/ 9 w 16"/>
                <a:gd name="T51" fmla="*/ 9 h 23"/>
                <a:gd name="T52" fmla="*/ 12 w 16"/>
                <a:gd name="T53" fmla="*/ 10 h 23"/>
                <a:gd name="T54" fmla="*/ 14 w 16"/>
                <a:gd name="T55" fmla="*/ 12 h 23"/>
                <a:gd name="T56" fmla="*/ 16 w 16"/>
                <a:gd name="T57" fmla="*/ 14 h 23"/>
                <a:gd name="T58" fmla="*/ 16 w 16"/>
                <a:gd name="T59" fmla="*/ 16 h 23"/>
                <a:gd name="T60" fmla="*/ 15 w 16"/>
                <a:gd name="T61" fmla="*/ 19 h 23"/>
                <a:gd name="T62" fmla="*/ 14 w 16"/>
                <a:gd name="T63" fmla="*/ 21 h 23"/>
                <a:gd name="T64" fmla="*/ 11 w 16"/>
                <a:gd name="T65" fmla="*/ 22 h 23"/>
                <a:gd name="T66" fmla="*/ 8 w 16"/>
                <a:gd name="T67" fmla="*/ 23 h 23"/>
                <a:gd name="T68" fmla="*/ 4 w 16"/>
                <a:gd name="T69" fmla="*/ 22 h 23"/>
                <a:gd name="T70" fmla="*/ 2 w 16"/>
                <a:gd name="T71" fmla="*/ 20 h 23"/>
                <a:gd name="T72" fmla="*/ 0 w 16"/>
                <a:gd name="T73" fmla="*/ 18 h 23"/>
                <a:gd name="T74" fmla="*/ 0 w 16"/>
                <a:gd name="T75" fmla="*/ 15 h 23"/>
                <a:gd name="T76" fmla="*/ 5 w 16"/>
                <a:gd name="T77" fmla="*/ 15 h 23"/>
                <a:gd name="T78" fmla="*/ 5 w 16"/>
                <a:gd name="T79" fmla="*/ 17 h 23"/>
                <a:gd name="T80" fmla="*/ 6 w 16"/>
                <a:gd name="T81" fmla="*/ 18 h 23"/>
                <a:gd name="T82" fmla="*/ 7 w 16"/>
                <a:gd name="T83" fmla="*/ 18 h 23"/>
                <a:gd name="T84" fmla="*/ 8 w 16"/>
                <a:gd name="T85" fmla="*/ 18 h 23"/>
                <a:gd name="T86" fmla="*/ 10 w 16"/>
                <a:gd name="T87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" h="23">
                  <a:moveTo>
                    <a:pt x="10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0" y="15"/>
                    <a:pt x="10" y="15"/>
                    <a:pt x="9" y="15"/>
                  </a:cubicBezTo>
                  <a:cubicBezTo>
                    <a:pt x="9" y="15"/>
                    <a:pt x="9" y="14"/>
                    <a:pt x="8" y="14"/>
                  </a:cubicBezTo>
                  <a:cubicBezTo>
                    <a:pt x="8" y="14"/>
                    <a:pt x="7" y="14"/>
                    <a:pt x="7" y="13"/>
                  </a:cubicBezTo>
                  <a:cubicBezTo>
                    <a:pt x="6" y="13"/>
                    <a:pt x="5" y="12"/>
                    <a:pt x="4" y="12"/>
                  </a:cubicBezTo>
                  <a:cubicBezTo>
                    <a:pt x="3" y="12"/>
                    <a:pt x="2" y="11"/>
                    <a:pt x="2" y="11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1"/>
                    <a:pt x="13" y="1"/>
                    <a:pt x="14" y="2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7" y="4"/>
                    <a:pt x="7" y="4"/>
                    <a:pt x="6" y="5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6" y="7"/>
                    <a:pt x="6" y="7"/>
                    <a:pt x="7" y="8"/>
                  </a:cubicBezTo>
                  <a:cubicBezTo>
                    <a:pt x="7" y="8"/>
                    <a:pt x="7" y="8"/>
                    <a:pt x="8" y="8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11" y="9"/>
                    <a:pt x="12" y="10"/>
                    <a:pt x="12" y="10"/>
                  </a:cubicBezTo>
                  <a:cubicBezTo>
                    <a:pt x="13" y="11"/>
                    <a:pt x="14" y="11"/>
                    <a:pt x="14" y="12"/>
                  </a:cubicBezTo>
                  <a:cubicBezTo>
                    <a:pt x="15" y="12"/>
                    <a:pt x="15" y="13"/>
                    <a:pt x="16" y="14"/>
                  </a:cubicBezTo>
                  <a:cubicBezTo>
                    <a:pt x="16" y="14"/>
                    <a:pt x="16" y="15"/>
                    <a:pt x="16" y="16"/>
                  </a:cubicBezTo>
                  <a:cubicBezTo>
                    <a:pt x="16" y="17"/>
                    <a:pt x="16" y="18"/>
                    <a:pt x="15" y="19"/>
                  </a:cubicBezTo>
                  <a:cubicBezTo>
                    <a:pt x="15" y="20"/>
                    <a:pt x="14" y="20"/>
                    <a:pt x="14" y="21"/>
                  </a:cubicBezTo>
                  <a:cubicBezTo>
                    <a:pt x="13" y="21"/>
                    <a:pt x="12" y="22"/>
                    <a:pt x="11" y="22"/>
                  </a:cubicBezTo>
                  <a:cubicBezTo>
                    <a:pt x="10" y="22"/>
                    <a:pt x="9" y="23"/>
                    <a:pt x="8" y="23"/>
                  </a:cubicBezTo>
                  <a:cubicBezTo>
                    <a:pt x="7" y="23"/>
                    <a:pt x="5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1" y="20"/>
                    <a:pt x="1" y="19"/>
                    <a:pt x="0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6" y="18"/>
                    <a:pt x="7" y="18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10" y="18"/>
                    <a:pt x="10" y="18"/>
                    <a:pt x="10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47" name="Freeform 247"/>
            <p:cNvSpPr>
              <a:spLocks noEditPoints="1"/>
            </p:cNvSpPr>
            <p:nvPr/>
          </p:nvSpPr>
          <p:spPr bwMode="auto">
            <a:xfrm>
              <a:off x="6586608" y="3585394"/>
              <a:ext cx="24000" cy="107854"/>
            </a:xfrm>
            <a:custGeom>
              <a:avLst/>
              <a:gdLst>
                <a:gd name="T0" fmla="*/ 0 w 6"/>
                <a:gd name="T1" fmla="*/ 3 h 30"/>
                <a:gd name="T2" fmla="*/ 0 w 6"/>
                <a:gd name="T3" fmla="*/ 1 h 30"/>
                <a:gd name="T4" fmla="*/ 1 w 6"/>
                <a:gd name="T5" fmla="*/ 0 h 30"/>
                <a:gd name="T6" fmla="*/ 2 w 6"/>
                <a:gd name="T7" fmla="*/ 0 h 30"/>
                <a:gd name="T8" fmla="*/ 3 w 6"/>
                <a:gd name="T9" fmla="*/ 0 h 30"/>
                <a:gd name="T10" fmla="*/ 4 w 6"/>
                <a:gd name="T11" fmla="*/ 0 h 30"/>
                <a:gd name="T12" fmla="*/ 5 w 6"/>
                <a:gd name="T13" fmla="*/ 0 h 30"/>
                <a:gd name="T14" fmla="*/ 6 w 6"/>
                <a:gd name="T15" fmla="*/ 1 h 30"/>
                <a:gd name="T16" fmla="*/ 6 w 6"/>
                <a:gd name="T17" fmla="*/ 3 h 30"/>
                <a:gd name="T18" fmla="*/ 6 w 6"/>
                <a:gd name="T19" fmla="*/ 4 h 30"/>
                <a:gd name="T20" fmla="*/ 5 w 6"/>
                <a:gd name="T21" fmla="*/ 5 h 30"/>
                <a:gd name="T22" fmla="*/ 4 w 6"/>
                <a:gd name="T23" fmla="*/ 5 h 30"/>
                <a:gd name="T24" fmla="*/ 3 w 6"/>
                <a:gd name="T25" fmla="*/ 6 h 30"/>
                <a:gd name="T26" fmla="*/ 2 w 6"/>
                <a:gd name="T27" fmla="*/ 5 h 30"/>
                <a:gd name="T28" fmla="*/ 1 w 6"/>
                <a:gd name="T29" fmla="*/ 5 h 30"/>
                <a:gd name="T30" fmla="*/ 0 w 6"/>
                <a:gd name="T31" fmla="*/ 4 h 30"/>
                <a:gd name="T32" fmla="*/ 0 w 6"/>
                <a:gd name="T33" fmla="*/ 3 h 30"/>
                <a:gd name="T34" fmla="*/ 6 w 6"/>
                <a:gd name="T35" fmla="*/ 30 h 30"/>
                <a:gd name="T36" fmla="*/ 0 w 6"/>
                <a:gd name="T37" fmla="*/ 30 h 30"/>
                <a:gd name="T38" fmla="*/ 0 w 6"/>
                <a:gd name="T39" fmla="*/ 8 h 30"/>
                <a:gd name="T40" fmla="*/ 6 w 6"/>
                <a:gd name="T41" fmla="*/ 8 h 30"/>
                <a:gd name="T42" fmla="*/ 6 w 6"/>
                <a:gd name="T4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30">
                  <a:moveTo>
                    <a:pt x="0" y="3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6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6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6" y="8"/>
                    <a:pt x="6" y="8"/>
                    <a:pt x="6" y="8"/>
                  </a:cubicBezTo>
                  <a:lnTo>
                    <a:pt x="6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48" name="Freeform 248"/>
            <p:cNvSpPr>
              <a:spLocks/>
            </p:cNvSpPr>
            <p:nvPr/>
          </p:nvSpPr>
          <p:spPr bwMode="auto">
            <a:xfrm>
              <a:off x="6627410" y="3613356"/>
              <a:ext cx="74403" cy="79892"/>
            </a:xfrm>
            <a:custGeom>
              <a:avLst/>
              <a:gdLst>
                <a:gd name="T0" fmla="*/ 5 w 17"/>
                <a:gd name="T1" fmla="*/ 0 h 22"/>
                <a:gd name="T2" fmla="*/ 6 w 17"/>
                <a:gd name="T3" fmla="*/ 2 h 22"/>
                <a:gd name="T4" fmla="*/ 8 w 17"/>
                <a:gd name="T5" fmla="*/ 1 h 22"/>
                <a:gd name="T6" fmla="*/ 11 w 17"/>
                <a:gd name="T7" fmla="*/ 0 h 22"/>
                <a:gd name="T8" fmla="*/ 13 w 17"/>
                <a:gd name="T9" fmla="*/ 0 h 22"/>
                <a:gd name="T10" fmla="*/ 15 w 17"/>
                <a:gd name="T11" fmla="*/ 2 h 22"/>
                <a:gd name="T12" fmla="*/ 16 w 17"/>
                <a:gd name="T13" fmla="*/ 4 h 22"/>
                <a:gd name="T14" fmla="*/ 17 w 17"/>
                <a:gd name="T15" fmla="*/ 8 h 22"/>
                <a:gd name="T16" fmla="*/ 17 w 17"/>
                <a:gd name="T17" fmla="*/ 22 h 22"/>
                <a:gd name="T18" fmla="*/ 11 w 17"/>
                <a:gd name="T19" fmla="*/ 22 h 22"/>
                <a:gd name="T20" fmla="*/ 11 w 17"/>
                <a:gd name="T21" fmla="*/ 8 h 22"/>
                <a:gd name="T22" fmla="*/ 11 w 17"/>
                <a:gd name="T23" fmla="*/ 6 h 22"/>
                <a:gd name="T24" fmla="*/ 10 w 17"/>
                <a:gd name="T25" fmla="*/ 5 h 22"/>
                <a:gd name="T26" fmla="*/ 9 w 17"/>
                <a:gd name="T27" fmla="*/ 5 h 22"/>
                <a:gd name="T28" fmla="*/ 8 w 17"/>
                <a:gd name="T29" fmla="*/ 5 h 22"/>
                <a:gd name="T30" fmla="*/ 7 w 17"/>
                <a:gd name="T31" fmla="*/ 5 h 22"/>
                <a:gd name="T32" fmla="*/ 6 w 17"/>
                <a:gd name="T33" fmla="*/ 6 h 22"/>
                <a:gd name="T34" fmla="*/ 6 w 17"/>
                <a:gd name="T35" fmla="*/ 22 h 22"/>
                <a:gd name="T36" fmla="*/ 0 w 17"/>
                <a:gd name="T37" fmla="*/ 22 h 22"/>
                <a:gd name="T38" fmla="*/ 0 w 17"/>
                <a:gd name="T39" fmla="*/ 0 h 22"/>
                <a:gd name="T40" fmla="*/ 5 w 17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22">
                  <a:moveTo>
                    <a:pt x="5" y="0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1"/>
                    <a:pt x="8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4" y="1"/>
                    <a:pt x="14" y="1"/>
                    <a:pt x="15" y="2"/>
                  </a:cubicBezTo>
                  <a:cubicBezTo>
                    <a:pt x="15" y="2"/>
                    <a:pt x="16" y="3"/>
                    <a:pt x="16" y="4"/>
                  </a:cubicBezTo>
                  <a:cubicBezTo>
                    <a:pt x="16" y="5"/>
                    <a:pt x="17" y="7"/>
                    <a:pt x="17" y="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7"/>
                    <a:pt x="11" y="6"/>
                  </a:cubicBezTo>
                  <a:cubicBezTo>
                    <a:pt x="11" y="6"/>
                    <a:pt x="10" y="6"/>
                    <a:pt x="10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49" name="Freeform 249"/>
            <p:cNvSpPr>
              <a:spLocks/>
            </p:cNvSpPr>
            <p:nvPr/>
          </p:nvSpPr>
          <p:spPr bwMode="auto">
            <a:xfrm>
              <a:off x="6757015" y="3589389"/>
              <a:ext cx="72002" cy="103860"/>
            </a:xfrm>
            <a:custGeom>
              <a:avLst/>
              <a:gdLst>
                <a:gd name="T0" fmla="*/ 10 w 30"/>
                <a:gd name="T1" fmla="*/ 43 h 52"/>
                <a:gd name="T2" fmla="*/ 30 w 30"/>
                <a:gd name="T3" fmla="*/ 43 h 52"/>
                <a:gd name="T4" fmla="*/ 30 w 30"/>
                <a:gd name="T5" fmla="*/ 52 h 52"/>
                <a:gd name="T6" fmla="*/ 0 w 30"/>
                <a:gd name="T7" fmla="*/ 52 h 52"/>
                <a:gd name="T8" fmla="*/ 0 w 30"/>
                <a:gd name="T9" fmla="*/ 0 h 52"/>
                <a:gd name="T10" fmla="*/ 10 w 30"/>
                <a:gd name="T11" fmla="*/ 0 h 52"/>
                <a:gd name="T12" fmla="*/ 10 w 30"/>
                <a:gd name="T13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52">
                  <a:moveTo>
                    <a:pt x="10" y="43"/>
                  </a:moveTo>
                  <a:lnTo>
                    <a:pt x="30" y="43"/>
                  </a:lnTo>
                  <a:lnTo>
                    <a:pt x="30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50" name="Freeform 250"/>
            <p:cNvSpPr>
              <a:spLocks noEditPoints="1"/>
            </p:cNvSpPr>
            <p:nvPr/>
          </p:nvSpPr>
          <p:spPr bwMode="auto">
            <a:xfrm>
              <a:off x="6841018" y="3585394"/>
              <a:ext cx="26401" cy="107854"/>
            </a:xfrm>
            <a:custGeom>
              <a:avLst/>
              <a:gdLst>
                <a:gd name="T0" fmla="*/ 0 w 6"/>
                <a:gd name="T1" fmla="*/ 3 h 30"/>
                <a:gd name="T2" fmla="*/ 0 w 6"/>
                <a:gd name="T3" fmla="*/ 1 h 30"/>
                <a:gd name="T4" fmla="*/ 1 w 6"/>
                <a:gd name="T5" fmla="*/ 0 h 30"/>
                <a:gd name="T6" fmla="*/ 2 w 6"/>
                <a:gd name="T7" fmla="*/ 0 h 30"/>
                <a:gd name="T8" fmla="*/ 3 w 6"/>
                <a:gd name="T9" fmla="*/ 0 h 30"/>
                <a:gd name="T10" fmla="*/ 4 w 6"/>
                <a:gd name="T11" fmla="*/ 0 h 30"/>
                <a:gd name="T12" fmla="*/ 5 w 6"/>
                <a:gd name="T13" fmla="*/ 0 h 30"/>
                <a:gd name="T14" fmla="*/ 6 w 6"/>
                <a:gd name="T15" fmla="*/ 1 h 30"/>
                <a:gd name="T16" fmla="*/ 6 w 6"/>
                <a:gd name="T17" fmla="*/ 3 h 30"/>
                <a:gd name="T18" fmla="*/ 6 w 6"/>
                <a:gd name="T19" fmla="*/ 4 h 30"/>
                <a:gd name="T20" fmla="*/ 5 w 6"/>
                <a:gd name="T21" fmla="*/ 5 h 30"/>
                <a:gd name="T22" fmla="*/ 4 w 6"/>
                <a:gd name="T23" fmla="*/ 5 h 30"/>
                <a:gd name="T24" fmla="*/ 3 w 6"/>
                <a:gd name="T25" fmla="*/ 6 h 30"/>
                <a:gd name="T26" fmla="*/ 2 w 6"/>
                <a:gd name="T27" fmla="*/ 5 h 30"/>
                <a:gd name="T28" fmla="*/ 1 w 6"/>
                <a:gd name="T29" fmla="*/ 5 h 30"/>
                <a:gd name="T30" fmla="*/ 0 w 6"/>
                <a:gd name="T31" fmla="*/ 4 h 30"/>
                <a:gd name="T32" fmla="*/ 0 w 6"/>
                <a:gd name="T33" fmla="*/ 3 h 30"/>
                <a:gd name="T34" fmla="*/ 6 w 6"/>
                <a:gd name="T35" fmla="*/ 30 h 30"/>
                <a:gd name="T36" fmla="*/ 0 w 6"/>
                <a:gd name="T37" fmla="*/ 30 h 30"/>
                <a:gd name="T38" fmla="*/ 0 w 6"/>
                <a:gd name="T39" fmla="*/ 8 h 30"/>
                <a:gd name="T40" fmla="*/ 6 w 6"/>
                <a:gd name="T41" fmla="*/ 8 h 30"/>
                <a:gd name="T42" fmla="*/ 6 w 6"/>
                <a:gd name="T4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30">
                  <a:moveTo>
                    <a:pt x="0" y="3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6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6" y="8"/>
                    <a:pt x="6" y="8"/>
                    <a:pt x="6" y="8"/>
                  </a:cubicBezTo>
                  <a:lnTo>
                    <a:pt x="6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51" name="Freeform 251"/>
            <p:cNvSpPr>
              <a:spLocks noEditPoints="1"/>
            </p:cNvSpPr>
            <p:nvPr/>
          </p:nvSpPr>
          <p:spPr bwMode="auto">
            <a:xfrm>
              <a:off x="6884220" y="3581400"/>
              <a:ext cx="72002" cy="113847"/>
            </a:xfrm>
            <a:custGeom>
              <a:avLst/>
              <a:gdLst>
                <a:gd name="T0" fmla="*/ 17 w 17"/>
                <a:gd name="T1" fmla="*/ 21 h 32"/>
                <a:gd name="T2" fmla="*/ 16 w 17"/>
                <a:gd name="T3" fmla="*/ 29 h 32"/>
                <a:gd name="T4" fmla="*/ 10 w 17"/>
                <a:gd name="T5" fmla="*/ 32 h 32"/>
                <a:gd name="T6" fmla="*/ 8 w 17"/>
                <a:gd name="T7" fmla="*/ 31 h 32"/>
                <a:gd name="T8" fmla="*/ 6 w 17"/>
                <a:gd name="T9" fmla="*/ 29 h 32"/>
                <a:gd name="T10" fmla="*/ 5 w 17"/>
                <a:gd name="T11" fmla="*/ 31 h 32"/>
                <a:gd name="T12" fmla="*/ 0 w 17"/>
                <a:gd name="T13" fmla="*/ 31 h 32"/>
                <a:gd name="T14" fmla="*/ 0 w 17"/>
                <a:gd name="T15" fmla="*/ 0 h 32"/>
                <a:gd name="T16" fmla="*/ 6 w 17"/>
                <a:gd name="T17" fmla="*/ 0 h 32"/>
                <a:gd name="T18" fmla="*/ 6 w 17"/>
                <a:gd name="T19" fmla="*/ 11 h 32"/>
                <a:gd name="T20" fmla="*/ 8 w 17"/>
                <a:gd name="T21" fmla="*/ 9 h 32"/>
                <a:gd name="T22" fmla="*/ 10 w 17"/>
                <a:gd name="T23" fmla="*/ 9 h 32"/>
                <a:gd name="T24" fmla="*/ 16 w 17"/>
                <a:gd name="T25" fmla="*/ 12 h 32"/>
                <a:gd name="T26" fmla="*/ 17 w 17"/>
                <a:gd name="T27" fmla="*/ 20 h 32"/>
                <a:gd name="T28" fmla="*/ 17 w 17"/>
                <a:gd name="T29" fmla="*/ 21 h 32"/>
                <a:gd name="T30" fmla="*/ 12 w 17"/>
                <a:gd name="T31" fmla="*/ 20 h 32"/>
                <a:gd name="T32" fmla="*/ 11 w 17"/>
                <a:gd name="T33" fmla="*/ 17 h 32"/>
                <a:gd name="T34" fmla="*/ 11 w 17"/>
                <a:gd name="T35" fmla="*/ 15 h 32"/>
                <a:gd name="T36" fmla="*/ 10 w 17"/>
                <a:gd name="T37" fmla="*/ 14 h 32"/>
                <a:gd name="T38" fmla="*/ 9 w 17"/>
                <a:gd name="T39" fmla="*/ 14 h 32"/>
                <a:gd name="T40" fmla="*/ 7 w 17"/>
                <a:gd name="T41" fmla="*/ 14 h 32"/>
                <a:gd name="T42" fmla="*/ 6 w 17"/>
                <a:gd name="T43" fmla="*/ 15 h 32"/>
                <a:gd name="T44" fmla="*/ 6 w 17"/>
                <a:gd name="T45" fmla="*/ 25 h 32"/>
                <a:gd name="T46" fmla="*/ 7 w 17"/>
                <a:gd name="T47" fmla="*/ 26 h 32"/>
                <a:gd name="T48" fmla="*/ 9 w 17"/>
                <a:gd name="T49" fmla="*/ 27 h 32"/>
                <a:gd name="T50" fmla="*/ 10 w 17"/>
                <a:gd name="T51" fmla="*/ 27 h 32"/>
                <a:gd name="T52" fmla="*/ 11 w 17"/>
                <a:gd name="T53" fmla="*/ 25 h 32"/>
                <a:gd name="T54" fmla="*/ 11 w 17"/>
                <a:gd name="T55" fmla="*/ 24 h 32"/>
                <a:gd name="T56" fmla="*/ 12 w 17"/>
                <a:gd name="T57" fmla="*/ 21 h 32"/>
                <a:gd name="T58" fmla="*/ 12 w 17"/>
                <a:gd name="T59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32">
                  <a:moveTo>
                    <a:pt x="17" y="21"/>
                  </a:moveTo>
                  <a:cubicBezTo>
                    <a:pt x="17" y="24"/>
                    <a:pt x="17" y="27"/>
                    <a:pt x="16" y="29"/>
                  </a:cubicBezTo>
                  <a:cubicBezTo>
                    <a:pt x="14" y="31"/>
                    <a:pt x="13" y="32"/>
                    <a:pt x="10" y="32"/>
                  </a:cubicBezTo>
                  <a:cubicBezTo>
                    <a:pt x="9" y="32"/>
                    <a:pt x="8" y="31"/>
                    <a:pt x="8" y="31"/>
                  </a:cubicBezTo>
                  <a:cubicBezTo>
                    <a:pt x="7" y="30"/>
                    <a:pt x="6" y="30"/>
                    <a:pt x="6" y="29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7" y="10"/>
                    <a:pt x="8" y="9"/>
                  </a:cubicBezTo>
                  <a:cubicBezTo>
                    <a:pt x="8" y="9"/>
                    <a:pt x="9" y="9"/>
                    <a:pt x="10" y="9"/>
                  </a:cubicBezTo>
                  <a:cubicBezTo>
                    <a:pt x="13" y="9"/>
                    <a:pt x="14" y="10"/>
                    <a:pt x="16" y="12"/>
                  </a:cubicBezTo>
                  <a:cubicBezTo>
                    <a:pt x="17" y="13"/>
                    <a:pt x="17" y="16"/>
                    <a:pt x="17" y="20"/>
                  </a:cubicBezTo>
                  <a:lnTo>
                    <a:pt x="17" y="21"/>
                  </a:lnTo>
                  <a:close/>
                  <a:moveTo>
                    <a:pt x="12" y="20"/>
                  </a:moveTo>
                  <a:cubicBezTo>
                    <a:pt x="12" y="19"/>
                    <a:pt x="11" y="18"/>
                    <a:pt x="11" y="17"/>
                  </a:cubicBezTo>
                  <a:cubicBezTo>
                    <a:pt x="11" y="16"/>
                    <a:pt x="11" y="16"/>
                    <a:pt x="11" y="15"/>
                  </a:cubicBezTo>
                  <a:cubicBezTo>
                    <a:pt x="11" y="15"/>
                    <a:pt x="10" y="14"/>
                    <a:pt x="10" y="14"/>
                  </a:cubicBezTo>
                  <a:cubicBezTo>
                    <a:pt x="10" y="14"/>
                    <a:pt x="9" y="14"/>
                    <a:pt x="9" y="14"/>
                  </a:cubicBezTo>
                  <a:cubicBezTo>
                    <a:pt x="8" y="14"/>
                    <a:pt x="7" y="14"/>
                    <a:pt x="7" y="14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7" y="26"/>
                  </a:cubicBezTo>
                  <a:cubicBezTo>
                    <a:pt x="7" y="27"/>
                    <a:pt x="8" y="27"/>
                    <a:pt x="9" y="27"/>
                  </a:cubicBezTo>
                  <a:cubicBezTo>
                    <a:pt x="9" y="27"/>
                    <a:pt x="10" y="27"/>
                    <a:pt x="10" y="27"/>
                  </a:cubicBezTo>
                  <a:cubicBezTo>
                    <a:pt x="10" y="26"/>
                    <a:pt x="11" y="26"/>
                    <a:pt x="11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3"/>
                    <a:pt x="12" y="22"/>
                    <a:pt x="12" y="21"/>
                  </a:cubicBezTo>
                  <a:lnTo>
                    <a:pt x="12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52" name="Freeform 252"/>
            <p:cNvSpPr>
              <a:spLocks/>
            </p:cNvSpPr>
            <p:nvPr/>
          </p:nvSpPr>
          <p:spPr bwMode="auto">
            <a:xfrm>
              <a:off x="6965823" y="3613356"/>
              <a:ext cx="72002" cy="109852"/>
            </a:xfrm>
            <a:custGeom>
              <a:avLst/>
              <a:gdLst>
                <a:gd name="T0" fmla="*/ 8 w 17"/>
                <a:gd name="T1" fmla="*/ 13 h 31"/>
                <a:gd name="T2" fmla="*/ 11 w 17"/>
                <a:gd name="T3" fmla="*/ 0 h 31"/>
                <a:gd name="T4" fmla="*/ 17 w 17"/>
                <a:gd name="T5" fmla="*/ 0 h 31"/>
                <a:gd name="T6" fmla="*/ 10 w 17"/>
                <a:gd name="T7" fmla="*/ 25 h 31"/>
                <a:gd name="T8" fmla="*/ 10 w 17"/>
                <a:gd name="T9" fmla="*/ 27 h 31"/>
                <a:gd name="T10" fmla="*/ 8 w 17"/>
                <a:gd name="T11" fmla="*/ 29 h 31"/>
                <a:gd name="T12" fmla="*/ 7 w 17"/>
                <a:gd name="T13" fmla="*/ 30 h 31"/>
                <a:gd name="T14" fmla="*/ 4 w 17"/>
                <a:gd name="T15" fmla="*/ 31 h 31"/>
                <a:gd name="T16" fmla="*/ 3 w 17"/>
                <a:gd name="T17" fmla="*/ 31 h 31"/>
                <a:gd name="T18" fmla="*/ 3 w 17"/>
                <a:gd name="T19" fmla="*/ 31 h 31"/>
                <a:gd name="T20" fmla="*/ 2 w 17"/>
                <a:gd name="T21" fmla="*/ 31 h 31"/>
                <a:gd name="T22" fmla="*/ 2 w 17"/>
                <a:gd name="T23" fmla="*/ 31 h 31"/>
                <a:gd name="T24" fmla="*/ 2 w 17"/>
                <a:gd name="T25" fmla="*/ 26 h 31"/>
                <a:gd name="T26" fmla="*/ 2 w 17"/>
                <a:gd name="T27" fmla="*/ 26 h 31"/>
                <a:gd name="T28" fmla="*/ 2 w 17"/>
                <a:gd name="T29" fmla="*/ 26 h 31"/>
                <a:gd name="T30" fmla="*/ 4 w 17"/>
                <a:gd name="T31" fmla="*/ 26 h 31"/>
                <a:gd name="T32" fmla="*/ 5 w 17"/>
                <a:gd name="T33" fmla="*/ 26 h 31"/>
                <a:gd name="T34" fmla="*/ 5 w 17"/>
                <a:gd name="T35" fmla="*/ 25 h 31"/>
                <a:gd name="T36" fmla="*/ 5 w 17"/>
                <a:gd name="T37" fmla="*/ 24 h 31"/>
                <a:gd name="T38" fmla="*/ 6 w 17"/>
                <a:gd name="T39" fmla="*/ 22 h 31"/>
                <a:gd name="T40" fmla="*/ 0 w 17"/>
                <a:gd name="T41" fmla="*/ 0 h 31"/>
                <a:gd name="T42" fmla="*/ 6 w 17"/>
                <a:gd name="T43" fmla="*/ 0 h 31"/>
                <a:gd name="T44" fmla="*/ 8 w 17"/>
                <a:gd name="T45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" h="31">
                  <a:moveTo>
                    <a:pt x="8" y="13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6"/>
                    <a:pt x="10" y="27"/>
                    <a:pt x="10" y="27"/>
                  </a:cubicBezTo>
                  <a:cubicBezTo>
                    <a:pt x="9" y="28"/>
                    <a:pt x="9" y="29"/>
                    <a:pt x="8" y="29"/>
                  </a:cubicBezTo>
                  <a:cubicBezTo>
                    <a:pt x="8" y="30"/>
                    <a:pt x="7" y="30"/>
                    <a:pt x="7" y="30"/>
                  </a:cubicBezTo>
                  <a:cubicBezTo>
                    <a:pt x="6" y="31"/>
                    <a:pt x="5" y="31"/>
                    <a:pt x="4" y="31"/>
                  </a:cubicBezTo>
                  <a:cubicBezTo>
                    <a:pt x="4" y="31"/>
                    <a:pt x="4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6"/>
                    <a:pt x="3" y="26"/>
                    <a:pt x="4" y="26"/>
                  </a:cubicBezTo>
                  <a:cubicBezTo>
                    <a:pt x="4" y="26"/>
                    <a:pt x="4" y="26"/>
                    <a:pt x="5" y="2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4"/>
                    <a:pt x="5" y="24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8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53" name="Freeform 253"/>
            <p:cNvSpPr>
              <a:spLocks noEditPoints="1"/>
            </p:cNvSpPr>
            <p:nvPr/>
          </p:nvSpPr>
          <p:spPr bwMode="auto">
            <a:xfrm>
              <a:off x="7047426" y="3613356"/>
              <a:ext cx="72002" cy="81890"/>
            </a:xfrm>
            <a:custGeom>
              <a:avLst/>
              <a:gdLst>
                <a:gd name="T0" fmla="*/ 11 w 17"/>
                <a:gd name="T1" fmla="*/ 22 h 23"/>
                <a:gd name="T2" fmla="*/ 11 w 17"/>
                <a:gd name="T3" fmla="*/ 21 h 23"/>
                <a:gd name="T4" fmla="*/ 10 w 17"/>
                <a:gd name="T5" fmla="*/ 20 h 23"/>
                <a:gd name="T6" fmla="*/ 9 w 17"/>
                <a:gd name="T7" fmla="*/ 22 h 23"/>
                <a:gd name="T8" fmla="*/ 6 w 17"/>
                <a:gd name="T9" fmla="*/ 23 h 23"/>
                <a:gd name="T10" fmla="*/ 4 w 17"/>
                <a:gd name="T11" fmla="*/ 22 h 23"/>
                <a:gd name="T12" fmla="*/ 2 w 17"/>
                <a:gd name="T13" fmla="*/ 21 h 23"/>
                <a:gd name="T14" fmla="*/ 0 w 17"/>
                <a:gd name="T15" fmla="*/ 19 h 23"/>
                <a:gd name="T16" fmla="*/ 0 w 17"/>
                <a:gd name="T17" fmla="*/ 16 h 23"/>
                <a:gd name="T18" fmla="*/ 0 w 17"/>
                <a:gd name="T19" fmla="*/ 13 h 23"/>
                <a:gd name="T20" fmla="*/ 2 w 17"/>
                <a:gd name="T21" fmla="*/ 11 h 23"/>
                <a:gd name="T22" fmla="*/ 5 w 17"/>
                <a:gd name="T23" fmla="*/ 9 h 23"/>
                <a:gd name="T24" fmla="*/ 9 w 17"/>
                <a:gd name="T25" fmla="*/ 9 h 23"/>
                <a:gd name="T26" fmla="*/ 10 w 17"/>
                <a:gd name="T27" fmla="*/ 9 h 23"/>
                <a:gd name="T28" fmla="*/ 10 w 17"/>
                <a:gd name="T29" fmla="*/ 7 h 23"/>
                <a:gd name="T30" fmla="*/ 10 w 17"/>
                <a:gd name="T31" fmla="*/ 5 h 23"/>
                <a:gd name="T32" fmla="*/ 8 w 17"/>
                <a:gd name="T33" fmla="*/ 4 h 23"/>
                <a:gd name="T34" fmla="*/ 7 w 17"/>
                <a:gd name="T35" fmla="*/ 5 h 23"/>
                <a:gd name="T36" fmla="*/ 6 w 17"/>
                <a:gd name="T37" fmla="*/ 7 h 23"/>
                <a:gd name="T38" fmla="*/ 0 w 17"/>
                <a:gd name="T39" fmla="*/ 7 h 23"/>
                <a:gd name="T40" fmla="*/ 1 w 17"/>
                <a:gd name="T41" fmla="*/ 4 h 23"/>
                <a:gd name="T42" fmla="*/ 2 w 17"/>
                <a:gd name="T43" fmla="*/ 2 h 23"/>
                <a:gd name="T44" fmla="*/ 5 w 17"/>
                <a:gd name="T45" fmla="*/ 0 h 23"/>
                <a:gd name="T46" fmla="*/ 8 w 17"/>
                <a:gd name="T47" fmla="*/ 0 h 23"/>
                <a:gd name="T48" fmla="*/ 11 w 17"/>
                <a:gd name="T49" fmla="*/ 0 h 23"/>
                <a:gd name="T50" fmla="*/ 14 w 17"/>
                <a:gd name="T51" fmla="*/ 2 h 23"/>
                <a:gd name="T52" fmla="*/ 15 w 17"/>
                <a:gd name="T53" fmla="*/ 4 h 23"/>
                <a:gd name="T54" fmla="*/ 16 w 17"/>
                <a:gd name="T55" fmla="*/ 7 h 23"/>
                <a:gd name="T56" fmla="*/ 16 w 17"/>
                <a:gd name="T57" fmla="*/ 17 h 23"/>
                <a:gd name="T58" fmla="*/ 16 w 17"/>
                <a:gd name="T59" fmla="*/ 19 h 23"/>
                <a:gd name="T60" fmla="*/ 16 w 17"/>
                <a:gd name="T61" fmla="*/ 20 h 23"/>
                <a:gd name="T62" fmla="*/ 16 w 17"/>
                <a:gd name="T63" fmla="*/ 21 h 23"/>
                <a:gd name="T64" fmla="*/ 17 w 17"/>
                <a:gd name="T65" fmla="*/ 22 h 23"/>
                <a:gd name="T66" fmla="*/ 17 w 17"/>
                <a:gd name="T67" fmla="*/ 22 h 23"/>
                <a:gd name="T68" fmla="*/ 11 w 17"/>
                <a:gd name="T69" fmla="*/ 22 h 23"/>
                <a:gd name="T70" fmla="*/ 8 w 17"/>
                <a:gd name="T71" fmla="*/ 18 h 23"/>
                <a:gd name="T72" fmla="*/ 9 w 17"/>
                <a:gd name="T73" fmla="*/ 18 h 23"/>
                <a:gd name="T74" fmla="*/ 10 w 17"/>
                <a:gd name="T75" fmla="*/ 17 h 23"/>
                <a:gd name="T76" fmla="*/ 10 w 17"/>
                <a:gd name="T77" fmla="*/ 12 h 23"/>
                <a:gd name="T78" fmla="*/ 9 w 17"/>
                <a:gd name="T79" fmla="*/ 12 h 23"/>
                <a:gd name="T80" fmla="*/ 7 w 17"/>
                <a:gd name="T81" fmla="*/ 13 h 23"/>
                <a:gd name="T82" fmla="*/ 6 w 17"/>
                <a:gd name="T83" fmla="*/ 13 h 23"/>
                <a:gd name="T84" fmla="*/ 6 w 17"/>
                <a:gd name="T85" fmla="*/ 14 h 23"/>
                <a:gd name="T86" fmla="*/ 6 w 17"/>
                <a:gd name="T87" fmla="*/ 16 h 23"/>
                <a:gd name="T88" fmla="*/ 6 w 17"/>
                <a:gd name="T89" fmla="*/ 17 h 23"/>
                <a:gd name="T90" fmla="*/ 8 w 17"/>
                <a:gd name="T91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" h="23">
                  <a:moveTo>
                    <a:pt x="11" y="22"/>
                  </a:moveTo>
                  <a:cubicBezTo>
                    <a:pt x="11" y="22"/>
                    <a:pt x="11" y="22"/>
                    <a:pt x="11" y="21"/>
                  </a:cubicBezTo>
                  <a:cubicBezTo>
                    <a:pt x="11" y="21"/>
                    <a:pt x="11" y="21"/>
                    <a:pt x="10" y="20"/>
                  </a:cubicBezTo>
                  <a:cubicBezTo>
                    <a:pt x="10" y="21"/>
                    <a:pt x="9" y="22"/>
                    <a:pt x="9" y="22"/>
                  </a:cubicBezTo>
                  <a:cubicBezTo>
                    <a:pt x="8" y="22"/>
                    <a:pt x="7" y="23"/>
                    <a:pt x="6" y="23"/>
                  </a:cubicBezTo>
                  <a:cubicBezTo>
                    <a:pt x="5" y="23"/>
                    <a:pt x="5" y="22"/>
                    <a:pt x="4" y="22"/>
                  </a:cubicBezTo>
                  <a:cubicBezTo>
                    <a:pt x="3" y="22"/>
                    <a:pt x="2" y="21"/>
                    <a:pt x="2" y="21"/>
                  </a:cubicBezTo>
                  <a:cubicBezTo>
                    <a:pt x="1" y="20"/>
                    <a:pt x="1" y="20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1" y="12"/>
                    <a:pt x="1" y="11"/>
                    <a:pt x="2" y="11"/>
                  </a:cubicBezTo>
                  <a:cubicBezTo>
                    <a:pt x="3" y="10"/>
                    <a:pt x="4" y="10"/>
                    <a:pt x="5" y="9"/>
                  </a:cubicBezTo>
                  <a:cubicBezTo>
                    <a:pt x="6" y="9"/>
                    <a:pt x="7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9" y="5"/>
                    <a:pt x="9" y="4"/>
                    <a:pt x="8" y="4"/>
                  </a:cubicBezTo>
                  <a:cubicBezTo>
                    <a:pt x="7" y="4"/>
                    <a:pt x="7" y="5"/>
                    <a:pt x="7" y="5"/>
                  </a:cubicBezTo>
                  <a:cubicBezTo>
                    <a:pt x="6" y="5"/>
                    <a:pt x="6" y="6"/>
                    <a:pt x="6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1"/>
                    <a:pt x="13" y="1"/>
                    <a:pt x="14" y="2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9"/>
                  </a:cubicBez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1"/>
                    <a:pt x="16" y="21"/>
                  </a:cubicBezTo>
                  <a:cubicBezTo>
                    <a:pt x="16" y="21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lnTo>
                    <a:pt x="11" y="22"/>
                  </a:lnTo>
                  <a:close/>
                  <a:moveTo>
                    <a:pt x="8" y="18"/>
                  </a:moveTo>
                  <a:cubicBezTo>
                    <a:pt x="8" y="18"/>
                    <a:pt x="9" y="18"/>
                    <a:pt x="9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8" y="12"/>
                    <a:pt x="7" y="13"/>
                  </a:cubicBezTo>
                  <a:cubicBezTo>
                    <a:pt x="7" y="13"/>
                    <a:pt x="7" y="13"/>
                    <a:pt x="6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6" y="18"/>
                    <a:pt x="7" y="18"/>
                    <a:pt x="8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54" name="Freeform 254"/>
            <p:cNvSpPr>
              <a:spLocks/>
            </p:cNvSpPr>
            <p:nvPr/>
          </p:nvSpPr>
          <p:spPr bwMode="auto">
            <a:xfrm>
              <a:off x="7131598" y="3657600"/>
              <a:ext cx="31202" cy="45939"/>
            </a:xfrm>
            <a:custGeom>
              <a:avLst/>
              <a:gdLst>
                <a:gd name="T0" fmla="*/ 7 w 7"/>
                <a:gd name="T1" fmla="*/ 4 h 13"/>
                <a:gd name="T2" fmla="*/ 6 w 7"/>
                <a:gd name="T3" fmla="*/ 7 h 13"/>
                <a:gd name="T4" fmla="*/ 6 w 7"/>
                <a:gd name="T5" fmla="*/ 9 h 13"/>
                <a:gd name="T6" fmla="*/ 4 w 7"/>
                <a:gd name="T7" fmla="*/ 11 h 13"/>
                <a:gd name="T8" fmla="*/ 3 w 7"/>
                <a:gd name="T9" fmla="*/ 13 h 13"/>
                <a:gd name="T10" fmla="*/ 0 w 7"/>
                <a:gd name="T11" fmla="*/ 11 h 13"/>
                <a:gd name="T12" fmla="*/ 0 w 7"/>
                <a:gd name="T13" fmla="*/ 10 h 13"/>
                <a:gd name="T14" fmla="*/ 1 w 7"/>
                <a:gd name="T15" fmla="*/ 8 h 13"/>
                <a:gd name="T16" fmla="*/ 2 w 7"/>
                <a:gd name="T17" fmla="*/ 7 h 13"/>
                <a:gd name="T18" fmla="*/ 2 w 7"/>
                <a:gd name="T19" fmla="*/ 5 h 13"/>
                <a:gd name="T20" fmla="*/ 2 w 7"/>
                <a:gd name="T21" fmla="*/ 0 h 13"/>
                <a:gd name="T22" fmla="*/ 7 w 7"/>
                <a:gd name="T23" fmla="*/ 0 h 13"/>
                <a:gd name="T24" fmla="*/ 7 w 7"/>
                <a:gd name="T2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13">
                  <a:moveTo>
                    <a:pt x="7" y="4"/>
                  </a:moveTo>
                  <a:cubicBezTo>
                    <a:pt x="7" y="5"/>
                    <a:pt x="7" y="6"/>
                    <a:pt x="6" y="7"/>
                  </a:cubicBezTo>
                  <a:cubicBezTo>
                    <a:pt x="6" y="7"/>
                    <a:pt x="6" y="8"/>
                    <a:pt x="6" y="9"/>
                  </a:cubicBezTo>
                  <a:cubicBezTo>
                    <a:pt x="5" y="10"/>
                    <a:pt x="5" y="10"/>
                    <a:pt x="4" y="11"/>
                  </a:cubicBezTo>
                  <a:cubicBezTo>
                    <a:pt x="4" y="12"/>
                    <a:pt x="3" y="12"/>
                    <a:pt x="3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1" y="8"/>
                    <a:pt x="1" y="7"/>
                    <a:pt x="2" y="7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55" name="Freeform 255"/>
            <p:cNvSpPr>
              <a:spLocks/>
            </p:cNvSpPr>
            <p:nvPr/>
          </p:nvSpPr>
          <p:spPr bwMode="auto">
            <a:xfrm>
              <a:off x="7213033" y="3585394"/>
              <a:ext cx="81603" cy="109852"/>
            </a:xfrm>
            <a:custGeom>
              <a:avLst/>
              <a:gdLst>
                <a:gd name="T0" fmla="*/ 13 w 19"/>
                <a:gd name="T1" fmla="*/ 22 h 31"/>
                <a:gd name="T2" fmla="*/ 13 w 19"/>
                <a:gd name="T3" fmla="*/ 21 h 31"/>
                <a:gd name="T4" fmla="*/ 13 w 19"/>
                <a:gd name="T5" fmla="*/ 20 h 31"/>
                <a:gd name="T6" fmla="*/ 11 w 19"/>
                <a:gd name="T7" fmla="*/ 19 h 31"/>
                <a:gd name="T8" fmla="*/ 9 w 19"/>
                <a:gd name="T9" fmla="*/ 18 h 31"/>
                <a:gd name="T10" fmla="*/ 6 w 19"/>
                <a:gd name="T11" fmla="*/ 16 h 31"/>
                <a:gd name="T12" fmla="*/ 3 w 19"/>
                <a:gd name="T13" fmla="*/ 14 h 31"/>
                <a:gd name="T14" fmla="*/ 1 w 19"/>
                <a:gd name="T15" fmla="*/ 12 h 31"/>
                <a:gd name="T16" fmla="*/ 1 w 19"/>
                <a:gd name="T17" fmla="*/ 9 h 31"/>
                <a:gd name="T18" fmla="*/ 1 w 19"/>
                <a:gd name="T19" fmla="*/ 5 h 31"/>
                <a:gd name="T20" fmla="*/ 3 w 19"/>
                <a:gd name="T21" fmla="*/ 3 h 31"/>
                <a:gd name="T22" fmla="*/ 6 w 19"/>
                <a:gd name="T23" fmla="*/ 1 h 31"/>
                <a:gd name="T24" fmla="*/ 10 w 19"/>
                <a:gd name="T25" fmla="*/ 0 h 31"/>
                <a:gd name="T26" fmla="*/ 14 w 19"/>
                <a:gd name="T27" fmla="*/ 1 h 31"/>
                <a:gd name="T28" fmla="*/ 17 w 19"/>
                <a:gd name="T29" fmla="*/ 3 h 31"/>
                <a:gd name="T30" fmla="*/ 19 w 19"/>
                <a:gd name="T31" fmla="*/ 6 h 31"/>
                <a:gd name="T32" fmla="*/ 19 w 19"/>
                <a:gd name="T33" fmla="*/ 9 h 31"/>
                <a:gd name="T34" fmla="*/ 13 w 19"/>
                <a:gd name="T35" fmla="*/ 9 h 31"/>
                <a:gd name="T36" fmla="*/ 13 w 19"/>
                <a:gd name="T37" fmla="*/ 8 h 31"/>
                <a:gd name="T38" fmla="*/ 13 w 19"/>
                <a:gd name="T39" fmla="*/ 6 h 31"/>
                <a:gd name="T40" fmla="*/ 11 w 19"/>
                <a:gd name="T41" fmla="*/ 5 h 31"/>
                <a:gd name="T42" fmla="*/ 10 w 19"/>
                <a:gd name="T43" fmla="*/ 5 h 31"/>
                <a:gd name="T44" fmla="*/ 8 w 19"/>
                <a:gd name="T45" fmla="*/ 5 h 31"/>
                <a:gd name="T46" fmla="*/ 7 w 19"/>
                <a:gd name="T47" fmla="*/ 6 h 31"/>
                <a:gd name="T48" fmla="*/ 7 w 19"/>
                <a:gd name="T49" fmla="*/ 7 h 31"/>
                <a:gd name="T50" fmla="*/ 7 w 19"/>
                <a:gd name="T51" fmla="*/ 9 h 31"/>
                <a:gd name="T52" fmla="*/ 7 w 19"/>
                <a:gd name="T53" fmla="*/ 10 h 31"/>
                <a:gd name="T54" fmla="*/ 8 w 19"/>
                <a:gd name="T55" fmla="*/ 11 h 31"/>
                <a:gd name="T56" fmla="*/ 9 w 19"/>
                <a:gd name="T57" fmla="*/ 12 h 31"/>
                <a:gd name="T58" fmla="*/ 11 w 19"/>
                <a:gd name="T59" fmla="*/ 13 h 31"/>
                <a:gd name="T60" fmla="*/ 15 w 19"/>
                <a:gd name="T61" fmla="*/ 14 h 31"/>
                <a:gd name="T62" fmla="*/ 17 w 19"/>
                <a:gd name="T63" fmla="*/ 17 h 31"/>
                <a:gd name="T64" fmla="*/ 19 w 19"/>
                <a:gd name="T65" fmla="*/ 19 h 31"/>
                <a:gd name="T66" fmla="*/ 19 w 19"/>
                <a:gd name="T67" fmla="*/ 22 h 31"/>
                <a:gd name="T68" fmla="*/ 19 w 19"/>
                <a:gd name="T69" fmla="*/ 26 h 31"/>
                <a:gd name="T70" fmla="*/ 17 w 19"/>
                <a:gd name="T71" fmla="*/ 28 h 31"/>
                <a:gd name="T72" fmla="*/ 14 w 19"/>
                <a:gd name="T73" fmla="*/ 30 h 31"/>
                <a:gd name="T74" fmla="*/ 10 w 19"/>
                <a:gd name="T75" fmla="*/ 31 h 31"/>
                <a:gd name="T76" fmla="*/ 6 w 19"/>
                <a:gd name="T77" fmla="*/ 30 h 31"/>
                <a:gd name="T78" fmla="*/ 3 w 19"/>
                <a:gd name="T79" fmla="*/ 28 h 31"/>
                <a:gd name="T80" fmla="*/ 1 w 19"/>
                <a:gd name="T81" fmla="*/ 25 h 31"/>
                <a:gd name="T82" fmla="*/ 0 w 19"/>
                <a:gd name="T83" fmla="*/ 21 h 31"/>
                <a:gd name="T84" fmla="*/ 6 w 19"/>
                <a:gd name="T85" fmla="*/ 21 h 31"/>
                <a:gd name="T86" fmla="*/ 6 w 19"/>
                <a:gd name="T87" fmla="*/ 23 h 31"/>
                <a:gd name="T88" fmla="*/ 7 w 19"/>
                <a:gd name="T89" fmla="*/ 25 h 31"/>
                <a:gd name="T90" fmla="*/ 8 w 19"/>
                <a:gd name="T91" fmla="*/ 26 h 31"/>
                <a:gd name="T92" fmla="*/ 10 w 19"/>
                <a:gd name="T93" fmla="*/ 26 h 31"/>
                <a:gd name="T94" fmla="*/ 12 w 19"/>
                <a:gd name="T95" fmla="*/ 26 h 31"/>
                <a:gd name="T96" fmla="*/ 13 w 19"/>
                <a:gd name="T97" fmla="*/ 25 h 31"/>
                <a:gd name="T98" fmla="*/ 13 w 19"/>
                <a:gd name="T99" fmla="*/ 24 h 31"/>
                <a:gd name="T100" fmla="*/ 13 w 19"/>
                <a:gd name="T101" fmla="*/ 2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" h="31">
                  <a:moveTo>
                    <a:pt x="13" y="22"/>
                  </a:moveTo>
                  <a:cubicBezTo>
                    <a:pt x="13" y="22"/>
                    <a:pt x="13" y="21"/>
                    <a:pt x="13" y="21"/>
                  </a:cubicBezTo>
                  <a:cubicBezTo>
                    <a:pt x="13" y="21"/>
                    <a:pt x="13" y="20"/>
                    <a:pt x="13" y="20"/>
                  </a:cubicBezTo>
                  <a:cubicBezTo>
                    <a:pt x="12" y="20"/>
                    <a:pt x="12" y="19"/>
                    <a:pt x="11" y="19"/>
                  </a:cubicBezTo>
                  <a:cubicBezTo>
                    <a:pt x="11" y="19"/>
                    <a:pt x="10" y="18"/>
                    <a:pt x="9" y="18"/>
                  </a:cubicBezTo>
                  <a:cubicBezTo>
                    <a:pt x="8" y="17"/>
                    <a:pt x="7" y="17"/>
                    <a:pt x="6" y="16"/>
                  </a:cubicBezTo>
                  <a:cubicBezTo>
                    <a:pt x="5" y="16"/>
                    <a:pt x="4" y="15"/>
                    <a:pt x="3" y="14"/>
                  </a:cubicBezTo>
                  <a:cubicBezTo>
                    <a:pt x="2" y="14"/>
                    <a:pt x="2" y="13"/>
                    <a:pt x="1" y="12"/>
                  </a:cubicBezTo>
                  <a:cubicBezTo>
                    <a:pt x="1" y="11"/>
                    <a:pt x="1" y="10"/>
                    <a:pt x="1" y="9"/>
                  </a:cubicBezTo>
                  <a:cubicBezTo>
                    <a:pt x="1" y="7"/>
                    <a:pt x="1" y="6"/>
                    <a:pt x="1" y="5"/>
                  </a:cubicBezTo>
                  <a:cubicBezTo>
                    <a:pt x="2" y="4"/>
                    <a:pt x="2" y="3"/>
                    <a:pt x="3" y="3"/>
                  </a:cubicBezTo>
                  <a:cubicBezTo>
                    <a:pt x="4" y="2"/>
                    <a:pt x="5" y="1"/>
                    <a:pt x="6" y="1"/>
                  </a:cubicBezTo>
                  <a:cubicBezTo>
                    <a:pt x="7" y="1"/>
                    <a:pt x="9" y="0"/>
                    <a:pt x="10" y="0"/>
                  </a:cubicBezTo>
                  <a:cubicBezTo>
                    <a:pt x="11" y="0"/>
                    <a:pt x="13" y="1"/>
                    <a:pt x="14" y="1"/>
                  </a:cubicBezTo>
                  <a:cubicBezTo>
                    <a:pt x="15" y="1"/>
                    <a:pt x="16" y="2"/>
                    <a:pt x="17" y="3"/>
                  </a:cubicBezTo>
                  <a:cubicBezTo>
                    <a:pt x="18" y="4"/>
                    <a:pt x="18" y="5"/>
                    <a:pt x="19" y="6"/>
                  </a:cubicBezTo>
                  <a:cubicBezTo>
                    <a:pt x="19" y="7"/>
                    <a:pt x="19" y="8"/>
                    <a:pt x="19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7"/>
                    <a:pt x="13" y="7"/>
                    <a:pt x="13" y="6"/>
                  </a:cubicBezTo>
                  <a:cubicBezTo>
                    <a:pt x="12" y="6"/>
                    <a:pt x="12" y="6"/>
                    <a:pt x="11" y="5"/>
                  </a:cubicBezTo>
                  <a:cubicBezTo>
                    <a:pt x="11" y="5"/>
                    <a:pt x="11" y="5"/>
                    <a:pt x="10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9"/>
                    <a:pt x="7" y="10"/>
                    <a:pt x="7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8" y="11"/>
                    <a:pt x="9" y="12"/>
                    <a:pt x="9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2" y="13"/>
                    <a:pt x="14" y="14"/>
                    <a:pt x="15" y="14"/>
                  </a:cubicBezTo>
                  <a:cubicBezTo>
                    <a:pt x="16" y="15"/>
                    <a:pt x="17" y="16"/>
                    <a:pt x="17" y="17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9" y="20"/>
                    <a:pt x="19" y="21"/>
                    <a:pt x="19" y="22"/>
                  </a:cubicBezTo>
                  <a:cubicBezTo>
                    <a:pt x="19" y="24"/>
                    <a:pt x="19" y="25"/>
                    <a:pt x="19" y="26"/>
                  </a:cubicBezTo>
                  <a:cubicBezTo>
                    <a:pt x="18" y="27"/>
                    <a:pt x="18" y="28"/>
                    <a:pt x="17" y="28"/>
                  </a:cubicBezTo>
                  <a:cubicBezTo>
                    <a:pt x="16" y="29"/>
                    <a:pt x="15" y="30"/>
                    <a:pt x="14" y="30"/>
                  </a:cubicBezTo>
                  <a:cubicBezTo>
                    <a:pt x="13" y="30"/>
                    <a:pt x="12" y="31"/>
                    <a:pt x="10" y="31"/>
                  </a:cubicBezTo>
                  <a:cubicBezTo>
                    <a:pt x="9" y="31"/>
                    <a:pt x="8" y="30"/>
                    <a:pt x="6" y="30"/>
                  </a:cubicBezTo>
                  <a:cubicBezTo>
                    <a:pt x="5" y="30"/>
                    <a:pt x="4" y="29"/>
                    <a:pt x="3" y="28"/>
                  </a:cubicBezTo>
                  <a:cubicBezTo>
                    <a:pt x="2" y="27"/>
                    <a:pt x="1" y="26"/>
                    <a:pt x="1" y="25"/>
                  </a:cubicBezTo>
                  <a:cubicBezTo>
                    <a:pt x="0" y="24"/>
                    <a:pt x="0" y="23"/>
                    <a:pt x="0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3"/>
                    <a:pt x="6" y="23"/>
                  </a:cubicBezTo>
                  <a:cubicBezTo>
                    <a:pt x="6" y="24"/>
                    <a:pt x="7" y="24"/>
                    <a:pt x="7" y="25"/>
                  </a:cubicBezTo>
                  <a:cubicBezTo>
                    <a:pt x="7" y="25"/>
                    <a:pt x="8" y="25"/>
                    <a:pt x="8" y="26"/>
                  </a:cubicBezTo>
                  <a:cubicBezTo>
                    <a:pt x="9" y="26"/>
                    <a:pt x="9" y="26"/>
                    <a:pt x="10" y="26"/>
                  </a:cubicBezTo>
                  <a:cubicBezTo>
                    <a:pt x="11" y="26"/>
                    <a:pt x="11" y="26"/>
                    <a:pt x="12" y="26"/>
                  </a:cubicBezTo>
                  <a:cubicBezTo>
                    <a:pt x="12" y="25"/>
                    <a:pt x="12" y="25"/>
                    <a:pt x="13" y="25"/>
                  </a:cubicBezTo>
                  <a:cubicBezTo>
                    <a:pt x="13" y="25"/>
                    <a:pt x="13" y="24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56" name="Freeform 256"/>
            <p:cNvSpPr>
              <a:spLocks/>
            </p:cNvSpPr>
            <p:nvPr/>
          </p:nvSpPr>
          <p:spPr bwMode="auto">
            <a:xfrm>
              <a:off x="7301836" y="3613356"/>
              <a:ext cx="76803" cy="109852"/>
            </a:xfrm>
            <a:custGeom>
              <a:avLst/>
              <a:gdLst>
                <a:gd name="T0" fmla="*/ 9 w 18"/>
                <a:gd name="T1" fmla="*/ 13 h 31"/>
                <a:gd name="T2" fmla="*/ 12 w 18"/>
                <a:gd name="T3" fmla="*/ 0 h 31"/>
                <a:gd name="T4" fmla="*/ 18 w 18"/>
                <a:gd name="T5" fmla="*/ 0 h 31"/>
                <a:gd name="T6" fmla="*/ 11 w 18"/>
                <a:gd name="T7" fmla="*/ 25 h 31"/>
                <a:gd name="T8" fmla="*/ 10 w 18"/>
                <a:gd name="T9" fmla="*/ 27 h 31"/>
                <a:gd name="T10" fmla="*/ 9 w 18"/>
                <a:gd name="T11" fmla="*/ 29 h 31"/>
                <a:gd name="T12" fmla="*/ 7 w 18"/>
                <a:gd name="T13" fmla="*/ 30 h 31"/>
                <a:gd name="T14" fmla="*/ 5 w 18"/>
                <a:gd name="T15" fmla="*/ 31 h 31"/>
                <a:gd name="T16" fmla="*/ 4 w 18"/>
                <a:gd name="T17" fmla="*/ 31 h 31"/>
                <a:gd name="T18" fmla="*/ 3 w 18"/>
                <a:gd name="T19" fmla="*/ 31 h 31"/>
                <a:gd name="T20" fmla="*/ 3 w 18"/>
                <a:gd name="T21" fmla="*/ 31 h 31"/>
                <a:gd name="T22" fmla="*/ 2 w 18"/>
                <a:gd name="T23" fmla="*/ 31 h 31"/>
                <a:gd name="T24" fmla="*/ 2 w 18"/>
                <a:gd name="T25" fmla="*/ 26 h 31"/>
                <a:gd name="T26" fmla="*/ 3 w 18"/>
                <a:gd name="T27" fmla="*/ 26 h 31"/>
                <a:gd name="T28" fmla="*/ 3 w 18"/>
                <a:gd name="T29" fmla="*/ 26 h 31"/>
                <a:gd name="T30" fmla="*/ 4 w 18"/>
                <a:gd name="T31" fmla="*/ 26 h 31"/>
                <a:gd name="T32" fmla="*/ 5 w 18"/>
                <a:gd name="T33" fmla="*/ 26 h 31"/>
                <a:gd name="T34" fmla="*/ 6 w 18"/>
                <a:gd name="T35" fmla="*/ 25 h 31"/>
                <a:gd name="T36" fmla="*/ 6 w 18"/>
                <a:gd name="T37" fmla="*/ 24 h 31"/>
                <a:gd name="T38" fmla="*/ 6 w 18"/>
                <a:gd name="T39" fmla="*/ 22 h 31"/>
                <a:gd name="T40" fmla="*/ 0 w 18"/>
                <a:gd name="T41" fmla="*/ 0 h 31"/>
                <a:gd name="T42" fmla="*/ 6 w 18"/>
                <a:gd name="T43" fmla="*/ 0 h 31"/>
                <a:gd name="T44" fmla="*/ 9 w 18"/>
                <a:gd name="T45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" h="31">
                  <a:moveTo>
                    <a:pt x="9" y="13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0" y="27"/>
                    <a:pt x="10" y="27"/>
                  </a:cubicBezTo>
                  <a:cubicBezTo>
                    <a:pt x="10" y="28"/>
                    <a:pt x="9" y="29"/>
                    <a:pt x="9" y="29"/>
                  </a:cubicBezTo>
                  <a:cubicBezTo>
                    <a:pt x="8" y="30"/>
                    <a:pt x="8" y="30"/>
                    <a:pt x="7" y="30"/>
                  </a:cubicBezTo>
                  <a:cubicBezTo>
                    <a:pt x="6" y="31"/>
                    <a:pt x="6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2" y="31"/>
                    <a:pt x="2" y="31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4" y="26"/>
                    <a:pt x="4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5" y="25"/>
                    <a:pt x="5" y="25"/>
                    <a:pt x="6" y="25"/>
                  </a:cubicBezTo>
                  <a:cubicBezTo>
                    <a:pt x="6" y="25"/>
                    <a:pt x="6" y="24"/>
                    <a:pt x="6" y="24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9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57" name="Freeform 257"/>
            <p:cNvSpPr>
              <a:spLocks/>
            </p:cNvSpPr>
            <p:nvPr/>
          </p:nvSpPr>
          <p:spPr bwMode="auto">
            <a:xfrm>
              <a:off x="7388239" y="3613356"/>
              <a:ext cx="45603" cy="79892"/>
            </a:xfrm>
            <a:custGeom>
              <a:avLst/>
              <a:gdLst>
                <a:gd name="T0" fmla="*/ 11 w 11"/>
                <a:gd name="T1" fmla="*/ 6 h 22"/>
                <a:gd name="T2" fmla="*/ 10 w 11"/>
                <a:gd name="T3" fmla="*/ 6 h 22"/>
                <a:gd name="T4" fmla="*/ 9 w 11"/>
                <a:gd name="T5" fmla="*/ 6 h 22"/>
                <a:gd name="T6" fmla="*/ 7 w 11"/>
                <a:gd name="T7" fmla="*/ 6 h 22"/>
                <a:gd name="T8" fmla="*/ 6 w 11"/>
                <a:gd name="T9" fmla="*/ 8 h 22"/>
                <a:gd name="T10" fmla="*/ 6 w 11"/>
                <a:gd name="T11" fmla="*/ 22 h 22"/>
                <a:gd name="T12" fmla="*/ 0 w 11"/>
                <a:gd name="T13" fmla="*/ 22 h 22"/>
                <a:gd name="T14" fmla="*/ 0 w 11"/>
                <a:gd name="T15" fmla="*/ 0 h 22"/>
                <a:gd name="T16" fmla="*/ 6 w 11"/>
                <a:gd name="T17" fmla="*/ 0 h 22"/>
                <a:gd name="T18" fmla="*/ 6 w 11"/>
                <a:gd name="T19" fmla="*/ 3 h 22"/>
                <a:gd name="T20" fmla="*/ 7 w 11"/>
                <a:gd name="T21" fmla="*/ 1 h 22"/>
                <a:gd name="T22" fmla="*/ 10 w 11"/>
                <a:gd name="T23" fmla="*/ 0 h 22"/>
                <a:gd name="T24" fmla="*/ 10 w 11"/>
                <a:gd name="T25" fmla="*/ 0 h 22"/>
                <a:gd name="T26" fmla="*/ 11 w 11"/>
                <a:gd name="T27" fmla="*/ 0 h 22"/>
                <a:gd name="T28" fmla="*/ 11 w 11"/>
                <a:gd name="T2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cubicBezTo>
                    <a:pt x="11" y="6"/>
                    <a:pt x="11" y="6"/>
                    <a:pt x="10" y="6"/>
                  </a:cubicBezTo>
                  <a:cubicBezTo>
                    <a:pt x="10" y="6"/>
                    <a:pt x="9" y="6"/>
                    <a:pt x="9" y="6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7" y="7"/>
                    <a:pt x="6" y="7"/>
                    <a:pt x="6" y="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58" name="Freeform 258"/>
            <p:cNvSpPr>
              <a:spLocks noEditPoints="1"/>
            </p:cNvSpPr>
            <p:nvPr/>
          </p:nvSpPr>
          <p:spPr bwMode="auto">
            <a:xfrm>
              <a:off x="7448242" y="3585394"/>
              <a:ext cx="24000" cy="107854"/>
            </a:xfrm>
            <a:custGeom>
              <a:avLst/>
              <a:gdLst>
                <a:gd name="T0" fmla="*/ 0 w 6"/>
                <a:gd name="T1" fmla="*/ 3 h 30"/>
                <a:gd name="T2" fmla="*/ 0 w 6"/>
                <a:gd name="T3" fmla="*/ 1 h 30"/>
                <a:gd name="T4" fmla="*/ 1 w 6"/>
                <a:gd name="T5" fmla="*/ 0 h 30"/>
                <a:gd name="T6" fmla="*/ 2 w 6"/>
                <a:gd name="T7" fmla="*/ 0 h 30"/>
                <a:gd name="T8" fmla="*/ 3 w 6"/>
                <a:gd name="T9" fmla="*/ 0 h 30"/>
                <a:gd name="T10" fmla="*/ 4 w 6"/>
                <a:gd name="T11" fmla="*/ 0 h 30"/>
                <a:gd name="T12" fmla="*/ 5 w 6"/>
                <a:gd name="T13" fmla="*/ 0 h 30"/>
                <a:gd name="T14" fmla="*/ 6 w 6"/>
                <a:gd name="T15" fmla="*/ 1 h 30"/>
                <a:gd name="T16" fmla="*/ 6 w 6"/>
                <a:gd name="T17" fmla="*/ 3 h 30"/>
                <a:gd name="T18" fmla="*/ 6 w 6"/>
                <a:gd name="T19" fmla="*/ 4 h 30"/>
                <a:gd name="T20" fmla="*/ 5 w 6"/>
                <a:gd name="T21" fmla="*/ 5 h 30"/>
                <a:gd name="T22" fmla="*/ 4 w 6"/>
                <a:gd name="T23" fmla="*/ 5 h 30"/>
                <a:gd name="T24" fmla="*/ 3 w 6"/>
                <a:gd name="T25" fmla="*/ 6 h 30"/>
                <a:gd name="T26" fmla="*/ 2 w 6"/>
                <a:gd name="T27" fmla="*/ 5 h 30"/>
                <a:gd name="T28" fmla="*/ 1 w 6"/>
                <a:gd name="T29" fmla="*/ 5 h 30"/>
                <a:gd name="T30" fmla="*/ 0 w 6"/>
                <a:gd name="T31" fmla="*/ 4 h 30"/>
                <a:gd name="T32" fmla="*/ 0 w 6"/>
                <a:gd name="T33" fmla="*/ 3 h 30"/>
                <a:gd name="T34" fmla="*/ 6 w 6"/>
                <a:gd name="T35" fmla="*/ 30 h 30"/>
                <a:gd name="T36" fmla="*/ 0 w 6"/>
                <a:gd name="T37" fmla="*/ 30 h 30"/>
                <a:gd name="T38" fmla="*/ 0 w 6"/>
                <a:gd name="T39" fmla="*/ 8 h 30"/>
                <a:gd name="T40" fmla="*/ 6 w 6"/>
                <a:gd name="T41" fmla="*/ 8 h 30"/>
                <a:gd name="T42" fmla="*/ 6 w 6"/>
                <a:gd name="T4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30">
                  <a:moveTo>
                    <a:pt x="0" y="3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6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6"/>
                    <a:pt x="2" y="6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6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6" y="8"/>
                    <a:pt x="6" y="8"/>
                    <a:pt x="6" y="8"/>
                  </a:cubicBezTo>
                  <a:lnTo>
                    <a:pt x="6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59" name="Freeform 259"/>
            <p:cNvSpPr>
              <a:spLocks noEditPoints="1"/>
            </p:cNvSpPr>
            <p:nvPr/>
          </p:nvSpPr>
          <p:spPr bwMode="auto">
            <a:xfrm>
              <a:off x="7489043" y="3613356"/>
              <a:ext cx="74403" cy="81890"/>
            </a:xfrm>
            <a:custGeom>
              <a:avLst/>
              <a:gdLst>
                <a:gd name="T0" fmla="*/ 11 w 17"/>
                <a:gd name="T1" fmla="*/ 22 h 23"/>
                <a:gd name="T2" fmla="*/ 10 w 17"/>
                <a:gd name="T3" fmla="*/ 21 h 23"/>
                <a:gd name="T4" fmla="*/ 10 w 17"/>
                <a:gd name="T5" fmla="*/ 20 h 23"/>
                <a:gd name="T6" fmla="*/ 9 w 17"/>
                <a:gd name="T7" fmla="*/ 22 h 23"/>
                <a:gd name="T8" fmla="*/ 6 w 17"/>
                <a:gd name="T9" fmla="*/ 23 h 23"/>
                <a:gd name="T10" fmla="*/ 4 w 17"/>
                <a:gd name="T11" fmla="*/ 22 h 23"/>
                <a:gd name="T12" fmla="*/ 2 w 17"/>
                <a:gd name="T13" fmla="*/ 21 h 23"/>
                <a:gd name="T14" fmla="*/ 0 w 17"/>
                <a:gd name="T15" fmla="*/ 19 h 23"/>
                <a:gd name="T16" fmla="*/ 0 w 17"/>
                <a:gd name="T17" fmla="*/ 16 h 23"/>
                <a:gd name="T18" fmla="*/ 0 w 17"/>
                <a:gd name="T19" fmla="*/ 13 h 23"/>
                <a:gd name="T20" fmla="*/ 2 w 17"/>
                <a:gd name="T21" fmla="*/ 11 h 23"/>
                <a:gd name="T22" fmla="*/ 5 w 17"/>
                <a:gd name="T23" fmla="*/ 9 h 23"/>
                <a:gd name="T24" fmla="*/ 8 w 17"/>
                <a:gd name="T25" fmla="*/ 9 h 23"/>
                <a:gd name="T26" fmla="*/ 10 w 17"/>
                <a:gd name="T27" fmla="*/ 9 h 23"/>
                <a:gd name="T28" fmla="*/ 10 w 17"/>
                <a:gd name="T29" fmla="*/ 7 h 23"/>
                <a:gd name="T30" fmla="*/ 9 w 17"/>
                <a:gd name="T31" fmla="*/ 5 h 23"/>
                <a:gd name="T32" fmla="*/ 8 w 17"/>
                <a:gd name="T33" fmla="*/ 4 h 23"/>
                <a:gd name="T34" fmla="*/ 6 w 17"/>
                <a:gd name="T35" fmla="*/ 5 h 23"/>
                <a:gd name="T36" fmla="*/ 6 w 17"/>
                <a:gd name="T37" fmla="*/ 7 h 23"/>
                <a:gd name="T38" fmla="*/ 0 w 17"/>
                <a:gd name="T39" fmla="*/ 7 h 23"/>
                <a:gd name="T40" fmla="*/ 1 w 17"/>
                <a:gd name="T41" fmla="*/ 4 h 23"/>
                <a:gd name="T42" fmla="*/ 2 w 17"/>
                <a:gd name="T43" fmla="*/ 2 h 23"/>
                <a:gd name="T44" fmla="*/ 5 w 17"/>
                <a:gd name="T45" fmla="*/ 0 h 23"/>
                <a:gd name="T46" fmla="*/ 8 w 17"/>
                <a:gd name="T47" fmla="*/ 0 h 23"/>
                <a:gd name="T48" fmla="*/ 11 w 17"/>
                <a:gd name="T49" fmla="*/ 0 h 23"/>
                <a:gd name="T50" fmla="*/ 14 w 17"/>
                <a:gd name="T51" fmla="*/ 2 h 23"/>
                <a:gd name="T52" fmla="*/ 15 w 17"/>
                <a:gd name="T53" fmla="*/ 4 h 23"/>
                <a:gd name="T54" fmla="*/ 16 w 17"/>
                <a:gd name="T55" fmla="*/ 7 h 23"/>
                <a:gd name="T56" fmla="*/ 16 w 17"/>
                <a:gd name="T57" fmla="*/ 17 h 23"/>
                <a:gd name="T58" fmla="*/ 16 w 17"/>
                <a:gd name="T59" fmla="*/ 19 h 23"/>
                <a:gd name="T60" fmla="*/ 16 w 17"/>
                <a:gd name="T61" fmla="*/ 20 h 23"/>
                <a:gd name="T62" fmla="*/ 16 w 17"/>
                <a:gd name="T63" fmla="*/ 21 h 23"/>
                <a:gd name="T64" fmla="*/ 17 w 17"/>
                <a:gd name="T65" fmla="*/ 22 h 23"/>
                <a:gd name="T66" fmla="*/ 17 w 17"/>
                <a:gd name="T67" fmla="*/ 22 h 23"/>
                <a:gd name="T68" fmla="*/ 11 w 17"/>
                <a:gd name="T69" fmla="*/ 22 h 23"/>
                <a:gd name="T70" fmla="*/ 7 w 17"/>
                <a:gd name="T71" fmla="*/ 18 h 23"/>
                <a:gd name="T72" fmla="*/ 9 w 17"/>
                <a:gd name="T73" fmla="*/ 18 h 23"/>
                <a:gd name="T74" fmla="*/ 10 w 17"/>
                <a:gd name="T75" fmla="*/ 17 h 23"/>
                <a:gd name="T76" fmla="*/ 10 w 17"/>
                <a:gd name="T77" fmla="*/ 12 h 23"/>
                <a:gd name="T78" fmla="*/ 9 w 17"/>
                <a:gd name="T79" fmla="*/ 12 h 23"/>
                <a:gd name="T80" fmla="*/ 7 w 17"/>
                <a:gd name="T81" fmla="*/ 13 h 23"/>
                <a:gd name="T82" fmla="*/ 6 w 17"/>
                <a:gd name="T83" fmla="*/ 13 h 23"/>
                <a:gd name="T84" fmla="*/ 6 w 17"/>
                <a:gd name="T85" fmla="*/ 14 h 23"/>
                <a:gd name="T86" fmla="*/ 5 w 17"/>
                <a:gd name="T87" fmla="*/ 16 h 23"/>
                <a:gd name="T88" fmla="*/ 6 w 17"/>
                <a:gd name="T89" fmla="*/ 17 h 23"/>
                <a:gd name="T90" fmla="*/ 7 w 17"/>
                <a:gd name="T91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" h="23">
                  <a:moveTo>
                    <a:pt x="11" y="22"/>
                  </a:moveTo>
                  <a:cubicBezTo>
                    <a:pt x="11" y="22"/>
                    <a:pt x="11" y="22"/>
                    <a:pt x="10" y="21"/>
                  </a:cubicBezTo>
                  <a:cubicBezTo>
                    <a:pt x="10" y="21"/>
                    <a:pt x="10" y="21"/>
                    <a:pt x="10" y="20"/>
                  </a:cubicBezTo>
                  <a:cubicBezTo>
                    <a:pt x="10" y="21"/>
                    <a:pt x="9" y="22"/>
                    <a:pt x="9" y="22"/>
                  </a:cubicBezTo>
                  <a:cubicBezTo>
                    <a:pt x="8" y="22"/>
                    <a:pt x="7" y="23"/>
                    <a:pt x="6" y="23"/>
                  </a:cubicBezTo>
                  <a:cubicBezTo>
                    <a:pt x="5" y="23"/>
                    <a:pt x="4" y="22"/>
                    <a:pt x="4" y="22"/>
                  </a:cubicBezTo>
                  <a:cubicBezTo>
                    <a:pt x="3" y="22"/>
                    <a:pt x="2" y="21"/>
                    <a:pt x="2" y="21"/>
                  </a:cubicBezTo>
                  <a:cubicBezTo>
                    <a:pt x="1" y="20"/>
                    <a:pt x="1" y="20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1" y="12"/>
                    <a:pt x="1" y="11"/>
                    <a:pt x="2" y="11"/>
                  </a:cubicBezTo>
                  <a:cubicBezTo>
                    <a:pt x="3" y="10"/>
                    <a:pt x="3" y="10"/>
                    <a:pt x="5" y="9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5"/>
                    <a:pt x="9" y="5"/>
                  </a:cubicBezTo>
                  <a:cubicBezTo>
                    <a:pt x="9" y="5"/>
                    <a:pt x="9" y="4"/>
                    <a:pt x="8" y="4"/>
                  </a:cubicBezTo>
                  <a:cubicBezTo>
                    <a:pt x="7" y="4"/>
                    <a:pt x="7" y="5"/>
                    <a:pt x="6" y="5"/>
                  </a:cubicBezTo>
                  <a:cubicBezTo>
                    <a:pt x="6" y="5"/>
                    <a:pt x="6" y="6"/>
                    <a:pt x="6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1"/>
                    <a:pt x="13" y="1"/>
                    <a:pt x="14" y="2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9"/>
                  </a:cubicBez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1"/>
                    <a:pt x="16" y="21"/>
                  </a:cubicBezTo>
                  <a:cubicBezTo>
                    <a:pt x="16" y="21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lnTo>
                    <a:pt x="11" y="22"/>
                  </a:lnTo>
                  <a:close/>
                  <a:moveTo>
                    <a:pt x="7" y="18"/>
                  </a:moveTo>
                  <a:cubicBezTo>
                    <a:pt x="8" y="18"/>
                    <a:pt x="9" y="18"/>
                    <a:pt x="9" y="18"/>
                  </a:cubicBezTo>
                  <a:cubicBezTo>
                    <a:pt x="9" y="17"/>
                    <a:pt x="10" y="17"/>
                    <a:pt x="10" y="17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8" y="12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5" y="15"/>
                    <a:pt x="5" y="16"/>
                  </a:cubicBezTo>
                  <a:cubicBezTo>
                    <a:pt x="5" y="16"/>
                    <a:pt x="6" y="17"/>
                    <a:pt x="6" y="17"/>
                  </a:cubicBezTo>
                  <a:cubicBezTo>
                    <a:pt x="6" y="18"/>
                    <a:pt x="7" y="18"/>
                    <a:pt x="7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60" name="Freeform 260"/>
            <p:cNvSpPr>
              <a:spLocks noEditPoints="1"/>
            </p:cNvSpPr>
            <p:nvPr/>
          </p:nvSpPr>
          <p:spPr bwMode="auto">
            <a:xfrm>
              <a:off x="7613848" y="3613356"/>
              <a:ext cx="67202" cy="81890"/>
            </a:xfrm>
            <a:custGeom>
              <a:avLst/>
              <a:gdLst>
                <a:gd name="T0" fmla="*/ 11 w 16"/>
                <a:gd name="T1" fmla="*/ 22 h 23"/>
                <a:gd name="T2" fmla="*/ 10 w 16"/>
                <a:gd name="T3" fmla="*/ 21 h 23"/>
                <a:gd name="T4" fmla="*/ 10 w 16"/>
                <a:gd name="T5" fmla="*/ 20 h 23"/>
                <a:gd name="T6" fmla="*/ 8 w 16"/>
                <a:gd name="T7" fmla="*/ 22 h 23"/>
                <a:gd name="T8" fmla="*/ 6 w 16"/>
                <a:gd name="T9" fmla="*/ 23 h 23"/>
                <a:gd name="T10" fmla="*/ 3 w 16"/>
                <a:gd name="T11" fmla="*/ 22 h 23"/>
                <a:gd name="T12" fmla="*/ 1 w 16"/>
                <a:gd name="T13" fmla="*/ 21 h 23"/>
                <a:gd name="T14" fmla="*/ 0 w 16"/>
                <a:gd name="T15" fmla="*/ 19 h 23"/>
                <a:gd name="T16" fmla="*/ 0 w 16"/>
                <a:gd name="T17" fmla="*/ 16 h 23"/>
                <a:gd name="T18" fmla="*/ 0 w 16"/>
                <a:gd name="T19" fmla="*/ 13 h 23"/>
                <a:gd name="T20" fmla="*/ 2 w 16"/>
                <a:gd name="T21" fmla="*/ 11 h 23"/>
                <a:gd name="T22" fmla="*/ 4 w 16"/>
                <a:gd name="T23" fmla="*/ 9 h 23"/>
                <a:gd name="T24" fmla="*/ 8 w 16"/>
                <a:gd name="T25" fmla="*/ 9 h 23"/>
                <a:gd name="T26" fmla="*/ 10 w 16"/>
                <a:gd name="T27" fmla="*/ 9 h 23"/>
                <a:gd name="T28" fmla="*/ 10 w 16"/>
                <a:gd name="T29" fmla="*/ 7 h 23"/>
                <a:gd name="T30" fmla="*/ 9 w 16"/>
                <a:gd name="T31" fmla="*/ 5 h 23"/>
                <a:gd name="T32" fmla="*/ 8 w 16"/>
                <a:gd name="T33" fmla="*/ 4 h 23"/>
                <a:gd name="T34" fmla="*/ 6 w 16"/>
                <a:gd name="T35" fmla="*/ 5 h 23"/>
                <a:gd name="T36" fmla="*/ 6 w 16"/>
                <a:gd name="T37" fmla="*/ 7 h 23"/>
                <a:gd name="T38" fmla="*/ 0 w 16"/>
                <a:gd name="T39" fmla="*/ 7 h 23"/>
                <a:gd name="T40" fmla="*/ 1 w 16"/>
                <a:gd name="T41" fmla="*/ 4 h 23"/>
                <a:gd name="T42" fmla="*/ 2 w 16"/>
                <a:gd name="T43" fmla="*/ 2 h 23"/>
                <a:gd name="T44" fmla="*/ 5 w 16"/>
                <a:gd name="T45" fmla="*/ 0 h 23"/>
                <a:gd name="T46" fmla="*/ 8 w 16"/>
                <a:gd name="T47" fmla="*/ 0 h 23"/>
                <a:gd name="T48" fmla="*/ 11 w 16"/>
                <a:gd name="T49" fmla="*/ 0 h 23"/>
                <a:gd name="T50" fmla="*/ 13 w 16"/>
                <a:gd name="T51" fmla="*/ 2 h 23"/>
                <a:gd name="T52" fmla="*/ 15 w 16"/>
                <a:gd name="T53" fmla="*/ 4 h 23"/>
                <a:gd name="T54" fmla="*/ 16 w 16"/>
                <a:gd name="T55" fmla="*/ 7 h 23"/>
                <a:gd name="T56" fmla="*/ 16 w 16"/>
                <a:gd name="T57" fmla="*/ 17 h 23"/>
                <a:gd name="T58" fmla="*/ 16 w 16"/>
                <a:gd name="T59" fmla="*/ 19 h 23"/>
                <a:gd name="T60" fmla="*/ 16 w 16"/>
                <a:gd name="T61" fmla="*/ 20 h 23"/>
                <a:gd name="T62" fmla="*/ 16 w 16"/>
                <a:gd name="T63" fmla="*/ 21 h 23"/>
                <a:gd name="T64" fmla="*/ 16 w 16"/>
                <a:gd name="T65" fmla="*/ 22 h 23"/>
                <a:gd name="T66" fmla="*/ 16 w 16"/>
                <a:gd name="T67" fmla="*/ 22 h 23"/>
                <a:gd name="T68" fmla="*/ 11 w 16"/>
                <a:gd name="T69" fmla="*/ 22 h 23"/>
                <a:gd name="T70" fmla="*/ 7 w 16"/>
                <a:gd name="T71" fmla="*/ 18 h 23"/>
                <a:gd name="T72" fmla="*/ 9 w 16"/>
                <a:gd name="T73" fmla="*/ 18 h 23"/>
                <a:gd name="T74" fmla="*/ 10 w 16"/>
                <a:gd name="T75" fmla="*/ 17 h 23"/>
                <a:gd name="T76" fmla="*/ 10 w 16"/>
                <a:gd name="T77" fmla="*/ 12 h 23"/>
                <a:gd name="T78" fmla="*/ 9 w 16"/>
                <a:gd name="T79" fmla="*/ 12 h 23"/>
                <a:gd name="T80" fmla="*/ 7 w 16"/>
                <a:gd name="T81" fmla="*/ 13 h 23"/>
                <a:gd name="T82" fmla="*/ 6 w 16"/>
                <a:gd name="T83" fmla="*/ 13 h 23"/>
                <a:gd name="T84" fmla="*/ 6 w 16"/>
                <a:gd name="T85" fmla="*/ 14 h 23"/>
                <a:gd name="T86" fmla="*/ 5 w 16"/>
                <a:gd name="T87" fmla="*/ 16 h 23"/>
                <a:gd name="T88" fmla="*/ 6 w 16"/>
                <a:gd name="T89" fmla="*/ 17 h 23"/>
                <a:gd name="T90" fmla="*/ 7 w 16"/>
                <a:gd name="T91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" h="23">
                  <a:moveTo>
                    <a:pt x="11" y="22"/>
                  </a:moveTo>
                  <a:cubicBezTo>
                    <a:pt x="11" y="22"/>
                    <a:pt x="10" y="22"/>
                    <a:pt x="10" y="21"/>
                  </a:cubicBezTo>
                  <a:cubicBezTo>
                    <a:pt x="10" y="21"/>
                    <a:pt x="10" y="21"/>
                    <a:pt x="10" y="20"/>
                  </a:cubicBezTo>
                  <a:cubicBezTo>
                    <a:pt x="10" y="21"/>
                    <a:pt x="9" y="22"/>
                    <a:pt x="8" y="22"/>
                  </a:cubicBezTo>
                  <a:cubicBezTo>
                    <a:pt x="8" y="22"/>
                    <a:pt x="7" y="23"/>
                    <a:pt x="6" y="23"/>
                  </a:cubicBezTo>
                  <a:cubicBezTo>
                    <a:pt x="5" y="23"/>
                    <a:pt x="4" y="22"/>
                    <a:pt x="3" y="22"/>
                  </a:cubicBezTo>
                  <a:cubicBezTo>
                    <a:pt x="3" y="22"/>
                    <a:pt x="2" y="21"/>
                    <a:pt x="1" y="21"/>
                  </a:cubicBezTo>
                  <a:cubicBezTo>
                    <a:pt x="1" y="20"/>
                    <a:pt x="0" y="20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1" y="12"/>
                    <a:pt x="1" y="11"/>
                    <a:pt x="2" y="11"/>
                  </a:cubicBezTo>
                  <a:cubicBezTo>
                    <a:pt x="2" y="10"/>
                    <a:pt x="3" y="10"/>
                    <a:pt x="4" y="9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5"/>
                    <a:pt x="9" y="5"/>
                  </a:cubicBezTo>
                  <a:cubicBezTo>
                    <a:pt x="9" y="5"/>
                    <a:pt x="9" y="4"/>
                    <a:pt x="8" y="4"/>
                  </a:cubicBezTo>
                  <a:cubicBezTo>
                    <a:pt x="7" y="4"/>
                    <a:pt x="7" y="5"/>
                    <a:pt x="6" y="5"/>
                  </a:cubicBezTo>
                  <a:cubicBezTo>
                    <a:pt x="6" y="5"/>
                    <a:pt x="6" y="6"/>
                    <a:pt x="6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1"/>
                    <a:pt x="13" y="1"/>
                    <a:pt x="13" y="2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5" y="5"/>
                    <a:pt x="16" y="6"/>
                    <a:pt x="16" y="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9"/>
                  </a:cubicBez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1"/>
                    <a:pt x="16" y="21"/>
                  </a:cubicBezTo>
                  <a:cubicBezTo>
                    <a:pt x="16" y="21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1" y="22"/>
                  </a:lnTo>
                  <a:close/>
                  <a:moveTo>
                    <a:pt x="7" y="18"/>
                  </a:moveTo>
                  <a:cubicBezTo>
                    <a:pt x="8" y="18"/>
                    <a:pt x="8" y="18"/>
                    <a:pt x="9" y="18"/>
                  </a:cubicBezTo>
                  <a:cubicBezTo>
                    <a:pt x="9" y="17"/>
                    <a:pt x="10" y="17"/>
                    <a:pt x="10" y="17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8" y="12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5"/>
                    <a:pt x="5" y="15"/>
                    <a:pt x="5" y="16"/>
                  </a:cubicBezTo>
                  <a:cubicBezTo>
                    <a:pt x="5" y="16"/>
                    <a:pt x="6" y="17"/>
                    <a:pt x="6" y="17"/>
                  </a:cubicBezTo>
                  <a:cubicBezTo>
                    <a:pt x="6" y="18"/>
                    <a:pt x="7" y="18"/>
                    <a:pt x="7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61" name="Freeform 261"/>
            <p:cNvSpPr>
              <a:spLocks/>
            </p:cNvSpPr>
            <p:nvPr/>
          </p:nvSpPr>
          <p:spPr bwMode="auto">
            <a:xfrm>
              <a:off x="7700252" y="3613356"/>
              <a:ext cx="67202" cy="79892"/>
            </a:xfrm>
            <a:custGeom>
              <a:avLst/>
              <a:gdLst>
                <a:gd name="T0" fmla="*/ 5 w 16"/>
                <a:gd name="T1" fmla="*/ 0 h 22"/>
                <a:gd name="T2" fmla="*/ 5 w 16"/>
                <a:gd name="T3" fmla="*/ 2 h 22"/>
                <a:gd name="T4" fmla="*/ 7 w 16"/>
                <a:gd name="T5" fmla="*/ 1 h 22"/>
                <a:gd name="T6" fmla="*/ 10 w 16"/>
                <a:gd name="T7" fmla="*/ 0 h 22"/>
                <a:gd name="T8" fmla="*/ 13 w 16"/>
                <a:gd name="T9" fmla="*/ 0 h 22"/>
                <a:gd name="T10" fmla="*/ 14 w 16"/>
                <a:gd name="T11" fmla="*/ 2 h 22"/>
                <a:gd name="T12" fmla="*/ 16 w 16"/>
                <a:gd name="T13" fmla="*/ 4 h 22"/>
                <a:gd name="T14" fmla="*/ 16 w 16"/>
                <a:gd name="T15" fmla="*/ 8 h 22"/>
                <a:gd name="T16" fmla="*/ 16 w 16"/>
                <a:gd name="T17" fmla="*/ 22 h 22"/>
                <a:gd name="T18" fmla="*/ 10 w 16"/>
                <a:gd name="T19" fmla="*/ 22 h 22"/>
                <a:gd name="T20" fmla="*/ 10 w 16"/>
                <a:gd name="T21" fmla="*/ 8 h 22"/>
                <a:gd name="T22" fmla="*/ 10 w 16"/>
                <a:gd name="T23" fmla="*/ 6 h 22"/>
                <a:gd name="T24" fmla="*/ 10 w 16"/>
                <a:gd name="T25" fmla="*/ 5 h 22"/>
                <a:gd name="T26" fmla="*/ 9 w 16"/>
                <a:gd name="T27" fmla="*/ 5 h 22"/>
                <a:gd name="T28" fmla="*/ 8 w 16"/>
                <a:gd name="T29" fmla="*/ 5 h 22"/>
                <a:gd name="T30" fmla="*/ 6 w 16"/>
                <a:gd name="T31" fmla="*/ 5 h 22"/>
                <a:gd name="T32" fmla="*/ 5 w 16"/>
                <a:gd name="T33" fmla="*/ 6 h 22"/>
                <a:gd name="T34" fmla="*/ 5 w 16"/>
                <a:gd name="T35" fmla="*/ 22 h 22"/>
                <a:gd name="T36" fmla="*/ 0 w 16"/>
                <a:gd name="T37" fmla="*/ 22 h 22"/>
                <a:gd name="T38" fmla="*/ 0 w 16"/>
                <a:gd name="T39" fmla="*/ 0 h 22"/>
                <a:gd name="T40" fmla="*/ 5 w 16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22">
                  <a:moveTo>
                    <a:pt x="5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1"/>
                    <a:pt x="7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3" y="1"/>
                    <a:pt x="14" y="1"/>
                    <a:pt x="14" y="2"/>
                  </a:cubicBezTo>
                  <a:cubicBezTo>
                    <a:pt x="15" y="2"/>
                    <a:pt x="15" y="3"/>
                    <a:pt x="16" y="4"/>
                  </a:cubicBezTo>
                  <a:cubicBezTo>
                    <a:pt x="16" y="5"/>
                    <a:pt x="16" y="7"/>
                    <a:pt x="16" y="8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5"/>
                    <a:pt x="6" y="6"/>
                    <a:pt x="5" y="6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62" name="Freeform 262"/>
            <p:cNvSpPr>
              <a:spLocks noEditPoints="1"/>
            </p:cNvSpPr>
            <p:nvPr/>
          </p:nvSpPr>
          <p:spPr bwMode="auto">
            <a:xfrm>
              <a:off x="7779455" y="3581400"/>
              <a:ext cx="74403" cy="113847"/>
            </a:xfrm>
            <a:custGeom>
              <a:avLst/>
              <a:gdLst>
                <a:gd name="T0" fmla="*/ 0 w 17"/>
                <a:gd name="T1" fmla="*/ 20 h 32"/>
                <a:gd name="T2" fmla="*/ 2 w 17"/>
                <a:gd name="T3" fmla="*/ 12 h 32"/>
                <a:gd name="T4" fmla="*/ 7 w 17"/>
                <a:gd name="T5" fmla="*/ 9 h 32"/>
                <a:gd name="T6" fmla="*/ 10 w 17"/>
                <a:gd name="T7" fmla="*/ 9 h 32"/>
                <a:gd name="T8" fmla="*/ 12 w 17"/>
                <a:gd name="T9" fmla="*/ 11 h 32"/>
                <a:gd name="T10" fmla="*/ 12 w 17"/>
                <a:gd name="T11" fmla="*/ 0 h 32"/>
                <a:gd name="T12" fmla="*/ 17 w 17"/>
                <a:gd name="T13" fmla="*/ 0 h 32"/>
                <a:gd name="T14" fmla="*/ 17 w 17"/>
                <a:gd name="T15" fmla="*/ 31 h 32"/>
                <a:gd name="T16" fmla="*/ 12 w 17"/>
                <a:gd name="T17" fmla="*/ 31 h 32"/>
                <a:gd name="T18" fmla="*/ 12 w 17"/>
                <a:gd name="T19" fmla="*/ 29 h 32"/>
                <a:gd name="T20" fmla="*/ 10 w 17"/>
                <a:gd name="T21" fmla="*/ 31 h 32"/>
                <a:gd name="T22" fmla="*/ 7 w 17"/>
                <a:gd name="T23" fmla="*/ 32 h 32"/>
                <a:gd name="T24" fmla="*/ 2 w 17"/>
                <a:gd name="T25" fmla="*/ 29 h 32"/>
                <a:gd name="T26" fmla="*/ 0 w 17"/>
                <a:gd name="T27" fmla="*/ 21 h 32"/>
                <a:gd name="T28" fmla="*/ 0 w 17"/>
                <a:gd name="T29" fmla="*/ 20 h 32"/>
                <a:gd name="T30" fmla="*/ 6 w 17"/>
                <a:gd name="T31" fmla="*/ 21 h 32"/>
                <a:gd name="T32" fmla="*/ 6 w 17"/>
                <a:gd name="T33" fmla="*/ 24 h 32"/>
                <a:gd name="T34" fmla="*/ 7 w 17"/>
                <a:gd name="T35" fmla="*/ 25 h 32"/>
                <a:gd name="T36" fmla="*/ 8 w 17"/>
                <a:gd name="T37" fmla="*/ 26 h 32"/>
                <a:gd name="T38" fmla="*/ 9 w 17"/>
                <a:gd name="T39" fmla="*/ 27 h 32"/>
                <a:gd name="T40" fmla="*/ 11 w 17"/>
                <a:gd name="T41" fmla="*/ 26 h 32"/>
                <a:gd name="T42" fmla="*/ 12 w 17"/>
                <a:gd name="T43" fmla="*/ 25 h 32"/>
                <a:gd name="T44" fmla="*/ 12 w 17"/>
                <a:gd name="T45" fmla="*/ 15 h 32"/>
                <a:gd name="T46" fmla="*/ 11 w 17"/>
                <a:gd name="T47" fmla="*/ 14 h 32"/>
                <a:gd name="T48" fmla="*/ 9 w 17"/>
                <a:gd name="T49" fmla="*/ 14 h 32"/>
                <a:gd name="T50" fmla="*/ 8 w 17"/>
                <a:gd name="T51" fmla="*/ 14 h 32"/>
                <a:gd name="T52" fmla="*/ 7 w 17"/>
                <a:gd name="T53" fmla="*/ 15 h 32"/>
                <a:gd name="T54" fmla="*/ 6 w 17"/>
                <a:gd name="T55" fmla="*/ 17 h 32"/>
                <a:gd name="T56" fmla="*/ 6 w 17"/>
                <a:gd name="T57" fmla="*/ 20 h 32"/>
                <a:gd name="T58" fmla="*/ 6 w 17"/>
                <a:gd name="T5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32">
                  <a:moveTo>
                    <a:pt x="0" y="20"/>
                  </a:moveTo>
                  <a:cubicBezTo>
                    <a:pt x="0" y="16"/>
                    <a:pt x="1" y="13"/>
                    <a:pt x="2" y="12"/>
                  </a:cubicBezTo>
                  <a:cubicBezTo>
                    <a:pt x="3" y="10"/>
                    <a:pt x="5" y="9"/>
                    <a:pt x="7" y="9"/>
                  </a:cubicBezTo>
                  <a:cubicBezTo>
                    <a:pt x="8" y="9"/>
                    <a:pt x="9" y="9"/>
                    <a:pt x="10" y="9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30"/>
                    <a:pt x="11" y="30"/>
                    <a:pt x="10" y="31"/>
                  </a:cubicBezTo>
                  <a:cubicBezTo>
                    <a:pt x="9" y="31"/>
                    <a:pt x="8" y="32"/>
                    <a:pt x="7" y="32"/>
                  </a:cubicBezTo>
                  <a:cubicBezTo>
                    <a:pt x="5" y="32"/>
                    <a:pt x="3" y="31"/>
                    <a:pt x="2" y="29"/>
                  </a:cubicBezTo>
                  <a:cubicBezTo>
                    <a:pt x="1" y="27"/>
                    <a:pt x="0" y="24"/>
                    <a:pt x="0" y="21"/>
                  </a:cubicBezTo>
                  <a:lnTo>
                    <a:pt x="0" y="20"/>
                  </a:lnTo>
                  <a:close/>
                  <a:moveTo>
                    <a:pt x="6" y="21"/>
                  </a:moveTo>
                  <a:cubicBezTo>
                    <a:pt x="6" y="22"/>
                    <a:pt x="6" y="23"/>
                    <a:pt x="6" y="24"/>
                  </a:cubicBezTo>
                  <a:cubicBezTo>
                    <a:pt x="6" y="24"/>
                    <a:pt x="6" y="25"/>
                    <a:pt x="7" y="25"/>
                  </a:cubicBezTo>
                  <a:cubicBezTo>
                    <a:pt x="7" y="26"/>
                    <a:pt x="7" y="26"/>
                    <a:pt x="8" y="26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10" y="27"/>
                    <a:pt x="10" y="27"/>
                    <a:pt x="11" y="26"/>
                  </a:cubicBezTo>
                  <a:cubicBezTo>
                    <a:pt x="11" y="26"/>
                    <a:pt x="11" y="26"/>
                    <a:pt x="12" y="2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4"/>
                    <a:pt x="11" y="14"/>
                  </a:cubicBezTo>
                  <a:cubicBezTo>
                    <a:pt x="10" y="14"/>
                    <a:pt x="10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5"/>
                    <a:pt x="7" y="15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8"/>
                    <a:pt x="6" y="19"/>
                    <a:pt x="6" y="20"/>
                  </a:cubicBezTo>
                  <a:lnTo>
                    <a:pt x="6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63" name="Rectangle 263"/>
            <p:cNvSpPr>
              <a:spLocks noChangeArrowheads="1"/>
            </p:cNvSpPr>
            <p:nvPr/>
          </p:nvSpPr>
          <p:spPr bwMode="auto">
            <a:xfrm>
              <a:off x="7916260" y="3589389"/>
              <a:ext cx="21601" cy="103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64" name="Freeform 264"/>
            <p:cNvSpPr>
              <a:spLocks/>
            </p:cNvSpPr>
            <p:nvPr/>
          </p:nvSpPr>
          <p:spPr bwMode="auto">
            <a:xfrm>
              <a:off x="7959462" y="3613356"/>
              <a:ext cx="48002" cy="79892"/>
            </a:xfrm>
            <a:custGeom>
              <a:avLst/>
              <a:gdLst>
                <a:gd name="T0" fmla="*/ 11 w 11"/>
                <a:gd name="T1" fmla="*/ 6 h 22"/>
                <a:gd name="T2" fmla="*/ 10 w 11"/>
                <a:gd name="T3" fmla="*/ 6 h 22"/>
                <a:gd name="T4" fmla="*/ 9 w 11"/>
                <a:gd name="T5" fmla="*/ 6 h 22"/>
                <a:gd name="T6" fmla="*/ 7 w 11"/>
                <a:gd name="T7" fmla="*/ 6 h 22"/>
                <a:gd name="T8" fmla="*/ 6 w 11"/>
                <a:gd name="T9" fmla="*/ 8 h 22"/>
                <a:gd name="T10" fmla="*/ 6 w 11"/>
                <a:gd name="T11" fmla="*/ 22 h 22"/>
                <a:gd name="T12" fmla="*/ 0 w 11"/>
                <a:gd name="T13" fmla="*/ 22 h 22"/>
                <a:gd name="T14" fmla="*/ 0 w 11"/>
                <a:gd name="T15" fmla="*/ 0 h 22"/>
                <a:gd name="T16" fmla="*/ 5 w 11"/>
                <a:gd name="T17" fmla="*/ 0 h 22"/>
                <a:gd name="T18" fmla="*/ 6 w 11"/>
                <a:gd name="T19" fmla="*/ 3 h 22"/>
                <a:gd name="T20" fmla="*/ 7 w 11"/>
                <a:gd name="T21" fmla="*/ 1 h 22"/>
                <a:gd name="T22" fmla="*/ 9 w 11"/>
                <a:gd name="T23" fmla="*/ 0 h 22"/>
                <a:gd name="T24" fmla="*/ 10 w 11"/>
                <a:gd name="T25" fmla="*/ 0 h 22"/>
                <a:gd name="T26" fmla="*/ 11 w 11"/>
                <a:gd name="T27" fmla="*/ 0 h 22"/>
                <a:gd name="T28" fmla="*/ 11 w 11"/>
                <a:gd name="T2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cubicBezTo>
                    <a:pt x="11" y="6"/>
                    <a:pt x="10" y="6"/>
                    <a:pt x="10" y="6"/>
                  </a:cubicBezTo>
                  <a:cubicBezTo>
                    <a:pt x="10" y="6"/>
                    <a:pt x="9" y="6"/>
                    <a:pt x="9" y="6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65" name="Freeform 265"/>
            <p:cNvSpPr>
              <a:spLocks noEditPoints="1"/>
            </p:cNvSpPr>
            <p:nvPr/>
          </p:nvSpPr>
          <p:spPr bwMode="auto">
            <a:xfrm>
              <a:off x="8014664" y="3613356"/>
              <a:ext cx="69603" cy="81890"/>
            </a:xfrm>
            <a:custGeom>
              <a:avLst/>
              <a:gdLst>
                <a:gd name="T0" fmla="*/ 11 w 16"/>
                <a:gd name="T1" fmla="*/ 22 h 23"/>
                <a:gd name="T2" fmla="*/ 10 w 16"/>
                <a:gd name="T3" fmla="*/ 21 h 23"/>
                <a:gd name="T4" fmla="*/ 10 w 16"/>
                <a:gd name="T5" fmla="*/ 20 h 23"/>
                <a:gd name="T6" fmla="*/ 8 w 16"/>
                <a:gd name="T7" fmla="*/ 22 h 23"/>
                <a:gd name="T8" fmla="*/ 6 w 16"/>
                <a:gd name="T9" fmla="*/ 23 h 23"/>
                <a:gd name="T10" fmla="*/ 3 w 16"/>
                <a:gd name="T11" fmla="*/ 22 h 23"/>
                <a:gd name="T12" fmla="*/ 1 w 16"/>
                <a:gd name="T13" fmla="*/ 21 h 23"/>
                <a:gd name="T14" fmla="*/ 0 w 16"/>
                <a:gd name="T15" fmla="*/ 19 h 23"/>
                <a:gd name="T16" fmla="*/ 0 w 16"/>
                <a:gd name="T17" fmla="*/ 16 h 23"/>
                <a:gd name="T18" fmla="*/ 0 w 16"/>
                <a:gd name="T19" fmla="*/ 13 h 23"/>
                <a:gd name="T20" fmla="*/ 2 w 16"/>
                <a:gd name="T21" fmla="*/ 11 h 23"/>
                <a:gd name="T22" fmla="*/ 4 w 16"/>
                <a:gd name="T23" fmla="*/ 9 h 23"/>
                <a:gd name="T24" fmla="*/ 8 w 16"/>
                <a:gd name="T25" fmla="*/ 9 h 23"/>
                <a:gd name="T26" fmla="*/ 10 w 16"/>
                <a:gd name="T27" fmla="*/ 9 h 23"/>
                <a:gd name="T28" fmla="*/ 10 w 16"/>
                <a:gd name="T29" fmla="*/ 7 h 23"/>
                <a:gd name="T30" fmla="*/ 9 w 16"/>
                <a:gd name="T31" fmla="*/ 5 h 23"/>
                <a:gd name="T32" fmla="*/ 8 w 16"/>
                <a:gd name="T33" fmla="*/ 4 h 23"/>
                <a:gd name="T34" fmla="*/ 6 w 16"/>
                <a:gd name="T35" fmla="*/ 5 h 23"/>
                <a:gd name="T36" fmla="*/ 6 w 16"/>
                <a:gd name="T37" fmla="*/ 7 h 23"/>
                <a:gd name="T38" fmla="*/ 0 w 16"/>
                <a:gd name="T39" fmla="*/ 7 h 23"/>
                <a:gd name="T40" fmla="*/ 0 w 16"/>
                <a:gd name="T41" fmla="*/ 4 h 23"/>
                <a:gd name="T42" fmla="*/ 2 w 16"/>
                <a:gd name="T43" fmla="*/ 2 h 23"/>
                <a:gd name="T44" fmla="*/ 5 w 16"/>
                <a:gd name="T45" fmla="*/ 0 h 23"/>
                <a:gd name="T46" fmla="*/ 8 w 16"/>
                <a:gd name="T47" fmla="*/ 0 h 23"/>
                <a:gd name="T48" fmla="*/ 11 w 16"/>
                <a:gd name="T49" fmla="*/ 0 h 23"/>
                <a:gd name="T50" fmla="*/ 13 w 16"/>
                <a:gd name="T51" fmla="*/ 2 h 23"/>
                <a:gd name="T52" fmla="*/ 15 w 16"/>
                <a:gd name="T53" fmla="*/ 4 h 23"/>
                <a:gd name="T54" fmla="*/ 16 w 16"/>
                <a:gd name="T55" fmla="*/ 7 h 23"/>
                <a:gd name="T56" fmla="*/ 16 w 16"/>
                <a:gd name="T57" fmla="*/ 17 h 23"/>
                <a:gd name="T58" fmla="*/ 16 w 16"/>
                <a:gd name="T59" fmla="*/ 19 h 23"/>
                <a:gd name="T60" fmla="*/ 16 w 16"/>
                <a:gd name="T61" fmla="*/ 20 h 23"/>
                <a:gd name="T62" fmla="*/ 16 w 16"/>
                <a:gd name="T63" fmla="*/ 21 h 23"/>
                <a:gd name="T64" fmla="*/ 16 w 16"/>
                <a:gd name="T65" fmla="*/ 22 h 23"/>
                <a:gd name="T66" fmla="*/ 16 w 16"/>
                <a:gd name="T67" fmla="*/ 22 h 23"/>
                <a:gd name="T68" fmla="*/ 11 w 16"/>
                <a:gd name="T69" fmla="*/ 22 h 23"/>
                <a:gd name="T70" fmla="*/ 7 w 16"/>
                <a:gd name="T71" fmla="*/ 18 h 23"/>
                <a:gd name="T72" fmla="*/ 9 w 16"/>
                <a:gd name="T73" fmla="*/ 18 h 23"/>
                <a:gd name="T74" fmla="*/ 10 w 16"/>
                <a:gd name="T75" fmla="*/ 17 h 23"/>
                <a:gd name="T76" fmla="*/ 10 w 16"/>
                <a:gd name="T77" fmla="*/ 12 h 23"/>
                <a:gd name="T78" fmla="*/ 8 w 16"/>
                <a:gd name="T79" fmla="*/ 12 h 23"/>
                <a:gd name="T80" fmla="*/ 7 w 16"/>
                <a:gd name="T81" fmla="*/ 13 h 23"/>
                <a:gd name="T82" fmla="*/ 6 w 16"/>
                <a:gd name="T83" fmla="*/ 13 h 23"/>
                <a:gd name="T84" fmla="*/ 5 w 16"/>
                <a:gd name="T85" fmla="*/ 14 h 23"/>
                <a:gd name="T86" fmla="*/ 5 w 16"/>
                <a:gd name="T87" fmla="*/ 16 h 23"/>
                <a:gd name="T88" fmla="*/ 6 w 16"/>
                <a:gd name="T89" fmla="*/ 17 h 23"/>
                <a:gd name="T90" fmla="*/ 7 w 16"/>
                <a:gd name="T91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" h="23">
                  <a:moveTo>
                    <a:pt x="11" y="22"/>
                  </a:moveTo>
                  <a:cubicBezTo>
                    <a:pt x="10" y="22"/>
                    <a:pt x="10" y="22"/>
                    <a:pt x="10" y="21"/>
                  </a:cubicBezTo>
                  <a:cubicBezTo>
                    <a:pt x="10" y="21"/>
                    <a:pt x="10" y="21"/>
                    <a:pt x="10" y="20"/>
                  </a:cubicBezTo>
                  <a:cubicBezTo>
                    <a:pt x="10" y="21"/>
                    <a:pt x="9" y="22"/>
                    <a:pt x="8" y="22"/>
                  </a:cubicBezTo>
                  <a:cubicBezTo>
                    <a:pt x="8" y="22"/>
                    <a:pt x="7" y="23"/>
                    <a:pt x="6" y="23"/>
                  </a:cubicBezTo>
                  <a:cubicBezTo>
                    <a:pt x="5" y="23"/>
                    <a:pt x="4" y="22"/>
                    <a:pt x="3" y="22"/>
                  </a:cubicBezTo>
                  <a:cubicBezTo>
                    <a:pt x="3" y="22"/>
                    <a:pt x="2" y="21"/>
                    <a:pt x="1" y="21"/>
                  </a:cubicBezTo>
                  <a:cubicBezTo>
                    <a:pt x="1" y="20"/>
                    <a:pt x="0" y="20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0"/>
                    <a:pt x="3" y="10"/>
                    <a:pt x="4" y="9"/>
                  </a:cubicBezTo>
                  <a:cubicBezTo>
                    <a:pt x="5" y="9"/>
                    <a:pt x="7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5"/>
                    <a:pt x="9" y="5"/>
                  </a:cubicBezTo>
                  <a:cubicBezTo>
                    <a:pt x="9" y="5"/>
                    <a:pt x="8" y="4"/>
                    <a:pt x="8" y="4"/>
                  </a:cubicBezTo>
                  <a:cubicBezTo>
                    <a:pt x="7" y="4"/>
                    <a:pt x="7" y="5"/>
                    <a:pt x="6" y="5"/>
                  </a:cubicBezTo>
                  <a:cubicBezTo>
                    <a:pt x="6" y="5"/>
                    <a:pt x="6" y="6"/>
                    <a:pt x="6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1"/>
                    <a:pt x="13" y="1"/>
                    <a:pt x="13" y="2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5" y="5"/>
                    <a:pt x="16" y="6"/>
                    <a:pt x="16" y="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9"/>
                  </a:cubicBez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1"/>
                    <a:pt x="16" y="21"/>
                  </a:cubicBezTo>
                  <a:cubicBezTo>
                    <a:pt x="16" y="21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1" y="22"/>
                  </a:lnTo>
                  <a:close/>
                  <a:moveTo>
                    <a:pt x="7" y="18"/>
                  </a:moveTo>
                  <a:cubicBezTo>
                    <a:pt x="8" y="18"/>
                    <a:pt x="8" y="18"/>
                    <a:pt x="9" y="18"/>
                  </a:cubicBezTo>
                  <a:cubicBezTo>
                    <a:pt x="9" y="17"/>
                    <a:pt x="10" y="17"/>
                    <a:pt x="10" y="17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7" y="12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6" y="14"/>
                    <a:pt x="6" y="14"/>
                    <a:pt x="5" y="14"/>
                  </a:cubicBezTo>
                  <a:cubicBezTo>
                    <a:pt x="5" y="15"/>
                    <a:pt x="5" y="15"/>
                    <a:pt x="5" y="16"/>
                  </a:cubicBezTo>
                  <a:cubicBezTo>
                    <a:pt x="5" y="16"/>
                    <a:pt x="5" y="17"/>
                    <a:pt x="6" y="17"/>
                  </a:cubicBezTo>
                  <a:cubicBezTo>
                    <a:pt x="6" y="18"/>
                    <a:pt x="7" y="18"/>
                    <a:pt x="7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66" name="Freeform 266"/>
            <p:cNvSpPr>
              <a:spLocks noEditPoints="1"/>
            </p:cNvSpPr>
            <p:nvPr/>
          </p:nvSpPr>
          <p:spPr bwMode="auto">
            <a:xfrm>
              <a:off x="8096267" y="3613356"/>
              <a:ext cx="72002" cy="109852"/>
            </a:xfrm>
            <a:custGeom>
              <a:avLst/>
              <a:gdLst>
                <a:gd name="T0" fmla="*/ 0 w 17"/>
                <a:gd name="T1" fmla="*/ 11 h 31"/>
                <a:gd name="T2" fmla="*/ 2 w 17"/>
                <a:gd name="T3" fmla="*/ 3 h 31"/>
                <a:gd name="T4" fmla="*/ 7 w 17"/>
                <a:gd name="T5" fmla="*/ 0 h 31"/>
                <a:gd name="T6" fmla="*/ 10 w 17"/>
                <a:gd name="T7" fmla="*/ 1 h 31"/>
                <a:gd name="T8" fmla="*/ 12 w 17"/>
                <a:gd name="T9" fmla="*/ 2 h 31"/>
                <a:gd name="T10" fmla="*/ 12 w 17"/>
                <a:gd name="T11" fmla="*/ 0 h 31"/>
                <a:gd name="T12" fmla="*/ 17 w 17"/>
                <a:gd name="T13" fmla="*/ 0 h 31"/>
                <a:gd name="T14" fmla="*/ 17 w 17"/>
                <a:gd name="T15" fmla="*/ 31 h 31"/>
                <a:gd name="T16" fmla="*/ 11 w 17"/>
                <a:gd name="T17" fmla="*/ 31 h 31"/>
                <a:gd name="T18" fmla="*/ 11 w 17"/>
                <a:gd name="T19" fmla="*/ 20 h 31"/>
                <a:gd name="T20" fmla="*/ 9 w 17"/>
                <a:gd name="T21" fmla="*/ 22 h 31"/>
                <a:gd name="T22" fmla="*/ 7 w 17"/>
                <a:gd name="T23" fmla="*/ 23 h 31"/>
                <a:gd name="T24" fmla="*/ 2 w 17"/>
                <a:gd name="T25" fmla="*/ 20 h 31"/>
                <a:gd name="T26" fmla="*/ 0 w 17"/>
                <a:gd name="T27" fmla="*/ 12 h 31"/>
                <a:gd name="T28" fmla="*/ 0 w 17"/>
                <a:gd name="T29" fmla="*/ 11 h 31"/>
                <a:gd name="T30" fmla="*/ 6 w 17"/>
                <a:gd name="T31" fmla="*/ 12 h 31"/>
                <a:gd name="T32" fmla="*/ 6 w 17"/>
                <a:gd name="T33" fmla="*/ 15 h 31"/>
                <a:gd name="T34" fmla="*/ 6 w 17"/>
                <a:gd name="T35" fmla="*/ 16 h 31"/>
                <a:gd name="T36" fmla="*/ 7 w 17"/>
                <a:gd name="T37" fmla="*/ 17 h 31"/>
                <a:gd name="T38" fmla="*/ 9 w 17"/>
                <a:gd name="T39" fmla="*/ 18 h 31"/>
                <a:gd name="T40" fmla="*/ 10 w 17"/>
                <a:gd name="T41" fmla="*/ 17 h 31"/>
                <a:gd name="T42" fmla="*/ 11 w 17"/>
                <a:gd name="T43" fmla="*/ 16 h 31"/>
                <a:gd name="T44" fmla="*/ 11 w 17"/>
                <a:gd name="T45" fmla="*/ 6 h 31"/>
                <a:gd name="T46" fmla="*/ 9 w 17"/>
                <a:gd name="T47" fmla="*/ 5 h 31"/>
                <a:gd name="T48" fmla="*/ 7 w 17"/>
                <a:gd name="T49" fmla="*/ 5 h 31"/>
                <a:gd name="T50" fmla="*/ 6 w 17"/>
                <a:gd name="T51" fmla="*/ 6 h 31"/>
                <a:gd name="T52" fmla="*/ 6 w 17"/>
                <a:gd name="T53" fmla="*/ 8 h 31"/>
                <a:gd name="T54" fmla="*/ 6 w 17"/>
                <a:gd name="T55" fmla="*/ 11 h 31"/>
                <a:gd name="T56" fmla="*/ 6 w 17"/>
                <a:gd name="T5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" h="31">
                  <a:moveTo>
                    <a:pt x="0" y="11"/>
                  </a:moveTo>
                  <a:cubicBezTo>
                    <a:pt x="0" y="7"/>
                    <a:pt x="0" y="4"/>
                    <a:pt x="2" y="3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8" y="0"/>
                    <a:pt x="9" y="0"/>
                    <a:pt x="10" y="1"/>
                  </a:cubicBezTo>
                  <a:cubicBezTo>
                    <a:pt x="10" y="1"/>
                    <a:pt x="11" y="2"/>
                    <a:pt x="12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0" y="22"/>
                    <a:pt x="9" y="22"/>
                  </a:cubicBezTo>
                  <a:cubicBezTo>
                    <a:pt x="9" y="22"/>
                    <a:pt x="8" y="23"/>
                    <a:pt x="7" y="23"/>
                  </a:cubicBezTo>
                  <a:cubicBezTo>
                    <a:pt x="5" y="23"/>
                    <a:pt x="3" y="22"/>
                    <a:pt x="2" y="20"/>
                  </a:cubicBezTo>
                  <a:cubicBezTo>
                    <a:pt x="0" y="18"/>
                    <a:pt x="0" y="15"/>
                    <a:pt x="0" y="12"/>
                  </a:cubicBezTo>
                  <a:lnTo>
                    <a:pt x="0" y="11"/>
                  </a:lnTo>
                  <a:close/>
                  <a:moveTo>
                    <a:pt x="6" y="12"/>
                  </a:moveTo>
                  <a:cubicBezTo>
                    <a:pt x="6" y="13"/>
                    <a:pt x="6" y="14"/>
                    <a:pt x="6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8"/>
                    <a:pt x="10" y="18"/>
                    <a:pt x="10" y="17"/>
                  </a:cubicBezTo>
                  <a:cubicBezTo>
                    <a:pt x="11" y="17"/>
                    <a:pt x="11" y="17"/>
                    <a:pt x="11" y="1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9"/>
                    <a:pt x="6" y="10"/>
                    <a:pt x="6" y="11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67" name="Freeform 267"/>
            <p:cNvSpPr>
              <a:spLocks noEditPoints="1"/>
            </p:cNvSpPr>
            <p:nvPr/>
          </p:nvSpPr>
          <p:spPr bwMode="auto">
            <a:xfrm>
              <a:off x="8223471" y="3613356"/>
              <a:ext cx="72002" cy="81890"/>
            </a:xfrm>
            <a:custGeom>
              <a:avLst/>
              <a:gdLst>
                <a:gd name="T0" fmla="*/ 11 w 17"/>
                <a:gd name="T1" fmla="*/ 22 h 23"/>
                <a:gd name="T2" fmla="*/ 11 w 17"/>
                <a:gd name="T3" fmla="*/ 21 h 23"/>
                <a:gd name="T4" fmla="*/ 11 w 17"/>
                <a:gd name="T5" fmla="*/ 20 h 23"/>
                <a:gd name="T6" fmla="*/ 9 w 17"/>
                <a:gd name="T7" fmla="*/ 22 h 23"/>
                <a:gd name="T8" fmla="*/ 6 w 17"/>
                <a:gd name="T9" fmla="*/ 23 h 23"/>
                <a:gd name="T10" fmla="*/ 4 w 17"/>
                <a:gd name="T11" fmla="*/ 22 h 23"/>
                <a:gd name="T12" fmla="*/ 2 w 17"/>
                <a:gd name="T13" fmla="*/ 21 h 23"/>
                <a:gd name="T14" fmla="*/ 0 w 17"/>
                <a:gd name="T15" fmla="*/ 19 h 23"/>
                <a:gd name="T16" fmla="*/ 0 w 17"/>
                <a:gd name="T17" fmla="*/ 16 h 23"/>
                <a:gd name="T18" fmla="*/ 1 w 17"/>
                <a:gd name="T19" fmla="*/ 13 h 23"/>
                <a:gd name="T20" fmla="*/ 2 w 17"/>
                <a:gd name="T21" fmla="*/ 11 h 23"/>
                <a:gd name="T22" fmla="*/ 5 w 17"/>
                <a:gd name="T23" fmla="*/ 9 h 23"/>
                <a:gd name="T24" fmla="*/ 9 w 17"/>
                <a:gd name="T25" fmla="*/ 9 h 23"/>
                <a:gd name="T26" fmla="*/ 10 w 17"/>
                <a:gd name="T27" fmla="*/ 9 h 23"/>
                <a:gd name="T28" fmla="*/ 10 w 17"/>
                <a:gd name="T29" fmla="*/ 7 h 23"/>
                <a:gd name="T30" fmla="*/ 10 w 17"/>
                <a:gd name="T31" fmla="*/ 5 h 23"/>
                <a:gd name="T32" fmla="*/ 8 w 17"/>
                <a:gd name="T33" fmla="*/ 4 h 23"/>
                <a:gd name="T34" fmla="*/ 7 w 17"/>
                <a:gd name="T35" fmla="*/ 5 h 23"/>
                <a:gd name="T36" fmla="*/ 6 w 17"/>
                <a:gd name="T37" fmla="*/ 7 h 23"/>
                <a:gd name="T38" fmla="*/ 0 w 17"/>
                <a:gd name="T39" fmla="*/ 7 h 23"/>
                <a:gd name="T40" fmla="*/ 1 w 17"/>
                <a:gd name="T41" fmla="*/ 4 h 23"/>
                <a:gd name="T42" fmla="*/ 3 w 17"/>
                <a:gd name="T43" fmla="*/ 2 h 23"/>
                <a:gd name="T44" fmla="*/ 5 w 17"/>
                <a:gd name="T45" fmla="*/ 0 h 23"/>
                <a:gd name="T46" fmla="*/ 8 w 17"/>
                <a:gd name="T47" fmla="*/ 0 h 23"/>
                <a:gd name="T48" fmla="*/ 11 w 17"/>
                <a:gd name="T49" fmla="*/ 0 h 23"/>
                <a:gd name="T50" fmla="*/ 14 w 17"/>
                <a:gd name="T51" fmla="*/ 2 h 23"/>
                <a:gd name="T52" fmla="*/ 15 w 17"/>
                <a:gd name="T53" fmla="*/ 4 h 23"/>
                <a:gd name="T54" fmla="*/ 16 w 17"/>
                <a:gd name="T55" fmla="*/ 7 h 23"/>
                <a:gd name="T56" fmla="*/ 16 w 17"/>
                <a:gd name="T57" fmla="*/ 17 h 23"/>
                <a:gd name="T58" fmla="*/ 16 w 17"/>
                <a:gd name="T59" fmla="*/ 19 h 23"/>
                <a:gd name="T60" fmla="*/ 16 w 17"/>
                <a:gd name="T61" fmla="*/ 20 h 23"/>
                <a:gd name="T62" fmla="*/ 16 w 17"/>
                <a:gd name="T63" fmla="*/ 21 h 23"/>
                <a:gd name="T64" fmla="*/ 17 w 17"/>
                <a:gd name="T65" fmla="*/ 22 h 23"/>
                <a:gd name="T66" fmla="*/ 17 w 17"/>
                <a:gd name="T67" fmla="*/ 22 h 23"/>
                <a:gd name="T68" fmla="*/ 11 w 17"/>
                <a:gd name="T69" fmla="*/ 22 h 23"/>
                <a:gd name="T70" fmla="*/ 8 w 17"/>
                <a:gd name="T71" fmla="*/ 18 h 23"/>
                <a:gd name="T72" fmla="*/ 9 w 17"/>
                <a:gd name="T73" fmla="*/ 18 h 23"/>
                <a:gd name="T74" fmla="*/ 10 w 17"/>
                <a:gd name="T75" fmla="*/ 17 h 23"/>
                <a:gd name="T76" fmla="*/ 10 w 17"/>
                <a:gd name="T77" fmla="*/ 12 h 23"/>
                <a:gd name="T78" fmla="*/ 9 w 17"/>
                <a:gd name="T79" fmla="*/ 12 h 23"/>
                <a:gd name="T80" fmla="*/ 7 w 17"/>
                <a:gd name="T81" fmla="*/ 13 h 23"/>
                <a:gd name="T82" fmla="*/ 7 w 17"/>
                <a:gd name="T83" fmla="*/ 13 h 23"/>
                <a:gd name="T84" fmla="*/ 6 w 17"/>
                <a:gd name="T85" fmla="*/ 14 h 23"/>
                <a:gd name="T86" fmla="*/ 6 w 17"/>
                <a:gd name="T87" fmla="*/ 16 h 23"/>
                <a:gd name="T88" fmla="*/ 6 w 17"/>
                <a:gd name="T89" fmla="*/ 17 h 23"/>
                <a:gd name="T90" fmla="*/ 8 w 17"/>
                <a:gd name="T91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" h="23">
                  <a:moveTo>
                    <a:pt x="11" y="22"/>
                  </a:moveTo>
                  <a:cubicBezTo>
                    <a:pt x="11" y="22"/>
                    <a:pt x="11" y="22"/>
                    <a:pt x="11" y="21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0" y="21"/>
                    <a:pt x="10" y="22"/>
                    <a:pt x="9" y="22"/>
                  </a:cubicBezTo>
                  <a:cubicBezTo>
                    <a:pt x="8" y="22"/>
                    <a:pt x="7" y="23"/>
                    <a:pt x="6" y="23"/>
                  </a:cubicBezTo>
                  <a:cubicBezTo>
                    <a:pt x="5" y="23"/>
                    <a:pt x="5" y="22"/>
                    <a:pt x="4" y="22"/>
                  </a:cubicBezTo>
                  <a:cubicBezTo>
                    <a:pt x="3" y="22"/>
                    <a:pt x="2" y="21"/>
                    <a:pt x="2" y="21"/>
                  </a:cubicBezTo>
                  <a:cubicBezTo>
                    <a:pt x="1" y="20"/>
                    <a:pt x="1" y="20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0" y="15"/>
                    <a:pt x="0" y="14"/>
                    <a:pt x="1" y="13"/>
                  </a:cubicBezTo>
                  <a:cubicBezTo>
                    <a:pt x="1" y="12"/>
                    <a:pt x="1" y="11"/>
                    <a:pt x="2" y="11"/>
                  </a:cubicBezTo>
                  <a:cubicBezTo>
                    <a:pt x="3" y="10"/>
                    <a:pt x="4" y="10"/>
                    <a:pt x="5" y="9"/>
                  </a:cubicBezTo>
                  <a:cubicBezTo>
                    <a:pt x="6" y="9"/>
                    <a:pt x="7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9" y="5"/>
                    <a:pt x="9" y="4"/>
                    <a:pt x="8" y="4"/>
                  </a:cubicBezTo>
                  <a:cubicBezTo>
                    <a:pt x="8" y="4"/>
                    <a:pt x="7" y="5"/>
                    <a:pt x="7" y="5"/>
                  </a:cubicBezTo>
                  <a:cubicBezTo>
                    <a:pt x="6" y="5"/>
                    <a:pt x="6" y="6"/>
                    <a:pt x="6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5"/>
                    <a:pt x="1" y="4"/>
                  </a:cubicBezTo>
                  <a:cubicBezTo>
                    <a:pt x="1" y="3"/>
                    <a:pt x="2" y="3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1" y="0"/>
                  </a:cubicBezTo>
                  <a:cubicBezTo>
                    <a:pt x="12" y="1"/>
                    <a:pt x="13" y="1"/>
                    <a:pt x="14" y="2"/>
                  </a:cubicBezTo>
                  <a:cubicBezTo>
                    <a:pt x="15" y="2"/>
                    <a:pt x="15" y="3"/>
                    <a:pt x="15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9"/>
                  </a:cubicBez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1"/>
                    <a:pt x="16" y="21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lnTo>
                    <a:pt x="11" y="22"/>
                  </a:lnTo>
                  <a:close/>
                  <a:moveTo>
                    <a:pt x="8" y="18"/>
                  </a:moveTo>
                  <a:cubicBezTo>
                    <a:pt x="8" y="18"/>
                    <a:pt x="9" y="18"/>
                    <a:pt x="9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8" y="12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7" y="18"/>
                    <a:pt x="7" y="18"/>
                    <a:pt x="8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68" name="Freeform 268"/>
            <p:cNvSpPr>
              <a:spLocks/>
            </p:cNvSpPr>
            <p:nvPr/>
          </p:nvSpPr>
          <p:spPr bwMode="auto">
            <a:xfrm>
              <a:off x="8309874" y="3613356"/>
              <a:ext cx="45603" cy="79892"/>
            </a:xfrm>
            <a:custGeom>
              <a:avLst/>
              <a:gdLst>
                <a:gd name="T0" fmla="*/ 11 w 11"/>
                <a:gd name="T1" fmla="*/ 6 h 22"/>
                <a:gd name="T2" fmla="*/ 10 w 11"/>
                <a:gd name="T3" fmla="*/ 6 h 22"/>
                <a:gd name="T4" fmla="*/ 9 w 11"/>
                <a:gd name="T5" fmla="*/ 6 h 22"/>
                <a:gd name="T6" fmla="*/ 7 w 11"/>
                <a:gd name="T7" fmla="*/ 6 h 22"/>
                <a:gd name="T8" fmla="*/ 6 w 11"/>
                <a:gd name="T9" fmla="*/ 8 h 22"/>
                <a:gd name="T10" fmla="*/ 6 w 11"/>
                <a:gd name="T11" fmla="*/ 22 h 22"/>
                <a:gd name="T12" fmla="*/ 0 w 11"/>
                <a:gd name="T13" fmla="*/ 22 h 22"/>
                <a:gd name="T14" fmla="*/ 0 w 11"/>
                <a:gd name="T15" fmla="*/ 0 h 22"/>
                <a:gd name="T16" fmla="*/ 5 w 11"/>
                <a:gd name="T17" fmla="*/ 0 h 22"/>
                <a:gd name="T18" fmla="*/ 6 w 11"/>
                <a:gd name="T19" fmla="*/ 3 h 22"/>
                <a:gd name="T20" fmla="*/ 7 w 11"/>
                <a:gd name="T21" fmla="*/ 1 h 22"/>
                <a:gd name="T22" fmla="*/ 9 w 11"/>
                <a:gd name="T23" fmla="*/ 0 h 22"/>
                <a:gd name="T24" fmla="*/ 10 w 11"/>
                <a:gd name="T25" fmla="*/ 0 h 22"/>
                <a:gd name="T26" fmla="*/ 11 w 11"/>
                <a:gd name="T27" fmla="*/ 0 h 22"/>
                <a:gd name="T28" fmla="*/ 11 w 11"/>
                <a:gd name="T2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cubicBezTo>
                    <a:pt x="11" y="6"/>
                    <a:pt x="10" y="6"/>
                    <a:pt x="10" y="6"/>
                  </a:cubicBezTo>
                  <a:cubicBezTo>
                    <a:pt x="10" y="6"/>
                    <a:pt x="9" y="6"/>
                    <a:pt x="9" y="6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0"/>
                    <a:pt x="11" y="0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69" name="Freeform 269"/>
            <p:cNvSpPr>
              <a:spLocks noEditPoints="1"/>
            </p:cNvSpPr>
            <p:nvPr/>
          </p:nvSpPr>
          <p:spPr bwMode="auto">
            <a:xfrm>
              <a:off x="8365078" y="3613356"/>
              <a:ext cx="72002" cy="81890"/>
            </a:xfrm>
            <a:custGeom>
              <a:avLst/>
              <a:gdLst>
                <a:gd name="T0" fmla="*/ 9 w 17"/>
                <a:gd name="T1" fmla="*/ 23 h 23"/>
                <a:gd name="T2" fmla="*/ 5 w 17"/>
                <a:gd name="T3" fmla="*/ 22 h 23"/>
                <a:gd name="T4" fmla="*/ 2 w 17"/>
                <a:gd name="T5" fmla="*/ 20 h 23"/>
                <a:gd name="T6" fmla="*/ 0 w 17"/>
                <a:gd name="T7" fmla="*/ 17 h 23"/>
                <a:gd name="T8" fmla="*/ 0 w 17"/>
                <a:gd name="T9" fmla="*/ 12 h 23"/>
                <a:gd name="T10" fmla="*/ 0 w 17"/>
                <a:gd name="T11" fmla="*/ 11 h 23"/>
                <a:gd name="T12" fmla="*/ 0 w 17"/>
                <a:gd name="T13" fmla="*/ 6 h 23"/>
                <a:gd name="T14" fmla="*/ 2 w 17"/>
                <a:gd name="T15" fmla="*/ 3 h 23"/>
                <a:gd name="T16" fmla="*/ 5 w 17"/>
                <a:gd name="T17" fmla="*/ 1 h 23"/>
                <a:gd name="T18" fmla="*/ 9 w 17"/>
                <a:gd name="T19" fmla="*/ 0 h 23"/>
                <a:gd name="T20" fmla="*/ 15 w 17"/>
                <a:gd name="T21" fmla="*/ 3 h 23"/>
                <a:gd name="T22" fmla="*/ 17 w 17"/>
                <a:gd name="T23" fmla="*/ 11 h 23"/>
                <a:gd name="T24" fmla="*/ 17 w 17"/>
                <a:gd name="T25" fmla="*/ 13 h 23"/>
                <a:gd name="T26" fmla="*/ 6 w 17"/>
                <a:gd name="T27" fmla="*/ 13 h 23"/>
                <a:gd name="T28" fmla="*/ 6 w 17"/>
                <a:gd name="T29" fmla="*/ 15 h 23"/>
                <a:gd name="T30" fmla="*/ 7 w 17"/>
                <a:gd name="T31" fmla="*/ 17 h 23"/>
                <a:gd name="T32" fmla="*/ 8 w 17"/>
                <a:gd name="T33" fmla="*/ 18 h 23"/>
                <a:gd name="T34" fmla="*/ 10 w 17"/>
                <a:gd name="T35" fmla="*/ 18 h 23"/>
                <a:gd name="T36" fmla="*/ 12 w 17"/>
                <a:gd name="T37" fmla="*/ 17 h 23"/>
                <a:gd name="T38" fmla="*/ 14 w 17"/>
                <a:gd name="T39" fmla="*/ 16 h 23"/>
                <a:gd name="T40" fmla="*/ 17 w 17"/>
                <a:gd name="T41" fmla="*/ 19 h 23"/>
                <a:gd name="T42" fmla="*/ 15 w 17"/>
                <a:gd name="T43" fmla="*/ 21 h 23"/>
                <a:gd name="T44" fmla="*/ 14 w 17"/>
                <a:gd name="T45" fmla="*/ 22 h 23"/>
                <a:gd name="T46" fmla="*/ 12 w 17"/>
                <a:gd name="T47" fmla="*/ 22 h 23"/>
                <a:gd name="T48" fmla="*/ 9 w 17"/>
                <a:gd name="T49" fmla="*/ 23 h 23"/>
                <a:gd name="T50" fmla="*/ 9 w 17"/>
                <a:gd name="T51" fmla="*/ 5 h 23"/>
                <a:gd name="T52" fmla="*/ 6 w 17"/>
                <a:gd name="T53" fmla="*/ 6 h 23"/>
                <a:gd name="T54" fmla="*/ 6 w 17"/>
                <a:gd name="T55" fmla="*/ 9 h 23"/>
                <a:gd name="T56" fmla="*/ 11 w 17"/>
                <a:gd name="T57" fmla="*/ 9 h 23"/>
                <a:gd name="T58" fmla="*/ 11 w 17"/>
                <a:gd name="T59" fmla="*/ 9 h 23"/>
                <a:gd name="T60" fmla="*/ 11 w 17"/>
                <a:gd name="T61" fmla="*/ 6 h 23"/>
                <a:gd name="T62" fmla="*/ 9 w 17"/>
                <a:gd name="T63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3">
                  <a:moveTo>
                    <a:pt x="9" y="23"/>
                  </a:moveTo>
                  <a:cubicBezTo>
                    <a:pt x="8" y="23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1" y="19"/>
                    <a:pt x="1" y="18"/>
                    <a:pt x="0" y="17"/>
                  </a:cubicBezTo>
                  <a:cubicBezTo>
                    <a:pt x="0" y="16"/>
                    <a:pt x="0" y="14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1" y="0"/>
                    <a:pt x="13" y="1"/>
                    <a:pt x="15" y="3"/>
                  </a:cubicBezTo>
                  <a:cubicBezTo>
                    <a:pt x="16" y="4"/>
                    <a:pt x="17" y="7"/>
                    <a:pt x="17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6" y="16"/>
                    <a:pt x="7" y="17"/>
                  </a:cubicBezTo>
                  <a:cubicBezTo>
                    <a:pt x="7" y="17"/>
                    <a:pt x="7" y="17"/>
                    <a:pt x="8" y="18"/>
                  </a:cubicBezTo>
                  <a:cubicBezTo>
                    <a:pt x="8" y="18"/>
                    <a:pt x="9" y="18"/>
                    <a:pt x="10" y="18"/>
                  </a:cubicBezTo>
                  <a:cubicBezTo>
                    <a:pt x="11" y="18"/>
                    <a:pt x="11" y="18"/>
                    <a:pt x="12" y="17"/>
                  </a:cubicBezTo>
                  <a:cubicBezTo>
                    <a:pt x="13" y="17"/>
                    <a:pt x="14" y="16"/>
                    <a:pt x="14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5" y="21"/>
                  </a:cubicBezTo>
                  <a:cubicBezTo>
                    <a:pt x="15" y="21"/>
                    <a:pt x="14" y="21"/>
                    <a:pt x="14" y="22"/>
                  </a:cubicBezTo>
                  <a:cubicBezTo>
                    <a:pt x="13" y="22"/>
                    <a:pt x="13" y="22"/>
                    <a:pt x="12" y="22"/>
                  </a:cubicBezTo>
                  <a:cubicBezTo>
                    <a:pt x="11" y="23"/>
                    <a:pt x="10" y="23"/>
                    <a:pt x="9" y="23"/>
                  </a:cubicBezTo>
                  <a:close/>
                  <a:moveTo>
                    <a:pt x="9" y="5"/>
                  </a:moveTo>
                  <a:cubicBezTo>
                    <a:pt x="8" y="5"/>
                    <a:pt x="7" y="5"/>
                    <a:pt x="6" y="6"/>
                  </a:cubicBezTo>
                  <a:cubicBezTo>
                    <a:pt x="6" y="6"/>
                    <a:pt x="6" y="8"/>
                    <a:pt x="6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7"/>
                    <a:pt x="11" y="6"/>
                    <a:pt x="11" y="6"/>
                  </a:cubicBezTo>
                  <a:cubicBezTo>
                    <a:pt x="10" y="5"/>
                    <a:pt x="10" y="5"/>
                    <a:pt x="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70" name="Freeform 270"/>
            <p:cNvSpPr>
              <a:spLocks/>
            </p:cNvSpPr>
            <p:nvPr/>
          </p:nvSpPr>
          <p:spPr bwMode="auto">
            <a:xfrm>
              <a:off x="5525286" y="3773141"/>
              <a:ext cx="52802" cy="95870"/>
            </a:xfrm>
            <a:custGeom>
              <a:avLst/>
              <a:gdLst>
                <a:gd name="T0" fmla="*/ 8 w 12"/>
                <a:gd name="T1" fmla="*/ 0 h 27"/>
                <a:gd name="T2" fmla="*/ 8 w 12"/>
                <a:gd name="T3" fmla="*/ 5 h 27"/>
                <a:gd name="T4" fmla="*/ 11 w 12"/>
                <a:gd name="T5" fmla="*/ 5 h 27"/>
                <a:gd name="T6" fmla="*/ 11 w 12"/>
                <a:gd name="T7" fmla="*/ 9 h 27"/>
                <a:gd name="T8" fmla="*/ 8 w 12"/>
                <a:gd name="T9" fmla="*/ 9 h 27"/>
                <a:gd name="T10" fmla="*/ 8 w 12"/>
                <a:gd name="T11" fmla="*/ 20 h 27"/>
                <a:gd name="T12" fmla="*/ 9 w 12"/>
                <a:gd name="T13" fmla="*/ 21 h 27"/>
                <a:gd name="T14" fmla="*/ 9 w 12"/>
                <a:gd name="T15" fmla="*/ 22 h 27"/>
                <a:gd name="T16" fmla="*/ 9 w 12"/>
                <a:gd name="T17" fmla="*/ 22 h 27"/>
                <a:gd name="T18" fmla="*/ 10 w 12"/>
                <a:gd name="T19" fmla="*/ 23 h 27"/>
                <a:gd name="T20" fmla="*/ 11 w 12"/>
                <a:gd name="T21" fmla="*/ 22 h 27"/>
                <a:gd name="T22" fmla="*/ 12 w 12"/>
                <a:gd name="T23" fmla="*/ 22 h 27"/>
                <a:gd name="T24" fmla="*/ 12 w 12"/>
                <a:gd name="T25" fmla="*/ 27 h 27"/>
                <a:gd name="T26" fmla="*/ 10 w 12"/>
                <a:gd name="T27" fmla="*/ 27 h 27"/>
                <a:gd name="T28" fmla="*/ 8 w 12"/>
                <a:gd name="T29" fmla="*/ 27 h 27"/>
                <a:gd name="T30" fmla="*/ 6 w 12"/>
                <a:gd name="T31" fmla="*/ 27 h 27"/>
                <a:gd name="T32" fmla="*/ 4 w 12"/>
                <a:gd name="T33" fmla="*/ 26 h 27"/>
                <a:gd name="T34" fmla="*/ 3 w 12"/>
                <a:gd name="T35" fmla="*/ 24 h 27"/>
                <a:gd name="T36" fmla="*/ 3 w 12"/>
                <a:gd name="T37" fmla="*/ 21 h 27"/>
                <a:gd name="T38" fmla="*/ 3 w 12"/>
                <a:gd name="T39" fmla="*/ 9 h 27"/>
                <a:gd name="T40" fmla="*/ 0 w 12"/>
                <a:gd name="T41" fmla="*/ 9 h 27"/>
                <a:gd name="T42" fmla="*/ 0 w 12"/>
                <a:gd name="T43" fmla="*/ 5 h 27"/>
                <a:gd name="T44" fmla="*/ 3 w 12"/>
                <a:gd name="T45" fmla="*/ 5 h 27"/>
                <a:gd name="T46" fmla="*/ 3 w 12"/>
                <a:gd name="T47" fmla="*/ 0 h 27"/>
                <a:gd name="T48" fmla="*/ 8 w 12"/>
                <a:gd name="T4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27">
                  <a:moveTo>
                    <a:pt x="8" y="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3"/>
                    <a:pt x="10" y="23"/>
                  </a:cubicBezTo>
                  <a:cubicBezTo>
                    <a:pt x="11" y="23"/>
                    <a:pt x="11" y="22"/>
                    <a:pt x="11" y="22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1" y="27"/>
                    <a:pt x="11" y="27"/>
                    <a:pt x="10" y="27"/>
                  </a:cubicBezTo>
                  <a:cubicBezTo>
                    <a:pt x="10" y="27"/>
                    <a:pt x="9" y="27"/>
                    <a:pt x="8" y="27"/>
                  </a:cubicBezTo>
                  <a:cubicBezTo>
                    <a:pt x="8" y="27"/>
                    <a:pt x="7" y="27"/>
                    <a:pt x="6" y="27"/>
                  </a:cubicBezTo>
                  <a:cubicBezTo>
                    <a:pt x="5" y="27"/>
                    <a:pt x="5" y="26"/>
                    <a:pt x="4" y="26"/>
                  </a:cubicBezTo>
                  <a:cubicBezTo>
                    <a:pt x="4" y="25"/>
                    <a:pt x="3" y="25"/>
                    <a:pt x="3" y="24"/>
                  </a:cubicBezTo>
                  <a:cubicBezTo>
                    <a:pt x="3" y="23"/>
                    <a:pt x="3" y="22"/>
                    <a:pt x="3" y="2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71" name="Freeform 271"/>
            <p:cNvSpPr>
              <a:spLocks/>
            </p:cNvSpPr>
            <p:nvPr/>
          </p:nvSpPr>
          <p:spPr bwMode="auto">
            <a:xfrm>
              <a:off x="5585290" y="3759160"/>
              <a:ext cx="72002" cy="109852"/>
            </a:xfrm>
            <a:custGeom>
              <a:avLst/>
              <a:gdLst>
                <a:gd name="T0" fmla="*/ 6 w 17"/>
                <a:gd name="T1" fmla="*/ 11 h 31"/>
                <a:gd name="T2" fmla="*/ 8 w 17"/>
                <a:gd name="T3" fmla="*/ 9 h 31"/>
                <a:gd name="T4" fmla="*/ 11 w 17"/>
                <a:gd name="T5" fmla="*/ 9 h 31"/>
                <a:gd name="T6" fmla="*/ 13 w 17"/>
                <a:gd name="T7" fmla="*/ 9 h 31"/>
                <a:gd name="T8" fmla="*/ 15 w 17"/>
                <a:gd name="T9" fmla="*/ 11 h 31"/>
                <a:gd name="T10" fmla="*/ 16 w 17"/>
                <a:gd name="T11" fmla="*/ 13 h 31"/>
                <a:gd name="T12" fmla="*/ 17 w 17"/>
                <a:gd name="T13" fmla="*/ 17 h 31"/>
                <a:gd name="T14" fmla="*/ 17 w 17"/>
                <a:gd name="T15" fmla="*/ 31 h 31"/>
                <a:gd name="T16" fmla="*/ 11 w 17"/>
                <a:gd name="T17" fmla="*/ 31 h 31"/>
                <a:gd name="T18" fmla="*/ 11 w 17"/>
                <a:gd name="T19" fmla="*/ 17 h 31"/>
                <a:gd name="T20" fmla="*/ 11 w 17"/>
                <a:gd name="T21" fmla="*/ 15 h 31"/>
                <a:gd name="T22" fmla="*/ 10 w 17"/>
                <a:gd name="T23" fmla="*/ 14 h 31"/>
                <a:gd name="T24" fmla="*/ 10 w 17"/>
                <a:gd name="T25" fmla="*/ 14 h 31"/>
                <a:gd name="T26" fmla="*/ 9 w 17"/>
                <a:gd name="T27" fmla="*/ 13 h 31"/>
                <a:gd name="T28" fmla="*/ 7 w 17"/>
                <a:gd name="T29" fmla="*/ 14 h 31"/>
                <a:gd name="T30" fmla="*/ 6 w 17"/>
                <a:gd name="T31" fmla="*/ 15 h 31"/>
                <a:gd name="T32" fmla="*/ 6 w 17"/>
                <a:gd name="T33" fmla="*/ 31 h 31"/>
                <a:gd name="T34" fmla="*/ 0 w 17"/>
                <a:gd name="T35" fmla="*/ 31 h 31"/>
                <a:gd name="T36" fmla="*/ 0 w 17"/>
                <a:gd name="T37" fmla="*/ 0 h 31"/>
                <a:gd name="T38" fmla="*/ 6 w 17"/>
                <a:gd name="T39" fmla="*/ 0 h 31"/>
                <a:gd name="T40" fmla="*/ 6 w 17"/>
                <a:gd name="T41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31">
                  <a:moveTo>
                    <a:pt x="6" y="11"/>
                  </a:moveTo>
                  <a:cubicBezTo>
                    <a:pt x="7" y="10"/>
                    <a:pt x="7" y="10"/>
                    <a:pt x="8" y="9"/>
                  </a:cubicBezTo>
                  <a:cubicBezTo>
                    <a:pt x="9" y="9"/>
                    <a:pt x="10" y="9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4" y="9"/>
                    <a:pt x="15" y="10"/>
                    <a:pt x="15" y="11"/>
                  </a:cubicBezTo>
                  <a:cubicBezTo>
                    <a:pt x="16" y="11"/>
                    <a:pt x="16" y="12"/>
                    <a:pt x="16" y="13"/>
                  </a:cubicBezTo>
                  <a:cubicBezTo>
                    <a:pt x="17" y="14"/>
                    <a:pt x="17" y="16"/>
                    <a:pt x="17" y="17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1" y="15"/>
                  </a:cubicBezTo>
                  <a:cubicBezTo>
                    <a:pt x="11" y="15"/>
                    <a:pt x="11" y="15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4"/>
                    <a:pt x="9" y="13"/>
                    <a:pt x="9" y="13"/>
                  </a:cubicBezTo>
                  <a:cubicBezTo>
                    <a:pt x="8" y="13"/>
                    <a:pt x="7" y="14"/>
                    <a:pt x="7" y="14"/>
                  </a:cubicBezTo>
                  <a:cubicBezTo>
                    <a:pt x="7" y="14"/>
                    <a:pt x="6" y="14"/>
                    <a:pt x="6" y="15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6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72" name="Freeform 272"/>
            <p:cNvSpPr>
              <a:spLocks noEditPoints="1"/>
            </p:cNvSpPr>
            <p:nvPr/>
          </p:nvSpPr>
          <p:spPr bwMode="auto">
            <a:xfrm>
              <a:off x="5671693" y="3791117"/>
              <a:ext cx="76803" cy="77896"/>
            </a:xfrm>
            <a:custGeom>
              <a:avLst/>
              <a:gdLst>
                <a:gd name="T0" fmla="*/ 0 w 18"/>
                <a:gd name="T1" fmla="*/ 10 h 22"/>
                <a:gd name="T2" fmla="*/ 1 w 18"/>
                <a:gd name="T3" fmla="*/ 6 h 22"/>
                <a:gd name="T4" fmla="*/ 3 w 18"/>
                <a:gd name="T5" fmla="*/ 2 h 22"/>
                <a:gd name="T6" fmla="*/ 5 w 18"/>
                <a:gd name="T7" fmla="*/ 0 h 22"/>
                <a:gd name="T8" fmla="*/ 9 w 18"/>
                <a:gd name="T9" fmla="*/ 0 h 22"/>
                <a:gd name="T10" fmla="*/ 13 w 18"/>
                <a:gd name="T11" fmla="*/ 0 h 22"/>
                <a:gd name="T12" fmla="*/ 15 w 18"/>
                <a:gd name="T13" fmla="*/ 2 h 22"/>
                <a:gd name="T14" fmla="*/ 17 w 18"/>
                <a:gd name="T15" fmla="*/ 6 h 22"/>
                <a:gd name="T16" fmla="*/ 18 w 18"/>
                <a:gd name="T17" fmla="*/ 10 h 22"/>
                <a:gd name="T18" fmla="*/ 18 w 18"/>
                <a:gd name="T19" fmla="*/ 12 h 22"/>
                <a:gd name="T20" fmla="*/ 17 w 18"/>
                <a:gd name="T21" fmla="*/ 16 h 22"/>
                <a:gd name="T22" fmla="*/ 16 w 18"/>
                <a:gd name="T23" fmla="*/ 20 h 22"/>
                <a:gd name="T24" fmla="*/ 13 w 18"/>
                <a:gd name="T25" fmla="*/ 22 h 22"/>
                <a:gd name="T26" fmla="*/ 9 w 18"/>
                <a:gd name="T27" fmla="*/ 22 h 22"/>
                <a:gd name="T28" fmla="*/ 5 w 18"/>
                <a:gd name="T29" fmla="*/ 22 h 22"/>
                <a:gd name="T30" fmla="*/ 3 w 18"/>
                <a:gd name="T31" fmla="*/ 20 h 22"/>
                <a:gd name="T32" fmla="*/ 1 w 18"/>
                <a:gd name="T33" fmla="*/ 16 h 22"/>
                <a:gd name="T34" fmla="*/ 0 w 18"/>
                <a:gd name="T35" fmla="*/ 12 h 22"/>
                <a:gd name="T36" fmla="*/ 0 w 18"/>
                <a:gd name="T37" fmla="*/ 10 h 22"/>
                <a:gd name="T38" fmla="*/ 6 w 18"/>
                <a:gd name="T39" fmla="*/ 12 h 22"/>
                <a:gd name="T40" fmla="*/ 7 w 18"/>
                <a:gd name="T41" fmla="*/ 16 h 22"/>
                <a:gd name="T42" fmla="*/ 9 w 18"/>
                <a:gd name="T43" fmla="*/ 18 h 22"/>
                <a:gd name="T44" fmla="*/ 11 w 18"/>
                <a:gd name="T45" fmla="*/ 16 h 22"/>
                <a:gd name="T46" fmla="*/ 12 w 18"/>
                <a:gd name="T47" fmla="*/ 12 h 22"/>
                <a:gd name="T48" fmla="*/ 12 w 18"/>
                <a:gd name="T49" fmla="*/ 10 h 22"/>
                <a:gd name="T50" fmla="*/ 11 w 18"/>
                <a:gd name="T51" fmla="*/ 6 h 22"/>
                <a:gd name="T52" fmla="*/ 9 w 18"/>
                <a:gd name="T53" fmla="*/ 4 h 22"/>
                <a:gd name="T54" fmla="*/ 7 w 18"/>
                <a:gd name="T55" fmla="*/ 6 h 22"/>
                <a:gd name="T56" fmla="*/ 6 w 18"/>
                <a:gd name="T57" fmla="*/ 10 h 22"/>
                <a:gd name="T58" fmla="*/ 6 w 18"/>
                <a:gd name="T5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2">
                  <a:moveTo>
                    <a:pt x="0" y="10"/>
                  </a:moveTo>
                  <a:cubicBezTo>
                    <a:pt x="0" y="9"/>
                    <a:pt x="0" y="7"/>
                    <a:pt x="1" y="6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10" y="0"/>
                    <a:pt x="12" y="0"/>
                    <a:pt x="13" y="0"/>
                  </a:cubicBezTo>
                  <a:cubicBezTo>
                    <a:pt x="14" y="1"/>
                    <a:pt x="15" y="1"/>
                    <a:pt x="15" y="2"/>
                  </a:cubicBezTo>
                  <a:cubicBezTo>
                    <a:pt x="16" y="3"/>
                    <a:pt x="17" y="4"/>
                    <a:pt x="17" y="6"/>
                  </a:cubicBezTo>
                  <a:cubicBezTo>
                    <a:pt x="18" y="7"/>
                    <a:pt x="18" y="9"/>
                    <a:pt x="18" y="1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5"/>
                    <a:pt x="17" y="16"/>
                  </a:cubicBezTo>
                  <a:cubicBezTo>
                    <a:pt x="17" y="18"/>
                    <a:pt x="16" y="19"/>
                    <a:pt x="16" y="20"/>
                  </a:cubicBezTo>
                  <a:cubicBezTo>
                    <a:pt x="15" y="21"/>
                    <a:pt x="14" y="21"/>
                    <a:pt x="13" y="22"/>
                  </a:cubicBezTo>
                  <a:cubicBezTo>
                    <a:pt x="12" y="22"/>
                    <a:pt x="10" y="22"/>
                    <a:pt x="9" y="22"/>
                  </a:cubicBezTo>
                  <a:cubicBezTo>
                    <a:pt x="8" y="22"/>
                    <a:pt x="6" y="22"/>
                    <a:pt x="5" y="22"/>
                  </a:cubicBezTo>
                  <a:cubicBezTo>
                    <a:pt x="4" y="21"/>
                    <a:pt x="3" y="21"/>
                    <a:pt x="3" y="20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0" y="15"/>
                    <a:pt x="0" y="13"/>
                    <a:pt x="0" y="12"/>
                  </a:cubicBezTo>
                  <a:lnTo>
                    <a:pt x="0" y="10"/>
                  </a:lnTo>
                  <a:close/>
                  <a:moveTo>
                    <a:pt x="6" y="12"/>
                  </a:moveTo>
                  <a:cubicBezTo>
                    <a:pt x="6" y="14"/>
                    <a:pt x="6" y="15"/>
                    <a:pt x="7" y="16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10" y="18"/>
                    <a:pt x="11" y="17"/>
                    <a:pt x="11" y="16"/>
                  </a:cubicBezTo>
                  <a:cubicBezTo>
                    <a:pt x="12" y="15"/>
                    <a:pt x="12" y="14"/>
                    <a:pt x="12" y="12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8"/>
                    <a:pt x="12" y="7"/>
                    <a:pt x="11" y="6"/>
                  </a:cubicBezTo>
                  <a:cubicBezTo>
                    <a:pt x="11" y="5"/>
                    <a:pt x="10" y="4"/>
                    <a:pt x="9" y="4"/>
                  </a:cubicBezTo>
                  <a:cubicBezTo>
                    <a:pt x="8" y="4"/>
                    <a:pt x="7" y="5"/>
                    <a:pt x="7" y="6"/>
                  </a:cubicBezTo>
                  <a:cubicBezTo>
                    <a:pt x="6" y="7"/>
                    <a:pt x="6" y="8"/>
                    <a:pt x="6" y="10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73" name="Freeform 273"/>
            <p:cNvSpPr>
              <a:spLocks/>
            </p:cNvSpPr>
            <p:nvPr/>
          </p:nvSpPr>
          <p:spPr bwMode="auto">
            <a:xfrm>
              <a:off x="5760496" y="3791117"/>
              <a:ext cx="72002" cy="77896"/>
            </a:xfrm>
            <a:custGeom>
              <a:avLst/>
              <a:gdLst>
                <a:gd name="T0" fmla="*/ 11 w 17"/>
                <a:gd name="T1" fmla="*/ 20 h 22"/>
                <a:gd name="T2" fmla="*/ 9 w 17"/>
                <a:gd name="T3" fmla="*/ 22 h 22"/>
                <a:gd name="T4" fmla="*/ 6 w 17"/>
                <a:gd name="T5" fmla="*/ 22 h 22"/>
                <a:gd name="T6" fmla="*/ 4 w 17"/>
                <a:gd name="T7" fmla="*/ 22 h 22"/>
                <a:gd name="T8" fmla="*/ 2 w 17"/>
                <a:gd name="T9" fmla="*/ 20 h 22"/>
                <a:gd name="T10" fmla="*/ 1 w 17"/>
                <a:gd name="T11" fmla="*/ 18 h 22"/>
                <a:gd name="T12" fmla="*/ 0 w 17"/>
                <a:gd name="T13" fmla="*/ 14 h 22"/>
                <a:gd name="T14" fmla="*/ 0 w 17"/>
                <a:gd name="T15" fmla="*/ 0 h 22"/>
                <a:gd name="T16" fmla="*/ 6 w 17"/>
                <a:gd name="T17" fmla="*/ 0 h 22"/>
                <a:gd name="T18" fmla="*/ 6 w 17"/>
                <a:gd name="T19" fmla="*/ 14 h 22"/>
                <a:gd name="T20" fmla="*/ 7 w 17"/>
                <a:gd name="T21" fmla="*/ 17 h 22"/>
                <a:gd name="T22" fmla="*/ 8 w 17"/>
                <a:gd name="T23" fmla="*/ 18 h 22"/>
                <a:gd name="T24" fmla="*/ 10 w 17"/>
                <a:gd name="T25" fmla="*/ 17 h 22"/>
                <a:gd name="T26" fmla="*/ 11 w 17"/>
                <a:gd name="T27" fmla="*/ 16 h 22"/>
                <a:gd name="T28" fmla="*/ 11 w 17"/>
                <a:gd name="T29" fmla="*/ 0 h 22"/>
                <a:gd name="T30" fmla="*/ 17 w 17"/>
                <a:gd name="T31" fmla="*/ 0 h 22"/>
                <a:gd name="T32" fmla="*/ 17 w 17"/>
                <a:gd name="T33" fmla="*/ 22 h 22"/>
                <a:gd name="T34" fmla="*/ 11 w 17"/>
                <a:gd name="T35" fmla="*/ 22 h 22"/>
                <a:gd name="T36" fmla="*/ 11 w 17"/>
                <a:gd name="T3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22">
                  <a:moveTo>
                    <a:pt x="11" y="20"/>
                  </a:moveTo>
                  <a:cubicBezTo>
                    <a:pt x="11" y="21"/>
                    <a:pt x="10" y="21"/>
                    <a:pt x="9" y="22"/>
                  </a:cubicBezTo>
                  <a:cubicBezTo>
                    <a:pt x="8" y="22"/>
                    <a:pt x="7" y="22"/>
                    <a:pt x="6" y="22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1" y="20"/>
                    <a:pt x="1" y="19"/>
                    <a:pt x="1" y="18"/>
                  </a:cubicBezTo>
                  <a:cubicBezTo>
                    <a:pt x="0" y="17"/>
                    <a:pt x="0" y="16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6"/>
                    <a:pt x="7" y="17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1" y="22"/>
                    <a:pt x="11" y="22"/>
                    <a:pt x="11" y="22"/>
                  </a:cubicBezTo>
                  <a:lnTo>
                    <a:pt x="11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74" name="Freeform 274"/>
            <p:cNvSpPr>
              <a:spLocks noEditPoints="1"/>
            </p:cNvSpPr>
            <p:nvPr/>
          </p:nvSpPr>
          <p:spPr bwMode="auto">
            <a:xfrm>
              <a:off x="5846899" y="3791117"/>
              <a:ext cx="72002" cy="109852"/>
            </a:xfrm>
            <a:custGeom>
              <a:avLst/>
              <a:gdLst>
                <a:gd name="T0" fmla="*/ 0 w 17"/>
                <a:gd name="T1" fmla="*/ 10 h 31"/>
                <a:gd name="T2" fmla="*/ 2 w 17"/>
                <a:gd name="T3" fmla="*/ 2 h 31"/>
                <a:gd name="T4" fmla="*/ 7 w 17"/>
                <a:gd name="T5" fmla="*/ 0 h 31"/>
                <a:gd name="T6" fmla="*/ 10 w 17"/>
                <a:gd name="T7" fmla="*/ 0 h 31"/>
                <a:gd name="T8" fmla="*/ 12 w 17"/>
                <a:gd name="T9" fmla="*/ 2 h 31"/>
                <a:gd name="T10" fmla="*/ 12 w 17"/>
                <a:gd name="T11" fmla="*/ 0 h 31"/>
                <a:gd name="T12" fmla="*/ 17 w 17"/>
                <a:gd name="T13" fmla="*/ 0 h 31"/>
                <a:gd name="T14" fmla="*/ 17 w 17"/>
                <a:gd name="T15" fmla="*/ 22 h 31"/>
                <a:gd name="T16" fmla="*/ 17 w 17"/>
                <a:gd name="T17" fmla="*/ 26 h 31"/>
                <a:gd name="T18" fmla="*/ 15 w 17"/>
                <a:gd name="T19" fmla="*/ 29 h 31"/>
                <a:gd name="T20" fmla="*/ 12 w 17"/>
                <a:gd name="T21" fmla="*/ 30 h 31"/>
                <a:gd name="T22" fmla="*/ 8 w 17"/>
                <a:gd name="T23" fmla="*/ 31 h 31"/>
                <a:gd name="T24" fmla="*/ 7 w 17"/>
                <a:gd name="T25" fmla="*/ 30 h 31"/>
                <a:gd name="T26" fmla="*/ 5 w 17"/>
                <a:gd name="T27" fmla="*/ 30 h 31"/>
                <a:gd name="T28" fmla="*/ 3 w 17"/>
                <a:gd name="T29" fmla="*/ 29 h 31"/>
                <a:gd name="T30" fmla="*/ 2 w 17"/>
                <a:gd name="T31" fmla="*/ 28 h 31"/>
                <a:gd name="T32" fmla="*/ 3 w 17"/>
                <a:gd name="T33" fmla="*/ 24 h 31"/>
                <a:gd name="T34" fmla="*/ 4 w 17"/>
                <a:gd name="T35" fmla="*/ 25 h 31"/>
                <a:gd name="T36" fmla="*/ 6 w 17"/>
                <a:gd name="T37" fmla="*/ 25 h 31"/>
                <a:gd name="T38" fmla="*/ 7 w 17"/>
                <a:gd name="T39" fmla="*/ 26 h 31"/>
                <a:gd name="T40" fmla="*/ 8 w 17"/>
                <a:gd name="T41" fmla="*/ 26 h 31"/>
                <a:gd name="T42" fmla="*/ 10 w 17"/>
                <a:gd name="T43" fmla="*/ 26 h 31"/>
                <a:gd name="T44" fmla="*/ 11 w 17"/>
                <a:gd name="T45" fmla="*/ 25 h 31"/>
                <a:gd name="T46" fmla="*/ 11 w 17"/>
                <a:gd name="T47" fmla="*/ 24 h 31"/>
                <a:gd name="T48" fmla="*/ 12 w 17"/>
                <a:gd name="T49" fmla="*/ 22 h 31"/>
                <a:gd name="T50" fmla="*/ 12 w 17"/>
                <a:gd name="T51" fmla="*/ 20 h 31"/>
                <a:gd name="T52" fmla="*/ 10 w 17"/>
                <a:gd name="T53" fmla="*/ 22 h 31"/>
                <a:gd name="T54" fmla="*/ 7 w 17"/>
                <a:gd name="T55" fmla="*/ 22 h 31"/>
                <a:gd name="T56" fmla="*/ 4 w 17"/>
                <a:gd name="T57" fmla="*/ 22 h 31"/>
                <a:gd name="T58" fmla="*/ 2 w 17"/>
                <a:gd name="T59" fmla="*/ 20 h 31"/>
                <a:gd name="T60" fmla="*/ 1 w 17"/>
                <a:gd name="T61" fmla="*/ 16 h 31"/>
                <a:gd name="T62" fmla="*/ 0 w 17"/>
                <a:gd name="T63" fmla="*/ 12 h 31"/>
                <a:gd name="T64" fmla="*/ 0 w 17"/>
                <a:gd name="T65" fmla="*/ 10 h 31"/>
                <a:gd name="T66" fmla="*/ 6 w 17"/>
                <a:gd name="T67" fmla="*/ 12 h 31"/>
                <a:gd name="T68" fmla="*/ 7 w 17"/>
                <a:gd name="T69" fmla="*/ 16 h 31"/>
                <a:gd name="T70" fmla="*/ 9 w 17"/>
                <a:gd name="T71" fmla="*/ 18 h 31"/>
                <a:gd name="T72" fmla="*/ 11 w 17"/>
                <a:gd name="T73" fmla="*/ 17 h 31"/>
                <a:gd name="T74" fmla="*/ 12 w 17"/>
                <a:gd name="T75" fmla="*/ 16 h 31"/>
                <a:gd name="T76" fmla="*/ 12 w 17"/>
                <a:gd name="T77" fmla="*/ 6 h 31"/>
                <a:gd name="T78" fmla="*/ 11 w 17"/>
                <a:gd name="T79" fmla="*/ 5 h 31"/>
                <a:gd name="T80" fmla="*/ 9 w 17"/>
                <a:gd name="T81" fmla="*/ 4 h 31"/>
                <a:gd name="T82" fmla="*/ 7 w 17"/>
                <a:gd name="T83" fmla="*/ 6 h 31"/>
                <a:gd name="T84" fmla="*/ 6 w 17"/>
                <a:gd name="T85" fmla="*/ 10 h 31"/>
                <a:gd name="T86" fmla="*/ 6 w 17"/>
                <a:gd name="T8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" h="31">
                  <a:moveTo>
                    <a:pt x="0" y="10"/>
                  </a:moveTo>
                  <a:cubicBezTo>
                    <a:pt x="0" y="7"/>
                    <a:pt x="1" y="4"/>
                    <a:pt x="2" y="2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1"/>
                    <a:pt x="11" y="1"/>
                    <a:pt x="12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3"/>
                    <a:pt x="17" y="25"/>
                    <a:pt x="17" y="26"/>
                  </a:cubicBezTo>
                  <a:cubicBezTo>
                    <a:pt x="16" y="27"/>
                    <a:pt x="16" y="28"/>
                    <a:pt x="15" y="29"/>
                  </a:cubicBezTo>
                  <a:cubicBezTo>
                    <a:pt x="14" y="29"/>
                    <a:pt x="13" y="30"/>
                    <a:pt x="12" y="30"/>
                  </a:cubicBezTo>
                  <a:cubicBezTo>
                    <a:pt x="11" y="30"/>
                    <a:pt x="10" y="31"/>
                    <a:pt x="8" y="31"/>
                  </a:cubicBezTo>
                  <a:cubicBezTo>
                    <a:pt x="8" y="31"/>
                    <a:pt x="7" y="31"/>
                    <a:pt x="7" y="30"/>
                  </a:cubicBezTo>
                  <a:cubicBezTo>
                    <a:pt x="6" y="30"/>
                    <a:pt x="5" y="30"/>
                    <a:pt x="5" y="30"/>
                  </a:cubicBezTo>
                  <a:cubicBezTo>
                    <a:pt x="4" y="30"/>
                    <a:pt x="4" y="29"/>
                    <a:pt x="3" y="29"/>
                  </a:cubicBezTo>
                  <a:cubicBezTo>
                    <a:pt x="2" y="29"/>
                    <a:pt x="2" y="28"/>
                    <a:pt x="2" y="28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5"/>
                    <a:pt x="4" y="25"/>
                  </a:cubicBezTo>
                  <a:cubicBezTo>
                    <a:pt x="5" y="25"/>
                    <a:pt x="5" y="25"/>
                    <a:pt x="6" y="25"/>
                  </a:cubicBezTo>
                  <a:cubicBezTo>
                    <a:pt x="6" y="26"/>
                    <a:pt x="6" y="26"/>
                    <a:pt x="7" y="26"/>
                  </a:cubicBezTo>
                  <a:cubicBezTo>
                    <a:pt x="7" y="26"/>
                    <a:pt x="8" y="26"/>
                    <a:pt x="8" y="26"/>
                  </a:cubicBezTo>
                  <a:cubicBezTo>
                    <a:pt x="9" y="26"/>
                    <a:pt x="9" y="26"/>
                    <a:pt x="10" y="26"/>
                  </a:cubicBezTo>
                  <a:cubicBezTo>
                    <a:pt x="10" y="26"/>
                    <a:pt x="10" y="25"/>
                    <a:pt x="11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2" y="23"/>
                    <a:pt x="12" y="23"/>
                    <a:pt x="12" y="22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1"/>
                    <a:pt x="11" y="21"/>
                    <a:pt x="10" y="22"/>
                  </a:cubicBezTo>
                  <a:cubicBezTo>
                    <a:pt x="9" y="22"/>
                    <a:pt x="8" y="22"/>
                    <a:pt x="7" y="22"/>
                  </a:cubicBezTo>
                  <a:cubicBezTo>
                    <a:pt x="6" y="22"/>
                    <a:pt x="5" y="22"/>
                    <a:pt x="4" y="22"/>
                  </a:cubicBezTo>
                  <a:cubicBezTo>
                    <a:pt x="3" y="21"/>
                    <a:pt x="3" y="21"/>
                    <a:pt x="2" y="20"/>
                  </a:cubicBezTo>
                  <a:cubicBezTo>
                    <a:pt x="1" y="19"/>
                    <a:pt x="1" y="18"/>
                    <a:pt x="1" y="16"/>
                  </a:cubicBezTo>
                  <a:cubicBezTo>
                    <a:pt x="0" y="15"/>
                    <a:pt x="0" y="14"/>
                    <a:pt x="0" y="12"/>
                  </a:cubicBezTo>
                  <a:lnTo>
                    <a:pt x="0" y="10"/>
                  </a:lnTo>
                  <a:close/>
                  <a:moveTo>
                    <a:pt x="6" y="12"/>
                  </a:moveTo>
                  <a:cubicBezTo>
                    <a:pt x="6" y="14"/>
                    <a:pt x="6" y="15"/>
                    <a:pt x="7" y="16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10" y="18"/>
                    <a:pt x="10" y="17"/>
                    <a:pt x="11" y="17"/>
                  </a:cubicBezTo>
                  <a:cubicBezTo>
                    <a:pt x="11" y="17"/>
                    <a:pt x="11" y="17"/>
                    <a:pt x="12" y="1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0" y="4"/>
                    <a:pt x="9" y="4"/>
                  </a:cubicBezTo>
                  <a:cubicBezTo>
                    <a:pt x="8" y="4"/>
                    <a:pt x="7" y="5"/>
                    <a:pt x="7" y="6"/>
                  </a:cubicBezTo>
                  <a:cubicBezTo>
                    <a:pt x="6" y="7"/>
                    <a:pt x="6" y="8"/>
                    <a:pt x="6" y="10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75" name="Freeform 275"/>
            <p:cNvSpPr>
              <a:spLocks/>
            </p:cNvSpPr>
            <p:nvPr/>
          </p:nvSpPr>
          <p:spPr bwMode="auto">
            <a:xfrm>
              <a:off x="5935702" y="3759160"/>
              <a:ext cx="72002" cy="109852"/>
            </a:xfrm>
            <a:custGeom>
              <a:avLst/>
              <a:gdLst>
                <a:gd name="T0" fmla="*/ 6 w 17"/>
                <a:gd name="T1" fmla="*/ 11 h 31"/>
                <a:gd name="T2" fmla="*/ 8 w 17"/>
                <a:gd name="T3" fmla="*/ 9 h 31"/>
                <a:gd name="T4" fmla="*/ 11 w 17"/>
                <a:gd name="T5" fmla="*/ 9 h 31"/>
                <a:gd name="T6" fmla="*/ 13 w 17"/>
                <a:gd name="T7" fmla="*/ 9 h 31"/>
                <a:gd name="T8" fmla="*/ 15 w 17"/>
                <a:gd name="T9" fmla="*/ 11 h 31"/>
                <a:gd name="T10" fmla="*/ 16 w 17"/>
                <a:gd name="T11" fmla="*/ 13 h 31"/>
                <a:gd name="T12" fmla="*/ 17 w 17"/>
                <a:gd name="T13" fmla="*/ 17 h 31"/>
                <a:gd name="T14" fmla="*/ 17 w 17"/>
                <a:gd name="T15" fmla="*/ 31 h 31"/>
                <a:gd name="T16" fmla="*/ 11 w 17"/>
                <a:gd name="T17" fmla="*/ 31 h 31"/>
                <a:gd name="T18" fmla="*/ 11 w 17"/>
                <a:gd name="T19" fmla="*/ 17 h 31"/>
                <a:gd name="T20" fmla="*/ 11 w 17"/>
                <a:gd name="T21" fmla="*/ 15 h 31"/>
                <a:gd name="T22" fmla="*/ 10 w 17"/>
                <a:gd name="T23" fmla="*/ 14 h 31"/>
                <a:gd name="T24" fmla="*/ 10 w 17"/>
                <a:gd name="T25" fmla="*/ 14 h 31"/>
                <a:gd name="T26" fmla="*/ 9 w 17"/>
                <a:gd name="T27" fmla="*/ 13 h 31"/>
                <a:gd name="T28" fmla="*/ 7 w 17"/>
                <a:gd name="T29" fmla="*/ 14 h 31"/>
                <a:gd name="T30" fmla="*/ 6 w 17"/>
                <a:gd name="T31" fmla="*/ 15 h 31"/>
                <a:gd name="T32" fmla="*/ 6 w 17"/>
                <a:gd name="T33" fmla="*/ 31 h 31"/>
                <a:gd name="T34" fmla="*/ 0 w 17"/>
                <a:gd name="T35" fmla="*/ 31 h 31"/>
                <a:gd name="T36" fmla="*/ 0 w 17"/>
                <a:gd name="T37" fmla="*/ 0 h 31"/>
                <a:gd name="T38" fmla="*/ 6 w 17"/>
                <a:gd name="T39" fmla="*/ 0 h 31"/>
                <a:gd name="T40" fmla="*/ 6 w 17"/>
                <a:gd name="T41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31">
                  <a:moveTo>
                    <a:pt x="6" y="11"/>
                  </a:moveTo>
                  <a:cubicBezTo>
                    <a:pt x="7" y="10"/>
                    <a:pt x="7" y="10"/>
                    <a:pt x="8" y="9"/>
                  </a:cubicBezTo>
                  <a:cubicBezTo>
                    <a:pt x="9" y="9"/>
                    <a:pt x="10" y="9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4" y="9"/>
                    <a:pt x="15" y="10"/>
                    <a:pt x="15" y="11"/>
                  </a:cubicBezTo>
                  <a:cubicBezTo>
                    <a:pt x="16" y="11"/>
                    <a:pt x="16" y="12"/>
                    <a:pt x="16" y="13"/>
                  </a:cubicBezTo>
                  <a:cubicBezTo>
                    <a:pt x="17" y="14"/>
                    <a:pt x="17" y="16"/>
                    <a:pt x="17" y="17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1" y="15"/>
                  </a:cubicBezTo>
                  <a:cubicBezTo>
                    <a:pt x="11" y="15"/>
                    <a:pt x="11" y="15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4"/>
                    <a:pt x="9" y="13"/>
                    <a:pt x="9" y="13"/>
                  </a:cubicBezTo>
                  <a:cubicBezTo>
                    <a:pt x="8" y="13"/>
                    <a:pt x="7" y="14"/>
                    <a:pt x="7" y="14"/>
                  </a:cubicBezTo>
                  <a:cubicBezTo>
                    <a:pt x="7" y="14"/>
                    <a:pt x="6" y="14"/>
                    <a:pt x="6" y="15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6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76" name="Freeform 276"/>
            <p:cNvSpPr>
              <a:spLocks/>
            </p:cNvSpPr>
            <p:nvPr/>
          </p:nvSpPr>
          <p:spPr bwMode="auto">
            <a:xfrm>
              <a:off x="6017307" y="3773141"/>
              <a:ext cx="50403" cy="95870"/>
            </a:xfrm>
            <a:custGeom>
              <a:avLst/>
              <a:gdLst>
                <a:gd name="T0" fmla="*/ 8 w 12"/>
                <a:gd name="T1" fmla="*/ 0 h 27"/>
                <a:gd name="T2" fmla="*/ 8 w 12"/>
                <a:gd name="T3" fmla="*/ 5 h 27"/>
                <a:gd name="T4" fmla="*/ 11 w 12"/>
                <a:gd name="T5" fmla="*/ 5 h 27"/>
                <a:gd name="T6" fmla="*/ 11 w 12"/>
                <a:gd name="T7" fmla="*/ 9 h 27"/>
                <a:gd name="T8" fmla="*/ 8 w 12"/>
                <a:gd name="T9" fmla="*/ 9 h 27"/>
                <a:gd name="T10" fmla="*/ 8 w 12"/>
                <a:gd name="T11" fmla="*/ 20 h 27"/>
                <a:gd name="T12" fmla="*/ 9 w 12"/>
                <a:gd name="T13" fmla="*/ 21 h 27"/>
                <a:gd name="T14" fmla="*/ 9 w 12"/>
                <a:gd name="T15" fmla="*/ 22 h 27"/>
                <a:gd name="T16" fmla="*/ 9 w 12"/>
                <a:gd name="T17" fmla="*/ 22 h 27"/>
                <a:gd name="T18" fmla="*/ 10 w 12"/>
                <a:gd name="T19" fmla="*/ 23 h 27"/>
                <a:gd name="T20" fmla="*/ 11 w 12"/>
                <a:gd name="T21" fmla="*/ 22 h 27"/>
                <a:gd name="T22" fmla="*/ 12 w 12"/>
                <a:gd name="T23" fmla="*/ 22 h 27"/>
                <a:gd name="T24" fmla="*/ 12 w 12"/>
                <a:gd name="T25" fmla="*/ 27 h 27"/>
                <a:gd name="T26" fmla="*/ 10 w 12"/>
                <a:gd name="T27" fmla="*/ 27 h 27"/>
                <a:gd name="T28" fmla="*/ 8 w 12"/>
                <a:gd name="T29" fmla="*/ 27 h 27"/>
                <a:gd name="T30" fmla="*/ 6 w 12"/>
                <a:gd name="T31" fmla="*/ 27 h 27"/>
                <a:gd name="T32" fmla="*/ 4 w 12"/>
                <a:gd name="T33" fmla="*/ 26 h 27"/>
                <a:gd name="T34" fmla="*/ 3 w 12"/>
                <a:gd name="T35" fmla="*/ 24 h 27"/>
                <a:gd name="T36" fmla="*/ 3 w 12"/>
                <a:gd name="T37" fmla="*/ 21 h 27"/>
                <a:gd name="T38" fmla="*/ 3 w 12"/>
                <a:gd name="T39" fmla="*/ 9 h 27"/>
                <a:gd name="T40" fmla="*/ 0 w 12"/>
                <a:gd name="T41" fmla="*/ 9 h 27"/>
                <a:gd name="T42" fmla="*/ 0 w 12"/>
                <a:gd name="T43" fmla="*/ 5 h 27"/>
                <a:gd name="T44" fmla="*/ 3 w 12"/>
                <a:gd name="T45" fmla="*/ 5 h 27"/>
                <a:gd name="T46" fmla="*/ 3 w 12"/>
                <a:gd name="T47" fmla="*/ 0 h 27"/>
                <a:gd name="T48" fmla="*/ 8 w 12"/>
                <a:gd name="T4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27">
                  <a:moveTo>
                    <a:pt x="8" y="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3"/>
                    <a:pt x="10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1" y="27"/>
                    <a:pt x="11" y="27"/>
                    <a:pt x="10" y="27"/>
                  </a:cubicBezTo>
                  <a:cubicBezTo>
                    <a:pt x="10" y="27"/>
                    <a:pt x="9" y="27"/>
                    <a:pt x="8" y="27"/>
                  </a:cubicBezTo>
                  <a:cubicBezTo>
                    <a:pt x="8" y="27"/>
                    <a:pt x="7" y="27"/>
                    <a:pt x="6" y="27"/>
                  </a:cubicBezTo>
                  <a:cubicBezTo>
                    <a:pt x="5" y="27"/>
                    <a:pt x="5" y="26"/>
                    <a:pt x="4" y="26"/>
                  </a:cubicBezTo>
                  <a:cubicBezTo>
                    <a:pt x="4" y="25"/>
                    <a:pt x="3" y="25"/>
                    <a:pt x="3" y="24"/>
                  </a:cubicBezTo>
                  <a:cubicBezTo>
                    <a:pt x="3" y="23"/>
                    <a:pt x="3" y="22"/>
                    <a:pt x="3" y="2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77" name="Freeform 277"/>
            <p:cNvSpPr>
              <a:spLocks/>
            </p:cNvSpPr>
            <p:nvPr/>
          </p:nvSpPr>
          <p:spPr bwMode="auto">
            <a:xfrm>
              <a:off x="6110909" y="3773141"/>
              <a:ext cx="50403" cy="95870"/>
            </a:xfrm>
            <a:custGeom>
              <a:avLst/>
              <a:gdLst>
                <a:gd name="T0" fmla="*/ 9 w 12"/>
                <a:gd name="T1" fmla="*/ 0 h 27"/>
                <a:gd name="T2" fmla="*/ 9 w 12"/>
                <a:gd name="T3" fmla="*/ 5 h 27"/>
                <a:gd name="T4" fmla="*/ 12 w 12"/>
                <a:gd name="T5" fmla="*/ 5 h 27"/>
                <a:gd name="T6" fmla="*/ 12 w 12"/>
                <a:gd name="T7" fmla="*/ 9 h 27"/>
                <a:gd name="T8" fmla="*/ 9 w 12"/>
                <a:gd name="T9" fmla="*/ 9 h 27"/>
                <a:gd name="T10" fmla="*/ 9 w 12"/>
                <a:gd name="T11" fmla="*/ 20 h 27"/>
                <a:gd name="T12" fmla="*/ 9 w 12"/>
                <a:gd name="T13" fmla="*/ 21 h 27"/>
                <a:gd name="T14" fmla="*/ 9 w 12"/>
                <a:gd name="T15" fmla="*/ 22 h 27"/>
                <a:gd name="T16" fmla="*/ 10 w 12"/>
                <a:gd name="T17" fmla="*/ 22 h 27"/>
                <a:gd name="T18" fmla="*/ 10 w 12"/>
                <a:gd name="T19" fmla="*/ 23 h 27"/>
                <a:gd name="T20" fmla="*/ 11 w 12"/>
                <a:gd name="T21" fmla="*/ 22 h 27"/>
                <a:gd name="T22" fmla="*/ 12 w 12"/>
                <a:gd name="T23" fmla="*/ 22 h 27"/>
                <a:gd name="T24" fmla="*/ 12 w 12"/>
                <a:gd name="T25" fmla="*/ 27 h 27"/>
                <a:gd name="T26" fmla="*/ 10 w 12"/>
                <a:gd name="T27" fmla="*/ 27 h 27"/>
                <a:gd name="T28" fmla="*/ 8 w 12"/>
                <a:gd name="T29" fmla="*/ 27 h 27"/>
                <a:gd name="T30" fmla="*/ 6 w 12"/>
                <a:gd name="T31" fmla="*/ 27 h 27"/>
                <a:gd name="T32" fmla="*/ 4 w 12"/>
                <a:gd name="T33" fmla="*/ 26 h 27"/>
                <a:gd name="T34" fmla="*/ 3 w 12"/>
                <a:gd name="T35" fmla="*/ 24 h 27"/>
                <a:gd name="T36" fmla="*/ 3 w 12"/>
                <a:gd name="T37" fmla="*/ 21 h 27"/>
                <a:gd name="T38" fmla="*/ 3 w 12"/>
                <a:gd name="T39" fmla="*/ 9 h 27"/>
                <a:gd name="T40" fmla="*/ 0 w 12"/>
                <a:gd name="T41" fmla="*/ 9 h 27"/>
                <a:gd name="T42" fmla="*/ 0 w 12"/>
                <a:gd name="T43" fmla="*/ 5 h 27"/>
                <a:gd name="T44" fmla="*/ 3 w 12"/>
                <a:gd name="T45" fmla="*/ 5 h 27"/>
                <a:gd name="T46" fmla="*/ 3 w 12"/>
                <a:gd name="T47" fmla="*/ 0 h 27"/>
                <a:gd name="T48" fmla="*/ 9 w 12"/>
                <a:gd name="T4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27">
                  <a:moveTo>
                    <a:pt x="9" y="0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10" y="22"/>
                    <a:pt x="10" y="23"/>
                    <a:pt x="10" y="23"/>
                  </a:cubicBezTo>
                  <a:cubicBezTo>
                    <a:pt x="11" y="23"/>
                    <a:pt x="11" y="22"/>
                    <a:pt x="11" y="22"/>
                  </a:cubicBezTo>
                  <a:cubicBezTo>
                    <a:pt x="11" y="22"/>
                    <a:pt x="12" y="22"/>
                    <a:pt x="12" y="22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1" y="27"/>
                    <a:pt x="11" y="27"/>
                    <a:pt x="10" y="27"/>
                  </a:cubicBezTo>
                  <a:cubicBezTo>
                    <a:pt x="10" y="27"/>
                    <a:pt x="9" y="27"/>
                    <a:pt x="8" y="27"/>
                  </a:cubicBezTo>
                  <a:cubicBezTo>
                    <a:pt x="8" y="27"/>
                    <a:pt x="7" y="27"/>
                    <a:pt x="6" y="27"/>
                  </a:cubicBezTo>
                  <a:cubicBezTo>
                    <a:pt x="6" y="27"/>
                    <a:pt x="5" y="26"/>
                    <a:pt x="4" y="26"/>
                  </a:cubicBezTo>
                  <a:cubicBezTo>
                    <a:pt x="4" y="25"/>
                    <a:pt x="4" y="25"/>
                    <a:pt x="3" y="24"/>
                  </a:cubicBezTo>
                  <a:cubicBezTo>
                    <a:pt x="3" y="23"/>
                    <a:pt x="3" y="22"/>
                    <a:pt x="3" y="2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78" name="Freeform 278"/>
            <p:cNvSpPr>
              <a:spLocks noEditPoints="1"/>
            </p:cNvSpPr>
            <p:nvPr/>
          </p:nvSpPr>
          <p:spPr bwMode="auto">
            <a:xfrm>
              <a:off x="6166112" y="3791117"/>
              <a:ext cx="76803" cy="77896"/>
            </a:xfrm>
            <a:custGeom>
              <a:avLst/>
              <a:gdLst>
                <a:gd name="T0" fmla="*/ 0 w 18"/>
                <a:gd name="T1" fmla="*/ 10 h 22"/>
                <a:gd name="T2" fmla="*/ 1 w 18"/>
                <a:gd name="T3" fmla="*/ 6 h 22"/>
                <a:gd name="T4" fmla="*/ 3 w 18"/>
                <a:gd name="T5" fmla="*/ 2 h 22"/>
                <a:gd name="T6" fmla="*/ 6 w 18"/>
                <a:gd name="T7" fmla="*/ 0 h 22"/>
                <a:gd name="T8" fmla="*/ 9 w 18"/>
                <a:gd name="T9" fmla="*/ 0 h 22"/>
                <a:gd name="T10" fmla="*/ 13 w 18"/>
                <a:gd name="T11" fmla="*/ 0 h 22"/>
                <a:gd name="T12" fmla="*/ 16 w 18"/>
                <a:gd name="T13" fmla="*/ 2 h 22"/>
                <a:gd name="T14" fmla="*/ 17 w 18"/>
                <a:gd name="T15" fmla="*/ 6 h 22"/>
                <a:gd name="T16" fmla="*/ 18 w 18"/>
                <a:gd name="T17" fmla="*/ 10 h 22"/>
                <a:gd name="T18" fmla="*/ 18 w 18"/>
                <a:gd name="T19" fmla="*/ 12 h 22"/>
                <a:gd name="T20" fmla="*/ 17 w 18"/>
                <a:gd name="T21" fmla="*/ 16 h 22"/>
                <a:gd name="T22" fmla="*/ 16 w 18"/>
                <a:gd name="T23" fmla="*/ 20 h 22"/>
                <a:gd name="T24" fmla="*/ 13 w 18"/>
                <a:gd name="T25" fmla="*/ 22 h 22"/>
                <a:gd name="T26" fmla="*/ 9 w 18"/>
                <a:gd name="T27" fmla="*/ 22 h 22"/>
                <a:gd name="T28" fmla="*/ 6 w 18"/>
                <a:gd name="T29" fmla="*/ 22 h 22"/>
                <a:gd name="T30" fmla="*/ 3 w 18"/>
                <a:gd name="T31" fmla="*/ 20 h 22"/>
                <a:gd name="T32" fmla="*/ 1 w 18"/>
                <a:gd name="T33" fmla="*/ 16 h 22"/>
                <a:gd name="T34" fmla="*/ 0 w 18"/>
                <a:gd name="T35" fmla="*/ 12 h 22"/>
                <a:gd name="T36" fmla="*/ 0 w 18"/>
                <a:gd name="T37" fmla="*/ 10 h 22"/>
                <a:gd name="T38" fmla="*/ 6 w 18"/>
                <a:gd name="T39" fmla="*/ 12 h 22"/>
                <a:gd name="T40" fmla="*/ 7 w 18"/>
                <a:gd name="T41" fmla="*/ 16 h 22"/>
                <a:gd name="T42" fmla="*/ 9 w 18"/>
                <a:gd name="T43" fmla="*/ 18 h 22"/>
                <a:gd name="T44" fmla="*/ 12 w 18"/>
                <a:gd name="T45" fmla="*/ 16 h 22"/>
                <a:gd name="T46" fmla="*/ 12 w 18"/>
                <a:gd name="T47" fmla="*/ 12 h 22"/>
                <a:gd name="T48" fmla="*/ 12 w 18"/>
                <a:gd name="T49" fmla="*/ 10 h 22"/>
                <a:gd name="T50" fmla="*/ 12 w 18"/>
                <a:gd name="T51" fmla="*/ 6 h 22"/>
                <a:gd name="T52" fmla="*/ 9 w 18"/>
                <a:gd name="T53" fmla="*/ 4 h 22"/>
                <a:gd name="T54" fmla="*/ 7 w 18"/>
                <a:gd name="T55" fmla="*/ 6 h 22"/>
                <a:gd name="T56" fmla="*/ 6 w 18"/>
                <a:gd name="T57" fmla="*/ 10 h 22"/>
                <a:gd name="T58" fmla="*/ 6 w 18"/>
                <a:gd name="T5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2">
                  <a:moveTo>
                    <a:pt x="0" y="10"/>
                  </a:moveTo>
                  <a:cubicBezTo>
                    <a:pt x="0" y="9"/>
                    <a:pt x="1" y="7"/>
                    <a:pt x="1" y="6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1"/>
                    <a:pt x="4" y="1"/>
                    <a:pt x="6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1"/>
                    <a:pt x="15" y="1"/>
                    <a:pt x="16" y="2"/>
                  </a:cubicBezTo>
                  <a:cubicBezTo>
                    <a:pt x="16" y="3"/>
                    <a:pt x="17" y="4"/>
                    <a:pt x="17" y="6"/>
                  </a:cubicBezTo>
                  <a:cubicBezTo>
                    <a:pt x="18" y="7"/>
                    <a:pt x="18" y="9"/>
                    <a:pt x="18" y="1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5"/>
                    <a:pt x="17" y="16"/>
                  </a:cubicBezTo>
                  <a:cubicBezTo>
                    <a:pt x="17" y="18"/>
                    <a:pt x="16" y="19"/>
                    <a:pt x="16" y="20"/>
                  </a:cubicBezTo>
                  <a:cubicBezTo>
                    <a:pt x="15" y="21"/>
                    <a:pt x="14" y="21"/>
                    <a:pt x="13" y="22"/>
                  </a:cubicBezTo>
                  <a:cubicBezTo>
                    <a:pt x="12" y="22"/>
                    <a:pt x="11" y="22"/>
                    <a:pt x="9" y="22"/>
                  </a:cubicBezTo>
                  <a:cubicBezTo>
                    <a:pt x="8" y="22"/>
                    <a:pt x="7" y="22"/>
                    <a:pt x="6" y="22"/>
                  </a:cubicBezTo>
                  <a:cubicBezTo>
                    <a:pt x="4" y="21"/>
                    <a:pt x="4" y="21"/>
                    <a:pt x="3" y="20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10"/>
                  </a:lnTo>
                  <a:close/>
                  <a:moveTo>
                    <a:pt x="6" y="12"/>
                  </a:moveTo>
                  <a:cubicBezTo>
                    <a:pt x="6" y="14"/>
                    <a:pt x="6" y="15"/>
                    <a:pt x="7" y="16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10" y="18"/>
                    <a:pt x="11" y="17"/>
                    <a:pt x="12" y="16"/>
                  </a:cubicBezTo>
                  <a:cubicBezTo>
                    <a:pt x="12" y="15"/>
                    <a:pt x="12" y="14"/>
                    <a:pt x="12" y="12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1" y="5"/>
                    <a:pt x="10" y="4"/>
                    <a:pt x="9" y="4"/>
                  </a:cubicBezTo>
                  <a:cubicBezTo>
                    <a:pt x="8" y="4"/>
                    <a:pt x="7" y="5"/>
                    <a:pt x="7" y="6"/>
                  </a:cubicBezTo>
                  <a:cubicBezTo>
                    <a:pt x="6" y="7"/>
                    <a:pt x="6" y="8"/>
                    <a:pt x="6" y="10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79" name="Freeform 279"/>
            <p:cNvSpPr>
              <a:spLocks/>
            </p:cNvSpPr>
            <p:nvPr/>
          </p:nvSpPr>
          <p:spPr bwMode="auto">
            <a:xfrm>
              <a:off x="6298116" y="3759160"/>
              <a:ext cx="67202" cy="109852"/>
            </a:xfrm>
            <a:custGeom>
              <a:avLst/>
              <a:gdLst>
                <a:gd name="T0" fmla="*/ 6 w 16"/>
                <a:gd name="T1" fmla="*/ 11 h 31"/>
                <a:gd name="T2" fmla="*/ 8 w 16"/>
                <a:gd name="T3" fmla="*/ 9 h 31"/>
                <a:gd name="T4" fmla="*/ 10 w 16"/>
                <a:gd name="T5" fmla="*/ 9 h 31"/>
                <a:gd name="T6" fmla="*/ 13 w 16"/>
                <a:gd name="T7" fmla="*/ 9 h 31"/>
                <a:gd name="T8" fmla="*/ 15 w 16"/>
                <a:gd name="T9" fmla="*/ 11 h 31"/>
                <a:gd name="T10" fmla="*/ 16 w 16"/>
                <a:gd name="T11" fmla="*/ 13 h 31"/>
                <a:gd name="T12" fmla="*/ 16 w 16"/>
                <a:gd name="T13" fmla="*/ 17 h 31"/>
                <a:gd name="T14" fmla="*/ 16 w 16"/>
                <a:gd name="T15" fmla="*/ 31 h 31"/>
                <a:gd name="T16" fmla="*/ 11 w 16"/>
                <a:gd name="T17" fmla="*/ 31 h 31"/>
                <a:gd name="T18" fmla="*/ 11 w 16"/>
                <a:gd name="T19" fmla="*/ 17 h 31"/>
                <a:gd name="T20" fmla="*/ 10 w 16"/>
                <a:gd name="T21" fmla="*/ 15 h 31"/>
                <a:gd name="T22" fmla="*/ 10 w 16"/>
                <a:gd name="T23" fmla="*/ 14 h 31"/>
                <a:gd name="T24" fmla="*/ 9 w 16"/>
                <a:gd name="T25" fmla="*/ 14 h 31"/>
                <a:gd name="T26" fmla="*/ 8 w 16"/>
                <a:gd name="T27" fmla="*/ 13 h 31"/>
                <a:gd name="T28" fmla="*/ 7 w 16"/>
                <a:gd name="T29" fmla="*/ 14 h 31"/>
                <a:gd name="T30" fmla="*/ 6 w 16"/>
                <a:gd name="T31" fmla="*/ 15 h 31"/>
                <a:gd name="T32" fmla="*/ 6 w 16"/>
                <a:gd name="T33" fmla="*/ 31 h 31"/>
                <a:gd name="T34" fmla="*/ 0 w 16"/>
                <a:gd name="T35" fmla="*/ 31 h 31"/>
                <a:gd name="T36" fmla="*/ 0 w 16"/>
                <a:gd name="T37" fmla="*/ 0 h 31"/>
                <a:gd name="T38" fmla="*/ 6 w 16"/>
                <a:gd name="T39" fmla="*/ 0 h 31"/>
                <a:gd name="T40" fmla="*/ 6 w 16"/>
                <a:gd name="T41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1">
                  <a:moveTo>
                    <a:pt x="6" y="11"/>
                  </a:moveTo>
                  <a:cubicBezTo>
                    <a:pt x="6" y="10"/>
                    <a:pt x="7" y="10"/>
                    <a:pt x="8" y="9"/>
                  </a:cubicBezTo>
                  <a:cubicBezTo>
                    <a:pt x="8" y="9"/>
                    <a:pt x="9" y="9"/>
                    <a:pt x="10" y="9"/>
                  </a:cubicBezTo>
                  <a:cubicBezTo>
                    <a:pt x="11" y="9"/>
                    <a:pt x="12" y="9"/>
                    <a:pt x="13" y="9"/>
                  </a:cubicBezTo>
                  <a:cubicBezTo>
                    <a:pt x="13" y="9"/>
                    <a:pt x="14" y="10"/>
                    <a:pt x="15" y="11"/>
                  </a:cubicBezTo>
                  <a:cubicBezTo>
                    <a:pt x="15" y="11"/>
                    <a:pt x="16" y="12"/>
                    <a:pt x="16" y="13"/>
                  </a:cubicBezTo>
                  <a:cubicBezTo>
                    <a:pt x="16" y="14"/>
                    <a:pt x="16" y="16"/>
                    <a:pt x="16" y="17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0" y="15"/>
                  </a:cubicBezTo>
                  <a:cubicBezTo>
                    <a:pt x="10" y="15"/>
                    <a:pt x="10" y="15"/>
                    <a:pt x="10" y="14"/>
                  </a:cubicBezTo>
                  <a:cubicBezTo>
                    <a:pt x="10" y="14"/>
                    <a:pt x="9" y="14"/>
                    <a:pt x="9" y="14"/>
                  </a:cubicBezTo>
                  <a:cubicBezTo>
                    <a:pt x="9" y="14"/>
                    <a:pt x="8" y="13"/>
                    <a:pt x="8" y="13"/>
                  </a:cubicBezTo>
                  <a:cubicBezTo>
                    <a:pt x="7" y="13"/>
                    <a:pt x="7" y="14"/>
                    <a:pt x="7" y="14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6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80" name="Freeform 280"/>
            <p:cNvSpPr>
              <a:spLocks noEditPoints="1"/>
            </p:cNvSpPr>
            <p:nvPr/>
          </p:nvSpPr>
          <p:spPr bwMode="auto">
            <a:xfrm>
              <a:off x="6384520" y="3791117"/>
              <a:ext cx="72002" cy="77896"/>
            </a:xfrm>
            <a:custGeom>
              <a:avLst/>
              <a:gdLst>
                <a:gd name="T0" fmla="*/ 11 w 17"/>
                <a:gd name="T1" fmla="*/ 22 h 22"/>
                <a:gd name="T2" fmla="*/ 11 w 17"/>
                <a:gd name="T3" fmla="*/ 21 h 22"/>
                <a:gd name="T4" fmla="*/ 10 w 17"/>
                <a:gd name="T5" fmla="*/ 20 h 22"/>
                <a:gd name="T6" fmla="*/ 9 w 17"/>
                <a:gd name="T7" fmla="*/ 22 h 22"/>
                <a:gd name="T8" fmla="*/ 6 w 17"/>
                <a:gd name="T9" fmla="*/ 22 h 22"/>
                <a:gd name="T10" fmla="*/ 4 w 17"/>
                <a:gd name="T11" fmla="*/ 22 h 22"/>
                <a:gd name="T12" fmla="*/ 2 w 17"/>
                <a:gd name="T13" fmla="*/ 21 h 22"/>
                <a:gd name="T14" fmla="*/ 0 w 17"/>
                <a:gd name="T15" fmla="*/ 19 h 22"/>
                <a:gd name="T16" fmla="*/ 0 w 17"/>
                <a:gd name="T17" fmla="*/ 16 h 22"/>
                <a:gd name="T18" fmla="*/ 0 w 17"/>
                <a:gd name="T19" fmla="*/ 13 h 22"/>
                <a:gd name="T20" fmla="*/ 2 w 17"/>
                <a:gd name="T21" fmla="*/ 11 h 22"/>
                <a:gd name="T22" fmla="*/ 5 w 17"/>
                <a:gd name="T23" fmla="*/ 9 h 22"/>
                <a:gd name="T24" fmla="*/ 8 w 17"/>
                <a:gd name="T25" fmla="*/ 9 h 22"/>
                <a:gd name="T26" fmla="*/ 10 w 17"/>
                <a:gd name="T27" fmla="*/ 9 h 22"/>
                <a:gd name="T28" fmla="*/ 10 w 17"/>
                <a:gd name="T29" fmla="*/ 7 h 22"/>
                <a:gd name="T30" fmla="*/ 10 w 17"/>
                <a:gd name="T31" fmla="*/ 5 h 22"/>
                <a:gd name="T32" fmla="*/ 8 w 17"/>
                <a:gd name="T33" fmla="*/ 4 h 22"/>
                <a:gd name="T34" fmla="*/ 6 w 17"/>
                <a:gd name="T35" fmla="*/ 5 h 22"/>
                <a:gd name="T36" fmla="*/ 6 w 17"/>
                <a:gd name="T37" fmla="*/ 7 h 22"/>
                <a:gd name="T38" fmla="*/ 0 w 17"/>
                <a:gd name="T39" fmla="*/ 7 h 22"/>
                <a:gd name="T40" fmla="*/ 1 w 17"/>
                <a:gd name="T41" fmla="*/ 4 h 22"/>
                <a:gd name="T42" fmla="*/ 2 w 17"/>
                <a:gd name="T43" fmla="*/ 2 h 22"/>
                <a:gd name="T44" fmla="*/ 5 w 17"/>
                <a:gd name="T45" fmla="*/ 0 h 22"/>
                <a:gd name="T46" fmla="*/ 8 w 17"/>
                <a:gd name="T47" fmla="*/ 0 h 22"/>
                <a:gd name="T48" fmla="*/ 11 w 17"/>
                <a:gd name="T49" fmla="*/ 0 h 22"/>
                <a:gd name="T50" fmla="*/ 14 w 17"/>
                <a:gd name="T51" fmla="*/ 1 h 22"/>
                <a:gd name="T52" fmla="*/ 15 w 17"/>
                <a:gd name="T53" fmla="*/ 4 h 22"/>
                <a:gd name="T54" fmla="*/ 16 w 17"/>
                <a:gd name="T55" fmla="*/ 7 h 22"/>
                <a:gd name="T56" fmla="*/ 16 w 17"/>
                <a:gd name="T57" fmla="*/ 17 h 22"/>
                <a:gd name="T58" fmla="*/ 16 w 17"/>
                <a:gd name="T59" fmla="*/ 18 h 22"/>
                <a:gd name="T60" fmla="*/ 16 w 17"/>
                <a:gd name="T61" fmla="*/ 20 h 22"/>
                <a:gd name="T62" fmla="*/ 16 w 17"/>
                <a:gd name="T63" fmla="*/ 21 h 22"/>
                <a:gd name="T64" fmla="*/ 17 w 17"/>
                <a:gd name="T65" fmla="*/ 22 h 22"/>
                <a:gd name="T66" fmla="*/ 17 w 17"/>
                <a:gd name="T67" fmla="*/ 22 h 22"/>
                <a:gd name="T68" fmla="*/ 11 w 17"/>
                <a:gd name="T69" fmla="*/ 22 h 22"/>
                <a:gd name="T70" fmla="*/ 7 w 17"/>
                <a:gd name="T71" fmla="*/ 18 h 22"/>
                <a:gd name="T72" fmla="*/ 9 w 17"/>
                <a:gd name="T73" fmla="*/ 17 h 22"/>
                <a:gd name="T74" fmla="*/ 10 w 17"/>
                <a:gd name="T75" fmla="*/ 17 h 22"/>
                <a:gd name="T76" fmla="*/ 10 w 17"/>
                <a:gd name="T77" fmla="*/ 12 h 22"/>
                <a:gd name="T78" fmla="*/ 9 w 17"/>
                <a:gd name="T79" fmla="*/ 12 h 22"/>
                <a:gd name="T80" fmla="*/ 7 w 17"/>
                <a:gd name="T81" fmla="*/ 12 h 22"/>
                <a:gd name="T82" fmla="*/ 6 w 17"/>
                <a:gd name="T83" fmla="*/ 13 h 22"/>
                <a:gd name="T84" fmla="*/ 6 w 17"/>
                <a:gd name="T85" fmla="*/ 14 h 22"/>
                <a:gd name="T86" fmla="*/ 5 w 17"/>
                <a:gd name="T87" fmla="*/ 15 h 22"/>
                <a:gd name="T88" fmla="*/ 6 w 17"/>
                <a:gd name="T89" fmla="*/ 17 h 22"/>
                <a:gd name="T90" fmla="*/ 7 w 17"/>
                <a:gd name="T91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" h="22">
                  <a:moveTo>
                    <a:pt x="11" y="22"/>
                  </a:moveTo>
                  <a:cubicBezTo>
                    <a:pt x="11" y="22"/>
                    <a:pt x="11" y="21"/>
                    <a:pt x="11" y="21"/>
                  </a:cubicBezTo>
                  <a:cubicBezTo>
                    <a:pt x="10" y="21"/>
                    <a:pt x="10" y="21"/>
                    <a:pt x="10" y="20"/>
                  </a:cubicBezTo>
                  <a:cubicBezTo>
                    <a:pt x="10" y="21"/>
                    <a:pt x="9" y="21"/>
                    <a:pt x="9" y="22"/>
                  </a:cubicBezTo>
                  <a:cubicBezTo>
                    <a:pt x="8" y="22"/>
                    <a:pt x="7" y="22"/>
                    <a:pt x="6" y="22"/>
                  </a:cubicBezTo>
                  <a:cubicBezTo>
                    <a:pt x="5" y="22"/>
                    <a:pt x="4" y="22"/>
                    <a:pt x="4" y="22"/>
                  </a:cubicBezTo>
                  <a:cubicBezTo>
                    <a:pt x="3" y="22"/>
                    <a:pt x="2" y="21"/>
                    <a:pt x="2" y="21"/>
                  </a:cubicBezTo>
                  <a:cubicBezTo>
                    <a:pt x="1" y="20"/>
                    <a:pt x="1" y="19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1" y="12"/>
                    <a:pt x="1" y="11"/>
                    <a:pt x="2" y="11"/>
                  </a:cubicBezTo>
                  <a:cubicBezTo>
                    <a:pt x="3" y="10"/>
                    <a:pt x="4" y="9"/>
                    <a:pt x="5" y="9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7" y="4"/>
                    <a:pt x="7" y="4"/>
                    <a:pt x="6" y="5"/>
                  </a:cubicBezTo>
                  <a:cubicBezTo>
                    <a:pt x="6" y="5"/>
                    <a:pt x="6" y="6"/>
                    <a:pt x="6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1"/>
                    <a:pt x="14" y="1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1"/>
                    <a:pt x="16" y="21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lnTo>
                    <a:pt x="11" y="22"/>
                  </a:lnTo>
                  <a:close/>
                  <a:moveTo>
                    <a:pt x="7" y="18"/>
                  </a:moveTo>
                  <a:cubicBezTo>
                    <a:pt x="8" y="18"/>
                    <a:pt x="9" y="18"/>
                    <a:pt x="9" y="17"/>
                  </a:cubicBezTo>
                  <a:cubicBezTo>
                    <a:pt x="9" y="17"/>
                    <a:pt x="10" y="17"/>
                    <a:pt x="10" y="17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8" y="12"/>
                    <a:pt x="7" y="12"/>
                  </a:cubicBezTo>
                  <a:cubicBezTo>
                    <a:pt x="7" y="12"/>
                    <a:pt x="7" y="13"/>
                    <a:pt x="6" y="13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5" y="15"/>
                    <a:pt x="5" y="15"/>
                  </a:cubicBezTo>
                  <a:cubicBezTo>
                    <a:pt x="5" y="16"/>
                    <a:pt x="6" y="17"/>
                    <a:pt x="6" y="17"/>
                  </a:cubicBezTo>
                  <a:cubicBezTo>
                    <a:pt x="6" y="18"/>
                    <a:pt x="7" y="18"/>
                    <a:pt x="7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81" name="Freeform 281"/>
            <p:cNvSpPr>
              <a:spLocks/>
            </p:cNvSpPr>
            <p:nvPr/>
          </p:nvSpPr>
          <p:spPr bwMode="auto">
            <a:xfrm>
              <a:off x="6461322" y="3791117"/>
              <a:ext cx="72002" cy="77896"/>
            </a:xfrm>
            <a:custGeom>
              <a:avLst/>
              <a:gdLst>
                <a:gd name="T0" fmla="*/ 16 w 30"/>
                <a:gd name="T1" fmla="*/ 25 h 39"/>
                <a:gd name="T2" fmla="*/ 19 w 30"/>
                <a:gd name="T3" fmla="*/ 0 h 39"/>
                <a:gd name="T4" fmla="*/ 30 w 30"/>
                <a:gd name="T5" fmla="*/ 0 h 39"/>
                <a:gd name="T6" fmla="*/ 19 w 30"/>
                <a:gd name="T7" fmla="*/ 39 h 39"/>
                <a:gd name="T8" fmla="*/ 10 w 30"/>
                <a:gd name="T9" fmla="*/ 39 h 39"/>
                <a:gd name="T10" fmla="*/ 0 w 30"/>
                <a:gd name="T11" fmla="*/ 0 h 39"/>
                <a:gd name="T12" fmla="*/ 10 w 30"/>
                <a:gd name="T13" fmla="*/ 0 h 39"/>
                <a:gd name="T14" fmla="*/ 16 w 30"/>
                <a:gd name="T15" fmla="*/ 2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39">
                  <a:moveTo>
                    <a:pt x="16" y="25"/>
                  </a:moveTo>
                  <a:lnTo>
                    <a:pt x="19" y="0"/>
                  </a:lnTo>
                  <a:lnTo>
                    <a:pt x="30" y="0"/>
                  </a:lnTo>
                  <a:lnTo>
                    <a:pt x="19" y="39"/>
                  </a:lnTo>
                  <a:lnTo>
                    <a:pt x="10" y="39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6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82" name="Freeform 282"/>
            <p:cNvSpPr>
              <a:spLocks noEditPoints="1"/>
            </p:cNvSpPr>
            <p:nvPr/>
          </p:nvSpPr>
          <p:spPr bwMode="auto">
            <a:xfrm>
              <a:off x="6540526" y="3791117"/>
              <a:ext cx="74403" cy="77896"/>
            </a:xfrm>
            <a:custGeom>
              <a:avLst/>
              <a:gdLst>
                <a:gd name="T0" fmla="*/ 10 w 17"/>
                <a:gd name="T1" fmla="*/ 22 h 22"/>
                <a:gd name="T2" fmla="*/ 6 w 17"/>
                <a:gd name="T3" fmla="*/ 22 h 22"/>
                <a:gd name="T4" fmla="*/ 3 w 17"/>
                <a:gd name="T5" fmla="*/ 20 h 22"/>
                <a:gd name="T6" fmla="*/ 1 w 17"/>
                <a:gd name="T7" fmla="*/ 17 h 22"/>
                <a:gd name="T8" fmla="*/ 0 w 17"/>
                <a:gd name="T9" fmla="*/ 12 h 22"/>
                <a:gd name="T10" fmla="*/ 0 w 17"/>
                <a:gd name="T11" fmla="*/ 10 h 22"/>
                <a:gd name="T12" fmla="*/ 1 w 17"/>
                <a:gd name="T13" fmla="*/ 6 h 22"/>
                <a:gd name="T14" fmla="*/ 3 w 17"/>
                <a:gd name="T15" fmla="*/ 2 h 22"/>
                <a:gd name="T16" fmla="*/ 5 w 17"/>
                <a:gd name="T17" fmla="*/ 0 h 22"/>
                <a:gd name="T18" fmla="*/ 9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6 w 17"/>
                <a:gd name="T27" fmla="*/ 13 h 22"/>
                <a:gd name="T28" fmla="*/ 6 w 17"/>
                <a:gd name="T29" fmla="*/ 15 h 22"/>
                <a:gd name="T30" fmla="*/ 7 w 17"/>
                <a:gd name="T31" fmla="*/ 17 h 22"/>
                <a:gd name="T32" fmla="*/ 8 w 17"/>
                <a:gd name="T33" fmla="*/ 17 h 22"/>
                <a:gd name="T34" fmla="*/ 10 w 17"/>
                <a:gd name="T35" fmla="*/ 18 h 22"/>
                <a:gd name="T36" fmla="*/ 13 w 17"/>
                <a:gd name="T37" fmla="*/ 17 h 22"/>
                <a:gd name="T38" fmla="*/ 15 w 17"/>
                <a:gd name="T39" fmla="*/ 16 h 22"/>
                <a:gd name="T40" fmla="*/ 17 w 17"/>
                <a:gd name="T41" fmla="*/ 19 h 22"/>
                <a:gd name="T42" fmla="*/ 16 w 17"/>
                <a:gd name="T43" fmla="*/ 20 h 22"/>
                <a:gd name="T44" fmla="*/ 14 w 17"/>
                <a:gd name="T45" fmla="*/ 21 h 22"/>
                <a:gd name="T46" fmla="*/ 12 w 17"/>
                <a:gd name="T47" fmla="*/ 22 h 22"/>
                <a:gd name="T48" fmla="*/ 10 w 17"/>
                <a:gd name="T49" fmla="*/ 22 h 22"/>
                <a:gd name="T50" fmla="*/ 9 w 17"/>
                <a:gd name="T51" fmla="*/ 4 h 22"/>
                <a:gd name="T52" fmla="*/ 7 w 17"/>
                <a:gd name="T53" fmla="*/ 5 h 22"/>
                <a:gd name="T54" fmla="*/ 6 w 17"/>
                <a:gd name="T55" fmla="*/ 9 h 22"/>
                <a:gd name="T56" fmla="*/ 12 w 17"/>
                <a:gd name="T57" fmla="*/ 9 h 22"/>
                <a:gd name="T58" fmla="*/ 12 w 17"/>
                <a:gd name="T59" fmla="*/ 8 h 22"/>
                <a:gd name="T60" fmla="*/ 11 w 17"/>
                <a:gd name="T61" fmla="*/ 5 h 22"/>
                <a:gd name="T62" fmla="*/ 9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10" y="22"/>
                  </a:moveTo>
                  <a:cubicBezTo>
                    <a:pt x="8" y="22"/>
                    <a:pt x="7" y="22"/>
                    <a:pt x="6" y="22"/>
                  </a:cubicBezTo>
                  <a:cubicBezTo>
                    <a:pt x="4" y="21"/>
                    <a:pt x="4" y="21"/>
                    <a:pt x="3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1" y="6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7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7" y="16"/>
                    <a:pt x="7" y="16"/>
                    <a:pt x="7" y="17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7"/>
                    <a:pt x="13" y="17"/>
                  </a:cubicBezTo>
                  <a:cubicBezTo>
                    <a:pt x="13" y="17"/>
                    <a:pt x="14" y="16"/>
                    <a:pt x="15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0"/>
                    <a:pt x="16" y="20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1" y="22"/>
                    <a:pt x="10" y="22"/>
                  </a:cubicBezTo>
                  <a:close/>
                  <a:moveTo>
                    <a:pt x="9" y="4"/>
                  </a:moveTo>
                  <a:cubicBezTo>
                    <a:pt x="8" y="4"/>
                    <a:pt x="7" y="5"/>
                    <a:pt x="7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6"/>
                    <a:pt x="11" y="5"/>
                  </a:cubicBezTo>
                  <a:cubicBezTo>
                    <a:pt x="11" y="5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83" name="Freeform 283"/>
            <p:cNvSpPr>
              <a:spLocks/>
            </p:cNvSpPr>
            <p:nvPr/>
          </p:nvSpPr>
          <p:spPr bwMode="auto">
            <a:xfrm>
              <a:off x="6670131" y="3791117"/>
              <a:ext cx="45603" cy="77896"/>
            </a:xfrm>
            <a:custGeom>
              <a:avLst/>
              <a:gdLst>
                <a:gd name="T0" fmla="*/ 11 w 11"/>
                <a:gd name="T1" fmla="*/ 6 h 22"/>
                <a:gd name="T2" fmla="*/ 10 w 11"/>
                <a:gd name="T3" fmla="*/ 5 h 22"/>
                <a:gd name="T4" fmla="*/ 9 w 11"/>
                <a:gd name="T5" fmla="*/ 5 h 22"/>
                <a:gd name="T6" fmla="*/ 7 w 11"/>
                <a:gd name="T7" fmla="*/ 6 h 22"/>
                <a:gd name="T8" fmla="*/ 6 w 11"/>
                <a:gd name="T9" fmla="*/ 7 h 22"/>
                <a:gd name="T10" fmla="*/ 6 w 11"/>
                <a:gd name="T11" fmla="*/ 22 h 22"/>
                <a:gd name="T12" fmla="*/ 0 w 11"/>
                <a:gd name="T13" fmla="*/ 22 h 22"/>
                <a:gd name="T14" fmla="*/ 0 w 11"/>
                <a:gd name="T15" fmla="*/ 0 h 22"/>
                <a:gd name="T16" fmla="*/ 5 w 11"/>
                <a:gd name="T17" fmla="*/ 0 h 22"/>
                <a:gd name="T18" fmla="*/ 6 w 11"/>
                <a:gd name="T19" fmla="*/ 2 h 22"/>
                <a:gd name="T20" fmla="*/ 7 w 11"/>
                <a:gd name="T21" fmla="*/ 0 h 22"/>
                <a:gd name="T22" fmla="*/ 9 w 11"/>
                <a:gd name="T23" fmla="*/ 0 h 22"/>
                <a:gd name="T24" fmla="*/ 10 w 11"/>
                <a:gd name="T25" fmla="*/ 0 h 22"/>
                <a:gd name="T26" fmla="*/ 11 w 11"/>
                <a:gd name="T27" fmla="*/ 0 h 22"/>
                <a:gd name="T28" fmla="*/ 11 w 11"/>
                <a:gd name="T2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cubicBezTo>
                    <a:pt x="11" y="6"/>
                    <a:pt x="10" y="6"/>
                    <a:pt x="10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8" y="5"/>
                    <a:pt x="7" y="6"/>
                    <a:pt x="7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1"/>
                    <a:pt x="7" y="0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0"/>
                    <a:pt x="11" y="0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84" name="Freeform 284"/>
            <p:cNvSpPr>
              <a:spLocks noEditPoints="1"/>
            </p:cNvSpPr>
            <p:nvPr/>
          </p:nvSpPr>
          <p:spPr bwMode="auto">
            <a:xfrm>
              <a:off x="6725333" y="3791117"/>
              <a:ext cx="72002" cy="77896"/>
            </a:xfrm>
            <a:custGeom>
              <a:avLst/>
              <a:gdLst>
                <a:gd name="T0" fmla="*/ 9 w 17"/>
                <a:gd name="T1" fmla="*/ 22 h 22"/>
                <a:gd name="T2" fmla="*/ 5 w 17"/>
                <a:gd name="T3" fmla="*/ 22 h 22"/>
                <a:gd name="T4" fmla="*/ 2 w 17"/>
                <a:gd name="T5" fmla="*/ 20 h 22"/>
                <a:gd name="T6" fmla="*/ 0 w 17"/>
                <a:gd name="T7" fmla="*/ 17 h 22"/>
                <a:gd name="T8" fmla="*/ 0 w 17"/>
                <a:gd name="T9" fmla="*/ 12 h 22"/>
                <a:gd name="T10" fmla="*/ 0 w 17"/>
                <a:gd name="T11" fmla="*/ 10 h 22"/>
                <a:gd name="T12" fmla="*/ 0 w 17"/>
                <a:gd name="T13" fmla="*/ 6 h 22"/>
                <a:gd name="T14" fmla="*/ 2 w 17"/>
                <a:gd name="T15" fmla="*/ 2 h 22"/>
                <a:gd name="T16" fmla="*/ 5 w 17"/>
                <a:gd name="T17" fmla="*/ 0 h 22"/>
                <a:gd name="T18" fmla="*/ 9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6 w 17"/>
                <a:gd name="T27" fmla="*/ 13 h 22"/>
                <a:gd name="T28" fmla="*/ 6 w 17"/>
                <a:gd name="T29" fmla="*/ 15 h 22"/>
                <a:gd name="T30" fmla="*/ 7 w 17"/>
                <a:gd name="T31" fmla="*/ 17 h 22"/>
                <a:gd name="T32" fmla="*/ 8 w 17"/>
                <a:gd name="T33" fmla="*/ 17 h 22"/>
                <a:gd name="T34" fmla="*/ 10 w 17"/>
                <a:gd name="T35" fmla="*/ 18 h 22"/>
                <a:gd name="T36" fmla="*/ 12 w 17"/>
                <a:gd name="T37" fmla="*/ 17 h 22"/>
                <a:gd name="T38" fmla="*/ 14 w 17"/>
                <a:gd name="T39" fmla="*/ 16 h 22"/>
                <a:gd name="T40" fmla="*/ 17 w 17"/>
                <a:gd name="T41" fmla="*/ 19 h 22"/>
                <a:gd name="T42" fmla="*/ 15 w 17"/>
                <a:gd name="T43" fmla="*/ 20 h 22"/>
                <a:gd name="T44" fmla="*/ 14 w 17"/>
                <a:gd name="T45" fmla="*/ 21 h 22"/>
                <a:gd name="T46" fmla="*/ 12 w 17"/>
                <a:gd name="T47" fmla="*/ 22 h 22"/>
                <a:gd name="T48" fmla="*/ 9 w 17"/>
                <a:gd name="T49" fmla="*/ 22 h 22"/>
                <a:gd name="T50" fmla="*/ 9 w 17"/>
                <a:gd name="T51" fmla="*/ 4 h 22"/>
                <a:gd name="T52" fmla="*/ 6 w 17"/>
                <a:gd name="T53" fmla="*/ 5 h 22"/>
                <a:gd name="T54" fmla="*/ 6 w 17"/>
                <a:gd name="T55" fmla="*/ 9 h 22"/>
                <a:gd name="T56" fmla="*/ 11 w 17"/>
                <a:gd name="T57" fmla="*/ 9 h 22"/>
                <a:gd name="T58" fmla="*/ 11 w 17"/>
                <a:gd name="T59" fmla="*/ 8 h 22"/>
                <a:gd name="T60" fmla="*/ 11 w 17"/>
                <a:gd name="T61" fmla="*/ 5 h 22"/>
                <a:gd name="T62" fmla="*/ 9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9" y="22"/>
                  </a:moveTo>
                  <a:cubicBezTo>
                    <a:pt x="8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1" y="19"/>
                    <a:pt x="1" y="18"/>
                    <a:pt x="0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1" y="0"/>
                    <a:pt x="13" y="1"/>
                    <a:pt x="15" y="2"/>
                  </a:cubicBezTo>
                  <a:cubicBezTo>
                    <a:pt x="16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6" y="16"/>
                    <a:pt x="7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8"/>
                    <a:pt x="9" y="18"/>
                    <a:pt x="10" y="18"/>
                  </a:cubicBezTo>
                  <a:cubicBezTo>
                    <a:pt x="11" y="18"/>
                    <a:pt x="11" y="17"/>
                    <a:pt x="12" y="17"/>
                  </a:cubicBezTo>
                  <a:cubicBezTo>
                    <a:pt x="13" y="17"/>
                    <a:pt x="14" y="16"/>
                    <a:pt x="14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5" y="21"/>
                    <a:pt x="14" y="21"/>
                    <a:pt x="14" y="21"/>
                  </a:cubicBezTo>
                  <a:cubicBezTo>
                    <a:pt x="13" y="22"/>
                    <a:pt x="13" y="22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lose/>
                  <a:moveTo>
                    <a:pt x="9" y="4"/>
                  </a:moveTo>
                  <a:cubicBezTo>
                    <a:pt x="8" y="4"/>
                    <a:pt x="7" y="5"/>
                    <a:pt x="6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1" y="5"/>
                  </a:cubicBezTo>
                  <a:cubicBezTo>
                    <a:pt x="10" y="5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85" name="Freeform 285"/>
            <p:cNvSpPr>
              <a:spLocks/>
            </p:cNvSpPr>
            <p:nvPr/>
          </p:nvSpPr>
          <p:spPr bwMode="auto">
            <a:xfrm>
              <a:off x="6806936" y="3791117"/>
              <a:ext cx="67202" cy="77896"/>
            </a:xfrm>
            <a:custGeom>
              <a:avLst/>
              <a:gdLst>
                <a:gd name="T0" fmla="*/ 11 w 16"/>
                <a:gd name="T1" fmla="*/ 16 h 22"/>
                <a:gd name="T2" fmla="*/ 11 w 16"/>
                <a:gd name="T3" fmla="*/ 15 h 22"/>
                <a:gd name="T4" fmla="*/ 10 w 16"/>
                <a:gd name="T5" fmla="*/ 15 h 22"/>
                <a:gd name="T6" fmla="*/ 9 w 16"/>
                <a:gd name="T7" fmla="*/ 14 h 22"/>
                <a:gd name="T8" fmla="*/ 7 w 16"/>
                <a:gd name="T9" fmla="*/ 13 h 22"/>
                <a:gd name="T10" fmla="*/ 4 w 16"/>
                <a:gd name="T11" fmla="*/ 12 h 22"/>
                <a:gd name="T12" fmla="*/ 2 w 16"/>
                <a:gd name="T13" fmla="*/ 10 h 22"/>
                <a:gd name="T14" fmla="*/ 1 w 16"/>
                <a:gd name="T15" fmla="*/ 9 h 22"/>
                <a:gd name="T16" fmla="*/ 1 w 16"/>
                <a:gd name="T17" fmla="*/ 6 h 22"/>
                <a:gd name="T18" fmla="*/ 1 w 16"/>
                <a:gd name="T19" fmla="*/ 4 h 22"/>
                <a:gd name="T20" fmla="*/ 3 w 16"/>
                <a:gd name="T21" fmla="*/ 2 h 22"/>
                <a:gd name="T22" fmla="*/ 5 w 16"/>
                <a:gd name="T23" fmla="*/ 0 h 22"/>
                <a:gd name="T24" fmla="*/ 8 w 16"/>
                <a:gd name="T25" fmla="*/ 0 h 22"/>
                <a:gd name="T26" fmla="*/ 12 w 16"/>
                <a:gd name="T27" fmla="*/ 0 h 22"/>
                <a:gd name="T28" fmla="*/ 14 w 16"/>
                <a:gd name="T29" fmla="*/ 2 h 22"/>
                <a:gd name="T30" fmla="*/ 16 w 16"/>
                <a:gd name="T31" fmla="*/ 4 h 22"/>
                <a:gd name="T32" fmla="*/ 16 w 16"/>
                <a:gd name="T33" fmla="*/ 7 h 22"/>
                <a:gd name="T34" fmla="*/ 11 w 16"/>
                <a:gd name="T35" fmla="*/ 7 h 22"/>
                <a:gd name="T36" fmla="*/ 10 w 16"/>
                <a:gd name="T37" fmla="*/ 5 h 22"/>
                <a:gd name="T38" fmla="*/ 8 w 16"/>
                <a:gd name="T39" fmla="*/ 4 h 22"/>
                <a:gd name="T40" fmla="*/ 7 w 16"/>
                <a:gd name="T41" fmla="*/ 4 h 22"/>
                <a:gd name="T42" fmla="*/ 6 w 16"/>
                <a:gd name="T43" fmla="*/ 6 h 22"/>
                <a:gd name="T44" fmla="*/ 6 w 16"/>
                <a:gd name="T45" fmla="*/ 7 h 22"/>
                <a:gd name="T46" fmla="*/ 7 w 16"/>
                <a:gd name="T47" fmla="*/ 7 h 22"/>
                <a:gd name="T48" fmla="*/ 8 w 16"/>
                <a:gd name="T49" fmla="*/ 8 h 22"/>
                <a:gd name="T50" fmla="*/ 10 w 16"/>
                <a:gd name="T51" fmla="*/ 9 h 22"/>
                <a:gd name="T52" fmla="*/ 13 w 16"/>
                <a:gd name="T53" fmla="*/ 10 h 22"/>
                <a:gd name="T54" fmla="*/ 15 w 16"/>
                <a:gd name="T55" fmla="*/ 12 h 22"/>
                <a:gd name="T56" fmla="*/ 16 w 16"/>
                <a:gd name="T57" fmla="*/ 13 h 22"/>
                <a:gd name="T58" fmla="*/ 16 w 16"/>
                <a:gd name="T59" fmla="*/ 16 h 22"/>
                <a:gd name="T60" fmla="*/ 16 w 16"/>
                <a:gd name="T61" fmla="*/ 19 h 22"/>
                <a:gd name="T62" fmla="*/ 14 w 16"/>
                <a:gd name="T63" fmla="*/ 21 h 22"/>
                <a:gd name="T64" fmla="*/ 12 w 16"/>
                <a:gd name="T65" fmla="*/ 22 h 22"/>
                <a:gd name="T66" fmla="*/ 8 w 16"/>
                <a:gd name="T67" fmla="*/ 22 h 22"/>
                <a:gd name="T68" fmla="*/ 5 w 16"/>
                <a:gd name="T69" fmla="*/ 22 h 22"/>
                <a:gd name="T70" fmla="*/ 2 w 16"/>
                <a:gd name="T71" fmla="*/ 20 h 22"/>
                <a:gd name="T72" fmla="*/ 1 w 16"/>
                <a:gd name="T73" fmla="*/ 18 h 22"/>
                <a:gd name="T74" fmla="*/ 0 w 16"/>
                <a:gd name="T75" fmla="*/ 15 h 22"/>
                <a:gd name="T76" fmla="*/ 6 w 16"/>
                <a:gd name="T77" fmla="*/ 15 h 22"/>
                <a:gd name="T78" fmla="*/ 6 w 16"/>
                <a:gd name="T79" fmla="*/ 17 h 22"/>
                <a:gd name="T80" fmla="*/ 6 w 16"/>
                <a:gd name="T81" fmla="*/ 18 h 22"/>
                <a:gd name="T82" fmla="*/ 7 w 16"/>
                <a:gd name="T83" fmla="*/ 18 h 22"/>
                <a:gd name="T84" fmla="*/ 8 w 16"/>
                <a:gd name="T85" fmla="*/ 18 h 22"/>
                <a:gd name="T86" fmla="*/ 11 w 16"/>
                <a:gd name="T8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" h="22">
                  <a:moveTo>
                    <a:pt x="11" y="16"/>
                  </a:moveTo>
                  <a:cubicBezTo>
                    <a:pt x="11" y="16"/>
                    <a:pt x="11" y="16"/>
                    <a:pt x="11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9" y="14"/>
                    <a:pt x="9" y="14"/>
                  </a:cubicBezTo>
                  <a:cubicBezTo>
                    <a:pt x="8" y="14"/>
                    <a:pt x="8" y="13"/>
                    <a:pt x="7" y="13"/>
                  </a:cubicBezTo>
                  <a:cubicBezTo>
                    <a:pt x="6" y="13"/>
                    <a:pt x="5" y="12"/>
                    <a:pt x="4" y="12"/>
                  </a:cubicBezTo>
                  <a:cubicBezTo>
                    <a:pt x="4" y="11"/>
                    <a:pt x="3" y="11"/>
                    <a:pt x="2" y="10"/>
                  </a:cubicBezTo>
                  <a:cubicBezTo>
                    <a:pt x="2" y="10"/>
                    <a:pt x="1" y="9"/>
                    <a:pt x="1" y="9"/>
                  </a:cubicBezTo>
                  <a:cubicBezTo>
                    <a:pt x="1" y="8"/>
                    <a:pt x="1" y="7"/>
                    <a:pt x="1" y="6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0"/>
                    <a:pt x="13" y="1"/>
                    <a:pt x="14" y="2"/>
                  </a:cubicBezTo>
                  <a:cubicBezTo>
                    <a:pt x="15" y="2"/>
                    <a:pt x="15" y="3"/>
                    <a:pt x="16" y="4"/>
                  </a:cubicBezTo>
                  <a:cubicBezTo>
                    <a:pt x="16" y="5"/>
                    <a:pt x="16" y="5"/>
                    <a:pt x="16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0" y="4"/>
                    <a:pt x="9" y="4"/>
                    <a:pt x="8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9" y="8"/>
                    <a:pt x="9" y="9"/>
                    <a:pt x="10" y="9"/>
                  </a:cubicBezTo>
                  <a:cubicBezTo>
                    <a:pt x="11" y="9"/>
                    <a:pt x="12" y="10"/>
                    <a:pt x="13" y="10"/>
                  </a:cubicBezTo>
                  <a:cubicBezTo>
                    <a:pt x="14" y="11"/>
                    <a:pt x="14" y="11"/>
                    <a:pt x="15" y="12"/>
                  </a:cubicBezTo>
                  <a:cubicBezTo>
                    <a:pt x="15" y="12"/>
                    <a:pt x="16" y="13"/>
                    <a:pt x="16" y="13"/>
                  </a:cubicBezTo>
                  <a:cubicBezTo>
                    <a:pt x="16" y="14"/>
                    <a:pt x="16" y="15"/>
                    <a:pt x="16" y="16"/>
                  </a:cubicBezTo>
                  <a:cubicBezTo>
                    <a:pt x="16" y="17"/>
                    <a:pt x="16" y="18"/>
                    <a:pt x="16" y="19"/>
                  </a:cubicBezTo>
                  <a:cubicBezTo>
                    <a:pt x="15" y="19"/>
                    <a:pt x="15" y="20"/>
                    <a:pt x="14" y="21"/>
                  </a:cubicBezTo>
                  <a:cubicBezTo>
                    <a:pt x="13" y="21"/>
                    <a:pt x="13" y="22"/>
                    <a:pt x="12" y="22"/>
                  </a:cubicBezTo>
                  <a:cubicBezTo>
                    <a:pt x="11" y="22"/>
                    <a:pt x="10" y="22"/>
                    <a:pt x="8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2" y="19"/>
                    <a:pt x="1" y="19"/>
                    <a:pt x="1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0" y="18"/>
                    <a:pt x="11" y="17"/>
                    <a:pt x="11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86" name="Freeform 286"/>
            <p:cNvSpPr>
              <a:spLocks/>
            </p:cNvSpPr>
            <p:nvPr/>
          </p:nvSpPr>
          <p:spPr bwMode="auto">
            <a:xfrm>
              <a:off x="6890940" y="3791117"/>
              <a:ext cx="69603" cy="77896"/>
            </a:xfrm>
            <a:custGeom>
              <a:avLst/>
              <a:gdLst>
                <a:gd name="T0" fmla="*/ 11 w 16"/>
                <a:gd name="T1" fmla="*/ 20 h 22"/>
                <a:gd name="T2" fmla="*/ 9 w 16"/>
                <a:gd name="T3" fmla="*/ 22 h 22"/>
                <a:gd name="T4" fmla="*/ 6 w 16"/>
                <a:gd name="T5" fmla="*/ 22 h 22"/>
                <a:gd name="T6" fmla="*/ 3 w 16"/>
                <a:gd name="T7" fmla="*/ 22 h 22"/>
                <a:gd name="T8" fmla="*/ 1 w 16"/>
                <a:gd name="T9" fmla="*/ 20 h 22"/>
                <a:gd name="T10" fmla="*/ 0 w 16"/>
                <a:gd name="T11" fmla="*/ 18 h 22"/>
                <a:gd name="T12" fmla="*/ 0 w 16"/>
                <a:gd name="T13" fmla="*/ 14 h 22"/>
                <a:gd name="T14" fmla="*/ 0 w 16"/>
                <a:gd name="T15" fmla="*/ 0 h 22"/>
                <a:gd name="T16" fmla="*/ 5 w 16"/>
                <a:gd name="T17" fmla="*/ 0 h 22"/>
                <a:gd name="T18" fmla="*/ 5 w 16"/>
                <a:gd name="T19" fmla="*/ 14 h 22"/>
                <a:gd name="T20" fmla="*/ 6 w 16"/>
                <a:gd name="T21" fmla="*/ 17 h 22"/>
                <a:gd name="T22" fmla="*/ 8 w 16"/>
                <a:gd name="T23" fmla="*/ 18 h 22"/>
                <a:gd name="T24" fmla="*/ 9 w 16"/>
                <a:gd name="T25" fmla="*/ 17 h 22"/>
                <a:gd name="T26" fmla="*/ 10 w 16"/>
                <a:gd name="T27" fmla="*/ 16 h 22"/>
                <a:gd name="T28" fmla="*/ 10 w 16"/>
                <a:gd name="T29" fmla="*/ 0 h 22"/>
                <a:gd name="T30" fmla="*/ 16 w 16"/>
                <a:gd name="T31" fmla="*/ 0 h 22"/>
                <a:gd name="T32" fmla="*/ 16 w 16"/>
                <a:gd name="T33" fmla="*/ 22 h 22"/>
                <a:gd name="T34" fmla="*/ 11 w 16"/>
                <a:gd name="T35" fmla="*/ 22 h 22"/>
                <a:gd name="T36" fmla="*/ 11 w 16"/>
                <a:gd name="T3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22">
                  <a:moveTo>
                    <a:pt x="11" y="20"/>
                  </a:moveTo>
                  <a:cubicBezTo>
                    <a:pt x="10" y="21"/>
                    <a:pt x="9" y="21"/>
                    <a:pt x="9" y="22"/>
                  </a:cubicBezTo>
                  <a:cubicBezTo>
                    <a:pt x="8" y="22"/>
                    <a:pt x="7" y="22"/>
                    <a:pt x="6" y="22"/>
                  </a:cubicBezTo>
                  <a:cubicBezTo>
                    <a:pt x="5" y="22"/>
                    <a:pt x="4" y="22"/>
                    <a:pt x="3" y="22"/>
                  </a:cubicBezTo>
                  <a:cubicBezTo>
                    <a:pt x="3" y="22"/>
                    <a:pt x="2" y="21"/>
                    <a:pt x="1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17"/>
                    <a:pt x="0" y="16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6" y="16"/>
                    <a:pt x="6" y="17"/>
                  </a:cubicBezTo>
                  <a:cubicBezTo>
                    <a:pt x="6" y="17"/>
                    <a:pt x="7" y="18"/>
                    <a:pt x="8" y="18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7"/>
                    <a:pt x="10" y="16"/>
                    <a:pt x="10" y="1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1" y="22"/>
                    <a:pt x="11" y="22"/>
                    <a:pt x="11" y="22"/>
                  </a:cubicBezTo>
                  <a:lnTo>
                    <a:pt x="11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87" name="Rectangle 287"/>
            <p:cNvSpPr>
              <a:spLocks noChangeArrowheads="1"/>
            </p:cNvSpPr>
            <p:nvPr/>
          </p:nvSpPr>
          <p:spPr bwMode="auto">
            <a:xfrm>
              <a:off x="6977343" y="3759160"/>
              <a:ext cx="24000" cy="109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88" name="Freeform 288"/>
            <p:cNvSpPr>
              <a:spLocks/>
            </p:cNvSpPr>
            <p:nvPr/>
          </p:nvSpPr>
          <p:spPr bwMode="auto">
            <a:xfrm>
              <a:off x="7015744" y="3773141"/>
              <a:ext cx="45603" cy="95870"/>
            </a:xfrm>
            <a:custGeom>
              <a:avLst/>
              <a:gdLst>
                <a:gd name="T0" fmla="*/ 8 w 11"/>
                <a:gd name="T1" fmla="*/ 0 h 27"/>
                <a:gd name="T2" fmla="*/ 8 w 11"/>
                <a:gd name="T3" fmla="*/ 5 h 27"/>
                <a:gd name="T4" fmla="*/ 11 w 11"/>
                <a:gd name="T5" fmla="*/ 5 h 27"/>
                <a:gd name="T6" fmla="*/ 11 w 11"/>
                <a:gd name="T7" fmla="*/ 9 h 27"/>
                <a:gd name="T8" fmla="*/ 8 w 11"/>
                <a:gd name="T9" fmla="*/ 9 h 27"/>
                <a:gd name="T10" fmla="*/ 8 w 11"/>
                <a:gd name="T11" fmla="*/ 20 h 27"/>
                <a:gd name="T12" fmla="*/ 8 w 11"/>
                <a:gd name="T13" fmla="*/ 21 h 27"/>
                <a:gd name="T14" fmla="*/ 9 w 11"/>
                <a:gd name="T15" fmla="*/ 22 h 27"/>
                <a:gd name="T16" fmla="*/ 9 w 11"/>
                <a:gd name="T17" fmla="*/ 22 h 27"/>
                <a:gd name="T18" fmla="*/ 10 w 11"/>
                <a:gd name="T19" fmla="*/ 23 h 27"/>
                <a:gd name="T20" fmla="*/ 11 w 11"/>
                <a:gd name="T21" fmla="*/ 22 h 27"/>
                <a:gd name="T22" fmla="*/ 11 w 11"/>
                <a:gd name="T23" fmla="*/ 22 h 27"/>
                <a:gd name="T24" fmla="*/ 11 w 11"/>
                <a:gd name="T25" fmla="*/ 27 h 27"/>
                <a:gd name="T26" fmla="*/ 10 w 11"/>
                <a:gd name="T27" fmla="*/ 27 h 27"/>
                <a:gd name="T28" fmla="*/ 8 w 11"/>
                <a:gd name="T29" fmla="*/ 27 h 27"/>
                <a:gd name="T30" fmla="*/ 6 w 11"/>
                <a:gd name="T31" fmla="*/ 27 h 27"/>
                <a:gd name="T32" fmla="*/ 4 w 11"/>
                <a:gd name="T33" fmla="*/ 26 h 27"/>
                <a:gd name="T34" fmla="*/ 3 w 11"/>
                <a:gd name="T35" fmla="*/ 24 h 27"/>
                <a:gd name="T36" fmla="*/ 2 w 11"/>
                <a:gd name="T37" fmla="*/ 21 h 27"/>
                <a:gd name="T38" fmla="*/ 2 w 11"/>
                <a:gd name="T39" fmla="*/ 9 h 27"/>
                <a:gd name="T40" fmla="*/ 0 w 11"/>
                <a:gd name="T41" fmla="*/ 9 h 27"/>
                <a:gd name="T42" fmla="*/ 0 w 11"/>
                <a:gd name="T43" fmla="*/ 5 h 27"/>
                <a:gd name="T44" fmla="*/ 2 w 11"/>
                <a:gd name="T45" fmla="*/ 5 h 27"/>
                <a:gd name="T46" fmla="*/ 2 w 11"/>
                <a:gd name="T47" fmla="*/ 0 h 27"/>
                <a:gd name="T48" fmla="*/ 8 w 11"/>
                <a:gd name="T4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27">
                  <a:moveTo>
                    <a:pt x="8" y="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10" y="23"/>
                    <a:pt x="10" y="23"/>
                  </a:cubicBezTo>
                  <a:cubicBezTo>
                    <a:pt x="10" y="23"/>
                    <a:pt x="10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0" y="27"/>
                    <a:pt x="10" y="27"/>
                  </a:cubicBezTo>
                  <a:cubicBezTo>
                    <a:pt x="9" y="27"/>
                    <a:pt x="9" y="27"/>
                    <a:pt x="8" y="27"/>
                  </a:cubicBezTo>
                  <a:cubicBezTo>
                    <a:pt x="7" y="27"/>
                    <a:pt x="6" y="27"/>
                    <a:pt x="6" y="27"/>
                  </a:cubicBezTo>
                  <a:cubicBezTo>
                    <a:pt x="5" y="27"/>
                    <a:pt x="4" y="26"/>
                    <a:pt x="4" y="26"/>
                  </a:cubicBezTo>
                  <a:cubicBezTo>
                    <a:pt x="4" y="25"/>
                    <a:pt x="3" y="25"/>
                    <a:pt x="3" y="24"/>
                  </a:cubicBezTo>
                  <a:cubicBezTo>
                    <a:pt x="3" y="23"/>
                    <a:pt x="2" y="22"/>
                    <a:pt x="2" y="21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89" name="Freeform 289"/>
            <p:cNvSpPr>
              <a:spLocks noEditPoints="1"/>
            </p:cNvSpPr>
            <p:nvPr/>
          </p:nvSpPr>
          <p:spPr bwMode="auto">
            <a:xfrm>
              <a:off x="7075746" y="3791117"/>
              <a:ext cx="72002" cy="77896"/>
            </a:xfrm>
            <a:custGeom>
              <a:avLst/>
              <a:gdLst>
                <a:gd name="T0" fmla="*/ 9 w 17"/>
                <a:gd name="T1" fmla="*/ 22 h 22"/>
                <a:gd name="T2" fmla="*/ 5 w 17"/>
                <a:gd name="T3" fmla="*/ 22 h 22"/>
                <a:gd name="T4" fmla="*/ 2 w 17"/>
                <a:gd name="T5" fmla="*/ 20 h 22"/>
                <a:gd name="T6" fmla="*/ 0 w 17"/>
                <a:gd name="T7" fmla="*/ 17 h 22"/>
                <a:gd name="T8" fmla="*/ 0 w 17"/>
                <a:gd name="T9" fmla="*/ 12 h 22"/>
                <a:gd name="T10" fmla="*/ 0 w 17"/>
                <a:gd name="T11" fmla="*/ 10 h 22"/>
                <a:gd name="T12" fmla="*/ 0 w 17"/>
                <a:gd name="T13" fmla="*/ 6 h 22"/>
                <a:gd name="T14" fmla="*/ 2 w 17"/>
                <a:gd name="T15" fmla="*/ 2 h 22"/>
                <a:gd name="T16" fmla="*/ 5 w 17"/>
                <a:gd name="T17" fmla="*/ 0 h 22"/>
                <a:gd name="T18" fmla="*/ 8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5 w 17"/>
                <a:gd name="T27" fmla="*/ 13 h 22"/>
                <a:gd name="T28" fmla="*/ 6 w 17"/>
                <a:gd name="T29" fmla="*/ 15 h 22"/>
                <a:gd name="T30" fmla="*/ 7 w 17"/>
                <a:gd name="T31" fmla="*/ 17 h 22"/>
                <a:gd name="T32" fmla="*/ 8 w 17"/>
                <a:gd name="T33" fmla="*/ 17 h 22"/>
                <a:gd name="T34" fmla="*/ 9 w 17"/>
                <a:gd name="T35" fmla="*/ 18 h 22"/>
                <a:gd name="T36" fmla="*/ 12 w 17"/>
                <a:gd name="T37" fmla="*/ 17 h 22"/>
                <a:gd name="T38" fmla="*/ 14 w 17"/>
                <a:gd name="T39" fmla="*/ 16 h 22"/>
                <a:gd name="T40" fmla="*/ 16 w 17"/>
                <a:gd name="T41" fmla="*/ 19 h 22"/>
                <a:gd name="T42" fmla="*/ 15 w 17"/>
                <a:gd name="T43" fmla="*/ 20 h 22"/>
                <a:gd name="T44" fmla="*/ 14 w 17"/>
                <a:gd name="T45" fmla="*/ 21 h 22"/>
                <a:gd name="T46" fmla="*/ 12 w 17"/>
                <a:gd name="T47" fmla="*/ 22 h 22"/>
                <a:gd name="T48" fmla="*/ 9 w 17"/>
                <a:gd name="T49" fmla="*/ 22 h 22"/>
                <a:gd name="T50" fmla="*/ 8 w 17"/>
                <a:gd name="T51" fmla="*/ 4 h 22"/>
                <a:gd name="T52" fmla="*/ 6 w 17"/>
                <a:gd name="T53" fmla="*/ 5 h 22"/>
                <a:gd name="T54" fmla="*/ 5 w 17"/>
                <a:gd name="T55" fmla="*/ 9 h 22"/>
                <a:gd name="T56" fmla="*/ 11 w 17"/>
                <a:gd name="T57" fmla="*/ 9 h 22"/>
                <a:gd name="T58" fmla="*/ 11 w 17"/>
                <a:gd name="T59" fmla="*/ 8 h 22"/>
                <a:gd name="T60" fmla="*/ 11 w 17"/>
                <a:gd name="T61" fmla="*/ 5 h 22"/>
                <a:gd name="T62" fmla="*/ 8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9" y="22"/>
                  </a:moveTo>
                  <a:cubicBezTo>
                    <a:pt x="8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1" y="19"/>
                    <a:pt x="1" y="18"/>
                    <a:pt x="0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1" y="0"/>
                    <a:pt x="13" y="1"/>
                    <a:pt x="15" y="2"/>
                  </a:cubicBezTo>
                  <a:cubicBezTo>
                    <a:pt x="16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6" y="15"/>
                    <a:pt x="6" y="15"/>
                  </a:cubicBezTo>
                  <a:cubicBezTo>
                    <a:pt x="6" y="16"/>
                    <a:pt x="6" y="16"/>
                    <a:pt x="7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8"/>
                    <a:pt x="9" y="18"/>
                    <a:pt x="9" y="18"/>
                  </a:cubicBezTo>
                  <a:cubicBezTo>
                    <a:pt x="10" y="18"/>
                    <a:pt x="11" y="17"/>
                    <a:pt x="12" y="17"/>
                  </a:cubicBezTo>
                  <a:cubicBezTo>
                    <a:pt x="13" y="17"/>
                    <a:pt x="14" y="16"/>
                    <a:pt x="14" y="16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5" y="21"/>
                    <a:pt x="14" y="21"/>
                    <a:pt x="14" y="21"/>
                  </a:cubicBezTo>
                  <a:cubicBezTo>
                    <a:pt x="13" y="22"/>
                    <a:pt x="12" y="22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lose/>
                  <a:moveTo>
                    <a:pt x="8" y="4"/>
                  </a:moveTo>
                  <a:cubicBezTo>
                    <a:pt x="7" y="4"/>
                    <a:pt x="7" y="5"/>
                    <a:pt x="6" y="5"/>
                  </a:cubicBezTo>
                  <a:cubicBezTo>
                    <a:pt x="6" y="6"/>
                    <a:pt x="6" y="7"/>
                    <a:pt x="5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1" y="5"/>
                  </a:cubicBezTo>
                  <a:cubicBezTo>
                    <a:pt x="10" y="5"/>
                    <a:pt x="9" y="4"/>
                    <a:pt x="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90" name="Freeform 290"/>
            <p:cNvSpPr>
              <a:spLocks noEditPoints="1"/>
            </p:cNvSpPr>
            <p:nvPr/>
          </p:nvSpPr>
          <p:spPr bwMode="auto">
            <a:xfrm>
              <a:off x="7154950" y="3759160"/>
              <a:ext cx="74403" cy="109852"/>
            </a:xfrm>
            <a:custGeom>
              <a:avLst/>
              <a:gdLst>
                <a:gd name="T0" fmla="*/ 0 w 17"/>
                <a:gd name="T1" fmla="*/ 19 h 31"/>
                <a:gd name="T2" fmla="*/ 2 w 17"/>
                <a:gd name="T3" fmla="*/ 11 h 31"/>
                <a:gd name="T4" fmla="*/ 7 w 17"/>
                <a:gd name="T5" fmla="*/ 9 h 31"/>
                <a:gd name="T6" fmla="*/ 10 w 17"/>
                <a:gd name="T7" fmla="*/ 9 h 31"/>
                <a:gd name="T8" fmla="*/ 12 w 17"/>
                <a:gd name="T9" fmla="*/ 11 h 31"/>
                <a:gd name="T10" fmla="*/ 12 w 17"/>
                <a:gd name="T11" fmla="*/ 0 h 31"/>
                <a:gd name="T12" fmla="*/ 17 w 17"/>
                <a:gd name="T13" fmla="*/ 0 h 31"/>
                <a:gd name="T14" fmla="*/ 17 w 17"/>
                <a:gd name="T15" fmla="*/ 31 h 31"/>
                <a:gd name="T16" fmla="*/ 12 w 17"/>
                <a:gd name="T17" fmla="*/ 31 h 31"/>
                <a:gd name="T18" fmla="*/ 12 w 17"/>
                <a:gd name="T19" fmla="*/ 29 h 31"/>
                <a:gd name="T20" fmla="*/ 10 w 17"/>
                <a:gd name="T21" fmla="*/ 31 h 31"/>
                <a:gd name="T22" fmla="*/ 7 w 17"/>
                <a:gd name="T23" fmla="*/ 31 h 31"/>
                <a:gd name="T24" fmla="*/ 2 w 17"/>
                <a:gd name="T25" fmla="*/ 29 h 31"/>
                <a:gd name="T26" fmla="*/ 0 w 17"/>
                <a:gd name="T27" fmla="*/ 21 h 31"/>
                <a:gd name="T28" fmla="*/ 0 w 17"/>
                <a:gd name="T29" fmla="*/ 19 h 31"/>
                <a:gd name="T30" fmla="*/ 6 w 17"/>
                <a:gd name="T31" fmla="*/ 21 h 31"/>
                <a:gd name="T32" fmla="*/ 6 w 17"/>
                <a:gd name="T33" fmla="*/ 23 h 31"/>
                <a:gd name="T34" fmla="*/ 7 w 17"/>
                <a:gd name="T35" fmla="*/ 25 h 31"/>
                <a:gd name="T36" fmla="*/ 8 w 17"/>
                <a:gd name="T37" fmla="*/ 26 h 31"/>
                <a:gd name="T38" fmla="*/ 9 w 17"/>
                <a:gd name="T39" fmla="*/ 27 h 31"/>
                <a:gd name="T40" fmla="*/ 10 w 17"/>
                <a:gd name="T41" fmla="*/ 26 h 31"/>
                <a:gd name="T42" fmla="*/ 12 w 17"/>
                <a:gd name="T43" fmla="*/ 25 h 31"/>
                <a:gd name="T44" fmla="*/ 12 w 17"/>
                <a:gd name="T45" fmla="*/ 15 h 31"/>
                <a:gd name="T46" fmla="*/ 10 w 17"/>
                <a:gd name="T47" fmla="*/ 14 h 31"/>
                <a:gd name="T48" fmla="*/ 9 w 17"/>
                <a:gd name="T49" fmla="*/ 13 h 31"/>
                <a:gd name="T50" fmla="*/ 8 w 17"/>
                <a:gd name="T51" fmla="*/ 14 h 31"/>
                <a:gd name="T52" fmla="*/ 7 w 17"/>
                <a:gd name="T53" fmla="*/ 15 h 31"/>
                <a:gd name="T54" fmla="*/ 6 w 17"/>
                <a:gd name="T55" fmla="*/ 17 h 31"/>
                <a:gd name="T56" fmla="*/ 6 w 17"/>
                <a:gd name="T57" fmla="*/ 19 h 31"/>
                <a:gd name="T58" fmla="*/ 6 w 17"/>
                <a:gd name="T5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31">
                  <a:moveTo>
                    <a:pt x="0" y="19"/>
                  </a:moveTo>
                  <a:cubicBezTo>
                    <a:pt x="0" y="16"/>
                    <a:pt x="1" y="13"/>
                    <a:pt x="2" y="11"/>
                  </a:cubicBezTo>
                  <a:cubicBezTo>
                    <a:pt x="3" y="10"/>
                    <a:pt x="5" y="9"/>
                    <a:pt x="7" y="9"/>
                  </a:cubicBezTo>
                  <a:cubicBezTo>
                    <a:pt x="8" y="9"/>
                    <a:pt x="9" y="9"/>
                    <a:pt x="10" y="9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30"/>
                    <a:pt x="11" y="30"/>
                    <a:pt x="10" y="31"/>
                  </a:cubicBezTo>
                  <a:cubicBezTo>
                    <a:pt x="9" y="31"/>
                    <a:pt x="8" y="31"/>
                    <a:pt x="7" y="31"/>
                  </a:cubicBezTo>
                  <a:cubicBezTo>
                    <a:pt x="5" y="31"/>
                    <a:pt x="3" y="30"/>
                    <a:pt x="2" y="29"/>
                  </a:cubicBezTo>
                  <a:cubicBezTo>
                    <a:pt x="1" y="27"/>
                    <a:pt x="0" y="24"/>
                    <a:pt x="0" y="21"/>
                  </a:cubicBezTo>
                  <a:lnTo>
                    <a:pt x="0" y="19"/>
                  </a:lnTo>
                  <a:close/>
                  <a:moveTo>
                    <a:pt x="6" y="21"/>
                  </a:moveTo>
                  <a:cubicBezTo>
                    <a:pt x="6" y="22"/>
                    <a:pt x="6" y="23"/>
                    <a:pt x="6" y="23"/>
                  </a:cubicBezTo>
                  <a:cubicBezTo>
                    <a:pt x="6" y="24"/>
                    <a:pt x="6" y="25"/>
                    <a:pt x="7" y="25"/>
                  </a:cubicBezTo>
                  <a:cubicBezTo>
                    <a:pt x="7" y="26"/>
                    <a:pt x="7" y="26"/>
                    <a:pt x="8" y="26"/>
                  </a:cubicBezTo>
                  <a:cubicBezTo>
                    <a:pt x="8" y="26"/>
                    <a:pt x="8" y="27"/>
                    <a:pt x="9" y="27"/>
                  </a:cubicBezTo>
                  <a:cubicBezTo>
                    <a:pt x="10" y="27"/>
                    <a:pt x="10" y="26"/>
                    <a:pt x="10" y="26"/>
                  </a:cubicBezTo>
                  <a:cubicBezTo>
                    <a:pt x="11" y="26"/>
                    <a:pt x="11" y="26"/>
                    <a:pt x="12" y="2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4"/>
                    <a:pt x="10" y="14"/>
                  </a:cubicBezTo>
                  <a:cubicBezTo>
                    <a:pt x="10" y="14"/>
                    <a:pt x="10" y="13"/>
                    <a:pt x="9" y="13"/>
                  </a:cubicBezTo>
                  <a:cubicBezTo>
                    <a:pt x="8" y="13"/>
                    <a:pt x="8" y="14"/>
                    <a:pt x="8" y="14"/>
                  </a:cubicBezTo>
                  <a:cubicBezTo>
                    <a:pt x="7" y="14"/>
                    <a:pt x="7" y="14"/>
                    <a:pt x="7" y="15"/>
                  </a:cubicBezTo>
                  <a:cubicBezTo>
                    <a:pt x="6" y="15"/>
                    <a:pt x="6" y="16"/>
                    <a:pt x="6" y="17"/>
                  </a:cubicBezTo>
                  <a:cubicBezTo>
                    <a:pt x="6" y="17"/>
                    <a:pt x="6" y="18"/>
                    <a:pt x="6" y="19"/>
                  </a:cubicBezTo>
                  <a:lnTo>
                    <a:pt x="6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91" name="Freeform 291"/>
            <p:cNvSpPr>
              <a:spLocks noEditPoints="1"/>
            </p:cNvSpPr>
            <p:nvPr/>
          </p:nvSpPr>
          <p:spPr bwMode="auto">
            <a:xfrm>
              <a:off x="7286954" y="3759160"/>
              <a:ext cx="26401" cy="109852"/>
            </a:xfrm>
            <a:custGeom>
              <a:avLst/>
              <a:gdLst>
                <a:gd name="T0" fmla="*/ 0 w 6"/>
                <a:gd name="T1" fmla="*/ 3 h 31"/>
                <a:gd name="T2" fmla="*/ 0 w 6"/>
                <a:gd name="T3" fmla="*/ 2 h 31"/>
                <a:gd name="T4" fmla="*/ 1 w 6"/>
                <a:gd name="T5" fmla="*/ 1 h 31"/>
                <a:gd name="T6" fmla="*/ 2 w 6"/>
                <a:gd name="T7" fmla="*/ 1 h 31"/>
                <a:gd name="T8" fmla="*/ 3 w 6"/>
                <a:gd name="T9" fmla="*/ 0 h 31"/>
                <a:gd name="T10" fmla="*/ 4 w 6"/>
                <a:gd name="T11" fmla="*/ 1 h 31"/>
                <a:gd name="T12" fmla="*/ 5 w 6"/>
                <a:gd name="T13" fmla="*/ 1 h 31"/>
                <a:gd name="T14" fmla="*/ 6 w 6"/>
                <a:gd name="T15" fmla="*/ 2 h 31"/>
                <a:gd name="T16" fmla="*/ 6 w 6"/>
                <a:gd name="T17" fmla="*/ 3 h 31"/>
                <a:gd name="T18" fmla="*/ 6 w 6"/>
                <a:gd name="T19" fmla="*/ 5 h 31"/>
                <a:gd name="T20" fmla="*/ 5 w 6"/>
                <a:gd name="T21" fmla="*/ 6 h 31"/>
                <a:gd name="T22" fmla="*/ 4 w 6"/>
                <a:gd name="T23" fmla="*/ 6 h 31"/>
                <a:gd name="T24" fmla="*/ 3 w 6"/>
                <a:gd name="T25" fmla="*/ 6 h 31"/>
                <a:gd name="T26" fmla="*/ 2 w 6"/>
                <a:gd name="T27" fmla="*/ 6 h 31"/>
                <a:gd name="T28" fmla="*/ 1 w 6"/>
                <a:gd name="T29" fmla="*/ 6 h 31"/>
                <a:gd name="T30" fmla="*/ 0 w 6"/>
                <a:gd name="T31" fmla="*/ 5 h 31"/>
                <a:gd name="T32" fmla="*/ 0 w 6"/>
                <a:gd name="T33" fmla="*/ 3 h 31"/>
                <a:gd name="T34" fmla="*/ 6 w 6"/>
                <a:gd name="T35" fmla="*/ 31 h 31"/>
                <a:gd name="T36" fmla="*/ 0 w 6"/>
                <a:gd name="T37" fmla="*/ 31 h 31"/>
                <a:gd name="T38" fmla="*/ 0 w 6"/>
                <a:gd name="T39" fmla="*/ 9 h 31"/>
                <a:gd name="T40" fmla="*/ 6 w 6"/>
                <a:gd name="T41" fmla="*/ 9 h 31"/>
                <a:gd name="T42" fmla="*/ 6 w 6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31">
                  <a:moveTo>
                    <a:pt x="0" y="3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5"/>
                  </a:cubicBezTo>
                  <a:cubicBezTo>
                    <a:pt x="6" y="5"/>
                    <a:pt x="6" y="5"/>
                    <a:pt x="5" y="6"/>
                  </a:cubicBezTo>
                  <a:cubicBezTo>
                    <a:pt x="5" y="6"/>
                    <a:pt x="5" y="6"/>
                    <a:pt x="4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6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6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92" name="Freeform 292"/>
            <p:cNvSpPr>
              <a:spLocks/>
            </p:cNvSpPr>
            <p:nvPr/>
          </p:nvSpPr>
          <p:spPr bwMode="auto">
            <a:xfrm>
              <a:off x="7330156" y="3791117"/>
              <a:ext cx="72002" cy="77896"/>
            </a:xfrm>
            <a:custGeom>
              <a:avLst/>
              <a:gdLst>
                <a:gd name="T0" fmla="*/ 6 w 17"/>
                <a:gd name="T1" fmla="*/ 0 h 22"/>
                <a:gd name="T2" fmla="*/ 6 w 17"/>
                <a:gd name="T3" fmla="*/ 2 h 22"/>
                <a:gd name="T4" fmla="*/ 8 w 17"/>
                <a:gd name="T5" fmla="*/ 0 h 22"/>
                <a:gd name="T6" fmla="*/ 11 w 17"/>
                <a:gd name="T7" fmla="*/ 0 h 22"/>
                <a:gd name="T8" fmla="*/ 13 w 17"/>
                <a:gd name="T9" fmla="*/ 0 h 22"/>
                <a:gd name="T10" fmla="*/ 15 w 17"/>
                <a:gd name="T11" fmla="*/ 2 h 22"/>
                <a:gd name="T12" fmla="*/ 16 w 17"/>
                <a:gd name="T13" fmla="*/ 4 h 22"/>
                <a:gd name="T14" fmla="*/ 17 w 17"/>
                <a:gd name="T15" fmla="*/ 8 h 22"/>
                <a:gd name="T16" fmla="*/ 17 w 17"/>
                <a:gd name="T17" fmla="*/ 22 h 22"/>
                <a:gd name="T18" fmla="*/ 11 w 17"/>
                <a:gd name="T19" fmla="*/ 22 h 22"/>
                <a:gd name="T20" fmla="*/ 11 w 17"/>
                <a:gd name="T21" fmla="*/ 8 h 22"/>
                <a:gd name="T22" fmla="*/ 11 w 17"/>
                <a:gd name="T23" fmla="*/ 6 h 22"/>
                <a:gd name="T24" fmla="*/ 10 w 17"/>
                <a:gd name="T25" fmla="*/ 5 h 22"/>
                <a:gd name="T26" fmla="*/ 9 w 17"/>
                <a:gd name="T27" fmla="*/ 5 h 22"/>
                <a:gd name="T28" fmla="*/ 8 w 17"/>
                <a:gd name="T29" fmla="*/ 4 h 22"/>
                <a:gd name="T30" fmla="*/ 7 w 17"/>
                <a:gd name="T31" fmla="*/ 5 h 22"/>
                <a:gd name="T32" fmla="*/ 6 w 17"/>
                <a:gd name="T33" fmla="*/ 6 h 22"/>
                <a:gd name="T34" fmla="*/ 6 w 17"/>
                <a:gd name="T35" fmla="*/ 22 h 22"/>
                <a:gd name="T36" fmla="*/ 0 w 17"/>
                <a:gd name="T37" fmla="*/ 22 h 22"/>
                <a:gd name="T38" fmla="*/ 0 w 17"/>
                <a:gd name="T39" fmla="*/ 0 h 22"/>
                <a:gd name="T40" fmla="*/ 6 w 17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22">
                  <a:moveTo>
                    <a:pt x="6" y="0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7" y="1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4" y="0"/>
                    <a:pt x="14" y="1"/>
                    <a:pt x="15" y="2"/>
                  </a:cubicBezTo>
                  <a:cubicBezTo>
                    <a:pt x="15" y="2"/>
                    <a:pt x="16" y="3"/>
                    <a:pt x="16" y="4"/>
                  </a:cubicBezTo>
                  <a:cubicBezTo>
                    <a:pt x="16" y="5"/>
                    <a:pt x="17" y="6"/>
                    <a:pt x="17" y="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7"/>
                    <a:pt x="11" y="6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9" y="5"/>
                    <a:pt x="9" y="4"/>
                    <a:pt x="8" y="4"/>
                  </a:cubicBezTo>
                  <a:cubicBezTo>
                    <a:pt x="8" y="4"/>
                    <a:pt x="7" y="5"/>
                    <a:pt x="7" y="5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93" name="Freeform 293"/>
            <p:cNvSpPr>
              <a:spLocks/>
            </p:cNvSpPr>
            <p:nvPr/>
          </p:nvSpPr>
          <p:spPr bwMode="auto">
            <a:xfrm>
              <a:off x="7450161" y="3773141"/>
              <a:ext cx="50403" cy="95870"/>
            </a:xfrm>
            <a:custGeom>
              <a:avLst/>
              <a:gdLst>
                <a:gd name="T0" fmla="*/ 9 w 12"/>
                <a:gd name="T1" fmla="*/ 0 h 27"/>
                <a:gd name="T2" fmla="*/ 9 w 12"/>
                <a:gd name="T3" fmla="*/ 5 h 27"/>
                <a:gd name="T4" fmla="*/ 12 w 12"/>
                <a:gd name="T5" fmla="*/ 5 h 27"/>
                <a:gd name="T6" fmla="*/ 12 w 12"/>
                <a:gd name="T7" fmla="*/ 9 h 27"/>
                <a:gd name="T8" fmla="*/ 9 w 12"/>
                <a:gd name="T9" fmla="*/ 9 h 27"/>
                <a:gd name="T10" fmla="*/ 9 w 12"/>
                <a:gd name="T11" fmla="*/ 20 h 27"/>
                <a:gd name="T12" fmla="*/ 9 w 12"/>
                <a:gd name="T13" fmla="*/ 21 h 27"/>
                <a:gd name="T14" fmla="*/ 9 w 12"/>
                <a:gd name="T15" fmla="*/ 22 h 27"/>
                <a:gd name="T16" fmla="*/ 10 w 12"/>
                <a:gd name="T17" fmla="*/ 22 h 27"/>
                <a:gd name="T18" fmla="*/ 10 w 12"/>
                <a:gd name="T19" fmla="*/ 23 h 27"/>
                <a:gd name="T20" fmla="*/ 11 w 12"/>
                <a:gd name="T21" fmla="*/ 22 h 27"/>
                <a:gd name="T22" fmla="*/ 12 w 12"/>
                <a:gd name="T23" fmla="*/ 22 h 27"/>
                <a:gd name="T24" fmla="*/ 12 w 12"/>
                <a:gd name="T25" fmla="*/ 27 h 27"/>
                <a:gd name="T26" fmla="*/ 10 w 12"/>
                <a:gd name="T27" fmla="*/ 27 h 27"/>
                <a:gd name="T28" fmla="*/ 9 w 12"/>
                <a:gd name="T29" fmla="*/ 27 h 27"/>
                <a:gd name="T30" fmla="*/ 6 w 12"/>
                <a:gd name="T31" fmla="*/ 27 h 27"/>
                <a:gd name="T32" fmla="*/ 5 w 12"/>
                <a:gd name="T33" fmla="*/ 26 h 27"/>
                <a:gd name="T34" fmla="*/ 3 w 12"/>
                <a:gd name="T35" fmla="*/ 24 h 27"/>
                <a:gd name="T36" fmla="*/ 3 w 12"/>
                <a:gd name="T37" fmla="*/ 21 h 27"/>
                <a:gd name="T38" fmla="*/ 3 w 12"/>
                <a:gd name="T39" fmla="*/ 9 h 27"/>
                <a:gd name="T40" fmla="*/ 0 w 12"/>
                <a:gd name="T41" fmla="*/ 9 h 27"/>
                <a:gd name="T42" fmla="*/ 0 w 12"/>
                <a:gd name="T43" fmla="*/ 5 h 27"/>
                <a:gd name="T44" fmla="*/ 3 w 12"/>
                <a:gd name="T45" fmla="*/ 5 h 27"/>
                <a:gd name="T46" fmla="*/ 3 w 12"/>
                <a:gd name="T47" fmla="*/ 0 h 27"/>
                <a:gd name="T48" fmla="*/ 9 w 12"/>
                <a:gd name="T4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27">
                  <a:moveTo>
                    <a:pt x="9" y="0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10" y="22"/>
                    <a:pt x="10" y="23"/>
                    <a:pt x="10" y="23"/>
                  </a:cubicBezTo>
                  <a:cubicBezTo>
                    <a:pt x="11" y="23"/>
                    <a:pt x="11" y="22"/>
                    <a:pt x="11" y="22"/>
                  </a:cubicBezTo>
                  <a:cubicBezTo>
                    <a:pt x="11" y="22"/>
                    <a:pt x="12" y="22"/>
                    <a:pt x="12" y="22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1" y="27"/>
                    <a:pt x="11" y="27"/>
                    <a:pt x="10" y="27"/>
                  </a:cubicBezTo>
                  <a:cubicBezTo>
                    <a:pt x="10" y="27"/>
                    <a:pt x="9" y="27"/>
                    <a:pt x="9" y="27"/>
                  </a:cubicBezTo>
                  <a:cubicBezTo>
                    <a:pt x="8" y="27"/>
                    <a:pt x="7" y="27"/>
                    <a:pt x="6" y="27"/>
                  </a:cubicBezTo>
                  <a:cubicBezTo>
                    <a:pt x="6" y="27"/>
                    <a:pt x="5" y="26"/>
                    <a:pt x="5" y="26"/>
                  </a:cubicBezTo>
                  <a:cubicBezTo>
                    <a:pt x="4" y="25"/>
                    <a:pt x="4" y="25"/>
                    <a:pt x="3" y="24"/>
                  </a:cubicBezTo>
                  <a:cubicBezTo>
                    <a:pt x="3" y="23"/>
                    <a:pt x="3" y="22"/>
                    <a:pt x="3" y="2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94" name="Freeform 294"/>
            <p:cNvSpPr>
              <a:spLocks/>
            </p:cNvSpPr>
            <p:nvPr/>
          </p:nvSpPr>
          <p:spPr bwMode="auto">
            <a:xfrm>
              <a:off x="7514964" y="3759160"/>
              <a:ext cx="67202" cy="109852"/>
            </a:xfrm>
            <a:custGeom>
              <a:avLst/>
              <a:gdLst>
                <a:gd name="T0" fmla="*/ 5 w 16"/>
                <a:gd name="T1" fmla="*/ 11 h 31"/>
                <a:gd name="T2" fmla="*/ 7 w 16"/>
                <a:gd name="T3" fmla="*/ 9 h 31"/>
                <a:gd name="T4" fmla="*/ 10 w 16"/>
                <a:gd name="T5" fmla="*/ 9 h 31"/>
                <a:gd name="T6" fmla="*/ 12 w 16"/>
                <a:gd name="T7" fmla="*/ 9 h 31"/>
                <a:gd name="T8" fmla="*/ 14 w 16"/>
                <a:gd name="T9" fmla="*/ 11 h 31"/>
                <a:gd name="T10" fmla="*/ 16 w 16"/>
                <a:gd name="T11" fmla="*/ 13 h 31"/>
                <a:gd name="T12" fmla="*/ 16 w 16"/>
                <a:gd name="T13" fmla="*/ 17 h 31"/>
                <a:gd name="T14" fmla="*/ 16 w 16"/>
                <a:gd name="T15" fmla="*/ 31 h 31"/>
                <a:gd name="T16" fmla="*/ 10 w 16"/>
                <a:gd name="T17" fmla="*/ 31 h 31"/>
                <a:gd name="T18" fmla="*/ 10 w 16"/>
                <a:gd name="T19" fmla="*/ 17 h 31"/>
                <a:gd name="T20" fmla="*/ 10 w 16"/>
                <a:gd name="T21" fmla="*/ 15 h 31"/>
                <a:gd name="T22" fmla="*/ 10 w 16"/>
                <a:gd name="T23" fmla="*/ 14 h 31"/>
                <a:gd name="T24" fmla="*/ 9 w 16"/>
                <a:gd name="T25" fmla="*/ 14 h 31"/>
                <a:gd name="T26" fmla="*/ 8 w 16"/>
                <a:gd name="T27" fmla="*/ 13 h 31"/>
                <a:gd name="T28" fmla="*/ 6 w 16"/>
                <a:gd name="T29" fmla="*/ 14 h 31"/>
                <a:gd name="T30" fmla="*/ 5 w 16"/>
                <a:gd name="T31" fmla="*/ 15 h 31"/>
                <a:gd name="T32" fmla="*/ 5 w 16"/>
                <a:gd name="T33" fmla="*/ 31 h 31"/>
                <a:gd name="T34" fmla="*/ 0 w 16"/>
                <a:gd name="T35" fmla="*/ 31 h 31"/>
                <a:gd name="T36" fmla="*/ 0 w 16"/>
                <a:gd name="T37" fmla="*/ 0 h 31"/>
                <a:gd name="T38" fmla="*/ 5 w 16"/>
                <a:gd name="T39" fmla="*/ 0 h 31"/>
                <a:gd name="T40" fmla="*/ 5 w 16"/>
                <a:gd name="T41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1">
                  <a:moveTo>
                    <a:pt x="5" y="11"/>
                  </a:moveTo>
                  <a:cubicBezTo>
                    <a:pt x="6" y="10"/>
                    <a:pt x="7" y="10"/>
                    <a:pt x="7" y="9"/>
                  </a:cubicBezTo>
                  <a:cubicBezTo>
                    <a:pt x="8" y="9"/>
                    <a:pt x="9" y="9"/>
                    <a:pt x="10" y="9"/>
                  </a:cubicBezTo>
                  <a:cubicBezTo>
                    <a:pt x="11" y="9"/>
                    <a:pt x="12" y="9"/>
                    <a:pt x="12" y="9"/>
                  </a:cubicBezTo>
                  <a:cubicBezTo>
                    <a:pt x="13" y="9"/>
                    <a:pt x="14" y="10"/>
                    <a:pt x="14" y="11"/>
                  </a:cubicBezTo>
                  <a:cubicBezTo>
                    <a:pt x="15" y="11"/>
                    <a:pt x="15" y="12"/>
                    <a:pt x="16" y="13"/>
                  </a:cubicBezTo>
                  <a:cubicBezTo>
                    <a:pt x="16" y="14"/>
                    <a:pt x="16" y="16"/>
                    <a:pt x="16" y="17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5"/>
                  </a:cubicBezTo>
                  <a:cubicBezTo>
                    <a:pt x="10" y="15"/>
                    <a:pt x="10" y="15"/>
                    <a:pt x="10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8" y="13"/>
                    <a:pt x="8" y="13"/>
                  </a:cubicBezTo>
                  <a:cubicBezTo>
                    <a:pt x="7" y="13"/>
                    <a:pt x="7" y="14"/>
                    <a:pt x="6" y="14"/>
                  </a:cubicBezTo>
                  <a:cubicBezTo>
                    <a:pt x="6" y="14"/>
                    <a:pt x="6" y="14"/>
                    <a:pt x="5" y="15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5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95" name="Freeform 295"/>
            <p:cNvSpPr>
              <a:spLocks noEditPoints="1"/>
            </p:cNvSpPr>
            <p:nvPr/>
          </p:nvSpPr>
          <p:spPr bwMode="auto">
            <a:xfrm>
              <a:off x="7598967" y="3791117"/>
              <a:ext cx="72002" cy="77896"/>
            </a:xfrm>
            <a:custGeom>
              <a:avLst/>
              <a:gdLst>
                <a:gd name="T0" fmla="*/ 9 w 17"/>
                <a:gd name="T1" fmla="*/ 22 h 22"/>
                <a:gd name="T2" fmla="*/ 5 w 17"/>
                <a:gd name="T3" fmla="*/ 22 h 22"/>
                <a:gd name="T4" fmla="*/ 2 w 17"/>
                <a:gd name="T5" fmla="*/ 20 h 22"/>
                <a:gd name="T6" fmla="*/ 0 w 17"/>
                <a:gd name="T7" fmla="*/ 17 h 22"/>
                <a:gd name="T8" fmla="*/ 0 w 17"/>
                <a:gd name="T9" fmla="*/ 12 h 22"/>
                <a:gd name="T10" fmla="*/ 0 w 17"/>
                <a:gd name="T11" fmla="*/ 10 h 22"/>
                <a:gd name="T12" fmla="*/ 0 w 17"/>
                <a:gd name="T13" fmla="*/ 6 h 22"/>
                <a:gd name="T14" fmla="*/ 2 w 17"/>
                <a:gd name="T15" fmla="*/ 2 h 22"/>
                <a:gd name="T16" fmla="*/ 5 w 17"/>
                <a:gd name="T17" fmla="*/ 0 h 22"/>
                <a:gd name="T18" fmla="*/ 8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5 w 17"/>
                <a:gd name="T27" fmla="*/ 13 h 22"/>
                <a:gd name="T28" fmla="*/ 6 w 17"/>
                <a:gd name="T29" fmla="*/ 15 h 22"/>
                <a:gd name="T30" fmla="*/ 6 w 17"/>
                <a:gd name="T31" fmla="*/ 17 h 22"/>
                <a:gd name="T32" fmla="*/ 8 w 17"/>
                <a:gd name="T33" fmla="*/ 17 h 22"/>
                <a:gd name="T34" fmla="*/ 9 w 17"/>
                <a:gd name="T35" fmla="*/ 18 h 22"/>
                <a:gd name="T36" fmla="*/ 12 w 17"/>
                <a:gd name="T37" fmla="*/ 17 h 22"/>
                <a:gd name="T38" fmla="*/ 14 w 17"/>
                <a:gd name="T39" fmla="*/ 16 h 22"/>
                <a:gd name="T40" fmla="*/ 16 w 17"/>
                <a:gd name="T41" fmla="*/ 19 h 22"/>
                <a:gd name="T42" fmla="*/ 15 w 17"/>
                <a:gd name="T43" fmla="*/ 20 h 22"/>
                <a:gd name="T44" fmla="*/ 14 w 17"/>
                <a:gd name="T45" fmla="*/ 21 h 22"/>
                <a:gd name="T46" fmla="*/ 11 w 17"/>
                <a:gd name="T47" fmla="*/ 22 h 22"/>
                <a:gd name="T48" fmla="*/ 9 w 17"/>
                <a:gd name="T49" fmla="*/ 22 h 22"/>
                <a:gd name="T50" fmla="*/ 8 w 17"/>
                <a:gd name="T51" fmla="*/ 4 h 22"/>
                <a:gd name="T52" fmla="*/ 6 w 17"/>
                <a:gd name="T53" fmla="*/ 5 h 22"/>
                <a:gd name="T54" fmla="*/ 5 w 17"/>
                <a:gd name="T55" fmla="*/ 9 h 22"/>
                <a:gd name="T56" fmla="*/ 11 w 17"/>
                <a:gd name="T57" fmla="*/ 9 h 22"/>
                <a:gd name="T58" fmla="*/ 11 w 17"/>
                <a:gd name="T59" fmla="*/ 8 h 22"/>
                <a:gd name="T60" fmla="*/ 10 w 17"/>
                <a:gd name="T61" fmla="*/ 5 h 22"/>
                <a:gd name="T62" fmla="*/ 8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9" y="22"/>
                  </a:moveTo>
                  <a:cubicBezTo>
                    <a:pt x="7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1" y="19"/>
                    <a:pt x="1" y="18"/>
                    <a:pt x="0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1" y="0"/>
                    <a:pt x="13" y="1"/>
                    <a:pt x="15" y="2"/>
                  </a:cubicBezTo>
                  <a:cubicBezTo>
                    <a:pt x="16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5"/>
                    <a:pt x="6" y="15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8"/>
                    <a:pt x="9" y="18"/>
                    <a:pt x="9" y="18"/>
                  </a:cubicBezTo>
                  <a:cubicBezTo>
                    <a:pt x="10" y="18"/>
                    <a:pt x="11" y="17"/>
                    <a:pt x="12" y="17"/>
                  </a:cubicBezTo>
                  <a:cubicBezTo>
                    <a:pt x="13" y="17"/>
                    <a:pt x="13" y="16"/>
                    <a:pt x="14" y="16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5" y="21"/>
                    <a:pt x="14" y="21"/>
                    <a:pt x="14" y="21"/>
                  </a:cubicBezTo>
                  <a:cubicBezTo>
                    <a:pt x="13" y="22"/>
                    <a:pt x="12" y="22"/>
                    <a:pt x="11" y="22"/>
                  </a:cubicBezTo>
                  <a:cubicBezTo>
                    <a:pt x="11" y="22"/>
                    <a:pt x="10" y="22"/>
                    <a:pt x="9" y="22"/>
                  </a:cubicBezTo>
                  <a:close/>
                  <a:moveTo>
                    <a:pt x="8" y="4"/>
                  </a:moveTo>
                  <a:cubicBezTo>
                    <a:pt x="7" y="4"/>
                    <a:pt x="7" y="5"/>
                    <a:pt x="6" y="5"/>
                  </a:cubicBezTo>
                  <a:cubicBezTo>
                    <a:pt x="6" y="6"/>
                    <a:pt x="5" y="7"/>
                    <a:pt x="5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0" y="5"/>
                  </a:cubicBezTo>
                  <a:cubicBezTo>
                    <a:pt x="10" y="5"/>
                    <a:pt x="9" y="4"/>
                    <a:pt x="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96" name="Freeform 296"/>
            <p:cNvSpPr>
              <a:spLocks noEditPoints="1"/>
            </p:cNvSpPr>
            <p:nvPr/>
          </p:nvSpPr>
          <p:spPr bwMode="auto">
            <a:xfrm>
              <a:off x="7723771" y="3759160"/>
              <a:ext cx="28801" cy="109852"/>
            </a:xfrm>
            <a:custGeom>
              <a:avLst/>
              <a:gdLst>
                <a:gd name="T0" fmla="*/ 0 w 7"/>
                <a:gd name="T1" fmla="*/ 3 h 31"/>
                <a:gd name="T2" fmla="*/ 1 w 7"/>
                <a:gd name="T3" fmla="*/ 2 h 31"/>
                <a:gd name="T4" fmla="*/ 1 w 7"/>
                <a:gd name="T5" fmla="*/ 1 h 31"/>
                <a:gd name="T6" fmla="*/ 2 w 7"/>
                <a:gd name="T7" fmla="*/ 1 h 31"/>
                <a:gd name="T8" fmla="*/ 3 w 7"/>
                <a:gd name="T9" fmla="*/ 0 h 31"/>
                <a:gd name="T10" fmla="*/ 5 w 7"/>
                <a:gd name="T11" fmla="*/ 1 h 31"/>
                <a:gd name="T12" fmla="*/ 6 w 7"/>
                <a:gd name="T13" fmla="*/ 1 h 31"/>
                <a:gd name="T14" fmla="*/ 6 w 7"/>
                <a:gd name="T15" fmla="*/ 2 h 31"/>
                <a:gd name="T16" fmla="*/ 7 w 7"/>
                <a:gd name="T17" fmla="*/ 3 h 31"/>
                <a:gd name="T18" fmla="*/ 6 w 7"/>
                <a:gd name="T19" fmla="*/ 5 h 31"/>
                <a:gd name="T20" fmla="*/ 6 w 7"/>
                <a:gd name="T21" fmla="*/ 6 h 31"/>
                <a:gd name="T22" fmla="*/ 5 w 7"/>
                <a:gd name="T23" fmla="*/ 6 h 31"/>
                <a:gd name="T24" fmla="*/ 3 w 7"/>
                <a:gd name="T25" fmla="*/ 6 h 31"/>
                <a:gd name="T26" fmla="*/ 2 w 7"/>
                <a:gd name="T27" fmla="*/ 6 h 31"/>
                <a:gd name="T28" fmla="*/ 1 w 7"/>
                <a:gd name="T29" fmla="*/ 6 h 31"/>
                <a:gd name="T30" fmla="*/ 1 w 7"/>
                <a:gd name="T31" fmla="*/ 5 h 31"/>
                <a:gd name="T32" fmla="*/ 0 w 7"/>
                <a:gd name="T33" fmla="*/ 3 h 31"/>
                <a:gd name="T34" fmla="*/ 6 w 7"/>
                <a:gd name="T35" fmla="*/ 31 h 31"/>
                <a:gd name="T36" fmla="*/ 1 w 7"/>
                <a:gd name="T37" fmla="*/ 31 h 31"/>
                <a:gd name="T38" fmla="*/ 1 w 7"/>
                <a:gd name="T39" fmla="*/ 9 h 31"/>
                <a:gd name="T40" fmla="*/ 6 w 7"/>
                <a:gd name="T41" fmla="*/ 9 h 31"/>
                <a:gd name="T42" fmla="*/ 6 w 7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31">
                  <a:moveTo>
                    <a:pt x="0" y="3"/>
                  </a:move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5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7" y="4"/>
                    <a:pt x="6" y="4"/>
                    <a:pt x="6" y="5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6"/>
                    <a:pt x="3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6" y="31"/>
                  </a:moveTo>
                  <a:cubicBezTo>
                    <a:pt x="1" y="31"/>
                    <a:pt x="1" y="31"/>
                    <a:pt x="1" y="3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6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97" name="Freeform 297"/>
            <p:cNvSpPr>
              <a:spLocks/>
            </p:cNvSpPr>
            <p:nvPr/>
          </p:nvSpPr>
          <p:spPr bwMode="auto">
            <a:xfrm>
              <a:off x="7769374" y="3791117"/>
              <a:ext cx="69603" cy="77896"/>
            </a:xfrm>
            <a:custGeom>
              <a:avLst/>
              <a:gdLst>
                <a:gd name="T0" fmla="*/ 5 w 16"/>
                <a:gd name="T1" fmla="*/ 0 h 22"/>
                <a:gd name="T2" fmla="*/ 5 w 16"/>
                <a:gd name="T3" fmla="*/ 2 h 22"/>
                <a:gd name="T4" fmla="*/ 7 w 16"/>
                <a:gd name="T5" fmla="*/ 0 h 22"/>
                <a:gd name="T6" fmla="*/ 10 w 16"/>
                <a:gd name="T7" fmla="*/ 0 h 22"/>
                <a:gd name="T8" fmla="*/ 13 w 16"/>
                <a:gd name="T9" fmla="*/ 0 h 22"/>
                <a:gd name="T10" fmla="*/ 14 w 16"/>
                <a:gd name="T11" fmla="*/ 2 h 22"/>
                <a:gd name="T12" fmla="*/ 16 w 16"/>
                <a:gd name="T13" fmla="*/ 4 h 22"/>
                <a:gd name="T14" fmla="*/ 16 w 16"/>
                <a:gd name="T15" fmla="*/ 8 h 22"/>
                <a:gd name="T16" fmla="*/ 16 w 16"/>
                <a:gd name="T17" fmla="*/ 22 h 22"/>
                <a:gd name="T18" fmla="*/ 10 w 16"/>
                <a:gd name="T19" fmla="*/ 22 h 22"/>
                <a:gd name="T20" fmla="*/ 10 w 16"/>
                <a:gd name="T21" fmla="*/ 8 h 22"/>
                <a:gd name="T22" fmla="*/ 10 w 16"/>
                <a:gd name="T23" fmla="*/ 6 h 22"/>
                <a:gd name="T24" fmla="*/ 10 w 16"/>
                <a:gd name="T25" fmla="*/ 5 h 22"/>
                <a:gd name="T26" fmla="*/ 9 w 16"/>
                <a:gd name="T27" fmla="*/ 5 h 22"/>
                <a:gd name="T28" fmla="*/ 8 w 16"/>
                <a:gd name="T29" fmla="*/ 4 h 22"/>
                <a:gd name="T30" fmla="*/ 6 w 16"/>
                <a:gd name="T31" fmla="*/ 5 h 22"/>
                <a:gd name="T32" fmla="*/ 5 w 16"/>
                <a:gd name="T33" fmla="*/ 6 h 22"/>
                <a:gd name="T34" fmla="*/ 5 w 16"/>
                <a:gd name="T35" fmla="*/ 22 h 22"/>
                <a:gd name="T36" fmla="*/ 0 w 16"/>
                <a:gd name="T37" fmla="*/ 22 h 22"/>
                <a:gd name="T38" fmla="*/ 0 w 16"/>
                <a:gd name="T39" fmla="*/ 0 h 22"/>
                <a:gd name="T40" fmla="*/ 5 w 16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22">
                  <a:moveTo>
                    <a:pt x="5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6" y="1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3" y="0"/>
                    <a:pt x="14" y="1"/>
                    <a:pt x="14" y="2"/>
                  </a:cubicBezTo>
                  <a:cubicBezTo>
                    <a:pt x="15" y="2"/>
                    <a:pt x="15" y="3"/>
                    <a:pt x="16" y="4"/>
                  </a:cubicBezTo>
                  <a:cubicBezTo>
                    <a:pt x="16" y="5"/>
                    <a:pt x="16" y="6"/>
                    <a:pt x="16" y="8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8" y="4"/>
                    <a:pt x="8" y="4"/>
                  </a:cubicBezTo>
                  <a:cubicBezTo>
                    <a:pt x="7" y="4"/>
                    <a:pt x="7" y="5"/>
                    <a:pt x="6" y="5"/>
                  </a:cubicBezTo>
                  <a:cubicBezTo>
                    <a:pt x="6" y="5"/>
                    <a:pt x="6" y="6"/>
                    <a:pt x="5" y="6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98" name="Freeform 298"/>
            <p:cNvSpPr>
              <a:spLocks/>
            </p:cNvSpPr>
            <p:nvPr/>
          </p:nvSpPr>
          <p:spPr bwMode="auto">
            <a:xfrm>
              <a:off x="7846177" y="3773141"/>
              <a:ext cx="52802" cy="95870"/>
            </a:xfrm>
            <a:custGeom>
              <a:avLst/>
              <a:gdLst>
                <a:gd name="T0" fmla="*/ 9 w 12"/>
                <a:gd name="T1" fmla="*/ 0 h 27"/>
                <a:gd name="T2" fmla="*/ 9 w 12"/>
                <a:gd name="T3" fmla="*/ 5 h 27"/>
                <a:gd name="T4" fmla="*/ 12 w 12"/>
                <a:gd name="T5" fmla="*/ 5 h 27"/>
                <a:gd name="T6" fmla="*/ 12 w 12"/>
                <a:gd name="T7" fmla="*/ 9 h 27"/>
                <a:gd name="T8" fmla="*/ 9 w 12"/>
                <a:gd name="T9" fmla="*/ 9 h 27"/>
                <a:gd name="T10" fmla="*/ 9 w 12"/>
                <a:gd name="T11" fmla="*/ 20 h 27"/>
                <a:gd name="T12" fmla="*/ 9 w 12"/>
                <a:gd name="T13" fmla="*/ 21 h 27"/>
                <a:gd name="T14" fmla="*/ 9 w 12"/>
                <a:gd name="T15" fmla="*/ 22 h 27"/>
                <a:gd name="T16" fmla="*/ 10 w 12"/>
                <a:gd name="T17" fmla="*/ 22 h 27"/>
                <a:gd name="T18" fmla="*/ 10 w 12"/>
                <a:gd name="T19" fmla="*/ 23 h 27"/>
                <a:gd name="T20" fmla="*/ 11 w 12"/>
                <a:gd name="T21" fmla="*/ 22 h 27"/>
                <a:gd name="T22" fmla="*/ 12 w 12"/>
                <a:gd name="T23" fmla="*/ 22 h 27"/>
                <a:gd name="T24" fmla="*/ 12 w 12"/>
                <a:gd name="T25" fmla="*/ 27 h 27"/>
                <a:gd name="T26" fmla="*/ 10 w 12"/>
                <a:gd name="T27" fmla="*/ 27 h 27"/>
                <a:gd name="T28" fmla="*/ 9 w 12"/>
                <a:gd name="T29" fmla="*/ 27 h 27"/>
                <a:gd name="T30" fmla="*/ 6 w 12"/>
                <a:gd name="T31" fmla="*/ 27 h 27"/>
                <a:gd name="T32" fmla="*/ 4 w 12"/>
                <a:gd name="T33" fmla="*/ 26 h 27"/>
                <a:gd name="T34" fmla="*/ 3 w 12"/>
                <a:gd name="T35" fmla="*/ 24 h 27"/>
                <a:gd name="T36" fmla="*/ 3 w 12"/>
                <a:gd name="T37" fmla="*/ 21 h 27"/>
                <a:gd name="T38" fmla="*/ 3 w 12"/>
                <a:gd name="T39" fmla="*/ 9 h 27"/>
                <a:gd name="T40" fmla="*/ 0 w 12"/>
                <a:gd name="T41" fmla="*/ 9 h 27"/>
                <a:gd name="T42" fmla="*/ 0 w 12"/>
                <a:gd name="T43" fmla="*/ 5 h 27"/>
                <a:gd name="T44" fmla="*/ 3 w 12"/>
                <a:gd name="T45" fmla="*/ 5 h 27"/>
                <a:gd name="T46" fmla="*/ 3 w 12"/>
                <a:gd name="T47" fmla="*/ 0 h 27"/>
                <a:gd name="T48" fmla="*/ 9 w 12"/>
                <a:gd name="T4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27">
                  <a:moveTo>
                    <a:pt x="9" y="0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10" y="22"/>
                    <a:pt x="10" y="23"/>
                    <a:pt x="10" y="23"/>
                  </a:cubicBezTo>
                  <a:cubicBezTo>
                    <a:pt x="11" y="23"/>
                    <a:pt x="11" y="22"/>
                    <a:pt x="11" y="22"/>
                  </a:cubicBezTo>
                  <a:cubicBezTo>
                    <a:pt x="11" y="22"/>
                    <a:pt x="12" y="22"/>
                    <a:pt x="12" y="22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1" y="27"/>
                    <a:pt x="11" y="27"/>
                    <a:pt x="10" y="27"/>
                  </a:cubicBezTo>
                  <a:cubicBezTo>
                    <a:pt x="10" y="27"/>
                    <a:pt x="9" y="27"/>
                    <a:pt x="9" y="27"/>
                  </a:cubicBezTo>
                  <a:cubicBezTo>
                    <a:pt x="8" y="27"/>
                    <a:pt x="7" y="27"/>
                    <a:pt x="6" y="27"/>
                  </a:cubicBezTo>
                  <a:cubicBezTo>
                    <a:pt x="6" y="27"/>
                    <a:pt x="5" y="26"/>
                    <a:pt x="4" y="26"/>
                  </a:cubicBezTo>
                  <a:cubicBezTo>
                    <a:pt x="4" y="25"/>
                    <a:pt x="4" y="25"/>
                    <a:pt x="3" y="24"/>
                  </a:cubicBezTo>
                  <a:cubicBezTo>
                    <a:pt x="3" y="23"/>
                    <a:pt x="3" y="22"/>
                    <a:pt x="3" y="2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799" name="Freeform 299"/>
            <p:cNvSpPr>
              <a:spLocks noEditPoints="1"/>
            </p:cNvSpPr>
            <p:nvPr/>
          </p:nvSpPr>
          <p:spPr bwMode="auto">
            <a:xfrm>
              <a:off x="7906179" y="3791117"/>
              <a:ext cx="72002" cy="77896"/>
            </a:xfrm>
            <a:custGeom>
              <a:avLst/>
              <a:gdLst>
                <a:gd name="T0" fmla="*/ 10 w 17"/>
                <a:gd name="T1" fmla="*/ 22 h 22"/>
                <a:gd name="T2" fmla="*/ 6 w 17"/>
                <a:gd name="T3" fmla="*/ 22 h 22"/>
                <a:gd name="T4" fmla="*/ 3 w 17"/>
                <a:gd name="T5" fmla="*/ 20 h 22"/>
                <a:gd name="T6" fmla="*/ 1 w 17"/>
                <a:gd name="T7" fmla="*/ 17 h 22"/>
                <a:gd name="T8" fmla="*/ 0 w 17"/>
                <a:gd name="T9" fmla="*/ 12 h 22"/>
                <a:gd name="T10" fmla="*/ 0 w 17"/>
                <a:gd name="T11" fmla="*/ 10 h 22"/>
                <a:gd name="T12" fmla="*/ 1 w 17"/>
                <a:gd name="T13" fmla="*/ 6 h 22"/>
                <a:gd name="T14" fmla="*/ 2 w 17"/>
                <a:gd name="T15" fmla="*/ 2 h 22"/>
                <a:gd name="T16" fmla="*/ 5 w 17"/>
                <a:gd name="T17" fmla="*/ 0 h 22"/>
                <a:gd name="T18" fmla="*/ 9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6 w 17"/>
                <a:gd name="T27" fmla="*/ 13 h 22"/>
                <a:gd name="T28" fmla="*/ 6 w 17"/>
                <a:gd name="T29" fmla="*/ 15 h 22"/>
                <a:gd name="T30" fmla="*/ 7 w 17"/>
                <a:gd name="T31" fmla="*/ 17 h 22"/>
                <a:gd name="T32" fmla="*/ 8 w 17"/>
                <a:gd name="T33" fmla="*/ 17 h 22"/>
                <a:gd name="T34" fmla="*/ 10 w 17"/>
                <a:gd name="T35" fmla="*/ 18 h 22"/>
                <a:gd name="T36" fmla="*/ 13 w 17"/>
                <a:gd name="T37" fmla="*/ 17 h 22"/>
                <a:gd name="T38" fmla="*/ 15 w 17"/>
                <a:gd name="T39" fmla="*/ 16 h 22"/>
                <a:gd name="T40" fmla="*/ 17 w 17"/>
                <a:gd name="T41" fmla="*/ 19 h 22"/>
                <a:gd name="T42" fmla="*/ 16 w 17"/>
                <a:gd name="T43" fmla="*/ 20 h 22"/>
                <a:gd name="T44" fmla="*/ 14 w 17"/>
                <a:gd name="T45" fmla="*/ 21 h 22"/>
                <a:gd name="T46" fmla="*/ 12 w 17"/>
                <a:gd name="T47" fmla="*/ 22 h 22"/>
                <a:gd name="T48" fmla="*/ 10 w 17"/>
                <a:gd name="T49" fmla="*/ 22 h 22"/>
                <a:gd name="T50" fmla="*/ 9 w 17"/>
                <a:gd name="T51" fmla="*/ 4 h 22"/>
                <a:gd name="T52" fmla="*/ 7 w 17"/>
                <a:gd name="T53" fmla="*/ 5 h 22"/>
                <a:gd name="T54" fmla="*/ 6 w 17"/>
                <a:gd name="T55" fmla="*/ 9 h 22"/>
                <a:gd name="T56" fmla="*/ 12 w 17"/>
                <a:gd name="T57" fmla="*/ 9 h 22"/>
                <a:gd name="T58" fmla="*/ 12 w 17"/>
                <a:gd name="T59" fmla="*/ 8 h 22"/>
                <a:gd name="T60" fmla="*/ 11 w 17"/>
                <a:gd name="T61" fmla="*/ 5 h 22"/>
                <a:gd name="T62" fmla="*/ 9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10" y="22"/>
                  </a:moveTo>
                  <a:cubicBezTo>
                    <a:pt x="8" y="22"/>
                    <a:pt x="7" y="22"/>
                    <a:pt x="6" y="22"/>
                  </a:cubicBezTo>
                  <a:cubicBezTo>
                    <a:pt x="4" y="21"/>
                    <a:pt x="3" y="21"/>
                    <a:pt x="3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1" y="6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7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7" y="16"/>
                    <a:pt x="7" y="17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7"/>
                    <a:pt x="13" y="17"/>
                  </a:cubicBezTo>
                  <a:cubicBezTo>
                    <a:pt x="13" y="17"/>
                    <a:pt x="14" y="16"/>
                    <a:pt x="15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0"/>
                    <a:pt x="16" y="20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2"/>
                    <a:pt x="10" y="22"/>
                  </a:cubicBezTo>
                  <a:close/>
                  <a:moveTo>
                    <a:pt x="9" y="4"/>
                  </a:moveTo>
                  <a:cubicBezTo>
                    <a:pt x="8" y="4"/>
                    <a:pt x="7" y="5"/>
                    <a:pt x="7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1" y="6"/>
                    <a:pt x="11" y="5"/>
                  </a:cubicBezTo>
                  <a:cubicBezTo>
                    <a:pt x="11" y="5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00" name="Freeform 300"/>
            <p:cNvSpPr>
              <a:spLocks/>
            </p:cNvSpPr>
            <p:nvPr/>
          </p:nvSpPr>
          <p:spPr bwMode="auto">
            <a:xfrm>
              <a:off x="7992582" y="3791117"/>
              <a:ext cx="72002" cy="77896"/>
            </a:xfrm>
            <a:custGeom>
              <a:avLst/>
              <a:gdLst>
                <a:gd name="T0" fmla="*/ 6 w 17"/>
                <a:gd name="T1" fmla="*/ 0 h 22"/>
                <a:gd name="T2" fmla="*/ 6 w 17"/>
                <a:gd name="T3" fmla="*/ 2 h 22"/>
                <a:gd name="T4" fmla="*/ 8 w 17"/>
                <a:gd name="T5" fmla="*/ 0 h 22"/>
                <a:gd name="T6" fmla="*/ 11 w 17"/>
                <a:gd name="T7" fmla="*/ 0 h 22"/>
                <a:gd name="T8" fmla="*/ 13 w 17"/>
                <a:gd name="T9" fmla="*/ 0 h 22"/>
                <a:gd name="T10" fmla="*/ 15 w 17"/>
                <a:gd name="T11" fmla="*/ 2 h 22"/>
                <a:gd name="T12" fmla="*/ 16 w 17"/>
                <a:gd name="T13" fmla="*/ 4 h 22"/>
                <a:gd name="T14" fmla="*/ 17 w 17"/>
                <a:gd name="T15" fmla="*/ 8 h 22"/>
                <a:gd name="T16" fmla="*/ 17 w 17"/>
                <a:gd name="T17" fmla="*/ 22 h 22"/>
                <a:gd name="T18" fmla="*/ 11 w 17"/>
                <a:gd name="T19" fmla="*/ 22 h 22"/>
                <a:gd name="T20" fmla="*/ 11 w 17"/>
                <a:gd name="T21" fmla="*/ 8 h 22"/>
                <a:gd name="T22" fmla="*/ 11 w 17"/>
                <a:gd name="T23" fmla="*/ 6 h 22"/>
                <a:gd name="T24" fmla="*/ 10 w 17"/>
                <a:gd name="T25" fmla="*/ 5 h 22"/>
                <a:gd name="T26" fmla="*/ 10 w 17"/>
                <a:gd name="T27" fmla="*/ 5 h 22"/>
                <a:gd name="T28" fmla="*/ 8 w 17"/>
                <a:gd name="T29" fmla="*/ 4 h 22"/>
                <a:gd name="T30" fmla="*/ 7 w 17"/>
                <a:gd name="T31" fmla="*/ 5 h 22"/>
                <a:gd name="T32" fmla="*/ 6 w 17"/>
                <a:gd name="T33" fmla="*/ 6 h 22"/>
                <a:gd name="T34" fmla="*/ 6 w 17"/>
                <a:gd name="T35" fmla="*/ 22 h 22"/>
                <a:gd name="T36" fmla="*/ 0 w 17"/>
                <a:gd name="T37" fmla="*/ 22 h 22"/>
                <a:gd name="T38" fmla="*/ 0 w 17"/>
                <a:gd name="T39" fmla="*/ 0 h 22"/>
                <a:gd name="T40" fmla="*/ 6 w 17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22">
                  <a:moveTo>
                    <a:pt x="6" y="0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7" y="1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7" y="5"/>
                    <a:pt x="17" y="6"/>
                    <a:pt x="17" y="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7"/>
                    <a:pt x="11" y="6"/>
                  </a:cubicBezTo>
                  <a:cubicBezTo>
                    <a:pt x="11" y="6"/>
                    <a:pt x="11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9" y="4"/>
                    <a:pt x="8" y="4"/>
                  </a:cubicBezTo>
                  <a:cubicBezTo>
                    <a:pt x="8" y="4"/>
                    <a:pt x="7" y="5"/>
                    <a:pt x="7" y="5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01" name="Freeform 301"/>
            <p:cNvSpPr>
              <a:spLocks/>
            </p:cNvSpPr>
            <p:nvPr/>
          </p:nvSpPr>
          <p:spPr bwMode="auto">
            <a:xfrm>
              <a:off x="8076586" y="3791117"/>
              <a:ext cx="69603" cy="77896"/>
            </a:xfrm>
            <a:custGeom>
              <a:avLst/>
              <a:gdLst>
                <a:gd name="T0" fmla="*/ 10 w 16"/>
                <a:gd name="T1" fmla="*/ 16 h 22"/>
                <a:gd name="T2" fmla="*/ 10 w 16"/>
                <a:gd name="T3" fmla="*/ 15 h 22"/>
                <a:gd name="T4" fmla="*/ 10 w 16"/>
                <a:gd name="T5" fmla="*/ 15 h 22"/>
                <a:gd name="T6" fmla="*/ 8 w 16"/>
                <a:gd name="T7" fmla="*/ 14 h 22"/>
                <a:gd name="T8" fmla="*/ 7 w 16"/>
                <a:gd name="T9" fmla="*/ 13 h 22"/>
                <a:gd name="T10" fmla="*/ 4 w 16"/>
                <a:gd name="T11" fmla="*/ 12 h 22"/>
                <a:gd name="T12" fmla="*/ 2 w 16"/>
                <a:gd name="T13" fmla="*/ 10 h 22"/>
                <a:gd name="T14" fmla="*/ 1 w 16"/>
                <a:gd name="T15" fmla="*/ 9 h 22"/>
                <a:gd name="T16" fmla="*/ 0 w 16"/>
                <a:gd name="T17" fmla="*/ 6 h 22"/>
                <a:gd name="T18" fmla="*/ 1 w 16"/>
                <a:gd name="T19" fmla="*/ 4 h 22"/>
                <a:gd name="T20" fmla="*/ 2 w 16"/>
                <a:gd name="T21" fmla="*/ 2 h 22"/>
                <a:gd name="T22" fmla="*/ 5 w 16"/>
                <a:gd name="T23" fmla="*/ 0 h 22"/>
                <a:gd name="T24" fmla="*/ 8 w 16"/>
                <a:gd name="T25" fmla="*/ 0 h 22"/>
                <a:gd name="T26" fmla="*/ 11 w 16"/>
                <a:gd name="T27" fmla="*/ 0 h 22"/>
                <a:gd name="T28" fmla="*/ 14 w 16"/>
                <a:gd name="T29" fmla="*/ 2 h 22"/>
                <a:gd name="T30" fmla="*/ 15 w 16"/>
                <a:gd name="T31" fmla="*/ 4 h 22"/>
                <a:gd name="T32" fmla="*/ 16 w 16"/>
                <a:gd name="T33" fmla="*/ 7 h 22"/>
                <a:gd name="T34" fmla="*/ 10 w 16"/>
                <a:gd name="T35" fmla="*/ 7 h 22"/>
                <a:gd name="T36" fmla="*/ 10 w 16"/>
                <a:gd name="T37" fmla="*/ 5 h 22"/>
                <a:gd name="T38" fmla="*/ 8 w 16"/>
                <a:gd name="T39" fmla="*/ 4 h 22"/>
                <a:gd name="T40" fmla="*/ 7 w 16"/>
                <a:gd name="T41" fmla="*/ 4 h 22"/>
                <a:gd name="T42" fmla="*/ 6 w 16"/>
                <a:gd name="T43" fmla="*/ 6 h 22"/>
                <a:gd name="T44" fmla="*/ 6 w 16"/>
                <a:gd name="T45" fmla="*/ 7 h 22"/>
                <a:gd name="T46" fmla="*/ 7 w 16"/>
                <a:gd name="T47" fmla="*/ 7 h 22"/>
                <a:gd name="T48" fmla="*/ 8 w 16"/>
                <a:gd name="T49" fmla="*/ 8 h 22"/>
                <a:gd name="T50" fmla="*/ 10 w 16"/>
                <a:gd name="T51" fmla="*/ 9 h 22"/>
                <a:gd name="T52" fmla="*/ 12 w 16"/>
                <a:gd name="T53" fmla="*/ 10 h 22"/>
                <a:gd name="T54" fmla="*/ 14 w 16"/>
                <a:gd name="T55" fmla="*/ 12 h 22"/>
                <a:gd name="T56" fmla="*/ 16 w 16"/>
                <a:gd name="T57" fmla="*/ 13 h 22"/>
                <a:gd name="T58" fmla="*/ 16 w 16"/>
                <a:gd name="T59" fmla="*/ 16 h 22"/>
                <a:gd name="T60" fmla="*/ 15 w 16"/>
                <a:gd name="T61" fmla="*/ 19 h 22"/>
                <a:gd name="T62" fmla="*/ 14 w 16"/>
                <a:gd name="T63" fmla="*/ 21 h 22"/>
                <a:gd name="T64" fmla="*/ 11 w 16"/>
                <a:gd name="T65" fmla="*/ 22 h 22"/>
                <a:gd name="T66" fmla="*/ 8 w 16"/>
                <a:gd name="T67" fmla="*/ 22 h 22"/>
                <a:gd name="T68" fmla="*/ 5 w 16"/>
                <a:gd name="T69" fmla="*/ 22 h 22"/>
                <a:gd name="T70" fmla="*/ 2 w 16"/>
                <a:gd name="T71" fmla="*/ 20 h 22"/>
                <a:gd name="T72" fmla="*/ 0 w 16"/>
                <a:gd name="T73" fmla="*/ 18 h 22"/>
                <a:gd name="T74" fmla="*/ 0 w 16"/>
                <a:gd name="T75" fmla="*/ 15 h 22"/>
                <a:gd name="T76" fmla="*/ 5 w 16"/>
                <a:gd name="T77" fmla="*/ 15 h 22"/>
                <a:gd name="T78" fmla="*/ 6 w 16"/>
                <a:gd name="T79" fmla="*/ 17 h 22"/>
                <a:gd name="T80" fmla="*/ 6 w 16"/>
                <a:gd name="T81" fmla="*/ 18 h 22"/>
                <a:gd name="T82" fmla="*/ 7 w 16"/>
                <a:gd name="T83" fmla="*/ 18 h 22"/>
                <a:gd name="T84" fmla="*/ 8 w 16"/>
                <a:gd name="T85" fmla="*/ 18 h 22"/>
                <a:gd name="T86" fmla="*/ 10 w 16"/>
                <a:gd name="T8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" h="22">
                  <a:moveTo>
                    <a:pt x="10" y="16"/>
                  </a:moveTo>
                  <a:cubicBezTo>
                    <a:pt x="10" y="16"/>
                    <a:pt x="10" y="16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4"/>
                    <a:pt x="9" y="14"/>
                    <a:pt x="8" y="14"/>
                  </a:cubicBezTo>
                  <a:cubicBezTo>
                    <a:pt x="8" y="14"/>
                    <a:pt x="7" y="13"/>
                    <a:pt x="7" y="13"/>
                  </a:cubicBezTo>
                  <a:cubicBezTo>
                    <a:pt x="6" y="13"/>
                    <a:pt x="5" y="12"/>
                    <a:pt x="4" y="12"/>
                  </a:cubicBezTo>
                  <a:cubicBezTo>
                    <a:pt x="3" y="11"/>
                    <a:pt x="3" y="11"/>
                    <a:pt x="2" y="10"/>
                  </a:cubicBezTo>
                  <a:cubicBezTo>
                    <a:pt x="2" y="10"/>
                    <a:pt x="1" y="9"/>
                    <a:pt x="1" y="9"/>
                  </a:cubicBezTo>
                  <a:cubicBezTo>
                    <a:pt x="1" y="8"/>
                    <a:pt x="0" y="7"/>
                    <a:pt x="0" y="6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5" y="2"/>
                    <a:pt x="15" y="3"/>
                    <a:pt x="15" y="4"/>
                  </a:cubicBezTo>
                  <a:cubicBezTo>
                    <a:pt x="16" y="5"/>
                    <a:pt x="16" y="5"/>
                    <a:pt x="1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8"/>
                    <a:pt x="7" y="8"/>
                    <a:pt x="8" y="8"/>
                  </a:cubicBezTo>
                  <a:cubicBezTo>
                    <a:pt x="8" y="8"/>
                    <a:pt x="9" y="9"/>
                    <a:pt x="10" y="9"/>
                  </a:cubicBezTo>
                  <a:cubicBezTo>
                    <a:pt x="11" y="9"/>
                    <a:pt x="12" y="10"/>
                    <a:pt x="12" y="10"/>
                  </a:cubicBezTo>
                  <a:cubicBezTo>
                    <a:pt x="13" y="11"/>
                    <a:pt x="14" y="11"/>
                    <a:pt x="14" y="12"/>
                  </a:cubicBezTo>
                  <a:cubicBezTo>
                    <a:pt x="15" y="12"/>
                    <a:pt x="15" y="13"/>
                    <a:pt x="16" y="13"/>
                  </a:cubicBezTo>
                  <a:cubicBezTo>
                    <a:pt x="16" y="14"/>
                    <a:pt x="16" y="15"/>
                    <a:pt x="16" y="16"/>
                  </a:cubicBezTo>
                  <a:cubicBezTo>
                    <a:pt x="16" y="17"/>
                    <a:pt x="16" y="18"/>
                    <a:pt x="15" y="19"/>
                  </a:cubicBezTo>
                  <a:cubicBezTo>
                    <a:pt x="15" y="19"/>
                    <a:pt x="15" y="20"/>
                    <a:pt x="14" y="21"/>
                  </a:cubicBezTo>
                  <a:cubicBezTo>
                    <a:pt x="13" y="21"/>
                    <a:pt x="12" y="22"/>
                    <a:pt x="11" y="22"/>
                  </a:cubicBezTo>
                  <a:cubicBezTo>
                    <a:pt x="10" y="22"/>
                    <a:pt x="9" y="22"/>
                    <a:pt x="8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3" y="21"/>
                    <a:pt x="3" y="21"/>
                    <a:pt x="2" y="20"/>
                  </a:cubicBezTo>
                  <a:cubicBezTo>
                    <a:pt x="1" y="19"/>
                    <a:pt x="1" y="19"/>
                    <a:pt x="0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8"/>
                    <a:pt x="7" y="18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10" y="18"/>
                    <a:pt x="10" y="17"/>
                    <a:pt x="10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02" name="Freeform 302"/>
            <p:cNvSpPr>
              <a:spLocks noEditPoints="1"/>
            </p:cNvSpPr>
            <p:nvPr/>
          </p:nvSpPr>
          <p:spPr bwMode="auto">
            <a:xfrm>
              <a:off x="8162989" y="3759160"/>
              <a:ext cx="26401" cy="109852"/>
            </a:xfrm>
            <a:custGeom>
              <a:avLst/>
              <a:gdLst>
                <a:gd name="T0" fmla="*/ 0 w 6"/>
                <a:gd name="T1" fmla="*/ 3 h 31"/>
                <a:gd name="T2" fmla="*/ 0 w 6"/>
                <a:gd name="T3" fmla="*/ 2 h 31"/>
                <a:gd name="T4" fmla="*/ 0 w 6"/>
                <a:gd name="T5" fmla="*/ 1 h 31"/>
                <a:gd name="T6" fmla="*/ 1 w 6"/>
                <a:gd name="T7" fmla="*/ 1 h 31"/>
                <a:gd name="T8" fmla="*/ 3 w 6"/>
                <a:gd name="T9" fmla="*/ 0 h 31"/>
                <a:gd name="T10" fmla="*/ 4 w 6"/>
                <a:gd name="T11" fmla="*/ 1 h 31"/>
                <a:gd name="T12" fmla="*/ 5 w 6"/>
                <a:gd name="T13" fmla="*/ 1 h 31"/>
                <a:gd name="T14" fmla="*/ 6 w 6"/>
                <a:gd name="T15" fmla="*/ 2 h 31"/>
                <a:gd name="T16" fmla="*/ 6 w 6"/>
                <a:gd name="T17" fmla="*/ 3 h 31"/>
                <a:gd name="T18" fmla="*/ 6 w 6"/>
                <a:gd name="T19" fmla="*/ 5 h 31"/>
                <a:gd name="T20" fmla="*/ 5 w 6"/>
                <a:gd name="T21" fmla="*/ 6 h 31"/>
                <a:gd name="T22" fmla="*/ 4 w 6"/>
                <a:gd name="T23" fmla="*/ 6 h 31"/>
                <a:gd name="T24" fmla="*/ 3 w 6"/>
                <a:gd name="T25" fmla="*/ 6 h 31"/>
                <a:gd name="T26" fmla="*/ 1 w 6"/>
                <a:gd name="T27" fmla="*/ 6 h 31"/>
                <a:gd name="T28" fmla="*/ 0 w 6"/>
                <a:gd name="T29" fmla="*/ 6 h 31"/>
                <a:gd name="T30" fmla="*/ 0 w 6"/>
                <a:gd name="T31" fmla="*/ 5 h 31"/>
                <a:gd name="T32" fmla="*/ 0 w 6"/>
                <a:gd name="T33" fmla="*/ 3 h 31"/>
                <a:gd name="T34" fmla="*/ 6 w 6"/>
                <a:gd name="T35" fmla="*/ 31 h 31"/>
                <a:gd name="T36" fmla="*/ 0 w 6"/>
                <a:gd name="T37" fmla="*/ 31 h 31"/>
                <a:gd name="T38" fmla="*/ 0 w 6"/>
                <a:gd name="T39" fmla="*/ 9 h 31"/>
                <a:gd name="T40" fmla="*/ 6 w 6"/>
                <a:gd name="T41" fmla="*/ 9 h 31"/>
                <a:gd name="T42" fmla="*/ 6 w 6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31">
                  <a:moveTo>
                    <a:pt x="0" y="3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5" y="1"/>
                    <a:pt x="5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1" y="6"/>
                    <a:pt x="1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6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6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03" name="Freeform 303"/>
            <p:cNvSpPr>
              <a:spLocks noEditPoints="1"/>
            </p:cNvSpPr>
            <p:nvPr/>
          </p:nvSpPr>
          <p:spPr bwMode="auto">
            <a:xfrm>
              <a:off x="8196591" y="3755166"/>
              <a:ext cx="86403" cy="113847"/>
            </a:xfrm>
            <a:custGeom>
              <a:avLst/>
              <a:gdLst>
                <a:gd name="T0" fmla="*/ 3 w 20"/>
                <a:gd name="T1" fmla="*/ 32 h 32"/>
                <a:gd name="T2" fmla="*/ 3 w 20"/>
                <a:gd name="T3" fmla="*/ 14 h 32"/>
                <a:gd name="T4" fmla="*/ 0 w 20"/>
                <a:gd name="T5" fmla="*/ 14 h 32"/>
                <a:gd name="T6" fmla="*/ 0 w 20"/>
                <a:gd name="T7" fmla="*/ 10 h 32"/>
                <a:gd name="T8" fmla="*/ 3 w 20"/>
                <a:gd name="T9" fmla="*/ 10 h 32"/>
                <a:gd name="T10" fmla="*/ 3 w 20"/>
                <a:gd name="T11" fmla="*/ 9 h 32"/>
                <a:gd name="T12" fmla="*/ 4 w 20"/>
                <a:gd name="T13" fmla="*/ 5 h 32"/>
                <a:gd name="T14" fmla="*/ 5 w 20"/>
                <a:gd name="T15" fmla="*/ 3 h 32"/>
                <a:gd name="T16" fmla="*/ 8 w 20"/>
                <a:gd name="T17" fmla="*/ 1 h 32"/>
                <a:gd name="T18" fmla="*/ 12 w 20"/>
                <a:gd name="T19" fmla="*/ 0 h 32"/>
                <a:gd name="T20" fmla="*/ 15 w 20"/>
                <a:gd name="T21" fmla="*/ 1 h 32"/>
                <a:gd name="T22" fmla="*/ 17 w 20"/>
                <a:gd name="T23" fmla="*/ 2 h 32"/>
                <a:gd name="T24" fmla="*/ 17 w 20"/>
                <a:gd name="T25" fmla="*/ 7 h 32"/>
                <a:gd name="T26" fmla="*/ 15 w 20"/>
                <a:gd name="T27" fmla="*/ 6 h 32"/>
                <a:gd name="T28" fmla="*/ 12 w 20"/>
                <a:gd name="T29" fmla="*/ 6 h 32"/>
                <a:gd name="T30" fmla="*/ 10 w 20"/>
                <a:gd name="T31" fmla="*/ 6 h 32"/>
                <a:gd name="T32" fmla="*/ 9 w 20"/>
                <a:gd name="T33" fmla="*/ 9 h 32"/>
                <a:gd name="T34" fmla="*/ 9 w 20"/>
                <a:gd name="T35" fmla="*/ 10 h 32"/>
                <a:gd name="T36" fmla="*/ 12 w 20"/>
                <a:gd name="T37" fmla="*/ 10 h 32"/>
                <a:gd name="T38" fmla="*/ 12 w 20"/>
                <a:gd name="T39" fmla="*/ 14 h 32"/>
                <a:gd name="T40" fmla="*/ 9 w 20"/>
                <a:gd name="T41" fmla="*/ 14 h 32"/>
                <a:gd name="T42" fmla="*/ 9 w 20"/>
                <a:gd name="T43" fmla="*/ 32 h 32"/>
                <a:gd name="T44" fmla="*/ 3 w 20"/>
                <a:gd name="T45" fmla="*/ 32 h 32"/>
                <a:gd name="T46" fmla="*/ 20 w 20"/>
                <a:gd name="T47" fmla="*/ 32 h 32"/>
                <a:gd name="T48" fmla="*/ 14 w 20"/>
                <a:gd name="T49" fmla="*/ 32 h 32"/>
                <a:gd name="T50" fmla="*/ 14 w 20"/>
                <a:gd name="T51" fmla="*/ 10 h 32"/>
                <a:gd name="T52" fmla="*/ 20 w 20"/>
                <a:gd name="T53" fmla="*/ 10 h 32"/>
                <a:gd name="T54" fmla="*/ 20 w 20"/>
                <a:gd name="T5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32">
                  <a:moveTo>
                    <a:pt x="3" y="32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3" y="7"/>
                    <a:pt x="4" y="5"/>
                  </a:cubicBezTo>
                  <a:cubicBezTo>
                    <a:pt x="4" y="4"/>
                    <a:pt x="5" y="3"/>
                    <a:pt x="5" y="3"/>
                  </a:cubicBezTo>
                  <a:cubicBezTo>
                    <a:pt x="6" y="2"/>
                    <a:pt x="7" y="1"/>
                    <a:pt x="8" y="1"/>
                  </a:cubicBezTo>
                  <a:cubicBezTo>
                    <a:pt x="9" y="1"/>
                    <a:pt x="10" y="0"/>
                    <a:pt x="12" y="0"/>
                  </a:cubicBezTo>
                  <a:cubicBezTo>
                    <a:pt x="13" y="0"/>
                    <a:pt x="14" y="1"/>
                    <a:pt x="15" y="1"/>
                  </a:cubicBezTo>
                  <a:cubicBezTo>
                    <a:pt x="15" y="1"/>
                    <a:pt x="16" y="1"/>
                    <a:pt x="17" y="2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4" y="6"/>
                    <a:pt x="13" y="6"/>
                    <a:pt x="12" y="6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7"/>
                    <a:pt x="9" y="8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32"/>
                    <a:pt x="9" y="32"/>
                    <a:pt x="9" y="32"/>
                  </a:cubicBezTo>
                  <a:lnTo>
                    <a:pt x="3" y="32"/>
                  </a:lnTo>
                  <a:close/>
                  <a:moveTo>
                    <a:pt x="20" y="32"/>
                  </a:moveTo>
                  <a:cubicBezTo>
                    <a:pt x="14" y="32"/>
                    <a:pt x="14" y="32"/>
                    <a:pt x="14" y="32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0" y="10"/>
                    <a:pt x="20" y="10"/>
                    <a:pt x="20" y="10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04" name="Freeform 304"/>
            <p:cNvSpPr>
              <a:spLocks noEditPoints="1"/>
            </p:cNvSpPr>
            <p:nvPr/>
          </p:nvSpPr>
          <p:spPr bwMode="auto">
            <a:xfrm>
              <a:off x="8299794" y="3791117"/>
              <a:ext cx="72002" cy="77896"/>
            </a:xfrm>
            <a:custGeom>
              <a:avLst/>
              <a:gdLst>
                <a:gd name="T0" fmla="*/ 9 w 17"/>
                <a:gd name="T1" fmla="*/ 22 h 22"/>
                <a:gd name="T2" fmla="*/ 5 w 17"/>
                <a:gd name="T3" fmla="*/ 22 h 22"/>
                <a:gd name="T4" fmla="*/ 2 w 17"/>
                <a:gd name="T5" fmla="*/ 20 h 22"/>
                <a:gd name="T6" fmla="*/ 1 w 17"/>
                <a:gd name="T7" fmla="*/ 17 h 22"/>
                <a:gd name="T8" fmla="*/ 0 w 17"/>
                <a:gd name="T9" fmla="*/ 12 h 22"/>
                <a:gd name="T10" fmla="*/ 0 w 17"/>
                <a:gd name="T11" fmla="*/ 10 h 22"/>
                <a:gd name="T12" fmla="*/ 1 w 17"/>
                <a:gd name="T13" fmla="*/ 6 h 22"/>
                <a:gd name="T14" fmla="*/ 2 w 17"/>
                <a:gd name="T15" fmla="*/ 2 h 22"/>
                <a:gd name="T16" fmla="*/ 5 w 17"/>
                <a:gd name="T17" fmla="*/ 0 h 22"/>
                <a:gd name="T18" fmla="*/ 9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6 w 17"/>
                <a:gd name="T27" fmla="*/ 13 h 22"/>
                <a:gd name="T28" fmla="*/ 6 w 17"/>
                <a:gd name="T29" fmla="*/ 15 h 22"/>
                <a:gd name="T30" fmla="*/ 7 w 17"/>
                <a:gd name="T31" fmla="*/ 17 h 22"/>
                <a:gd name="T32" fmla="*/ 8 w 17"/>
                <a:gd name="T33" fmla="*/ 17 h 22"/>
                <a:gd name="T34" fmla="*/ 10 w 17"/>
                <a:gd name="T35" fmla="*/ 18 h 22"/>
                <a:gd name="T36" fmla="*/ 12 w 17"/>
                <a:gd name="T37" fmla="*/ 17 h 22"/>
                <a:gd name="T38" fmla="*/ 14 w 17"/>
                <a:gd name="T39" fmla="*/ 16 h 22"/>
                <a:gd name="T40" fmla="*/ 17 w 17"/>
                <a:gd name="T41" fmla="*/ 19 h 22"/>
                <a:gd name="T42" fmla="*/ 16 w 17"/>
                <a:gd name="T43" fmla="*/ 20 h 22"/>
                <a:gd name="T44" fmla="*/ 14 w 17"/>
                <a:gd name="T45" fmla="*/ 21 h 22"/>
                <a:gd name="T46" fmla="*/ 12 w 17"/>
                <a:gd name="T47" fmla="*/ 22 h 22"/>
                <a:gd name="T48" fmla="*/ 9 w 17"/>
                <a:gd name="T49" fmla="*/ 22 h 22"/>
                <a:gd name="T50" fmla="*/ 9 w 17"/>
                <a:gd name="T51" fmla="*/ 4 h 22"/>
                <a:gd name="T52" fmla="*/ 6 w 17"/>
                <a:gd name="T53" fmla="*/ 5 h 22"/>
                <a:gd name="T54" fmla="*/ 6 w 17"/>
                <a:gd name="T55" fmla="*/ 9 h 22"/>
                <a:gd name="T56" fmla="*/ 11 w 17"/>
                <a:gd name="T57" fmla="*/ 9 h 22"/>
                <a:gd name="T58" fmla="*/ 11 w 17"/>
                <a:gd name="T59" fmla="*/ 8 h 22"/>
                <a:gd name="T60" fmla="*/ 11 w 17"/>
                <a:gd name="T61" fmla="*/ 5 h 22"/>
                <a:gd name="T62" fmla="*/ 9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9" y="22"/>
                  </a:moveTo>
                  <a:cubicBezTo>
                    <a:pt x="8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1" y="6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1" y="0"/>
                    <a:pt x="14" y="1"/>
                    <a:pt x="15" y="2"/>
                  </a:cubicBezTo>
                  <a:cubicBezTo>
                    <a:pt x="16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6" y="16"/>
                    <a:pt x="7" y="17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7"/>
                    <a:pt x="12" y="17"/>
                  </a:cubicBezTo>
                  <a:cubicBezTo>
                    <a:pt x="13" y="17"/>
                    <a:pt x="14" y="16"/>
                    <a:pt x="14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3" y="22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lose/>
                  <a:moveTo>
                    <a:pt x="9" y="4"/>
                  </a:moveTo>
                  <a:cubicBezTo>
                    <a:pt x="8" y="4"/>
                    <a:pt x="7" y="5"/>
                    <a:pt x="6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1" y="5"/>
                  </a:cubicBezTo>
                  <a:cubicBezTo>
                    <a:pt x="10" y="5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05" name="Freeform 305"/>
            <p:cNvSpPr>
              <a:spLocks noEditPoints="1"/>
            </p:cNvSpPr>
            <p:nvPr/>
          </p:nvSpPr>
          <p:spPr bwMode="auto">
            <a:xfrm>
              <a:off x="8381397" y="3759160"/>
              <a:ext cx="76803" cy="109852"/>
            </a:xfrm>
            <a:custGeom>
              <a:avLst/>
              <a:gdLst>
                <a:gd name="T0" fmla="*/ 0 w 18"/>
                <a:gd name="T1" fmla="*/ 19 h 31"/>
                <a:gd name="T2" fmla="*/ 2 w 18"/>
                <a:gd name="T3" fmla="*/ 11 h 31"/>
                <a:gd name="T4" fmla="*/ 8 w 18"/>
                <a:gd name="T5" fmla="*/ 9 h 31"/>
                <a:gd name="T6" fmla="*/ 10 w 18"/>
                <a:gd name="T7" fmla="*/ 9 h 31"/>
                <a:gd name="T8" fmla="*/ 12 w 18"/>
                <a:gd name="T9" fmla="*/ 11 h 31"/>
                <a:gd name="T10" fmla="*/ 12 w 18"/>
                <a:gd name="T11" fmla="*/ 0 h 31"/>
                <a:gd name="T12" fmla="*/ 18 w 18"/>
                <a:gd name="T13" fmla="*/ 0 h 31"/>
                <a:gd name="T14" fmla="*/ 18 w 18"/>
                <a:gd name="T15" fmla="*/ 31 h 31"/>
                <a:gd name="T16" fmla="*/ 12 w 18"/>
                <a:gd name="T17" fmla="*/ 31 h 31"/>
                <a:gd name="T18" fmla="*/ 12 w 18"/>
                <a:gd name="T19" fmla="*/ 29 h 31"/>
                <a:gd name="T20" fmla="*/ 10 w 18"/>
                <a:gd name="T21" fmla="*/ 31 h 31"/>
                <a:gd name="T22" fmla="*/ 8 w 18"/>
                <a:gd name="T23" fmla="*/ 31 h 31"/>
                <a:gd name="T24" fmla="*/ 2 w 18"/>
                <a:gd name="T25" fmla="*/ 29 h 31"/>
                <a:gd name="T26" fmla="*/ 0 w 18"/>
                <a:gd name="T27" fmla="*/ 21 h 31"/>
                <a:gd name="T28" fmla="*/ 0 w 18"/>
                <a:gd name="T29" fmla="*/ 19 h 31"/>
                <a:gd name="T30" fmla="*/ 6 w 18"/>
                <a:gd name="T31" fmla="*/ 21 h 31"/>
                <a:gd name="T32" fmla="*/ 6 w 18"/>
                <a:gd name="T33" fmla="*/ 23 h 31"/>
                <a:gd name="T34" fmla="*/ 7 w 18"/>
                <a:gd name="T35" fmla="*/ 25 h 31"/>
                <a:gd name="T36" fmla="*/ 8 w 18"/>
                <a:gd name="T37" fmla="*/ 26 h 31"/>
                <a:gd name="T38" fmla="*/ 9 w 18"/>
                <a:gd name="T39" fmla="*/ 27 h 31"/>
                <a:gd name="T40" fmla="*/ 11 w 18"/>
                <a:gd name="T41" fmla="*/ 26 h 31"/>
                <a:gd name="T42" fmla="*/ 12 w 18"/>
                <a:gd name="T43" fmla="*/ 25 h 31"/>
                <a:gd name="T44" fmla="*/ 12 w 18"/>
                <a:gd name="T45" fmla="*/ 15 h 31"/>
                <a:gd name="T46" fmla="*/ 11 w 18"/>
                <a:gd name="T47" fmla="*/ 14 h 31"/>
                <a:gd name="T48" fmla="*/ 9 w 18"/>
                <a:gd name="T49" fmla="*/ 13 h 31"/>
                <a:gd name="T50" fmla="*/ 8 w 18"/>
                <a:gd name="T51" fmla="*/ 14 h 31"/>
                <a:gd name="T52" fmla="*/ 7 w 18"/>
                <a:gd name="T53" fmla="*/ 15 h 31"/>
                <a:gd name="T54" fmla="*/ 6 w 18"/>
                <a:gd name="T55" fmla="*/ 17 h 31"/>
                <a:gd name="T56" fmla="*/ 6 w 18"/>
                <a:gd name="T57" fmla="*/ 19 h 31"/>
                <a:gd name="T58" fmla="*/ 6 w 18"/>
                <a:gd name="T5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31">
                  <a:moveTo>
                    <a:pt x="0" y="19"/>
                  </a:moveTo>
                  <a:cubicBezTo>
                    <a:pt x="0" y="16"/>
                    <a:pt x="1" y="13"/>
                    <a:pt x="2" y="11"/>
                  </a:cubicBezTo>
                  <a:cubicBezTo>
                    <a:pt x="3" y="10"/>
                    <a:pt x="5" y="9"/>
                    <a:pt x="8" y="9"/>
                  </a:cubicBezTo>
                  <a:cubicBezTo>
                    <a:pt x="8" y="9"/>
                    <a:pt x="9" y="9"/>
                    <a:pt x="10" y="9"/>
                  </a:cubicBezTo>
                  <a:cubicBezTo>
                    <a:pt x="11" y="10"/>
                    <a:pt x="11" y="10"/>
                    <a:pt x="12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1" y="30"/>
                    <a:pt x="10" y="31"/>
                  </a:cubicBezTo>
                  <a:cubicBezTo>
                    <a:pt x="9" y="31"/>
                    <a:pt x="9" y="31"/>
                    <a:pt x="8" y="31"/>
                  </a:cubicBezTo>
                  <a:cubicBezTo>
                    <a:pt x="5" y="31"/>
                    <a:pt x="3" y="30"/>
                    <a:pt x="2" y="29"/>
                  </a:cubicBezTo>
                  <a:cubicBezTo>
                    <a:pt x="1" y="27"/>
                    <a:pt x="0" y="24"/>
                    <a:pt x="0" y="21"/>
                  </a:cubicBezTo>
                  <a:lnTo>
                    <a:pt x="0" y="19"/>
                  </a:lnTo>
                  <a:close/>
                  <a:moveTo>
                    <a:pt x="6" y="21"/>
                  </a:moveTo>
                  <a:cubicBezTo>
                    <a:pt x="6" y="22"/>
                    <a:pt x="6" y="23"/>
                    <a:pt x="6" y="23"/>
                  </a:cubicBezTo>
                  <a:cubicBezTo>
                    <a:pt x="6" y="24"/>
                    <a:pt x="7" y="25"/>
                    <a:pt x="7" y="25"/>
                  </a:cubicBezTo>
                  <a:cubicBezTo>
                    <a:pt x="7" y="26"/>
                    <a:pt x="7" y="26"/>
                    <a:pt x="8" y="26"/>
                  </a:cubicBezTo>
                  <a:cubicBezTo>
                    <a:pt x="8" y="26"/>
                    <a:pt x="9" y="27"/>
                    <a:pt x="9" y="27"/>
                  </a:cubicBezTo>
                  <a:cubicBezTo>
                    <a:pt x="10" y="27"/>
                    <a:pt x="10" y="26"/>
                    <a:pt x="11" y="26"/>
                  </a:cubicBezTo>
                  <a:cubicBezTo>
                    <a:pt x="11" y="26"/>
                    <a:pt x="12" y="26"/>
                    <a:pt x="12" y="2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1" y="14"/>
                    <a:pt x="11" y="14"/>
                  </a:cubicBezTo>
                  <a:cubicBezTo>
                    <a:pt x="10" y="14"/>
                    <a:pt x="10" y="13"/>
                    <a:pt x="9" y="13"/>
                  </a:cubicBezTo>
                  <a:cubicBezTo>
                    <a:pt x="9" y="13"/>
                    <a:pt x="8" y="14"/>
                    <a:pt x="8" y="14"/>
                  </a:cubicBezTo>
                  <a:cubicBezTo>
                    <a:pt x="7" y="14"/>
                    <a:pt x="7" y="14"/>
                    <a:pt x="7" y="15"/>
                  </a:cubicBezTo>
                  <a:cubicBezTo>
                    <a:pt x="7" y="15"/>
                    <a:pt x="6" y="16"/>
                    <a:pt x="6" y="17"/>
                  </a:cubicBezTo>
                  <a:cubicBezTo>
                    <a:pt x="6" y="17"/>
                    <a:pt x="6" y="18"/>
                    <a:pt x="6" y="19"/>
                  </a:cubicBezTo>
                  <a:lnTo>
                    <a:pt x="6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06" name="Freeform 306"/>
            <p:cNvSpPr>
              <a:spLocks/>
            </p:cNvSpPr>
            <p:nvPr/>
          </p:nvSpPr>
          <p:spPr bwMode="auto">
            <a:xfrm>
              <a:off x="5820498" y="3946907"/>
              <a:ext cx="52802" cy="99865"/>
            </a:xfrm>
            <a:custGeom>
              <a:avLst/>
              <a:gdLst>
                <a:gd name="T0" fmla="*/ 8 w 12"/>
                <a:gd name="T1" fmla="*/ 0 h 28"/>
                <a:gd name="T2" fmla="*/ 8 w 12"/>
                <a:gd name="T3" fmla="*/ 6 h 28"/>
                <a:gd name="T4" fmla="*/ 11 w 12"/>
                <a:gd name="T5" fmla="*/ 6 h 28"/>
                <a:gd name="T6" fmla="*/ 11 w 12"/>
                <a:gd name="T7" fmla="*/ 10 h 28"/>
                <a:gd name="T8" fmla="*/ 8 w 12"/>
                <a:gd name="T9" fmla="*/ 10 h 28"/>
                <a:gd name="T10" fmla="*/ 8 w 12"/>
                <a:gd name="T11" fmla="*/ 21 h 28"/>
                <a:gd name="T12" fmla="*/ 9 w 12"/>
                <a:gd name="T13" fmla="*/ 22 h 28"/>
                <a:gd name="T14" fmla="*/ 9 w 12"/>
                <a:gd name="T15" fmla="*/ 23 h 28"/>
                <a:gd name="T16" fmla="*/ 9 w 12"/>
                <a:gd name="T17" fmla="*/ 23 h 28"/>
                <a:gd name="T18" fmla="*/ 10 w 12"/>
                <a:gd name="T19" fmla="*/ 23 h 28"/>
                <a:gd name="T20" fmla="*/ 11 w 12"/>
                <a:gd name="T21" fmla="*/ 23 h 28"/>
                <a:gd name="T22" fmla="*/ 12 w 12"/>
                <a:gd name="T23" fmla="*/ 23 h 28"/>
                <a:gd name="T24" fmla="*/ 12 w 12"/>
                <a:gd name="T25" fmla="*/ 28 h 28"/>
                <a:gd name="T26" fmla="*/ 10 w 12"/>
                <a:gd name="T27" fmla="*/ 28 h 28"/>
                <a:gd name="T28" fmla="*/ 8 w 12"/>
                <a:gd name="T29" fmla="*/ 28 h 28"/>
                <a:gd name="T30" fmla="*/ 6 w 12"/>
                <a:gd name="T31" fmla="*/ 28 h 28"/>
                <a:gd name="T32" fmla="*/ 4 w 12"/>
                <a:gd name="T33" fmla="*/ 27 h 28"/>
                <a:gd name="T34" fmla="*/ 3 w 12"/>
                <a:gd name="T35" fmla="*/ 25 h 28"/>
                <a:gd name="T36" fmla="*/ 3 w 12"/>
                <a:gd name="T37" fmla="*/ 22 h 28"/>
                <a:gd name="T38" fmla="*/ 3 w 12"/>
                <a:gd name="T39" fmla="*/ 10 h 28"/>
                <a:gd name="T40" fmla="*/ 0 w 12"/>
                <a:gd name="T41" fmla="*/ 10 h 28"/>
                <a:gd name="T42" fmla="*/ 0 w 12"/>
                <a:gd name="T43" fmla="*/ 6 h 28"/>
                <a:gd name="T44" fmla="*/ 3 w 12"/>
                <a:gd name="T45" fmla="*/ 6 h 28"/>
                <a:gd name="T46" fmla="*/ 3 w 12"/>
                <a:gd name="T47" fmla="*/ 0 h 28"/>
                <a:gd name="T48" fmla="*/ 8 w 12"/>
                <a:gd name="T4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28">
                  <a:moveTo>
                    <a:pt x="8" y="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9" y="22"/>
                    <a:pt x="9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8" y="28"/>
                  </a:cubicBezTo>
                  <a:cubicBezTo>
                    <a:pt x="8" y="28"/>
                    <a:pt x="7" y="28"/>
                    <a:pt x="6" y="28"/>
                  </a:cubicBezTo>
                  <a:cubicBezTo>
                    <a:pt x="5" y="28"/>
                    <a:pt x="5" y="27"/>
                    <a:pt x="4" y="27"/>
                  </a:cubicBezTo>
                  <a:cubicBezTo>
                    <a:pt x="4" y="26"/>
                    <a:pt x="3" y="25"/>
                    <a:pt x="3" y="25"/>
                  </a:cubicBezTo>
                  <a:cubicBezTo>
                    <a:pt x="3" y="24"/>
                    <a:pt x="3" y="23"/>
                    <a:pt x="3" y="22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07" name="Freeform 307"/>
            <p:cNvSpPr>
              <a:spLocks/>
            </p:cNvSpPr>
            <p:nvPr/>
          </p:nvSpPr>
          <p:spPr bwMode="auto">
            <a:xfrm>
              <a:off x="5880502" y="3964882"/>
              <a:ext cx="48002" cy="81890"/>
            </a:xfrm>
            <a:custGeom>
              <a:avLst/>
              <a:gdLst>
                <a:gd name="T0" fmla="*/ 11 w 11"/>
                <a:gd name="T1" fmla="*/ 6 h 23"/>
                <a:gd name="T2" fmla="*/ 10 w 11"/>
                <a:gd name="T3" fmla="*/ 6 h 23"/>
                <a:gd name="T4" fmla="*/ 9 w 11"/>
                <a:gd name="T5" fmla="*/ 6 h 23"/>
                <a:gd name="T6" fmla="*/ 7 w 11"/>
                <a:gd name="T7" fmla="*/ 7 h 23"/>
                <a:gd name="T8" fmla="*/ 6 w 11"/>
                <a:gd name="T9" fmla="*/ 8 h 23"/>
                <a:gd name="T10" fmla="*/ 6 w 11"/>
                <a:gd name="T11" fmla="*/ 23 h 23"/>
                <a:gd name="T12" fmla="*/ 0 w 11"/>
                <a:gd name="T13" fmla="*/ 23 h 23"/>
                <a:gd name="T14" fmla="*/ 0 w 11"/>
                <a:gd name="T15" fmla="*/ 1 h 23"/>
                <a:gd name="T16" fmla="*/ 6 w 11"/>
                <a:gd name="T17" fmla="*/ 1 h 23"/>
                <a:gd name="T18" fmla="*/ 6 w 11"/>
                <a:gd name="T19" fmla="*/ 3 h 23"/>
                <a:gd name="T20" fmla="*/ 8 w 11"/>
                <a:gd name="T21" fmla="*/ 1 h 23"/>
                <a:gd name="T22" fmla="*/ 10 w 11"/>
                <a:gd name="T23" fmla="*/ 0 h 23"/>
                <a:gd name="T24" fmla="*/ 11 w 11"/>
                <a:gd name="T25" fmla="*/ 0 h 23"/>
                <a:gd name="T26" fmla="*/ 11 w 11"/>
                <a:gd name="T27" fmla="*/ 1 h 23"/>
                <a:gd name="T28" fmla="*/ 11 w 11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3">
                  <a:moveTo>
                    <a:pt x="11" y="6"/>
                  </a:moveTo>
                  <a:cubicBezTo>
                    <a:pt x="11" y="6"/>
                    <a:pt x="11" y="6"/>
                    <a:pt x="10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8" y="6"/>
                    <a:pt x="7" y="7"/>
                  </a:cubicBezTo>
                  <a:cubicBezTo>
                    <a:pt x="7" y="7"/>
                    <a:pt x="6" y="8"/>
                    <a:pt x="6" y="8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8" y="1"/>
                    <a:pt x="9" y="0"/>
                    <a:pt x="10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08" name="Freeform 308"/>
            <p:cNvSpPr>
              <a:spLocks noEditPoints="1"/>
            </p:cNvSpPr>
            <p:nvPr/>
          </p:nvSpPr>
          <p:spPr bwMode="auto">
            <a:xfrm>
              <a:off x="5935702" y="3964882"/>
              <a:ext cx="72002" cy="81890"/>
            </a:xfrm>
            <a:custGeom>
              <a:avLst/>
              <a:gdLst>
                <a:gd name="T0" fmla="*/ 11 w 17"/>
                <a:gd name="T1" fmla="*/ 23 h 23"/>
                <a:gd name="T2" fmla="*/ 11 w 17"/>
                <a:gd name="T3" fmla="*/ 22 h 23"/>
                <a:gd name="T4" fmla="*/ 10 w 17"/>
                <a:gd name="T5" fmla="*/ 21 h 23"/>
                <a:gd name="T6" fmla="*/ 9 w 17"/>
                <a:gd name="T7" fmla="*/ 23 h 23"/>
                <a:gd name="T8" fmla="*/ 6 w 17"/>
                <a:gd name="T9" fmla="*/ 23 h 23"/>
                <a:gd name="T10" fmla="*/ 4 w 17"/>
                <a:gd name="T11" fmla="*/ 23 h 23"/>
                <a:gd name="T12" fmla="*/ 2 w 17"/>
                <a:gd name="T13" fmla="*/ 21 h 23"/>
                <a:gd name="T14" fmla="*/ 0 w 17"/>
                <a:gd name="T15" fmla="*/ 19 h 23"/>
                <a:gd name="T16" fmla="*/ 0 w 17"/>
                <a:gd name="T17" fmla="*/ 17 h 23"/>
                <a:gd name="T18" fmla="*/ 0 w 17"/>
                <a:gd name="T19" fmla="*/ 14 h 23"/>
                <a:gd name="T20" fmla="*/ 2 w 17"/>
                <a:gd name="T21" fmla="*/ 11 h 23"/>
                <a:gd name="T22" fmla="*/ 5 w 17"/>
                <a:gd name="T23" fmla="*/ 10 h 23"/>
                <a:gd name="T24" fmla="*/ 9 w 17"/>
                <a:gd name="T25" fmla="*/ 9 h 23"/>
                <a:gd name="T26" fmla="*/ 10 w 17"/>
                <a:gd name="T27" fmla="*/ 9 h 23"/>
                <a:gd name="T28" fmla="*/ 10 w 17"/>
                <a:gd name="T29" fmla="*/ 8 h 23"/>
                <a:gd name="T30" fmla="*/ 10 w 17"/>
                <a:gd name="T31" fmla="*/ 6 h 23"/>
                <a:gd name="T32" fmla="*/ 8 w 17"/>
                <a:gd name="T33" fmla="*/ 5 h 23"/>
                <a:gd name="T34" fmla="*/ 7 w 17"/>
                <a:gd name="T35" fmla="*/ 6 h 23"/>
                <a:gd name="T36" fmla="*/ 6 w 17"/>
                <a:gd name="T37" fmla="*/ 7 h 23"/>
                <a:gd name="T38" fmla="*/ 0 w 17"/>
                <a:gd name="T39" fmla="*/ 7 h 23"/>
                <a:gd name="T40" fmla="*/ 1 w 17"/>
                <a:gd name="T41" fmla="*/ 5 h 23"/>
                <a:gd name="T42" fmla="*/ 2 w 17"/>
                <a:gd name="T43" fmla="*/ 2 h 23"/>
                <a:gd name="T44" fmla="*/ 5 w 17"/>
                <a:gd name="T45" fmla="*/ 1 h 23"/>
                <a:gd name="T46" fmla="*/ 8 w 17"/>
                <a:gd name="T47" fmla="*/ 0 h 23"/>
                <a:gd name="T48" fmla="*/ 11 w 17"/>
                <a:gd name="T49" fmla="*/ 1 h 23"/>
                <a:gd name="T50" fmla="*/ 14 w 17"/>
                <a:gd name="T51" fmla="*/ 2 h 23"/>
                <a:gd name="T52" fmla="*/ 15 w 17"/>
                <a:gd name="T53" fmla="*/ 4 h 23"/>
                <a:gd name="T54" fmla="*/ 16 w 17"/>
                <a:gd name="T55" fmla="*/ 8 h 23"/>
                <a:gd name="T56" fmla="*/ 16 w 17"/>
                <a:gd name="T57" fmla="*/ 17 h 23"/>
                <a:gd name="T58" fmla="*/ 16 w 17"/>
                <a:gd name="T59" fmla="*/ 19 h 23"/>
                <a:gd name="T60" fmla="*/ 16 w 17"/>
                <a:gd name="T61" fmla="*/ 20 h 23"/>
                <a:gd name="T62" fmla="*/ 16 w 17"/>
                <a:gd name="T63" fmla="*/ 21 h 23"/>
                <a:gd name="T64" fmla="*/ 17 w 17"/>
                <a:gd name="T65" fmla="*/ 22 h 23"/>
                <a:gd name="T66" fmla="*/ 17 w 17"/>
                <a:gd name="T67" fmla="*/ 23 h 23"/>
                <a:gd name="T68" fmla="*/ 11 w 17"/>
                <a:gd name="T69" fmla="*/ 23 h 23"/>
                <a:gd name="T70" fmla="*/ 8 w 17"/>
                <a:gd name="T71" fmla="*/ 19 h 23"/>
                <a:gd name="T72" fmla="*/ 9 w 17"/>
                <a:gd name="T73" fmla="*/ 18 h 23"/>
                <a:gd name="T74" fmla="*/ 10 w 17"/>
                <a:gd name="T75" fmla="*/ 17 h 23"/>
                <a:gd name="T76" fmla="*/ 10 w 17"/>
                <a:gd name="T77" fmla="*/ 13 h 23"/>
                <a:gd name="T78" fmla="*/ 9 w 17"/>
                <a:gd name="T79" fmla="*/ 13 h 23"/>
                <a:gd name="T80" fmla="*/ 7 w 17"/>
                <a:gd name="T81" fmla="*/ 13 h 23"/>
                <a:gd name="T82" fmla="*/ 6 w 17"/>
                <a:gd name="T83" fmla="*/ 14 h 23"/>
                <a:gd name="T84" fmla="*/ 6 w 17"/>
                <a:gd name="T85" fmla="*/ 15 h 23"/>
                <a:gd name="T86" fmla="*/ 6 w 17"/>
                <a:gd name="T87" fmla="*/ 16 h 23"/>
                <a:gd name="T88" fmla="*/ 6 w 17"/>
                <a:gd name="T89" fmla="*/ 18 h 23"/>
                <a:gd name="T90" fmla="*/ 8 w 17"/>
                <a:gd name="T91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" h="23">
                  <a:moveTo>
                    <a:pt x="11" y="23"/>
                  </a:moveTo>
                  <a:cubicBezTo>
                    <a:pt x="11" y="23"/>
                    <a:pt x="11" y="22"/>
                    <a:pt x="11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2"/>
                    <a:pt x="9" y="22"/>
                    <a:pt x="9" y="23"/>
                  </a:cubicBezTo>
                  <a:cubicBezTo>
                    <a:pt x="8" y="23"/>
                    <a:pt x="7" y="23"/>
                    <a:pt x="6" y="23"/>
                  </a:cubicBezTo>
                  <a:cubicBezTo>
                    <a:pt x="5" y="23"/>
                    <a:pt x="5" y="23"/>
                    <a:pt x="4" y="23"/>
                  </a:cubicBezTo>
                  <a:cubicBezTo>
                    <a:pt x="3" y="22"/>
                    <a:pt x="2" y="22"/>
                    <a:pt x="2" y="21"/>
                  </a:cubicBezTo>
                  <a:cubicBezTo>
                    <a:pt x="1" y="21"/>
                    <a:pt x="1" y="20"/>
                    <a:pt x="0" y="19"/>
                  </a:cubicBezTo>
                  <a:cubicBezTo>
                    <a:pt x="0" y="19"/>
                    <a:pt x="0" y="18"/>
                    <a:pt x="0" y="17"/>
                  </a:cubicBezTo>
                  <a:cubicBezTo>
                    <a:pt x="0" y="15"/>
                    <a:pt x="0" y="14"/>
                    <a:pt x="0" y="14"/>
                  </a:cubicBezTo>
                  <a:cubicBezTo>
                    <a:pt x="1" y="13"/>
                    <a:pt x="1" y="12"/>
                    <a:pt x="2" y="11"/>
                  </a:cubicBezTo>
                  <a:cubicBezTo>
                    <a:pt x="3" y="11"/>
                    <a:pt x="4" y="10"/>
                    <a:pt x="5" y="10"/>
                  </a:cubicBezTo>
                  <a:cubicBezTo>
                    <a:pt x="6" y="10"/>
                    <a:pt x="7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0" y="6"/>
                    <a:pt x="10" y="6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6"/>
                    <a:pt x="1" y="5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10" y="1"/>
                    <a:pt x="11" y="1"/>
                  </a:cubicBezTo>
                  <a:cubicBezTo>
                    <a:pt x="12" y="1"/>
                    <a:pt x="13" y="2"/>
                    <a:pt x="14" y="2"/>
                  </a:cubicBezTo>
                  <a:cubicBezTo>
                    <a:pt x="14" y="3"/>
                    <a:pt x="15" y="3"/>
                    <a:pt x="15" y="4"/>
                  </a:cubicBezTo>
                  <a:cubicBezTo>
                    <a:pt x="16" y="5"/>
                    <a:pt x="16" y="6"/>
                    <a:pt x="16" y="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8"/>
                    <a:pt x="16" y="19"/>
                    <a:pt x="16" y="19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2"/>
                    <a:pt x="17" y="22"/>
                    <a:pt x="17" y="22"/>
                  </a:cubicBezTo>
                  <a:cubicBezTo>
                    <a:pt x="17" y="23"/>
                    <a:pt x="17" y="23"/>
                    <a:pt x="17" y="23"/>
                  </a:cubicBezTo>
                  <a:lnTo>
                    <a:pt x="11" y="2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8"/>
                  </a:cubicBezTo>
                  <a:cubicBezTo>
                    <a:pt x="10" y="18"/>
                    <a:pt x="10" y="18"/>
                    <a:pt x="10" y="17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3"/>
                    <a:pt x="8" y="13"/>
                    <a:pt x="7" y="13"/>
                  </a:cubicBezTo>
                  <a:cubicBezTo>
                    <a:pt x="7" y="13"/>
                    <a:pt x="7" y="13"/>
                    <a:pt x="6" y="14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7" y="18"/>
                    <a:pt x="7" y="19"/>
                    <a:pt x="8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09" name="Freeform 309"/>
            <p:cNvSpPr>
              <a:spLocks/>
            </p:cNvSpPr>
            <p:nvPr/>
          </p:nvSpPr>
          <p:spPr bwMode="auto">
            <a:xfrm>
              <a:off x="6017305" y="3932925"/>
              <a:ext cx="50403" cy="113847"/>
            </a:xfrm>
            <a:custGeom>
              <a:avLst/>
              <a:gdLst>
                <a:gd name="T0" fmla="*/ 2 w 12"/>
                <a:gd name="T1" fmla="*/ 32 h 32"/>
                <a:gd name="T2" fmla="*/ 2 w 12"/>
                <a:gd name="T3" fmla="*/ 14 h 32"/>
                <a:gd name="T4" fmla="*/ 0 w 12"/>
                <a:gd name="T5" fmla="*/ 14 h 32"/>
                <a:gd name="T6" fmla="*/ 0 w 12"/>
                <a:gd name="T7" fmla="*/ 10 h 32"/>
                <a:gd name="T8" fmla="*/ 2 w 12"/>
                <a:gd name="T9" fmla="*/ 10 h 32"/>
                <a:gd name="T10" fmla="*/ 2 w 12"/>
                <a:gd name="T11" fmla="*/ 8 h 32"/>
                <a:gd name="T12" fmla="*/ 3 w 12"/>
                <a:gd name="T13" fmla="*/ 5 h 32"/>
                <a:gd name="T14" fmla="*/ 4 w 12"/>
                <a:gd name="T15" fmla="*/ 2 h 32"/>
                <a:gd name="T16" fmla="*/ 6 w 12"/>
                <a:gd name="T17" fmla="*/ 1 h 32"/>
                <a:gd name="T18" fmla="*/ 9 w 12"/>
                <a:gd name="T19" fmla="*/ 0 h 32"/>
                <a:gd name="T20" fmla="*/ 11 w 12"/>
                <a:gd name="T21" fmla="*/ 0 h 32"/>
                <a:gd name="T22" fmla="*/ 12 w 12"/>
                <a:gd name="T23" fmla="*/ 1 h 32"/>
                <a:gd name="T24" fmla="*/ 12 w 12"/>
                <a:gd name="T25" fmla="*/ 5 h 32"/>
                <a:gd name="T26" fmla="*/ 11 w 12"/>
                <a:gd name="T27" fmla="*/ 5 h 32"/>
                <a:gd name="T28" fmla="*/ 9 w 12"/>
                <a:gd name="T29" fmla="*/ 6 h 32"/>
                <a:gd name="T30" fmla="*/ 8 w 12"/>
                <a:gd name="T31" fmla="*/ 8 h 32"/>
                <a:gd name="T32" fmla="*/ 8 w 12"/>
                <a:gd name="T33" fmla="*/ 10 h 32"/>
                <a:gd name="T34" fmla="*/ 11 w 12"/>
                <a:gd name="T35" fmla="*/ 10 h 32"/>
                <a:gd name="T36" fmla="*/ 11 w 12"/>
                <a:gd name="T37" fmla="*/ 14 h 32"/>
                <a:gd name="T38" fmla="*/ 8 w 12"/>
                <a:gd name="T39" fmla="*/ 14 h 32"/>
                <a:gd name="T40" fmla="*/ 8 w 12"/>
                <a:gd name="T41" fmla="*/ 32 h 32"/>
                <a:gd name="T42" fmla="*/ 2 w 12"/>
                <a:gd name="T4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32">
                  <a:moveTo>
                    <a:pt x="2" y="32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5" y="2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0"/>
                    <a:pt x="12" y="1"/>
                    <a:pt x="12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0" y="5"/>
                    <a:pt x="9" y="5"/>
                    <a:pt x="9" y="6"/>
                  </a:cubicBezTo>
                  <a:cubicBezTo>
                    <a:pt x="8" y="6"/>
                    <a:pt x="8" y="7"/>
                    <a:pt x="8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32"/>
                    <a:pt x="8" y="32"/>
                    <a:pt x="8" y="32"/>
                  </a:cubicBezTo>
                  <a:lnTo>
                    <a:pt x="2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10" name="Freeform 310"/>
            <p:cNvSpPr>
              <a:spLocks noEditPoints="1"/>
            </p:cNvSpPr>
            <p:nvPr/>
          </p:nvSpPr>
          <p:spPr bwMode="auto">
            <a:xfrm>
              <a:off x="6072509" y="3932925"/>
              <a:ext cx="86403" cy="113847"/>
            </a:xfrm>
            <a:custGeom>
              <a:avLst/>
              <a:gdLst>
                <a:gd name="T0" fmla="*/ 3 w 20"/>
                <a:gd name="T1" fmla="*/ 32 h 32"/>
                <a:gd name="T2" fmla="*/ 3 w 20"/>
                <a:gd name="T3" fmla="*/ 14 h 32"/>
                <a:gd name="T4" fmla="*/ 0 w 20"/>
                <a:gd name="T5" fmla="*/ 14 h 32"/>
                <a:gd name="T6" fmla="*/ 0 w 20"/>
                <a:gd name="T7" fmla="*/ 10 h 32"/>
                <a:gd name="T8" fmla="*/ 3 w 20"/>
                <a:gd name="T9" fmla="*/ 10 h 32"/>
                <a:gd name="T10" fmla="*/ 3 w 20"/>
                <a:gd name="T11" fmla="*/ 9 h 32"/>
                <a:gd name="T12" fmla="*/ 3 w 20"/>
                <a:gd name="T13" fmla="*/ 5 h 32"/>
                <a:gd name="T14" fmla="*/ 5 w 20"/>
                <a:gd name="T15" fmla="*/ 2 h 32"/>
                <a:gd name="T16" fmla="*/ 8 w 20"/>
                <a:gd name="T17" fmla="*/ 1 h 32"/>
                <a:gd name="T18" fmla="*/ 11 w 20"/>
                <a:gd name="T19" fmla="*/ 0 h 32"/>
                <a:gd name="T20" fmla="*/ 14 w 20"/>
                <a:gd name="T21" fmla="*/ 1 h 32"/>
                <a:gd name="T22" fmla="*/ 17 w 20"/>
                <a:gd name="T23" fmla="*/ 1 h 32"/>
                <a:gd name="T24" fmla="*/ 16 w 20"/>
                <a:gd name="T25" fmla="*/ 6 h 32"/>
                <a:gd name="T26" fmla="*/ 14 w 20"/>
                <a:gd name="T27" fmla="*/ 6 h 32"/>
                <a:gd name="T28" fmla="*/ 12 w 20"/>
                <a:gd name="T29" fmla="*/ 5 h 32"/>
                <a:gd name="T30" fmla="*/ 9 w 20"/>
                <a:gd name="T31" fmla="*/ 6 h 32"/>
                <a:gd name="T32" fmla="*/ 8 w 20"/>
                <a:gd name="T33" fmla="*/ 9 h 32"/>
                <a:gd name="T34" fmla="*/ 8 w 20"/>
                <a:gd name="T35" fmla="*/ 10 h 32"/>
                <a:gd name="T36" fmla="*/ 12 w 20"/>
                <a:gd name="T37" fmla="*/ 10 h 32"/>
                <a:gd name="T38" fmla="*/ 12 w 20"/>
                <a:gd name="T39" fmla="*/ 14 h 32"/>
                <a:gd name="T40" fmla="*/ 8 w 20"/>
                <a:gd name="T41" fmla="*/ 14 h 32"/>
                <a:gd name="T42" fmla="*/ 8 w 20"/>
                <a:gd name="T43" fmla="*/ 32 h 32"/>
                <a:gd name="T44" fmla="*/ 3 w 20"/>
                <a:gd name="T45" fmla="*/ 32 h 32"/>
                <a:gd name="T46" fmla="*/ 20 w 20"/>
                <a:gd name="T47" fmla="*/ 32 h 32"/>
                <a:gd name="T48" fmla="*/ 14 w 20"/>
                <a:gd name="T49" fmla="*/ 32 h 32"/>
                <a:gd name="T50" fmla="*/ 14 w 20"/>
                <a:gd name="T51" fmla="*/ 10 h 32"/>
                <a:gd name="T52" fmla="*/ 20 w 20"/>
                <a:gd name="T53" fmla="*/ 10 h 32"/>
                <a:gd name="T54" fmla="*/ 20 w 20"/>
                <a:gd name="T5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32">
                  <a:moveTo>
                    <a:pt x="3" y="32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3" y="6"/>
                    <a:pt x="3" y="5"/>
                  </a:cubicBezTo>
                  <a:cubicBezTo>
                    <a:pt x="4" y="4"/>
                    <a:pt x="4" y="3"/>
                    <a:pt x="5" y="2"/>
                  </a:cubicBezTo>
                  <a:cubicBezTo>
                    <a:pt x="6" y="2"/>
                    <a:pt x="7" y="1"/>
                    <a:pt x="8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3" y="5"/>
                    <a:pt x="13" y="5"/>
                    <a:pt x="12" y="5"/>
                  </a:cubicBezTo>
                  <a:cubicBezTo>
                    <a:pt x="11" y="5"/>
                    <a:pt x="10" y="6"/>
                    <a:pt x="9" y="6"/>
                  </a:cubicBezTo>
                  <a:cubicBezTo>
                    <a:pt x="9" y="7"/>
                    <a:pt x="8" y="8"/>
                    <a:pt x="8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32"/>
                    <a:pt x="8" y="32"/>
                    <a:pt x="8" y="32"/>
                  </a:cubicBezTo>
                  <a:lnTo>
                    <a:pt x="3" y="32"/>
                  </a:lnTo>
                  <a:close/>
                  <a:moveTo>
                    <a:pt x="20" y="32"/>
                  </a:moveTo>
                  <a:cubicBezTo>
                    <a:pt x="14" y="32"/>
                    <a:pt x="14" y="32"/>
                    <a:pt x="14" y="32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0" y="10"/>
                    <a:pt x="20" y="10"/>
                    <a:pt x="20" y="10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11" name="Freeform 311"/>
            <p:cNvSpPr>
              <a:spLocks/>
            </p:cNvSpPr>
            <p:nvPr/>
          </p:nvSpPr>
          <p:spPr bwMode="auto">
            <a:xfrm>
              <a:off x="6170912" y="3964882"/>
              <a:ext cx="72002" cy="81890"/>
            </a:xfrm>
            <a:custGeom>
              <a:avLst/>
              <a:gdLst>
                <a:gd name="T0" fmla="*/ 9 w 17"/>
                <a:gd name="T1" fmla="*/ 18 h 23"/>
                <a:gd name="T2" fmla="*/ 11 w 17"/>
                <a:gd name="T3" fmla="*/ 18 h 23"/>
                <a:gd name="T4" fmla="*/ 12 w 17"/>
                <a:gd name="T5" fmla="*/ 15 h 23"/>
                <a:gd name="T6" fmla="*/ 17 w 17"/>
                <a:gd name="T7" fmla="*/ 15 h 23"/>
                <a:gd name="T8" fmla="*/ 16 w 17"/>
                <a:gd name="T9" fmla="*/ 19 h 23"/>
                <a:gd name="T10" fmla="*/ 15 w 17"/>
                <a:gd name="T11" fmla="*/ 21 h 23"/>
                <a:gd name="T12" fmla="*/ 12 w 17"/>
                <a:gd name="T13" fmla="*/ 23 h 23"/>
                <a:gd name="T14" fmla="*/ 9 w 17"/>
                <a:gd name="T15" fmla="*/ 23 h 23"/>
                <a:gd name="T16" fmla="*/ 5 w 17"/>
                <a:gd name="T17" fmla="*/ 22 h 23"/>
                <a:gd name="T18" fmla="*/ 3 w 17"/>
                <a:gd name="T19" fmla="*/ 20 h 23"/>
                <a:gd name="T20" fmla="*/ 1 w 17"/>
                <a:gd name="T21" fmla="*/ 17 h 23"/>
                <a:gd name="T22" fmla="*/ 0 w 17"/>
                <a:gd name="T23" fmla="*/ 13 h 23"/>
                <a:gd name="T24" fmla="*/ 0 w 17"/>
                <a:gd name="T25" fmla="*/ 11 h 23"/>
                <a:gd name="T26" fmla="*/ 1 w 17"/>
                <a:gd name="T27" fmla="*/ 7 h 23"/>
                <a:gd name="T28" fmla="*/ 3 w 17"/>
                <a:gd name="T29" fmla="*/ 3 h 23"/>
                <a:gd name="T30" fmla="*/ 5 w 17"/>
                <a:gd name="T31" fmla="*/ 1 h 23"/>
                <a:gd name="T32" fmla="*/ 9 w 17"/>
                <a:gd name="T33" fmla="*/ 0 h 23"/>
                <a:gd name="T34" fmla="*/ 12 w 17"/>
                <a:gd name="T35" fmla="*/ 1 h 23"/>
                <a:gd name="T36" fmla="*/ 15 w 17"/>
                <a:gd name="T37" fmla="*/ 3 h 23"/>
                <a:gd name="T38" fmla="*/ 16 w 17"/>
                <a:gd name="T39" fmla="*/ 5 h 23"/>
                <a:gd name="T40" fmla="*/ 17 w 17"/>
                <a:gd name="T41" fmla="*/ 9 h 23"/>
                <a:gd name="T42" fmla="*/ 12 w 17"/>
                <a:gd name="T43" fmla="*/ 9 h 23"/>
                <a:gd name="T44" fmla="*/ 11 w 17"/>
                <a:gd name="T45" fmla="*/ 6 h 23"/>
                <a:gd name="T46" fmla="*/ 9 w 17"/>
                <a:gd name="T47" fmla="*/ 5 h 23"/>
                <a:gd name="T48" fmla="*/ 7 w 17"/>
                <a:gd name="T49" fmla="*/ 6 h 23"/>
                <a:gd name="T50" fmla="*/ 7 w 17"/>
                <a:gd name="T51" fmla="*/ 7 h 23"/>
                <a:gd name="T52" fmla="*/ 6 w 17"/>
                <a:gd name="T53" fmla="*/ 9 h 23"/>
                <a:gd name="T54" fmla="*/ 6 w 17"/>
                <a:gd name="T55" fmla="*/ 11 h 23"/>
                <a:gd name="T56" fmla="*/ 6 w 17"/>
                <a:gd name="T57" fmla="*/ 13 h 23"/>
                <a:gd name="T58" fmla="*/ 6 w 17"/>
                <a:gd name="T59" fmla="*/ 15 h 23"/>
                <a:gd name="T60" fmla="*/ 7 w 17"/>
                <a:gd name="T61" fmla="*/ 17 h 23"/>
                <a:gd name="T62" fmla="*/ 7 w 17"/>
                <a:gd name="T63" fmla="*/ 18 h 23"/>
                <a:gd name="T64" fmla="*/ 9 w 17"/>
                <a:gd name="T65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3">
                  <a:moveTo>
                    <a:pt x="9" y="18"/>
                  </a:moveTo>
                  <a:cubicBezTo>
                    <a:pt x="10" y="18"/>
                    <a:pt x="10" y="18"/>
                    <a:pt x="11" y="18"/>
                  </a:cubicBezTo>
                  <a:cubicBezTo>
                    <a:pt x="11" y="17"/>
                    <a:pt x="11" y="16"/>
                    <a:pt x="12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6"/>
                    <a:pt x="17" y="18"/>
                    <a:pt x="16" y="19"/>
                  </a:cubicBezTo>
                  <a:cubicBezTo>
                    <a:pt x="16" y="19"/>
                    <a:pt x="15" y="20"/>
                    <a:pt x="15" y="21"/>
                  </a:cubicBezTo>
                  <a:cubicBezTo>
                    <a:pt x="14" y="22"/>
                    <a:pt x="13" y="22"/>
                    <a:pt x="12" y="23"/>
                  </a:cubicBezTo>
                  <a:cubicBezTo>
                    <a:pt x="11" y="23"/>
                    <a:pt x="10" y="23"/>
                    <a:pt x="9" y="23"/>
                  </a:cubicBezTo>
                  <a:cubicBezTo>
                    <a:pt x="8" y="23"/>
                    <a:pt x="6" y="23"/>
                    <a:pt x="5" y="22"/>
                  </a:cubicBezTo>
                  <a:cubicBezTo>
                    <a:pt x="4" y="22"/>
                    <a:pt x="3" y="21"/>
                    <a:pt x="3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1" y="16"/>
                    <a:pt x="0" y="14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9"/>
                    <a:pt x="1" y="8"/>
                    <a:pt x="1" y="7"/>
                  </a:cubicBezTo>
                  <a:cubicBezTo>
                    <a:pt x="1" y="5"/>
                    <a:pt x="2" y="4"/>
                    <a:pt x="3" y="3"/>
                  </a:cubicBezTo>
                  <a:cubicBezTo>
                    <a:pt x="3" y="2"/>
                    <a:pt x="4" y="2"/>
                    <a:pt x="5" y="1"/>
                  </a:cubicBezTo>
                  <a:cubicBezTo>
                    <a:pt x="6" y="1"/>
                    <a:pt x="8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1"/>
                    <a:pt x="14" y="2"/>
                    <a:pt x="15" y="3"/>
                  </a:cubicBezTo>
                  <a:cubicBezTo>
                    <a:pt x="15" y="3"/>
                    <a:pt x="16" y="4"/>
                    <a:pt x="16" y="5"/>
                  </a:cubicBezTo>
                  <a:cubicBezTo>
                    <a:pt x="17" y="6"/>
                    <a:pt x="17" y="8"/>
                    <a:pt x="17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8"/>
                    <a:pt x="11" y="7"/>
                    <a:pt x="11" y="6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8" y="5"/>
                    <a:pt x="8" y="5"/>
                    <a:pt x="7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6" y="7"/>
                    <a:pt x="6" y="8"/>
                    <a:pt x="6" y="9"/>
                  </a:cubicBezTo>
                  <a:cubicBezTo>
                    <a:pt x="6" y="9"/>
                    <a:pt x="6" y="10"/>
                    <a:pt x="6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6" y="16"/>
                    <a:pt x="6" y="16"/>
                    <a:pt x="7" y="17"/>
                  </a:cubicBezTo>
                  <a:cubicBezTo>
                    <a:pt x="7" y="17"/>
                    <a:pt x="7" y="18"/>
                    <a:pt x="7" y="18"/>
                  </a:cubicBezTo>
                  <a:cubicBezTo>
                    <a:pt x="8" y="18"/>
                    <a:pt x="8" y="18"/>
                    <a:pt x="9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12" name="Freeform 312"/>
            <p:cNvSpPr>
              <a:spLocks/>
            </p:cNvSpPr>
            <p:nvPr/>
          </p:nvSpPr>
          <p:spPr bwMode="auto">
            <a:xfrm>
              <a:off x="6257315" y="3936920"/>
              <a:ext cx="76803" cy="109852"/>
            </a:xfrm>
            <a:custGeom>
              <a:avLst/>
              <a:gdLst>
                <a:gd name="T0" fmla="*/ 12 w 32"/>
                <a:gd name="T1" fmla="*/ 39 h 55"/>
                <a:gd name="T2" fmla="*/ 10 w 32"/>
                <a:gd name="T3" fmla="*/ 43 h 55"/>
                <a:gd name="T4" fmla="*/ 10 w 32"/>
                <a:gd name="T5" fmla="*/ 55 h 55"/>
                <a:gd name="T6" fmla="*/ 0 w 32"/>
                <a:gd name="T7" fmla="*/ 55 h 55"/>
                <a:gd name="T8" fmla="*/ 0 w 32"/>
                <a:gd name="T9" fmla="*/ 0 h 55"/>
                <a:gd name="T10" fmla="*/ 10 w 32"/>
                <a:gd name="T11" fmla="*/ 0 h 55"/>
                <a:gd name="T12" fmla="*/ 10 w 32"/>
                <a:gd name="T13" fmla="*/ 29 h 55"/>
                <a:gd name="T14" fmla="*/ 10 w 32"/>
                <a:gd name="T15" fmla="*/ 27 h 55"/>
                <a:gd name="T16" fmla="*/ 17 w 32"/>
                <a:gd name="T17" fmla="*/ 16 h 55"/>
                <a:gd name="T18" fmla="*/ 30 w 32"/>
                <a:gd name="T19" fmla="*/ 16 h 55"/>
                <a:gd name="T20" fmla="*/ 19 w 32"/>
                <a:gd name="T21" fmla="*/ 32 h 55"/>
                <a:gd name="T22" fmla="*/ 32 w 32"/>
                <a:gd name="T23" fmla="*/ 55 h 55"/>
                <a:gd name="T24" fmla="*/ 19 w 32"/>
                <a:gd name="T25" fmla="*/ 55 h 55"/>
                <a:gd name="T26" fmla="*/ 12 w 32"/>
                <a:gd name="T27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55">
                  <a:moveTo>
                    <a:pt x="12" y="39"/>
                  </a:moveTo>
                  <a:lnTo>
                    <a:pt x="10" y="43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9"/>
                  </a:lnTo>
                  <a:lnTo>
                    <a:pt x="10" y="27"/>
                  </a:lnTo>
                  <a:lnTo>
                    <a:pt x="17" y="16"/>
                  </a:lnTo>
                  <a:lnTo>
                    <a:pt x="30" y="16"/>
                  </a:lnTo>
                  <a:lnTo>
                    <a:pt x="19" y="32"/>
                  </a:lnTo>
                  <a:lnTo>
                    <a:pt x="32" y="55"/>
                  </a:lnTo>
                  <a:lnTo>
                    <a:pt x="19" y="55"/>
                  </a:lnTo>
                  <a:lnTo>
                    <a:pt x="12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13" name="Freeform 313"/>
            <p:cNvSpPr>
              <a:spLocks noEditPoints="1"/>
            </p:cNvSpPr>
            <p:nvPr/>
          </p:nvSpPr>
          <p:spPr bwMode="auto">
            <a:xfrm>
              <a:off x="6341319" y="3936920"/>
              <a:ext cx="26401" cy="109852"/>
            </a:xfrm>
            <a:custGeom>
              <a:avLst/>
              <a:gdLst>
                <a:gd name="T0" fmla="*/ 0 w 6"/>
                <a:gd name="T1" fmla="*/ 3 h 31"/>
                <a:gd name="T2" fmla="*/ 0 w 6"/>
                <a:gd name="T3" fmla="*/ 2 h 31"/>
                <a:gd name="T4" fmla="*/ 1 w 6"/>
                <a:gd name="T5" fmla="*/ 1 h 31"/>
                <a:gd name="T6" fmla="*/ 2 w 6"/>
                <a:gd name="T7" fmla="*/ 0 h 31"/>
                <a:gd name="T8" fmla="*/ 3 w 6"/>
                <a:gd name="T9" fmla="*/ 0 h 31"/>
                <a:gd name="T10" fmla="*/ 4 w 6"/>
                <a:gd name="T11" fmla="*/ 0 h 31"/>
                <a:gd name="T12" fmla="*/ 5 w 6"/>
                <a:gd name="T13" fmla="*/ 1 h 31"/>
                <a:gd name="T14" fmla="*/ 6 w 6"/>
                <a:gd name="T15" fmla="*/ 2 h 31"/>
                <a:gd name="T16" fmla="*/ 6 w 6"/>
                <a:gd name="T17" fmla="*/ 3 h 31"/>
                <a:gd name="T18" fmla="*/ 6 w 6"/>
                <a:gd name="T19" fmla="*/ 4 h 31"/>
                <a:gd name="T20" fmla="*/ 5 w 6"/>
                <a:gd name="T21" fmla="*/ 5 h 31"/>
                <a:gd name="T22" fmla="*/ 4 w 6"/>
                <a:gd name="T23" fmla="*/ 6 h 31"/>
                <a:gd name="T24" fmla="*/ 3 w 6"/>
                <a:gd name="T25" fmla="*/ 6 h 31"/>
                <a:gd name="T26" fmla="*/ 2 w 6"/>
                <a:gd name="T27" fmla="*/ 6 h 31"/>
                <a:gd name="T28" fmla="*/ 1 w 6"/>
                <a:gd name="T29" fmla="*/ 5 h 31"/>
                <a:gd name="T30" fmla="*/ 0 w 6"/>
                <a:gd name="T31" fmla="*/ 4 h 31"/>
                <a:gd name="T32" fmla="*/ 0 w 6"/>
                <a:gd name="T33" fmla="*/ 3 h 31"/>
                <a:gd name="T34" fmla="*/ 6 w 6"/>
                <a:gd name="T35" fmla="*/ 31 h 31"/>
                <a:gd name="T36" fmla="*/ 0 w 6"/>
                <a:gd name="T37" fmla="*/ 31 h 31"/>
                <a:gd name="T38" fmla="*/ 0 w 6"/>
                <a:gd name="T39" fmla="*/ 9 h 31"/>
                <a:gd name="T40" fmla="*/ 6 w 6"/>
                <a:gd name="T41" fmla="*/ 9 h 31"/>
                <a:gd name="T42" fmla="*/ 6 w 6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31">
                  <a:moveTo>
                    <a:pt x="0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1"/>
                    <a:pt x="6" y="2"/>
                    <a:pt x="6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5"/>
                    <a:pt x="5" y="5"/>
                    <a:pt x="5" y="5"/>
                  </a:cubicBezTo>
                  <a:cubicBezTo>
                    <a:pt x="5" y="6"/>
                    <a:pt x="5" y="6"/>
                    <a:pt x="4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6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6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14" name="Freeform 314"/>
            <p:cNvSpPr>
              <a:spLocks/>
            </p:cNvSpPr>
            <p:nvPr/>
          </p:nvSpPr>
          <p:spPr bwMode="auto">
            <a:xfrm>
              <a:off x="6384521" y="3964882"/>
              <a:ext cx="67202" cy="81890"/>
            </a:xfrm>
            <a:custGeom>
              <a:avLst/>
              <a:gdLst>
                <a:gd name="T0" fmla="*/ 5 w 16"/>
                <a:gd name="T1" fmla="*/ 1 h 23"/>
                <a:gd name="T2" fmla="*/ 6 w 16"/>
                <a:gd name="T3" fmla="*/ 3 h 23"/>
                <a:gd name="T4" fmla="*/ 8 w 16"/>
                <a:gd name="T5" fmla="*/ 1 h 23"/>
                <a:gd name="T6" fmla="*/ 11 w 16"/>
                <a:gd name="T7" fmla="*/ 0 h 23"/>
                <a:gd name="T8" fmla="*/ 13 w 16"/>
                <a:gd name="T9" fmla="*/ 1 h 23"/>
                <a:gd name="T10" fmla="*/ 15 w 16"/>
                <a:gd name="T11" fmla="*/ 2 h 23"/>
                <a:gd name="T12" fmla="*/ 16 w 16"/>
                <a:gd name="T13" fmla="*/ 5 h 23"/>
                <a:gd name="T14" fmla="*/ 16 w 16"/>
                <a:gd name="T15" fmla="*/ 9 h 23"/>
                <a:gd name="T16" fmla="*/ 16 w 16"/>
                <a:gd name="T17" fmla="*/ 23 h 23"/>
                <a:gd name="T18" fmla="*/ 11 w 16"/>
                <a:gd name="T19" fmla="*/ 23 h 23"/>
                <a:gd name="T20" fmla="*/ 11 w 16"/>
                <a:gd name="T21" fmla="*/ 9 h 23"/>
                <a:gd name="T22" fmla="*/ 11 w 16"/>
                <a:gd name="T23" fmla="*/ 7 h 23"/>
                <a:gd name="T24" fmla="*/ 10 w 16"/>
                <a:gd name="T25" fmla="*/ 6 h 23"/>
                <a:gd name="T26" fmla="*/ 9 w 16"/>
                <a:gd name="T27" fmla="*/ 5 h 23"/>
                <a:gd name="T28" fmla="*/ 8 w 16"/>
                <a:gd name="T29" fmla="*/ 5 h 23"/>
                <a:gd name="T30" fmla="*/ 7 w 16"/>
                <a:gd name="T31" fmla="*/ 6 h 23"/>
                <a:gd name="T32" fmla="*/ 6 w 16"/>
                <a:gd name="T33" fmla="*/ 7 h 23"/>
                <a:gd name="T34" fmla="*/ 6 w 16"/>
                <a:gd name="T35" fmla="*/ 23 h 23"/>
                <a:gd name="T36" fmla="*/ 0 w 16"/>
                <a:gd name="T37" fmla="*/ 23 h 23"/>
                <a:gd name="T38" fmla="*/ 0 w 16"/>
                <a:gd name="T39" fmla="*/ 1 h 23"/>
                <a:gd name="T40" fmla="*/ 5 w 16"/>
                <a:gd name="T4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23">
                  <a:moveTo>
                    <a:pt x="5" y="1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9" y="1"/>
                    <a:pt x="10" y="0"/>
                    <a:pt x="11" y="0"/>
                  </a:cubicBezTo>
                  <a:cubicBezTo>
                    <a:pt x="12" y="0"/>
                    <a:pt x="12" y="1"/>
                    <a:pt x="13" y="1"/>
                  </a:cubicBezTo>
                  <a:cubicBezTo>
                    <a:pt x="14" y="1"/>
                    <a:pt x="14" y="2"/>
                    <a:pt x="15" y="2"/>
                  </a:cubicBezTo>
                  <a:cubicBezTo>
                    <a:pt x="15" y="3"/>
                    <a:pt x="16" y="4"/>
                    <a:pt x="16" y="5"/>
                  </a:cubicBezTo>
                  <a:cubicBezTo>
                    <a:pt x="16" y="6"/>
                    <a:pt x="16" y="7"/>
                    <a:pt x="16" y="9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0" y="7"/>
                    <a:pt x="10" y="6"/>
                    <a:pt x="10" y="6"/>
                  </a:cubicBezTo>
                  <a:cubicBezTo>
                    <a:pt x="10" y="6"/>
                    <a:pt x="10" y="5"/>
                    <a:pt x="9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8" y="5"/>
                    <a:pt x="7" y="5"/>
                    <a:pt x="7" y="6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15" name="Freeform 315"/>
            <p:cNvSpPr>
              <a:spLocks noEditPoints="1"/>
            </p:cNvSpPr>
            <p:nvPr/>
          </p:nvSpPr>
          <p:spPr bwMode="auto">
            <a:xfrm>
              <a:off x="6468523" y="3964882"/>
              <a:ext cx="74403" cy="109852"/>
            </a:xfrm>
            <a:custGeom>
              <a:avLst/>
              <a:gdLst>
                <a:gd name="T0" fmla="*/ 0 w 17"/>
                <a:gd name="T1" fmla="*/ 11 h 31"/>
                <a:gd name="T2" fmla="*/ 2 w 17"/>
                <a:gd name="T3" fmla="*/ 3 h 31"/>
                <a:gd name="T4" fmla="*/ 7 w 17"/>
                <a:gd name="T5" fmla="*/ 0 h 31"/>
                <a:gd name="T6" fmla="*/ 10 w 17"/>
                <a:gd name="T7" fmla="*/ 1 h 31"/>
                <a:gd name="T8" fmla="*/ 12 w 17"/>
                <a:gd name="T9" fmla="*/ 3 h 31"/>
                <a:gd name="T10" fmla="*/ 12 w 17"/>
                <a:gd name="T11" fmla="*/ 1 h 31"/>
                <a:gd name="T12" fmla="*/ 17 w 17"/>
                <a:gd name="T13" fmla="*/ 1 h 31"/>
                <a:gd name="T14" fmla="*/ 17 w 17"/>
                <a:gd name="T15" fmla="*/ 23 h 31"/>
                <a:gd name="T16" fmla="*/ 17 w 17"/>
                <a:gd name="T17" fmla="*/ 27 h 31"/>
                <a:gd name="T18" fmla="*/ 15 w 17"/>
                <a:gd name="T19" fmla="*/ 29 h 31"/>
                <a:gd name="T20" fmla="*/ 12 w 17"/>
                <a:gd name="T21" fmla="*/ 31 h 31"/>
                <a:gd name="T22" fmla="*/ 8 w 17"/>
                <a:gd name="T23" fmla="*/ 31 h 31"/>
                <a:gd name="T24" fmla="*/ 6 w 17"/>
                <a:gd name="T25" fmla="*/ 31 h 31"/>
                <a:gd name="T26" fmla="*/ 5 w 17"/>
                <a:gd name="T27" fmla="*/ 31 h 31"/>
                <a:gd name="T28" fmla="*/ 3 w 17"/>
                <a:gd name="T29" fmla="*/ 30 h 31"/>
                <a:gd name="T30" fmla="*/ 1 w 17"/>
                <a:gd name="T31" fmla="*/ 29 h 31"/>
                <a:gd name="T32" fmla="*/ 3 w 17"/>
                <a:gd name="T33" fmla="*/ 25 h 31"/>
                <a:gd name="T34" fmla="*/ 4 w 17"/>
                <a:gd name="T35" fmla="*/ 26 h 31"/>
                <a:gd name="T36" fmla="*/ 5 w 17"/>
                <a:gd name="T37" fmla="*/ 26 h 31"/>
                <a:gd name="T38" fmla="*/ 7 w 17"/>
                <a:gd name="T39" fmla="*/ 27 h 31"/>
                <a:gd name="T40" fmla="*/ 8 w 17"/>
                <a:gd name="T41" fmla="*/ 27 h 31"/>
                <a:gd name="T42" fmla="*/ 9 w 17"/>
                <a:gd name="T43" fmla="*/ 27 h 31"/>
                <a:gd name="T44" fmla="*/ 11 w 17"/>
                <a:gd name="T45" fmla="*/ 26 h 31"/>
                <a:gd name="T46" fmla="*/ 11 w 17"/>
                <a:gd name="T47" fmla="*/ 25 h 31"/>
                <a:gd name="T48" fmla="*/ 11 w 17"/>
                <a:gd name="T49" fmla="*/ 23 h 31"/>
                <a:gd name="T50" fmla="*/ 11 w 17"/>
                <a:gd name="T51" fmla="*/ 21 h 31"/>
                <a:gd name="T52" fmla="*/ 10 w 17"/>
                <a:gd name="T53" fmla="*/ 23 h 31"/>
                <a:gd name="T54" fmla="*/ 7 w 17"/>
                <a:gd name="T55" fmla="*/ 23 h 31"/>
                <a:gd name="T56" fmla="*/ 4 w 17"/>
                <a:gd name="T57" fmla="*/ 22 h 31"/>
                <a:gd name="T58" fmla="*/ 2 w 17"/>
                <a:gd name="T59" fmla="*/ 20 h 31"/>
                <a:gd name="T60" fmla="*/ 0 w 17"/>
                <a:gd name="T61" fmla="*/ 17 h 31"/>
                <a:gd name="T62" fmla="*/ 0 w 17"/>
                <a:gd name="T63" fmla="*/ 13 h 31"/>
                <a:gd name="T64" fmla="*/ 0 w 17"/>
                <a:gd name="T65" fmla="*/ 11 h 31"/>
                <a:gd name="T66" fmla="*/ 6 w 17"/>
                <a:gd name="T67" fmla="*/ 13 h 31"/>
                <a:gd name="T68" fmla="*/ 6 w 17"/>
                <a:gd name="T69" fmla="*/ 17 h 31"/>
                <a:gd name="T70" fmla="*/ 9 w 17"/>
                <a:gd name="T71" fmla="*/ 18 h 31"/>
                <a:gd name="T72" fmla="*/ 10 w 17"/>
                <a:gd name="T73" fmla="*/ 18 h 31"/>
                <a:gd name="T74" fmla="*/ 11 w 17"/>
                <a:gd name="T75" fmla="*/ 17 h 31"/>
                <a:gd name="T76" fmla="*/ 11 w 17"/>
                <a:gd name="T77" fmla="*/ 7 h 31"/>
                <a:gd name="T78" fmla="*/ 10 w 17"/>
                <a:gd name="T79" fmla="*/ 6 h 31"/>
                <a:gd name="T80" fmla="*/ 9 w 17"/>
                <a:gd name="T81" fmla="*/ 5 h 31"/>
                <a:gd name="T82" fmla="*/ 6 w 17"/>
                <a:gd name="T83" fmla="*/ 7 h 31"/>
                <a:gd name="T84" fmla="*/ 6 w 17"/>
                <a:gd name="T85" fmla="*/ 11 h 31"/>
                <a:gd name="T86" fmla="*/ 6 w 17"/>
                <a:gd name="T8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" h="31">
                  <a:moveTo>
                    <a:pt x="0" y="11"/>
                  </a:moveTo>
                  <a:cubicBezTo>
                    <a:pt x="0" y="8"/>
                    <a:pt x="0" y="5"/>
                    <a:pt x="2" y="3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11" y="1"/>
                    <a:pt x="11" y="2"/>
                    <a:pt x="12" y="3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4"/>
                    <a:pt x="17" y="26"/>
                    <a:pt x="17" y="27"/>
                  </a:cubicBezTo>
                  <a:cubicBezTo>
                    <a:pt x="16" y="28"/>
                    <a:pt x="15" y="29"/>
                    <a:pt x="15" y="29"/>
                  </a:cubicBezTo>
                  <a:cubicBezTo>
                    <a:pt x="14" y="30"/>
                    <a:pt x="13" y="31"/>
                    <a:pt x="12" y="31"/>
                  </a:cubicBezTo>
                  <a:cubicBezTo>
                    <a:pt x="11" y="31"/>
                    <a:pt x="9" y="31"/>
                    <a:pt x="8" y="31"/>
                  </a:cubicBezTo>
                  <a:cubicBezTo>
                    <a:pt x="8" y="31"/>
                    <a:pt x="7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4" y="31"/>
                    <a:pt x="3" y="30"/>
                    <a:pt x="3" y="30"/>
                  </a:cubicBezTo>
                  <a:cubicBezTo>
                    <a:pt x="2" y="30"/>
                    <a:pt x="2" y="29"/>
                    <a:pt x="1" y="29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5"/>
                    <a:pt x="4" y="25"/>
                    <a:pt x="4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7"/>
                    <a:pt x="7" y="27"/>
                  </a:cubicBezTo>
                  <a:cubicBezTo>
                    <a:pt x="7" y="27"/>
                    <a:pt x="7" y="27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10" y="26"/>
                    <a:pt x="10" y="26"/>
                    <a:pt x="11" y="26"/>
                  </a:cubicBezTo>
                  <a:cubicBezTo>
                    <a:pt x="11" y="26"/>
                    <a:pt x="11" y="25"/>
                    <a:pt x="11" y="25"/>
                  </a:cubicBezTo>
                  <a:cubicBezTo>
                    <a:pt x="11" y="24"/>
                    <a:pt x="11" y="24"/>
                    <a:pt x="11" y="2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0" y="22"/>
                    <a:pt x="10" y="23"/>
                  </a:cubicBezTo>
                  <a:cubicBezTo>
                    <a:pt x="9" y="23"/>
                    <a:pt x="8" y="23"/>
                    <a:pt x="7" y="23"/>
                  </a:cubicBezTo>
                  <a:cubicBezTo>
                    <a:pt x="6" y="23"/>
                    <a:pt x="5" y="23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1" y="20"/>
                    <a:pt x="1" y="18"/>
                    <a:pt x="0" y="17"/>
                  </a:cubicBezTo>
                  <a:cubicBezTo>
                    <a:pt x="0" y="16"/>
                    <a:pt x="0" y="14"/>
                    <a:pt x="0" y="13"/>
                  </a:cubicBezTo>
                  <a:lnTo>
                    <a:pt x="0" y="11"/>
                  </a:lnTo>
                  <a:close/>
                  <a:moveTo>
                    <a:pt x="6" y="13"/>
                  </a:moveTo>
                  <a:cubicBezTo>
                    <a:pt x="6" y="15"/>
                    <a:pt x="6" y="16"/>
                    <a:pt x="6" y="17"/>
                  </a:cubicBezTo>
                  <a:cubicBezTo>
                    <a:pt x="7" y="18"/>
                    <a:pt x="8" y="18"/>
                    <a:pt x="9" y="18"/>
                  </a:cubicBezTo>
                  <a:cubicBezTo>
                    <a:pt x="9" y="18"/>
                    <a:pt x="10" y="18"/>
                    <a:pt x="10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0" y="6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8" y="5"/>
                    <a:pt x="7" y="6"/>
                    <a:pt x="6" y="7"/>
                  </a:cubicBezTo>
                  <a:cubicBezTo>
                    <a:pt x="6" y="8"/>
                    <a:pt x="6" y="9"/>
                    <a:pt x="6" y="11"/>
                  </a:cubicBezTo>
                  <a:lnTo>
                    <a:pt x="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16" name="Freeform 316"/>
            <p:cNvSpPr>
              <a:spLocks noEditPoints="1"/>
            </p:cNvSpPr>
            <p:nvPr/>
          </p:nvSpPr>
          <p:spPr bwMode="auto">
            <a:xfrm>
              <a:off x="6598128" y="3964882"/>
              <a:ext cx="76803" cy="81890"/>
            </a:xfrm>
            <a:custGeom>
              <a:avLst/>
              <a:gdLst>
                <a:gd name="T0" fmla="*/ 0 w 18"/>
                <a:gd name="T1" fmla="*/ 11 h 23"/>
                <a:gd name="T2" fmla="*/ 1 w 18"/>
                <a:gd name="T3" fmla="*/ 7 h 23"/>
                <a:gd name="T4" fmla="*/ 3 w 18"/>
                <a:gd name="T5" fmla="*/ 3 h 23"/>
                <a:gd name="T6" fmla="*/ 5 w 18"/>
                <a:gd name="T7" fmla="*/ 1 h 23"/>
                <a:gd name="T8" fmla="*/ 9 w 18"/>
                <a:gd name="T9" fmla="*/ 0 h 23"/>
                <a:gd name="T10" fmla="*/ 13 w 18"/>
                <a:gd name="T11" fmla="*/ 1 h 23"/>
                <a:gd name="T12" fmla="*/ 15 w 18"/>
                <a:gd name="T13" fmla="*/ 3 h 23"/>
                <a:gd name="T14" fmla="*/ 17 w 18"/>
                <a:gd name="T15" fmla="*/ 7 h 23"/>
                <a:gd name="T16" fmla="*/ 18 w 18"/>
                <a:gd name="T17" fmla="*/ 11 h 23"/>
                <a:gd name="T18" fmla="*/ 18 w 18"/>
                <a:gd name="T19" fmla="*/ 13 h 23"/>
                <a:gd name="T20" fmla="*/ 17 w 18"/>
                <a:gd name="T21" fmla="*/ 17 h 23"/>
                <a:gd name="T22" fmla="*/ 15 w 18"/>
                <a:gd name="T23" fmla="*/ 20 h 23"/>
                <a:gd name="T24" fmla="*/ 13 w 18"/>
                <a:gd name="T25" fmla="*/ 22 h 23"/>
                <a:gd name="T26" fmla="*/ 9 w 18"/>
                <a:gd name="T27" fmla="*/ 23 h 23"/>
                <a:gd name="T28" fmla="*/ 5 w 18"/>
                <a:gd name="T29" fmla="*/ 22 h 23"/>
                <a:gd name="T30" fmla="*/ 3 w 18"/>
                <a:gd name="T31" fmla="*/ 20 h 23"/>
                <a:gd name="T32" fmla="*/ 1 w 18"/>
                <a:gd name="T33" fmla="*/ 17 h 23"/>
                <a:gd name="T34" fmla="*/ 0 w 18"/>
                <a:gd name="T35" fmla="*/ 13 h 23"/>
                <a:gd name="T36" fmla="*/ 0 w 18"/>
                <a:gd name="T37" fmla="*/ 11 h 23"/>
                <a:gd name="T38" fmla="*/ 6 w 18"/>
                <a:gd name="T39" fmla="*/ 13 h 23"/>
                <a:gd name="T40" fmla="*/ 7 w 18"/>
                <a:gd name="T41" fmla="*/ 17 h 23"/>
                <a:gd name="T42" fmla="*/ 9 w 18"/>
                <a:gd name="T43" fmla="*/ 18 h 23"/>
                <a:gd name="T44" fmla="*/ 11 w 18"/>
                <a:gd name="T45" fmla="*/ 17 h 23"/>
                <a:gd name="T46" fmla="*/ 12 w 18"/>
                <a:gd name="T47" fmla="*/ 13 h 23"/>
                <a:gd name="T48" fmla="*/ 12 w 18"/>
                <a:gd name="T49" fmla="*/ 11 h 23"/>
                <a:gd name="T50" fmla="*/ 11 w 18"/>
                <a:gd name="T51" fmla="*/ 7 h 23"/>
                <a:gd name="T52" fmla="*/ 9 w 18"/>
                <a:gd name="T53" fmla="*/ 5 h 23"/>
                <a:gd name="T54" fmla="*/ 7 w 18"/>
                <a:gd name="T55" fmla="*/ 7 h 23"/>
                <a:gd name="T56" fmla="*/ 6 w 18"/>
                <a:gd name="T57" fmla="*/ 11 h 23"/>
                <a:gd name="T58" fmla="*/ 6 w 18"/>
                <a:gd name="T5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3">
                  <a:moveTo>
                    <a:pt x="0" y="11"/>
                  </a:moveTo>
                  <a:cubicBezTo>
                    <a:pt x="0" y="9"/>
                    <a:pt x="0" y="8"/>
                    <a:pt x="1" y="7"/>
                  </a:cubicBezTo>
                  <a:cubicBezTo>
                    <a:pt x="1" y="5"/>
                    <a:pt x="2" y="4"/>
                    <a:pt x="3" y="3"/>
                  </a:cubicBezTo>
                  <a:cubicBezTo>
                    <a:pt x="3" y="2"/>
                    <a:pt x="4" y="2"/>
                    <a:pt x="5" y="1"/>
                  </a:cubicBezTo>
                  <a:cubicBezTo>
                    <a:pt x="6" y="1"/>
                    <a:pt x="8" y="0"/>
                    <a:pt x="9" y="0"/>
                  </a:cubicBezTo>
                  <a:cubicBezTo>
                    <a:pt x="10" y="0"/>
                    <a:pt x="12" y="1"/>
                    <a:pt x="13" y="1"/>
                  </a:cubicBezTo>
                  <a:cubicBezTo>
                    <a:pt x="14" y="2"/>
                    <a:pt x="15" y="2"/>
                    <a:pt x="15" y="3"/>
                  </a:cubicBezTo>
                  <a:cubicBezTo>
                    <a:pt x="16" y="4"/>
                    <a:pt x="17" y="5"/>
                    <a:pt x="17" y="7"/>
                  </a:cubicBezTo>
                  <a:cubicBezTo>
                    <a:pt x="18" y="8"/>
                    <a:pt x="18" y="9"/>
                    <a:pt x="18" y="1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6"/>
                    <a:pt x="17" y="17"/>
                  </a:cubicBezTo>
                  <a:cubicBezTo>
                    <a:pt x="17" y="18"/>
                    <a:pt x="16" y="20"/>
                    <a:pt x="15" y="20"/>
                  </a:cubicBezTo>
                  <a:cubicBezTo>
                    <a:pt x="15" y="21"/>
                    <a:pt x="14" y="22"/>
                    <a:pt x="13" y="22"/>
                  </a:cubicBezTo>
                  <a:cubicBezTo>
                    <a:pt x="12" y="23"/>
                    <a:pt x="10" y="23"/>
                    <a:pt x="9" y="23"/>
                  </a:cubicBezTo>
                  <a:cubicBezTo>
                    <a:pt x="8" y="23"/>
                    <a:pt x="6" y="23"/>
                    <a:pt x="5" y="22"/>
                  </a:cubicBezTo>
                  <a:cubicBezTo>
                    <a:pt x="4" y="22"/>
                    <a:pt x="3" y="21"/>
                    <a:pt x="3" y="20"/>
                  </a:cubicBezTo>
                  <a:cubicBezTo>
                    <a:pt x="2" y="20"/>
                    <a:pt x="1" y="18"/>
                    <a:pt x="1" y="17"/>
                  </a:cubicBezTo>
                  <a:cubicBezTo>
                    <a:pt x="0" y="16"/>
                    <a:pt x="0" y="14"/>
                    <a:pt x="0" y="13"/>
                  </a:cubicBezTo>
                  <a:lnTo>
                    <a:pt x="0" y="11"/>
                  </a:lnTo>
                  <a:close/>
                  <a:moveTo>
                    <a:pt x="6" y="13"/>
                  </a:moveTo>
                  <a:cubicBezTo>
                    <a:pt x="6" y="15"/>
                    <a:pt x="6" y="16"/>
                    <a:pt x="7" y="17"/>
                  </a:cubicBezTo>
                  <a:cubicBezTo>
                    <a:pt x="7" y="18"/>
                    <a:pt x="8" y="18"/>
                    <a:pt x="9" y="18"/>
                  </a:cubicBezTo>
                  <a:cubicBezTo>
                    <a:pt x="10" y="18"/>
                    <a:pt x="11" y="18"/>
                    <a:pt x="11" y="17"/>
                  </a:cubicBezTo>
                  <a:cubicBezTo>
                    <a:pt x="12" y="16"/>
                    <a:pt x="12" y="15"/>
                    <a:pt x="12" y="13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2" y="8"/>
                    <a:pt x="11" y="7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8" y="5"/>
                    <a:pt x="7" y="6"/>
                    <a:pt x="7" y="7"/>
                  </a:cubicBezTo>
                  <a:cubicBezTo>
                    <a:pt x="6" y="8"/>
                    <a:pt x="6" y="9"/>
                    <a:pt x="6" y="11"/>
                  </a:cubicBezTo>
                  <a:lnTo>
                    <a:pt x="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17" name="Freeform 317"/>
            <p:cNvSpPr>
              <a:spLocks/>
            </p:cNvSpPr>
            <p:nvPr/>
          </p:nvSpPr>
          <p:spPr bwMode="auto">
            <a:xfrm>
              <a:off x="6682132" y="3932925"/>
              <a:ext cx="52802" cy="113847"/>
            </a:xfrm>
            <a:custGeom>
              <a:avLst/>
              <a:gdLst>
                <a:gd name="T0" fmla="*/ 3 w 12"/>
                <a:gd name="T1" fmla="*/ 32 h 32"/>
                <a:gd name="T2" fmla="*/ 3 w 12"/>
                <a:gd name="T3" fmla="*/ 14 h 32"/>
                <a:gd name="T4" fmla="*/ 0 w 12"/>
                <a:gd name="T5" fmla="*/ 14 h 32"/>
                <a:gd name="T6" fmla="*/ 0 w 12"/>
                <a:gd name="T7" fmla="*/ 10 h 32"/>
                <a:gd name="T8" fmla="*/ 3 w 12"/>
                <a:gd name="T9" fmla="*/ 10 h 32"/>
                <a:gd name="T10" fmla="*/ 3 w 12"/>
                <a:gd name="T11" fmla="*/ 8 h 32"/>
                <a:gd name="T12" fmla="*/ 3 w 12"/>
                <a:gd name="T13" fmla="*/ 5 h 32"/>
                <a:gd name="T14" fmla="*/ 5 w 12"/>
                <a:gd name="T15" fmla="*/ 2 h 32"/>
                <a:gd name="T16" fmla="*/ 7 w 12"/>
                <a:gd name="T17" fmla="*/ 1 h 32"/>
                <a:gd name="T18" fmla="*/ 10 w 12"/>
                <a:gd name="T19" fmla="*/ 0 h 32"/>
                <a:gd name="T20" fmla="*/ 11 w 12"/>
                <a:gd name="T21" fmla="*/ 0 h 32"/>
                <a:gd name="T22" fmla="*/ 12 w 12"/>
                <a:gd name="T23" fmla="*/ 1 h 32"/>
                <a:gd name="T24" fmla="*/ 12 w 12"/>
                <a:gd name="T25" fmla="*/ 5 h 32"/>
                <a:gd name="T26" fmla="*/ 11 w 12"/>
                <a:gd name="T27" fmla="*/ 5 h 32"/>
                <a:gd name="T28" fmla="*/ 9 w 12"/>
                <a:gd name="T29" fmla="*/ 6 h 32"/>
                <a:gd name="T30" fmla="*/ 8 w 12"/>
                <a:gd name="T31" fmla="*/ 8 h 32"/>
                <a:gd name="T32" fmla="*/ 8 w 12"/>
                <a:gd name="T33" fmla="*/ 10 h 32"/>
                <a:gd name="T34" fmla="*/ 12 w 12"/>
                <a:gd name="T35" fmla="*/ 10 h 32"/>
                <a:gd name="T36" fmla="*/ 12 w 12"/>
                <a:gd name="T37" fmla="*/ 14 h 32"/>
                <a:gd name="T38" fmla="*/ 8 w 12"/>
                <a:gd name="T39" fmla="*/ 14 h 32"/>
                <a:gd name="T40" fmla="*/ 8 w 12"/>
                <a:gd name="T41" fmla="*/ 32 h 32"/>
                <a:gd name="T42" fmla="*/ 3 w 12"/>
                <a:gd name="T4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32">
                  <a:moveTo>
                    <a:pt x="3" y="32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6"/>
                    <a:pt x="3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5" y="2"/>
                    <a:pt x="6" y="1"/>
                    <a:pt x="7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0" y="0"/>
                    <a:pt x="11" y="0"/>
                    <a:pt x="11" y="0"/>
                  </a:cubicBezTo>
                  <a:cubicBezTo>
                    <a:pt x="12" y="0"/>
                    <a:pt x="12" y="1"/>
                    <a:pt x="12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0" y="5"/>
                    <a:pt x="9" y="5"/>
                    <a:pt x="9" y="6"/>
                  </a:cubicBezTo>
                  <a:cubicBezTo>
                    <a:pt x="9" y="6"/>
                    <a:pt x="8" y="7"/>
                    <a:pt x="8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32"/>
                    <a:pt x="8" y="32"/>
                    <a:pt x="8" y="32"/>
                  </a:cubicBezTo>
                  <a:lnTo>
                    <a:pt x="3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18" name="Freeform 318"/>
            <p:cNvSpPr>
              <a:spLocks/>
            </p:cNvSpPr>
            <p:nvPr/>
          </p:nvSpPr>
          <p:spPr bwMode="auto">
            <a:xfrm>
              <a:off x="6785336" y="3964882"/>
              <a:ext cx="67202" cy="81890"/>
            </a:xfrm>
            <a:custGeom>
              <a:avLst/>
              <a:gdLst>
                <a:gd name="T0" fmla="*/ 8 w 16"/>
                <a:gd name="T1" fmla="*/ 18 h 23"/>
                <a:gd name="T2" fmla="*/ 10 w 16"/>
                <a:gd name="T3" fmla="*/ 18 h 23"/>
                <a:gd name="T4" fmla="*/ 11 w 16"/>
                <a:gd name="T5" fmla="*/ 15 h 23"/>
                <a:gd name="T6" fmla="*/ 16 w 16"/>
                <a:gd name="T7" fmla="*/ 15 h 23"/>
                <a:gd name="T8" fmla="*/ 16 w 16"/>
                <a:gd name="T9" fmla="*/ 19 h 23"/>
                <a:gd name="T10" fmla="*/ 14 w 16"/>
                <a:gd name="T11" fmla="*/ 21 h 23"/>
                <a:gd name="T12" fmla="*/ 11 w 16"/>
                <a:gd name="T13" fmla="*/ 23 h 23"/>
                <a:gd name="T14" fmla="*/ 8 w 16"/>
                <a:gd name="T15" fmla="*/ 23 h 23"/>
                <a:gd name="T16" fmla="*/ 5 w 16"/>
                <a:gd name="T17" fmla="*/ 22 h 23"/>
                <a:gd name="T18" fmla="*/ 2 w 16"/>
                <a:gd name="T19" fmla="*/ 20 h 23"/>
                <a:gd name="T20" fmla="*/ 0 w 16"/>
                <a:gd name="T21" fmla="*/ 17 h 23"/>
                <a:gd name="T22" fmla="*/ 0 w 16"/>
                <a:gd name="T23" fmla="*/ 13 h 23"/>
                <a:gd name="T24" fmla="*/ 0 w 16"/>
                <a:gd name="T25" fmla="*/ 11 h 23"/>
                <a:gd name="T26" fmla="*/ 0 w 16"/>
                <a:gd name="T27" fmla="*/ 7 h 23"/>
                <a:gd name="T28" fmla="*/ 2 w 16"/>
                <a:gd name="T29" fmla="*/ 3 h 23"/>
                <a:gd name="T30" fmla="*/ 4 w 16"/>
                <a:gd name="T31" fmla="*/ 1 h 23"/>
                <a:gd name="T32" fmla="*/ 8 w 16"/>
                <a:gd name="T33" fmla="*/ 0 h 23"/>
                <a:gd name="T34" fmla="*/ 12 w 16"/>
                <a:gd name="T35" fmla="*/ 1 h 23"/>
                <a:gd name="T36" fmla="*/ 14 w 16"/>
                <a:gd name="T37" fmla="*/ 3 h 23"/>
                <a:gd name="T38" fmla="*/ 16 w 16"/>
                <a:gd name="T39" fmla="*/ 5 h 23"/>
                <a:gd name="T40" fmla="*/ 16 w 16"/>
                <a:gd name="T41" fmla="*/ 9 h 23"/>
                <a:gd name="T42" fmla="*/ 11 w 16"/>
                <a:gd name="T43" fmla="*/ 9 h 23"/>
                <a:gd name="T44" fmla="*/ 10 w 16"/>
                <a:gd name="T45" fmla="*/ 6 h 23"/>
                <a:gd name="T46" fmla="*/ 8 w 16"/>
                <a:gd name="T47" fmla="*/ 5 h 23"/>
                <a:gd name="T48" fmla="*/ 7 w 16"/>
                <a:gd name="T49" fmla="*/ 6 h 23"/>
                <a:gd name="T50" fmla="*/ 6 w 16"/>
                <a:gd name="T51" fmla="*/ 7 h 23"/>
                <a:gd name="T52" fmla="*/ 5 w 16"/>
                <a:gd name="T53" fmla="*/ 9 h 23"/>
                <a:gd name="T54" fmla="*/ 5 w 16"/>
                <a:gd name="T55" fmla="*/ 11 h 23"/>
                <a:gd name="T56" fmla="*/ 5 w 16"/>
                <a:gd name="T57" fmla="*/ 13 h 23"/>
                <a:gd name="T58" fmla="*/ 5 w 16"/>
                <a:gd name="T59" fmla="*/ 15 h 23"/>
                <a:gd name="T60" fmla="*/ 6 w 16"/>
                <a:gd name="T61" fmla="*/ 17 h 23"/>
                <a:gd name="T62" fmla="*/ 7 w 16"/>
                <a:gd name="T63" fmla="*/ 18 h 23"/>
                <a:gd name="T64" fmla="*/ 8 w 16"/>
                <a:gd name="T65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" h="23">
                  <a:moveTo>
                    <a:pt x="8" y="18"/>
                  </a:moveTo>
                  <a:cubicBezTo>
                    <a:pt x="9" y="18"/>
                    <a:pt x="10" y="18"/>
                    <a:pt x="10" y="18"/>
                  </a:cubicBezTo>
                  <a:cubicBezTo>
                    <a:pt x="11" y="17"/>
                    <a:pt x="11" y="16"/>
                    <a:pt x="11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8"/>
                    <a:pt x="16" y="19"/>
                  </a:cubicBezTo>
                  <a:cubicBezTo>
                    <a:pt x="15" y="19"/>
                    <a:pt x="15" y="20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0" y="23"/>
                    <a:pt x="9" y="23"/>
                    <a:pt x="8" y="23"/>
                  </a:cubicBezTo>
                  <a:cubicBezTo>
                    <a:pt x="7" y="23"/>
                    <a:pt x="6" y="23"/>
                    <a:pt x="5" y="22"/>
                  </a:cubicBezTo>
                  <a:cubicBezTo>
                    <a:pt x="3" y="22"/>
                    <a:pt x="3" y="21"/>
                    <a:pt x="2" y="20"/>
                  </a:cubicBezTo>
                  <a:cubicBezTo>
                    <a:pt x="1" y="19"/>
                    <a:pt x="1" y="18"/>
                    <a:pt x="0" y="17"/>
                  </a:cubicBezTo>
                  <a:cubicBezTo>
                    <a:pt x="0" y="16"/>
                    <a:pt x="0" y="14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9"/>
                    <a:pt x="0" y="8"/>
                    <a:pt x="0" y="7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2" y="2"/>
                    <a:pt x="3" y="2"/>
                    <a:pt x="4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11" y="1"/>
                    <a:pt x="12" y="1"/>
                  </a:cubicBezTo>
                  <a:cubicBezTo>
                    <a:pt x="12" y="1"/>
                    <a:pt x="13" y="2"/>
                    <a:pt x="14" y="3"/>
                  </a:cubicBezTo>
                  <a:cubicBezTo>
                    <a:pt x="15" y="3"/>
                    <a:pt x="15" y="4"/>
                    <a:pt x="16" y="5"/>
                  </a:cubicBezTo>
                  <a:cubicBezTo>
                    <a:pt x="16" y="6"/>
                    <a:pt x="16" y="8"/>
                    <a:pt x="16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7"/>
                    <a:pt x="10" y="6"/>
                  </a:cubicBezTo>
                  <a:cubicBezTo>
                    <a:pt x="10" y="6"/>
                    <a:pt x="9" y="5"/>
                    <a:pt x="8" y="5"/>
                  </a:cubicBezTo>
                  <a:cubicBezTo>
                    <a:pt x="8" y="5"/>
                    <a:pt x="7" y="5"/>
                    <a:pt x="7" y="6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6" y="8"/>
                    <a:pt x="5" y="9"/>
                  </a:cubicBezTo>
                  <a:cubicBezTo>
                    <a:pt x="5" y="9"/>
                    <a:pt x="5" y="10"/>
                    <a:pt x="5" y="11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5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7"/>
                    <a:pt x="6" y="18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19" name="Freeform 319"/>
            <p:cNvSpPr>
              <a:spLocks/>
            </p:cNvSpPr>
            <p:nvPr/>
          </p:nvSpPr>
          <p:spPr bwMode="auto">
            <a:xfrm>
              <a:off x="6866939" y="3968877"/>
              <a:ext cx="72002" cy="77896"/>
            </a:xfrm>
            <a:custGeom>
              <a:avLst/>
              <a:gdLst>
                <a:gd name="T0" fmla="*/ 11 w 17"/>
                <a:gd name="T1" fmla="*/ 20 h 22"/>
                <a:gd name="T2" fmla="*/ 9 w 17"/>
                <a:gd name="T3" fmla="*/ 22 h 22"/>
                <a:gd name="T4" fmla="*/ 6 w 17"/>
                <a:gd name="T5" fmla="*/ 22 h 22"/>
                <a:gd name="T6" fmla="*/ 4 w 17"/>
                <a:gd name="T7" fmla="*/ 22 h 22"/>
                <a:gd name="T8" fmla="*/ 2 w 17"/>
                <a:gd name="T9" fmla="*/ 20 h 22"/>
                <a:gd name="T10" fmla="*/ 1 w 17"/>
                <a:gd name="T11" fmla="*/ 18 h 22"/>
                <a:gd name="T12" fmla="*/ 0 w 17"/>
                <a:gd name="T13" fmla="*/ 14 h 22"/>
                <a:gd name="T14" fmla="*/ 0 w 17"/>
                <a:gd name="T15" fmla="*/ 0 h 22"/>
                <a:gd name="T16" fmla="*/ 6 w 17"/>
                <a:gd name="T17" fmla="*/ 0 h 22"/>
                <a:gd name="T18" fmla="*/ 6 w 17"/>
                <a:gd name="T19" fmla="*/ 14 h 22"/>
                <a:gd name="T20" fmla="*/ 6 w 17"/>
                <a:gd name="T21" fmla="*/ 17 h 22"/>
                <a:gd name="T22" fmla="*/ 8 w 17"/>
                <a:gd name="T23" fmla="*/ 17 h 22"/>
                <a:gd name="T24" fmla="*/ 10 w 17"/>
                <a:gd name="T25" fmla="*/ 17 h 22"/>
                <a:gd name="T26" fmla="*/ 11 w 17"/>
                <a:gd name="T27" fmla="*/ 16 h 22"/>
                <a:gd name="T28" fmla="*/ 11 w 17"/>
                <a:gd name="T29" fmla="*/ 0 h 22"/>
                <a:gd name="T30" fmla="*/ 17 w 17"/>
                <a:gd name="T31" fmla="*/ 0 h 22"/>
                <a:gd name="T32" fmla="*/ 17 w 17"/>
                <a:gd name="T33" fmla="*/ 22 h 22"/>
                <a:gd name="T34" fmla="*/ 11 w 17"/>
                <a:gd name="T35" fmla="*/ 22 h 22"/>
                <a:gd name="T36" fmla="*/ 11 w 17"/>
                <a:gd name="T3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22">
                  <a:moveTo>
                    <a:pt x="11" y="20"/>
                  </a:moveTo>
                  <a:cubicBezTo>
                    <a:pt x="11" y="21"/>
                    <a:pt x="10" y="21"/>
                    <a:pt x="9" y="22"/>
                  </a:cubicBezTo>
                  <a:cubicBezTo>
                    <a:pt x="8" y="22"/>
                    <a:pt x="7" y="22"/>
                    <a:pt x="6" y="22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3" y="21"/>
                    <a:pt x="2" y="21"/>
                    <a:pt x="2" y="20"/>
                  </a:cubicBezTo>
                  <a:cubicBezTo>
                    <a:pt x="1" y="20"/>
                    <a:pt x="1" y="19"/>
                    <a:pt x="1" y="18"/>
                  </a:cubicBezTo>
                  <a:cubicBezTo>
                    <a:pt x="0" y="17"/>
                    <a:pt x="0" y="15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6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1" y="22"/>
                    <a:pt x="11" y="22"/>
                    <a:pt x="11" y="22"/>
                  </a:cubicBezTo>
                  <a:lnTo>
                    <a:pt x="11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20" name="Rectangle 320"/>
            <p:cNvSpPr>
              <a:spLocks noChangeArrowheads="1"/>
            </p:cNvSpPr>
            <p:nvPr/>
          </p:nvSpPr>
          <p:spPr bwMode="auto">
            <a:xfrm>
              <a:off x="6955743" y="3936920"/>
              <a:ext cx="26401" cy="109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21" name="Freeform 321"/>
            <p:cNvSpPr>
              <a:spLocks/>
            </p:cNvSpPr>
            <p:nvPr/>
          </p:nvSpPr>
          <p:spPr bwMode="auto">
            <a:xfrm>
              <a:off x="6989344" y="3946907"/>
              <a:ext cx="52802" cy="99865"/>
            </a:xfrm>
            <a:custGeom>
              <a:avLst/>
              <a:gdLst>
                <a:gd name="T0" fmla="*/ 9 w 12"/>
                <a:gd name="T1" fmla="*/ 0 h 28"/>
                <a:gd name="T2" fmla="*/ 9 w 12"/>
                <a:gd name="T3" fmla="*/ 6 h 28"/>
                <a:gd name="T4" fmla="*/ 12 w 12"/>
                <a:gd name="T5" fmla="*/ 6 h 28"/>
                <a:gd name="T6" fmla="*/ 12 w 12"/>
                <a:gd name="T7" fmla="*/ 10 h 28"/>
                <a:gd name="T8" fmla="*/ 9 w 12"/>
                <a:gd name="T9" fmla="*/ 10 h 28"/>
                <a:gd name="T10" fmla="*/ 9 w 12"/>
                <a:gd name="T11" fmla="*/ 21 h 28"/>
                <a:gd name="T12" fmla="*/ 9 w 12"/>
                <a:gd name="T13" fmla="*/ 22 h 28"/>
                <a:gd name="T14" fmla="*/ 9 w 12"/>
                <a:gd name="T15" fmla="*/ 23 h 28"/>
                <a:gd name="T16" fmla="*/ 10 w 12"/>
                <a:gd name="T17" fmla="*/ 23 h 28"/>
                <a:gd name="T18" fmla="*/ 10 w 12"/>
                <a:gd name="T19" fmla="*/ 23 h 28"/>
                <a:gd name="T20" fmla="*/ 11 w 12"/>
                <a:gd name="T21" fmla="*/ 23 h 28"/>
                <a:gd name="T22" fmla="*/ 12 w 12"/>
                <a:gd name="T23" fmla="*/ 23 h 28"/>
                <a:gd name="T24" fmla="*/ 12 w 12"/>
                <a:gd name="T25" fmla="*/ 28 h 28"/>
                <a:gd name="T26" fmla="*/ 10 w 12"/>
                <a:gd name="T27" fmla="*/ 28 h 28"/>
                <a:gd name="T28" fmla="*/ 9 w 12"/>
                <a:gd name="T29" fmla="*/ 28 h 28"/>
                <a:gd name="T30" fmla="*/ 6 w 12"/>
                <a:gd name="T31" fmla="*/ 28 h 28"/>
                <a:gd name="T32" fmla="*/ 4 w 12"/>
                <a:gd name="T33" fmla="*/ 27 h 28"/>
                <a:gd name="T34" fmla="*/ 3 w 12"/>
                <a:gd name="T35" fmla="*/ 25 h 28"/>
                <a:gd name="T36" fmla="*/ 3 w 12"/>
                <a:gd name="T37" fmla="*/ 22 h 28"/>
                <a:gd name="T38" fmla="*/ 3 w 12"/>
                <a:gd name="T39" fmla="*/ 10 h 28"/>
                <a:gd name="T40" fmla="*/ 0 w 12"/>
                <a:gd name="T41" fmla="*/ 10 h 28"/>
                <a:gd name="T42" fmla="*/ 0 w 12"/>
                <a:gd name="T43" fmla="*/ 6 h 28"/>
                <a:gd name="T44" fmla="*/ 3 w 12"/>
                <a:gd name="T45" fmla="*/ 6 h 28"/>
                <a:gd name="T46" fmla="*/ 3 w 12"/>
                <a:gd name="T47" fmla="*/ 0 h 28"/>
                <a:gd name="T48" fmla="*/ 9 w 12"/>
                <a:gd name="T4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28">
                  <a:moveTo>
                    <a:pt x="9" y="0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2"/>
                    <a:pt x="9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3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8" y="28"/>
                    <a:pt x="7" y="28"/>
                    <a:pt x="6" y="28"/>
                  </a:cubicBezTo>
                  <a:cubicBezTo>
                    <a:pt x="6" y="28"/>
                    <a:pt x="5" y="27"/>
                    <a:pt x="4" y="27"/>
                  </a:cubicBezTo>
                  <a:cubicBezTo>
                    <a:pt x="4" y="26"/>
                    <a:pt x="4" y="25"/>
                    <a:pt x="3" y="25"/>
                  </a:cubicBezTo>
                  <a:cubicBezTo>
                    <a:pt x="3" y="24"/>
                    <a:pt x="3" y="23"/>
                    <a:pt x="3" y="22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22" name="Freeform 322"/>
            <p:cNvSpPr>
              <a:spLocks/>
            </p:cNvSpPr>
            <p:nvPr/>
          </p:nvSpPr>
          <p:spPr bwMode="auto">
            <a:xfrm>
              <a:off x="7054146" y="3968877"/>
              <a:ext cx="67202" cy="77896"/>
            </a:xfrm>
            <a:custGeom>
              <a:avLst/>
              <a:gdLst>
                <a:gd name="T0" fmla="*/ 10 w 16"/>
                <a:gd name="T1" fmla="*/ 20 h 22"/>
                <a:gd name="T2" fmla="*/ 8 w 16"/>
                <a:gd name="T3" fmla="*/ 22 h 22"/>
                <a:gd name="T4" fmla="*/ 6 w 16"/>
                <a:gd name="T5" fmla="*/ 22 h 22"/>
                <a:gd name="T6" fmla="*/ 3 w 16"/>
                <a:gd name="T7" fmla="*/ 22 h 22"/>
                <a:gd name="T8" fmla="*/ 1 w 16"/>
                <a:gd name="T9" fmla="*/ 20 h 22"/>
                <a:gd name="T10" fmla="*/ 0 w 16"/>
                <a:gd name="T11" fmla="*/ 18 h 22"/>
                <a:gd name="T12" fmla="*/ 0 w 16"/>
                <a:gd name="T13" fmla="*/ 14 h 22"/>
                <a:gd name="T14" fmla="*/ 0 w 16"/>
                <a:gd name="T15" fmla="*/ 0 h 22"/>
                <a:gd name="T16" fmla="*/ 5 w 16"/>
                <a:gd name="T17" fmla="*/ 0 h 22"/>
                <a:gd name="T18" fmla="*/ 5 w 16"/>
                <a:gd name="T19" fmla="*/ 14 h 22"/>
                <a:gd name="T20" fmla="*/ 6 w 16"/>
                <a:gd name="T21" fmla="*/ 17 h 22"/>
                <a:gd name="T22" fmla="*/ 7 w 16"/>
                <a:gd name="T23" fmla="*/ 17 h 22"/>
                <a:gd name="T24" fmla="*/ 9 w 16"/>
                <a:gd name="T25" fmla="*/ 17 h 22"/>
                <a:gd name="T26" fmla="*/ 10 w 16"/>
                <a:gd name="T27" fmla="*/ 16 h 22"/>
                <a:gd name="T28" fmla="*/ 10 w 16"/>
                <a:gd name="T29" fmla="*/ 0 h 22"/>
                <a:gd name="T30" fmla="*/ 16 w 16"/>
                <a:gd name="T31" fmla="*/ 0 h 22"/>
                <a:gd name="T32" fmla="*/ 16 w 16"/>
                <a:gd name="T33" fmla="*/ 22 h 22"/>
                <a:gd name="T34" fmla="*/ 11 w 16"/>
                <a:gd name="T35" fmla="*/ 22 h 22"/>
                <a:gd name="T36" fmla="*/ 10 w 16"/>
                <a:gd name="T3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22">
                  <a:moveTo>
                    <a:pt x="10" y="20"/>
                  </a:moveTo>
                  <a:cubicBezTo>
                    <a:pt x="10" y="21"/>
                    <a:pt x="9" y="21"/>
                    <a:pt x="8" y="22"/>
                  </a:cubicBezTo>
                  <a:cubicBezTo>
                    <a:pt x="8" y="22"/>
                    <a:pt x="7" y="22"/>
                    <a:pt x="6" y="22"/>
                  </a:cubicBezTo>
                  <a:cubicBezTo>
                    <a:pt x="5" y="22"/>
                    <a:pt x="4" y="22"/>
                    <a:pt x="3" y="22"/>
                  </a:cubicBezTo>
                  <a:cubicBezTo>
                    <a:pt x="2" y="21"/>
                    <a:pt x="2" y="21"/>
                    <a:pt x="1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17"/>
                    <a:pt x="0" y="15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16"/>
                    <a:pt x="6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8" y="17"/>
                    <a:pt x="9" y="17"/>
                    <a:pt x="9" y="17"/>
                  </a:cubicBezTo>
                  <a:cubicBezTo>
                    <a:pt x="10" y="17"/>
                    <a:pt x="10" y="16"/>
                    <a:pt x="10" y="1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1" y="22"/>
                    <a:pt x="11" y="22"/>
                    <a:pt x="11" y="22"/>
                  </a:cubicBezTo>
                  <a:lnTo>
                    <a:pt x="10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23" name="Freeform 323"/>
            <p:cNvSpPr>
              <a:spLocks/>
            </p:cNvSpPr>
            <p:nvPr/>
          </p:nvSpPr>
          <p:spPr bwMode="auto">
            <a:xfrm>
              <a:off x="7140549" y="3964882"/>
              <a:ext cx="45603" cy="81890"/>
            </a:xfrm>
            <a:custGeom>
              <a:avLst/>
              <a:gdLst>
                <a:gd name="T0" fmla="*/ 11 w 11"/>
                <a:gd name="T1" fmla="*/ 6 h 23"/>
                <a:gd name="T2" fmla="*/ 10 w 11"/>
                <a:gd name="T3" fmla="*/ 6 h 23"/>
                <a:gd name="T4" fmla="*/ 9 w 11"/>
                <a:gd name="T5" fmla="*/ 6 h 23"/>
                <a:gd name="T6" fmla="*/ 7 w 11"/>
                <a:gd name="T7" fmla="*/ 7 h 23"/>
                <a:gd name="T8" fmla="*/ 6 w 11"/>
                <a:gd name="T9" fmla="*/ 8 h 23"/>
                <a:gd name="T10" fmla="*/ 6 w 11"/>
                <a:gd name="T11" fmla="*/ 23 h 23"/>
                <a:gd name="T12" fmla="*/ 0 w 11"/>
                <a:gd name="T13" fmla="*/ 23 h 23"/>
                <a:gd name="T14" fmla="*/ 0 w 11"/>
                <a:gd name="T15" fmla="*/ 1 h 23"/>
                <a:gd name="T16" fmla="*/ 5 w 11"/>
                <a:gd name="T17" fmla="*/ 1 h 23"/>
                <a:gd name="T18" fmla="*/ 6 w 11"/>
                <a:gd name="T19" fmla="*/ 3 h 23"/>
                <a:gd name="T20" fmla="*/ 7 w 11"/>
                <a:gd name="T21" fmla="*/ 1 h 23"/>
                <a:gd name="T22" fmla="*/ 9 w 11"/>
                <a:gd name="T23" fmla="*/ 0 h 23"/>
                <a:gd name="T24" fmla="*/ 10 w 11"/>
                <a:gd name="T25" fmla="*/ 0 h 23"/>
                <a:gd name="T26" fmla="*/ 11 w 11"/>
                <a:gd name="T27" fmla="*/ 1 h 23"/>
                <a:gd name="T28" fmla="*/ 11 w 11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3">
                  <a:moveTo>
                    <a:pt x="11" y="6"/>
                  </a:moveTo>
                  <a:cubicBezTo>
                    <a:pt x="11" y="6"/>
                    <a:pt x="10" y="6"/>
                    <a:pt x="10" y="6"/>
                  </a:cubicBezTo>
                  <a:cubicBezTo>
                    <a:pt x="10" y="6"/>
                    <a:pt x="9" y="6"/>
                    <a:pt x="9" y="6"/>
                  </a:cubicBezTo>
                  <a:cubicBezTo>
                    <a:pt x="8" y="6"/>
                    <a:pt x="7" y="6"/>
                    <a:pt x="7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7" y="1"/>
                  </a:cubicBezTo>
                  <a:cubicBezTo>
                    <a:pt x="8" y="1"/>
                    <a:pt x="8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11" y="1"/>
                    <a:pt x="11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24" name="Freeform 324"/>
            <p:cNvSpPr>
              <a:spLocks noEditPoints="1"/>
            </p:cNvSpPr>
            <p:nvPr/>
          </p:nvSpPr>
          <p:spPr bwMode="auto">
            <a:xfrm>
              <a:off x="7190952" y="3964882"/>
              <a:ext cx="72002" cy="81890"/>
            </a:xfrm>
            <a:custGeom>
              <a:avLst/>
              <a:gdLst>
                <a:gd name="T0" fmla="*/ 11 w 17"/>
                <a:gd name="T1" fmla="*/ 23 h 23"/>
                <a:gd name="T2" fmla="*/ 11 w 17"/>
                <a:gd name="T3" fmla="*/ 22 h 23"/>
                <a:gd name="T4" fmla="*/ 11 w 17"/>
                <a:gd name="T5" fmla="*/ 21 h 23"/>
                <a:gd name="T6" fmla="*/ 9 w 17"/>
                <a:gd name="T7" fmla="*/ 23 h 23"/>
                <a:gd name="T8" fmla="*/ 7 w 17"/>
                <a:gd name="T9" fmla="*/ 23 h 23"/>
                <a:gd name="T10" fmla="*/ 4 w 17"/>
                <a:gd name="T11" fmla="*/ 23 h 23"/>
                <a:gd name="T12" fmla="*/ 2 w 17"/>
                <a:gd name="T13" fmla="*/ 21 h 23"/>
                <a:gd name="T14" fmla="*/ 1 w 17"/>
                <a:gd name="T15" fmla="*/ 19 h 23"/>
                <a:gd name="T16" fmla="*/ 0 w 17"/>
                <a:gd name="T17" fmla="*/ 17 h 23"/>
                <a:gd name="T18" fmla="*/ 1 w 17"/>
                <a:gd name="T19" fmla="*/ 14 h 23"/>
                <a:gd name="T20" fmla="*/ 3 w 17"/>
                <a:gd name="T21" fmla="*/ 11 h 23"/>
                <a:gd name="T22" fmla="*/ 5 w 17"/>
                <a:gd name="T23" fmla="*/ 10 h 23"/>
                <a:gd name="T24" fmla="*/ 9 w 17"/>
                <a:gd name="T25" fmla="*/ 9 h 23"/>
                <a:gd name="T26" fmla="*/ 11 w 17"/>
                <a:gd name="T27" fmla="*/ 9 h 23"/>
                <a:gd name="T28" fmla="*/ 11 w 17"/>
                <a:gd name="T29" fmla="*/ 8 h 23"/>
                <a:gd name="T30" fmla="*/ 10 w 17"/>
                <a:gd name="T31" fmla="*/ 6 h 23"/>
                <a:gd name="T32" fmla="*/ 9 w 17"/>
                <a:gd name="T33" fmla="*/ 5 h 23"/>
                <a:gd name="T34" fmla="*/ 7 w 17"/>
                <a:gd name="T35" fmla="*/ 6 h 23"/>
                <a:gd name="T36" fmla="*/ 7 w 17"/>
                <a:gd name="T37" fmla="*/ 7 h 23"/>
                <a:gd name="T38" fmla="*/ 1 w 17"/>
                <a:gd name="T39" fmla="*/ 7 h 23"/>
                <a:gd name="T40" fmla="*/ 1 w 17"/>
                <a:gd name="T41" fmla="*/ 5 h 23"/>
                <a:gd name="T42" fmla="*/ 3 w 17"/>
                <a:gd name="T43" fmla="*/ 2 h 23"/>
                <a:gd name="T44" fmla="*/ 6 w 17"/>
                <a:gd name="T45" fmla="*/ 1 h 23"/>
                <a:gd name="T46" fmla="*/ 9 w 17"/>
                <a:gd name="T47" fmla="*/ 0 h 23"/>
                <a:gd name="T48" fmla="*/ 12 w 17"/>
                <a:gd name="T49" fmla="*/ 1 h 23"/>
                <a:gd name="T50" fmla="*/ 14 w 17"/>
                <a:gd name="T51" fmla="*/ 2 h 23"/>
                <a:gd name="T52" fmla="*/ 16 w 17"/>
                <a:gd name="T53" fmla="*/ 4 h 23"/>
                <a:gd name="T54" fmla="*/ 16 w 17"/>
                <a:gd name="T55" fmla="*/ 8 h 23"/>
                <a:gd name="T56" fmla="*/ 16 w 17"/>
                <a:gd name="T57" fmla="*/ 17 h 23"/>
                <a:gd name="T58" fmla="*/ 16 w 17"/>
                <a:gd name="T59" fmla="*/ 19 h 23"/>
                <a:gd name="T60" fmla="*/ 17 w 17"/>
                <a:gd name="T61" fmla="*/ 20 h 23"/>
                <a:gd name="T62" fmla="*/ 17 w 17"/>
                <a:gd name="T63" fmla="*/ 21 h 23"/>
                <a:gd name="T64" fmla="*/ 17 w 17"/>
                <a:gd name="T65" fmla="*/ 22 h 23"/>
                <a:gd name="T66" fmla="*/ 17 w 17"/>
                <a:gd name="T67" fmla="*/ 23 h 23"/>
                <a:gd name="T68" fmla="*/ 11 w 17"/>
                <a:gd name="T69" fmla="*/ 23 h 23"/>
                <a:gd name="T70" fmla="*/ 8 w 17"/>
                <a:gd name="T71" fmla="*/ 19 h 23"/>
                <a:gd name="T72" fmla="*/ 10 w 17"/>
                <a:gd name="T73" fmla="*/ 18 h 23"/>
                <a:gd name="T74" fmla="*/ 11 w 17"/>
                <a:gd name="T75" fmla="*/ 17 h 23"/>
                <a:gd name="T76" fmla="*/ 11 w 17"/>
                <a:gd name="T77" fmla="*/ 13 h 23"/>
                <a:gd name="T78" fmla="*/ 9 w 17"/>
                <a:gd name="T79" fmla="*/ 13 h 23"/>
                <a:gd name="T80" fmla="*/ 8 w 17"/>
                <a:gd name="T81" fmla="*/ 13 h 23"/>
                <a:gd name="T82" fmla="*/ 7 w 17"/>
                <a:gd name="T83" fmla="*/ 14 h 23"/>
                <a:gd name="T84" fmla="*/ 6 w 17"/>
                <a:gd name="T85" fmla="*/ 15 h 23"/>
                <a:gd name="T86" fmla="*/ 6 w 17"/>
                <a:gd name="T87" fmla="*/ 16 h 23"/>
                <a:gd name="T88" fmla="*/ 7 w 17"/>
                <a:gd name="T89" fmla="*/ 18 h 23"/>
                <a:gd name="T90" fmla="*/ 8 w 17"/>
                <a:gd name="T91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" h="23">
                  <a:moveTo>
                    <a:pt x="11" y="23"/>
                  </a:moveTo>
                  <a:cubicBezTo>
                    <a:pt x="11" y="23"/>
                    <a:pt x="11" y="22"/>
                    <a:pt x="11" y="22"/>
                  </a:cubicBezTo>
                  <a:cubicBezTo>
                    <a:pt x="11" y="22"/>
                    <a:pt x="11" y="21"/>
                    <a:pt x="11" y="21"/>
                  </a:cubicBezTo>
                  <a:cubicBezTo>
                    <a:pt x="11" y="22"/>
                    <a:pt x="10" y="22"/>
                    <a:pt x="9" y="23"/>
                  </a:cubicBezTo>
                  <a:cubicBezTo>
                    <a:pt x="9" y="23"/>
                    <a:pt x="8" y="23"/>
                    <a:pt x="7" y="23"/>
                  </a:cubicBezTo>
                  <a:cubicBezTo>
                    <a:pt x="6" y="23"/>
                    <a:pt x="5" y="23"/>
                    <a:pt x="4" y="23"/>
                  </a:cubicBezTo>
                  <a:cubicBezTo>
                    <a:pt x="4" y="22"/>
                    <a:pt x="3" y="22"/>
                    <a:pt x="2" y="21"/>
                  </a:cubicBezTo>
                  <a:cubicBezTo>
                    <a:pt x="2" y="21"/>
                    <a:pt x="1" y="20"/>
                    <a:pt x="1" y="19"/>
                  </a:cubicBezTo>
                  <a:cubicBezTo>
                    <a:pt x="1" y="19"/>
                    <a:pt x="0" y="18"/>
                    <a:pt x="0" y="17"/>
                  </a:cubicBezTo>
                  <a:cubicBezTo>
                    <a:pt x="0" y="15"/>
                    <a:pt x="1" y="14"/>
                    <a:pt x="1" y="14"/>
                  </a:cubicBezTo>
                  <a:cubicBezTo>
                    <a:pt x="1" y="13"/>
                    <a:pt x="2" y="12"/>
                    <a:pt x="3" y="11"/>
                  </a:cubicBezTo>
                  <a:cubicBezTo>
                    <a:pt x="3" y="11"/>
                    <a:pt x="4" y="10"/>
                    <a:pt x="5" y="10"/>
                  </a:cubicBezTo>
                  <a:cubicBezTo>
                    <a:pt x="6" y="10"/>
                    <a:pt x="8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0" y="6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8" y="5"/>
                    <a:pt x="7" y="5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2" y="4"/>
                    <a:pt x="2" y="3"/>
                    <a:pt x="3" y="2"/>
                  </a:cubicBezTo>
                  <a:cubicBezTo>
                    <a:pt x="4" y="2"/>
                    <a:pt x="5" y="1"/>
                    <a:pt x="6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1"/>
                    <a:pt x="14" y="2"/>
                    <a:pt x="14" y="2"/>
                  </a:cubicBezTo>
                  <a:cubicBezTo>
                    <a:pt x="15" y="3"/>
                    <a:pt x="15" y="3"/>
                    <a:pt x="16" y="4"/>
                  </a:cubicBezTo>
                  <a:cubicBezTo>
                    <a:pt x="16" y="5"/>
                    <a:pt x="16" y="6"/>
                    <a:pt x="16" y="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8"/>
                    <a:pt x="16" y="19"/>
                    <a:pt x="16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3"/>
                    <a:pt x="17" y="23"/>
                    <a:pt x="17" y="23"/>
                  </a:cubicBezTo>
                  <a:lnTo>
                    <a:pt x="11" y="23"/>
                  </a:lnTo>
                  <a:close/>
                  <a:moveTo>
                    <a:pt x="8" y="19"/>
                  </a:move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8"/>
                    <a:pt x="11" y="17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3"/>
                    <a:pt x="7" y="13"/>
                    <a:pt x="7" y="14"/>
                  </a:cubicBezTo>
                  <a:cubicBezTo>
                    <a:pt x="7" y="14"/>
                    <a:pt x="7" y="14"/>
                    <a:pt x="6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7"/>
                    <a:pt x="6" y="18"/>
                    <a:pt x="7" y="18"/>
                  </a:cubicBezTo>
                  <a:cubicBezTo>
                    <a:pt x="7" y="18"/>
                    <a:pt x="7" y="19"/>
                    <a:pt x="8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25" name="Rectangle 325"/>
            <p:cNvSpPr>
              <a:spLocks noChangeArrowheads="1"/>
            </p:cNvSpPr>
            <p:nvPr/>
          </p:nvSpPr>
          <p:spPr bwMode="auto">
            <a:xfrm>
              <a:off x="7279755" y="3936920"/>
              <a:ext cx="26401" cy="109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26" name="Freeform 326"/>
            <p:cNvSpPr>
              <a:spLocks noEditPoints="1"/>
            </p:cNvSpPr>
            <p:nvPr/>
          </p:nvSpPr>
          <p:spPr bwMode="auto">
            <a:xfrm>
              <a:off x="7361358" y="3964882"/>
              <a:ext cx="72002" cy="109852"/>
            </a:xfrm>
            <a:custGeom>
              <a:avLst/>
              <a:gdLst>
                <a:gd name="T0" fmla="*/ 0 w 17"/>
                <a:gd name="T1" fmla="*/ 11 h 31"/>
                <a:gd name="T2" fmla="*/ 2 w 17"/>
                <a:gd name="T3" fmla="*/ 3 h 31"/>
                <a:gd name="T4" fmla="*/ 7 w 17"/>
                <a:gd name="T5" fmla="*/ 0 h 31"/>
                <a:gd name="T6" fmla="*/ 10 w 17"/>
                <a:gd name="T7" fmla="*/ 1 h 31"/>
                <a:gd name="T8" fmla="*/ 12 w 17"/>
                <a:gd name="T9" fmla="*/ 3 h 31"/>
                <a:gd name="T10" fmla="*/ 12 w 17"/>
                <a:gd name="T11" fmla="*/ 1 h 31"/>
                <a:gd name="T12" fmla="*/ 17 w 17"/>
                <a:gd name="T13" fmla="*/ 1 h 31"/>
                <a:gd name="T14" fmla="*/ 17 w 17"/>
                <a:gd name="T15" fmla="*/ 23 h 31"/>
                <a:gd name="T16" fmla="*/ 16 w 17"/>
                <a:gd name="T17" fmla="*/ 27 h 31"/>
                <a:gd name="T18" fmla="*/ 15 w 17"/>
                <a:gd name="T19" fmla="*/ 29 h 31"/>
                <a:gd name="T20" fmla="*/ 12 w 17"/>
                <a:gd name="T21" fmla="*/ 31 h 31"/>
                <a:gd name="T22" fmla="*/ 8 w 17"/>
                <a:gd name="T23" fmla="*/ 31 h 31"/>
                <a:gd name="T24" fmla="*/ 6 w 17"/>
                <a:gd name="T25" fmla="*/ 31 h 31"/>
                <a:gd name="T26" fmla="*/ 4 w 17"/>
                <a:gd name="T27" fmla="*/ 31 h 31"/>
                <a:gd name="T28" fmla="*/ 3 w 17"/>
                <a:gd name="T29" fmla="*/ 30 h 31"/>
                <a:gd name="T30" fmla="*/ 1 w 17"/>
                <a:gd name="T31" fmla="*/ 29 h 31"/>
                <a:gd name="T32" fmla="*/ 3 w 17"/>
                <a:gd name="T33" fmla="*/ 25 h 31"/>
                <a:gd name="T34" fmla="*/ 4 w 17"/>
                <a:gd name="T35" fmla="*/ 26 h 31"/>
                <a:gd name="T36" fmla="*/ 5 w 17"/>
                <a:gd name="T37" fmla="*/ 26 h 31"/>
                <a:gd name="T38" fmla="*/ 6 w 17"/>
                <a:gd name="T39" fmla="*/ 27 h 31"/>
                <a:gd name="T40" fmla="*/ 8 w 17"/>
                <a:gd name="T41" fmla="*/ 27 h 31"/>
                <a:gd name="T42" fmla="*/ 9 w 17"/>
                <a:gd name="T43" fmla="*/ 27 h 31"/>
                <a:gd name="T44" fmla="*/ 10 w 17"/>
                <a:gd name="T45" fmla="*/ 26 h 31"/>
                <a:gd name="T46" fmla="*/ 11 w 17"/>
                <a:gd name="T47" fmla="*/ 25 h 31"/>
                <a:gd name="T48" fmla="*/ 11 w 17"/>
                <a:gd name="T49" fmla="*/ 23 h 31"/>
                <a:gd name="T50" fmla="*/ 11 w 17"/>
                <a:gd name="T51" fmla="*/ 21 h 31"/>
                <a:gd name="T52" fmla="*/ 9 w 17"/>
                <a:gd name="T53" fmla="*/ 23 h 31"/>
                <a:gd name="T54" fmla="*/ 7 w 17"/>
                <a:gd name="T55" fmla="*/ 23 h 31"/>
                <a:gd name="T56" fmla="*/ 4 w 17"/>
                <a:gd name="T57" fmla="*/ 22 h 31"/>
                <a:gd name="T58" fmla="*/ 2 w 17"/>
                <a:gd name="T59" fmla="*/ 20 h 31"/>
                <a:gd name="T60" fmla="*/ 0 w 17"/>
                <a:gd name="T61" fmla="*/ 17 h 31"/>
                <a:gd name="T62" fmla="*/ 0 w 17"/>
                <a:gd name="T63" fmla="*/ 13 h 31"/>
                <a:gd name="T64" fmla="*/ 0 w 17"/>
                <a:gd name="T65" fmla="*/ 11 h 31"/>
                <a:gd name="T66" fmla="*/ 5 w 17"/>
                <a:gd name="T67" fmla="*/ 13 h 31"/>
                <a:gd name="T68" fmla="*/ 6 w 17"/>
                <a:gd name="T69" fmla="*/ 17 h 31"/>
                <a:gd name="T70" fmla="*/ 9 w 17"/>
                <a:gd name="T71" fmla="*/ 18 h 31"/>
                <a:gd name="T72" fmla="*/ 10 w 17"/>
                <a:gd name="T73" fmla="*/ 18 h 31"/>
                <a:gd name="T74" fmla="*/ 11 w 17"/>
                <a:gd name="T75" fmla="*/ 17 h 31"/>
                <a:gd name="T76" fmla="*/ 11 w 17"/>
                <a:gd name="T77" fmla="*/ 7 h 31"/>
                <a:gd name="T78" fmla="*/ 10 w 17"/>
                <a:gd name="T79" fmla="*/ 6 h 31"/>
                <a:gd name="T80" fmla="*/ 9 w 17"/>
                <a:gd name="T81" fmla="*/ 5 h 31"/>
                <a:gd name="T82" fmla="*/ 6 w 17"/>
                <a:gd name="T83" fmla="*/ 7 h 31"/>
                <a:gd name="T84" fmla="*/ 5 w 17"/>
                <a:gd name="T85" fmla="*/ 11 h 31"/>
                <a:gd name="T86" fmla="*/ 5 w 17"/>
                <a:gd name="T8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" h="31">
                  <a:moveTo>
                    <a:pt x="0" y="11"/>
                  </a:moveTo>
                  <a:cubicBezTo>
                    <a:pt x="0" y="8"/>
                    <a:pt x="0" y="5"/>
                    <a:pt x="2" y="3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11" y="1"/>
                    <a:pt x="11" y="2"/>
                    <a:pt x="12" y="3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4"/>
                    <a:pt x="17" y="26"/>
                    <a:pt x="16" y="27"/>
                  </a:cubicBezTo>
                  <a:cubicBezTo>
                    <a:pt x="16" y="28"/>
                    <a:pt x="15" y="29"/>
                    <a:pt x="15" y="29"/>
                  </a:cubicBezTo>
                  <a:cubicBezTo>
                    <a:pt x="14" y="30"/>
                    <a:pt x="13" y="31"/>
                    <a:pt x="12" y="31"/>
                  </a:cubicBezTo>
                  <a:cubicBezTo>
                    <a:pt x="11" y="31"/>
                    <a:pt x="9" y="31"/>
                    <a:pt x="8" y="31"/>
                  </a:cubicBezTo>
                  <a:cubicBezTo>
                    <a:pt x="7" y="31"/>
                    <a:pt x="7" y="31"/>
                    <a:pt x="6" y="31"/>
                  </a:cubicBezTo>
                  <a:cubicBezTo>
                    <a:pt x="6" y="31"/>
                    <a:pt x="5" y="31"/>
                    <a:pt x="4" y="31"/>
                  </a:cubicBezTo>
                  <a:cubicBezTo>
                    <a:pt x="4" y="31"/>
                    <a:pt x="3" y="30"/>
                    <a:pt x="3" y="30"/>
                  </a:cubicBezTo>
                  <a:cubicBezTo>
                    <a:pt x="2" y="30"/>
                    <a:pt x="2" y="29"/>
                    <a:pt x="1" y="29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4" y="25"/>
                    <a:pt x="4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6"/>
                    <a:pt x="6" y="27"/>
                    <a:pt x="6" y="27"/>
                  </a:cubicBezTo>
                  <a:cubicBezTo>
                    <a:pt x="7" y="27"/>
                    <a:pt x="7" y="27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5"/>
                    <a:pt x="11" y="25"/>
                  </a:cubicBezTo>
                  <a:cubicBezTo>
                    <a:pt x="11" y="24"/>
                    <a:pt x="11" y="24"/>
                    <a:pt x="11" y="2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0" y="22"/>
                    <a:pt x="9" y="23"/>
                  </a:cubicBezTo>
                  <a:cubicBezTo>
                    <a:pt x="9" y="23"/>
                    <a:pt x="8" y="23"/>
                    <a:pt x="7" y="23"/>
                  </a:cubicBezTo>
                  <a:cubicBezTo>
                    <a:pt x="6" y="23"/>
                    <a:pt x="5" y="23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1" y="20"/>
                    <a:pt x="1" y="18"/>
                    <a:pt x="0" y="17"/>
                  </a:cubicBezTo>
                  <a:cubicBezTo>
                    <a:pt x="0" y="16"/>
                    <a:pt x="0" y="14"/>
                    <a:pt x="0" y="13"/>
                  </a:cubicBezTo>
                  <a:lnTo>
                    <a:pt x="0" y="11"/>
                  </a:lnTo>
                  <a:close/>
                  <a:moveTo>
                    <a:pt x="5" y="13"/>
                  </a:moveTo>
                  <a:cubicBezTo>
                    <a:pt x="5" y="15"/>
                    <a:pt x="6" y="16"/>
                    <a:pt x="6" y="17"/>
                  </a:cubicBezTo>
                  <a:cubicBezTo>
                    <a:pt x="7" y="18"/>
                    <a:pt x="8" y="18"/>
                    <a:pt x="9" y="18"/>
                  </a:cubicBezTo>
                  <a:cubicBezTo>
                    <a:pt x="9" y="18"/>
                    <a:pt x="10" y="18"/>
                    <a:pt x="10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0" y="6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8" y="5"/>
                    <a:pt x="7" y="6"/>
                    <a:pt x="6" y="7"/>
                  </a:cubicBezTo>
                  <a:cubicBezTo>
                    <a:pt x="6" y="8"/>
                    <a:pt x="5" y="9"/>
                    <a:pt x="5" y="11"/>
                  </a:cubicBezTo>
                  <a:lnTo>
                    <a:pt x="5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27" name="Freeform 327"/>
            <p:cNvSpPr>
              <a:spLocks noEditPoints="1"/>
            </p:cNvSpPr>
            <p:nvPr/>
          </p:nvSpPr>
          <p:spPr bwMode="auto">
            <a:xfrm>
              <a:off x="7447761" y="3964882"/>
              <a:ext cx="76803" cy="81890"/>
            </a:xfrm>
            <a:custGeom>
              <a:avLst/>
              <a:gdLst>
                <a:gd name="T0" fmla="*/ 0 w 18"/>
                <a:gd name="T1" fmla="*/ 11 h 23"/>
                <a:gd name="T2" fmla="*/ 1 w 18"/>
                <a:gd name="T3" fmla="*/ 7 h 23"/>
                <a:gd name="T4" fmla="*/ 3 w 18"/>
                <a:gd name="T5" fmla="*/ 3 h 23"/>
                <a:gd name="T6" fmla="*/ 6 w 18"/>
                <a:gd name="T7" fmla="*/ 1 h 23"/>
                <a:gd name="T8" fmla="*/ 9 w 18"/>
                <a:gd name="T9" fmla="*/ 0 h 23"/>
                <a:gd name="T10" fmla="*/ 13 w 18"/>
                <a:gd name="T11" fmla="*/ 1 h 23"/>
                <a:gd name="T12" fmla="*/ 16 w 18"/>
                <a:gd name="T13" fmla="*/ 3 h 23"/>
                <a:gd name="T14" fmla="*/ 18 w 18"/>
                <a:gd name="T15" fmla="*/ 7 h 23"/>
                <a:gd name="T16" fmla="*/ 18 w 18"/>
                <a:gd name="T17" fmla="*/ 11 h 23"/>
                <a:gd name="T18" fmla="*/ 18 w 18"/>
                <a:gd name="T19" fmla="*/ 13 h 23"/>
                <a:gd name="T20" fmla="*/ 18 w 18"/>
                <a:gd name="T21" fmla="*/ 17 h 23"/>
                <a:gd name="T22" fmla="*/ 16 w 18"/>
                <a:gd name="T23" fmla="*/ 20 h 23"/>
                <a:gd name="T24" fmla="*/ 13 w 18"/>
                <a:gd name="T25" fmla="*/ 22 h 23"/>
                <a:gd name="T26" fmla="*/ 9 w 18"/>
                <a:gd name="T27" fmla="*/ 23 h 23"/>
                <a:gd name="T28" fmla="*/ 6 w 18"/>
                <a:gd name="T29" fmla="*/ 22 h 23"/>
                <a:gd name="T30" fmla="*/ 3 w 18"/>
                <a:gd name="T31" fmla="*/ 20 h 23"/>
                <a:gd name="T32" fmla="*/ 1 w 18"/>
                <a:gd name="T33" fmla="*/ 17 h 23"/>
                <a:gd name="T34" fmla="*/ 0 w 18"/>
                <a:gd name="T35" fmla="*/ 13 h 23"/>
                <a:gd name="T36" fmla="*/ 0 w 18"/>
                <a:gd name="T37" fmla="*/ 11 h 23"/>
                <a:gd name="T38" fmla="*/ 6 w 18"/>
                <a:gd name="T39" fmla="*/ 13 h 23"/>
                <a:gd name="T40" fmla="*/ 7 w 18"/>
                <a:gd name="T41" fmla="*/ 17 h 23"/>
                <a:gd name="T42" fmla="*/ 9 w 18"/>
                <a:gd name="T43" fmla="*/ 18 h 23"/>
                <a:gd name="T44" fmla="*/ 12 w 18"/>
                <a:gd name="T45" fmla="*/ 17 h 23"/>
                <a:gd name="T46" fmla="*/ 12 w 18"/>
                <a:gd name="T47" fmla="*/ 13 h 23"/>
                <a:gd name="T48" fmla="*/ 12 w 18"/>
                <a:gd name="T49" fmla="*/ 11 h 23"/>
                <a:gd name="T50" fmla="*/ 12 w 18"/>
                <a:gd name="T51" fmla="*/ 7 h 23"/>
                <a:gd name="T52" fmla="*/ 9 w 18"/>
                <a:gd name="T53" fmla="*/ 5 h 23"/>
                <a:gd name="T54" fmla="*/ 7 w 18"/>
                <a:gd name="T55" fmla="*/ 7 h 23"/>
                <a:gd name="T56" fmla="*/ 6 w 18"/>
                <a:gd name="T57" fmla="*/ 11 h 23"/>
                <a:gd name="T58" fmla="*/ 6 w 18"/>
                <a:gd name="T5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3">
                  <a:moveTo>
                    <a:pt x="0" y="11"/>
                  </a:moveTo>
                  <a:cubicBezTo>
                    <a:pt x="0" y="9"/>
                    <a:pt x="1" y="8"/>
                    <a:pt x="1" y="7"/>
                  </a:cubicBezTo>
                  <a:cubicBezTo>
                    <a:pt x="2" y="5"/>
                    <a:pt x="2" y="4"/>
                    <a:pt x="3" y="3"/>
                  </a:cubicBezTo>
                  <a:cubicBezTo>
                    <a:pt x="4" y="2"/>
                    <a:pt x="5" y="2"/>
                    <a:pt x="6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1" y="0"/>
                    <a:pt x="12" y="1"/>
                    <a:pt x="13" y="1"/>
                  </a:cubicBezTo>
                  <a:cubicBezTo>
                    <a:pt x="14" y="2"/>
                    <a:pt x="15" y="2"/>
                    <a:pt x="16" y="3"/>
                  </a:cubicBezTo>
                  <a:cubicBezTo>
                    <a:pt x="17" y="4"/>
                    <a:pt x="17" y="5"/>
                    <a:pt x="18" y="7"/>
                  </a:cubicBezTo>
                  <a:cubicBezTo>
                    <a:pt x="18" y="8"/>
                    <a:pt x="18" y="9"/>
                    <a:pt x="18" y="1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6"/>
                    <a:pt x="18" y="17"/>
                  </a:cubicBezTo>
                  <a:cubicBezTo>
                    <a:pt x="17" y="18"/>
                    <a:pt x="17" y="20"/>
                    <a:pt x="16" y="20"/>
                  </a:cubicBezTo>
                  <a:cubicBezTo>
                    <a:pt x="15" y="21"/>
                    <a:pt x="14" y="22"/>
                    <a:pt x="13" y="22"/>
                  </a:cubicBezTo>
                  <a:cubicBezTo>
                    <a:pt x="12" y="23"/>
                    <a:pt x="11" y="23"/>
                    <a:pt x="9" y="23"/>
                  </a:cubicBezTo>
                  <a:cubicBezTo>
                    <a:pt x="8" y="23"/>
                    <a:pt x="7" y="23"/>
                    <a:pt x="6" y="22"/>
                  </a:cubicBezTo>
                  <a:cubicBezTo>
                    <a:pt x="5" y="22"/>
                    <a:pt x="4" y="21"/>
                    <a:pt x="3" y="20"/>
                  </a:cubicBezTo>
                  <a:cubicBezTo>
                    <a:pt x="2" y="20"/>
                    <a:pt x="2" y="18"/>
                    <a:pt x="1" y="17"/>
                  </a:cubicBezTo>
                  <a:cubicBezTo>
                    <a:pt x="1" y="16"/>
                    <a:pt x="0" y="14"/>
                    <a:pt x="0" y="13"/>
                  </a:cubicBezTo>
                  <a:lnTo>
                    <a:pt x="0" y="11"/>
                  </a:lnTo>
                  <a:close/>
                  <a:moveTo>
                    <a:pt x="6" y="13"/>
                  </a:moveTo>
                  <a:cubicBezTo>
                    <a:pt x="6" y="15"/>
                    <a:pt x="6" y="16"/>
                    <a:pt x="7" y="17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10" y="18"/>
                    <a:pt x="11" y="18"/>
                    <a:pt x="12" y="17"/>
                  </a:cubicBezTo>
                  <a:cubicBezTo>
                    <a:pt x="12" y="16"/>
                    <a:pt x="12" y="15"/>
                    <a:pt x="12" y="13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2" y="8"/>
                    <a:pt x="12" y="7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8" y="5"/>
                    <a:pt x="8" y="6"/>
                    <a:pt x="7" y="7"/>
                  </a:cubicBezTo>
                  <a:cubicBezTo>
                    <a:pt x="6" y="8"/>
                    <a:pt x="6" y="9"/>
                    <a:pt x="6" y="11"/>
                  </a:cubicBezTo>
                  <a:lnTo>
                    <a:pt x="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28" name="Freeform 328"/>
            <p:cNvSpPr>
              <a:spLocks noEditPoints="1"/>
            </p:cNvSpPr>
            <p:nvPr/>
          </p:nvSpPr>
          <p:spPr bwMode="auto">
            <a:xfrm>
              <a:off x="7536565" y="3964882"/>
              <a:ext cx="76803" cy="81890"/>
            </a:xfrm>
            <a:custGeom>
              <a:avLst/>
              <a:gdLst>
                <a:gd name="T0" fmla="*/ 0 w 18"/>
                <a:gd name="T1" fmla="*/ 11 h 23"/>
                <a:gd name="T2" fmla="*/ 1 w 18"/>
                <a:gd name="T3" fmla="*/ 7 h 23"/>
                <a:gd name="T4" fmla="*/ 2 w 18"/>
                <a:gd name="T5" fmla="*/ 3 h 23"/>
                <a:gd name="T6" fmla="*/ 5 w 18"/>
                <a:gd name="T7" fmla="*/ 1 h 23"/>
                <a:gd name="T8" fmla="*/ 9 w 18"/>
                <a:gd name="T9" fmla="*/ 0 h 23"/>
                <a:gd name="T10" fmla="*/ 13 w 18"/>
                <a:gd name="T11" fmla="*/ 1 h 23"/>
                <a:gd name="T12" fmla="*/ 15 w 18"/>
                <a:gd name="T13" fmla="*/ 3 h 23"/>
                <a:gd name="T14" fmla="*/ 17 w 18"/>
                <a:gd name="T15" fmla="*/ 7 h 23"/>
                <a:gd name="T16" fmla="*/ 18 w 18"/>
                <a:gd name="T17" fmla="*/ 11 h 23"/>
                <a:gd name="T18" fmla="*/ 18 w 18"/>
                <a:gd name="T19" fmla="*/ 13 h 23"/>
                <a:gd name="T20" fmla="*/ 17 w 18"/>
                <a:gd name="T21" fmla="*/ 17 h 23"/>
                <a:gd name="T22" fmla="*/ 15 w 18"/>
                <a:gd name="T23" fmla="*/ 20 h 23"/>
                <a:gd name="T24" fmla="*/ 13 w 18"/>
                <a:gd name="T25" fmla="*/ 22 h 23"/>
                <a:gd name="T26" fmla="*/ 9 w 18"/>
                <a:gd name="T27" fmla="*/ 23 h 23"/>
                <a:gd name="T28" fmla="*/ 5 w 18"/>
                <a:gd name="T29" fmla="*/ 22 h 23"/>
                <a:gd name="T30" fmla="*/ 2 w 18"/>
                <a:gd name="T31" fmla="*/ 20 h 23"/>
                <a:gd name="T32" fmla="*/ 1 w 18"/>
                <a:gd name="T33" fmla="*/ 17 h 23"/>
                <a:gd name="T34" fmla="*/ 0 w 18"/>
                <a:gd name="T35" fmla="*/ 13 h 23"/>
                <a:gd name="T36" fmla="*/ 0 w 18"/>
                <a:gd name="T37" fmla="*/ 11 h 23"/>
                <a:gd name="T38" fmla="*/ 6 w 18"/>
                <a:gd name="T39" fmla="*/ 13 h 23"/>
                <a:gd name="T40" fmla="*/ 7 w 18"/>
                <a:gd name="T41" fmla="*/ 17 h 23"/>
                <a:gd name="T42" fmla="*/ 9 w 18"/>
                <a:gd name="T43" fmla="*/ 18 h 23"/>
                <a:gd name="T44" fmla="*/ 11 w 18"/>
                <a:gd name="T45" fmla="*/ 17 h 23"/>
                <a:gd name="T46" fmla="*/ 12 w 18"/>
                <a:gd name="T47" fmla="*/ 13 h 23"/>
                <a:gd name="T48" fmla="*/ 12 w 18"/>
                <a:gd name="T49" fmla="*/ 11 h 23"/>
                <a:gd name="T50" fmla="*/ 11 w 18"/>
                <a:gd name="T51" fmla="*/ 7 h 23"/>
                <a:gd name="T52" fmla="*/ 9 w 18"/>
                <a:gd name="T53" fmla="*/ 5 h 23"/>
                <a:gd name="T54" fmla="*/ 7 w 18"/>
                <a:gd name="T55" fmla="*/ 7 h 23"/>
                <a:gd name="T56" fmla="*/ 6 w 18"/>
                <a:gd name="T57" fmla="*/ 11 h 23"/>
                <a:gd name="T58" fmla="*/ 6 w 18"/>
                <a:gd name="T5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3">
                  <a:moveTo>
                    <a:pt x="0" y="11"/>
                  </a:moveTo>
                  <a:cubicBezTo>
                    <a:pt x="0" y="9"/>
                    <a:pt x="0" y="8"/>
                    <a:pt x="1" y="7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2"/>
                    <a:pt x="4" y="2"/>
                    <a:pt x="5" y="1"/>
                  </a:cubicBezTo>
                  <a:cubicBezTo>
                    <a:pt x="6" y="1"/>
                    <a:pt x="8" y="0"/>
                    <a:pt x="9" y="0"/>
                  </a:cubicBezTo>
                  <a:cubicBezTo>
                    <a:pt x="10" y="0"/>
                    <a:pt x="11" y="1"/>
                    <a:pt x="13" y="1"/>
                  </a:cubicBezTo>
                  <a:cubicBezTo>
                    <a:pt x="14" y="2"/>
                    <a:pt x="15" y="2"/>
                    <a:pt x="15" y="3"/>
                  </a:cubicBezTo>
                  <a:cubicBezTo>
                    <a:pt x="16" y="4"/>
                    <a:pt x="17" y="5"/>
                    <a:pt x="17" y="7"/>
                  </a:cubicBezTo>
                  <a:cubicBezTo>
                    <a:pt x="18" y="8"/>
                    <a:pt x="18" y="9"/>
                    <a:pt x="18" y="1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6"/>
                    <a:pt x="17" y="17"/>
                  </a:cubicBezTo>
                  <a:cubicBezTo>
                    <a:pt x="17" y="18"/>
                    <a:pt x="16" y="20"/>
                    <a:pt x="15" y="20"/>
                  </a:cubicBezTo>
                  <a:cubicBezTo>
                    <a:pt x="15" y="21"/>
                    <a:pt x="14" y="22"/>
                    <a:pt x="13" y="22"/>
                  </a:cubicBezTo>
                  <a:cubicBezTo>
                    <a:pt x="11" y="23"/>
                    <a:pt x="10" y="23"/>
                    <a:pt x="9" y="23"/>
                  </a:cubicBezTo>
                  <a:cubicBezTo>
                    <a:pt x="8" y="23"/>
                    <a:pt x="6" y="23"/>
                    <a:pt x="5" y="22"/>
                  </a:cubicBezTo>
                  <a:cubicBezTo>
                    <a:pt x="4" y="22"/>
                    <a:pt x="3" y="21"/>
                    <a:pt x="2" y="20"/>
                  </a:cubicBezTo>
                  <a:cubicBezTo>
                    <a:pt x="2" y="20"/>
                    <a:pt x="1" y="18"/>
                    <a:pt x="1" y="17"/>
                  </a:cubicBezTo>
                  <a:cubicBezTo>
                    <a:pt x="0" y="16"/>
                    <a:pt x="0" y="14"/>
                    <a:pt x="0" y="13"/>
                  </a:cubicBezTo>
                  <a:lnTo>
                    <a:pt x="0" y="11"/>
                  </a:lnTo>
                  <a:close/>
                  <a:moveTo>
                    <a:pt x="6" y="13"/>
                  </a:moveTo>
                  <a:cubicBezTo>
                    <a:pt x="6" y="15"/>
                    <a:pt x="6" y="16"/>
                    <a:pt x="7" y="17"/>
                  </a:cubicBezTo>
                  <a:cubicBezTo>
                    <a:pt x="7" y="18"/>
                    <a:pt x="8" y="18"/>
                    <a:pt x="9" y="18"/>
                  </a:cubicBezTo>
                  <a:cubicBezTo>
                    <a:pt x="10" y="18"/>
                    <a:pt x="11" y="18"/>
                    <a:pt x="11" y="17"/>
                  </a:cubicBezTo>
                  <a:cubicBezTo>
                    <a:pt x="12" y="16"/>
                    <a:pt x="12" y="15"/>
                    <a:pt x="12" y="13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2" y="8"/>
                    <a:pt x="11" y="7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8" y="5"/>
                    <a:pt x="7" y="6"/>
                    <a:pt x="7" y="7"/>
                  </a:cubicBezTo>
                  <a:cubicBezTo>
                    <a:pt x="6" y="8"/>
                    <a:pt x="6" y="9"/>
                    <a:pt x="6" y="11"/>
                  </a:cubicBezTo>
                  <a:lnTo>
                    <a:pt x="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29" name="Freeform 329"/>
            <p:cNvSpPr>
              <a:spLocks noEditPoints="1"/>
            </p:cNvSpPr>
            <p:nvPr/>
          </p:nvSpPr>
          <p:spPr bwMode="auto">
            <a:xfrm>
              <a:off x="7620568" y="3936920"/>
              <a:ext cx="76803" cy="109852"/>
            </a:xfrm>
            <a:custGeom>
              <a:avLst/>
              <a:gdLst>
                <a:gd name="T0" fmla="*/ 0 w 18"/>
                <a:gd name="T1" fmla="*/ 19 h 31"/>
                <a:gd name="T2" fmla="*/ 2 w 18"/>
                <a:gd name="T3" fmla="*/ 11 h 31"/>
                <a:gd name="T4" fmla="*/ 8 w 18"/>
                <a:gd name="T5" fmla="*/ 8 h 31"/>
                <a:gd name="T6" fmla="*/ 10 w 18"/>
                <a:gd name="T7" fmla="*/ 9 h 31"/>
                <a:gd name="T8" fmla="*/ 12 w 18"/>
                <a:gd name="T9" fmla="*/ 11 h 31"/>
                <a:gd name="T10" fmla="*/ 12 w 18"/>
                <a:gd name="T11" fmla="*/ 0 h 31"/>
                <a:gd name="T12" fmla="*/ 18 w 18"/>
                <a:gd name="T13" fmla="*/ 0 h 31"/>
                <a:gd name="T14" fmla="*/ 18 w 18"/>
                <a:gd name="T15" fmla="*/ 31 h 31"/>
                <a:gd name="T16" fmla="*/ 12 w 18"/>
                <a:gd name="T17" fmla="*/ 31 h 31"/>
                <a:gd name="T18" fmla="*/ 12 w 18"/>
                <a:gd name="T19" fmla="*/ 29 h 31"/>
                <a:gd name="T20" fmla="*/ 10 w 18"/>
                <a:gd name="T21" fmla="*/ 30 h 31"/>
                <a:gd name="T22" fmla="*/ 8 w 18"/>
                <a:gd name="T23" fmla="*/ 31 h 31"/>
                <a:gd name="T24" fmla="*/ 2 w 18"/>
                <a:gd name="T25" fmla="*/ 28 h 31"/>
                <a:gd name="T26" fmla="*/ 0 w 18"/>
                <a:gd name="T27" fmla="*/ 21 h 31"/>
                <a:gd name="T28" fmla="*/ 0 w 18"/>
                <a:gd name="T29" fmla="*/ 19 h 31"/>
                <a:gd name="T30" fmla="*/ 6 w 18"/>
                <a:gd name="T31" fmla="*/ 21 h 31"/>
                <a:gd name="T32" fmla="*/ 6 w 18"/>
                <a:gd name="T33" fmla="*/ 23 h 31"/>
                <a:gd name="T34" fmla="*/ 7 w 18"/>
                <a:gd name="T35" fmla="*/ 25 h 31"/>
                <a:gd name="T36" fmla="*/ 8 w 18"/>
                <a:gd name="T37" fmla="*/ 26 h 31"/>
                <a:gd name="T38" fmla="*/ 9 w 18"/>
                <a:gd name="T39" fmla="*/ 26 h 31"/>
                <a:gd name="T40" fmla="*/ 11 w 18"/>
                <a:gd name="T41" fmla="*/ 26 h 31"/>
                <a:gd name="T42" fmla="*/ 12 w 18"/>
                <a:gd name="T43" fmla="*/ 25 h 31"/>
                <a:gd name="T44" fmla="*/ 12 w 18"/>
                <a:gd name="T45" fmla="*/ 15 h 31"/>
                <a:gd name="T46" fmla="*/ 11 w 18"/>
                <a:gd name="T47" fmla="*/ 14 h 31"/>
                <a:gd name="T48" fmla="*/ 9 w 18"/>
                <a:gd name="T49" fmla="*/ 13 h 31"/>
                <a:gd name="T50" fmla="*/ 8 w 18"/>
                <a:gd name="T51" fmla="*/ 14 h 31"/>
                <a:gd name="T52" fmla="*/ 7 w 18"/>
                <a:gd name="T53" fmla="*/ 15 h 31"/>
                <a:gd name="T54" fmla="*/ 6 w 18"/>
                <a:gd name="T55" fmla="*/ 16 h 31"/>
                <a:gd name="T56" fmla="*/ 6 w 18"/>
                <a:gd name="T57" fmla="*/ 19 h 31"/>
                <a:gd name="T58" fmla="*/ 6 w 18"/>
                <a:gd name="T5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31">
                  <a:moveTo>
                    <a:pt x="0" y="19"/>
                  </a:moveTo>
                  <a:cubicBezTo>
                    <a:pt x="0" y="16"/>
                    <a:pt x="1" y="13"/>
                    <a:pt x="2" y="11"/>
                  </a:cubicBezTo>
                  <a:cubicBezTo>
                    <a:pt x="4" y="9"/>
                    <a:pt x="5" y="8"/>
                    <a:pt x="8" y="8"/>
                  </a:cubicBezTo>
                  <a:cubicBezTo>
                    <a:pt x="8" y="8"/>
                    <a:pt x="9" y="9"/>
                    <a:pt x="10" y="9"/>
                  </a:cubicBezTo>
                  <a:cubicBezTo>
                    <a:pt x="11" y="9"/>
                    <a:pt x="11" y="10"/>
                    <a:pt x="12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1" y="30"/>
                    <a:pt x="10" y="30"/>
                  </a:cubicBezTo>
                  <a:cubicBezTo>
                    <a:pt x="9" y="31"/>
                    <a:pt x="9" y="31"/>
                    <a:pt x="8" y="31"/>
                  </a:cubicBezTo>
                  <a:cubicBezTo>
                    <a:pt x="5" y="31"/>
                    <a:pt x="3" y="30"/>
                    <a:pt x="2" y="28"/>
                  </a:cubicBezTo>
                  <a:cubicBezTo>
                    <a:pt x="1" y="27"/>
                    <a:pt x="0" y="24"/>
                    <a:pt x="0" y="21"/>
                  </a:cubicBezTo>
                  <a:lnTo>
                    <a:pt x="0" y="19"/>
                  </a:lnTo>
                  <a:close/>
                  <a:moveTo>
                    <a:pt x="6" y="21"/>
                  </a:moveTo>
                  <a:cubicBezTo>
                    <a:pt x="6" y="22"/>
                    <a:pt x="6" y="22"/>
                    <a:pt x="6" y="23"/>
                  </a:cubicBezTo>
                  <a:cubicBezTo>
                    <a:pt x="6" y="24"/>
                    <a:pt x="7" y="25"/>
                    <a:pt x="7" y="25"/>
                  </a:cubicBezTo>
                  <a:cubicBezTo>
                    <a:pt x="7" y="25"/>
                    <a:pt x="7" y="26"/>
                    <a:pt x="8" y="26"/>
                  </a:cubicBezTo>
                  <a:cubicBezTo>
                    <a:pt x="8" y="26"/>
                    <a:pt x="9" y="26"/>
                    <a:pt x="9" y="26"/>
                  </a:cubicBezTo>
                  <a:cubicBezTo>
                    <a:pt x="10" y="26"/>
                    <a:pt x="10" y="26"/>
                    <a:pt x="11" y="26"/>
                  </a:cubicBezTo>
                  <a:cubicBezTo>
                    <a:pt x="11" y="26"/>
                    <a:pt x="12" y="25"/>
                    <a:pt x="12" y="2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4"/>
                    <a:pt x="11" y="14"/>
                    <a:pt x="11" y="14"/>
                  </a:cubicBezTo>
                  <a:cubicBezTo>
                    <a:pt x="10" y="13"/>
                    <a:pt x="10" y="13"/>
                    <a:pt x="9" y="13"/>
                  </a:cubicBezTo>
                  <a:cubicBezTo>
                    <a:pt x="9" y="13"/>
                    <a:pt x="8" y="13"/>
                    <a:pt x="8" y="14"/>
                  </a:cubicBezTo>
                  <a:cubicBezTo>
                    <a:pt x="7" y="14"/>
                    <a:pt x="7" y="14"/>
                    <a:pt x="7" y="15"/>
                  </a:cubicBezTo>
                  <a:cubicBezTo>
                    <a:pt x="7" y="15"/>
                    <a:pt x="6" y="16"/>
                    <a:pt x="6" y="16"/>
                  </a:cubicBezTo>
                  <a:cubicBezTo>
                    <a:pt x="6" y="17"/>
                    <a:pt x="6" y="18"/>
                    <a:pt x="6" y="19"/>
                  </a:cubicBezTo>
                  <a:lnTo>
                    <a:pt x="6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30" name="Freeform 330"/>
            <p:cNvSpPr>
              <a:spLocks/>
            </p:cNvSpPr>
            <p:nvPr/>
          </p:nvSpPr>
          <p:spPr bwMode="auto">
            <a:xfrm>
              <a:off x="7711771" y="3964882"/>
              <a:ext cx="67202" cy="81890"/>
            </a:xfrm>
            <a:custGeom>
              <a:avLst/>
              <a:gdLst>
                <a:gd name="T0" fmla="*/ 10 w 16"/>
                <a:gd name="T1" fmla="*/ 17 h 23"/>
                <a:gd name="T2" fmla="*/ 10 w 16"/>
                <a:gd name="T3" fmla="*/ 16 h 23"/>
                <a:gd name="T4" fmla="*/ 10 w 16"/>
                <a:gd name="T5" fmla="*/ 15 h 23"/>
                <a:gd name="T6" fmla="*/ 8 w 16"/>
                <a:gd name="T7" fmla="*/ 15 h 23"/>
                <a:gd name="T8" fmla="*/ 7 w 16"/>
                <a:gd name="T9" fmla="*/ 14 h 23"/>
                <a:gd name="T10" fmla="*/ 4 w 16"/>
                <a:gd name="T11" fmla="*/ 13 h 23"/>
                <a:gd name="T12" fmla="*/ 2 w 16"/>
                <a:gd name="T13" fmla="*/ 11 h 23"/>
                <a:gd name="T14" fmla="*/ 1 w 16"/>
                <a:gd name="T15" fmla="*/ 9 h 23"/>
                <a:gd name="T16" fmla="*/ 0 w 16"/>
                <a:gd name="T17" fmla="*/ 7 h 23"/>
                <a:gd name="T18" fmla="*/ 1 w 16"/>
                <a:gd name="T19" fmla="*/ 4 h 23"/>
                <a:gd name="T20" fmla="*/ 2 w 16"/>
                <a:gd name="T21" fmla="*/ 2 h 23"/>
                <a:gd name="T22" fmla="*/ 5 w 16"/>
                <a:gd name="T23" fmla="*/ 1 h 23"/>
                <a:gd name="T24" fmla="*/ 8 w 16"/>
                <a:gd name="T25" fmla="*/ 0 h 23"/>
                <a:gd name="T26" fmla="*/ 11 w 16"/>
                <a:gd name="T27" fmla="*/ 1 h 23"/>
                <a:gd name="T28" fmla="*/ 14 w 16"/>
                <a:gd name="T29" fmla="*/ 2 h 23"/>
                <a:gd name="T30" fmla="*/ 15 w 16"/>
                <a:gd name="T31" fmla="*/ 4 h 23"/>
                <a:gd name="T32" fmla="*/ 16 w 16"/>
                <a:gd name="T33" fmla="*/ 7 h 23"/>
                <a:gd name="T34" fmla="*/ 10 w 16"/>
                <a:gd name="T35" fmla="*/ 7 h 23"/>
                <a:gd name="T36" fmla="*/ 10 w 16"/>
                <a:gd name="T37" fmla="*/ 5 h 23"/>
                <a:gd name="T38" fmla="*/ 8 w 16"/>
                <a:gd name="T39" fmla="*/ 5 h 23"/>
                <a:gd name="T40" fmla="*/ 6 w 16"/>
                <a:gd name="T41" fmla="*/ 5 h 23"/>
                <a:gd name="T42" fmla="*/ 6 w 16"/>
                <a:gd name="T43" fmla="*/ 7 h 23"/>
                <a:gd name="T44" fmla="*/ 6 w 16"/>
                <a:gd name="T45" fmla="*/ 8 h 23"/>
                <a:gd name="T46" fmla="*/ 7 w 16"/>
                <a:gd name="T47" fmla="*/ 8 h 23"/>
                <a:gd name="T48" fmla="*/ 8 w 16"/>
                <a:gd name="T49" fmla="*/ 9 h 23"/>
                <a:gd name="T50" fmla="*/ 10 w 16"/>
                <a:gd name="T51" fmla="*/ 10 h 23"/>
                <a:gd name="T52" fmla="*/ 12 w 16"/>
                <a:gd name="T53" fmla="*/ 11 h 23"/>
                <a:gd name="T54" fmla="*/ 14 w 16"/>
                <a:gd name="T55" fmla="*/ 12 h 23"/>
                <a:gd name="T56" fmla="*/ 16 w 16"/>
                <a:gd name="T57" fmla="*/ 14 h 23"/>
                <a:gd name="T58" fmla="*/ 16 w 16"/>
                <a:gd name="T59" fmla="*/ 17 h 23"/>
                <a:gd name="T60" fmla="*/ 15 w 16"/>
                <a:gd name="T61" fmla="*/ 19 h 23"/>
                <a:gd name="T62" fmla="*/ 14 w 16"/>
                <a:gd name="T63" fmla="*/ 21 h 23"/>
                <a:gd name="T64" fmla="*/ 11 w 16"/>
                <a:gd name="T65" fmla="*/ 23 h 23"/>
                <a:gd name="T66" fmla="*/ 8 w 16"/>
                <a:gd name="T67" fmla="*/ 23 h 23"/>
                <a:gd name="T68" fmla="*/ 4 w 16"/>
                <a:gd name="T69" fmla="*/ 23 h 23"/>
                <a:gd name="T70" fmla="*/ 2 w 16"/>
                <a:gd name="T71" fmla="*/ 21 h 23"/>
                <a:gd name="T72" fmla="*/ 0 w 16"/>
                <a:gd name="T73" fmla="*/ 19 h 23"/>
                <a:gd name="T74" fmla="*/ 0 w 16"/>
                <a:gd name="T75" fmla="*/ 16 h 23"/>
                <a:gd name="T76" fmla="*/ 5 w 16"/>
                <a:gd name="T77" fmla="*/ 16 h 23"/>
                <a:gd name="T78" fmla="*/ 5 w 16"/>
                <a:gd name="T79" fmla="*/ 17 h 23"/>
                <a:gd name="T80" fmla="*/ 6 w 16"/>
                <a:gd name="T81" fmla="*/ 18 h 23"/>
                <a:gd name="T82" fmla="*/ 7 w 16"/>
                <a:gd name="T83" fmla="*/ 19 h 23"/>
                <a:gd name="T84" fmla="*/ 8 w 16"/>
                <a:gd name="T85" fmla="*/ 19 h 23"/>
                <a:gd name="T86" fmla="*/ 10 w 16"/>
                <a:gd name="T8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" h="23">
                  <a:moveTo>
                    <a:pt x="10" y="17"/>
                  </a:moveTo>
                  <a:cubicBezTo>
                    <a:pt x="10" y="17"/>
                    <a:pt x="10" y="16"/>
                    <a:pt x="10" y="16"/>
                  </a:cubicBezTo>
                  <a:cubicBezTo>
                    <a:pt x="10" y="16"/>
                    <a:pt x="10" y="16"/>
                    <a:pt x="10" y="15"/>
                  </a:cubicBezTo>
                  <a:cubicBezTo>
                    <a:pt x="9" y="15"/>
                    <a:pt x="9" y="15"/>
                    <a:pt x="8" y="15"/>
                  </a:cubicBezTo>
                  <a:cubicBezTo>
                    <a:pt x="8" y="14"/>
                    <a:pt x="7" y="14"/>
                    <a:pt x="7" y="14"/>
                  </a:cubicBezTo>
                  <a:cubicBezTo>
                    <a:pt x="6" y="13"/>
                    <a:pt x="5" y="13"/>
                    <a:pt x="4" y="13"/>
                  </a:cubicBezTo>
                  <a:cubicBezTo>
                    <a:pt x="3" y="12"/>
                    <a:pt x="3" y="12"/>
                    <a:pt x="2" y="11"/>
                  </a:cubicBezTo>
                  <a:cubicBezTo>
                    <a:pt x="1" y="11"/>
                    <a:pt x="1" y="10"/>
                    <a:pt x="1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6"/>
                    <a:pt x="1" y="5"/>
                    <a:pt x="1" y="4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10" y="1"/>
                    <a:pt x="11" y="1"/>
                  </a:cubicBezTo>
                  <a:cubicBezTo>
                    <a:pt x="12" y="1"/>
                    <a:pt x="13" y="2"/>
                    <a:pt x="14" y="2"/>
                  </a:cubicBezTo>
                  <a:cubicBezTo>
                    <a:pt x="14" y="3"/>
                    <a:pt x="15" y="4"/>
                    <a:pt x="15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7" y="9"/>
                    <a:pt x="8" y="9"/>
                  </a:cubicBezTo>
                  <a:cubicBezTo>
                    <a:pt x="8" y="9"/>
                    <a:pt x="9" y="9"/>
                    <a:pt x="10" y="10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5" y="13"/>
                    <a:pt x="15" y="14"/>
                    <a:pt x="16" y="14"/>
                  </a:cubicBezTo>
                  <a:cubicBezTo>
                    <a:pt x="16" y="15"/>
                    <a:pt x="16" y="16"/>
                    <a:pt x="16" y="17"/>
                  </a:cubicBezTo>
                  <a:cubicBezTo>
                    <a:pt x="16" y="18"/>
                    <a:pt x="16" y="19"/>
                    <a:pt x="15" y="19"/>
                  </a:cubicBezTo>
                  <a:cubicBezTo>
                    <a:pt x="15" y="20"/>
                    <a:pt x="14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0" y="23"/>
                    <a:pt x="9" y="23"/>
                    <a:pt x="8" y="23"/>
                  </a:cubicBezTo>
                  <a:cubicBezTo>
                    <a:pt x="7" y="23"/>
                    <a:pt x="5" y="23"/>
                    <a:pt x="4" y="23"/>
                  </a:cubicBezTo>
                  <a:cubicBezTo>
                    <a:pt x="3" y="22"/>
                    <a:pt x="3" y="22"/>
                    <a:pt x="2" y="21"/>
                  </a:cubicBezTo>
                  <a:cubicBezTo>
                    <a:pt x="1" y="20"/>
                    <a:pt x="1" y="19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7" y="19"/>
                    <a:pt x="7" y="19"/>
                  </a:cubicBezTo>
                  <a:cubicBezTo>
                    <a:pt x="7" y="19"/>
                    <a:pt x="8" y="19"/>
                    <a:pt x="8" y="19"/>
                  </a:cubicBezTo>
                  <a:cubicBezTo>
                    <a:pt x="10" y="19"/>
                    <a:pt x="10" y="18"/>
                    <a:pt x="10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31" name="Freeform 331"/>
            <p:cNvSpPr>
              <a:spLocks/>
            </p:cNvSpPr>
            <p:nvPr/>
          </p:nvSpPr>
          <p:spPr bwMode="auto">
            <a:xfrm>
              <a:off x="7831776" y="3932925"/>
              <a:ext cx="50403" cy="113847"/>
            </a:xfrm>
            <a:custGeom>
              <a:avLst/>
              <a:gdLst>
                <a:gd name="T0" fmla="*/ 2 w 12"/>
                <a:gd name="T1" fmla="*/ 32 h 32"/>
                <a:gd name="T2" fmla="*/ 2 w 12"/>
                <a:gd name="T3" fmla="*/ 14 h 32"/>
                <a:gd name="T4" fmla="*/ 0 w 12"/>
                <a:gd name="T5" fmla="*/ 14 h 32"/>
                <a:gd name="T6" fmla="*/ 0 w 12"/>
                <a:gd name="T7" fmla="*/ 10 h 32"/>
                <a:gd name="T8" fmla="*/ 2 w 12"/>
                <a:gd name="T9" fmla="*/ 10 h 32"/>
                <a:gd name="T10" fmla="*/ 2 w 12"/>
                <a:gd name="T11" fmla="*/ 8 h 32"/>
                <a:gd name="T12" fmla="*/ 3 w 12"/>
                <a:gd name="T13" fmla="*/ 5 h 32"/>
                <a:gd name="T14" fmla="*/ 4 w 12"/>
                <a:gd name="T15" fmla="*/ 2 h 32"/>
                <a:gd name="T16" fmla="*/ 6 w 12"/>
                <a:gd name="T17" fmla="*/ 1 h 32"/>
                <a:gd name="T18" fmla="*/ 9 w 12"/>
                <a:gd name="T19" fmla="*/ 0 h 32"/>
                <a:gd name="T20" fmla="*/ 11 w 12"/>
                <a:gd name="T21" fmla="*/ 0 h 32"/>
                <a:gd name="T22" fmla="*/ 12 w 12"/>
                <a:gd name="T23" fmla="*/ 1 h 32"/>
                <a:gd name="T24" fmla="*/ 12 w 12"/>
                <a:gd name="T25" fmla="*/ 5 h 32"/>
                <a:gd name="T26" fmla="*/ 11 w 12"/>
                <a:gd name="T27" fmla="*/ 5 h 32"/>
                <a:gd name="T28" fmla="*/ 9 w 12"/>
                <a:gd name="T29" fmla="*/ 6 h 32"/>
                <a:gd name="T30" fmla="*/ 8 w 12"/>
                <a:gd name="T31" fmla="*/ 8 h 32"/>
                <a:gd name="T32" fmla="*/ 8 w 12"/>
                <a:gd name="T33" fmla="*/ 10 h 32"/>
                <a:gd name="T34" fmla="*/ 11 w 12"/>
                <a:gd name="T35" fmla="*/ 10 h 32"/>
                <a:gd name="T36" fmla="*/ 11 w 12"/>
                <a:gd name="T37" fmla="*/ 14 h 32"/>
                <a:gd name="T38" fmla="*/ 8 w 12"/>
                <a:gd name="T39" fmla="*/ 14 h 32"/>
                <a:gd name="T40" fmla="*/ 8 w 12"/>
                <a:gd name="T41" fmla="*/ 32 h 32"/>
                <a:gd name="T42" fmla="*/ 2 w 12"/>
                <a:gd name="T4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32">
                  <a:moveTo>
                    <a:pt x="2" y="32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5" y="2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0"/>
                    <a:pt x="12" y="1"/>
                    <a:pt x="12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0" y="5"/>
                    <a:pt x="9" y="5"/>
                    <a:pt x="9" y="6"/>
                  </a:cubicBezTo>
                  <a:cubicBezTo>
                    <a:pt x="8" y="6"/>
                    <a:pt x="8" y="7"/>
                    <a:pt x="8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32"/>
                    <a:pt x="8" y="32"/>
                    <a:pt x="8" y="32"/>
                  </a:cubicBezTo>
                  <a:lnTo>
                    <a:pt x="2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32" name="Freeform 332"/>
            <p:cNvSpPr>
              <a:spLocks/>
            </p:cNvSpPr>
            <p:nvPr/>
          </p:nvSpPr>
          <p:spPr bwMode="auto">
            <a:xfrm>
              <a:off x="7889378" y="3964882"/>
              <a:ext cx="48002" cy="81890"/>
            </a:xfrm>
            <a:custGeom>
              <a:avLst/>
              <a:gdLst>
                <a:gd name="T0" fmla="*/ 11 w 11"/>
                <a:gd name="T1" fmla="*/ 6 h 23"/>
                <a:gd name="T2" fmla="*/ 10 w 11"/>
                <a:gd name="T3" fmla="*/ 6 h 23"/>
                <a:gd name="T4" fmla="*/ 9 w 11"/>
                <a:gd name="T5" fmla="*/ 6 h 23"/>
                <a:gd name="T6" fmla="*/ 7 w 11"/>
                <a:gd name="T7" fmla="*/ 7 h 23"/>
                <a:gd name="T8" fmla="*/ 6 w 11"/>
                <a:gd name="T9" fmla="*/ 8 h 23"/>
                <a:gd name="T10" fmla="*/ 6 w 11"/>
                <a:gd name="T11" fmla="*/ 23 h 23"/>
                <a:gd name="T12" fmla="*/ 0 w 11"/>
                <a:gd name="T13" fmla="*/ 23 h 23"/>
                <a:gd name="T14" fmla="*/ 0 w 11"/>
                <a:gd name="T15" fmla="*/ 1 h 23"/>
                <a:gd name="T16" fmla="*/ 6 w 11"/>
                <a:gd name="T17" fmla="*/ 1 h 23"/>
                <a:gd name="T18" fmla="*/ 6 w 11"/>
                <a:gd name="T19" fmla="*/ 3 h 23"/>
                <a:gd name="T20" fmla="*/ 8 w 11"/>
                <a:gd name="T21" fmla="*/ 1 h 23"/>
                <a:gd name="T22" fmla="*/ 10 w 11"/>
                <a:gd name="T23" fmla="*/ 0 h 23"/>
                <a:gd name="T24" fmla="*/ 11 w 11"/>
                <a:gd name="T25" fmla="*/ 0 h 23"/>
                <a:gd name="T26" fmla="*/ 11 w 11"/>
                <a:gd name="T27" fmla="*/ 1 h 23"/>
                <a:gd name="T28" fmla="*/ 11 w 11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3">
                  <a:moveTo>
                    <a:pt x="11" y="6"/>
                  </a:moveTo>
                  <a:cubicBezTo>
                    <a:pt x="11" y="6"/>
                    <a:pt x="11" y="6"/>
                    <a:pt x="10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8" y="6"/>
                    <a:pt x="7" y="7"/>
                  </a:cubicBezTo>
                  <a:cubicBezTo>
                    <a:pt x="7" y="7"/>
                    <a:pt x="6" y="8"/>
                    <a:pt x="6" y="8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8" y="1"/>
                    <a:pt x="9" y="0"/>
                    <a:pt x="10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33" name="Freeform 333"/>
            <p:cNvSpPr>
              <a:spLocks noEditPoints="1"/>
            </p:cNvSpPr>
            <p:nvPr/>
          </p:nvSpPr>
          <p:spPr bwMode="auto">
            <a:xfrm>
              <a:off x="7946981" y="3964882"/>
              <a:ext cx="72002" cy="81890"/>
            </a:xfrm>
            <a:custGeom>
              <a:avLst/>
              <a:gdLst>
                <a:gd name="T0" fmla="*/ 0 w 17"/>
                <a:gd name="T1" fmla="*/ 11 h 23"/>
                <a:gd name="T2" fmla="*/ 0 w 17"/>
                <a:gd name="T3" fmla="*/ 7 h 23"/>
                <a:gd name="T4" fmla="*/ 2 w 17"/>
                <a:gd name="T5" fmla="*/ 3 h 23"/>
                <a:gd name="T6" fmla="*/ 5 w 17"/>
                <a:gd name="T7" fmla="*/ 1 h 23"/>
                <a:gd name="T8" fmla="*/ 9 w 17"/>
                <a:gd name="T9" fmla="*/ 0 h 23"/>
                <a:gd name="T10" fmla="*/ 12 w 17"/>
                <a:gd name="T11" fmla="*/ 1 h 23"/>
                <a:gd name="T12" fmla="*/ 15 w 17"/>
                <a:gd name="T13" fmla="*/ 3 h 23"/>
                <a:gd name="T14" fmla="*/ 17 w 17"/>
                <a:gd name="T15" fmla="*/ 7 h 23"/>
                <a:gd name="T16" fmla="*/ 17 w 17"/>
                <a:gd name="T17" fmla="*/ 11 h 23"/>
                <a:gd name="T18" fmla="*/ 17 w 17"/>
                <a:gd name="T19" fmla="*/ 13 h 23"/>
                <a:gd name="T20" fmla="*/ 17 w 17"/>
                <a:gd name="T21" fmla="*/ 17 h 23"/>
                <a:gd name="T22" fmla="*/ 15 w 17"/>
                <a:gd name="T23" fmla="*/ 20 h 23"/>
                <a:gd name="T24" fmla="*/ 12 w 17"/>
                <a:gd name="T25" fmla="*/ 22 h 23"/>
                <a:gd name="T26" fmla="*/ 9 w 17"/>
                <a:gd name="T27" fmla="*/ 23 h 23"/>
                <a:gd name="T28" fmla="*/ 5 w 17"/>
                <a:gd name="T29" fmla="*/ 22 h 23"/>
                <a:gd name="T30" fmla="*/ 2 w 17"/>
                <a:gd name="T31" fmla="*/ 20 h 23"/>
                <a:gd name="T32" fmla="*/ 0 w 17"/>
                <a:gd name="T33" fmla="*/ 17 h 23"/>
                <a:gd name="T34" fmla="*/ 0 w 17"/>
                <a:gd name="T35" fmla="*/ 13 h 23"/>
                <a:gd name="T36" fmla="*/ 0 w 17"/>
                <a:gd name="T37" fmla="*/ 11 h 23"/>
                <a:gd name="T38" fmla="*/ 5 w 17"/>
                <a:gd name="T39" fmla="*/ 13 h 23"/>
                <a:gd name="T40" fmla="*/ 6 w 17"/>
                <a:gd name="T41" fmla="*/ 17 h 23"/>
                <a:gd name="T42" fmla="*/ 9 w 17"/>
                <a:gd name="T43" fmla="*/ 18 h 23"/>
                <a:gd name="T44" fmla="*/ 11 w 17"/>
                <a:gd name="T45" fmla="*/ 17 h 23"/>
                <a:gd name="T46" fmla="*/ 12 w 17"/>
                <a:gd name="T47" fmla="*/ 13 h 23"/>
                <a:gd name="T48" fmla="*/ 12 w 17"/>
                <a:gd name="T49" fmla="*/ 11 h 23"/>
                <a:gd name="T50" fmla="*/ 11 w 17"/>
                <a:gd name="T51" fmla="*/ 7 h 23"/>
                <a:gd name="T52" fmla="*/ 9 w 17"/>
                <a:gd name="T53" fmla="*/ 5 h 23"/>
                <a:gd name="T54" fmla="*/ 6 w 17"/>
                <a:gd name="T55" fmla="*/ 7 h 23"/>
                <a:gd name="T56" fmla="*/ 5 w 17"/>
                <a:gd name="T57" fmla="*/ 11 h 23"/>
                <a:gd name="T58" fmla="*/ 5 w 17"/>
                <a:gd name="T5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3">
                  <a:moveTo>
                    <a:pt x="0" y="11"/>
                  </a:moveTo>
                  <a:cubicBezTo>
                    <a:pt x="0" y="9"/>
                    <a:pt x="0" y="8"/>
                    <a:pt x="0" y="7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3" y="2"/>
                    <a:pt x="4" y="2"/>
                    <a:pt x="5" y="1"/>
                  </a:cubicBezTo>
                  <a:cubicBezTo>
                    <a:pt x="6" y="1"/>
                    <a:pt x="7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2"/>
                    <a:pt x="14" y="2"/>
                    <a:pt x="15" y="3"/>
                  </a:cubicBezTo>
                  <a:cubicBezTo>
                    <a:pt x="16" y="4"/>
                    <a:pt x="16" y="5"/>
                    <a:pt x="17" y="7"/>
                  </a:cubicBezTo>
                  <a:cubicBezTo>
                    <a:pt x="17" y="8"/>
                    <a:pt x="17" y="9"/>
                    <a:pt x="17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7" y="16"/>
                    <a:pt x="17" y="17"/>
                  </a:cubicBezTo>
                  <a:cubicBezTo>
                    <a:pt x="16" y="18"/>
                    <a:pt x="16" y="20"/>
                    <a:pt x="15" y="20"/>
                  </a:cubicBezTo>
                  <a:cubicBezTo>
                    <a:pt x="14" y="21"/>
                    <a:pt x="13" y="22"/>
                    <a:pt x="12" y="22"/>
                  </a:cubicBezTo>
                  <a:cubicBezTo>
                    <a:pt x="11" y="23"/>
                    <a:pt x="10" y="23"/>
                    <a:pt x="9" y="23"/>
                  </a:cubicBezTo>
                  <a:cubicBezTo>
                    <a:pt x="7" y="23"/>
                    <a:pt x="6" y="23"/>
                    <a:pt x="5" y="22"/>
                  </a:cubicBezTo>
                  <a:cubicBezTo>
                    <a:pt x="4" y="22"/>
                    <a:pt x="3" y="21"/>
                    <a:pt x="2" y="20"/>
                  </a:cubicBezTo>
                  <a:cubicBezTo>
                    <a:pt x="1" y="20"/>
                    <a:pt x="1" y="18"/>
                    <a:pt x="0" y="17"/>
                  </a:cubicBezTo>
                  <a:cubicBezTo>
                    <a:pt x="0" y="16"/>
                    <a:pt x="0" y="14"/>
                    <a:pt x="0" y="13"/>
                  </a:cubicBezTo>
                  <a:lnTo>
                    <a:pt x="0" y="11"/>
                  </a:lnTo>
                  <a:close/>
                  <a:moveTo>
                    <a:pt x="5" y="13"/>
                  </a:moveTo>
                  <a:cubicBezTo>
                    <a:pt x="5" y="15"/>
                    <a:pt x="6" y="16"/>
                    <a:pt x="6" y="17"/>
                  </a:cubicBezTo>
                  <a:cubicBezTo>
                    <a:pt x="7" y="18"/>
                    <a:pt x="8" y="18"/>
                    <a:pt x="9" y="18"/>
                  </a:cubicBezTo>
                  <a:cubicBezTo>
                    <a:pt x="10" y="18"/>
                    <a:pt x="10" y="18"/>
                    <a:pt x="11" y="17"/>
                  </a:cubicBezTo>
                  <a:cubicBezTo>
                    <a:pt x="11" y="16"/>
                    <a:pt x="12" y="15"/>
                    <a:pt x="12" y="13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1" y="8"/>
                    <a:pt x="11" y="7"/>
                  </a:cubicBezTo>
                  <a:cubicBezTo>
                    <a:pt x="10" y="6"/>
                    <a:pt x="10" y="5"/>
                    <a:pt x="9" y="5"/>
                  </a:cubicBezTo>
                  <a:cubicBezTo>
                    <a:pt x="8" y="5"/>
                    <a:pt x="7" y="6"/>
                    <a:pt x="6" y="7"/>
                  </a:cubicBezTo>
                  <a:cubicBezTo>
                    <a:pt x="6" y="8"/>
                    <a:pt x="5" y="9"/>
                    <a:pt x="5" y="11"/>
                  </a:cubicBezTo>
                  <a:lnTo>
                    <a:pt x="5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34" name="Freeform 334"/>
            <p:cNvSpPr>
              <a:spLocks/>
            </p:cNvSpPr>
            <p:nvPr/>
          </p:nvSpPr>
          <p:spPr bwMode="auto">
            <a:xfrm>
              <a:off x="8035785" y="3964882"/>
              <a:ext cx="110404" cy="81890"/>
            </a:xfrm>
            <a:custGeom>
              <a:avLst/>
              <a:gdLst>
                <a:gd name="T0" fmla="*/ 5 w 26"/>
                <a:gd name="T1" fmla="*/ 1 h 23"/>
                <a:gd name="T2" fmla="*/ 5 w 26"/>
                <a:gd name="T3" fmla="*/ 3 h 23"/>
                <a:gd name="T4" fmla="*/ 8 w 26"/>
                <a:gd name="T5" fmla="*/ 1 h 23"/>
                <a:gd name="T6" fmla="*/ 11 w 26"/>
                <a:gd name="T7" fmla="*/ 0 h 23"/>
                <a:gd name="T8" fmla="*/ 13 w 26"/>
                <a:gd name="T9" fmla="*/ 1 h 23"/>
                <a:gd name="T10" fmla="*/ 15 w 26"/>
                <a:gd name="T11" fmla="*/ 3 h 23"/>
                <a:gd name="T12" fmla="*/ 17 w 26"/>
                <a:gd name="T13" fmla="*/ 1 h 23"/>
                <a:gd name="T14" fmla="*/ 21 w 26"/>
                <a:gd name="T15" fmla="*/ 0 h 23"/>
                <a:gd name="T16" fmla="*/ 23 w 26"/>
                <a:gd name="T17" fmla="*/ 1 h 23"/>
                <a:gd name="T18" fmla="*/ 25 w 26"/>
                <a:gd name="T19" fmla="*/ 2 h 23"/>
                <a:gd name="T20" fmla="*/ 26 w 26"/>
                <a:gd name="T21" fmla="*/ 5 h 23"/>
                <a:gd name="T22" fmla="*/ 26 w 26"/>
                <a:gd name="T23" fmla="*/ 9 h 23"/>
                <a:gd name="T24" fmla="*/ 26 w 26"/>
                <a:gd name="T25" fmla="*/ 23 h 23"/>
                <a:gd name="T26" fmla="*/ 21 w 26"/>
                <a:gd name="T27" fmla="*/ 23 h 23"/>
                <a:gd name="T28" fmla="*/ 21 w 26"/>
                <a:gd name="T29" fmla="*/ 9 h 23"/>
                <a:gd name="T30" fmla="*/ 21 w 26"/>
                <a:gd name="T31" fmla="*/ 7 h 23"/>
                <a:gd name="T32" fmla="*/ 20 w 26"/>
                <a:gd name="T33" fmla="*/ 6 h 23"/>
                <a:gd name="T34" fmla="*/ 19 w 26"/>
                <a:gd name="T35" fmla="*/ 5 h 23"/>
                <a:gd name="T36" fmla="*/ 18 w 26"/>
                <a:gd name="T37" fmla="*/ 5 h 23"/>
                <a:gd name="T38" fmla="*/ 17 w 26"/>
                <a:gd name="T39" fmla="*/ 6 h 23"/>
                <a:gd name="T40" fmla="*/ 16 w 26"/>
                <a:gd name="T41" fmla="*/ 7 h 23"/>
                <a:gd name="T42" fmla="*/ 16 w 26"/>
                <a:gd name="T43" fmla="*/ 8 h 23"/>
                <a:gd name="T44" fmla="*/ 16 w 26"/>
                <a:gd name="T45" fmla="*/ 8 h 23"/>
                <a:gd name="T46" fmla="*/ 16 w 26"/>
                <a:gd name="T47" fmla="*/ 23 h 23"/>
                <a:gd name="T48" fmla="*/ 10 w 26"/>
                <a:gd name="T49" fmla="*/ 23 h 23"/>
                <a:gd name="T50" fmla="*/ 10 w 26"/>
                <a:gd name="T51" fmla="*/ 9 h 23"/>
                <a:gd name="T52" fmla="*/ 10 w 26"/>
                <a:gd name="T53" fmla="*/ 7 h 23"/>
                <a:gd name="T54" fmla="*/ 10 w 26"/>
                <a:gd name="T55" fmla="*/ 6 h 23"/>
                <a:gd name="T56" fmla="*/ 9 w 26"/>
                <a:gd name="T57" fmla="*/ 5 h 23"/>
                <a:gd name="T58" fmla="*/ 8 w 26"/>
                <a:gd name="T59" fmla="*/ 5 h 23"/>
                <a:gd name="T60" fmla="*/ 7 w 26"/>
                <a:gd name="T61" fmla="*/ 6 h 23"/>
                <a:gd name="T62" fmla="*/ 6 w 26"/>
                <a:gd name="T63" fmla="*/ 7 h 23"/>
                <a:gd name="T64" fmla="*/ 6 w 26"/>
                <a:gd name="T65" fmla="*/ 23 h 23"/>
                <a:gd name="T66" fmla="*/ 0 w 26"/>
                <a:gd name="T67" fmla="*/ 23 h 23"/>
                <a:gd name="T68" fmla="*/ 0 w 26"/>
                <a:gd name="T69" fmla="*/ 1 h 23"/>
                <a:gd name="T70" fmla="*/ 5 w 26"/>
                <a:gd name="T7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" h="23">
                  <a:moveTo>
                    <a:pt x="5" y="1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7" y="1"/>
                    <a:pt x="8" y="1"/>
                  </a:cubicBezTo>
                  <a:cubicBezTo>
                    <a:pt x="9" y="1"/>
                    <a:pt x="9" y="0"/>
                    <a:pt x="11" y="0"/>
                  </a:cubicBezTo>
                  <a:cubicBezTo>
                    <a:pt x="12" y="0"/>
                    <a:pt x="12" y="1"/>
                    <a:pt x="13" y="1"/>
                  </a:cubicBezTo>
                  <a:cubicBezTo>
                    <a:pt x="14" y="2"/>
                    <a:pt x="15" y="2"/>
                    <a:pt x="15" y="3"/>
                  </a:cubicBezTo>
                  <a:cubicBezTo>
                    <a:pt x="16" y="2"/>
                    <a:pt x="17" y="2"/>
                    <a:pt x="17" y="1"/>
                  </a:cubicBezTo>
                  <a:cubicBezTo>
                    <a:pt x="18" y="1"/>
                    <a:pt x="19" y="0"/>
                    <a:pt x="21" y="0"/>
                  </a:cubicBezTo>
                  <a:cubicBezTo>
                    <a:pt x="21" y="0"/>
                    <a:pt x="22" y="1"/>
                    <a:pt x="23" y="1"/>
                  </a:cubicBezTo>
                  <a:cubicBezTo>
                    <a:pt x="24" y="1"/>
                    <a:pt x="24" y="2"/>
                    <a:pt x="25" y="2"/>
                  </a:cubicBezTo>
                  <a:cubicBezTo>
                    <a:pt x="25" y="3"/>
                    <a:pt x="26" y="4"/>
                    <a:pt x="26" y="5"/>
                  </a:cubicBezTo>
                  <a:cubicBezTo>
                    <a:pt x="26" y="6"/>
                    <a:pt x="26" y="7"/>
                    <a:pt x="26" y="9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1" y="7"/>
                    <a:pt x="21" y="7"/>
                  </a:cubicBezTo>
                  <a:cubicBezTo>
                    <a:pt x="20" y="7"/>
                    <a:pt x="20" y="6"/>
                    <a:pt x="20" y="6"/>
                  </a:cubicBezTo>
                  <a:cubicBezTo>
                    <a:pt x="20" y="6"/>
                    <a:pt x="20" y="5"/>
                    <a:pt x="19" y="5"/>
                  </a:cubicBezTo>
                  <a:cubicBezTo>
                    <a:pt x="19" y="5"/>
                    <a:pt x="19" y="5"/>
                    <a:pt x="18" y="5"/>
                  </a:cubicBezTo>
                  <a:cubicBezTo>
                    <a:pt x="18" y="5"/>
                    <a:pt x="17" y="5"/>
                    <a:pt x="17" y="6"/>
                  </a:cubicBezTo>
                  <a:cubicBezTo>
                    <a:pt x="17" y="6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7"/>
                  </a:cubicBezTo>
                  <a:cubicBezTo>
                    <a:pt x="10" y="7"/>
                    <a:pt x="10" y="6"/>
                    <a:pt x="10" y="6"/>
                  </a:cubicBezTo>
                  <a:cubicBezTo>
                    <a:pt x="10" y="6"/>
                    <a:pt x="9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8" y="5"/>
                    <a:pt x="7" y="5"/>
                    <a:pt x="7" y="6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35" name="Freeform 335"/>
            <p:cNvSpPr>
              <a:spLocks/>
            </p:cNvSpPr>
            <p:nvPr/>
          </p:nvSpPr>
          <p:spPr bwMode="auto">
            <a:xfrm>
              <a:off x="8196590" y="3946907"/>
              <a:ext cx="52802" cy="99865"/>
            </a:xfrm>
            <a:custGeom>
              <a:avLst/>
              <a:gdLst>
                <a:gd name="T0" fmla="*/ 9 w 12"/>
                <a:gd name="T1" fmla="*/ 0 h 28"/>
                <a:gd name="T2" fmla="*/ 9 w 12"/>
                <a:gd name="T3" fmla="*/ 6 h 28"/>
                <a:gd name="T4" fmla="*/ 12 w 12"/>
                <a:gd name="T5" fmla="*/ 6 h 28"/>
                <a:gd name="T6" fmla="*/ 12 w 12"/>
                <a:gd name="T7" fmla="*/ 10 h 28"/>
                <a:gd name="T8" fmla="*/ 9 w 12"/>
                <a:gd name="T9" fmla="*/ 10 h 28"/>
                <a:gd name="T10" fmla="*/ 9 w 12"/>
                <a:gd name="T11" fmla="*/ 21 h 28"/>
                <a:gd name="T12" fmla="*/ 9 w 12"/>
                <a:gd name="T13" fmla="*/ 22 h 28"/>
                <a:gd name="T14" fmla="*/ 9 w 12"/>
                <a:gd name="T15" fmla="*/ 23 h 28"/>
                <a:gd name="T16" fmla="*/ 10 w 12"/>
                <a:gd name="T17" fmla="*/ 23 h 28"/>
                <a:gd name="T18" fmla="*/ 10 w 12"/>
                <a:gd name="T19" fmla="*/ 23 h 28"/>
                <a:gd name="T20" fmla="*/ 11 w 12"/>
                <a:gd name="T21" fmla="*/ 23 h 28"/>
                <a:gd name="T22" fmla="*/ 12 w 12"/>
                <a:gd name="T23" fmla="*/ 23 h 28"/>
                <a:gd name="T24" fmla="*/ 12 w 12"/>
                <a:gd name="T25" fmla="*/ 28 h 28"/>
                <a:gd name="T26" fmla="*/ 10 w 12"/>
                <a:gd name="T27" fmla="*/ 28 h 28"/>
                <a:gd name="T28" fmla="*/ 9 w 12"/>
                <a:gd name="T29" fmla="*/ 28 h 28"/>
                <a:gd name="T30" fmla="*/ 6 w 12"/>
                <a:gd name="T31" fmla="*/ 28 h 28"/>
                <a:gd name="T32" fmla="*/ 5 w 12"/>
                <a:gd name="T33" fmla="*/ 27 h 28"/>
                <a:gd name="T34" fmla="*/ 3 w 12"/>
                <a:gd name="T35" fmla="*/ 25 h 28"/>
                <a:gd name="T36" fmla="*/ 3 w 12"/>
                <a:gd name="T37" fmla="*/ 22 h 28"/>
                <a:gd name="T38" fmla="*/ 3 w 12"/>
                <a:gd name="T39" fmla="*/ 10 h 28"/>
                <a:gd name="T40" fmla="*/ 0 w 12"/>
                <a:gd name="T41" fmla="*/ 10 h 28"/>
                <a:gd name="T42" fmla="*/ 0 w 12"/>
                <a:gd name="T43" fmla="*/ 6 h 28"/>
                <a:gd name="T44" fmla="*/ 3 w 12"/>
                <a:gd name="T45" fmla="*/ 6 h 28"/>
                <a:gd name="T46" fmla="*/ 3 w 12"/>
                <a:gd name="T47" fmla="*/ 0 h 28"/>
                <a:gd name="T48" fmla="*/ 9 w 12"/>
                <a:gd name="T4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28">
                  <a:moveTo>
                    <a:pt x="9" y="0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2"/>
                    <a:pt x="9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3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8" y="28"/>
                    <a:pt x="7" y="28"/>
                    <a:pt x="6" y="28"/>
                  </a:cubicBezTo>
                  <a:cubicBezTo>
                    <a:pt x="6" y="28"/>
                    <a:pt x="5" y="27"/>
                    <a:pt x="5" y="27"/>
                  </a:cubicBezTo>
                  <a:cubicBezTo>
                    <a:pt x="4" y="26"/>
                    <a:pt x="4" y="25"/>
                    <a:pt x="3" y="25"/>
                  </a:cubicBezTo>
                  <a:cubicBezTo>
                    <a:pt x="3" y="24"/>
                    <a:pt x="3" y="23"/>
                    <a:pt x="3" y="22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36" name="Freeform 336"/>
            <p:cNvSpPr>
              <a:spLocks/>
            </p:cNvSpPr>
            <p:nvPr/>
          </p:nvSpPr>
          <p:spPr bwMode="auto">
            <a:xfrm>
              <a:off x="8261393" y="3936920"/>
              <a:ext cx="69603" cy="109852"/>
            </a:xfrm>
            <a:custGeom>
              <a:avLst/>
              <a:gdLst>
                <a:gd name="T0" fmla="*/ 5 w 16"/>
                <a:gd name="T1" fmla="*/ 11 h 31"/>
                <a:gd name="T2" fmla="*/ 7 w 16"/>
                <a:gd name="T3" fmla="*/ 9 h 31"/>
                <a:gd name="T4" fmla="*/ 10 w 16"/>
                <a:gd name="T5" fmla="*/ 8 h 31"/>
                <a:gd name="T6" fmla="*/ 12 w 16"/>
                <a:gd name="T7" fmla="*/ 9 h 31"/>
                <a:gd name="T8" fmla="*/ 14 w 16"/>
                <a:gd name="T9" fmla="*/ 10 h 31"/>
                <a:gd name="T10" fmla="*/ 16 w 16"/>
                <a:gd name="T11" fmla="*/ 13 h 31"/>
                <a:gd name="T12" fmla="*/ 16 w 16"/>
                <a:gd name="T13" fmla="*/ 17 h 31"/>
                <a:gd name="T14" fmla="*/ 16 w 16"/>
                <a:gd name="T15" fmla="*/ 31 h 31"/>
                <a:gd name="T16" fmla="*/ 10 w 16"/>
                <a:gd name="T17" fmla="*/ 31 h 31"/>
                <a:gd name="T18" fmla="*/ 10 w 16"/>
                <a:gd name="T19" fmla="*/ 17 h 31"/>
                <a:gd name="T20" fmla="*/ 10 w 16"/>
                <a:gd name="T21" fmla="*/ 15 h 31"/>
                <a:gd name="T22" fmla="*/ 10 w 16"/>
                <a:gd name="T23" fmla="*/ 14 h 31"/>
                <a:gd name="T24" fmla="*/ 9 w 16"/>
                <a:gd name="T25" fmla="*/ 13 h 31"/>
                <a:gd name="T26" fmla="*/ 8 w 16"/>
                <a:gd name="T27" fmla="*/ 13 h 31"/>
                <a:gd name="T28" fmla="*/ 6 w 16"/>
                <a:gd name="T29" fmla="*/ 14 h 31"/>
                <a:gd name="T30" fmla="*/ 5 w 16"/>
                <a:gd name="T31" fmla="*/ 15 h 31"/>
                <a:gd name="T32" fmla="*/ 5 w 16"/>
                <a:gd name="T33" fmla="*/ 31 h 31"/>
                <a:gd name="T34" fmla="*/ 0 w 16"/>
                <a:gd name="T35" fmla="*/ 31 h 31"/>
                <a:gd name="T36" fmla="*/ 0 w 16"/>
                <a:gd name="T37" fmla="*/ 0 h 31"/>
                <a:gd name="T38" fmla="*/ 5 w 16"/>
                <a:gd name="T39" fmla="*/ 0 h 31"/>
                <a:gd name="T40" fmla="*/ 5 w 16"/>
                <a:gd name="T41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1">
                  <a:moveTo>
                    <a:pt x="5" y="11"/>
                  </a:moveTo>
                  <a:cubicBezTo>
                    <a:pt x="6" y="10"/>
                    <a:pt x="7" y="9"/>
                    <a:pt x="7" y="9"/>
                  </a:cubicBezTo>
                  <a:cubicBezTo>
                    <a:pt x="8" y="9"/>
                    <a:pt x="9" y="8"/>
                    <a:pt x="10" y="8"/>
                  </a:cubicBezTo>
                  <a:cubicBezTo>
                    <a:pt x="11" y="8"/>
                    <a:pt x="12" y="9"/>
                    <a:pt x="12" y="9"/>
                  </a:cubicBezTo>
                  <a:cubicBezTo>
                    <a:pt x="13" y="9"/>
                    <a:pt x="14" y="10"/>
                    <a:pt x="14" y="10"/>
                  </a:cubicBezTo>
                  <a:cubicBezTo>
                    <a:pt x="15" y="11"/>
                    <a:pt x="15" y="12"/>
                    <a:pt x="16" y="13"/>
                  </a:cubicBezTo>
                  <a:cubicBezTo>
                    <a:pt x="16" y="14"/>
                    <a:pt x="16" y="15"/>
                    <a:pt x="16" y="17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9" y="14"/>
                    <a:pt x="9" y="14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7" y="13"/>
                    <a:pt x="7" y="13"/>
                    <a:pt x="6" y="14"/>
                  </a:cubicBezTo>
                  <a:cubicBezTo>
                    <a:pt x="6" y="14"/>
                    <a:pt x="6" y="14"/>
                    <a:pt x="5" y="15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5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37" name="Freeform 337"/>
            <p:cNvSpPr>
              <a:spLocks noEditPoints="1"/>
            </p:cNvSpPr>
            <p:nvPr/>
          </p:nvSpPr>
          <p:spPr bwMode="auto">
            <a:xfrm>
              <a:off x="8347797" y="3936920"/>
              <a:ext cx="24000" cy="109852"/>
            </a:xfrm>
            <a:custGeom>
              <a:avLst/>
              <a:gdLst>
                <a:gd name="T0" fmla="*/ 0 w 6"/>
                <a:gd name="T1" fmla="*/ 3 h 31"/>
                <a:gd name="T2" fmla="*/ 0 w 6"/>
                <a:gd name="T3" fmla="*/ 2 h 31"/>
                <a:gd name="T4" fmla="*/ 1 w 6"/>
                <a:gd name="T5" fmla="*/ 1 h 31"/>
                <a:gd name="T6" fmla="*/ 2 w 6"/>
                <a:gd name="T7" fmla="*/ 0 h 31"/>
                <a:gd name="T8" fmla="*/ 3 w 6"/>
                <a:gd name="T9" fmla="*/ 0 h 31"/>
                <a:gd name="T10" fmla="*/ 4 w 6"/>
                <a:gd name="T11" fmla="*/ 0 h 31"/>
                <a:gd name="T12" fmla="*/ 5 w 6"/>
                <a:gd name="T13" fmla="*/ 1 h 31"/>
                <a:gd name="T14" fmla="*/ 6 w 6"/>
                <a:gd name="T15" fmla="*/ 2 h 31"/>
                <a:gd name="T16" fmla="*/ 6 w 6"/>
                <a:gd name="T17" fmla="*/ 3 h 31"/>
                <a:gd name="T18" fmla="*/ 6 w 6"/>
                <a:gd name="T19" fmla="*/ 4 h 31"/>
                <a:gd name="T20" fmla="*/ 5 w 6"/>
                <a:gd name="T21" fmla="*/ 5 h 31"/>
                <a:gd name="T22" fmla="*/ 4 w 6"/>
                <a:gd name="T23" fmla="*/ 6 h 31"/>
                <a:gd name="T24" fmla="*/ 3 w 6"/>
                <a:gd name="T25" fmla="*/ 6 h 31"/>
                <a:gd name="T26" fmla="*/ 2 w 6"/>
                <a:gd name="T27" fmla="*/ 6 h 31"/>
                <a:gd name="T28" fmla="*/ 1 w 6"/>
                <a:gd name="T29" fmla="*/ 5 h 31"/>
                <a:gd name="T30" fmla="*/ 0 w 6"/>
                <a:gd name="T31" fmla="*/ 4 h 31"/>
                <a:gd name="T32" fmla="*/ 0 w 6"/>
                <a:gd name="T33" fmla="*/ 3 h 31"/>
                <a:gd name="T34" fmla="*/ 6 w 6"/>
                <a:gd name="T35" fmla="*/ 31 h 31"/>
                <a:gd name="T36" fmla="*/ 0 w 6"/>
                <a:gd name="T37" fmla="*/ 31 h 31"/>
                <a:gd name="T38" fmla="*/ 0 w 6"/>
                <a:gd name="T39" fmla="*/ 9 h 31"/>
                <a:gd name="T40" fmla="*/ 6 w 6"/>
                <a:gd name="T41" fmla="*/ 9 h 31"/>
                <a:gd name="T42" fmla="*/ 6 w 6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31">
                  <a:moveTo>
                    <a:pt x="0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5"/>
                    <a:pt x="6" y="5"/>
                    <a:pt x="5" y="5"/>
                  </a:cubicBezTo>
                  <a:cubicBezTo>
                    <a:pt x="5" y="6"/>
                    <a:pt x="5" y="6"/>
                    <a:pt x="4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1" y="6"/>
                    <a:pt x="1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6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6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38" name="Freeform 338"/>
            <p:cNvSpPr>
              <a:spLocks/>
            </p:cNvSpPr>
            <p:nvPr/>
          </p:nvSpPr>
          <p:spPr bwMode="auto">
            <a:xfrm>
              <a:off x="8388597" y="3964882"/>
              <a:ext cx="69603" cy="81890"/>
            </a:xfrm>
            <a:custGeom>
              <a:avLst/>
              <a:gdLst>
                <a:gd name="T0" fmla="*/ 10 w 16"/>
                <a:gd name="T1" fmla="*/ 17 h 23"/>
                <a:gd name="T2" fmla="*/ 10 w 16"/>
                <a:gd name="T3" fmla="*/ 16 h 23"/>
                <a:gd name="T4" fmla="*/ 9 w 16"/>
                <a:gd name="T5" fmla="*/ 15 h 23"/>
                <a:gd name="T6" fmla="*/ 8 w 16"/>
                <a:gd name="T7" fmla="*/ 15 h 23"/>
                <a:gd name="T8" fmla="*/ 6 w 16"/>
                <a:gd name="T9" fmla="*/ 14 h 23"/>
                <a:gd name="T10" fmla="*/ 4 w 16"/>
                <a:gd name="T11" fmla="*/ 13 h 23"/>
                <a:gd name="T12" fmla="*/ 2 w 16"/>
                <a:gd name="T13" fmla="*/ 11 h 23"/>
                <a:gd name="T14" fmla="*/ 1 w 16"/>
                <a:gd name="T15" fmla="*/ 9 h 23"/>
                <a:gd name="T16" fmla="*/ 0 w 16"/>
                <a:gd name="T17" fmla="*/ 7 h 23"/>
                <a:gd name="T18" fmla="*/ 1 w 16"/>
                <a:gd name="T19" fmla="*/ 4 h 23"/>
                <a:gd name="T20" fmla="*/ 2 w 16"/>
                <a:gd name="T21" fmla="*/ 2 h 23"/>
                <a:gd name="T22" fmla="*/ 5 w 16"/>
                <a:gd name="T23" fmla="*/ 1 h 23"/>
                <a:gd name="T24" fmla="*/ 8 w 16"/>
                <a:gd name="T25" fmla="*/ 0 h 23"/>
                <a:gd name="T26" fmla="*/ 11 w 16"/>
                <a:gd name="T27" fmla="*/ 1 h 23"/>
                <a:gd name="T28" fmla="*/ 14 w 16"/>
                <a:gd name="T29" fmla="*/ 2 h 23"/>
                <a:gd name="T30" fmla="*/ 15 w 16"/>
                <a:gd name="T31" fmla="*/ 4 h 23"/>
                <a:gd name="T32" fmla="*/ 16 w 16"/>
                <a:gd name="T33" fmla="*/ 7 h 23"/>
                <a:gd name="T34" fmla="*/ 10 w 16"/>
                <a:gd name="T35" fmla="*/ 7 h 23"/>
                <a:gd name="T36" fmla="*/ 9 w 16"/>
                <a:gd name="T37" fmla="*/ 5 h 23"/>
                <a:gd name="T38" fmla="*/ 8 w 16"/>
                <a:gd name="T39" fmla="*/ 5 h 23"/>
                <a:gd name="T40" fmla="*/ 6 w 16"/>
                <a:gd name="T41" fmla="*/ 5 h 23"/>
                <a:gd name="T42" fmla="*/ 6 w 16"/>
                <a:gd name="T43" fmla="*/ 7 h 23"/>
                <a:gd name="T44" fmla="*/ 6 w 16"/>
                <a:gd name="T45" fmla="*/ 8 h 23"/>
                <a:gd name="T46" fmla="*/ 6 w 16"/>
                <a:gd name="T47" fmla="*/ 8 h 23"/>
                <a:gd name="T48" fmla="*/ 8 w 16"/>
                <a:gd name="T49" fmla="*/ 9 h 23"/>
                <a:gd name="T50" fmla="*/ 9 w 16"/>
                <a:gd name="T51" fmla="*/ 10 h 23"/>
                <a:gd name="T52" fmla="*/ 12 w 16"/>
                <a:gd name="T53" fmla="*/ 11 h 23"/>
                <a:gd name="T54" fmla="*/ 14 w 16"/>
                <a:gd name="T55" fmla="*/ 12 h 23"/>
                <a:gd name="T56" fmla="*/ 15 w 16"/>
                <a:gd name="T57" fmla="*/ 14 h 23"/>
                <a:gd name="T58" fmla="*/ 16 w 16"/>
                <a:gd name="T59" fmla="*/ 17 h 23"/>
                <a:gd name="T60" fmla="*/ 15 w 16"/>
                <a:gd name="T61" fmla="*/ 19 h 23"/>
                <a:gd name="T62" fmla="*/ 14 w 16"/>
                <a:gd name="T63" fmla="*/ 21 h 23"/>
                <a:gd name="T64" fmla="*/ 11 w 16"/>
                <a:gd name="T65" fmla="*/ 23 h 23"/>
                <a:gd name="T66" fmla="*/ 8 w 16"/>
                <a:gd name="T67" fmla="*/ 23 h 23"/>
                <a:gd name="T68" fmla="*/ 4 w 16"/>
                <a:gd name="T69" fmla="*/ 23 h 23"/>
                <a:gd name="T70" fmla="*/ 2 w 16"/>
                <a:gd name="T71" fmla="*/ 21 h 23"/>
                <a:gd name="T72" fmla="*/ 0 w 16"/>
                <a:gd name="T73" fmla="*/ 19 h 23"/>
                <a:gd name="T74" fmla="*/ 0 w 16"/>
                <a:gd name="T75" fmla="*/ 16 h 23"/>
                <a:gd name="T76" fmla="*/ 5 w 16"/>
                <a:gd name="T77" fmla="*/ 16 h 23"/>
                <a:gd name="T78" fmla="*/ 5 w 16"/>
                <a:gd name="T79" fmla="*/ 17 h 23"/>
                <a:gd name="T80" fmla="*/ 6 w 16"/>
                <a:gd name="T81" fmla="*/ 18 h 23"/>
                <a:gd name="T82" fmla="*/ 7 w 16"/>
                <a:gd name="T83" fmla="*/ 19 h 23"/>
                <a:gd name="T84" fmla="*/ 8 w 16"/>
                <a:gd name="T85" fmla="*/ 19 h 23"/>
                <a:gd name="T86" fmla="*/ 10 w 16"/>
                <a:gd name="T8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" h="23">
                  <a:moveTo>
                    <a:pt x="10" y="17"/>
                  </a:moveTo>
                  <a:cubicBezTo>
                    <a:pt x="10" y="17"/>
                    <a:pt x="10" y="16"/>
                    <a:pt x="10" y="16"/>
                  </a:cubicBezTo>
                  <a:cubicBezTo>
                    <a:pt x="10" y="16"/>
                    <a:pt x="10" y="16"/>
                    <a:pt x="9" y="15"/>
                  </a:cubicBezTo>
                  <a:cubicBezTo>
                    <a:pt x="9" y="15"/>
                    <a:pt x="9" y="15"/>
                    <a:pt x="8" y="15"/>
                  </a:cubicBezTo>
                  <a:cubicBezTo>
                    <a:pt x="8" y="14"/>
                    <a:pt x="7" y="14"/>
                    <a:pt x="6" y="14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3" y="12"/>
                    <a:pt x="2" y="12"/>
                    <a:pt x="2" y="11"/>
                  </a:cubicBezTo>
                  <a:cubicBezTo>
                    <a:pt x="1" y="11"/>
                    <a:pt x="1" y="10"/>
                    <a:pt x="1" y="9"/>
                  </a:cubicBezTo>
                  <a:cubicBezTo>
                    <a:pt x="0" y="9"/>
                    <a:pt x="0" y="8"/>
                    <a:pt x="0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5" y="1"/>
                    <a:pt x="7" y="0"/>
                    <a:pt x="8" y="0"/>
                  </a:cubicBezTo>
                  <a:cubicBezTo>
                    <a:pt x="9" y="0"/>
                    <a:pt x="10" y="1"/>
                    <a:pt x="11" y="1"/>
                  </a:cubicBezTo>
                  <a:cubicBezTo>
                    <a:pt x="12" y="1"/>
                    <a:pt x="13" y="2"/>
                    <a:pt x="14" y="2"/>
                  </a:cubicBezTo>
                  <a:cubicBezTo>
                    <a:pt x="14" y="3"/>
                    <a:pt x="15" y="4"/>
                    <a:pt x="15" y="4"/>
                  </a:cubicBezTo>
                  <a:cubicBezTo>
                    <a:pt x="15" y="5"/>
                    <a:pt x="16" y="6"/>
                    <a:pt x="1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6"/>
                    <a:pt x="9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9"/>
                    <a:pt x="8" y="9"/>
                  </a:cubicBezTo>
                  <a:cubicBezTo>
                    <a:pt x="8" y="9"/>
                    <a:pt x="9" y="9"/>
                    <a:pt x="9" y="10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5" y="13"/>
                    <a:pt x="15" y="14"/>
                    <a:pt x="15" y="14"/>
                  </a:cubicBezTo>
                  <a:cubicBezTo>
                    <a:pt x="16" y="15"/>
                    <a:pt x="16" y="16"/>
                    <a:pt x="16" y="17"/>
                  </a:cubicBezTo>
                  <a:cubicBezTo>
                    <a:pt x="16" y="18"/>
                    <a:pt x="16" y="19"/>
                    <a:pt x="15" y="19"/>
                  </a:cubicBezTo>
                  <a:cubicBezTo>
                    <a:pt x="15" y="20"/>
                    <a:pt x="14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0" y="23"/>
                    <a:pt x="9" y="23"/>
                    <a:pt x="8" y="23"/>
                  </a:cubicBezTo>
                  <a:cubicBezTo>
                    <a:pt x="6" y="23"/>
                    <a:pt x="5" y="23"/>
                    <a:pt x="4" y="23"/>
                  </a:cubicBezTo>
                  <a:cubicBezTo>
                    <a:pt x="3" y="22"/>
                    <a:pt x="2" y="22"/>
                    <a:pt x="2" y="21"/>
                  </a:cubicBezTo>
                  <a:cubicBezTo>
                    <a:pt x="1" y="20"/>
                    <a:pt x="0" y="19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6" y="18"/>
                    <a:pt x="6" y="18"/>
                  </a:cubicBezTo>
                  <a:cubicBezTo>
                    <a:pt x="6" y="19"/>
                    <a:pt x="6" y="19"/>
                    <a:pt x="7" y="19"/>
                  </a:cubicBezTo>
                  <a:cubicBezTo>
                    <a:pt x="7" y="19"/>
                    <a:pt x="7" y="19"/>
                    <a:pt x="8" y="19"/>
                  </a:cubicBezTo>
                  <a:cubicBezTo>
                    <a:pt x="9" y="19"/>
                    <a:pt x="10" y="18"/>
                    <a:pt x="10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39" name="Freeform 339"/>
            <p:cNvSpPr>
              <a:spLocks/>
            </p:cNvSpPr>
            <p:nvPr/>
          </p:nvSpPr>
          <p:spPr bwMode="auto">
            <a:xfrm>
              <a:off x="7306154" y="4142643"/>
              <a:ext cx="45603" cy="81890"/>
            </a:xfrm>
            <a:custGeom>
              <a:avLst/>
              <a:gdLst>
                <a:gd name="T0" fmla="*/ 11 w 11"/>
                <a:gd name="T1" fmla="*/ 6 h 23"/>
                <a:gd name="T2" fmla="*/ 10 w 11"/>
                <a:gd name="T3" fmla="*/ 6 h 23"/>
                <a:gd name="T4" fmla="*/ 9 w 11"/>
                <a:gd name="T5" fmla="*/ 6 h 23"/>
                <a:gd name="T6" fmla="*/ 7 w 11"/>
                <a:gd name="T7" fmla="*/ 6 h 23"/>
                <a:gd name="T8" fmla="*/ 6 w 11"/>
                <a:gd name="T9" fmla="*/ 8 h 23"/>
                <a:gd name="T10" fmla="*/ 6 w 11"/>
                <a:gd name="T11" fmla="*/ 23 h 23"/>
                <a:gd name="T12" fmla="*/ 0 w 11"/>
                <a:gd name="T13" fmla="*/ 23 h 23"/>
                <a:gd name="T14" fmla="*/ 0 w 11"/>
                <a:gd name="T15" fmla="*/ 1 h 23"/>
                <a:gd name="T16" fmla="*/ 5 w 11"/>
                <a:gd name="T17" fmla="*/ 1 h 23"/>
                <a:gd name="T18" fmla="*/ 5 w 11"/>
                <a:gd name="T19" fmla="*/ 3 h 23"/>
                <a:gd name="T20" fmla="*/ 7 w 11"/>
                <a:gd name="T21" fmla="*/ 1 h 23"/>
                <a:gd name="T22" fmla="*/ 9 w 11"/>
                <a:gd name="T23" fmla="*/ 0 h 23"/>
                <a:gd name="T24" fmla="*/ 10 w 11"/>
                <a:gd name="T25" fmla="*/ 0 h 23"/>
                <a:gd name="T26" fmla="*/ 11 w 11"/>
                <a:gd name="T27" fmla="*/ 0 h 23"/>
                <a:gd name="T28" fmla="*/ 11 w 11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3">
                  <a:moveTo>
                    <a:pt x="11" y="6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1"/>
                    <a:pt x="7" y="1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0" y="0"/>
                    <a:pt x="11" y="0"/>
                    <a:pt x="11" y="0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40" name="Freeform 340"/>
            <p:cNvSpPr>
              <a:spLocks noEditPoints="1"/>
            </p:cNvSpPr>
            <p:nvPr/>
          </p:nvSpPr>
          <p:spPr bwMode="auto">
            <a:xfrm>
              <a:off x="7361356" y="4142643"/>
              <a:ext cx="72002" cy="81890"/>
            </a:xfrm>
            <a:custGeom>
              <a:avLst/>
              <a:gdLst>
                <a:gd name="T0" fmla="*/ 9 w 17"/>
                <a:gd name="T1" fmla="*/ 23 h 23"/>
                <a:gd name="T2" fmla="*/ 5 w 17"/>
                <a:gd name="T3" fmla="*/ 22 h 23"/>
                <a:gd name="T4" fmla="*/ 2 w 17"/>
                <a:gd name="T5" fmla="*/ 20 h 23"/>
                <a:gd name="T6" fmla="*/ 0 w 17"/>
                <a:gd name="T7" fmla="*/ 17 h 23"/>
                <a:gd name="T8" fmla="*/ 0 w 17"/>
                <a:gd name="T9" fmla="*/ 13 h 23"/>
                <a:gd name="T10" fmla="*/ 0 w 17"/>
                <a:gd name="T11" fmla="*/ 11 h 23"/>
                <a:gd name="T12" fmla="*/ 0 w 17"/>
                <a:gd name="T13" fmla="*/ 6 h 23"/>
                <a:gd name="T14" fmla="*/ 2 w 17"/>
                <a:gd name="T15" fmla="*/ 3 h 23"/>
                <a:gd name="T16" fmla="*/ 5 w 17"/>
                <a:gd name="T17" fmla="*/ 1 h 23"/>
                <a:gd name="T18" fmla="*/ 8 w 17"/>
                <a:gd name="T19" fmla="*/ 0 h 23"/>
                <a:gd name="T20" fmla="*/ 15 w 17"/>
                <a:gd name="T21" fmla="*/ 3 h 23"/>
                <a:gd name="T22" fmla="*/ 17 w 17"/>
                <a:gd name="T23" fmla="*/ 11 h 23"/>
                <a:gd name="T24" fmla="*/ 17 w 17"/>
                <a:gd name="T25" fmla="*/ 13 h 23"/>
                <a:gd name="T26" fmla="*/ 5 w 17"/>
                <a:gd name="T27" fmla="*/ 13 h 23"/>
                <a:gd name="T28" fmla="*/ 6 w 17"/>
                <a:gd name="T29" fmla="*/ 16 h 23"/>
                <a:gd name="T30" fmla="*/ 6 w 17"/>
                <a:gd name="T31" fmla="*/ 17 h 23"/>
                <a:gd name="T32" fmla="*/ 8 w 17"/>
                <a:gd name="T33" fmla="*/ 18 h 23"/>
                <a:gd name="T34" fmla="*/ 9 w 17"/>
                <a:gd name="T35" fmla="*/ 18 h 23"/>
                <a:gd name="T36" fmla="*/ 12 w 17"/>
                <a:gd name="T37" fmla="*/ 18 h 23"/>
                <a:gd name="T38" fmla="*/ 14 w 17"/>
                <a:gd name="T39" fmla="*/ 16 h 23"/>
                <a:gd name="T40" fmla="*/ 16 w 17"/>
                <a:gd name="T41" fmla="*/ 20 h 23"/>
                <a:gd name="T42" fmla="*/ 15 w 17"/>
                <a:gd name="T43" fmla="*/ 21 h 23"/>
                <a:gd name="T44" fmla="*/ 14 w 17"/>
                <a:gd name="T45" fmla="*/ 22 h 23"/>
                <a:gd name="T46" fmla="*/ 12 w 17"/>
                <a:gd name="T47" fmla="*/ 23 h 23"/>
                <a:gd name="T48" fmla="*/ 9 w 17"/>
                <a:gd name="T49" fmla="*/ 23 h 23"/>
                <a:gd name="T50" fmla="*/ 8 w 17"/>
                <a:gd name="T51" fmla="*/ 5 h 23"/>
                <a:gd name="T52" fmla="*/ 6 w 17"/>
                <a:gd name="T53" fmla="*/ 6 h 23"/>
                <a:gd name="T54" fmla="*/ 5 w 17"/>
                <a:gd name="T55" fmla="*/ 9 h 23"/>
                <a:gd name="T56" fmla="*/ 11 w 17"/>
                <a:gd name="T57" fmla="*/ 9 h 23"/>
                <a:gd name="T58" fmla="*/ 11 w 17"/>
                <a:gd name="T59" fmla="*/ 9 h 23"/>
                <a:gd name="T60" fmla="*/ 10 w 17"/>
                <a:gd name="T61" fmla="*/ 6 h 23"/>
                <a:gd name="T62" fmla="*/ 8 w 17"/>
                <a:gd name="T63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3">
                  <a:moveTo>
                    <a:pt x="9" y="23"/>
                  </a:moveTo>
                  <a:cubicBezTo>
                    <a:pt x="7" y="23"/>
                    <a:pt x="6" y="23"/>
                    <a:pt x="5" y="22"/>
                  </a:cubicBezTo>
                  <a:cubicBezTo>
                    <a:pt x="4" y="22"/>
                    <a:pt x="3" y="21"/>
                    <a:pt x="2" y="20"/>
                  </a:cubicBezTo>
                  <a:cubicBezTo>
                    <a:pt x="1" y="19"/>
                    <a:pt x="1" y="18"/>
                    <a:pt x="0" y="17"/>
                  </a:cubicBezTo>
                  <a:cubicBezTo>
                    <a:pt x="0" y="16"/>
                    <a:pt x="0" y="14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9"/>
                    <a:pt x="0" y="8"/>
                    <a:pt x="0" y="6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1" y="0"/>
                    <a:pt x="13" y="1"/>
                    <a:pt x="15" y="3"/>
                  </a:cubicBezTo>
                  <a:cubicBezTo>
                    <a:pt x="16" y="5"/>
                    <a:pt x="17" y="7"/>
                    <a:pt x="17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5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18"/>
                    <a:pt x="9" y="18"/>
                    <a:pt x="9" y="18"/>
                  </a:cubicBezTo>
                  <a:cubicBezTo>
                    <a:pt x="10" y="18"/>
                    <a:pt x="11" y="18"/>
                    <a:pt x="12" y="18"/>
                  </a:cubicBezTo>
                  <a:cubicBezTo>
                    <a:pt x="13" y="17"/>
                    <a:pt x="14" y="17"/>
                    <a:pt x="14" y="1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5" y="21"/>
                  </a:cubicBezTo>
                  <a:cubicBezTo>
                    <a:pt x="15" y="21"/>
                    <a:pt x="14" y="22"/>
                    <a:pt x="14" y="22"/>
                  </a:cubicBezTo>
                  <a:cubicBezTo>
                    <a:pt x="13" y="22"/>
                    <a:pt x="12" y="22"/>
                    <a:pt x="12" y="23"/>
                  </a:cubicBezTo>
                  <a:cubicBezTo>
                    <a:pt x="11" y="23"/>
                    <a:pt x="10" y="23"/>
                    <a:pt x="9" y="23"/>
                  </a:cubicBezTo>
                  <a:close/>
                  <a:moveTo>
                    <a:pt x="8" y="5"/>
                  </a:moveTo>
                  <a:cubicBezTo>
                    <a:pt x="7" y="5"/>
                    <a:pt x="7" y="5"/>
                    <a:pt x="6" y="6"/>
                  </a:cubicBezTo>
                  <a:cubicBezTo>
                    <a:pt x="6" y="7"/>
                    <a:pt x="5" y="8"/>
                    <a:pt x="5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7"/>
                    <a:pt x="10" y="6"/>
                  </a:cubicBezTo>
                  <a:cubicBezTo>
                    <a:pt x="10" y="5"/>
                    <a:pt x="9" y="5"/>
                    <a:pt x="8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41" name="Freeform 341"/>
            <p:cNvSpPr>
              <a:spLocks noEditPoints="1"/>
            </p:cNvSpPr>
            <p:nvPr/>
          </p:nvSpPr>
          <p:spPr bwMode="auto">
            <a:xfrm>
              <a:off x="7442960" y="4142643"/>
              <a:ext cx="76803" cy="109852"/>
            </a:xfrm>
            <a:custGeom>
              <a:avLst/>
              <a:gdLst>
                <a:gd name="T0" fmla="*/ 0 w 18"/>
                <a:gd name="T1" fmla="*/ 11 h 31"/>
                <a:gd name="T2" fmla="*/ 2 w 18"/>
                <a:gd name="T3" fmla="*/ 3 h 31"/>
                <a:gd name="T4" fmla="*/ 8 w 18"/>
                <a:gd name="T5" fmla="*/ 0 h 31"/>
                <a:gd name="T6" fmla="*/ 10 w 18"/>
                <a:gd name="T7" fmla="*/ 1 h 31"/>
                <a:gd name="T8" fmla="*/ 12 w 18"/>
                <a:gd name="T9" fmla="*/ 3 h 31"/>
                <a:gd name="T10" fmla="*/ 12 w 18"/>
                <a:gd name="T11" fmla="*/ 1 h 31"/>
                <a:gd name="T12" fmla="*/ 18 w 18"/>
                <a:gd name="T13" fmla="*/ 1 h 31"/>
                <a:gd name="T14" fmla="*/ 18 w 18"/>
                <a:gd name="T15" fmla="*/ 23 h 31"/>
                <a:gd name="T16" fmla="*/ 17 w 18"/>
                <a:gd name="T17" fmla="*/ 26 h 31"/>
                <a:gd name="T18" fmla="*/ 15 w 18"/>
                <a:gd name="T19" fmla="*/ 29 h 31"/>
                <a:gd name="T20" fmla="*/ 12 w 18"/>
                <a:gd name="T21" fmla="*/ 31 h 31"/>
                <a:gd name="T22" fmla="*/ 8 w 18"/>
                <a:gd name="T23" fmla="*/ 31 h 31"/>
                <a:gd name="T24" fmla="*/ 7 w 18"/>
                <a:gd name="T25" fmla="*/ 31 h 31"/>
                <a:gd name="T26" fmla="*/ 5 w 18"/>
                <a:gd name="T27" fmla="*/ 31 h 31"/>
                <a:gd name="T28" fmla="*/ 3 w 18"/>
                <a:gd name="T29" fmla="*/ 30 h 31"/>
                <a:gd name="T30" fmla="*/ 2 w 18"/>
                <a:gd name="T31" fmla="*/ 29 h 31"/>
                <a:gd name="T32" fmla="*/ 4 w 18"/>
                <a:gd name="T33" fmla="*/ 25 h 31"/>
                <a:gd name="T34" fmla="*/ 5 w 18"/>
                <a:gd name="T35" fmla="*/ 25 h 31"/>
                <a:gd name="T36" fmla="*/ 6 w 18"/>
                <a:gd name="T37" fmla="*/ 26 h 31"/>
                <a:gd name="T38" fmla="*/ 7 w 18"/>
                <a:gd name="T39" fmla="*/ 26 h 31"/>
                <a:gd name="T40" fmla="*/ 8 w 18"/>
                <a:gd name="T41" fmla="*/ 27 h 31"/>
                <a:gd name="T42" fmla="*/ 10 w 18"/>
                <a:gd name="T43" fmla="*/ 26 h 31"/>
                <a:gd name="T44" fmla="*/ 11 w 18"/>
                <a:gd name="T45" fmla="*/ 26 h 31"/>
                <a:gd name="T46" fmla="*/ 12 w 18"/>
                <a:gd name="T47" fmla="*/ 24 h 31"/>
                <a:gd name="T48" fmla="*/ 12 w 18"/>
                <a:gd name="T49" fmla="*/ 23 h 31"/>
                <a:gd name="T50" fmla="*/ 12 w 18"/>
                <a:gd name="T51" fmla="*/ 21 h 31"/>
                <a:gd name="T52" fmla="*/ 10 w 18"/>
                <a:gd name="T53" fmla="*/ 22 h 31"/>
                <a:gd name="T54" fmla="*/ 8 w 18"/>
                <a:gd name="T55" fmla="*/ 23 h 31"/>
                <a:gd name="T56" fmla="*/ 4 w 18"/>
                <a:gd name="T57" fmla="*/ 22 h 31"/>
                <a:gd name="T58" fmla="*/ 2 w 18"/>
                <a:gd name="T59" fmla="*/ 20 h 31"/>
                <a:gd name="T60" fmla="*/ 1 w 18"/>
                <a:gd name="T61" fmla="*/ 17 h 31"/>
                <a:gd name="T62" fmla="*/ 0 w 18"/>
                <a:gd name="T63" fmla="*/ 12 h 31"/>
                <a:gd name="T64" fmla="*/ 0 w 18"/>
                <a:gd name="T65" fmla="*/ 11 h 31"/>
                <a:gd name="T66" fmla="*/ 6 w 18"/>
                <a:gd name="T67" fmla="*/ 12 h 31"/>
                <a:gd name="T68" fmla="*/ 7 w 18"/>
                <a:gd name="T69" fmla="*/ 17 h 31"/>
                <a:gd name="T70" fmla="*/ 9 w 18"/>
                <a:gd name="T71" fmla="*/ 18 h 31"/>
                <a:gd name="T72" fmla="*/ 11 w 18"/>
                <a:gd name="T73" fmla="*/ 18 h 31"/>
                <a:gd name="T74" fmla="*/ 12 w 18"/>
                <a:gd name="T75" fmla="*/ 17 h 31"/>
                <a:gd name="T76" fmla="*/ 12 w 18"/>
                <a:gd name="T77" fmla="*/ 6 h 31"/>
                <a:gd name="T78" fmla="*/ 11 w 18"/>
                <a:gd name="T79" fmla="*/ 5 h 31"/>
                <a:gd name="T80" fmla="*/ 9 w 18"/>
                <a:gd name="T81" fmla="*/ 5 h 31"/>
                <a:gd name="T82" fmla="*/ 7 w 18"/>
                <a:gd name="T83" fmla="*/ 6 h 31"/>
                <a:gd name="T84" fmla="*/ 6 w 18"/>
                <a:gd name="T85" fmla="*/ 11 h 31"/>
                <a:gd name="T86" fmla="*/ 6 w 18"/>
                <a:gd name="T8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" h="31">
                  <a:moveTo>
                    <a:pt x="0" y="11"/>
                  </a:moveTo>
                  <a:cubicBezTo>
                    <a:pt x="0" y="7"/>
                    <a:pt x="1" y="5"/>
                    <a:pt x="2" y="3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9" y="0"/>
                    <a:pt x="10" y="0"/>
                    <a:pt x="10" y="1"/>
                  </a:cubicBezTo>
                  <a:cubicBezTo>
                    <a:pt x="11" y="1"/>
                    <a:pt x="12" y="2"/>
                    <a:pt x="12" y="3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4"/>
                    <a:pt x="17" y="25"/>
                    <a:pt x="17" y="26"/>
                  </a:cubicBezTo>
                  <a:cubicBezTo>
                    <a:pt x="16" y="27"/>
                    <a:pt x="16" y="28"/>
                    <a:pt x="15" y="29"/>
                  </a:cubicBezTo>
                  <a:cubicBezTo>
                    <a:pt x="14" y="30"/>
                    <a:pt x="13" y="30"/>
                    <a:pt x="12" y="31"/>
                  </a:cubicBezTo>
                  <a:cubicBezTo>
                    <a:pt x="11" y="31"/>
                    <a:pt x="10" y="31"/>
                    <a:pt x="8" y="31"/>
                  </a:cubicBezTo>
                  <a:cubicBezTo>
                    <a:pt x="8" y="31"/>
                    <a:pt x="7" y="31"/>
                    <a:pt x="7" y="31"/>
                  </a:cubicBezTo>
                  <a:cubicBezTo>
                    <a:pt x="6" y="31"/>
                    <a:pt x="6" y="31"/>
                    <a:pt x="5" y="31"/>
                  </a:cubicBezTo>
                  <a:cubicBezTo>
                    <a:pt x="4" y="30"/>
                    <a:pt x="4" y="30"/>
                    <a:pt x="3" y="30"/>
                  </a:cubicBezTo>
                  <a:cubicBezTo>
                    <a:pt x="3" y="29"/>
                    <a:pt x="2" y="29"/>
                    <a:pt x="2" y="29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5" y="25"/>
                  </a:cubicBezTo>
                  <a:cubicBezTo>
                    <a:pt x="5" y="26"/>
                    <a:pt x="5" y="26"/>
                    <a:pt x="6" y="26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8" y="27"/>
                    <a:pt x="8" y="27"/>
                  </a:cubicBezTo>
                  <a:cubicBezTo>
                    <a:pt x="9" y="27"/>
                    <a:pt x="9" y="26"/>
                    <a:pt x="10" y="26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1" y="25"/>
                    <a:pt x="11" y="25"/>
                    <a:pt x="12" y="24"/>
                  </a:cubicBezTo>
                  <a:cubicBezTo>
                    <a:pt x="12" y="24"/>
                    <a:pt x="12" y="23"/>
                    <a:pt x="12" y="23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1" y="22"/>
                    <a:pt x="10" y="22"/>
                  </a:cubicBezTo>
                  <a:cubicBezTo>
                    <a:pt x="9" y="23"/>
                    <a:pt x="9" y="23"/>
                    <a:pt x="8" y="23"/>
                  </a:cubicBezTo>
                  <a:cubicBezTo>
                    <a:pt x="6" y="23"/>
                    <a:pt x="5" y="23"/>
                    <a:pt x="4" y="22"/>
                  </a:cubicBezTo>
                  <a:cubicBezTo>
                    <a:pt x="4" y="22"/>
                    <a:pt x="3" y="21"/>
                    <a:pt x="2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6"/>
                    <a:pt x="0" y="14"/>
                    <a:pt x="0" y="12"/>
                  </a:cubicBezTo>
                  <a:lnTo>
                    <a:pt x="0" y="11"/>
                  </a:lnTo>
                  <a:close/>
                  <a:moveTo>
                    <a:pt x="6" y="12"/>
                  </a:moveTo>
                  <a:cubicBezTo>
                    <a:pt x="6" y="14"/>
                    <a:pt x="6" y="16"/>
                    <a:pt x="7" y="17"/>
                  </a:cubicBezTo>
                  <a:cubicBezTo>
                    <a:pt x="7" y="18"/>
                    <a:pt x="8" y="18"/>
                    <a:pt x="9" y="18"/>
                  </a:cubicBezTo>
                  <a:cubicBezTo>
                    <a:pt x="10" y="18"/>
                    <a:pt x="10" y="18"/>
                    <a:pt x="11" y="18"/>
                  </a:cubicBezTo>
                  <a:cubicBezTo>
                    <a:pt x="11" y="18"/>
                    <a:pt x="12" y="17"/>
                    <a:pt x="12" y="1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1" y="6"/>
                    <a:pt x="11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8" y="5"/>
                    <a:pt x="7" y="5"/>
                    <a:pt x="7" y="6"/>
                  </a:cubicBezTo>
                  <a:cubicBezTo>
                    <a:pt x="6" y="7"/>
                    <a:pt x="6" y="9"/>
                    <a:pt x="6" y="11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42" name="Freeform 342"/>
            <p:cNvSpPr>
              <a:spLocks noEditPoints="1"/>
            </p:cNvSpPr>
            <p:nvPr/>
          </p:nvSpPr>
          <p:spPr bwMode="auto">
            <a:xfrm>
              <a:off x="7536562" y="4114681"/>
              <a:ext cx="24000" cy="109852"/>
            </a:xfrm>
            <a:custGeom>
              <a:avLst/>
              <a:gdLst>
                <a:gd name="T0" fmla="*/ 0 w 6"/>
                <a:gd name="T1" fmla="*/ 3 h 31"/>
                <a:gd name="T2" fmla="*/ 0 w 6"/>
                <a:gd name="T3" fmla="*/ 2 h 31"/>
                <a:gd name="T4" fmla="*/ 1 w 6"/>
                <a:gd name="T5" fmla="*/ 1 h 31"/>
                <a:gd name="T6" fmla="*/ 2 w 6"/>
                <a:gd name="T7" fmla="*/ 0 h 31"/>
                <a:gd name="T8" fmla="*/ 3 w 6"/>
                <a:gd name="T9" fmla="*/ 0 h 31"/>
                <a:gd name="T10" fmla="*/ 4 w 6"/>
                <a:gd name="T11" fmla="*/ 0 h 31"/>
                <a:gd name="T12" fmla="*/ 5 w 6"/>
                <a:gd name="T13" fmla="*/ 1 h 31"/>
                <a:gd name="T14" fmla="*/ 6 w 6"/>
                <a:gd name="T15" fmla="*/ 2 h 31"/>
                <a:gd name="T16" fmla="*/ 6 w 6"/>
                <a:gd name="T17" fmla="*/ 3 h 31"/>
                <a:gd name="T18" fmla="*/ 6 w 6"/>
                <a:gd name="T19" fmla="*/ 4 h 31"/>
                <a:gd name="T20" fmla="*/ 5 w 6"/>
                <a:gd name="T21" fmla="*/ 5 h 31"/>
                <a:gd name="T22" fmla="*/ 4 w 6"/>
                <a:gd name="T23" fmla="*/ 6 h 31"/>
                <a:gd name="T24" fmla="*/ 3 w 6"/>
                <a:gd name="T25" fmla="*/ 6 h 31"/>
                <a:gd name="T26" fmla="*/ 2 w 6"/>
                <a:gd name="T27" fmla="*/ 6 h 31"/>
                <a:gd name="T28" fmla="*/ 1 w 6"/>
                <a:gd name="T29" fmla="*/ 5 h 31"/>
                <a:gd name="T30" fmla="*/ 0 w 6"/>
                <a:gd name="T31" fmla="*/ 4 h 31"/>
                <a:gd name="T32" fmla="*/ 0 w 6"/>
                <a:gd name="T33" fmla="*/ 3 h 31"/>
                <a:gd name="T34" fmla="*/ 6 w 6"/>
                <a:gd name="T35" fmla="*/ 31 h 31"/>
                <a:gd name="T36" fmla="*/ 0 w 6"/>
                <a:gd name="T37" fmla="*/ 31 h 31"/>
                <a:gd name="T38" fmla="*/ 0 w 6"/>
                <a:gd name="T39" fmla="*/ 9 h 31"/>
                <a:gd name="T40" fmla="*/ 6 w 6"/>
                <a:gd name="T41" fmla="*/ 9 h 31"/>
                <a:gd name="T42" fmla="*/ 6 w 6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31">
                  <a:moveTo>
                    <a:pt x="0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6" y="1"/>
                    <a:pt x="6" y="2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6" y="3"/>
                    <a:pt x="6" y="4"/>
                    <a:pt x="6" y="4"/>
                  </a:cubicBezTo>
                  <a:cubicBezTo>
                    <a:pt x="6" y="5"/>
                    <a:pt x="5" y="5"/>
                    <a:pt x="5" y="5"/>
                  </a:cubicBezTo>
                  <a:cubicBezTo>
                    <a:pt x="5" y="5"/>
                    <a:pt x="4" y="6"/>
                    <a:pt x="4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5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lose/>
                  <a:moveTo>
                    <a:pt x="6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6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43" name="Freeform 343"/>
            <p:cNvSpPr>
              <a:spLocks noEditPoints="1"/>
            </p:cNvSpPr>
            <p:nvPr/>
          </p:nvSpPr>
          <p:spPr bwMode="auto">
            <a:xfrm>
              <a:off x="7574965" y="4142643"/>
              <a:ext cx="76803" cy="81890"/>
            </a:xfrm>
            <a:custGeom>
              <a:avLst/>
              <a:gdLst>
                <a:gd name="T0" fmla="*/ 0 w 18"/>
                <a:gd name="T1" fmla="*/ 11 h 23"/>
                <a:gd name="T2" fmla="*/ 1 w 18"/>
                <a:gd name="T3" fmla="*/ 6 h 23"/>
                <a:gd name="T4" fmla="*/ 3 w 18"/>
                <a:gd name="T5" fmla="*/ 3 h 23"/>
                <a:gd name="T6" fmla="*/ 6 w 18"/>
                <a:gd name="T7" fmla="*/ 1 h 23"/>
                <a:gd name="T8" fmla="*/ 9 w 18"/>
                <a:gd name="T9" fmla="*/ 0 h 23"/>
                <a:gd name="T10" fmla="*/ 13 w 18"/>
                <a:gd name="T11" fmla="*/ 1 h 23"/>
                <a:gd name="T12" fmla="*/ 16 w 18"/>
                <a:gd name="T13" fmla="*/ 3 h 23"/>
                <a:gd name="T14" fmla="*/ 17 w 18"/>
                <a:gd name="T15" fmla="*/ 6 h 23"/>
                <a:gd name="T16" fmla="*/ 18 w 18"/>
                <a:gd name="T17" fmla="*/ 11 h 23"/>
                <a:gd name="T18" fmla="*/ 18 w 18"/>
                <a:gd name="T19" fmla="*/ 12 h 23"/>
                <a:gd name="T20" fmla="*/ 17 w 18"/>
                <a:gd name="T21" fmla="*/ 17 h 23"/>
                <a:gd name="T22" fmla="*/ 16 w 18"/>
                <a:gd name="T23" fmla="*/ 20 h 23"/>
                <a:gd name="T24" fmla="*/ 13 w 18"/>
                <a:gd name="T25" fmla="*/ 22 h 23"/>
                <a:gd name="T26" fmla="*/ 9 w 18"/>
                <a:gd name="T27" fmla="*/ 23 h 23"/>
                <a:gd name="T28" fmla="*/ 6 w 18"/>
                <a:gd name="T29" fmla="*/ 22 h 23"/>
                <a:gd name="T30" fmla="*/ 3 w 18"/>
                <a:gd name="T31" fmla="*/ 20 h 23"/>
                <a:gd name="T32" fmla="*/ 1 w 18"/>
                <a:gd name="T33" fmla="*/ 17 h 23"/>
                <a:gd name="T34" fmla="*/ 0 w 18"/>
                <a:gd name="T35" fmla="*/ 12 h 23"/>
                <a:gd name="T36" fmla="*/ 0 w 18"/>
                <a:gd name="T37" fmla="*/ 11 h 23"/>
                <a:gd name="T38" fmla="*/ 6 w 18"/>
                <a:gd name="T39" fmla="*/ 12 h 23"/>
                <a:gd name="T40" fmla="*/ 7 w 18"/>
                <a:gd name="T41" fmla="*/ 17 h 23"/>
                <a:gd name="T42" fmla="*/ 9 w 18"/>
                <a:gd name="T43" fmla="*/ 18 h 23"/>
                <a:gd name="T44" fmla="*/ 12 w 18"/>
                <a:gd name="T45" fmla="*/ 17 h 23"/>
                <a:gd name="T46" fmla="*/ 12 w 18"/>
                <a:gd name="T47" fmla="*/ 12 h 23"/>
                <a:gd name="T48" fmla="*/ 12 w 18"/>
                <a:gd name="T49" fmla="*/ 11 h 23"/>
                <a:gd name="T50" fmla="*/ 12 w 18"/>
                <a:gd name="T51" fmla="*/ 6 h 23"/>
                <a:gd name="T52" fmla="*/ 9 w 18"/>
                <a:gd name="T53" fmla="*/ 5 h 23"/>
                <a:gd name="T54" fmla="*/ 7 w 18"/>
                <a:gd name="T55" fmla="*/ 6 h 23"/>
                <a:gd name="T56" fmla="*/ 6 w 18"/>
                <a:gd name="T57" fmla="*/ 11 h 23"/>
                <a:gd name="T58" fmla="*/ 6 w 18"/>
                <a:gd name="T5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3">
                  <a:moveTo>
                    <a:pt x="0" y="11"/>
                  </a:moveTo>
                  <a:cubicBezTo>
                    <a:pt x="0" y="9"/>
                    <a:pt x="1" y="8"/>
                    <a:pt x="1" y="6"/>
                  </a:cubicBezTo>
                  <a:cubicBezTo>
                    <a:pt x="1" y="5"/>
                    <a:pt x="2" y="4"/>
                    <a:pt x="3" y="3"/>
                  </a:cubicBezTo>
                  <a:cubicBezTo>
                    <a:pt x="4" y="2"/>
                    <a:pt x="4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4" y="1"/>
                    <a:pt x="15" y="2"/>
                    <a:pt x="16" y="3"/>
                  </a:cubicBezTo>
                  <a:cubicBezTo>
                    <a:pt x="16" y="4"/>
                    <a:pt x="17" y="5"/>
                    <a:pt x="17" y="6"/>
                  </a:cubicBezTo>
                  <a:cubicBezTo>
                    <a:pt x="18" y="8"/>
                    <a:pt x="18" y="9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4"/>
                    <a:pt x="18" y="16"/>
                    <a:pt x="17" y="17"/>
                  </a:cubicBezTo>
                  <a:cubicBezTo>
                    <a:pt x="17" y="18"/>
                    <a:pt x="16" y="19"/>
                    <a:pt x="16" y="20"/>
                  </a:cubicBezTo>
                  <a:cubicBezTo>
                    <a:pt x="15" y="21"/>
                    <a:pt x="14" y="22"/>
                    <a:pt x="13" y="22"/>
                  </a:cubicBezTo>
                  <a:cubicBezTo>
                    <a:pt x="12" y="23"/>
                    <a:pt x="11" y="23"/>
                    <a:pt x="9" y="23"/>
                  </a:cubicBezTo>
                  <a:cubicBezTo>
                    <a:pt x="8" y="23"/>
                    <a:pt x="7" y="23"/>
                    <a:pt x="6" y="22"/>
                  </a:cubicBezTo>
                  <a:cubicBezTo>
                    <a:pt x="4" y="22"/>
                    <a:pt x="4" y="21"/>
                    <a:pt x="3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1" y="16"/>
                    <a:pt x="0" y="14"/>
                    <a:pt x="0" y="12"/>
                  </a:cubicBezTo>
                  <a:lnTo>
                    <a:pt x="0" y="11"/>
                  </a:lnTo>
                  <a:close/>
                  <a:moveTo>
                    <a:pt x="6" y="12"/>
                  </a:moveTo>
                  <a:cubicBezTo>
                    <a:pt x="6" y="14"/>
                    <a:pt x="6" y="16"/>
                    <a:pt x="7" y="17"/>
                  </a:cubicBezTo>
                  <a:cubicBezTo>
                    <a:pt x="7" y="18"/>
                    <a:pt x="8" y="18"/>
                    <a:pt x="9" y="18"/>
                  </a:cubicBezTo>
                  <a:cubicBezTo>
                    <a:pt x="10" y="18"/>
                    <a:pt x="11" y="18"/>
                    <a:pt x="12" y="17"/>
                  </a:cubicBezTo>
                  <a:cubicBezTo>
                    <a:pt x="12" y="16"/>
                    <a:pt x="12" y="14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2" y="7"/>
                    <a:pt x="12" y="6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8" y="5"/>
                    <a:pt x="7" y="5"/>
                    <a:pt x="7" y="6"/>
                  </a:cubicBezTo>
                  <a:cubicBezTo>
                    <a:pt x="6" y="7"/>
                    <a:pt x="6" y="9"/>
                    <a:pt x="6" y="11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44" name="Freeform 344"/>
            <p:cNvSpPr>
              <a:spLocks/>
            </p:cNvSpPr>
            <p:nvPr/>
          </p:nvSpPr>
          <p:spPr bwMode="auto">
            <a:xfrm>
              <a:off x="7663768" y="4142643"/>
              <a:ext cx="72002" cy="81890"/>
            </a:xfrm>
            <a:custGeom>
              <a:avLst/>
              <a:gdLst>
                <a:gd name="T0" fmla="*/ 6 w 17"/>
                <a:gd name="T1" fmla="*/ 1 h 23"/>
                <a:gd name="T2" fmla="*/ 6 w 17"/>
                <a:gd name="T3" fmla="*/ 3 h 23"/>
                <a:gd name="T4" fmla="*/ 8 w 17"/>
                <a:gd name="T5" fmla="*/ 1 h 23"/>
                <a:gd name="T6" fmla="*/ 11 w 17"/>
                <a:gd name="T7" fmla="*/ 0 h 23"/>
                <a:gd name="T8" fmla="*/ 13 w 17"/>
                <a:gd name="T9" fmla="*/ 1 h 23"/>
                <a:gd name="T10" fmla="*/ 15 w 17"/>
                <a:gd name="T11" fmla="*/ 2 h 23"/>
                <a:gd name="T12" fmla="*/ 16 w 17"/>
                <a:gd name="T13" fmla="*/ 5 h 23"/>
                <a:gd name="T14" fmla="*/ 17 w 17"/>
                <a:gd name="T15" fmla="*/ 9 h 23"/>
                <a:gd name="T16" fmla="*/ 17 w 17"/>
                <a:gd name="T17" fmla="*/ 23 h 23"/>
                <a:gd name="T18" fmla="*/ 11 w 17"/>
                <a:gd name="T19" fmla="*/ 23 h 23"/>
                <a:gd name="T20" fmla="*/ 11 w 17"/>
                <a:gd name="T21" fmla="*/ 9 h 23"/>
                <a:gd name="T22" fmla="*/ 11 w 17"/>
                <a:gd name="T23" fmla="*/ 7 h 23"/>
                <a:gd name="T24" fmla="*/ 10 w 17"/>
                <a:gd name="T25" fmla="*/ 6 h 23"/>
                <a:gd name="T26" fmla="*/ 10 w 17"/>
                <a:gd name="T27" fmla="*/ 5 h 23"/>
                <a:gd name="T28" fmla="*/ 9 w 17"/>
                <a:gd name="T29" fmla="*/ 5 h 23"/>
                <a:gd name="T30" fmla="*/ 7 w 17"/>
                <a:gd name="T31" fmla="*/ 5 h 23"/>
                <a:gd name="T32" fmla="*/ 6 w 17"/>
                <a:gd name="T33" fmla="*/ 7 h 23"/>
                <a:gd name="T34" fmla="*/ 6 w 17"/>
                <a:gd name="T35" fmla="*/ 23 h 23"/>
                <a:gd name="T36" fmla="*/ 0 w 17"/>
                <a:gd name="T37" fmla="*/ 23 h 23"/>
                <a:gd name="T38" fmla="*/ 0 w 17"/>
                <a:gd name="T39" fmla="*/ 1 h 23"/>
                <a:gd name="T40" fmla="*/ 6 w 17"/>
                <a:gd name="T4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23">
                  <a:moveTo>
                    <a:pt x="6" y="1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7" y="2"/>
                    <a:pt x="7" y="1"/>
                    <a:pt x="8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0"/>
                    <a:pt x="13" y="1"/>
                  </a:cubicBezTo>
                  <a:cubicBezTo>
                    <a:pt x="14" y="1"/>
                    <a:pt x="15" y="1"/>
                    <a:pt x="15" y="2"/>
                  </a:cubicBezTo>
                  <a:cubicBezTo>
                    <a:pt x="16" y="3"/>
                    <a:pt x="16" y="4"/>
                    <a:pt x="16" y="5"/>
                  </a:cubicBezTo>
                  <a:cubicBezTo>
                    <a:pt x="17" y="6"/>
                    <a:pt x="17" y="7"/>
                    <a:pt x="17" y="9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7"/>
                    <a:pt x="11" y="7"/>
                  </a:cubicBezTo>
                  <a:cubicBezTo>
                    <a:pt x="11" y="6"/>
                    <a:pt x="11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45" name="Freeform 345"/>
            <p:cNvSpPr>
              <a:spLocks/>
            </p:cNvSpPr>
            <p:nvPr/>
          </p:nvSpPr>
          <p:spPr bwMode="auto">
            <a:xfrm>
              <a:off x="7788574" y="4124667"/>
              <a:ext cx="45603" cy="99865"/>
            </a:xfrm>
            <a:custGeom>
              <a:avLst/>
              <a:gdLst>
                <a:gd name="T0" fmla="*/ 8 w 11"/>
                <a:gd name="T1" fmla="*/ 0 h 28"/>
                <a:gd name="T2" fmla="*/ 8 w 11"/>
                <a:gd name="T3" fmla="*/ 6 h 28"/>
                <a:gd name="T4" fmla="*/ 11 w 11"/>
                <a:gd name="T5" fmla="*/ 6 h 28"/>
                <a:gd name="T6" fmla="*/ 11 w 11"/>
                <a:gd name="T7" fmla="*/ 10 h 28"/>
                <a:gd name="T8" fmla="*/ 8 w 11"/>
                <a:gd name="T9" fmla="*/ 10 h 28"/>
                <a:gd name="T10" fmla="*/ 8 w 11"/>
                <a:gd name="T11" fmla="*/ 21 h 28"/>
                <a:gd name="T12" fmla="*/ 8 w 11"/>
                <a:gd name="T13" fmla="*/ 22 h 28"/>
                <a:gd name="T14" fmla="*/ 8 w 11"/>
                <a:gd name="T15" fmla="*/ 23 h 28"/>
                <a:gd name="T16" fmla="*/ 9 w 11"/>
                <a:gd name="T17" fmla="*/ 23 h 28"/>
                <a:gd name="T18" fmla="*/ 10 w 11"/>
                <a:gd name="T19" fmla="*/ 23 h 28"/>
                <a:gd name="T20" fmla="*/ 11 w 11"/>
                <a:gd name="T21" fmla="*/ 23 h 28"/>
                <a:gd name="T22" fmla="*/ 11 w 11"/>
                <a:gd name="T23" fmla="*/ 23 h 28"/>
                <a:gd name="T24" fmla="*/ 11 w 11"/>
                <a:gd name="T25" fmla="*/ 27 h 28"/>
                <a:gd name="T26" fmla="*/ 10 w 11"/>
                <a:gd name="T27" fmla="*/ 28 h 28"/>
                <a:gd name="T28" fmla="*/ 8 w 11"/>
                <a:gd name="T29" fmla="*/ 28 h 28"/>
                <a:gd name="T30" fmla="*/ 6 w 11"/>
                <a:gd name="T31" fmla="*/ 28 h 28"/>
                <a:gd name="T32" fmla="*/ 4 w 11"/>
                <a:gd name="T33" fmla="*/ 26 h 28"/>
                <a:gd name="T34" fmla="*/ 3 w 11"/>
                <a:gd name="T35" fmla="*/ 24 h 28"/>
                <a:gd name="T36" fmla="*/ 2 w 11"/>
                <a:gd name="T37" fmla="*/ 21 h 28"/>
                <a:gd name="T38" fmla="*/ 2 w 11"/>
                <a:gd name="T39" fmla="*/ 10 h 28"/>
                <a:gd name="T40" fmla="*/ 0 w 11"/>
                <a:gd name="T41" fmla="*/ 10 h 28"/>
                <a:gd name="T42" fmla="*/ 0 w 11"/>
                <a:gd name="T43" fmla="*/ 6 h 28"/>
                <a:gd name="T44" fmla="*/ 2 w 11"/>
                <a:gd name="T45" fmla="*/ 6 h 28"/>
                <a:gd name="T46" fmla="*/ 2 w 11"/>
                <a:gd name="T47" fmla="*/ 0 h 28"/>
                <a:gd name="T48" fmla="*/ 8 w 11"/>
                <a:gd name="T4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28">
                  <a:moveTo>
                    <a:pt x="8" y="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2"/>
                    <a:pt x="8" y="22"/>
                  </a:cubicBezTo>
                  <a:cubicBezTo>
                    <a:pt x="8" y="22"/>
                    <a:pt x="8" y="22"/>
                    <a:pt x="8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10" y="23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8"/>
                    <a:pt x="10" y="28"/>
                    <a:pt x="10" y="28"/>
                  </a:cubicBezTo>
                  <a:cubicBezTo>
                    <a:pt x="9" y="28"/>
                    <a:pt x="9" y="28"/>
                    <a:pt x="8" y="28"/>
                  </a:cubicBezTo>
                  <a:cubicBezTo>
                    <a:pt x="7" y="28"/>
                    <a:pt x="6" y="28"/>
                    <a:pt x="6" y="28"/>
                  </a:cubicBezTo>
                  <a:cubicBezTo>
                    <a:pt x="5" y="27"/>
                    <a:pt x="4" y="27"/>
                    <a:pt x="4" y="26"/>
                  </a:cubicBezTo>
                  <a:cubicBezTo>
                    <a:pt x="3" y="26"/>
                    <a:pt x="3" y="25"/>
                    <a:pt x="3" y="24"/>
                  </a:cubicBezTo>
                  <a:cubicBezTo>
                    <a:pt x="2" y="24"/>
                    <a:pt x="2" y="23"/>
                    <a:pt x="2" y="2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46" name="Freeform 346"/>
            <p:cNvSpPr>
              <a:spLocks noEditPoints="1"/>
            </p:cNvSpPr>
            <p:nvPr/>
          </p:nvSpPr>
          <p:spPr bwMode="auto">
            <a:xfrm>
              <a:off x="7843774" y="4142643"/>
              <a:ext cx="76803" cy="81890"/>
            </a:xfrm>
            <a:custGeom>
              <a:avLst/>
              <a:gdLst>
                <a:gd name="T0" fmla="*/ 0 w 18"/>
                <a:gd name="T1" fmla="*/ 11 h 23"/>
                <a:gd name="T2" fmla="*/ 0 w 18"/>
                <a:gd name="T3" fmla="*/ 6 h 23"/>
                <a:gd name="T4" fmla="*/ 2 w 18"/>
                <a:gd name="T5" fmla="*/ 3 h 23"/>
                <a:gd name="T6" fmla="*/ 5 w 18"/>
                <a:gd name="T7" fmla="*/ 1 h 23"/>
                <a:gd name="T8" fmla="*/ 9 w 18"/>
                <a:gd name="T9" fmla="*/ 0 h 23"/>
                <a:gd name="T10" fmla="*/ 12 w 18"/>
                <a:gd name="T11" fmla="*/ 1 h 23"/>
                <a:gd name="T12" fmla="*/ 15 w 18"/>
                <a:gd name="T13" fmla="*/ 3 h 23"/>
                <a:gd name="T14" fmla="*/ 17 w 18"/>
                <a:gd name="T15" fmla="*/ 6 h 23"/>
                <a:gd name="T16" fmla="*/ 18 w 18"/>
                <a:gd name="T17" fmla="*/ 11 h 23"/>
                <a:gd name="T18" fmla="*/ 18 w 18"/>
                <a:gd name="T19" fmla="*/ 12 h 23"/>
                <a:gd name="T20" fmla="*/ 17 w 18"/>
                <a:gd name="T21" fmla="*/ 17 h 23"/>
                <a:gd name="T22" fmla="*/ 15 w 18"/>
                <a:gd name="T23" fmla="*/ 20 h 23"/>
                <a:gd name="T24" fmla="*/ 12 w 18"/>
                <a:gd name="T25" fmla="*/ 22 h 23"/>
                <a:gd name="T26" fmla="*/ 9 w 18"/>
                <a:gd name="T27" fmla="*/ 23 h 23"/>
                <a:gd name="T28" fmla="*/ 5 w 18"/>
                <a:gd name="T29" fmla="*/ 22 h 23"/>
                <a:gd name="T30" fmla="*/ 2 w 18"/>
                <a:gd name="T31" fmla="*/ 20 h 23"/>
                <a:gd name="T32" fmla="*/ 0 w 18"/>
                <a:gd name="T33" fmla="*/ 17 h 23"/>
                <a:gd name="T34" fmla="*/ 0 w 18"/>
                <a:gd name="T35" fmla="*/ 12 h 23"/>
                <a:gd name="T36" fmla="*/ 0 w 18"/>
                <a:gd name="T37" fmla="*/ 11 h 23"/>
                <a:gd name="T38" fmla="*/ 6 w 18"/>
                <a:gd name="T39" fmla="*/ 12 h 23"/>
                <a:gd name="T40" fmla="*/ 6 w 18"/>
                <a:gd name="T41" fmla="*/ 17 h 23"/>
                <a:gd name="T42" fmla="*/ 9 w 18"/>
                <a:gd name="T43" fmla="*/ 18 h 23"/>
                <a:gd name="T44" fmla="*/ 11 w 18"/>
                <a:gd name="T45" fmla="*/ 17 h 23"/>
                <a:gd name="T46" fmla="*/ 12 w 18"/>
                <a:gd name="T47" fmla="*/ 12 h 23"/>
                <a:gd name="T48" fmla="*/ 12 w 18"/>
                <a:gd name="T49" fmla="*/ 11 h 23"/>
                <a:gd name="T50" fmla="*/ 11 w 18"/>
                <a:gd name="T51" fmla="*/ 6 h 23"/>
                <a:gd name="T52" fmla="*/ 9 w 18"/>
                <a:gd name="T53" fmla="*/ 5 h 23"/>
                <a:gd name="T54" fmla="*/ 6 w 18"/>
                <a:gd name="T55" fmla="*/ 6 h 23"/>
                <a:gd name="T56" fmla="*/ 6 w 18"/>
                <a:gd name="T57" fmla="*/ 11 h 23"/>
                <a:gd name="T58" fmla="*/ 6 w 18"/>
                <a:gd name="T5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3">
                  <a:moveTo>
                    <a:pt x="0" y="11"/>
                  </a:moveTo>
                  <a:cubicBezTo>
                    <a:pt x="0" y="9"/>
                    <a:pt x="0" y="8"/>
                    <a:pt x="0" y="6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3" y="1"/>
                    <a:pt x="14" y="2"/>
                    <a:pt x="15" y="3"/>
                  </a:cubicBezTo>
                  <a:cubicBezTo>
                    <a:pt x="16" y="4"/>
                    <a:pt x="16" y="5"/>
                    <a:pt x="17" y="6"/>
                  </a:cubicBezTo>
                  <a:cubicBezTo>
                    <a:pt x="17" y="8"/>
                    <a:pt x="18" y="9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4"/>
                    <a:pt x="17" y="16"/>
                    <a:pt x="17" y="17"/>
                  </a:cubicBezTo>
                  <a:cubicBezTo>
                    <a:pt x="16" y="18"/>
                    <a:pt x="16" y="19"/>
                    <a:pt x="15" y="20"/>
                  </a:cubicBezTo>
                  <a:cubicBezTo>
                    <a:pt x="14" y="21"/>
                    <a:pt x="13" y="22"/>
                    <a:pt x="12" y="22"/>
                  </a:cubicBezTo>
                  <a:cubicBezTo>
                    <a:pt x="11" y="23"/>
                    <a:pt x="10" y="23"/>
                    <a:pt x="9" y="23"/>
                  </a:cubicBezTo>
                  <a:cubicBezTo>
                    <a:pt x="7" y="23"/>
                    <a:pt x="6" y="23"/>
                    <a:pt x="5" y="22"/>
                  </a:cubicBezTo>
                  <a:cubicBezTo>
                    <a:pt x="4" y="22"/>
                    <a:pt x="3" y="21"/>
                    <a:pt x="2" y="20"/>
                  </a:cubicBezTo>
                  <a:cubicBezTo>
                    <a:pt x="1" y="19"/>
                    <a:pt x="1" y="18"/>
                    <a:pt x="0" y="17"/>
                  </a:cubicBezTo>
                  <a:cubicBezTo>
                    <a:pt x="0" y="16"/>
                    <a:pt x="0" y="14"/>
                    <a:pt x="0" y="12"/>
                  </a:cubicBezTo>
                  <a:lnTo>
                    <a:pt x="0" y="11"/>
                  </a:lnTo>
                  <a:close/>
                  <a:moveTo>
                    <a:pt x="6" y="12"/>
                  </a:moveTo>
                  <a:cubicBezTo>
                    <a:pt x="6" y="14"/>
                    <a:pt x="6" y="16"/>
                    <a:pt x="6" y="17"/>
                  </a:cubicBezTo>
                  <a:cubicBezTo>
                    <a:pt x="7" y="18"/>
                    <a:pt x="8" y="18"/>
                    <a:pt x="9" y="18"/>
                  </a:cubicBezTo>
                  <a:cubicBezTo>
                    <a:pt x="10" y="18"/>
                    <a:pt x="10" y="18"/>
                    <a:pt x="11" y="17"/>
                  </a:cubicBezTo>
                  <a:cubicBezTo>
                    <a:pt x="12" y="16"/>
                    <a:pt x="12" y="14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2" y="7"/>
                    <a:pt x="11" y="6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8" y="5"/>
                    <a:pt x="7" y="5"/>
                    <a:pt x="6" y="6"/>
                  </a:cubicBezTo>
                  <a:cubicBezTo>
                    <a:pt x="6" y="7"/>
                    <a:pt x="6" y="9"/>
                    <a:pt x="6" y="11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47" name="Freeform 347"/>
            <p:cNvSpPr>
              <a:spLocks/>
            </p:cNvSpPr>
            <p:nvPr/>
          </p:nvSpPr>
          <p:spPr bwMode="auto">
            <a:xfrm>
              <a:off x="7966180" y="4124667"/>
              <a:ext cx="48002" cy="99865"/>
            </a:xfrm>
            <a:custGeom>
              <a:avLst/>
              <a:gdLst>
                <a:gd name="T0" fmla="*/ 8 w 11"/>
                <a:gd name="T1" fmla="*/ 0 h 28"/>
                <a:gd name="T2" fmla="*/ 8 w 11"/>
                <a:gd name="T3" fmla="*/ 6 h 28"/>
                <a:gd name="T4" fmla="*/ 11 w 11"/>
                <a:gd name="T5" fmla="*/ 6 h 28"/>
                <a:gd name="T6" fmla="*/ 11 w 11"/>
                <a:gd name="T7" fmla="*/ 10 h 28"/>
                <a:gd name="T8" fmla="*/ 8 w 11"/>
                <a:gd name="T9" fmla="*/ 10 h 28"/>
                <a:gd name="T10" fmla="*/ 8 w 11"/>
                <a:gd name="T11" fmla="*/ 21 h 28"/>
                <a:gd name="T12" fmla="*/ 8 w 11"/>
                <a:gd name="T13" fmla="*/ 22 h 28"/>
                <a:gd name="T14" fmla="*/ 9 w 11"/>
                <a:gd name="T15" fmla="*/ 23 h 28"/>
                <a:gd name="T16" fmla="*/ 9 w 11"/>
                <a:gd name="T17" fmla="*/ 23 h 28"/>
                <a:gd name="T18" fmla="*/ 10 w 11"/>
                <a:gd name="T19" fmla="*/ 23 h 28"/>
                <a:gd name="T20" fmla="*/ 11 w 11"/>
                <a:gd name="T21" fmla="*/ 23 h 28"/>
                <a:gd name="T22" fmla="*/ 11 w 11"/>
                <a:gd name="T23" fmla="*/ 23 h 28"/>
                <a:gd name="T24" fmla="*/ 11 w 11"/>
                <a:gd name="T25" fmla="*/ 27 h 28"/>
                <a:gd name="T26" fmla="*/ 10 w 11"/>
                <a:gd name="T27" fmla="*/ 28 h 28"/>
                <a:gd name="T28" fmla="*/ 8 w 11"/>
                <a:gd name="T29" fmla="*/ 28 h 28"/>
                <a:gd name="T30" fmla="*/ 6 w 11"/>
                <a:gd name="T31" fmla="*/ 28 h 28"/>
                <a:gd name="T32" fmla="*/ 4 w 11"/>
                <a:gd name="T33" fmla="*/ 26 h 28"/>
                <a:gd name="T34" fmla="*/ 3 w 11"/>
                <a:gd name="T35" fmla="*/ 24 h 28"/>
                <a:gd name="T36" fmla="*/ 2 w 11"/>
                <a:gd name="T37" fmla="*/ 21 h 28"/>
                <a:gd name="T38" fmla="*/ 2 w 11"/>
                <a:gd name="T39" fmla="*/ 10 h 28"/>
                <a:gd name="T40" fmla="*/ 0 w 11"/>
                <a:gd name="T41" fmla="*/ 10 h 28"/>
                <a:gd name="T42" fmla="*/ 0 w 11"/>
                <a:gd name="T43" fmla="*/ 6 h 28"/>
                <a:gd name="T44" fmla="*/ 2 w 11"/>
                <a:gd name="T45" fmla="*/ 6 h 28"/>
                <a:gd name="T46" fmla="*/ 2 w 11"/>
                <a:gd name="T47" fmla="*/ 0 h 28"/>
                <a:gd name="T48" fmla="*/ 8 w 11"/>
                <a:gd name="T4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28">
                  <a:moveTo>
                    <a:pt x="8" y="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2"/>
                    <a:pt x="8" y="22"/>
                  </a:cubicBezTo>
                  <a:cubicBezTo>
                    <a:pt x="8" y="22"/>
                    <a:pt x="8" y="22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8"/>
                    <a:pt x="10" y="28"/>
                    <a:pt x="10" y="28"/>
                  </a:cubicBezTo>
                  <a:cubicBezTo>
                    <a:pt x="9" y="28"/>
                    <a:pt x="9" y="28"/>
                    <a:pt x="8" y="28"/>
                  </a:cubicBezTo>
                  <a:cubicBezTo>
                    <a:pt x="7" y="28"/>
                    <a:pt x="6" y="28"/>
                    <a:pt x="6" y="28"/>
                  </a:cubicBezTo>
                  <a:cubicBezTo>
                    <a:pt x="5" y="27"/>
                    <a:pt x="4" y="27"/>
                    <a:pt x="4" y="26"/>
                  </a:cubicBezTo>
                  <a:cubicBezTo>
                    <a:pt x="3" y="26"/>
                    <a:pt x="3" y="25"/>
                    <a:pt x="3" y="24"/>
                  </a:cubicBezTo>
                  <a:cubicBezTo>
                    <a:pt x="3" y="24"/>
                    <a:pt x="2" y="23"/>
                    <a:pt x="2" y="2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48" name="Freeform 348"/>
            <p:cNvSpPr>
              <a:spLocks/>
            </p:cNvSpPr>
            <p:nvPr/>
          </p:nvSpPr>
          <p:spPr bwMode="auto">
            <a:xfrm>
              <a:off x="8026181" y="4110686"/>
              <a:ext cx="69603" cy="113847"/>
            </a:xfrm>
            <a:custGeom>
              <a:avLst/>
              <a:gdLst>
                <a:gd name="T0" fmla="*/ 6 w 16"/>
                <a:gd name="T1" fmla="*/ 12 h 32"/>
                <a:gd name="T2" fmla="*/ 8 w 16"/>
                <a:gd name="T3" fmla="*/ 10 h 32"/>
                <a:gd name="T4" fmla="*/ 10 w 16"/>
                <a:gd name="T5" fmla="*/ 9 h 32"/>
                <a:gd name="T6" fmla="*/ 13 w 16"/>
                <a:gd name="T7" fmla="*/ 10 h 32"/>
                <a:gd name="T8" fmla="*/ 15 w 16"/>
                <a:gd name="T9" fmla="*/ 11 h 32"/>
                <a:gd name="T10" fmla="*/ 16 w 16"/>
                <a:gd name="T11" fmla="*/ 14 h 32"/>
                <a:gd name="T12" fmla="*/ 16 w 16"/>
                <a:gd name="T13" fmla="*/ 18 h 32"/>
                <a:gd name="T14" fmla="*/ 16 w 16"/>
                <a:gd name="T15" fmla="*/ 32 h 32"/>
                <a:gd name="T16" fmla="*/ 11 w 16"/>
                <a:gd name="T17" fmla="*/ 32 h 32"/>
                <a:gd name="T18" fmla="*/ 11 w 16"/>
                <a:gd name="T19" fmla="*/ 18 h 32"/>
                <a:gd name="T20" fmla="*/ 11 w 16"/>
                <a:gd name="T21" fmla="*/ 16 h 32"/>
                <a:gd name="T22" fmla="*/ 10 w 16"/>
                <a:gd name="T23" fmla="*/ 15 h 32"/>
                <a:gd name="T24" fmla="*/ 9 w 16"/>
                <a:gd name="T25" fmla="*/ 14 h 32"/>
                <a:gd name="T26" fmla="*/ 8 w 16"/>
                <a:gd name="T27" fmla="*/ 14 h 32"/>
                <a:gd name="T28" fmla="*/ 7 w 16"/>
                <a:gd name="T29" fmla="*/ 14 h 32"/>
                <a:gd name="T30" fmla="*/ 6 w 16"/>
                <a:gd name="T31" fmla="*/ 15 h 32"/>
                <a:gd name="T32" fmla="*/ 6 w 16"/>
                <a:gd name="T33" fmla="*/ 32 h 32"/>
                <a:gd name="T34" fmla="*/ 0 w 16"/>
                <a:gd name="T35" fmla="*/ 32 h 32"/>
                <a:gd name="T36" fmla="*/ 0 w 16"/>
                <a:gd name="T37" fmla="*/ 0 h 32"/>
                <a:gd name="T38" fmla="*/ 6 w 16"/>
                <a:gd name="T39" fmla="*/ 0 h 32"/>
                <a:gd name="T40" fmla="*/ 6 w 16"/>
                <a:gd name="T4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2">
                  <a:moveTo>
                    <a:pt x="6" y="12"/>
                  </a:moveTo>
                  <a:cubicBezTo>
                    <a:pt x="6" y="11"/>
                    <a:pt x="7" y="10"/>
                    <a:pt x="8" y="10"/>
                  </a:cubicBezTo>
                  <a:cubicBezTo>
                    <a:pt x="9" y="9"/>
                    <a:pt x="9" y="9"/>
                    <a:pt x="10" y="9"/>
                  </a:cubicBezTo>
                  <a:cubicBezTo>
                    <a:pt x="11" y="9"/>
                    <a:pt x="12" y="9"/>
                    <a:pt x="13" y="10"/>
                  </a:cubicBezTo>
                  <a:cubicBezTo>
                    <a:pt x="14" y="10"/>
                    <a:pt x="14" y="10"/>
                    <a:pt x="15" y="11"/>
                  </a:cubicBezTo>
                  <a:cubicBezTo>
                    <a:pt x="15" y="12"/>
                    <a:pt x="16" y="13"/>
                    <a:pt x="16" y="14"/>
                  </a:cubicBezTo>
                  <a:cubicBezTo>
                    <a:pt x="16" y="15"/>
                    <a:pt x="16" y="16"/>
                    <a:pt x="16" y="18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7"/>
                    <a:pt x="11" y="16"/>
                    <a:pt x="11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4"/>
                    <a:pt x="9" y="14"/>
                  </a:cubicBezTo>
                  <a:cubicBezTo>
                    <a:pt x="9" y="14"/>
                    <a:pt x="9" y="14"/>
                    <a:pt x="8" y="14"/>
                  </a:cubicBezTo>
                  <a:cubicBezTo>
                    <a:pt x="8" y="14"/>
                    <a:pt x="7" y="14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49" name="Freeform 349"/>
            <p:cNvSpPr>
              <a:spLocks noEditPoints="1"/>
            </p:cNvSpPr>
            <p:nvPr/>
          </p:nvSpPr>
          <p:spPr bwMode="auto">
            <a:xfrm>
              <a:off x="8112585" y="4142643"/>
              <a:ext cx="72002" cy="81890"/>
            </a:xfrm>
            <a:custGeom>
              <a:avLst/>
              <a:gdLst>
                <a:gd name="T0" fmla="*/ 9 w 17"/>
                <a:gd name="T1" fmla="*/ 23 h 23"/>
                <a:gd name="T2" fmla="*/ 5 w 17"/>
                <a:gd name="T3" fmla="*/ 22 h 23"/>
                <a:gd name="T4" fmla="*/ 2 w 17"/>
                <a:gd name="T5" fmla="*/ 20 h 23"/>
                <a:gd name="T6" fmla="*/ 1 w 17"/>
                <a:gd name="T7" fmla="*/ 17 h 23"/>
                <a:gd name="T8" fmla="*/ 0 w 17"/>
                <a:gd name="T9" fmla="*/ 13 h 23"/>
                <a:gd name="T10" fmla="*/ 0 w 17"/>
                <a:gd name="T11" fmla="*/ 11 h 23"/>
                <a:gd name="T12" fmla="*/ 1 w 17"/>
                <a:gd name="T13" fmla="*/ 6 h 23"/>
                <a:gd name="T14" fmla="*/ 2 w 17"/>
                <a:gd name="T15" fmla="*/ 3 h 23"/>
                <a:gd name="T16" fmla="*/ 5 w 17"/>
                <a:gd name="T17" fmla="*/ 1 h 23"/>
                <a:gd name="T18" fmla="*/ 9 w 17"/>
                <a:gd name="T19" fmla="*/ 0 h 23"/>
                <a:gd name="T20" fmla="*/ 15 w 17"/>
                <a:gd name="T21" fmla="*/ 3 h 23"/>
                <a:gd name="T22" fmla="*/ 17 w 17"/>
                <a:gd name="T23" fmla="*/ 11 h 23"/>
                <a:gd name="T24" fmla="*/ 17 w 17"/>
                <a:gd name="T25" fmla="*/ 13 h 23"/>
                <a:gd name="T26" fmla="*/ 6 w 17"/>
                <a:gd name="T27" fmla="*/ 13 h 23"/>
                <a:gd name="T28" fmla="*/ 6 w 17"/>
                <a:gd name="T29" fmla="*/ 16 h 23"/>
                <a:gd name="T30" fmla="*/ 7 w 17"/>
                <a:gd name="T31" fmla="*/ 17 h 23"/>
                <a:gd name="T32" fmla="*/ 8 w 17"/>
                <a:gd name="T33" fmla="*/ 18 h 23"/>
                <a:gd name="T34" fmla="*/ 10 w 17"/>
                <a:gd name="T35" fmla="*/ 18 h 23"/>
                <a:gd name="T36" fmla="*/ 12 w 17"/>
                <a:gd name="T37" fmla="*/ 18 h 23"/>
                <a:gd name="T38" fmla="*/ 14 w 17"/>
                <a:gd name="T39" fmla="*/ 16 h 23"/>
                <a:gd name="T40" fmla="*/ 17 w 17"/>
                <a:gd name="T41" fmla="*/ 20 h 23"/>
                <a:gd name="T42" fmla="*/ 16 w 17"/>
                <a:gd name="T43" fmla="*/ 21 h 23"/>
                <a:gd name="T44" fmla="*/ 14 w 17"/>
                <a:gd name="T45" fmla="*/ 22 h 23"/>
                <a:gd name="T46" fmla="*/ 12 w 17"/>
                <a:gd name="T47" fmla="*/ 23 h 23"/>
                <a:gd name="T48" fmla="*/ 9 w 17"/>
                <a:gd name="T49" fmla="*/ 23 h 23"/>
                <a:gd name="T50" fmla="*/ 9 w 17"/>
                <a:gd name="T51" fmla="*/ 5 h 23"/>
                <a:gd name="T52" fmla="*/ 7 w 17"/>
                <a:gd name="T53" fmla="*/ 6 h 23"/>
                <a:gd name="T54" fmla="*/ 6 w 17"/>
                <a:gd name="T55" fmla="*/ 9 h 23"/>
                <a:gd name="T56" fmla="*/ 11 w 17"/>
                <a:gd name="T57" fmla="*/ 9 h 23"/>
                <a:gd name="T58" fmla="*/ 11 w 17"/>
                <a:gd name="T59" fmla="*/ 9 h 23"/>
                <a:gd name="T60" fmla="*/ 11 w 17"/>
                <a:gd name="T61" fmla="*/ 6 h 23"/>
                <a:gd name="T62" fmla="*/ 9 w 17"/>
                <a:gd name="T63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3">
                  <a:moveTo>
                    <a:pt x="9" y="23"/>
                  </a:moveTo>
                  <a:cubicBezTo>
                    <a:pt x="8" y="23"/>
                    <a:pt x="6" y="23"/>
                    <a:pt x="5" y="22"/>
                  </a:cubicBezTo>
                  <a:cubicBezTo>
                    <a:pt x="4" y="22"/>
                    <a:pt x="3" y="21"/>
                    <a:pt x="2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6"/>
                    <a:pt x="0" y="14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9"/>
                    <a:pt x="0" y="8"/>
                    <a:pt x="1" y="6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2" y="0"/>
                    <a:pt x="14" y="1"/>
                    <a:pt x="15" y="3"/>
                  </a:cubicBezTo>
                  <a:cubicBezTo>
                    <a:pt x="16" y="5"/>
                    <a:pt x="17" y="7"/>
                    <a:pt x="17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6"/>
                  </a:cubicBezTo>
                  <a:cubicBezTo>
                    <a:pt x="6" y="16"/>
                    <a:pt x="6" y="17"/>
                    <a:pt x="7" y="17"/>
                  </a:cubicBezTo>
                  <a:cubicBezTo>
                    <a:pt x="7" y="17"/>
                    <a:pt x="8" y="18"/>
                    <a:pt x="8" y="18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8"/>
                    <a:pt x="12" y="18"/>
                  </a:cubicBezTo>
                  <a:cubicBezTo>
                    <a:pt x="13" y="17"/>
                    <a:pt x="14" y="17"/>
                    <a:pt x="14" y="16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5" y="21"/>
                    <a:pt x="15" y="22"/>
                    <a:pt x="14" y="22"/>
                  </a:cubicBezTo>
                  <a:cubicBezTo>
                    <a:pt x="13" y="22"/>
                    <a:pt x="13" y="22"/>
                    <a:pt x="12" y="23"/>
                  </a:cubicBezTo>
                  <a:cubicBezTo>
                    <a:pt x="11" y="23"/>
                    <a:pt x="10" y="23"/>
                    <a:pt x="9" y="23"/>
                  </a:cubicBezTo>
                  <a:close/>
                  <a:moveTo>
                    <a:pt x="9" y="5"/>
                  </a:moveTo>
                  <a:cubicBezTo>
                    <a:pt x="8" y="5"/>
                    <a:pt x="7" y="5"/>
                    <a:pt x="7" y="6"/>
                  </a:cubicBezTo>
                  <a:cubicBezTo>
                    <a:pt x="6" y="7"/>
                    <a:pt x="6" y="8"/>
                    <a:pt x="6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7"/>
                    <a:pt x="11" y="6"/>
                  </a:cubicBezTo>
                  <a:cubicBezTo>
                    <a:pt x="10" y="5"/>
                    <a:pt x="10" y="5"/>
                    <a:pt x="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50" name="Freeform 350"/>
            <p:cNvSpPr>
              <a:spLocks/>
            </p:cNvSpPr>
            <p:nvPr/>
          </p:nvSpPr>
          <p:spPr bwMode="auto">
            <a:xfrm>
              <a:off x="8239791" y="4118675"/>
              <a:ext cx="72002" cy="105858"/>
            </a:xfrm>
            <a:custGeom>
              <a:avLst/>
              <a:gdLst>
                <a:gd name="T0" fmla="*/ 27 w 30"/>
                <a:gd name="T1" fmla="*/ 30 h 53"/>
                <a:gd name="T2" fmla="*/ 11 w 30"/>
                <a:gd name="T3" fmla="*/ 30 h 53"/>
                <a:gd name="T4" fmla="*/ 11 w 30"/>
                <a:gd name="T5" fmla="*/ 44 h 53"/>
                <a:gd name="T6" fmla="*/ 30 w 30"/>
                <a:gd name="T7" fmla="*/ 44 h 53"/>
                <a:gd name="T8" fmla="*/ 30 w 30"/>
                <a:gd name="T9" fmla="*/ 53 h 53"/>
                <a:gd name="T10" fmla="*/ 0 w 30"/>
                <a:gd name="T11" fmla="*/ 53 h 53"/>
                <a:gd name="T12" fmla="*/ 0 w 30"/>
                <a:gd name="T13" fmla="*/ 0 h 53"/>
                <a:gd name="T14" fmla="*/ 30 w 30"/>
                <a:gd name="T15" fmla="*/ 0 h 53"/>
                <a:gd name="T16" fmla="*/ 30 w 30"/>
                <a:gd name="T17" fmla="*/ 9 h 53"/>
                <a:gd name="T18" fmla="*/ 11 w 30"/>
                <a:gd name="T19" fmla="*/ 9 h 53"/>
                <a:gd name="T20" fmla="*/ 11 w 30"/>
                <a:gd name="T21" fmla="*/ 21 h 53"/>
                <a:gd name="T22" fmla="*/ 27 w 30"/>
                <a:gd name="T23" fmla="*/ 21 h 53"/>
                <a:gd name="T24" fmla="*/ 27 w 30"/>
                <a:gd name="T25" fmla="*/ 3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53">
                  <a:moveTo>
                    <a:pt x="27" y="30"/>
                  </a:moveTo>
                  <a:lnTo>
                    <a:pt x="11" y="30"/>
                  </a:lnTo>
                  <a:lnTo>
                    <a:pt x="11" y="44"/>
                  </a:lnTo>
                  <a:lnTo>
                    <a:pt x="30" y="44"/>
                  </a:lnTo>
                  <a:lnTo>
                    <a:pt x="30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9"/>
                  </a:lnTo>
                  <a:lnTo>
                    <a:pt x="11" y="9"/>
                  </a:lnTo>
                  <a:lnTo>
                    <a:pt x="11" y="21"/>
                  </a:lnTo>
                  <a:lnTo>
                    <a:pt x="27" y="21"/>
                  </a:lnTo>
                  <a:lnTo>
                    <a:pt x="27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51" name="Freeform 351"/>
            <p:cNvSpPr>
              <a:spLocks/>
            </p:cNvSpPr>
            <p:nvPr/>
          </p:nvSpPr>
          <p:spPr bwMode="auto">
            <a:xfrm>
              <a:off x="8326194" y="4118675"/>
              <a:ext cx="79204" cy="105858"/>
            </a:xfrm>
            <a:custGeom>
              <a:avLst/>
              <a:gdLst>
                <a:gd name="T0" fmla="*/ 19 w 19"/>
                <a:gd name="T1" fmla="*/ 0 h 30"/>
                <a:gd name="T2" fmla="*/ 19 w 19"/>
                <a:gd name="T3" fmla="*/ 20 h 30"/>
                <a:gd name="T4" fmla="*/ 19 w 19"/>
                <a:gd name="T5" fmla="*/ 25 h 30"/>
                <a:gd name="T6" fmla="*/ 17 w 19"/>
                <a:gd name="T7" fmla="*/ 28 h 30"/>
                <a:gd name="T8" fmla="*/ 14 w 19"/>
                <a:gd name="T9" fmla="*/ 29 h 30"/>
                <a:gd name="T10" fmla="*/ 10 w 19"/>
                <a:gd name="T11" fmla="*/ 30 h 30"/>
                <a:gd name="T12" fmla="*/ 6 w 19"/>
                <a:gd name="T13" fmla="*/ 29 h 30"/>
                <a:gd name="T14" fmla="*/ 3 w 19"/>
                <a:gd name="T15" fmla="*/ 28 h 30"/>
                <a:gd name="T16" fmla="*/ 1 w 19"/>
                <a:gd name="T17" fmla="*/ 25 h 30"/>
                <a:gd name="T18" fmla="*/ 0 w 19"/>
                <a:gd name="T19" fmla="*/ 20 h 30"/>
                <a:gd name="T20" fmla="*/ 0 w 19"/>
                <a:gd name="T21" fmla="*/ 0 h 30"/>
                <a:gd name="T22" fmla="*/ 6 w 19"/>
                <a:gd name="T23" fmla="*/ 0 h 30"/>
                <a:gd name="T24" fmla="*/ 6 w 19"/>
                <a:gd name="T25" fmla="*/ 20 h 30"/>
                <a:gd name="T26" fmla="*/ 6 w 19"/>
                <a:gd name="T27" fmla="*/ 23 h 30"/>
                <a:gd name="T28" fmla="*/ 7 w 19"/>
                <a:gd name="T29" fmla="*/ 24 h 30"/>
                <a:gd name="T30" fmla="*/ 8 w 19"/>
                <a:gd name="T31" fmla="*/ 25 h 30"/>
                <a:gd name="T32" fmla="*/ 10 w 19"/>
                <a:gd name="T33" fmla="*/ 25 h 30"/>
                <a:gd name="T34" fmla="*/ 11 w 19"/>
                <a:gd name="T35" fmla="*/ 25 h 30"/>
                <a:gd name="T36" fmla="*/ 13 w 19"/>
                <a:gd name="T37" fmla="*/ 24 h 30"/>
                <a:gd name="T38" fmla="*/ 13 w 19"/>
                <a:gd name="T39" fmla="*/ 23 h 30"/>
                <a:gd name="T40" fmla="*/ 13 w 19"/>
                <a:gd name="T41" fmla="*/ 20 h 30"/>
                <a:gd name="T42" fmla="*/ 13 w 19"/>
                <a:gd name="T43" fmla="*/ 0 h 30"/>
                <a:gd name="T44" fmla="*/ 19 w 19"/>
                <a:gd name="T4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30">
                  <a:moveTo>
                    <a:pt x="19" y="0"/>
                  </a:moveTo>
                  <a:cubicBezTo>
                    <a:pt x="19" y="20"/>
                    <a:pt x="19" y="20"/>
                    <a:pt x="19" y="20"/>
                  </a:cubicBezTo>
                  <a:cubicBezTo>
                    <a:pt x="19" y="22"/>
                    <a:pt x="19" y="23"/>
                    <a:pt x="19" y="25"/>
                  </a:cubicBezTo>
                  <a:cubicBezTo>
                    <a:pt x="18" y="26"/>
                    <a:pt x="18" y="27"/>
                    <a:pt x="17" y="28"/>
                  </a:cubicBezTo>
                  <a:cubicBezTo>
                    <a:pt x="16" y="28"/>
                    <a:pt x="15" y="29"/>
                    <a:pt x="14" y="29"/>
                  </a:cubicBezTo>
                  <a:cubicBezTo>
                    <a:pt x="12" y="30"/>
                    <a:pt x="11" y="30"/>
                    <a:pt x="10" y="30"/>
                  </a:cubicBezTo>
                  <a:cubicBezTo>
                    <a:pt x="8" y="30"/>
                    <a:pt x="7" y="30"/>
                    <a:pt x="6" y="29"/>
                  </a:cubicBezTo>
                  <a:cubicBezTo>
                    <a:pt x="5" y="29"/>
                    <a:pt x="4" y="28"/>
                    <a:pt x="3" y="28"/>
                  </a:cubicBezTo>
                  <a:cubicBezTo>
                    <a:pt x="2" y="27"/>
                    <a:pt x="1" y="26"/>
                    <a:pt x="1" y="25"/>
                  </a:cubicBezTo>
                  <a:cubicBezTo>
                    <a:pt x="0" y="23"/>
                    <a:pt x="0" y="22"/>
                    <a:pt x="0" y="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2"/>
                    <a:pt x="6" y="23"/>
                  </a:cubicBezTo>
                  <a:cubicBezTo>
                    <a:pt x="6" y="23"/>
                    <a:pt x="7" y="24"/>
                    <a:pt x="7" y="24"/>
                  </a:cubicBezTo>
                  <a:cubicBezTo>
                    <a:pt x="7" y="24"/>
                    <a:pt x="8" y="25"/>
                    <a:pt x="8" y="25"/>
                  </a:cubicBezTo>
                  <a:cubicBezTo>
                    <a:pt x="9" y="25"/>
                    <a:pt x="9" y="25"/>
                    <a:pt x="10" y="25"/>
                  </a:cubicBezTo>
                  <a:cubicBezTo>
                    <a:pt x="10" y="25"/>
                    <a:pt x="11" y="25"/>
                    <a:pt x="11" y="25"/>
                  </a:cubicBezTo>
                  <a:cubicBezTo>
                    <a:pt x="12" y="25"/>
                    <a:pt x="12" y="24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3" y="22"/>
                    <a:pt x="13" y="21"/>
                    <a:pt x="13" y="20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52" name="Freeform 352"/>
            <p:cNvSpPr>
              <a:spLocks/>
            </p:cNvSpPr>
            <p:nvPr/>
          </p:nvSpPr>
          <p:spPr bwMode="auto">
            <a:xfrm>
              <a:off x="8426998" y="4200564"/>
              <a:ext cx="31202" cy="23967"/>
            </a:xfrm>
            <a:custGeom>
              <a:avLst/>
              <a:gdLst>
                <a:gd name="T0" fmla="*/ 0 w 7"/>
                <a:gd name="T1" fmla="*/ 4 h 7"/>
                <a:gd name="T2" fmla="*/ 0 w 7"/>
                <a:gd name="T3" fmla="*/ 2 h 7"/>
                <a:gd name="T4" fmla="*/ 1 w 7"/>
                <a:gd name="T5" fmla="*/ 1 h 7"/>
                <a:gd name="T6" fmla="*/ 2 w 7"/>
                <a:gd name="T7" fmla="*/ 1 h 7"/>
                <a:gd name="T8" fmla="*/ 3 w 7"/>
                <a:gd name="T9" fmla="*/ 0 h 7"/>
                <a:gd name="T10" fmla="*/ 5 w 7"/>
                <a:gd name="T11" fmla="*/ 1 h 7"/>
                <a:gd name="T12" fmla="*/ 6 w 7"/>
                <a:gd name="T13" fmla="*/ 1 h 7"/>
                <a:gd name="T14" fmla="*/ 6 w 7"/>
                <a:gd name="T15" fmla="*/ 2 h 7"/>
                <a:gd name="T16" fmla="*/ 7 w 7"/>
                <a:gd name="T17" fmla="*/ 4 h 7"/>
                <a:gd name="T18" fmla="*/ 6 w 7"/>
                <a:gd name="T19" fmla="*/ 5 h 7"/>
                <a:gd name="T20" fmla="*/ 6 w 7"/>
                <a:gd name="T21" fmla="*/ 6 h 7"/>
                <a:gd name="T22" fmla="*/ 5 w 7"/>
                <a:gd name="T23" fmla="*/ 6 h 7"/>
                <a:gd name="T24" fmla="*/ 3 w 7"/>
                <a:gd name="T25" fmla="*/ 7 h 7"/>
                <a:gd name="T26" fmla="*/ 2 w 7"/>
                <a:gd name="T27" fmla="*/ 6 h 7"/>
                <a:gd name="T28" fmla="*/ 1 w 7"/>
                <a:gd name="T29" fmla="*/ 6 h 7"/>
                <a:gd name="T30" fmla="*/ 0 w 7"/>
                <a:gd name="T31" fmla="*/ 5 h 7"/>
                <a:gd name="T32" fmla="*/ 0 w 7"/>
                <a:gd name="T3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7" y="4"/>
                    <a:pt x="7" y="4"/>
                    <a:pt x="6" y="5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2" y="7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6"/>
                    <a:pt x="0" y="5"/>
                    <a:pt x="0" y="5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20127" name="Group 20126"/>
          <p:cNvGrpSpPr/>
          <p:nvPr/>
        </p:nvGrpSpPr>
        <p:grpSpPr>
          <a:xfrm>
            <a:off x="119315" y="2334600"/>
            <a:ext cx="1224000" cy="180000"/>
            <a:chOff x="4760119" y="1447800"/>
            <a:chExt cx="868363" cy="123825"/>
          </a:xfrm>
        </p:grpSpPr>
        <p:sp>
          <p:nvSpPr>
            <p:cNvPr id="20101" name="Freeform 200"/>
            <p:cNvSpPr>
              <a:spLocks noEditPoints="1"/>
            </p:cNvSpPr>
            <p:nvPr/>
          </p:nvSpPr>
          <p:spPr bwMode="auto">
            <a:xfrm>
              <a:off x="4760119" y="1450975"/>
              <a:ext cx="98425" cy="117475"/>
            </a:xfrm>
            <a:custGeom>
              <a:avLst/>
              <a:gdLst>
                <a:gd name="T0" fmla="*/ 41 w 62"/>
                <a:gd name="T1" fmla="*/ 58 h 74"/>
                <a:gd name="T2" fmla="*/ 19 w 62"/>
                <a:gd name="T3" fmla="*/ 58 h 74"/>
                <a:gd name="T4" fmla="*/ 16 w 62"/>
                <a:gd name="T5" fmla="*/ 74 h 74"/>
                <a:gd name="T6" fmla="*/ 0 w 62"/>
                <a:gd name="T7" fmla="*/ 74 h 74"/>
                <a:gd name="T8" fmla="*/ 23 w 62"/>
                <a:gd name="T9" fmla="*/ 0 h 74"/>
                <a:gd name="T10" fmla="*/ 37 w 62"/>
                <a:gd name="T11" fmla="*/ 0 h 74"/>
                <a:gd name="T12" fmla="*/ 62 w 62"/>
                <a:gd name="T13" fmla="*/ 74 h 74"/>
                <a:gd name="T14" fmla="*/ 44 w 62"/>
                <a:gd name="T15" fmla="*/ 74 h 74"/>
                <a:gd name="T16" fmla="*/ 41 w 62"/>
                <a:gd name="T17" fmla="*/ 58 h 74"/>
                <a:gd name="T18" fmla="*/ 23 w 62"/>
                <a:gd name="T19" fmla="*/ 46 h 74"/>
                <a:gd name="T20" fmla="*/ 37 w 62"/>
                <a:gd name="T21" fmla="*/ 46 h 74"/>
                <a:gd name="T22" fmla="*/ 30 w 62"/>
                <a:gd name="T23" fmla="*/ 19 h 74"/>
                <a:gd name="T24" fmla="*/ 23 w 62"/>
                <a:gd name="T25" fmla="*/ 4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74">
                  <a:moveTo>
                    <a:pt x="41" y="58"/>
                  </a:moveTo>
                  <a:lnTo>
                    <a:pt x="19" y="58"/>
                  </a:lnTo>
                  <a:lnTo>
                    <a:pt x="16" y="74"/>
                  </a:lnTo>
                  <a:lnTo>
                    <a:pt x="0" y="74"/>
                  </a:lnTo>
                  <a:lnTo>
                    <a:pt x="23" y="0"/>
                  </a:lnTo>
                  <a:lnTo>
                    <a:pt x="37" y="0"/>
                  </a:lnTo>
                  <a:lnTo>
                    <a:pt x="62" y="74"/>
                  </a:lnTo>
                  <a:lnTo>
                    <a:pt x="44" y="74"/>
                  </a:lnTo>
                  <a:lnTo>
                    <a:pt x="41" y="58"/>
                  </a:lnTo>
                  <a:close/>
                  <a:moveTo>
                    <a:pt x="23" y="46"/>
                  </a:moveTo>
                  <a:lnTo>
                    <a:pt x="37" y="46"/>
                  </a:lnTo>
                  <a:lnTo>
                    <a:pt x="30" y="19"/>
                  </a:lnTo>
                  <a:lnTo>
                    <a:pt x="23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02" name="Freeform 201"/>
            <p:cNvSpPr>
              <a:spLocks/>
            </p:cNvSpPr>
            <p:nvPr/>
          </p:nvSpPr>
          <p:spPr bwMode="auto">
            <a:xfrm>
              <a:off x="4869656" y="1450975"/>
              <a:ext cx="82550" cy="117475"/>
            </a:xfrm>
            <a:custGeom>
              <a:avLst/>
              <a:gdLst>
                <a:gd name="T0" fmla="*/ 52 w 52"/>
                <a:gd name="T1" fmla="*/ 74 h 74"/>
                <a:gd name="T2" fmla="*/ 38 w 52"/>
                <a:gd name="T3" fmla="*/ 74 h 74"/>
                <a:gd name="T4" fmla="*/ 14 w 52"/>
                <a:gd name="T5" fmla="*/ 25 h 74"/>
                <a:gd name="T6" fmla="*/ 14 w 52"/>
                <a:gd name="T7" fmla="*/ 74 h 74"/>
                <a:gd name="T8" fmla="*/ 0 w 52"/>
                <a:gd name="T9" fmla="*/ 74 h 74"/>
                <a:gd name="T10" fmla="*/ 0 w 52"/>
                <a:gd name="T11" fmla="*/ 0 h 74"/>
                <a:gd name="T12" fmla="*/ 14 w 52"/>
                <a:gd name="T13" fmla="*/ 0 h 74"/>
                <a:gd name="T14" fmla="*/ 38 w 52"/>
                <a:gd name="T15" fmla="*/ 49 h 74"/>
                <a:gd name="T16" fmla="*/ 38 w 52"/>
                <a:gd name="T17" fmla="*/ 0 h 74"/>
                <a:gd name="T18" fmla="*/ 52 w 52"/>
                <a:gd name="T19" fmla="*/ 0 h 74"/>
                <a:gd name="T20" fmla="*/ 52 w 52"/>
                <a:gd name="T2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74">
                  <a:moveTo>
                    <a:pt x="52" y="74"/>
                  </a:moveTo>
                  <a:lnTo>
                    <a:pt x="38" y="74"/>
                  </a:lnTo>
                  <a:lnTo>
                    <a:pt x="14" y="25"/>
                  </a:lnTo>
                  <a:lnTo>
                    <a:pt x="14" y="74"/>
                  </a:lnTo>
                  <a:lnTo>
                    <a:pt x="0" y="74"/>
                  </a:lnTo>
                  <a:lnTo>
                    <a:pt x="0" y="0"/>
                  </a:lnTo>
                  <a:lnTo>
                    <a:pt x="14" y="0"/>
                  </a:lnTo>
                  <a:lnTo>
                    <a:pt x="38" y="49"/>
                  </a:lnTo>
                  <a:lnTo>
                    <a:pt x="38" y="0"/>
                  </a:lnTo>
                  <a:lnTo>
                    <a:pt x="52" y="0"/>
                  </a:lnTo>
                  <a:lnTo>
                    <a:pt x="52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03" name="Freeform 202"/>
            <p:cNvSpPr>
              <a:spLocks noEditPoints="1"/>
            </p:cNvSpPr>
            <p:nvPr/>
          </p:nvSpPr>
          <p:spPr bwMode="auto">
            <a:xfrm>
              <a:off x="4971256" y="1450975"/>
              <a:ext cx="79375" cy="117475"/>
            </a:xfrm>
            <a:custGeom>
              <a:avLst/>
              <a:gdLst>
                <a:gd name="T0" fmla="*/ 0 w 28"/>
                <a:gd name="T1" fmla="*/ 42 h 42"/>
                <a:gd name="T2" fmla="*/ 0 w 28"/>
                <a:gd name="T3" fmla="*/ 0 h 42"/>
                <a:gd name="T4" fmla="*/ 12 w 28"/>
                <a:gd name="T5" fmla="*/ 0 h 42"/>
                <a:gd name="T6" fmla="*/ 18 w 28"/>
                <a:gd name="T7" fmla="*/ 1 h 42"/>
                <a:gd name="T8" fmla="*/ 23 w 28"/>
                <a:gd name="T9" fmla="*/ 4 h 42"/>
                <a:gd name="T10" fmla="*/ 27 w 28"/>
                <a:gd name="T11" fmla="*/ 10 h 42"/>
                <a:gd name="T12" fmla="*/ 28 w 28"/>
                <a:gd name="T13" fmla="*/ 18 h 42"/>
                <a:gd name="T14" fmla="*/ 28 w 28"/>
                <a:gd name="T15" fmla="*/ 24 h 42"/>
                <a:gd name="T16" fmla="*/ 27 w 28"/>
                <a:gd name="T17" fmla="*/ 32 h 42"/>
                <a:gd name="T18" fmla="*/ 24 w 28"/>
                <a:gd name="T19" fmla="*/ 38 h 42"/>
                <a:gd name="T20" fmla="*/ 18 w 28"/>
                <a:gd name="T21" fmla="*/ 41 h 42"/>
                <a:gd name="T22" fmla="*/ 12 w 28"/>
                <a:gd name="T23" fmla="*/ 42 h 42"/>
                <a:gd name="T24" fmla="*/ 0 w 28"/>
                <a:gd name="T25" fmla="*/ 42 h 42"/>
                <a:gd name="T26" fmla="*/ 9 w 28"/>
                <a:gd name="T27" fmla="*/ 7 h 42"/>
                <a:gd name="T28" fmla="*/ 9 w 28"/>
                <a:gd name="T29" fmla="*/ 35 h 42"/>
                <a:gd name="T30" fmla="*/ 12 w 28"/>
                <a:gd name="T31" fmla="*/ 35 h 42"/>
                <a:gd name="T32" fmla="*/ 15 w 28"/>
                <a:gd name="T33" fmla="*/ 34 h 42"/>
                <a:gd name="T34" fmla="*/ 18 w 28"/>
                <a:gd name="T35" fmla="*/ 33 h 42"/>
                <a:gd name="T36" fmla="*/ 19 w 28"/>
                <a:gd name="T37" fmla="*/ 29 h 42"/>
                <a:gd name="T38" fmla="*/ 19 w 28"/>
                <a:gd name="T39" fmla="*/ 24 h 42"/>
                <a:gd name="T40" fmla="*/ 19 w 28"/>
                <a:gd name="T41" fmla="*/ 18 h 42"/>
                <a:gd name="T42" fmla="*/ 19 w 28"/>
                <a:gd name="T43" fmla="*/ 13 h 42"/>
                <a:gd name="T44" fmla="*/ 18 w 28"/>
                <a:gd name="T45" fmla="*/ 9 h 42"/>
                <a:gd name="T46" fmla="*/ 15 w 28"/>
                <a:gd name="T47" fmla="*/ 7 h 42"/>
                <a:gd name="T48" fmla="*/ 12 w 28"/>
                <a:gd name="T49" fmla="*/ 7 h 42"/>
                <a:gd name="T50" fmla="*/ 9 w 28"/>
                <a:gd name="T51" fmla="*/ 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42">
                  <a:moveTo>
                    <a:pt x="0" y="4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0"/>
                    <a:pt x="18" y="1"/>
                  </a:cubicBezTo>
                  <a:cubicBezTo>
                    <a:pt x="20" y="2"/>
                    <a:pt x="22" y="3"/>
                    <a:pt x="23" y="4"/>
                  </a:cubicBezTo>
                  <a:cubicBezTo>
                    <a:pt x="25" y="6"/>
                    <a:pt x="26" y="8"/>
                    <a:pt x="27" y="10"/>
                  </a:cubicBezTo>
                  <a:cubicBezTo>
                    <a:pt x="28" y="12"/>
                    <a:pt x="28" y="15"/>
                    <a:pt x="28" y="18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7"/>
                    <a:pt x="28" y="30"/>
                    <a:pt x="27" y="32"/>
                  </a:cubicBezTo>
                  <a:cubicBezTo>
                    <a:pt x="26" y="34"/>
                    <a:pt x="25" y="36"/>
                    <a:pt x="24" y="38"/>
                  </a:cubicBezTo>
                  <a:cubicBezTo>
                    <a:pt x="22" y="39"/>
                    <a:pt x="20" y="40"/>
                    <a:pt x="18" y="41"/>
                  </a:cubicBezTo>
                  <a:cubicBezTo>
                    <a:pt x="16" y="42"/>
                    <a:pt x="14" y="42"/>
                    <a:pt x="12" y="42"/>
                  </a:cubicBezTo>
                  <a:lnTo>
                    <a:pt x="0" y="42"/>
                  </a:lnTo>
                  <a:close/>
                  <a:moveTo>
                    <a:pt x="9" y="7"/>
                  </a:moveTo>
                  <a:cubicBezTo>
                    <a:pt x="9" y="35"/>
                    <a:pt x="9" y="35"/>
                    <a:pt x="9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3" y="35"/>
                    <a:pt x="14" y="35"/>
                    <a:pt x="15" y="34"/>
                  </a:cubicBezTo>
                  <a:cubicBezTo>
                    <a:pt x="16" y="34"/>
                    <a:pt x="17" y="33"/>
                    <a:pt x="18" y="33"/>
                  </a:cubicBezTo>
                  <a:cubicBezTo>
                    <a:pt x="18" y="32"/>
                    <a:pt x="19" y="31"/>
                    <a:pt x="19" y="29"/>
                  </a:cubicBezTo>
                  <a:cubicBezTo>
                    <a:pt x="19" y="28"/>
                    <a:pt x="19" y="26"/>
                    <a:pt x="19" y="24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6"/>
                    <a:pt x="19" y="14"/>
                    <a:pt x="19" y="13"/>
                  </a:cubicBezTo>
                  <a:cubicBezTo>
                    <a:pt x="19" y="11"/>
                    <a:pt x="18" y="10"/>
                    <a:pt x="18" y="9"/>
                  </a:cubicBezTo>
                  <a:cubicBezTo>
                    <a:pt x="17" y="8"/>
                    <a:pt x="16" y="8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lnTo>
                    <a:pt x="9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04" name="Freeform 203"/>
            <p:cNvSpPr>
              <a:spLocks/>
            </p:cNvSpPr>
            <p:nvPr/>
          </p:nvSpPr>
          <p:spPr bwMode="auto">
            <a:xfrm>
              <a:off x="5095081" y="1450975"/>
              <a:ext cx="85725" cy="117475"/>
            </a:xfrm>
            <a:custGeom>
              <a:avLst/>
              <a:gdLst>
                <a:gd name="T0" fmla="*/ 54 w 54"/>
                <a:gd name="T1" fmla="*/ 12 h 74"/>
                <a:gd name="T2" fmla="*/ 34 w 54"/>
                <a:gd name="T3" fmla="*/ 12 h 74"/>
                <a:gd name="T4" fmla="*/ 34 w 54"/>
                <a:gd name="T5" fmla="*/ 74 h 74"/>
                <a:gd name="T6" fmla="*/ 20 w 54"/>
                <a:gd name="T7" fmla="*/ 74 h 74"/>
                <a:gd name="T8" fmla="*/ 20 w 54"/>
                <a:gd name="T9" fmla="*/ 12 h 74"/>
                <a:gd name="T10" fmla="*/ 0 w 54"/>
                <a:gd name="T11" fmla="*/ 12 h 74"/>
                <a:gd name="T12" fmla="*/ 0 w 54"/>
                <a:gd name="T13" fmla="*/ 0 h 74"/>
                <a:gd name="T14" fmla="*/ 54 w 54"/>
                <a:gd name="T15" fmla="*/ 0 h 74"/>
                <a:gd name="T16" fmla="*/ 54 w 54"/>
                <a:gd name="T17" fmla="*/ 1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4">
                  <a:moveTo>
                    <a:pt x="54" y="12"/>
                  </a:moveTo>
                  <a:lnTo>
                    <a:pt x="34" y="12"/>
                  </a:lnTo>
                  <a:lnTo>
                    <a:pt x="34" y="74"/>
                  </a:lnTo>
                  <a:lnTo>
                    <a:pt x="20" y="74"/>
                  </a:lnTo>
                  <a:lnTo>
                    <a:pt x="20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05" name="Freeform 204"/>
            <p:cNvSpPr>
              <a:spLocks/>
            </p:cNvSpPr>
            <p:nvPr/>
          </p:nvSpPr>
          <p:spPr bwMode="auto">
            <a:xfrm>
              <a:off x="5195094" y="1450975"/>
              <a:ext cx="84138" cy="117475"/>
            </a:xfrm>
            <a:custGeom>
              <a:avLst/>
              <a:gdLst>
                <a:gd name="T0" fmla="*/ 53 w 53"/>
                <a:gd name="T1" fmla="*/ 74 h 74"/>
                <a:gd name="T2" fmla="*/ 37 w 53"/>
                <a:gd name="T3" fmla="*/ 74 h 74"/>
                <a:gd name="T4" fmla="*/ 37 w 53"/>
                <a:gd name="T5" fmla="*/ 42 h 74"/>
                <a:gd name="T6" fmla="*/ 14 w 53"/>
                <a:gd name="T7" fmla="*/ 42 h 74"/>
                <a:gd name="T8" fmla="*/ 14 w 53"/>
                <a:gd name="T9" fmla="*/ 74 h 74"/>
                <a:gd name="T10" fmla="*/ 0 w 53"/>
                <a:gd name="T11" fmla="*/ 74 h 74"/>
                <a:gd name="T12" fmla="*/ 0 w 53"/>
                <a:gd name="T13" fmla="*/ 0 h 74"/>
                <a:gd name="T14" fmla="*/ 14 w 53"/>
                <a:gd name="T15" fmla="*/ 0 h 74"/>
                <a:gd name="T16" fmla="*/ 14 w 53"/>
                <a:gd name="T17" fmla="*/ 30 h 74"/>
                <a:gd name="T18" fmla="*/ 37 w 53"/>
                <a:gd name="T19" fmla="*/ 30 h 74"/>
                <a:gd name="T20" fmla="*/ 37 w 53"/>
                <a:gd name="T21" fmla="*/ 0 h 74"/>
                <a:gd name="T22" fmla="*/ 53 w 53"/>
                <a:gd name="T23" fmla="*/ 0 h 74"/>
                <a:gd name="T24" fmla="*/ 53 w 53"/>
                <a:gd name="T2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74">
                  <a:moveTo>
                    <a:pt x="53" y="74"/>
                  </a:moveTo>
                  <a:lnTo>
                    <a:pt x="37" y="74"/>
                  </a:lnTo>
                  <a:lnTo>
                    <a:pt x="37" y="42"/>
                  </a:lnTo>
                  <a:lnTo>
                    <a:pt x="14" y="42"/>
                  </a:lnTo>
                  <a:lnTo>
                    <a:pt x="14" y="74"/>
                  </a:lnTo>
                  <a:lnTo>
                    <a:pt x="0" y="74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30"/>
                  </a:lnTo>
                  <a:lnTo>
                    <a:pt x="37" y="30"/>
                  </a:lnTo>
                  <a:lnTo>
                    <a:pt x="37" y="0"/>
                  </a:lnTo>
                  <a:lnTo>
                    <a:pt x="53" y="0"/>
                  </a:lnTo>
                  <a:lnTo>
                    <a:pt x="53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06" name="Freeform 205"/>
            <p:cNvSpPr>
              <a:spLocks/>
            </p:cNvSpPr>
            <p:nvPr/>
          </p:nvSpPr>
          <p:spPr bwMode="auto">
            <a:xfrm>
              <a:off x="5298281" y="1450975"/>
              <a:ext cx="68263" cy="117475"/>
            </a:xfrm>
            <a:custGeom>
              <a:avLst/>
              <a:gdLst>
                <a:gd name="T0" fmla="*/ 39 w 43"/>
                <a:gd name="T1" fmla="*/ 42 h 74"/>
                <a:gd name="T2" fmla="*/ 15 w 43"/>
                <a:gd name="T3" fmla="*/ 42 h 74"/>
                <a:gd name="T4" fmla="*/ 15 w 43"/>
                <a:gd name="T5" fmla="*/ 62 h 74"/>
                <a:gd name="T6" fmla="*/ 43 w 43"/>
                <a:gd name="T7" fmla="*/ 62 h 74"/>
                <a:gd name="T8" fmla="*/ 43 w 43"/>
                <a:gd name="T9" fmla="*/ 74 h 74"/>
                <a:gd name="T10" fmla="*/ 0 w 43"/>
                <a:gd name="T11" fmla="*/ 74 h 74"/>
                <a:gd name="T12" fmla="*/ 0 w 43"/>
                <a:gd name="T13" fmla="*/ 0 h 74"/>
                <a:gd name="T14" fmla="*/ 43 w 43"/>
                <a:gd name="T15" fmla="*/ 0 h 74"/>
                <a:gd name="T16" fmla="*/ 43 w 43"/>
                <a:gd name="T17" fmla="*/ 12 h 74"/>
                <a:gd name="T18" fmla="*/ 15 w 43"/>
                <a:gd name="T19" fmla="*/ 12 h 74"/>
                <a:gd name="T20" fmla="*/ 15 w 43"/>
                <a:gd name="T21" fmla="*/ 30 h 74"/>
                <a:gd name="T22" fmla="*/ 39 w 43"/>
                <a:gd name="T23" fmla="*/ 30 h 74"/>
                <a:gd name="T24" fmla="*/ 39 w 43"/>
                <a:gd name="T25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74">
                  <a:moveTo>
                    <a:pt x="39" y="42"/>
                  </a:moveTo>
                  <a:lnTo>
                    <a:pt x="15" y="42"/>
                  </a:lnTo>
                  <a:lnTo>
                    <a:pt x="15" y="62"/>
                  </a:lnTo>
                  <a:lnTo>
                    <a:pt x="43" y="62"/>
                  </a:lnTo>
                  <a:lnTo>
                    <a:pt x="43" y="74"/>
                  </a:lnTo>
                  <a:lnTo>
                    <a:pt x="0" y="74"/>
                  </a:lnTo>
                  <a:lnTo>
                    <a:pt x="0" y="0"/>
                  </a:lnTo>
                  <a:lnTo>
                    <a:pt x="43" y="0"/>
                  </a:lnTo>
                  <a:lnTo>
                    <a:pt x="43" y="12"/>
                  </a:lnTo>
                  <a:lnTo>
                    <a:pt x="15" y="12"/>
                  </a:lnTo>
                  <a:lnTo>
                    <a:pt x="15" y="30"/>
                  </a:lnTo>
                  <a:lnTo>
                    <a:pt x="39" y="30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07" name="Freeform 206"/>
            <p:cNvSpPr>
              <a:spLocks/>
            </p:cNvSpPr>
            <p:nvPr/>
          </p:nvSpPr>
          <p:spPr bwMode="auto">
            <a:xfrm>
              <a:off x="5380831" y="1450975"/>
              <a:ext cx="68263" cy="117475"/>
            </a:xfrm>
            <a:custGeom>
              <a:avLst/>
              <a:gdLst>
                <a:gd name="T0" fmla="*/ 39 w 43"/>
                <a:gd name="T1" fmla="*/ 44 h 74"/>
                <a:gd name="T2" fmla="*/ 16 w 43"/>
                <a:gd name="T3" fmla="*/ 44 h 74"/>
                <a:gd name="T4" fmla="*/ 16 w 43"/>
                <a:gd name="T5" fmla="*/ 74 h 74"/>
                <a:gd name="T6" fmla="*/ 0 w 43"/>
                <a:gd name="T7" fmla="*/ 74 h 74"/>
                <a:gd name="T8" fmla="*/ 0 w 43"/>
                <a:gd name="T9" fmla="*/ 0 h 74"/>
                <a:gd name="T10" fmla="*/ 43 w 43"/>
                <a:gd name="T11" fmla="*/ 0 h 74"/>
                <a:gd name="T12" fmla="*/ 43 w 43"/>
                <a:gd name="T13" fmla="*/ 12 h 74"/>
                <a:gd name="T14" fmla="*/ 16 w 43"/>
                <a:gd name="T15" fmla="*/ 12 h 74"/>
                <a:gd name="T16" fmla="*/ 16 w 43"/>
                <a:gd name="T17" fmla="*/ 32 h 74"/>
                <a:gd name="T18" fmla="*/ 39 w 43"/>
                <a:gd name="T19" fmla="*/ 32 h 74"/>
                <a:gd name="T20" fmla="*/ 39 w 43"/>
                <a:gd name="T21" fmla="*/ 4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74">
                  <a:moveTo>
                    <a:pt x="39" y="44"/>
                  </a:moveTo>
                  <a:lnTo>
                    <a:pt x="16" y="44"/>
                  </a:lnTo>
                  <a:lnTo>
                    <a:pt x="16" y="74"/>
                  </a:lnTo>
                  <a:lnTo>
                    <a:pt x="0" y="74"/>
                  </a:lnTo>
                  <a:lnTo>
                    <a:pt x="0" y="0"/>
                  </a:lnTo>
                  <a:lnTo>
                    <a:pt x="43" y="0"/>
                  </a:lnTo>
                  <a:lnTo>
                    <a:pt x="43" y="12"/>
                  </a:lnTo>
                  <a:lnTo>
                    <a:pt x="16" y="12"/>
                  </a:lnTo>
                  <a:lnTo>
                    <a:pt x="16" y="32"/>
                  </a:lnTo>
                  <a:lnTo>
                    <a:pt x="39" y="32"/>
                  </a:lnTo>
                  <a:lnTo>
                    <a:pt x="39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08" name="Freeform 207"/>
            <p:cNvSpPr>
              <a:spLocks/>
            </p:cNvSpPr>
            <p:nvPr/>
          </p:nvSpPr>
          <p:spPr bwMode="auto">
            <a:xfrm>
              <a:off x="5457031" y="1450975"/>
              <a:ext cx="84138" cy="117475"/>
            </a:xfrm>
            <a:custGeom>
              <a:avLst/>
              <a:gdLst>
                <a:gd name="T0" fmla="*/ 53 w 53"/>
                <a:gd name="T1" fmla="*/ 12 h 74"/>
                <a:gd name="T2" fmla="*/ 34 w 53"/>
                <a:gd name="T3" fmla="*/ 12 h 74"/>
                <a:gd name="T4" fmla="*/ 34 w 53"/>
                <a:gd name="T5" fmla="*/ 74 h 74"/>
                <a:gd name="T6" fmla="*/ 18 w 53"/>
                <a:gd name="T7" fmla="*/ 74 h 74"/>
                <a:gd name="T8" fmla="*/ 18 w 53"/>
                <a:gd name="T9" fmla="*/ 12 h 74"/>
                <a:gd name="T10" fmla="*/ 0 w 53"/>
                <a:gd name="T11" fmla="*/ 12 h 74"/>
                <a:gd name="T12" fmla="*/ 0 w 53"/>
                <a:gd name="T13" fmla="*/ 0 h 74"/>
                <a:gd name="T14" fmla="*/ 53 w 53"/>
                <a:gd name="T15" fmla="*/ 0 h 74"/>
                <a:gd name="T16" fmla="*/ 53 w 53"/>
                <a:gd name="T17" fmla="*/ 1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74">
                  <a:moveTo>
                    <a:pt x="53" y="12"/>
                  </a:moveTo>
                  <a:lnTo>
                    <a:pt x="34" y="12"/>
                  </a:lnTo>
                  <a:lnTo>
                    <a:pt x="34" y="74"/>
                  </a:lnTo>
                  <a:lnTo>
                    <a:pt x="18" y="74"/>
                  </a:lnTo>
                  <a:lnTo>
                    <a:pt x="18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3" y="0"/>
                  </a:lnTo>
                  <a:lnTo>
                    <a:pt x="53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109" name="Freeform 208"/>
            <p:cNvSpPr>
              <a:spLocks/>
            </p:cNvSpPr>
            <p:nvPr/>
          </p:nvSpPr>
          <p:spPr bwMode="auto">
            <a:xfrm>
              <a:off x="5550694" y="1447800"/>
              <a:ext cx="77788" cy="123825"/>
            </a:xfrm>
            <a:custGeom>
              <a:avLst/>
              <a:gdLst>
                <a:gd name="T0" fmla="*/ 19 w 28"/>
                <a:gd name="T1" fmla="*/ 32 h 44"/>
                <a:gd name="T2" fmla="*/ 19 w 28"/>
                <a:gd name="T3" fmla="*/ 30 h 44"/>
                <a:gd name="T4" fmla="*/ 18 w 28"/>
                <a:gd name="T5" fmla="*/ 28 h 44"/>
                <a:gd name="T6" fmla="*/ 16 w 28"/>
                <a:gd name="T7" fmla="*/ 27 h 44"/>
                <a:gd name="T8" fmla="*/ 13 w 28"/>
                <a:gd name="T9" fmla="*/ 25 h 44"/>
                <a:gd name="T10" fmla="*/ 8 w 28"/>
                <a:gd name="T11" fmla="*/ 23 h 44"/>
                <a:gd name="T12" fmla="*/ 4 w 28"/>
                <a:gd name="T13" fmla="*/ 20 h 44"/>
                <a:gd name="T14" fmla="*/ 2 w 28"/>
                <a:gd name="T15" fmla="*/ 17 h 44"/>
                <a:gd name="T16" fmla="*/ 1 w 28"/>
                <a:gd name="T17" fmla="*/ 12 h 44"/>
                <a:gd name="T18" fmla="*/ 2 w 28"/>
                <a:gd name="T19" fmla="*/ 7 h 44"/>
                <a:gd name="T20" fmla="*/ 5 w 28"/>
                <a:gd name="T21" fmla="*/ 3 h 44"/>
                <a:gd name="T22" fmla="*/ 9 w 28"/>
                <a:gd name="T23" fmla="*/ 1 h 44"/>
                <a:gd name="T24" fmla="*/ 14 w 28"/>
                <a:gd name="T25" fmla="*/ 0 h 44"/>
                <a:gd name="T26" fmla="*/ 20 w 28"/>
                <a:gd name="T27" fmla="*/ 1 h 44"/>
                <a:gd name="T28" fmla="*/ 24 w 28"/>
                <a:gd name="T29" fmla="*/ 4 h 44"/>
                <a:gd name="T30" fmla="*/ 27 w 28"/>
                <a:gd name="T31" fmla="*/ 8 h 44"/>
                <a:gd name="T32" fmla="*/ 28 w 28"/>
                <a:gd name="T33" fmla="*/ 13 h 44"/>
                <a:gd name="T34" fmla="*/ 19 w 28"/>
                <a:gd name="T35" fmla="*/ 13 h 44"/>
                <a:gd name="T36" fmla="*/ 19 w 28"/>
                <a:gd name="T37" fmla="*/ 11 h 44"/>
                <a:gd name="T38" fmla="*/ 18 w 28"/>
                <a:gd name="T39" fmla="*/ 9 h 44"/>
                <a:gd name="T40" fmla="*/ 16 w 28"/>
                <a:gd name="T41" fmla="*/ 8 h 44"/>
                <a:gd name="T42" fmla="*/ 14 w 28"/>
                <a:gd name="T43" fmla="*/ 7 h 44"/>
                <a:gd name="T44" fmla="*/ 12 w 28"/>
                <a:gd name="T45" fmla="*/ 7 h 44"/>
                <a:gd name="T46" fmla="*/ 11 w 28"/>
                <a:gd name="T47" fmla="*/ 8 h 44"/>
                <a:gd name="T48" fmla="*/ 10 w 28"/>
                <a:gd name="T49" fmla="*/ 10 h 44"/>
                <a:gd name="T50" fmla="*/ 9 w 28"/>
                <a:gd name="T51" fmla="*/ 12 h 44"/>
                <a:gd name="T52" fmla="*/ 10 w 28"/>
                <a:gd name="T53" fmla="*/ 14 h 44"/>
                <a:gd name="T54" fmla="*/ 11 w 28"/>
                <a:gd name="T55" fmla="*/ 15 h 44"/>
                <a:gd name="T56" fmla="*/ 13 w 28"/>
                <a:gd name="T57" fmla="*/ 17 h 44"/>
                <a:gd name="T58" fmla="*/ 16 w 28"/>
                <a:gd name="T59" fmla="*/ 18 h 44"/>
                <a:gd name="T60" fmla="*/ 21 w 28"/>
                <a:gd name="T61" fmla="*/ 21 h 44"/>
                <a:gd name="T62" fmla="*/ 25 w 28"/>
                <a:gd name="T63" fmla="*/ 23 h 44"/>
                <a:gd name="T64" fmla="*/ 27 w 28"/>
                <a:gd name="T65" fmla="*/ 27 h 44"/>
                <a:gd name="T66" fmla="*/ 28 w 28"/>
                <a:gd name="T67" fmla="*/ 32 h 44"/>
                <a:gd name="T68" fmla="*/ 27 w 28"/>
                <a:gd name="T69" fmla="*/ 37 h 44"/>
                <a:gd name="T70" fmla="*/ 24 w 28"/>
                <a:gd name="T71" fmla="*/ 41 h 44"/>
                <a:gd name="T72" fmla="*/ 20 w 28"/>
                <a:gd name="T73" fmla="*/ 43 h 44"/>
                <a:gd name="T74" fmla="*/ 15 w 28"/>
                <a:gd name="T75" fmla="*/ 44 h 44"/>
                <a:gd name="T76" fmla="*/ 9 w 28"/>
                <a:gd name="T77" fmla="*/ 43 h 44"/>
                <a:gd name="T78" fmla="*/ 4 w 28"/>
                <a:gd name="T79" fmla="*/ 40 h 44"/>
                <a:gd name="T80" fmla="*/ 1 w 28"/>
                <a:gd name="T81" fmla="*/ 36 h 44"/>
                <a:gd name="T82" fmla="*/ 0 w 28"/>
                <a:gd name="T83" fmla="*/ 30 h 44"/>
                <a:gd name="T84" fmla="*/ 8 w 28"/>
                <a:gd name="T85" fmla="*/ 30 h 44"/>
                <a:gd name="T86" fmla="*/ 9 w 28"/>
                <a:gd name="T87" fmla="*/ 33 h 44"/>
                <a:gd name="T88" fmla="*/ 10 w 28"/>
                <a:gd name="T89" fmla="*/ 35 h 44"/>
                <a:gd name="T90" fmla="*/ 12 w 28"/>
                <a:gd name="T91" fmla="*/ 36 h 44"/>
                <a:gd name="T92" fmla="*/ 15 w 28"/>
                <a:gd name="T93" fmla="*/ 37 h 44"/>
                <a:gd name="T94" fmla="*/ 17 w 28"/>
                <a:gd name="T95" fmla="*/ 36 h 44"/>
                <a:gd name="T96" fmla="*/ 18 w 28"/>
                <a:gd name="T97" fmla="*/ 35 h 44"/>
                <a:gd name="T98" fmla="*/ 19 w 28"/>
                <a:gd name="T99" fmla="*/ 34 h 44"/>
                <a:gd name="T100" fmla="*/ 19 w 28"/>
                <a:gd name="T101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44">
                  <a:moveTo>
                    <a:pt x="19" y="32"/>
                  </a:moveTo>
                  <a:cubicBezTo>
                    <a:pt x="19" y="31"/>
                    <a:pt x="19" y="31"/>
                    <a:pt x="19" y="30"/>
                  </a:cubicBezTo>
                  <a:cubicBezTo>
                    <a:pt x="19" y="29"/>
                    <a:pt x="18" y="29"/>
                    <a:pt x="18" y="28"/>
                  </a:cubicBezTo>
                  <a:cubicBezTo>
                    <a:pt x="18" y="28"/>
                    <a:pt x="17" y="27"/>
                    <a:pt x="16" y="27"/>
                  </a:cubicBezTo>
                  <a:cubicBezTo>
                    <a:pt x="15" y="26"/>
                    <a:pt x="14" y="26"/>
                    <a:pt x="13" y="25"/>
                  </a:cubicBezTo>
                  <a:cubicBezTo>
                    <a:pt x="11" y="25"/>
                    <a:pt x="10" y="24"/>
                    <a:pt x="8" y="23"/>
                  </a:cubicBezTo>
                  <a:cubicBezTo>
                    <a:pt x="7" y="22"/>
                    <a:pt x="6" y="22"/>
                    <a:pt x="4" y="20"/>
                  </a:cubicBezTo>
                  <a:cubicBezTo>
                    <a:pt x="3" y="19"/>
                    <a:pt x="3" y="18"/>
                    <a:pt x="2" y="17"/>
                  </a:cubicBezTo>
                  <a:cubicBezTo>
                    <a:pt x="1" y="15"/>
                    <a:pt x="1" y="14"/>
                    <a:pt x="1" y="12"/>
                  </a:cubicBezTo>
                  <a:cubicBezTo>
                    <a:pt x="1" y="10"/>
                    <a:pt x="1" y="9"/>
                    <a:pt x="2" y="7"/>
                  </a:cubicBezTo>
                  <a:cubicBezTo>
                    <a:pt x="3" y="6"/>
                    <a:pt x="3" y="4"/>
                    <a:pt x="5" y="3"/>
                  </a:cubicBezTo>
                  <a:cubicBezTo>
                    <a:pt x="6" y="2"/>
                    <a:pt x="7" y="1"/>
                    <a:pt x="9" y="1"/>
                  </a:cubicBezTo>
                  <a:cubicBezTo>
                    <a:pt x="11" y="0"/>
                    <a:pt x="12" y="0"/>
                    <a:pt x="14" y="0"/>
                  </a:cubicBezTo>
                  <a:cubicBezTo>
                    <a:pt x="16" y="0"/>
                    <a:pt x="18" y="0"/>
                    <a:pt x="20" y="1"/>
                  </a:cubicBezTo>
                  <a:cubicBezTo>
                    <a:pt x="22" y="2"/>
                    <a:pt x="23" y="3"/>
                    <a:pt x="24" y="4"/>
                  </a:cubicBezTo>
                  <a:cubicBezTo>
                    <a:pt x="25" y="5"/>
                    <a:pt x="26" y="6"/>
                    <a:pt x="27" y="8"/>
                  </a:cubicBezTo>
                  <a:cubicBezTo>
                    <a:pt x="27" y="9"/>
                    <a:pt x="28" y="11"/>
                    <a:pt x="28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2"/>
                    <a:pt x="19" y="11"/>
                    <a:pt x="19" y="11"/>
                  </a:cubicBezTo>
                  <a:cubicBezTo>
                    <a:pt x="19" y="10"/>
                    <a:pt x="18" y="9"/>
                    <a:pt x="18" y="9"/>
                  </a:cubicBezTo>
                  <a:cubicBezTo>
                    <a:pt x="18" y="8"/>
                    <a:pt x="17" y="8"/>
                    <a:pt x="16" y="8"/>
                  </a:cubicBezTo>
                  <a:cubicBezTo>
                    <a:pt x="16" y="7"/>
                    <a:pt x="15" y="7"/>
                    <a:pt x="14" y="7"/>
                  </a:cubicBezTo>
                  <a:cubicBezTo>
                    <a:pt x="13" y="7"/>
                    <a:pt x="13" y="7"/>
                    <a:pt x="12" y="7"/>
                  </a:cubicBezTo>
                  <a:cubicBezTo>
                    <a:pt x="12" y="8"/>
                    <a:pt x="11" y="8"/>
                    <a:pt x="11" y="8"/>
                  </a:cubicBezTo>
                  <a:cubicBezTo>
                    <a:pt x="10" y="9"/>
                    <a:pt x="10" y="9"/>
                    <a:pt x="10" y="10"/>
                  </a:cubicBezTo>
                  <a:cubicBezTo>
                    <a:pt x="10" y="11"/>
                    <a:pt x="9" y="11"/>
                    <a:pt x="9" y="12"/>
                  </a:cubicBezTo>
                  <a:cubicBezTo>
                    <a:pt x="9" y="13"/>
                    <a:pt x="10" y="13"/>
                    <a:pt x="10" y="14"/>
                  </a:cubicBezTo>
                  <a:cubicBezTo>
                    <a:pt x="10" y="14"/>
                    <a:pt x="11" y="15"/>
                    <a:pt x="11" y="15"/>
                  </a:cubicBezTo>
                  <a:cubicBezTo>
                    <a:pt x="12" y="16"/>
                    <a:pt x="12" y="16"/>
                    <a:pt x="13" y="17"/>
                  </a:cubicBezTo>
                  <a:cubicBezTo>
                    <a:pt x="14" y="17"/>
                    <a:pt x="15" y="18"/>
                    <a:pt x="16" y="18"/>
                  </a:cubicBezTo>
                  <a:cubicBezTo>
                    <a:pt x="18" y="19"/>
                    <a:pt x="20" y="20"/>
                    <a:pt x="21" y="21"/>
                  </a:cubicBezTo>
                  <a:cubicBezTo>
                    <a:pt x="23" y="21"/>
                    <a:pt x="24" y="22"/>
                    <a:pt x="25" y="23"/>
                  </a:cubicBezTo>
                  <a:cubicBezTo>
                    <a:pt x="26" y="25"/>
                    <a:pt x="27" y="26"/>
                    <a:pt x="27" y="27"/>
                  </a:cubicBezTo>
                  <a:cubicBezTo>
                    <a:pt x="27" y="29"/>
                    <a:pt x="28" y="30"/>
                    <a:pt x="28" y="32"/>
                  </a:cubicBezTo>
                  <a:cubicBezTo>
                    <a:pt x="28" y="34"/>
                    <a:pt x="27" y="36"/>
                    <a:pt x="27" y="37"/>
                  </a:cubicBezTo>
                  <a:cubicBezTo>
                    <a:pt x="26" y="38"/>
                    <a:pt x="25" y="40"/>
                    <a:pt x="24" y="41"/>
                  </a:cubicBezTo>
                  <a:cubicBezTo>
                    <a:pt x="23" y="42"/>
                    <a:pt x="22" y="42"/>
                    <a:pt x="20" y="43"/>
                  </a:cubicBezTo>
                  <a:cubicBezTo>
                    <a:pt x="18" y="44"/>
                    <a:pt x="17" y="44"/>
                    <a:pt x="15" y="44"/>
                  </a:cubicBezTo>
                  <a:cubicBezTo>
                    <a:pt x="13" y="44"/>
                    <a:pt x="11" y="44"/>
                    <a:pt x="9" y="43"/>
                  </a:cubicBezTo>
                  <a:cubicBezTo>
                    <a:pt x="7" y="42"/>
                    <a:pt x="6" y="42"/>
                    <a:pt x="4" y="40"/>
                  </a:cubicBezTo>
                  <a:cubicBezTo>
                    <a:pt x="3" y="39"/>
                    <a:pt x="2" y="38"/>
                    <a:pt x="1" y="36"/>
                  </a:cubicBezTo>
                  <a:cubicBezTo>
                    <a:pt x="0" y="34"/>
                    <a:pt x="0" y="32"/>
                    <a:pt x="0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1"/>
                    <a:pt x="9" y="32"/>
                    <a:pt x="9" y="33"/>
                  </a:cubicBezTo>
                  <a:cubicBezTo>
                    <a:pt x="9" y="34"/>
                    <a:pt x="9" y="35"/>
                    <a:pt x="10" y="35"/>
                  </a:cubicBezTo>
                  <a:cubicBezTo>
                    <a:pt x="11" y="36"/>
                    <a:pt x="11" y="36"/>
                    <a:pt x="12" y="36"/>
                  </a:cubicBezTo>
                  <a:cubicBezTo>
                    <a:pt x="13" y="37"/>
                    <a:pt x="14" y="37"/>
                    <a:pt x="15" y="37"/>
                  </a:cubicBezTo>
                  <a:cubicBezTo>
                    <a:pt x="15" y="37"/>
                    <a:pt x="16" y="37"/>
                    <a:pt x="17" y="36"/>
                  </a:cubicBezTo>
                  <a:cubicBezTo>
                    <a:pt x="17" y="36"/>
                    <a:pt x="18" y="36"/>
                    <a:pt x="18" y="35"/>
                  </a:cubicBezTo>
                  <a:cubicBezTo>
                    <a:pt x="18" y="35"/>
                    <a:pt x="19" y="35"/>
                    <a:pt x="19" y="34"/>
                  </a:cubicBezTo>
                  <a:cubicBezTo>
                    <a:pt x="19" y="33"/>
                    <a:pt x="19" y="33"/>
                    <a:pt x="19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5180" y="4907355"/>
            <a:ext cx="2340000" cy="180000"/>
            <a:chOff x="1523206" y="4387850"/>
            <a:chExt cx="1611313" cy="123825"/>
          </a:xfrm>
        </p:grpSpPr>
        <p:sp>
          <p:nvSpPr>
            <p:cNvPr id="20065" name="Freeform 164"/>
            <p:cNvSpPr>
              <a:spLocks/>
            </p:cNvSpPr>
            <p:nvPr/>
          </p:nvSpPr>
          <p:spPr bwMode="auto">
            <a:xfrm>
              <a:off x="1523206" y="4387850"/>
              <a:ext cx="111125" cy="122238"/>
            </a:xfrm>
            <a:custGeom>
              <a:avLst/>
              <a:gdLst>
                <a:gd name="T0" fmla="*/ 20 w 70"/>
                <a:gd name="T1" fmla="*/ 0 h 77"/>
                <a:gd name="T2" fmla="*/ 36 w 70"/>
                <a:gd name="T3" fmla="*/ 55 h 77"/>
                <a:gd name="T4" fmla="*/ 50 w 70"/>
                <a:gd name="T5" fmla="*/ 0 h 77"/>
                <a:gd name="T6" fmla="*/ 70 w 70"/>
                <a:gd name="T7" fmla="*/ 0 h 77"/>
                <a:gd name="T8" fmla="*/ 70 w 70"/>
                <a:gd name="T9" fmla="*/ 77 h 77"/>
                <a:gd name="T10" fmla="*/ 54 w 70"/>
                <a:gd name="T11" fmla="*/ 77 h 77"/>
                <a:gd name="T12" fmla="*/ 54 w 70"/>
                <a:gd name="T13" fmla="*/ 55 h 77"/>
                <a:gd name="T14" fmla="*/ 55 w 70"/>
                <a:gd name="T15" fmla="*/ 25 h 77"/>
                <a:gd name="T16" fmla="*/ 39 w 70"/>
                <a:gd name="T17" fmla="*/ 77 h 77"/>
                <a:gd name="T18" fmla="*/ 30 w 70"/>
                <a:gd name="T19" fmla="*/ 77 h 77"/>
                <a:gd name="T20" fmla="*/ 14 w 70"/>
                <a:gd name="T21" fmla="*/ 25 h 77"/>
                <a:gd name="T22" fmla="*/ 16 w 70"/>
                <a:gd name="T23" fmla="*/ 55 h 77"/>
                <a:gd name="T24" fmla="*/ 16 w 70"/>
                <a:gd name="T25" fmla="*/ 77 h 77"/>
                <a:gd name="T26" fmla="*/ 0 w 70"/>
                <a:gd name="T27" fmla="*/ 77 h 77"/>
                <a:gd name="T28" fmla="*/ 0 w 70"/>
                <a:gd name="T29" fmla="*/ 0 h 77"/>
                <a:gd name="T30" fmla="*/ 20 w 70"/>
                <a:gd name="T3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7">
                  <a:moveTo>
                    <a:pt x="20" y="0"/>
                  </a:moveTo>
                  <a:lnTo>
                    <a:pt x="36" y="55"/>
                  </a:lnTo>
                  <a:lnTo>
                    <a:pt x="50" y="0"/>
                  </a:lnTo>
                  <a:lnTo>
                    <a:pt x="70" y="0"/>
                  </a:lnTo>
                  <a:lnTo>
                    <a:pt x="70" y="77"/>
                  </a:lnTo>
                  <a:lnTo>
                    <a:pt x="54" y="77"/>
                  </a:lnTo>
                  <a:lnTo>
                    <a:pt x="54" y="55"/>
                  </a:lnTo>
                  <a:lnTo>
                    <a:pt x="55" y="25"/>
                  </a:lnTo>
                  <a:lnTo>
                    <a:pt x="39" y="77"/>
                  </a:lnTo>
                  <a:lnTo>
                    <a:pt x="30" y="77"/>
                  </a:lnTo>
                  <a:lnTo>
                    <a:pt x="14" y="25"/>
                  </a:lnTo>
                  <a:lnTo>
                    <a:pt x="16" y="55"/>
                  </a:lnTo>
                  <a:lnTo>
                    <a:pt x="16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066" name="Freeform 165"/>
            <p:cNvSpPr>
              <a:spLocks noEditPoints="1"/>
            </p:cNvSpPr>
            <p:nvPr/>
          </p:nvSpPr>
          <p:spPr bwMode="auto">
            <a:xfrm>
              <a:off x="1650206" y="4387850"/>
              <a:ext cx="87313" cy="123825"/>
            </a:xfrm>
            <a:custGeom>
              <a:avLst/>
              <a:gdLst>
                <a:gd name="T0" fmla="*/ 31 w 31"/>
                <a:gd name="T1" fmla="*/ 25 h 44"/>
                <a:gd name="T2" fmla="*/ 30 w 31"/>
                <a:gd name="T3" fmla="*/ 33 h 44"/>
                <a:gd name="T4" fmla="*/ 26 w 31"/>
                <a:gd name="T5" fmla="*/ 39 h 44"/>
                <a:gd name="T6" fmla="*/ 22 w 31"/>
                <a:gd name="T7" fmla="*/ 42 h 44"/>
                <a:gd name="T8" fmla="*/ 15 w 31"/>
                <a:gd name="T9" fmla="*/ 44 h 44"/>
                <a:gd name="T10" fmla="*/ 9 w 31"/>
                <a:gd name="T11" fmla="*/ 42 h 44"/>
                <a:gd name="T12" fmla="*/ 4 w 31"/>
                <a:gd name="T13" fmla="*/ 39 h 44"/>
                <a:gd name="T14" fmla="*/ 1 w 31"/>
                <a:gd name="T15" fmla="*/ 33 h 44"/>
                <a:gd name="T16" fmla="*/ 0 w 31"/>
                <a:gd name="T17" fmla="*/ 25 h 44"/>
                <a:gd name="T18" fmla="*/ 0 w 31"/>
                <a:gd name="T19" fmla="*/ 18 h 44"/>
                <a:gd name="T20" fmla="*/ 1 w 31"/>
                <a:gd name="T21" fmla="*/ 10 h 44"/>
                <a:gd name="T22" fmla="*/ 4 w 31"/>
                <a:gd name="T23" fmla="*/ 4 h 44"/>
                <a:gd name="T24" fmla="*/ 9 w 31"/>
                <a:gd name="T25" fmla="*/ 1 h 44"/>
                <a:gd name="T26" fmla="*/ 15 w 31"/>
                <a:gd name="T27" fmla="*/ 0 h 44"/>
                <a:gd name="T28" fmla="*/ 22 w 31"/>
                <a:gd name="T29" fmla="*/ 1 h 44"/>
                <a:gd name="T30" fmla="*/ 26 w 31"/>
                <a:gd name="T31" fmla="*/ 4 h 44"/>
                <a:gd name="T32" fmla="*/ 30 w 31"/>
                <a:gd name="T33" fmla="*/ 10 h 44"/>
                <a:gd name="T34" fmla="*/ 31 w 31"/>
                <a:gd name="T35" fmla="*/ 18 h 44"/>
                <a:gd name="T36" fmla="*/ 31 w 31"/>
                <a:gd name="T37" fmla="*/ 25 h 44"/>
                <a:gd name="T38" fmla="*/ 22 w 31"/>
                <a:gd name="T39" fmla="*/ 18 h 44"/>
                <a:gd name="T40" fmla="*/ 22 w 31"/>
                <a:gd name="T41" fmla="*/ 13 h 44"/>
                <a:gd name="T42" fmla="*/ 20 w 31"/>
                <a:gd name="T43" fmla="*/ 10 h 44"/>
                <a:gd name="T44" fmla="*/ 18 w 31"/>
                <a:gd name="T45" fmla="*/ 8 h 44"/>
                <a:gd name="T46" fmla="*/ 15 w 31"/>
                <a:gd name="T47" fmla="*/ 7 h 44"/>
                <a:gd name="T48" fmla="*/ 12 w 31"/>
                <a:gd name="T49" fmla="*/ 8 h 44"/>
                <a:gd name="T50" fmla="*/ 10 w 31"/>
                <a:gd name="T51" fmla="*/ 10 h 44"/>
                <a:gd name="T52" fmla="*/ 9 w 31"/>
                <a:gd name="T53" fmla="*/ 13 h 44"/>
                <a:gd name="T54" fmla="*/ 9 w 31"/>
                <a:gd name="T55" fmla="*/ 18 h 44"/>
                <a:gd name="T56" fmla="*/ 9 w 31"/>
                <a:gd name="T57" fmla="*/ 25 h 44"/>
                <a:gd name="T58" fmla="*/ 9 w 31"/>
                <a:gd name="T59" fmla="*/ 30 h 44"/>
                <a:gd name="T60" fmla="*/ 10 w 31"/>
                <a:gd name="T61" fmla="*/ 34 h 44"/>
                <a:gd name="T62" fmla="*/ 12 w 31"/>
                <a:gd name="T63" fmla="*/ 36 h 44"/>
                <a:gd name="T64" fmla="*/ 15 w 31"/>
                <a:gd name="T65" fmla="*/ 36 h 44"/>
                <a:gd name="T66" fmla="*/ 18 w 31"/>
                <a:gd name="T67" fmla="*/ 36 h 44"/>
                <a:gd name="T68" fmla="*/ 20 w 31"/>
                <a:gd name="T69" fmla="*/ 34 h 44"/>
                <a:gd name="T70" fmla="*/ 22 w 31"/>
                <a:gd name="T71" fmla="*/ 30 h 44"/>
                <a:gd name="T72" fmla="*/ 22 w 31"/>
                <a:gd name="T73" fmla="*/ 25 h 44"/>
                <a:gd name="T74" fmla="*/ 22 w 31"/>
                <a:gd name="T75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" h="44">
                  <a:moveTo>
                    <a:pt x="31" y="25"/>
                  </a:moveTo>
                  <a:cubicBezTo>
                    <a:pt x="31" y="28"/>
                    <a:pt x="30" y="31"/>
                    <a:pt x="30" y="33"/>
                  </a:cubicBezTo>
                  <a:cubicBezTo>
                    <a:pt x="29" y="36"/>
                    <a:pt x="28" y="37"/>
                    <a:pt x="26" y="39"/>
                  </a:cubicBezTo>
                  <a:cubicBezTo>
                    <a:pt x="25" y="41"/>
                    <a:pt x="23" y="42"/>
                    <a:pt x="22" y="42"/>
                  </a:cubicBezTo>
                  <a:cubicBezTo>
                    <a:pt x="20" y="43"/>
                    <a:pt x="18" y="44"/>
                    <a:pt x="15" y="44"/>
                  </a:cubicBezTo>
                  <a:cubicBezTo>
                    <a:pt x="13" y="44"/>
                    <a:pt x="11" y="43"/>
                    <a:pt x="9" y="42"/>
                  </a:cubicBezTo>
                  <a:cubicBezTo>
                    <a:pt x="7" y="42"/>
                    <a:pt x="6" y="41"/>
                    <a:pt x="4" y="39"/>
                  </a:cubicBezTo>
                  <a:cubicBezTo>
                    <a:pt x="3" y="37"/>
                    <a:pt x="2" y="36"/>
                    <a:pt x="1" y="33"/>
                  </a:cubicBezTo>
                  <a:cubicBezTo>
                    <a:pt x="0" y="31"/>
                    <a:pt x="0" y="28"/>
                    <a:pt x="0" y="2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8" y="0"/>
                    <a:pt x="20" y="0"/>
                    <a:pt x="22" y="1"/>
                  </a:cubicBezTo>
                  <a:cubicBezTo>
                    <a:pt x="23" y="2"/>
                    <a:pt x="25" y="3"/>
                    <a:pt x="26" y="4"/>
                  </a:cubicBezTo>
                  <a:cubicBezTo>
                    <a:pt x="28" y="6"/>
                    <a:pt x="29" y="8"/>
                    <a:pt x="30" y="10"/>
                  </a:cubicBezTo>
                  <a:cubicBezTo>
                    <a:pt x="30" y="13"/>
                    <a:pt x="31" y="15"/>
                    <a:pt x="31" y="18"/>
                  </a:cubicBezTo>
                  <a:lnTo>
                    <a:pt x="31" y="25"/>
                  </a:lnTo>
                  <a:close/>
                  <a:moveTo>
                    <a:pt x="22" y="18"/>
                  </a:moveTo>
                  <a:cubicBezTo>
                    <a:pt x="22" y="16"/>
                    <a:pt x="22" y="15"/>
                    <a:pt x="22" y="13"/>
                  </a:cubicBezTo>
                  <a:cubicBezTo>
                    <a:pt x="21" y="12"/>
                    <a:pt x="21" y="11"/>
                    <a:pt x="20" y="10"/>
                  </a:cubicBezTo>
                  <a:cubicBezTo>
                    <a:pt x="20" y="9"/>
                    <a:pt x="19" y="8"/>
                    <a:pt x="18" y="8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4" y="7"/>
                    <a:pt x="13" y="7"/>
                    <a:pt x="12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10" y="11"/>
                    <a:pt x="9" y="12"/>
                    <a:pt x="9" y="13"/>
                  </a:cubicBezTo>
                  <a:cubicBezTo>
                    <a:pt x="9" y="15"/>
                    <a:pt x="9" y="16"/>
                    <a:pt x="9" y="18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7"/>
                    <a:pt x="9" y="29"/>
                    <a:pt x="9" y="30"/>
                  </a:cubicBezTo>
                  <a:cubicBezTo>
                    <a:pt x="9" y="32"/>
                    <a:pt x="10" y="33"/>
                    <a:pt x="10" y="34"/>
                  </a:cubicBezTo>
                  <a:cubicBezTo>
                    <a:pt x="11" y="35"/>
                    <a:pt x="12" y="35"/>
                    <a:pt x="12" y="36"/>
                  </a:cubicBezTo>
                  <a:cubicBezTo>
                    <a:pt x="13" y="36"/>
                    <a:pt x="14" y="36"/>
                    <a:pt x="15" y="36"/>
                  </a:cubicBezTo>
                  <a:cubicBezTo>
                    <a:pt x="16" y="36"/>
                    <a:pt x="17" y="36"/>
                    <a:pt x="18" y="36"/>
                  </a:cubicBezTo>
                  <a:cubicBezTo>
                    <a:pt x="19" y="35"/>
                    <a:pt x="20" y="35"/>
                    <a:pt x="20" y="34"/>
                  </a:cubicBezTo>
                  <a:cubicBezTo>
                    <a:pt x="21" y="33"/>
                    <a:pt x="21" y="32"/>
                    <a:pt x="22" y="30"/>
                  </a:cubicBezTo>
                  <a:cubicBezTo>
                    <a:pt x="22" y="29"/>
                    <a:pt x="22" y="27"/>
                    <a:pt x="22" y="25"/>
                  </a:cubicBezTo>
                  <a:lnTo>
                    <a:pt x="22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067" name="Freeform 166"/>
            <p:cNvSpPr>
              <a:spLocks/>
            </p:cNvSpPr>
            <p:nvPr/>
          </p:nvSpPr>
          <p:spPr bwMode="auto">
            <a:xfrm>
              <a:off x="1740694" y="4387850"/>
              <a:ext cx="84138" cy="122238"/>
            </a:xfrm>
            <a:custGeom>
              <a:avLst/>
              <a:gdLst>
                <a:gd name="T0" fmla="*/ 53 w 53"/>
                <a:gd name="T1" fmla="*/ 14 h 77"/>
                <a:gd name="T2" fmla="*/ 34 w 53"/>
                <a:gd name="T3" fmla="*/ 14 h 77"/>
                <a:gd name="T4" fmla="*/ 34 w 53"/>
                <a:gd name="T5" fmla="*/ 77 h 77"/>
                <a:gd name="T6" fmla="*/ 20 w 53"/>
                <a:gd name="T7" fmla="*/ 77 h 77"/>
                <a:gd name="T8" fmla="*/ 20 w 53"/>
                <a:gd name="T9" fmla="*/ 14 h 77"/>
                <a:gd name="T10" fmla="*/ 0 w 53"/>
                <a:gd name="T11" fmla="*/ 14 h 77"/>
                <a:gd name="T12" fmla="*/ 0 w 53"/>
                <a:gd name="T13" fmla="*/ 0 h 77"/>
                <a:gd name="T14" fmla="*/ 53 w 53"/>
                <a:gd name="T15" fmla="*/ 0 h 77"/>
                <a:gd name="T16" fmla="*/ 53 w 53"/>
                <a:gd name="T17" fmla="*/ 1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77">
                  <a:moveTo>
                    <a:pt x="53" y="14"/>
                  </a:moveTo>
                  <a:lnTo>
                    <a:pt x="34" y="14"/>
                  </a:lnTo>
                  <a:lnTo>
                    <a:pt x="34" y="77"/>
                  </a:lnTo>
                  <a:lnTo>
                    <a:pt x="20" y="77"/>
                  </a:lnTo>
                  <a:lnTo>
                    <a:pt x="20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53" y="0"/>
                  </a:lnTo>
                  <a:lnTo>
                    <a:pt x="5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068" name="Freeform 167"/>
            <p:cNvSpPr>
              <a:spLocks noEditPoints="1"/>
            </p:cNvSpPr>
            <p:nvPr/>
          </p:nvSpPr>
          <p:spPr bwMode="auto">
            <a:xfrm>
              <a:off x="1834356" y="4387850"/>
              <a:ext cx="87313" cy="123825"/>
            </a:xfrm>
            <a:custGeom>
              <a:avLst/>
              <a:gdLst>
                <a:gd name="T0" fmla="*/ 31 w 31"/>
                <a:gd name="T1" fmla="*/ 25 h 44"/>
                <a:gd name="T2" fmla="*/ 30 w 31"/>
                <a:gd name="T3" fmla="*/ 33 h 44"/>
                <a:gd name="T4" fmla="*/ 27 w 31"/>
                <a:gd name="T5" fmla="*/ 39 h 44"/>
                <a:gd name="T6" fmla="*/ 22 w 31"/>
                <a:gd name="T7" fmla="*/ 42 h 44"/>
                <a:gd name="T8" fmla="*/ 16 w 31"/>
                <a:gd name="T9" fmla="*/ 44 h 44"/>
                <a:gd name="T10" fmla="*/ 9 w 31"/>
                <a:gd name="T11" fmla="*/ 42 h 44"/>
                <a:gd name="T12" fmla="*/ 5 w 31"/>
                <a:gd name="T13" fmla="*/ 39 h 44"/>
                <a:gd name="T14" fmla="*/ 1 w 31"/>
                <a:gd name="T15" fmla="*/ 33 h 44"/>
                <a:gd name="T16" fmla="*/ 0 w 31"/>
                <a:gd name="T17" fmla="*/ 25 h 44"/>
                <a:gd name="T18" fmla="*/ 0 w 31"/>
                <a:gd name="T19" fmla="*/ 18 h 44"/>
                <a:gd name="T20" fmla="*/ 1 w 31"/>
                <a:gd name="T21" fmla="*/ 10 h 44"/>
                <a:gd name="T22" fmla="*/ 5 w 31"/>
                <a:gd name="T23" fmla="*/ 4 h 44"/>
                <a:gd name="T24" fmla="*/ 9 w 31"/>
                <a:gd name="T25" fmla="*/ 1 h 44"/>
                <a:gd name="T26" fmla="*/ 16 w 31"/>
                <a:gd name="T27" fmla="*/ 0 h 44"/>
                <a:gd name="T28" fmla="*/ 22 w 31"/>
                <a:gd name="T29" fmla="*/ 1 h 44"/>
                <a:gd name="T30" fmla="*/ 27 w 31"/>
                <a:gd name="T31" fmla="*/ 4 h 44"/>
                <a:gd name="T32" fmla="*/ 30 w 31"/>
                <a:gd name="T33" fmla="*/ 10 h 44"/>
                <a:gd name="T34" fmla="*/ 31 w 31"/>
                <a:gd name="T35" fmla="*/ 18 h 44"/>
                <a:gd name="T36" fmla="*/ 31 w 31"/>
                <a:gd name="T37" fmla="*/ 25 h 44"/>
                <a:gd name="T38" fmla="*/ 22 w 31"/>
                <a:gd name="T39" fmla="*/ 18 h 44"/>
                <a:gd name="T40" fmla="*/ 22 w 31"/>
                <a:gd name="T41" fmla="*/ 13 h 44"/>
                <a:gd name="T42" fmla="*/ 21 w 31"/>
                <a:gd name="T43" fmla="*/ 10 h 44"/>
                <a:gd name="T44" fmla="*/ 19 w 31"/>
                <a:gd name="T45" fmla="*/ 8 h 44"/>
                <a:gd name="T46" fmla="*/ 16 w 31"/>
                <a:gd name="T47" fmla="*/ 7 h 44"/>
                <a:gd name="T48" fmla="*/ 13 w 31"/>
                <a:gd name="T49" fmla="*/ 8 h 44"/>
                <a:gd name="T50" fmla="*/ 11 w 31"/>
                <a:gd name="T51" fmla="*/ 10 h 44"/>
                <a:gd name="T52" fmla="*/ 9 w 31"/>
                <a:gd name="T53" fmla="*/ 13 h 44"/>
                <a:gd name="T54" fmla="*/ 9 w 31"/>
                <a:gd name="T55" fmla="*/ 18 h 44"/>
                <a:gd name="T56" fmla="*/ 9 w 31"/>
                <a:gd name="T57" fmla="*/ 25 h 44"/>
                <a:gd name="T58" fmla="*/ 9 w 31"/>
                <a:gd name="T59" fmla="*/ 30 h 44"/>
                <a:gd name="T60" fmla="*/ 11 w 31"/>
                <a:gd name="T61" fmla="*/ 34 h 44"/>
                <a:gd name="T62" fmla="*/ 13 w 31"/>
                <a:gd name="T63" fmla="*/ 36 h 44"/>
                <a:gd name="T64" fmla="*/ 16 w 31"/>
                <a:gd name="T65" fmla="*/ 36 h 44"/>
                <a:gd name="T66" fmla="*/ 19 w 31"/>
                <a:gd name="T67" fmla="*/ 36 h 44"/>
                <a:gd name="T68" fmla="*/ 21 w 31"/>
                <a:gd name="T69" fmla="*/ 34 h 44"/>
                <a:gd name="T70" fmla="*/ 22 w 31"/>
                <a:gd name="T71" fmla="*/ 30 h 44"/>
                <a:gd name="T72" fmla="*/ 22 w 31"/>
                <a:gd name="T73" fmla="*/ 25 h 44"/>
                <a:gd name="T74" fmla="*/ 22 w 31"/>
                <a:gd name="T75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" h="44">
                  <a:moveTo>
                    <a:pt x="31" y="25"/>
                  </a:moveTo>
                  <a:cubicBezTo>
                    <a:pt x="31" y="28"/>
                    <a:pt x="31" y="31"/>
                    <a:pt x="30" y="33"/>
                  </a:cubicBezTo>
                  <a:cubicBezTo>
                    <a:pt x="29" y="36"/>
                    <a:pt x="28" y="37"/>
                    <a:pt x="27" y="39"/>
                  </a:cubicBezTo>
                  <a:cubicBezTo>
                    <a:pt x="25" y="41"/>
                    <a:pt x="24" y="42"/>
                    <a:pt x="22" y="42"/>
                  </a:cubicBezTo>
                  <a:cubicBezTo>
                    <a:pt x="20" y="43"/>
                    <a:pt x="18" y="44"/>
                    <a:pt x="16" y="44"/>
                  </a:cubicBezTo>
                  <a:cubicBezTo>
                    <a:pt x="13" y="44"/>
                    <a:pt x="11" y="43"/>
                    <a:pt x="9" y="42"/>
                  </a:cubicBezTo>
                  <a:cubicBezTo>
                    <a:pt x="8" y="42"/>
                    <a:pt x="6" y="41"/>
                    <a:pt x="5" y="39"/>
                  </a:cubicBezTo>
                  <a:cubicBezTo>
                    <a:pt x="3" y="37"/>
                    <a:pt x="2" y="36"/>
                    <a:pt x="1" y="33"/>
                  </a:cubicBezTo>
                  <a:cubicBezTo>
                    <a:pt x="1" y="31"/>
                    <a:pt x="0" y="28"/>
                    <a:pt x="0" y="2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1" y="13"/>
                    <a:pt x="1" y="10"/>
                  </a:cubicBezTo>
                  <a:cubicBezTo>
                    <a:pt x="2" y="8"/>
                    <a:pt x="3" y="6"/>
                    <a:pt x="5" y="4"/>
                  </a:cubicBezTo>
                  <a:cubicBezTo>
                    <a:pt x="6" y="3"/>
                    <a:pt x="8" y="2"/>
                    <a:pt x="9" y="1"/>
                  </a:cubicBezTo>
                  <a:cubicBezTo>
                    <a:pt x="11" y="0"/>
                    <a:pt x="13" y="0"/>
                    <a:pt x="16" y="0"/>
                  </a:cubicBezTo>
                  <a:cubicBezTo>
                    <a:pt x="18" y="0"/>
                    <a:pt x="20" y="0"/>
                    <a:pt x="22" y="1"/>
                  </a:cubicBezTo>
                  <a:cubicBezTo>
                    <a:pt x="24" y="2"/>
                    <a:pt x="25" y="3"/>
                    <a:pt x="27" y="4"/>
                  </a:cubicBezTo>
                  <a:cubicBezTo>
                    <a:pt x="28" y="6"/>
                    <a:pt x="29" y="8"/>
                    <a:pt x="30" y="10"/>
                  </a:cubicBezTo>
                  <a:cubicBezTo>
                    <a:pt x="31" y="13"/>
                    <a:pt x="31" y="15"/>
                    <a:pt x="31" y="18"/>
                  </a:cubicBezTo>
                  <a:lnTo>
                    <a:pt x="31" y="25"/>
                  </a:lnTo>
                  <a:close/>
                  <a:moveTo>
                    <a:pt x="22" y="18"/>
                  </a:moveTo>
                  <a:cubicBezTo>
                    <a:pt x="22" y="16"/>
                    <a:pt x="22" y="15"/>
                    <a:pt x="22" y="13"/>
                  </a:cubicBezTo>
                  <a:cubicBezTo>
                    <a:pt x="22" y="12"/>
                    <a:pt x="21" y="11"/>
                    <a:pt x="21" y="10"/>
                  </a:cubicBezTo>
                  <a:cubicBezTo>
                    <a:pt x="20" y="9"/>
                    <a:pt x="19" y="8"/>
                    <a:pt x="19" y="8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10"/>
                  </a:cubicBezTo>
                  <a:cubicBezTo>
                    <a:pt x="10" y="11"/>
                    <a:pt x="10" y="12"/>
                    <a:pt x="9" y="13"/>
                  </a:cubicBezTo>
                  <a:cubicBezTo>
                    <a:pt x="9" y="15"/>
                    <a:pt x="9" y="16"/>
                    <a:pt x="9" y="18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7"/>
                    <a:pt x="9" y="29"/>
                    <a:pt x="9" y="30"/>
                  </a:cubicBezTo>
                  <a:cubicBezTo>
                    <a:pt x="10" y="32"/>
                    <a:pt x="10" y="33"/>
                    <a:pt x="11" y="34"/>
                  </a:cubicBezTo>
                  <a:cubicBezTo>
                    <a:pt x="11" y="35"/>
                    <a:pt x="12" y="35"/>
                    <a:pt x="13" y="36"/>
                  </a:cubicBezTo>
                  <a:cubicBezTo>
                    <a:pt x="14" y="36"/>
                    <a:pt x="15" y="36"/>
                    <a:pt x="16" y="36"/>
                  </a:cubicBezTo>
                  <a:cubicBezTo>
                    <a:pt x="17" y="36"/>
                    <a:pt x="18" y="36"/>
                    <a:pt x="19" y="36"/>
                  </a:cubicBezTo>
                  <a:cubicBezTo>
                    <a:pt x="19" y="35"/>
                    <a:pt x="20" y="35"/>
                    <a:pt x="21" y="34"/>
                  </a:cubicBezTo>
                  <a:cubicBezTo>
                    <a:pt x="21" y="33"/>
                    <a:pt x="22" y="32"/>
                    <a:pt x="22" y="30"/>
                  </a:cubicBezTo>
                  <a:cubicBezTo>
                    <a:pt x="22" y="29"/>
                    <a:pt x="22" y="27"/>
                    <a:pt x="22" y="25"/>
                  </a:cubicBezTo>
                  <a:lnTo>
                    <a:pt x="22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069" name="Freeform 168"/>
            <p:cNvSpPr>
              <a:spLocks noEditPoints="1"/>
            </p:cNvSpPr>
            <p:nvPr/>
          </p:nvSpPr>
          <p:spPr bwMode="auto">
            <a:xfrm>
              <a:off x="1939131" y="4387850"/>
              <a:ext cx="80963" cy="122238"/>
            </a:xfrm>
            <a:custGeom>
              <a:avLst/>
              <a:gdLst>
                <a:gd name="T0" fmla="*/ 13 w 29"/>
                <a:gd name="T1" fmla="*/ 27 h 43"/>
                <a:gd name="T2" fmla="*/ 9 w 29"/>
                <a:gd name="T3" fmla="*/ 27 h 43"/>
                <a:gd name="T4" fmla="*/ 9 w 29"/>
                <a:gd name="T5" fmla="*/ 43 h 43"/>
                <a:gd name="T6" fmla="*/ 0 w 29"/>
                <a:gd name="T7" fmla="*/ 43 h 43"/>
                <a:gd name="T8" fmla="*/ 0 w 29"/>
                <a:gd name="T9" fmla="*/ 0 h 43"/>
                <a:gd name="T10" fmla="*/ 14 w 29"/>
                <a:gd name="T11" fmla="*/ 0 h 43"/>
                <a:gd name="T12" fmla="*/ 20 w 29"/>
                <a:gd name="T13" fmla="*/ 1 h 43"/>
                <a:gd name="T14" fmla="*/ 24 w 29"/>
                <a:gd name="T15" fmla="*/ 4 h 43"/>
                <a:gd name="T16" fmla="*/ 27 w 29"/>
                <a:gd name="T17" fmla="*/ 8 h 43"/>
                <a:gd name="T18" fmla="*/ 27 w 29"/>
                <a:gd name="T19" fmla="*/ 13 h 43"/>
                <a:gd name="T20" fmla="*/ 27 w 29"/>
                <a:gd name="T21" fmla="*/ 17 h 43"/>
                <a:gd name="T22" fmla="*/ 26 w 29"/>
                <a:gd name="T23" fmla="*/ 21 h 43"/>
                <a:gd name="T24" fmla="*/ 24 w 29"/>
                <a:gd name="T25" fmla="*/ 23 h 43"/>
                <a:gd name="T26" fmla="*/ 21 w 29"/>
                <a:gd name="T27" fmla="*/ 25 h 43"/>
                <a:gd name="T28" fmla="*/ 29 w 29"/>
                <a:gd name="T29" fmla="*/ 43 h 43"/>
                <a:gd name="T30" fmla="*/ 29 w 29"/>
                <a:gd name="T31" fmla="*/ 43 h 43"/>
                <a:gd name="T32" fmla="*/ 20 w 29"/>
                <a:gd name="T33" fmla="*/ 43 h 43"/>
                <a:gd name="T34" fmla="*/ 13 w 29"/>
                <a:gd name="T35" fmla="*/ 27 h 43"/>
                <a:gd name="T36" fmla="*/ 9 w 29"/>
                <a:gd name="T37" fmla="*/ 20 h 43"/>
                <a:gd name="T38" fmla="*/ 14 w 29"/>
                <a:gd name="T39" fmla="*/ 20 h 43"/>
                <a:gd name="T40" fmla="*/ 18 w 29"/>
                <a:gd name="T41" fmla="*/ 19 h 43"/>
                <a:gd name="T42" fmla="*/ 19 w 29"/>
                <a:gd name="T43" fmla="*/ 14 h 43"/>
                <a:gd name="T44" fmla="*/ 19 w 29"/>
                <a:gd name="T45" fmla="*/ 11 h 43"/>
                <a:gd name="T46" fmla="*/ 18 w 29"/>
                <a:gd name="T47" fmla="*/ 9 h 43"/>
                <a:gd name="T48" fmla="*/ 16 w 29"/>
                <a:gd name="T49" fmla="*/ 8 h 43"/>
                <a:gd name="T50" fmla="*/ 14 w 29"/>
                <a:gd name="T51" fmla="*/ 8 h 43"/>
                <a:gd name="T52" fmla="*/ 9 w 29"/>
                <a:gd name="T53" fmla="*/ 8 h 43"/>
                <a:gd name="T54" fmla="*/ 9 w 29"/>
                <a:gd name="T55" fmla="*/ 2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" h="43">
                  <a:moveTo>
                    <a:pt x="13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1"/>
                    <a:pt x="20" y="1"/>
                  </a:cubicBezTo>
                  <a:cubicBezTo>
                    <a:pt x="21" y="2"/>
                    <a:pt x="23" y="3"/>
                    <a:pt x="24" y="4"/>
                  </a:cubicBezTo>
                  <a:cubicBezTo>
                    <a:pt x="25" y="5"/>
                    <a:pt x="26" y="6"/>
                    <a:pt x="27" y="8"/>
                  </a:cubicBezTo>
                  <a:cubicBezTo>
                    <a:pt x="27" y="9"/>
                    <a:pt x="27" y="11"/>
                    <a:pt x="27" y="13"/>
                  </a:cubicBezTo>
                  <a:cubicBezTo>
                    <a:pt x="27" y="15"/>
                    <a:pt x="27" y="16"/>
                    <a:pt x="27" y="17"/>
                  </a:cubicBezTo>
                  <a:cubicBezTo>
                    <a:pt x="27" y="19"/>
                    <a:pt x="26" y="20"/>
                    <a:pt x="26" y="21"/>
                  </a:cubicBezTo>
                  <a:cubicBezTo>
                    <a:pt x="25" y="22"/>
                    <a:pt x="25" y="23"/>
                    <a:pt x="24" y="23"/>
                  </a:cubicBezTo>
                  <a:cubicBezTo>
                    <a:pt x="23" y="24"/>
                    <a:pt x="22" y="25"/>
                    <a:pt x="21" y="25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0" y="43"/>
                    <a:pt x="20" y="43"/>
                    <a:pt x="20" y="43"/>
                  </a:cubicBezTo>
                  <a:lnTo>
                    <a:pt x="13" y="27"/>
                  </a:lnTo>
                  <a:close/>
                  <a:moveTo>
                    <a:pt x="9" y="20"/>
                  </a:move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7" y="20"/>
                    <a:pt x="18" y="19"/>
                  </a:cubicBezTo>
                  <a:cubicBezTo>
                    <a:pt x="18" y="17"/>
                    <a:pt x="19" y="16"/>
                    <a:pt x="19" y="14"/>
                  </a:cubicBezTo>
                  <a:cubicBezTo>
                    <a:pt x="19" y="13"/>
                    <a:pt x="19" y="12"/>
                    <a:pt x="19" y="11"/>
                  </a:cubicBezTo>
                  <a:cubicBezTo>
                    <a:pt x="18" y="10"/>
                    <a:pt x="18" y="10"/>
                    <a:pt x="18" y="9"/>
                  </a:cubicBezTo>
                  <a:cubicBezTo>
                    <a:pt x="17" y="9"/>
                    <a:pt x="17" y="8"/>
                    <a:pt x="16" y="8"/>
                  </a:cubicBezTo>
                  <a:cubicBezTo>
                    <a:pt x="16" y="8"/>
                    <a:pt x="15" y="8"/>
                    <a:pt x="14" y="8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070" name="Freeform 169"/>
            <p:cNvSpPr>
              <a:spLocks/>
            </p:cNvSpPr>
            <p:nvPr/>
          </p:nvSpPr>
          <p:spPr bwMode="auto">
            <a:xfrm>
              <a:off x="2062956" y="4387850"/>
              <a:ext cx="95250" cy="122238"/>
            </a:xfrm>
            <a:custGeom>
              <a:avLst/>
              <a:gdLst>
                <a:gd name="T0" fmla="*/ 30 w 60"/>
                <a:gd name="T1" fmla="*/ 55 h 77"/>
                <a:gd name="T2" fmla="*/ 42 w 60"/>
                <a:gd name="T3" fmla="*/ 0 h 77"/>
                <a:gd name="T4" fmla="*/ 60 w 60"/>
                <a:gd name="T5" fmla="*/ 0 h 77"/>
                <a:gd name="T6" fmla="*/ 39 w 60"/>
                <a:gd name="T7" fmla="*/ 77 h 77"/>
                <a:gd name="T8" fmla="*/ 23 w 60"/>
                <a:gd name="T9" fmla="*/ 77 h 77"/>
                <a:gd name="T10" fmla="*/ 0 w 60"/>
                <a:gd name="T11" fmla="*/ 0 h 77"/>
                <a:gd name="T12" fmla="*/ 18 w 60"/>
                <a:gd name="T13" fmla="*/ 0 h 77"/>
                <a:gd name="T14" fmla="*/ 30 w 60"/>
                <a:gd name="T15" fmla="*/ 5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77">
                  <a:moveTo>
                    <a:pt x="30" y="55"/>
                  </a:moveTo>
                  <a:lnTo>
                    <a:pt x="42" y="0"/>
                  </a:lnTo>
                  <a:lnTo>
                    <a:pt x="60" y="0"/>
                  </a:lnTo>
                  <a:lnTo>
                    <a:pt x="39" y="77"/>
                  </a:lnTo>
                  <a:lnTo>
                    <a:pt x="23" y="77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0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071" name="Freeform 170"/>
            <p:cNvSpPr>
              <a:spLocks/>
            </p:cNvSpPr>
            <p:nvPr/>
          </p:nvSpPr>
          <p:spPr bwMode="auto">
            <a:xfrm>
              <a:off x="2169319" y="4387850"/>
              <a:ext cx="68263" cy="122238"/>
            </a:xfrm>
            <a:custGeom>
              <a:avLst/>
              <a:gdLst>
                <a:gd name="T0" fmla="*/ 39 w 43"/>
                <a:gd name="T1" fmla="*/ 45 h 77"/>
                <a:gd name="T2" fmla="*/ 15 w 43"/>
                <a:gd name="T3" fmla="*/ 45 h 77"/>
                <a:gd name="T4" fmla="*/ 15 w 43"/>
                <a:gd name="T5" fmla="*/ 64 h 77"/>
                <a:gd name="T6" fmla="*/ 43 w 43"/>
                <a:gd name="T7" fmla="*/ 64 h 77"/>
                <a:gd name="T8" fmla="*/ 43 w 43"/>
                <a:gd name="T9" fmla="*/ 77 h 77"/>
                <a:gd name="T10" fmla="*/ 0 w 43"/>
                <a:gd name="T11" fmla="*/ 77 h 77"/>
                <a:gd name="T12" fmla="*/ 0 w 43"/>
                <a:gd name="T13" fmla="*/ 0 h 77"/>
                <a:gd name="T14" fmla="*/ 43 w 43"/>
                <a:gd name="T15" fmla="*/ 0 h 77"/>
                <a:gd name="T16" fmla="*/ 43 w 43"/>
                <a:gd name="T17" fmla="*/ 14 h 77"/>
                <a:gd name="T18" fmla="*/ 15 w 43"/>
                <a:gd name="T19" fmla="*/ 14 h 77"/>
                <a:gd name="T20" fmla="*/ 15 w 43"/>
                <a:gd name="T21" fmla="*/ 32 h 77"/>
                <a:gd name="T22" fmla="*/ 39 w 43"/>
                <a:gd name="T23" fmla="*/ 32 h 77"/>
                <a:gd name="T24" fmla="*/ 39 w 43"/>
                <a:gd name="T25" fmla="*/ 4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77">
                  <a:moveTo>
                    <a:pt x="39" y="45"/>
                  </a:moveTo>
                  <a:lnTo>
                    <a:pt x="15" y="45"/>
                  </a:lnTo>
                  <a:lnTo>
                    <a:pt x="15" y="64"/>
                  </a:lnTo>
                  <a:lnTo>
                    <a:pt x="43" y="64"/>
                  </a:lnTo>
                  <a:lnTo>
                    <a:pt x="43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43" y="0"/>
                  </a:lnTo>
                  <a:lnTo>
                    <a:pt x="43" y="14"/>
                  </a:lnTo>
                  <a:lnTo>
                    <a:pt x="15" y="14"/>
                  </a:lnTo>
                  <a:lnTo>
                    <a:pt x="15" y="32"/>
                  </a:lnTo>
                  <a:lnTo>
                    <a:pt x="39" y="32"/>
                  </a:lnTo>
                  <a:lnTo>
                    <a:pt x="39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072" name="Freeform 171"/>
            <p:cNvSpPr>
              <a:spLocks/>
            </p:cNvSpPr>
            <p:nvPr/>
          </p:nvSpPr>
          <p:spPr bwMode="auto">
            <a:xfrm>
              <a:off x="2251869" y="4387850"/>
              <a:ext cx="84138" cy="122238"/>
            </a:xfrm>
            <a:custGeom>
              <a:avLst/>
              <a:gdLst>
                <a:gd name="T0" fmla="*/ 53 w 53"/>
                <a:gd name="T1" fmla="*/ 77 h 77"/>
                <a:gd name="T2" fmla="*/ 39 w 53"/>
                <a:gd name="T3" fmla="*/ 77 h 77"/>
                <a:gd name="T4" fmla="*/ 39 w 53"/>
                <a:gd name="T5" fmla="*/ 45 h 77"/>
                <a:gd name="T6" fmla="*/ 16 w 53"/>
                <a:gd name="T7" fmla="*/ 45 h 77"/>
                <a:gd name="T8" fmla="*/ 16 w 53"/>
                <a:gd name="T9" fmla="*/ 77 h 77"/>
                <a:gd name="T10" fmla="*/ 0 w 53"/>
                <a:gd name="T11" fmla="*/ 77 h 77"/>
                <a:gd name="T12" fmla="*/ 0 w 53"/>
                <a:gd name="T13" fmla="*/ 0 h 77"/>
                <a:gd name="T14" fmla="*/ 16 w 53"/>
                <a:gd name="T15" fmla="*/ 0 h 77"/>
                <a:gd name="T16" fmla="*/ 16 w 53"/>
                <a:gd name="T17" fmla="*/ 32 h 77"/>
                <a:gd name="T18" fmla="*/ 39 w 53"/>
                <a:gd name="T19" fmla="*/ 32 h 77"/>
                <a:gd name="T20" fmla="*/ 39 w 53"/>
                <a:gd name="T21" fmla="*/ 0 h 77"/>
                <a:gd name="T22" fmla="*/ 53 w 53"/>
                <a:gd name="T23" fmla="*/ 0 h 77"/>
                <a:gd name="T24" fmla="*/ 53 w 53"/>
                <a:gd name="T2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77">
                  <a:moveTo>
                    <a:pt x="53" y="77"/>
                  </a:moveTo>
                  <a:lnTo>
                    <a:pt x="39" y="77"/>
                  </a:lnTo>
                  <a:lnTo>
                    <a:pt x="39" y="45"/>
                  </a:lnTo>
                  <a:lnTo>
                    <a:pt x="16" y="45"/>
                  </a:lnTo>
                  <a:lnTo>
                    <a:pt x="16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32"/>
                  </a:lnTo>
                  <a:lnTo>
                    <a:pt x="39" y="32"/>
                  </a:lnTo>
                  <a:lnTo>
                    <a:pt x="39" y="0"/>
                  </a:lnTo>
                  <a:lnTo>
                    <a:pt x="53" y="0"/>
                  </a:lnTo>
                  <a:lnTo>
                    <a:pt x="53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073" name="Rectangle 172"/>
            <p:cNvSpPr>
              <a:spLocks noChangeArrowheads="1"/>
            </p:cNvSpPr>
            <p:nvPr/>
          </p:nvSpPr>
          <p:spPr bwMode="auto">
            <a:xfrm>
              <a:off x="2356644" y="4387850"/>
              <a:ext cx="25400" cy="1222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074" name="Freeform 173"/>
            <p:cNvSpPr>
              <a:spLocks/>
            </p:cNvSpPr>
            <p:nvPr/>
          </p:nvSpPr>
          <p:spPr bwMode="auto">
            <a:xfrm>
              <a:off x="2397919" y="4387850"/>
              <a:ext cx="85725" cy="123825"/>
            </a:xfrm>
            <a:custGeom>
              <a:avLst/>
              <a:gdLst>
                <a:gd name="T0" fmla="*/ 30 w 30"/>
                <a:gd name="T1" fmla="*/ 29 h 44"/>
                <a:gd name="T2" fmla="*/ 26 w 30"/>
                <a:gd name="T3" fmla="*/ 40 h 44"/>
                <a:gd name="T4" fmla="*/ 15 w 30"/>
                <a:gd name="T5" fmla="*/ 44 h 44"/>
                <a:gd name="T6" fmla="*/ 9 w 30"/>
                <a:gd name="T7" fmla="*/ 42 h 44"/>
                <a:gd name="T8" fmla="*/ 4 w 30"/>
                <a:gd name="T9" fmla="*/ 39 h 44"/>
                <a:gd name="T10" fmla="*/ 1 w 30"/>
                <a:gd name="T11" fmla="*/ 33 h 44"/>
                <a:gd name="T12" fmla="*/ 0 w 30"/>
                <a:gd name="T13" fmla="*/ 25 h 44"/>
                <a:gd name="T14" fmla="*/ 0 w 30"/>
                <a:gd name="T15" fmla="*/ 18 h 44"/>
                <a:gd name="T16" fmla="*/ 1 w 30"/>
                <a:gd name="T17" fmla="*/ 10 h 44"/>
                <a:gd name="T18" fmla="*/ 4 w 30"/>
                <a:gd name="T19" fmla="*/ 4 h 44"/>
                <a:gd name="T20" fmla="*/ 9 w 30"/>
                <a:gd name="T21" fmla="*/ 1 h 44"/>
                <a:gd name="T22" fmla="*/ 15 w 30"/>
                <a:gd name="T23" fmla="*/ 0 h 44"/>
                <a:gd name="T24" fmla="*/ 26 w 30"/>
                <a:gd name="T25" fmla="*/ 4 h 44"/>
                <a:gd name="T26" fmla="*/ 30 w 30"/>
                <a:gd name="T27" fmla="*/ 15 h 44"/>
                <a:gd name="T28" fmla="*/ 22 w 30"/>
                <a:gd name="T29" fmla="*/ 15 h 44"/>
                <a:gd name="T30" fmla="*/ 21 w 30"/>
                <a:gd name="T31" fmla="*/ 11 h 44"/>
                <a:gd name="T32" fmla="*/ 20 w 30"/>
                <a:gd name="T33" fmla="*/ 9 h 44"/>
                <a:gd name="T34" fmla="*/ 18 w 30"/>
                <a:gd name="T35" fmla="*/ 7 h 44"/>
                <a:gd name="T36" fmla="*/ 15 w 30"/>
                <a:gd name="T37" fmla="*/ 7 h 44"/>
                <a:gd name="T38" fmla="*/ 13 w 30"/>
                <a:gd name="T39" fmla="*/ 7 h 44"/>
                <a:gd name="T40" fmla="*/ 11 w 30"/>
                <a:gd name="T41" fmla="*/ 9 h 44"/>
                <a:gd name="T42" fmla="*/ 9 w 30"/>
                <a:gd name="T43" fmla="*/ 13 h 44"/>
                <a:gd name="T44" fmla="*/ 9 w 30"/>
                <a:gd name="T45" fmla="*/ 18 h 44"/>
                <a:gd name="T46" fmla="*/ 9 w 30"/>
                <a:gd name="T47" fmla="*/ 25 h 44"/>
                <a:gd name="T48" fmla="*/ 9 w 30"/>
                <a:gd name="T49" fmla="*/ 30 h 44"/>
                <a:gd name="T50" fmla="*/ 10 w 30"/>
                <a:gd name="T51" fmla="*/ 34 h 44"/>
                <a:gd name="T52" fmla="*/ 12 w 30"/>
                <a:gd name="T53" fmla="*/ 36 h 44"/>
                <a:gd name="T54" fmla="*/ 15 w 30"/>
                <a:gd name="T55" fmla="*/ 36 h 44"/>
                <a:gd name="T56" fmla="*/ 18 w 30"/>
                <a:gd name="T57" fmla="*/ 36 h 44"/>
                <a:gd name="T58" fmla="*/ 20 w 30"/>
                <a:gd name="T59" fmla="*/ 35 h 44"/>
                <a:gd name="T60" fmla="*/ 21 w 30"/>
                <a:gd name="T61" fmla="*/ 33 h 44"/>
                <a:gd name="T62" fmla="*/ 21 w 30"/>
                <a:gd name="T63" fmla="*/ 29 h 44"/>
                <a:gd name="T64" fmla="*/ 30 w 30"/>
                <a:gd name="T65" fmla="*/ 2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44">
                  <a:moveTo>
                    <a:pt x="30" y="29"/>
                  </a:moveTo>
                  <a:cubicBezTo>
                    <a:pt x="30" y="34"/>
                    <a:pt x="29" y="37"/>
                    <a:pt x="26" y="40"/>
                  </a:cubicBezTo>
                  <a:cubicBezTo>
                    <a:pt x="23" y="42"/>
                    <a:pt x="20" y="44"/>
                    <a:pt x="15" y="44"/>
                  </a:cubicBezTo>
                  <a:cubicBezTo>
                    <a:pt x="13" y="44"/>
                    <a:pt x="11" y="43"/>
                    <a:pt x="9" y="42"/>
                  </a:cubicBezTo>
                  <a:cubicBezTo>
                    <a:pt x="7" y="42"/>
                    <a:pt x="6" y="40"/>
                    <a:pt x="4" y="39"/>
                  </a:cubicBezTo>
                  <a:cubicBezTo>
                    <a:pt x="3" y="37"/>
                    <a:pt x="2" y="35"/>
                    <a:pt x="1" y="33"/>
                  </a:cubicBezTo>
                  <a:cubicBezTo>
                    <a:pt x="1" y="31"/>
                    <a:pt x="0" y="28"/>
                    <a:pt x="0" y="2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1" y="12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20" y="0"/>
                    <a:pt x="24" y="1"/>
                    <a:pt x="26" y="4"/>
                  </a:cubicBezTo>
                  <a:cubicBezTo>
                    <a:pt x="28" y="6"/>
                    <a:pt x="30" y="10"/>
                    <a:pt x="30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3"/>
                    <a:pt x="21" y="12"/>
                    <a:pt x="21" y="11"/>
                  </a:cubicBezTo>
                  <a:cubicBezTo>
                    <a:pt x="21" y="10"/>
                    <a:pt x="21" y="9"/>
                    <a:pt x="20" y="9"/>
                  </a:cubicBezTo>
                  <a:cubicBezTo>
                    <a:pt x="20" y="8"/>
                    <a:pt x="19" y="8"/>
                    <a:pt x="18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10" y="11"/>
                    <a:pt x="9" y="13"/>
                  </a:cubicBezTo>
                  <a:cubicBezTo>
                    <a:pt x="9" y="14"/>
                    <a:pt x="9" y="16"/>
                    <a:pt x="9" y="18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7"/>
                    <a:pt x="9" y="29"/>
                    <a:pt x="9" y="30"/>
                  </a:cubicBezTo>
                  <a:cubicBezTo>
                    <a:pt x="10" y="32"/>
                    <a:pt x="10" y="33"/>
                    <a:pt x="10" y="34"/>
                  </a:cubicBezTo>
                  <a:cubicBezTo>
                    <a:pt x="11" y="35"/>
                    <a:pt x="12" y="35"/>
                    <a:pt x="12" y="36"/>
                  </a:cubicBezTo>
                  <a:cubicBezTo>
                    <a:pt x="13" y="36"/>
                    <a:pt x="14" y="36"/>
                    <a:pt x="15" y="36"/>
                  </a:cubicBezTo>
                  <a:cubicBezTo>
                    <a:pt x="16" y="36"/>
                    <a:pt x="17" y="36"/>
                    <a:pt x="18" y="36"/>
                  </a:cubicBezTo>
                  <a:cubicBezTo>
                    <a:pt x="19" y="36"/>
                    <a:pt x="19" y="35"/>
                    <a:pt x="20" y="35"/>
                  </a:cubicBezTo>
                  <a:cubicBezTo>
                    <a:pt x="20" y="34"/>
                    <a:pt x="21" y="34"/>
                    <a:pt x="21" y="33"/>
                  </a:cubicBezTo>
                  <a:cubicBezTo>
                    <a:pt x="21" y="32"/>
                    <a:pt x="21" y="30"/>
                    <a:pt x="21" y="29"/>
                  </a:cubicBezTo>
                  <a:lnTo>
                    <a:pt x="3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075" name="Freeform 174"/>
            <p:cNvSpPr>
              <a:spLocks/>
            </p:cNvSpPr>
            <p:nvPr/>
          </p:nvSpPr>
          <p:spPr bwMode="auto">
            <a:xfrm>
              <a:off x="2497931" y="4387850"/>
              <a:ext cx="66675" cy="122238"/>
            </a:xfrm>
            <a:custGeom>
              <a:avLst/>
              <a:gdLst>
                <a:gd name="T0" fmla="*/ 16 w 42"/>
                <a:gd name="T1" fmla="*/ 64 h 77"/>
                <a:gd name="T2" fmla="*/ 42 w 42"/>
                <a:gd name="T3" fmla="*/ 64 h 77"/>
                <a:gd name="T4" fmla="*/ 42 w 42"/>
                <a:gd name="T5" fmla="*/ 77 h 77"/>
                <a:gd name="T6" fmla="*/ 0 w 42"/>
                <a:gd name="T7" fmla="*/ 77 h 77"/>
                <a:gd name="T8" fmla="*/ 0 w 42"/>
                <a:gd name="T9" fmla="*/ 0 h 77"/>
                <a:gd name="T10" fmla="*/ 16 w 42"/>
                <a:gd name="T11" fmla="*/ 0 h 77"/>
                <a:gd name="T12" fmla="*/ 16 w 42"/>
                <a:gd name="T13" fmla="*/ 6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77">
                  <a:moveTo>
                    <a:pt x="16" y="64"/>
                  </a:moveTo>
                  <a:lnTo>
                    <a:pt x="42" y="64"/>
                  </a:lnTo>
                  <a:lnTo>
                    <a:pt x="42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076" name="Freeform 175"/>
            <p:cNvSpPr>
              <a:spLocks/>
            </p:cNvSpPr>
            <p:nvPr/>
          </p:nvSpPr>
          <p:spPr bwMode="auto">
            <a:xfrm>
              <a:off x="2578894" y="4387850"/>
              <a:ext cx="71438" cy="122238"/>
            </a:xfrm>
            <a:custGeom>
              <a:avLst/>
              <a:gdLst>
                <a:gd name="T0" fmla="*/ 39 w 45"/>
                <a:gd name="T1" fmla="*/ 45 h 77"/>
                <a:gd name="T2" fmla="*/ 16 w 45"/>
                <a:gd name="T3" fmla="*/ 45 h 77"/>
                <a:gd name="T4" fmla="*/ 16 w 45"/>
                <a:gd name="T5" fmla="*/ 64 h 77"/>
                <a:gd name="T6" fmla="*/ 45 w 45"/>
                <a:gd name="T7" fmla="*/ 64 h 77"/>
                <a:gd name="T8" fmla="*/ 45 w 45"/>
                <a:gd name="T9" fmla="*/ 77 h 77"/>
                <a:gd name="T10" fmla="*/ 0 w 45"/>
                <a:gd name="T11" fmla="*/ 77 h 77"/>
                <a:gd name="T12" fmla="*/ 0 w 45"/>
                <a:gd name="T13" fmla="*/ 0 h 77"/>
                <a:gd name="T14" fmla="*/ 43 w 45"/>
                <a:gd name="T15" fmla="*/ 0 h 77"/>
                <a:gd name="T16" fmla="*/ 43 w 45"/>
                <a:gd name="T17" fmla="*/ 14 h 77"/>
                <a:gd name="T18" fmla="*/ 16 w 45"/>
                <a:gd name="T19" fmla="*/ 14 h 77"/>
                <a:gd name="T20" fmla="*/ 16 w 45"/>
                <a:gd name="T21" fmla="*/ 32 h 77"/>
                <a:gd name="T22" fmla="*/ 39 w 45"/>
                <a:gd name="T23" fmla="*/ 32 h 77"/>
                <a:gd name="T24" fmla="*/ 39 w 45"/>
                <a:gd name="T25" fmla="*/ 4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77">
                  <a:moveTo>
                    <a:pt x="39" y="45"/>
                  </a:moveTo>
                  <a:lnTo>
                    <a:pt x="16" y="45"/>
                  </a:lnTo>
                  <a:lnTo>
                    <a:pt x="16" y="64"/>
                  </a:lnTo>
                  <a:lnTo>
                    <a:pt x="45" y="64"/>
                  </a:lnTo>
                  <a:lnTo>
                    <a:pt x="45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43" y="0"/>
                  </a:lnTo>
                  <a:lnTo>
                    <a:pt x="43" y="14"/>
                  </a:lnTo>
                  <a:lnTo>
                    <a:pt x="16" y="14"/>
                  </a:lnTo>
                  <a:lnTo>
                    <a:pt x="16" y="32"/>
                  </a:lnTo>
                  <a:lnTo>
                    <a:pt x="39" y="32"/>
                  </a:lnTo>
                  <a:lnTo>
                    <a:pt x="39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077" name="Freeform 176"/>
            <p:cNvSpPr>
              <a:spLocks/>
            </p:cNvSpPr>
            <p:nvPr/>
          </p:nvSpPr>
          <p:spPr bwMode="auto">
            <a:xfrm>
              <a:off x="2697956" y="4387850"/>
              <a:ext cx="84138" cy="123825"/>
            </a:xfrm>
            <a:custGeom>
              <a:avLst/>
              <a:gdLst>
                <a:gd name="T0" fmla="*/ 30 w 30"/>
                <a:gd name="T1" fmla="*/ 29 h 44"/>
                <a:gd name="T2" fmla="*/ 26 w 30"/>
                <a:gd name="T3" fmla="*/ 40 h 44"/>
                <a:gd name="T4" fmla="*/ 15 w 30"/>
                <a:gd name="T5" fmla="*/ 44 h 44"/>
                <a:gd name="T6" fmla="*/ 9 w 30"/>
                <a:gd name="T7" fmla="*/ 42 h 44"/>
                <a:gd name="T8" fmla="*/ 4 w 30"/>
                <a:gd name="T9" fmla="*/ 39 h 44"/>
                <a:gd name="T10" fmla="*/ 1 w 30"/>
                <a:gd name="T11" fmla="*/ 33 h 44"/>
                <a:gd name="T12" fmla="*/ 0 w 30"/>
                <a:gd name="T13" fmla="*/ 25 h 44"/>
                <a:gd name="T14" fmla="*/ 0 w 30"/>
                <a:gd name="T15" fmla="*/ 18 h 44"/>
                <a:gd name="T16" fmla="*/ 2 w 30"/>
                <a:gd name="T17" fmla="*/ 10 h 44"/>
                <a:gd name="T18" fmla="*/ 5 w 30"/>
                <a:gd name="T19" fmla="*/ 4 h 44"/>
                <a:gd name="T20" fmla="*/ 9 w 30"/>
                <a:gd name="T21" fmla="*/ 1 h 44"/>
                <a:gd name="T22" fmla="*/ 16 w 30"/>
                <a:gd name="T23" fmla="*/ 0 h 44"/>
                <a:gd name="T24" fmla="*/ 26 w 30"/>
                <a:gd name="T25" fmla="*/ 4 h 44"/>
                <a:gd name="T26" fmla="*/ 30 w 30"/>
                <a:gd name="T27" fmla="*/ 15 h 44"/>
                <a:gd name="T28" fmla="*/ 22 w 30"/>
                <a:gd name="T29" fmla="*/ 15 h 44"/>
                <a:gd name="T30" fmla="*/ 21 w 30"/>
                <a:gd name="T31" fmla="*/ 11 h 44"/>
                <a:gd name="T32" fmla="*/ 20 w 30"/>
                <a:gd name="T33" fmla="*/ 9 h 44"/>
                <a:gd name="T34" fmla="*/ 18 w 30"/>
                <a:gd name="T35" fmla="*/ 7 h 44"/>
                <a:gd name="T36" fmla="*/ 16 w 30"/>
                <a:gd name="T37" fmla="*/ 7 h 44"/>
                <a:gd name="T38" fmla="*/ 13 w 30"/>
                <a:gd name="T39" fmla="*/ 7 h 44"/>
                <a:gd name="T40" fmla="*/ 11 w 30"/>
                <a:gd name="T41" fmla="*/ 9 h 44"/>
                <a:gd name="T42" fmla="*/ 9 w 30"/>
                <a:gd name="T43" fmla="*/ 13 h 44"/>
                <a:gd name="T44" fmla="*/ 9 w 30"/>
                <a:gd name="T45" fmla="*/ 18 h 44"/>
                <a:gd name="T46" fmla="*/ 9 w 30"/>
                <a:gd name="T47" fmla="*/ 25 h 44"/>
                <a:gd name="T48" fmla="*/ 9 w 30"/>
                <a:gd name="T49" fmla="*/ 30 h 44"/>
                <a:gd name="T50" fmla="*/ 10 w 30"/>
                <a:gd name="T51" fmla="*/ 34 h 44"/>
                <a:gd name="T52" fmla="*/ 12 w 30"/>
                <a:gd name="T53" fmla="*/ 36 h 44"/>
                <a:gd name="T54" fmla="*/ 15 w 30"/>
                <a:gd name="T55" fmla="*/ 36 h 44"/>
                <a:gd name="T56" fmla="*/ 18 w 30"/>
                <a:gd name="T57" fmla="*/ 36 h 44"/>
                <a:gd name="T58" fmla="*/ 20 w 30"/>
                <a:gd name="T59" fmla="*/ 35 h 44"/>
                <a:gd name="T60" fmla="*/ 21 w 30"/>
                <a:gd name="T61" fmla="*/ 33 h 44"/>
                <a:gd name="T62" fmla="*/ 22 w 30"/>
                <a:gd name="T63" fmla="*/ 29 h 44"/>
                <a:gd name="T64" fmla="*/ 30 w 30"/>
                <a:gd name="T65" fmla="*/ 2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44">
                  <a:moveTo>
                    <a:pt x="30" y="29"/>
                  </a:moveTo>
                  <a:cubicBezTo>
                    <a:pt x="30" y="34"/>
                    <a:pt x="29" y="37"/>
                    <a:pt x="26" y="40"/>
                  </a:cubicBezTo>
                  <a:cubicBezTo>
                    <a:pt x="24" y="42"/>
                    <a:pt x="20" y="44"/>
                    <a:pt x="15" y="44"/>
                  </a:cubicBezTo>
                  <a:cubicBezTo>
                    <a:pt x="13" y="44"/>
                    <a:pt x="11" y="43"/>
                    <a:pt x="9" y="42"/>
                  </a:cubicBezTo>
                  <a:cubicBezTo>
                    <a:pt x="7" y="42"/>
                    <a:pt x="6" y="40"/>
                    <a:pt x="4" y="39"/>
                  </a:cubicBezTo>
                  <a:cubicBezTo>
                    <a:pt x="3" y="37"/>
                    <a:pt x="2" y="35"/>
                    <a:pt x="1" y="33"/>
                  </a:cubicBezTo>
                  <a:cubicBezTo>
                    <a:pt x="1" y="31"/>
                    <a:pt x="0" y="28"/>
                    <a:pt x="0" y="2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1" y="12"/>
                    <a:pt x="2" y="10"/>
                  </a:cubicBezTo>
                  <a:cubicBezTo>
                    <a:pt x="2" y="8"/>
                    <a:pt x="3" y="6"/>
                    <a:pt x="5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6" y="0"/>
                  </a:cubicBezTo>
                  <a:cubicBezTo>
                    <a:pt x="20" y="0"/>
                    <a:pt x="24" y="1"/>
                    <a:pt x="26" y="4"/>
                  </a:cubicBezTo>
                  <a:cubicBezTo>
                    <a:pt x="28" y="6"/>
                    <a:pt x="30" y="10"/>
                    <a:pt x="30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3"/>
                    <a:pt x="21" y="12"/>
                    <a:pt x="21" y="11"/>
                  </a:cubicBezTo>
                  <a:cubicBezTo>
                    <a:pt x="21" y="10"/>
                    <a:pt x="21" y="9"/>
                    <a:pt x="20" y="9"/>
                  </a:cubicBezTo>
                  <a:cubicBezTo>
                    <a:pt x="20" y="8"/>
                    <a:pt x="19" y="8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10" y="11"/>
                    <a:pt x="9" y="13"/>
                  </a:cubicBezTo>
                  <a:cubicBezTo>
                    <a:pt x="9" y="14"/>
                    <a:pt x="9" y="16"/>
                    <a:pt x="9" y="18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7"/>
                    <a:pt x="9" y="29"/>
                    <a:pt x="9" y="30"/>
                  </a:cubicBezTo>
                  <a:cubicBezTo>
                    <a:pt x="10" y="32"/>
                    <a:pt x="10" y="33"/>
                    <a:pt x="10" y="34"/>
                  </a:cubicBezTo>
                  <a:cubicBezTo>
                    <a:pt x="11" y="35"/>
                    <a:pt x="12" y="35"/>
                    <a:pt x="12" y="36"/>
                  </a:cubicBezTo>
                  <a:cubicBezTo>
                    <a:pt x="13" y="36"/>
                    <a:pt x="14" y="36"/>
                    <a:pt x="15" y="36"/>
                  </a:cubicBezTo>
                  <a:cubicBezTo>
                    <a:pt x="16" y="36"/>
                    <a:pt x="17" y="36"/>
                    <a:pt x="18" y="36"/>
                  </a:cubicBezTo>
                  <a:cubicBezTo>
                    <a:pt x="19" y="36"/>
                    <a:pt x="19" y="35"/>
                    <a:pt x="20" y="35"/>
                  </a:cubicBezTo>
                  <a:cubicBezTo>
                    <a:pt x="20" y="34"/>
                    <a:pt x="21" y="34"/>
                    <a:pt x="21" y="33"/>
                  </a:cubicBezTo>
                  <a:cubicBezTo>
                    <a:pt x="21" y="32"/>
                    <a:pt x="21" y="30"/>
                    <a:pt x="22" y="29"/>
                  </a:cubicBezTo>
                  <a:lnTo>
                    <a:pt x="3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078" name="Freeform 177"/>
            <p:cNvSpPr>
              <a:spLocks noEditPoints="1"/>
            </p:cNvSpPr>
            <p:nvPr/>
          </p:nvSpPr>
          <p:spPr bwMode="auto">
            <a:xfrm>
              <a:off x="2796381" y="4387850"/>
              <a:ext cx="82550" cy="122238"/>
            </a:xfrm>
            <a:custGeom>
              <a:avLst/>
              <a:gdLst>
                <a:gd name="T0" fmla="*/ 13 w 29"/>
                <a:gd name="T1" fmla="*/ 27 h 43"/>
                <a:gd name="T2" fmla="*/ 9 w 29"/>
                <a:gd name="T3" fmla="*/ 27 h 43"/>
                <a:gd name="T4" fmla="*/ 9 w 29"/>
                <a:gd name="T5" fmla="*/ 43 h 43"/>
                <a:gd name="T6" fmla="*/ 0 w 29"/>
                <a:gd name="T7" fmla="*/ 43 h 43"/>
                <a:gd name="T8" fmla="*/ 0 w 29"/>
                <a:gd name="T9" fmla="*/ 0 h 43"/>
                <a:gd name="T10" fmla="*/ 14 w 29"/>
                <a:gd name="T11" fmla="*/ 0 h 43"/>
                <a:gd name="T12" fmla="*/ 20 w 29"/>
                <a:gd name="T13" fmla="*/ 1 h 43"/>
                <a:gd name="T14" fmla="*/ 24 w 29"/>
                <a:gd name="T15" fmla="*/ 4 h 43"/>
                <a:gd name="T16" fmla="*/ 27 w 29"/>
                <a:gd name="T17" fmla="*/ 8 h 43"/>
                <a:gd name="T18" fmla="*/ 28 w 29"/>
                <a:gd name="T19" fmla="*/ 13 h 43"/>
                <a:gd name="T20" fmla="*/ 27 w 29"/>
                <a:gd name="T21" fmla="*/ 17 h 43"/>
                <a:gd name="T22" fmla="*/ 26 w 29"/>
                <a:gd name="T23" fmla="*/ 21 h 43"/>
                <a:gd name="T24" fmla="*/ 24 w 29"/>
                <a:gd name="T25" fmla="*/ 23 h 43"/>
                <a:gd name="T26" fmla="*/ 22 w 29"/>
                <a:gd name="T27" fmla="*/ 25 h 43"/>
                <a:gd name="T28" fmla="*/ 29 w 29"/>
                <a:gd name="T29" fmla="*/ 43 h 43"/>
                <a:gd name="T30" fmla="*/ 29 w 29"/>
                <a:gd name="T31" fmla="*/ 43 h 43"/>
                <a:gd name="T32" fmla="*/ 20 w 29"/>
                <a:gd name="T33" fmla="*/ 43 h 43"/>
                <a:gd name="T34" fmla="*/ 13 w 29"/>
                <a:gd name="T35" fmla="*/ 27 h 43"/>
                <a:gd name="T36" fmla="*/ 9 w 29"/>
                <a:gd name="T37" fmla="*/ 20 h 43"/>
                <a:gd name="T38" fmla="*/ 14 w 29"/>
                <a:gd name="T39" fmla="*/ 20 h 43"/>
                <a:gd name="T40" fmla="*/ 18 w 29"/>
                <a:gd name="T41" fmla="*/ 19 h 43"/>
                <a:gd name="T42" fmla="*/ 19 w 29"/>
                <a:gd name="T43" fmla="*/ 14 h 43"/>
                <a:gd name="T44" fmla="*/ 19 w 29"/>
                <a:gd name="T45" fmla="*/ 11 h 43"/>
                <a:gd name="T46" fmla="*/ 18 w 29"/>
                <a:gd name="T47" fmla="*/ 9 h 43"/>
                <a:gd name="T48" fmla="*/ 16 w 29"/>
                <a:gd name="T49" fmla="*/ 8 h 43"/>
                <a:gd name="T50" fmla="*/ 14 w 29"/>
                <a:gd name="T51" fmla="*/ 8 h 43"/>
                <a:gd name="T52" fmla="*/ 9 w 29"/>
                <a:gd name="T53" fmla="*/ 8 h 43"/>
                <a:gd name="T54" fmla="*/ 9 w 29"/>
                <a:gd name="T55" fmla="*/ 2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" h="43">
                  <a:moveTo>
                    <a:pt x="13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1"/>
                    <a:pt x="20" y="1"/>
                  </a:cubicBezTo>
                  <a:cubicBezTo>
                    <a:pt x="22" y="2"/>
                    <a:pt x="23" y="3"/>
                    <a:pt x="24" y="4"/>
                  </a:cubicBezTo>
                  <a:cubicBezTo>
                    <a:pt x="25" y="5"/>
                    <a:pt x="26" y="6"/>
                    <a:pt x="27" y="8"/>
                  </a:cubicBezTo>
                  <a:cubicBezTo>
                    <a:pt x="27" y="9"/>
                    <a:pt x="28" y="11"/>
                    <a:pt x="28" y="13"/>
                  </a:cubicBezTo>
                  <a:cubicBezTo>
                    <a:pt x="28" y="15"/>
                    <a:pt x="28" y="16"/>
                    <a:pt x="27" y="17"/>
                  </a:cubicBezTo>
                  <a:cubicBezTo>
                    <a:pt x="27" y="19"/>
                    <a:pt x="27" y="20"/>
                    <a:pt x="26" y="21"/>
                  </a:cubicBezTo>
                  <a:cubicBezTo>
                    <a:pt x="26" y="22"/>
                    <a:pt x="25" y="23"/>
                    <a:pt x="24" y="23"/>
                  </a:cubicBezTo>
                  <a:cubicBezTo>
                    <a:pt x="23" y="24"/>
                    <a:pt x="22" y="25"/>
                    <a:pt x="22" y="25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0" y="43"/>
                    <a:pt x="20" y="43"/>
                    <a:pt x="20" y="43"/>
                  </a:cubicBezTo>
                  <a:lnTo>
                    <a:pt x="13" y="27"/>
                  </a:lnTo>
                  <a:close/>
                  <a:moveTo>
                    <a:pt x="9" y="20"/>
                  </a:moveTo>
                  <a:cubicBezTo>
                    <a:pt x="14" y="20"/>
                    <a:pt x="14" y="20"/>
                    <a:pt x="14" y="20"/>
                  </a:cubicBezTo>
                  <a:cubicBezTo>
                    <a:pt x="16" y="20"/>
                    <a:pt x="17" y="20"/>
                    <a:pt x="18" y="19"/>
                  </a:cubicBezTo>
                  <a:cubicBezTo>
                    <a:pt x="19" y="17"/>
                    <a:pt x="19" y="16"/>
                    <a:pt x="19" y="14"/>
                  </a:cubicBezTo>
                  <a:cubicBezTo>
                    <a:pt x="19" y="13"/>
                    <a:pt x="19" y="12"/>
                    <a:pt x="19" y="11"/>
                  </a:cubicBezTo>
                  <a:cubicBezTo>
                    <a:pt x="19" y="10"/>
                    <a:pt x="18" y="10"/>
                    <a:pt x="18" y="9"/>
                  </a:cubicBezTo>
                  <a:cubicBezTo>
                    <a:pt x="18" y="9"/>
                    <a:pt x="17" y="8"/>
                    <a:pt x="16" y="8"/>
                  </a:cubicBezTo>
                  <a:cubicBezTo>
                    <a:pt x="16" y="8"/>
                    <a:pt x="15" y="8"/>
                    <a:pt x="14" y="8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079" name="Rectangle 178"/>
            <p:cNvSpPr>
              <a:spLocks noChangeArrowheads="1"/>
            </p:cNvSpPr>
            <p:nvPr/>
          </p:nvSpPr>
          <p:spPr bwMode="auto">
            <a:xfrm>
              <a:off x="2891631" y="4387850"/>
              <a:ext cx="25400" cy="1222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080" name="Freeform 179"/>
            <p:cNvSpPr>
              <a:spLocks/>
            </p:cNvSpPr>
            <p:nvPr/>
          </p:nvSpPr>
          <p:spPr bwMode="auto">
            <a:xfrm>
              <a:off x="2937669" y="4387850"/>
              <a:ext cx="106363" cy="122238"/>
            </a:xfrm>
            <a:custGeom>
              <a:avLst/>
              <a:gdLst>
                <a:gd name="T0" fmla="*/ 19 w 67"/>
                <a:gd name="T1" fmla="*/ 0 h 77"/>
                <a:gd name="T2" fmla="*/ 34 w 67"/>
                <a:gd name="T3" fmla="*/ 55 h 77"/>
                <a:gd name="T4" fmla="*/ 48 w 67"/>
                <a:gd name="T5" fmla="*/ 0 h 77"/>
                <a:gd name="T6" fmla="*/ 67 w 67"/>
                <a:gd name="T7" fmla="*/ 0 h 77"/>
                <a:gd name="T8" fmla="*/ 67 w 67"/>
                <a:gd name="T9" fmla="*/ 77 h 77"/>
                <a:gd name="T10" fmla="*/ 53 w 67"/>
                <a:gd name="T11" fmla="*/ 77 h 77"/>
                <a:gd name="T12" fmla="*/ 53 w 67"/>
                <a:gd name="T13" fmla="*/ 55 h 77"/>
                <a:gd name="T14" fmla="*/ 55 w 67"/>
                <a:gd name="T15" fmla="*/ 25 h 77"/>
                <a:gd name="T16" fmla="*/ 39 w 67"/>
                <a:gd name="T17" fmla="*/ 77 h 77"/>
                <a:gd name="T18" fmla="*/ 28 w 67"/>
                <a:gd name="T19" fmla="*/ 77 h 77"/>
                <a:gd name="T20" fmla="*/ 14 w 67"/>
                <a:gd name="T21" fmla="*/ 25 h 77"/>
                <a:gd name="T22" fmla="*/ 14 w 67"/>
                <a:gd name="T23" fmla="*/ 55 h 77"/>
                <a:gd name="T24" fmla="*/ 14 w 67"/>
                <a:gd name="T25" fmla="*/ 77 h 77"/>
                <a:gd name="T26" fmla="*/ 0 w 67"/>
                <a:gd name="T27" fmla="*/ 77 h 77"/>
                <a:gd name="T28" fmla="*/ 0 w 67"/>
                <a:gd name="T29" fmla="*/ 0 h 77"/>
                <a:gd name="T30" fmla="*/ 19 w 67"/>
                <a:gd name="T3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" h="77">
                  <a:moveTo>
                    <a:pt x="19" y="0"/>
                  </a:moveTo>
                  <a:lnTo>
                    <a:pt x="34" y="55"/>
                  </a:lnTo>
                  <a:lnTo>
                    <a:pt x="48" y="0"/>
                  </a:lnTo>
                  <a:lnTo>
                    <a:pt x="67" y="0"/>
                  </a:lnTo>
                  <a:lnTo>
                    <a:pt x="67" y="77"/>
                  </a:lnTo>
                  <a:lnTo>
                    <a:pt x="53" y="77"/>
                  </a:lnTo>
                  <a:lnTo>
                    <a:pt x="53" y="55"/>
                  </a:lnTo>
                  <a:lnTo>
                    <a:pt x="55" y="25"/>
                  </a:lnTo>
                  <a:lnTo>
                    <a:pt x="39" y="77"/>
                  </a:lnTo>
                  <a:lnTo>
                    <a:pt x="28" y="77"/>
                  </a:lnTo>
                  <a:lnTo>
                    <a:pt x="14" y="25"/>
                  </a:lnTo>
                  <a:lnTo>
                    <a:pt x="14" y="55"/>
                  </a:lnTo>
                  <a:lnTo>
                    <a:pt x="14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081" name="Freeform 180"/>
            <p:cNvSpPr>
              <a:spLocks/>
            </p:cNvSpPr>
            <p:nvPr/>
          </p:nvSpPr>
          <p:spPr bwMode="auto">
            <a:xfrm>
              <a:off x="3064669" y="4387850"/>
              <a:ext cx="69850" cy="122238"/>
            </a:xfrm>
            <a:custGeom>
              <a:avLst/>
              <a:gdLst>
                <a:gd name="T0" fmla="*/ 39 w 44"/>
                <a:gd name="T1" fmla="*/ 45 h 77"/>
                <a:gd name="T2" fmla="*/ 16 w 44"/>
                <a:gd name="T3" fmla="*/ 45 h 77"/>
                <a:gd name="T4" fmla="*/ 16 w 44"/>
                <a:gd name="T5" fmla="*/ 64 h 77"/>
                <a:gd name="T6" fmla="*/ 44 w 44"/>
                <a:gd name="T7" fmla="*/ 64 h 77"/>
                <a:gd name="T8" fmla="*/ 44 w 44"/>
                <a:gd name="T9" fmla="*/ 77 h 77"/>
                <a:gd name="T10" fmla="*/ 0 w 44"/>
                <a:gd name="T11" fmla="*/ 77 h 77"/>
                <a:gd name="T12" fmla="*/ 0 w 44"/>
                <a:gd name="T13" fmla="*/ 0 h 77"/>
                <a:gd name="T14" fmla="*/ 44 w 44"/>
                <a:gd name="T15" fmla="*/ 0 h 77"/>
                <a:gd name="T16" fmla="*/ 44 w 44"/>
                <a:gd name="T17" fmla="*/ 14 h 77"/>
                <a:gd name="T18" fmla="*/ 16 w 44"/>
                <a:gd name="T19" fmla="*/ 14 h 77"/>
                <a:gd name="T20" fmla="*/ 16 w 44"/>
                <a:gd name="T21" fmla="*/ 32 h 77"/>
                <a:gd name="T22" fmla="*/ 39 w 44"/>
                <a:gd name="T23" fmla="*/ 32 h 77"/>
                <a:gd name="T24" fmla="*/ 39 w 44"/>
                <a:gd name="T25" fmla="*/ 4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7">
                  <a:moveTo>
                    <a:pt x="39" y="45"/>
                  </a:moveTo>
                  <a:lnTo>
                    <a:pt x="16" y="45"/>
                  </a:lnTo>
                  <a:lnTo>
                    <a:pt x="16" y="64"/>
                  </a:lnTo>
                  <a:lnTo>
                    <a:pt x="44" y="64"/>
                  </a:lnTo>
                  <a:lnTo>
                    <a:pt x="44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14"/>
                  </a:lnTo>
                  <a:lnTo>
                    <a:pt x="16" y="14"/>
                  </a:lnTo>
                  <a:lnTo>
                    <a:pt x="16" y="32"/>
                  </a:lnTo>
                  <a:lnTo>
                    <a:pt x="39" y="32"/>
                  </a:lnTo>
                  <a:lnTo>
                    <a:pt x="39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19493" name="Group 19492"/>
          <p:cNvGrpSpPr/>
          <p:nvPr/>
        </p:nvGrpSpPr>
        <p:grpSpPr>
          <a:xfrm>
            <a:off x="714796" y="5679600"/>
            <a:ext cx="2787151" cy="612000"/>
            <a:chOff x="-4191000" y="4038600"/>
            <a:chExt cx="2787151" cy="609600"/>
          </a:xfrm>
        </p:grpSpPr>
        <p:sp>
          <p:nvSpPr>
            <p:cNvPr id="19673" name="Freeform 574"/>
            <p:cNvSpPr>
              <a:spLocks noEditPoints="1"/>
            </p:cNvSpPr>
            <p:nvPr/>
          </p:nvSpPr>
          <p:spPr bwMode="auto">
            <a:xfrm>
              <a:off x="-4191000" y="4043053"/>
              <a:ext cx="100883" cy="122468"/>
            </a:xfrm>
            <a:custGeom>
              <a:avLst/>
              <a:gdLst>
                <a:gd name="T0" fmla="*/ 22 w 22"/>
                <a:gd name="T1" fmla="*/ 18 h 31"/>
                <a:gd name="T2" fmla="*/ 21 w 22"/>
                <a:gd name="T3" fmla="*/ 24 h 31"/>
                <a:gd name="T4" fmla="*/ 19 w 22"/>
                <a:gd name="T5" fmla="*/ 27 h 31"/>
                <a:gd name="T6" fmla="*/ 15 w 22"/>
                <a:gd name="T7" fmla="*/ 30 h 31"/>
                <a:gd name="T8" fmla="*/ 11 w 22"/>
                <a:gd name="T9" fmla="*/ 31 h 31"/>
                <a:gd name="T10" fmla="*/ 7 w 22"/>
                <a:gd name="T11" fmla="*/ 30 h 31"/>
                <a:gd name="T12" fmla="*/ 3 w 22"/>
                <a:gd name="T13" fmla="*/ 27 h 31"/>
                <a:gd name="T14" fmla="*/ 1 w 22"/>
                <a:gd name="T15" fmla="*/ 24 h 31"/>
                <a:gd name="T16" fmla="*/ 0 w 22"/>
                <a:gd name="T17" fmla="*/ 18 h 31"/>
                <a:gd name="T18" fmla="*/ 0 w 22"/>
                <a:gd name="T19" fmla="*/ 13 h 31"/>
                <a:gd name="T20" fmla="*/ 1 w 22"/>
                <a:gd name="T21" fmla="*/ 8 h 31"/>
                <a:gd name="T22" fmla="*/ 3 w 22"/>
                <a:gd name="T23" fmla="*/ 4 h 31"/>
                <a:gd name="T24" fmla="*/ 7 w 22"/>
                <a:gd name="T25" fmla="*/ 1 h 31"/>
                <a:gd name="T26" fmla="*/ 11 w 22"/>
                <a:gd name="T27" fmla="*/ 0 h 31"/>
                <a:gd name="T28" fmla="*/ 15 w 22"/>
                <a:gd name="T29" fmla="*/ 1 h 31"/>
                <a:gd name="T30" fmla="*/ 19 w 22"/>
                <a:gd name="T31" fmla="*/ 4 h 31"/>
                <a:gd name="T32" fmla="*/ 21 w 22"/>
                <a:gd name="T33" fmla="*/ 8 h 31"/>
                <a:gd name="T34" fmla="*/ 22 w 22"/>
                <a:gd name="T35" fmla="*/ 13 h 31"/>
                <a:gd name="T36" fmla="*/ 22 w 22"/>
                <a:gd name="T37" fmla="*/ 18 h 31"/>
                <a:gd name="T38" fmla="*/ 16 w 22"/>
                <a:gd name="T39" fmla="*/ 13 h 31"/>
                <a:gd name="T40" fmla="*/ 15 w 22"/>
                <a:gd name="T41" fmla="*/ 10 h 31"/>
                <a:gd name="T42" fmla="*/ 14 w 22"/>
                <a:gd name="T43" fmla="*/ 7 h 31"/>
                <a:gd name="T44" fmla="*/ 13 w 22"/>
                <a:gd name="T45" fmla="*/ 6 h 31"/>
                <a:gd name="T46" fmla="*/ 11 w 22"/>
                <a:gd name="T47" fmla="*/ 5 h 31"/>
                <a:gd name="T48" fmla="*/ 9 w 22"/>
                <a:gd name="T49" fmla="*/ 6 h 31"/>
                <a:gd name="T50" fmla="*/ 7 w 22"/>
                <a:gd name="T51" fmla="*/ 7 h 31"/>
                <a:gd name="T52" fmla="*/ 7 w 22"/>
                <a:gd name="T53" fmla="*/ 10 h 31"/>
                <a:gd name="T54" fmla="*/ 6 w 22"/>
                <a:gd name="T55" fmla="*/ 13 h 31"/>
                <a:gd name="T56" fmla="*/ 6 w 22"/>
                <a:gd name="T57" fmla="*/ 18 h 31"/>
                <a:gd name="T58" fmla="*/ 7 w 22"/>
                <a:gd name="T59" fmla="*/ 22 h 31"/>
                <a:gd name="T60" fmla="*/ 7 w 22"/>
                <a:gd name="T61" fmla="*/ 24 h 31"/>
                <a:gd name="T62" fmla="*/ 9 w 22"/>
                <a:gd name="T63" fmla="*/ 25 h 31"/>
                <a:gd name="T64" fmla="*/ 11 w 22"/>
                <a:gd name="T65" fmla="*/ 26 h 31"/>
                <a:gd name="T66" fmla="*/ 13 w 22"/>
                <a:gd name="T67" fmla="*/ 25 h 31"/>
                <a:gd name="T68" fmla="*/ 14 w 22"/>
                <a:gd name="T69" fmla="*/ 24 h 31"/>
                <a:gd name="T70" fmla="*/ 15 w 22"/>
                <a:gd name="T71" fmla="*/ 22 h 31"/>
                <a:gd name="T72" fmla="*/ 16 w 22"/>
                <a:gd name="T73" fmla="*/ 18 h 31"/>
                <a:gd name="T74" fmla="*/ 16 w 22"/>
                <a:gd name="T75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" h="31">
                  <a:moveTo>
                    <a:pt x="22" y="18"/>
                  </a:moveTo>
                  <a:cubicBezTo>
                    <a:pt x="22" y="20"/>
                    <a:pt x="21" y="22"/>
                    <a:pt x="21" y="24"/>
                  </a:cubicBezTo>
                  <a:cubicBezTo>
                    <a:pt x="20" y="25"/>
                    <a:pt x="20" y="26"/>
                    <a:pt x="19" y="27"/>
                  </a:cubicBezTo>
                  <a:cubicBezTo>
                    <a:pt x="18" y="28"/>
                    <a:pt x="17" y="29"/>
                    <a:pt x="15" y="30"/>
                  </a:cubicBezTo>
                  <a:cubicBezTo>
                    <a:pt x="14" y="30"/>
                    <a:pt x="13" y="31"/>
                    <a:pt x="11" y="31"/>
                  </a:cubicBezTo>
                  <a:cubicBezTo>
                    <a:pt x="9" y="31"/>
                    <a:pt x="8" y="30"/>
                    <a:pt x="7" y="30"/>
                  </a:cubicBezTo>
                  <a:cubicBezTo>
                    <a:pt x="5" y="29"/>
                    <a:pt x="4" y="28"/>
                    <a:pt x="3" y="27"/>
                  </a:cubicBezTo>
                  <a:cubicBezTo>
                    <a:pt x="2" y="26"/>
                    <a:pt x="2" y="25"/>
                    <a:pt x="1" y="24"/>
                  </a:cubicBezTo>
                  <a:cubicBezTo>
                    <a:pt x="1" y="22"/>
                    <a:pt x="0" y="20"/>
                    <a:pt x="0" y="1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9"/>
                    <a:pt x="1" y="8"/>
                  </a:cubicBezTo>
                  <a:cubicBezTo>
                    <a:pt x="2" y="6"/>
                    <a:pt x="2" y="5"/>
                    <a:pt x="3" y="4"/>
                  </a:cubicBezTo>
                  <a:cubicBezTo>
                    <a:pt x="4" y="2"/>
                    <a:pt x="5" y="2"/>
                    <a:pt x="7" y="1"/>
                  </a:cubicBezTo>
                  <a:cubicBezTo>
                    <a:pt x="8" y="1"/>
                    <a:pt x="9" y="0"/>
                    <a:pt x="11" y="0"/>
                  </a:cubicBezTo>
                  <a:cubicBezTo>
                    <a:pt x="12" y="0"/>
                    <a:pt x="14" y="1"/>
                    <a:pt x="15" y="1"/>
                  </a:cubicBezTo>
                  <a:cubicBezTo>
                    <a:pt x="17" y="2"/>
                    <a:pt x="18" y="2"/>
                    <a:pt x="19" y="4"/>
                  </a:cubicBezTo>
                  <a:cubicBezTo>
                    <a:pt x="20" y="5"/>
                    <a:pt x="20" y="6"/>
                    <a:pt x="21" y="8"/>
                  </a:cubicBezTo>
                  <a:cubicBezTo>
                    <a:pt x="21" y="9"/>
                    <a:pt x="22" y="11"/>
                    <a:pt x="22" y="13"/>
                  </a:cubicBezTo>
                  <a:lnTo>
                    <a:pt x="22" y="18"/>
                  </a:lnTo>
                  <a:close/>
                  <a:moveTo>
                    <a:pt x="16" y="13"/>
                  </a:moveTo>
                  <a:cubicBezTo>
                    <a:pt x="16" y="12"/>
                    <a:pt x="15" y="11"/>
                    <a:pt x="15" y="10"/>
                  </a:cubicBezTo>
                  <a:cubicBezTo>
                    <a:pt x="15" y="9"/>
                    <a:pt x="15" y="8"/>
                    <a:pt x="14" y="7"/>
                  </a:cubicBezTo>
                  <a:cubicBezTo>
                    <a:pt x="14" y="6"/>
                    <a:pt x="13" y="6"/>
                    <a:pt x="13" y="6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0" y="5"/>
                    <a:pt x="9" y="5"/>
                    <a:pt x="9" y="6"/>
                  </a:cubicBezTo>
                  <a:cubicBezTo>
                    <a:pt x="8" y="6"/>
                    <a:pt x="8" y="6"/>
                    <a:pt x="7" y="7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6" y="11"/>
                    <a:pt x="6" y="12"/>
                    <a:pt x="6" y="13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6" y="21"/>
                    <a:pt x="7" y="22"/>
                  </a:cubicBezTo>
                  <a:cubicBezTo>
                    <a:pt x="7" y="22"/>
                    <a:pt x="7" y="23"/>
                    <a:pt x="7" y="24"/>
                  </a:cubicBezTo>
                  <a:cubicBezTo>
                    <a:pt x="8" y="24"/>
                    <a:pt x="8" y="25"/>
                    <a:pt x="9" y="25"/>
                  </a:cubicBezTo>
                  <a:cubicBezTo>
                    <a:pt x="9" y="25"/>
                    <a:pt x="10" y="26"/>
                    <a:pt x="11" y="26"/>
                  </a:cubicBezTo>
                  <a:cubicBezTo>
                    <a:pt x="12" y="26"/>
                    <a:pt x="12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1"/>
                    <a:pt x="16" y="19"/>
                    <a:pt x="16" y="18"/>
                  </a:cubicBezTo>
                  <a:lnTo>
                    <a:pt x="1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74" name="Freeform 575"/>
            <p:cNvSpPr>
              <a:spLocks/>
            </p:cNvSpPr>
            <p:nvPr/>
          </p:nvSpPr>
          <p:spPr bwMode="auto">
            <a:xfrm>
              <a:off x="-4074598" y="4043053"/>
              <a:ext cx="95710" cy="122468"/>
            </a:xfrm>
            <a:custGeom>
              <a:avLst/>
              <a:gdLst>
                <a:gd name="T0" fmla="*/ 21 w 21"/>
                <a:gd name="T1" fmla="*/ 20 h 31"/>
                <a:gd name="T2" fmla="*/ 18 w 21"/>
                <a:gd name="T3" fmla="*/ 28 h 31"/>
                <a:gd name="T4" fmla="*/ 11 w 21"/>
                <a:gd name="T5" fmla="*/ 31 h 31"/>
                <a:gd name="T6" fmla="*/ 6 w 21"/>
                <a:gd name="T7" fmla="*/ 30 h 31"/>
                <a:gd name="T8" fmla="*/ 3 w 21"/>
                <a:gd name="T9" fmla="*/ 27 h 31"/>
                <a:gd name="T10" fmla="*/ 1 w 21"/>
                <a:gd name="T11" fmla="*/ 23 h 31"/>
                <a:gd name="T12" fmla="*/ 0 w 21"/>
                <a:gd name="T13" fmla="*/ 18 h 31"/>
                <a:gd name="T14" fmla="*/ 0 w 21"/>
                <a:gd name="T15" fmla="*/ 13 h 31"/>
                <a:gd name="T16" fmla="*/ 1 w 21"/>
                <a:gd name="T17" fmla="*/ 8 h 31"/>
                <a:gd name="T18" fmla="*/ 3 w 21"/>
                <a:gd name="T19" fmla="*/ 4 h 31"/>
                <a:gd name="T20" fmla="*/ 6 w 21"/>
                <a:gd name="T21" fmla="*/ 1 h 31"/>
                <a:gd name="T22" fmla="*/ 11 w 21"/>
                <a:gd name="T23" fmla="*/ 0 h 31"/>
                <a:gd name="T24" fmla="*/ 18 w 21"/>
                <a:gd name="T25" fmla="*/ 3 h 31"/>
                <a:gd name="T26" fmla="*/ 21 w 21"/>
                <a:gd name="T27" fmla="*/ 11 h 31"/>
                <a:gd name="T28" fmla="*/ 15 w 21"/>
                <a:gd name="T29" fmla="*/ 11 h 31"/>
                <a:gd name="T30" fmla="*/ 15 w 21"/>
                <a:gd name="T31" fmla="*/ 8 h 31"/>
                <a:gd name="T32" fmla="*/ 14 w 21"/>
                <a:gd name="T33" fmla="*/ 6 h 31"/>
                <a:gd name="T34" fmla="*/ 13 w 21"/>
                <a:gd name="T35" fmla="*/ 6 h 31"/>
                <a:gd name="T36" fmla="*/ 11 w 21"/>
                <a:gd name="T37" fmla="*/ 5 h 31"/>
                <a:gd name="T38" fmla="*/ 9 w 21"/>
                <a:gd name="T39" fmla="*/ 6 h 31"/>
                <a:gd name="T40" fmla="*/ 7 w 21"/>
                <a:gd name="T41" fmla="*/ 7 h 31"/>
                <a:gd name="T42" fmla="*/ 6 w 21"/>
                <a:gd name="T43" fmla="*/ 9 h 31"/>
                <a:gd name="T44" fmla="*/ 6 w 21"/>
                <a:gd name="T45" fmla="*/ 13 h 31"/>
                <a:gd name="T46" fmla="*/ 6 w 21"/>
                <a:gd name="T47" fmla="*/ 18 h 31"/>
                <a:gd name="T48" fmla="*/ 6 w 21"/>
                <a:gd name="T49" fmla="*/ 22 h 31"/>
                <a:gd name="T50" fmla="*/ 7 w 21"/>
                <a:gd name="T51" fmla="*/ 24 h 31"/>
                <a:gd name="T52" fmla="*/ 8 w 21"/>
                <a:gd name="T53" fmla="*/ 25 h 31"/>
                <a:gd name="T54" fmla="*/ 11 w 21"/>
                <a:gd name="T55" fmla="*/ 26 h 31"/>
                <a:gd name="T56" fmla="*/ 12 w 21"/>
                <a:gd name="T57" fmla="*/ 25 h 31"/>
                <a:gd name="T58" fmla="*/ 14 w 21"/>
                <a:gd name="T59" fmla="*/ 25 h 31"/>
                <a:gd name="T60" fmla="*/ 14 w 21"/>
                <a:gd name="T61" fmla="*/ 23 h 31"/>
                <a:gd name="T62" fmla="*/ 15 w 21"/>
                <a:gd name="T63" fmla="*/ 20 h 31"/>
                <a:gd name="T64" fmla="*/ 21 w 21"/>
                <a:gd name="T65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31">
                  <a:moveTo>
                    <a:pt x="21" y="20"/>
                  </a:moveTo>
                  <a:cubicBezTo>
                    <a:pt x="21" y="24"/>
                    <a:pt x="20" y="26"/>
                    <a:pt x="18" y="28"/>
                  </a:cubicBezTo>
                  <a:cubicBezTo>
                    <a:pt x="16" y="30"/>
                    <a:pt x="14" y="31"/>
                    <a:pt x="11" y="31"/>
                  </a:cubicBezTo>
                  <a:cubicBezTo>
                    <a:pt x="9" y="31"/>
                    <a:pt x="7" y="30"/>
                    <a:pt x="6" y="30"/>
                  </a:cubicBezTo>
                  <a:cubicBezTo>
                    <a:pt x="5" y="29"/>
                    <a:pt x="4" y="28"/>
                    <a:pt x="3" y="27"/>
                  </a:cubicBezTo>
                  <a:cubicBezTo>
                    <a:pt x="2" y="26"/>
                    <a:pt x="1" y="25"/>
                    <a:pt x="1" y="23"/>
                  </a:cubicBezTo>
                  <a:cubicBezTo>
                    <a:pt x="0" y="22"/>
                    <a:pt x="0" y="20"/>
                    <a:pt x="0" y="1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0" y="9"/>
                    <a:pt x="1" y="8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2"/>
                    <a:pt x="5" y="2"/>
                    <a:pt x="6" y="1"/>
                  </a:cubicBezTo>
                  <a:cubicBezTo>
                    <a:pt x="8" y="1"/>
                    <a:pt x="9" y="0"/>
                    <a:pt x="11" y="0"/>
                  </a:cubicBezTo>
                  <a:cubicBezTo>
                    <a:pt x="14" y="0"/>
                    <a:pt x="16" y="1"/>
                    <a:pt x="18" y="3"/>
                  </a:cubicBezTo>
                  <a:cubicBezTo>
                    <a:pt x="20" y="5"/>
                    <a:pt x="21" y="7"/>
                    <a:pt x="21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9"/>
                    <a:pt x="15" y="8"/>
                  </a:cubicBezTo>
                  <a:cubicBezTo>
                    <a:pt x="14" y="7"/>
                    <a:pt x="14" y="7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0" y="5"/>
                    <a:pt x="9" y="5"/>
                    <a:pt x="9" y="6"/>
                  </a:cubicBezTo>
                  <a:cubicBezTo>
                    <a:pt x="8" y="6"/>
                    <a:pt x="8" y="6"/>
                    <a:pt x="7" y="7"/>
                  </a:cubicBezTo>
                  <a:cubicBezTo>
                    <a:pt x="7" y="8"/>
                    <a:pt x="7" y="8"/>
                    <a:pt x="6" y="9"/>
                  </a:cubicBezTo>
                  <a:cubicBezTo>
                    <a:pt x="6" y="10"/>
                    <a:pt x="6" y="11"/>
                    <a:pt x="6" y="13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6" y="21"/>
                    <a:pt x="6" y="22"/>
                  </a:cubicBezTo>
                  <a:cubicBezTo>
                    <a:pt x="6" y="22"/>
                    <a:pt x="7" y="23"/>
                    <a:pt x="7" y="24"/>
                  </a:cubicBezTo>
                  <a:cubicBezTo>
                    <a:pt x="7" y="24"/>
                    <a:pt x="8" y="25"/>
                    <a:pt x="8" y="25"/>
                  </a:cubicBezTo>
                  <a:cubicBezTo>
                    <a:pt x="9" y="26"/>
                    <a:pt x="10" y="26"/>
                    <a:pt x="11" y="26"/>
                  </a:cubicBezTo>
                  <a:cubicBezTo>
                    <a:pt x="11" y="26"/>
                    <a:pt x="12" y="26"/>
                    <a:pt x="12" y="25"/>
                  </a:cubicBezTo>
                  <a:cubicBezTo>
                    <a:pt x="13" y="25"/>
                    <a:pt x="13" y="25"/>
                    <a:pt x="14" y="25"/>
                  </a:cubicBezTo>
                  <a:cubicBezTo>
                    <a:pt x="14" y="24"/>
                    <a:pt x="14" y="24"/>
                    <a:pt x="14" y="23"/>
                  </a:cubicBezTo>
                  <a:cubicBezTo>
                    <a:pt x="15" y="22"/>
                    <a:pt x="15" y="21"/>
                    <a:pt x="15" y="20"/>
                  </a:cubicBezTo>
                  <a:lnTo>
                    <a:pt x="21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75" name="Freeform 576"/>
            <p:cNvSpPr>
              <a:spLocks/>
            </p:cNvSpPr>
            <p:nvPr/>
          </p:nvSpPr>
          <p:spPr bwMode="auto">
            <a:xfrm>
              <a:off x="-3965955" y="4043053"/>
              <a:ext cx="93122" cy="122468"/>
            </a:xfrm>
            <a:custGeom>
              <a:avLst/>
              <a:gdLst>
                <a:gd name="T0" fmla="*/ 20 w 20"/>
                <a:gd name="T1" fmla="*/ 27 h 31"/>
                <a:gd name="T2" fmla="*/ 19 w 20"/>
                <a:gd name="T3" fmla="*/ 28 h 31"/>
                <a:gd name="T4" fmla="*/ 17 w 20"/>
                <a:gd name="T5" fmla="*/ 29 h 31"/>
                <a:gd name="T6" fmla="*/ 14 w 20"/>
                <a:gd name="T7" fmla="*/ 30 h 31"/>
                <a:gd name="T8" fmla="*/ 11 w 20"/>
                <a:gd name="T9" fmla="*/ 31 h 31"/>
                <a:gd name="T10" fmla="*/ 6 w 20"/>
                <a:gd name="T11" fmla="*/ 30 h 31"/>
                <a:gd name="T12" fmla="*/ 3 w 20"/>
                <a:gd name="T13" fmla="*/ 27 h 31"/>
                <a:gd name="T14" fmla="*/ 1 w 20"/>
                <a:gd name="T15" fmla="*/ 24 h 31"/>
                <a:gd name="T16" fmla="*/ 0 w 20"/>
                <a:gd name="T17" fmla="*/ 18 h 31"/>
                <a:gd name="T18" fmla="*/ 0 w 20"/>
                <a:gd name="T19" fmla="*/ 13 h 31"/>
                <a:gd name="T20" fmla="*/ 1 w 20"/>
                <a:gd name="T21" fmla="*/ 7 h 31"/>
                <a:gd name="T22" fmla="*/ 3 w 20"/>
                <a:gd name="T23" fmla="*/ 3 h 31"/>
                <a:gd name="T24" fmla="*/ 6 w 20"/>
                <a:gd name="T25" fmla="*/ 1 h 31"/>
                <a:gd name="T26" fmla="*/ 10 w 20"/>
                <a:gd name="T27" fmla="*/ 0 h 31"/>
                <a:gd name="T28" fmla="*/ 15 w 20"/>
                <a:gd name="T29" fmla="*/ 1 h 31"/>
                <a:gd name="T30" fmla="*/ 18 w 20"/>
                <a:gd name="T31" fmla="*/ 3 h 31"/>
                <a:gd name="T32" fmla="*/ 20 w 20"/>
                <a:gd name="T33" fmla="*/ 6 h 31"/>
                <a:gd name="T34" fmla="*/ 20 w 20"/>
                <a:gd name="T35" fmla="*/ 10 h 31"/>
                <a:gd name="T36" fmla="*/ 15 w 20"/>
                <a:gd name="T37" fmla="*/ 10 h 31"/>
                <a:gd name="T38" fmla="*/ 14 w 20"/>
                <a:gd name="T39" fmla="*/ 8 h 31"/>
                <a:gd name="T40" fmla="*/ 13 w 20"/>
                <a:gd name="T41" fmla="*/ 6 h 31"/>
                <a:gd name="T42" fmla="*/ 12 w 20"/>
                <a:gd name="T43" fmla="*/ 5 h 31"/>
                <a:gd name="T44" fmla="*/ 10 w 20"/>
                <a:gd name="T45" fmla="*/ 5 h 31"/>
                <a:gd name="T46" fmla="*/ 8 w 20"/>
                <a:gd name="T47" fmla="*/ 6 h 31"/>
                <a:gd name="T48" fmla="*/ 7 w 20"/>
                <a:gd name="T49" fmla="*/ 7 h 31"/>
                <a:gd name="T50" fmla="*/ 6 w 20"/>
                <a:gd name="T51" fmla="*/ 9 h 31"/>
                <a:gd name="T52" fmla="*/ 6 w 20"/>
                <a:gd name="T53" fmla="*/ 13 h 31"/>
                <a:gd name="T54" fmla="*/ 6 w 20"/>
                <a:gd name="T55" fmla="*/ 18 h 31"/>
                <a:gd name="T56" fmla="*/ 6 w 20"/>
                <a:gd name="T57" fmla="*/ 22 h 31"/>
                <a:gd name="T58" fmla="*/ 7 w 20"/>
                <a:gd name="T59" fmla="*/ 24 h 31"/>
                <a:gd name="T60" fmla="*/ 9 w 20"/>
                <a:gd name="T61" fmla="*/ 25 h 31"/>
                <a:gd name="T62" fmla="*/ 11 w 20"/>
                <a:gd name="T63" fmla="*/ 26 h 31"/>
                <a:gd name="T64" fmla="*/ 12 w 20"/>
                <a:gd name="T65" fmla="*/ 26 h 31"/>
                <a:gd name="T66" fmla="*/ 13 w 20"/>
                <a:gd name="T67" fmla="*/ 25 h 31"/>
                <a:gd name="T68" fmla="*/ 14 w 20"/>
                <a:gd name="T69" fmla="*/ 25 h 31"/>
                <a:gd name="T70" fmla="*/ 14 w 20"/>
                <a:gd name="T71" fmla="*/ 25 h 31"/>
                <a:gd name="T72" fmla="*/ 14 w 20"/>
                <a:gd name="T73" fmla="*/ 19 h 31"/>
                <a:gd name="T74" fmla="*/ 10 w 20"/>
                <a:gd name="T75" fmla="*/ 19 h 31"/>
                <a:gd name="T76" fmla="*/ 10 w 20"/>
                <a:gd name="T77" fmla="*/ 15 h 31"/>
                <a:gd name="T78" fmla="*/ 20 w 20"/>
                <a:gd name="T79" fmla="*/ 15 h 31"/>
                <a:gd name="T80" fmla="*/ 20 w 20"/>
                <a:gd name="T81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" h="31">
                  <a:moveTo>
                    <a:pt x="20" y="27"/>
                  </a:moveTo>
                  <a:cubicBezTo>
                    <a:pt x="20" y="27"/>
                    <a:pt x="20" y="28"/>
                    <a:pt x="19" y="28"/>
                  </a:cubicBezTo>
                  <a:cubicBezTo>
                    <a:pt x="19" y="28"/>
                    <a:pt x="18" y="29"/>
                    <a:pt x="17" y="29"/>
                  </a:cubicBezTo>
                  <a:cubicBezTo>
                    <a:pt x="16" y="30"/>
                    <a:pt x="15" y="30"/>
                    <a:pt x="14" y="30"/>
                  </a:cubicBezTo>
                  <a:cubicBezTo>
                    <a:pt x="13" y="30"/>
                    <a:pt x="12" y="31"/>
                    <a:pt x="11" y="31"/>
                  </a:cubicBezTo>
                  <a:cubicBezTo>
                    <a:pt x="9" y="31"/>
                    <a:pt x="8" y="30"/>
                    <a:pt x="6" y="30"/>
                  </a:cubicBezTo>
                  <a:cubicBezTo>
                    <a:pt x="5" y="29"/>
                    <a:pt x="4" y="29"/>
                    <a:pt x="3" y="27"/>
                  </a:cubicBezTo>
                  <a:cubicBezTo>
                    <a:pt x="2" y="26"/>
                    <a:pt x="1" y="25"/>
                    <a:pt x="1" y="24"/>
                  </a:cubicBezTo>
                  <a:cubicBezTo>
                    <a:pt x="0" y="22"/>
                    <a:pt x="0" y="20"/>
                    <a:pt x="0" y="1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0" y="9"/>
                    <a:pt x="1" y="7"/>
                  </a:cubicBezTo>
                  <a:cubicBezTo>
                    <a:pt x="1" y="6"/>
                    <a:pt x="2" y="4"/>
                    <a:pt x="3" y="3"/>
                  </a:cubicBezTo>
                  <a:cubicBezTo>
                    <a:pt x="4" y="2"/>
                    <a:pt x="5" y="2"/>
                    <a:pt x="6" y="1"/>
                  </a:cubicBezTo>
                  <a:cubicBezTo>
                    <a:pt x="7" y="1"/>
                    <a:pt x="9" y="0"/>
                    <a:pt x="10" y="0"/>
                  </a:cubicBezTo>
                  <a:cubicBezTo>
                    <a:pt x="12" y="0"/>
                    <a:pt x="13" y="1"/>
                    <a:pt x="15" y="1"/>
                  </a:cubicBezTo>
                  <a:cubicBezTo>
                    <a:pt x="16" y="1"/>
                    <a:pt x="17" y="2"/>
                    <a:pt x="18" y="3"/>
                  </a:cubicBezTo>
                  <a:cubicBezTo>
                    <a:pt x="18" y="4"/>
                    <a:pt x="19" y="5"/>
                    <a:pt x="20" y="6"/>
                  </a:cubicBezTo>
                  <a:cubicBezTo>
                    <a:pt x="20" y="7"/>
                    <a:pt x="20" y="9"/>
                    <a:pt x="20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9"/>
                    <a:pt x="14" y="8"/>
                    <a:pt x="14" y="8"/>
                  </a:cubicBezTo>
                  <a:cubicBezTo>
                    <a:pt x="14" y="7"/>
                    <a:pt x="14" y="7"/>
                    <a:pt x="13" y="6"/>
                  </a:cubicBezTo>
                  <a:cubicBezTo>
                    <a:pt x="13" y="6"/>
                    <a:pt x="13" y="6"/>
                    <a:pt x="12" y="5"/>
                  </a:cubicBezTo>
                  <a:cubicBezTo>
                    <a:pt x="12" y="5"/>
                    <a:pt x="11" y="5"/>
                    <a:pt x="10" y="5"/>
                  </a:cubicBezTo>
                  <a:cubicBezTo>
                    <a:pt x="10" y="5"/>
                    <a:pt x="9" y="5"/>
                    <a:pt x="8" y="6"/>
                  </a:cubicBezTo>
                  <a:cubicBezTo>
                    <a:pt x="8" y="6"/>
                    <a:pt x="7" y="6"/>
                    <a:pt x="7" y="7"/>
                  </a:cubicBezTo>
                  <a:cubicBezTo>
                    <a:pt x="7" y="8"/>
                    <a:pt x="6" y="8"/>
                    <a:pt x="6" y="9"/>
                  </a:cubicBezTo>
                  <a:cubicBezTo>
                    <a:pt x="6" y="10"/>
                    <a:pt x="6" y="12"/>
                    <a:pt x="6" y="13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6" y="21"/>
                    <a:pt x="6" y="22"/>
                  </a:cubicBezTo>
                  <a:cubicBezTo>
                    <a:pt x="6" y="22"/>
                    <a:pt x="7" y="23"/>
                    <a:pt x="7" y="24"/>
                  </a:cubicBezTo>
                  <a:cubicBezTo>
                    <a:pt x="8" y="25"/>
                    <a:pt x="8" y="25"/>
                    <a:pt x="9" y="25"/>
                  </a:cubicBezTo>
                  <a:cubicBezTo>
                    <a:pt x="9" y="26"/>
                    <a:pt x="10" y="26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20" y="15"/>
                    <a:pt x="20" y="15"/>
                    <a:pt x="20" y="15"/>
                  </a:cubicBezTo>
                  <a:lnTo>
                    <a:pt x="20" y="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76" name="Freeform 577"/>
            <p:cNvSpPr>
              <a:spLocks/>
            </p:cNvSpPr>
            <p:nvPr/>
          </p:nvSpPr>
          <p:spPr bwMode="auto">
            <a:xfrm>
              <a:off x="-3859899" y="4074226"/>
              <a:ext cx="75016" cy="91294"/>
            </a:xfrm>
            <a:custGeom>
              <a:avLst/>
              <a:gdLst>
                <a:gd name="T0" fmla="*/ 11 w 16"/>
                <a:gd name="T1" fmla="*/ 16 h 23"/>
                <a:gd name="T2" fmla="*/ 11 w 16"/>
                <a:gd name="T3" fmla="*/ 16 h 23"/>
                <a:gd name="T4" fmla="*/ 10 w 16"/>
                <a:gd name="T5" fmla="*/ 15 h 23"/>
                <a:gd name="T6" fmla="*/ 9 w 16"/>
                <a:gd name="T7" fmla="*/ 14 h 23"/>
                <a:gd name="T8" fmla="*/ 7 w 16"/>
                <a:gd name="T9" fmla="*/ 13 h 23"/>
                <a:gd name="T10" fmla="*/ 4 w 16"/>
                <a:gd name="T11" fmla="*/ 12 h 23"/>
                <a:gd name="T12" fmla="*/ 2 w 16"/>
                <a:gd name="T13" fmla="*/ 11 h 23"/>
                <a:gd name="T14" fmla="*/ 1 w 16"/>
                <a:gd name="T15" fmla="*/ 9 h 23"/>
                <a:gd name="T16" fmla="*/ 1 w 16"/>
                <a:gd name="T17" fmla="*/ 6 h 23"/>
                <a:gd name="T18" fmla="*/ 1 w 16"/>
                <a:gd name="T19" fmla="*/ 4 h 23"/>
                <a:gd name="T20" fmla="*/ 3 w 16"/>
                <a:gd name="T21" fmla="*/ 2 h 23"/>
                <a:gd name="T22" fmla="*/ 5 w 16"/>
                <a:gd name="T23" fmla="*/ 0 h 23"/>
                <a:gd name="T24" fmla="*/ 8 w 16"/>
                <a:gd name="T25" fmla="*/ 0 h 23"/>
                <a:gd name="T26" fmla="*/ 12 w 16"/>
                <a:gd name="T27" fmla="*/ 0 h 23"/>
                <a:gd name="T28" fmla="*/ 14 w 16"/>
                <a:gd name="T29" fmla="*/ 2 h 23"/>
                <a:gd name="T30" fmla="*/ 16 w 16"/>
                <a:gd name="T31" fmla="*/ 4 h 23"/>
                <a:gd name="T32" fmla="*/ 16 w 16"/>
                <a:gd name="T33" fmla="*/ 7 h 23"/>
                <a:gd name="T34" fmla="*/ 11 w 16"/>
                <a:gd name="T35" fmla="*/ 7 h 23"/>
                <a:gd name="T36" fmla="*/ 10 w 16"/>
                <a:gd name="T37" fmla="*/ 5 h 23"/>
                <a:gd name="T38" fmla="*/ 8 w 16"/>
                <a:gd name="T39" fmla="*/ 4 h 23"/>
                <a:gd name="T40" fmla="*/ 7 w 16"/>
                <a:gd name="T41" fmla="*/ 5 h 23"/>
                <a:gd name="T42" fmla="*/ 6 w 16"/>
                <a:gd name="T43" fmla="*/ 6 h 23"/>
                <a:gd name="T44" fmla="*/ 7 w 16"/>
                <a:gd name="T45" fmla="*/ 7 h 23"/>
                <a:gd name="T46" fmla="*/ 7 w 16"/>
                <a:gd name="T47" fmla="*/ 8 h 23"/>
                <a:gd name="T48" fmla="*/ 8 w 16"/>
                <a:gd name="T49" fmla="*/ 8 h 23"/>
                <a:gd name="T50" fmla="*/ 10 w 16"/>
                <a:gd name="T51" fmla="*/ 9 h 23"/>
                <a:gd name="T52" fmla="*/ 13 w 16"/>
                <a:gd name="T53" fmla="*/ 10 h 23"/>
                <a:gd name="T54" fmla="*/ 15 w 16"/>
                <a:gd name="T55" fmla="*/ 12 h 23"/>
                <a:gd name="T56" fmla="*/ 16 w 16"/>
                <a:gd name="T57" fmla="*/ 14 h 23"/>
                <a:gd name="T58" fmla="*/ 16 w 16"/>
                <a:gd name="T59" fmla="*/ 16 h 23"/>
                <a:gd name="T60" fmla="*/ 16 w 16"/>
                <a:gd name="T61" fmla="*/ 19 h 23"/>
                <a:gd name="T62" fmla="*/ 14 w 16"/>
                <a:gd name="T63" fmla="*/ 21 h 23"/>
                <a:gd name="T64" fmla="*/ 12 w 16"/>
                <a:gd name="T65" fmla="*/ 22 h 23"/>
                <a:gd name="T66" fmla="*/ 8 w 16"/>
                <a:gd name="T67" fmla="*/ 23 h 23"/>
                <a:gd name="T68" fmla="*/ 5 w 16"/>
                <a:gd name="T69" fmla="*/ 22 h 23"/>
                <a:gd name="T70" fmla="*/ 2 w 16"/>
                <a:gd name="T71" fmla="*/ 20 h 23"/>
                <a:gd name="T72" fmla="*/ 1 w 16"/>
                <a:gd name="T73" fmla="*/ 18 h 23"/>
                <a:gd name="T74" fmla="*/ 0 w 16"/>
                <a:gd name="T75" fmla="*/ 15 h 23"/>
                <a:gd name="T76" fmla="*/ 6 w 16"/>
                <a:gd name="T77" fmla="*/ 15 h 23"/>
                <a:gd name="T78" fmla="*/ 6 w 16"/>
                <a:gd name="T79" fmla="*/ 17 h 23"/>
                <a:gd name="T80" fmla="*/ 7 w 16"/>
                <a:gd name="T81" fmla="*/ 18 h 23"/>
                <a:gd name="T82" fmla="*/ 7 w 16"/>
                <a:gd name="T83" fmla="*/ 18 h 23"/>
                <a:gd name="T84" fmla="*/ 9 w 16"/>
                <a:gd name="T85" fmla="*/ 18 h 23"/>
                <a:gd name="T86" fmla="*/ 11 w 16"/>
                <a:gd name="T87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" h="23"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5"/>
                    <a:pt x="10" y="15"/>
                    <a:pt x="10" y="15"/>
                  </a:cubicBezTo>
                  <a:cubicBezTo>
                    <a:pt x="10" y="15"/>
                    <a:pt x="9" y="14"/>
                    <a:pt x="9" y="14"/>
                  </a:cubicBezTo>
                  <a:cubicBezTo>
                    <a:pt x="8" y="14"/>
                    <a:pt x="8" y="14"/>
                    <a:pt x="7" y="13"/>
                  </a:cubicBezTo>
                  <a:cubicBezTo>
                    <a:pt x="6" y="13"/>
                    <a:pt x="5" y="12"/>
                    <a:pt x="4" y="12"/>
                  </a:cubicBezTo>
                  <a:cubicBezTo>
                    <a:pt x="4" y="12"/>
                    <a:pt x="3" y="11"/>
                    <a:pt x="2" y="11"/>
                  </a:cubicBezTo>
                  <a:cubicBezTo>
                    <a:pt x="2" y="10"/>
                    <a:pt x="2" y="9"/>
                    <a:pt x="1" y="9"/>
                  </a:cubicBezTo>
                  <a:cubicBezTo>
                    <a:pt x="1" y="8"/>
                    <a:pt x="1" y="7"/>
                    <a:pt x="1" y="6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4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1"/>
                    <a:pt x="14" y="1"/>
                    <a:pt x="14" y="2"/>
                  </a:cubicBezTo>
                  <a:cubicBezTo>
                    <a:pt x="15" y="2"/>
                    <a:pt x="15" y="3"/>
                    <a:pt x="16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0" y="4"/>
                    <a:pt x="9" y="4"/>
                    <a:pt x="8" y="4"/>
                  </a:cubicBezTo>
                  <a:cubicBezTo>
                    <a:pt x="8" y="4"/>
                    <a:pt x="7" y="4"/>
                    <a:pt x="7" y="5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6" y="6"/>
                    <a:pt x="6" y="7"/>
                    <a:pt x="7" y="7"/>
                  </a:cubicBezTo>
                  <a:cubicBezTo>
                    <a:pt x="7" y="7"/>
                    <a:pt x="7" y="7"/>
                    <a:pt x="7" y="8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9" y="9"/>
                    <a:pt x="9" y="9"/>
                    <a:pt x="10" y="9"/>
                  </a:cubicBezTo>
                  <a:cubicBezTo>
                    <a:pt x="11" y="9"/>
                    <a:pt x="12" y="10"/>
                    <a:pt x="13" y="10"/>
                  </a:cubicBezTo>
                  <a:cubicBezTo>
                    <a:pt x="14" y="11"/>
                    <a:pt x="14" y="11"/>
                    <a:pt x="15" y="12"/>
                  </a:cubicBezTo>
                  <a:cubicBezTo>
                    <a:pt x="15" y="12"/>
                    <a:pt x="16" y="13"/>
                    <a:pt x="16" y="14"/>
                  </a:cubicBezTo>
                  <a:cubicBezTo>
                    <a:pt x="16" y="14"/>
                    <a:pt x="16" y="15"/>
                    <a:pt x="16" y="16"/>
                  </a:cubicBezTo>
                  <a:cubicBezTo>
                    <a:pt x="16" y="17"/>
                    <a:pt x="16" y="18"/>
                    <a:pt x="16" y="19"/>
                  </a:cubicBezTo>
                  <a:cubicBezTo>
                    <a:pt x="16" y="20"/>
                    <a:pt x="15" y="20"/>
                    <a:pt x="14" y="21"/>
                  </a:cubicBezTo>
                  <a:cubicBezTo>
                    <a:pt x="14" y="21"/>
                    <a:pt x="13" y="22"/>
                    <a:pt x="12" y="22"/>
                  </a:cubicBezTo>
                  <a:cubicBezTo>
                    <a:pt x="11" y="22"/>
                    <a:pt x="10" y="23"/>
                    <a:pt x="8" y="23"/>
                  </a:cubicBezTo>
                  <a:cubicBezTo>
                    <a:pt x="7" y="23"/>
                    <a:pt x="6" y="22"/>
                    <a:pt x="5" y="22"/>
                  </a:cubicBezTo>
                  <a:cubicBezTo>
                    <a:pt x="4" y="22"/>
                    <a:pt x="3" y="21"/>
                    <a:pt x="2" y="20"/>
                  </a:cubicBezTo>
                  <a:cubicBezTo>
                    <a:pt x="2" y="20"/>
                    <a:pt x="1" y="19"/>
                    <a:pt x="1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7"/>
                    <a:pt x="6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10" y="18"/>
                    <a:pt x="11" y="18"/>
                    <a:pt x="11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77" name="Freeform 578"/>
            <p:cNvSpPr>
              <a:spLocks noEditPoints="1"/>
            </p:cNvSpPr>
            <p:nvPr/>
          </p:nvSpPr>
          <p:spPr bwMode="auto">
            <a:xfrm>
              <a:off x="-3725389" y="4043053"/>
              <a:ext cx="31041" cy="120240"/>
            </a:xfrm>
            <a:custGeom>
              <a:avLst/>
              <a:gdLst>
                <a:gd name="T0" fmla="*/ 0 w 7"/>
                <a:gd name="T1" fmla="*/ 3 h 30"/>
                <a:gd name="T2" fmla="*/ 1 w 7"/>
                <a:gd name="T3" fmla="*/ 1 h 30"/>
                <a:gd name="T4" fmla="*/ 1 w 7"/>
                <a:gd name="T5" fmla="*/ 0 h 30"/>
                <a:gd name="T6" fmla="*/ 2 w 7"/>
                <a:gd name="T7" fmla="*/ 0 h 30"/>
                <a:gd name="T8" fmla="*/ 4 w 7"/>
                <a:gd name="T9" fmla="*/ 0 h 30"/>
                <a:gd name="T10" fmla="*/ 5 w 7"/>
                <a:gd name="T11" fmla="*/ 0 h 30"/>
                <a:gd name="T12" fmla="*/ 6 w 7"/>
                <a:gd name="T13" fmla="*/ 0 h 30"/>
                <a:gd name="T14" fmla="*/ 6 w 7"/>
                <a:gd name="T15" fmla="*/ 1 h 30"/>
                <a:gd name="T16" fmla="*/ 7 w 7"/>
                <a:gd name="T17" fmla="*/ 3 h 30"/>
                <a:gd name="T18" fmla="*/ 6 w 7"/>
                <a:gd name="T19" fmla="*/ 4 h 30"/>
                <a:gd name="T20" fmla="*/ 6 w 7"/>
                <a:gd name="T21" fmla="*/ 5 h 30"/>
                <a:gd name="T22" fmla="*/ 5 w 7"/>
                <a:gd name="T23" fmla="*/ 5 h 30"/>
                <a:gd name="T24" fmla="*/ 4 w 7"/>
                <a:gd name="T25" fmla="*/ 6 h 30"/>
                <a:gd name="T26" fmla="*/ 2 w 7"/>
                <a:gd name="T27" fmla="*/ 5 h 30"/>
                <a:gd name="T28" fmla="*/ 1 w 7"/>
                <a:gd name="T29" fmla="*/ 5 h 30"/>
                <a:gd name="T30" fmla="*/ 1 w 7"/>
                <a:gd name="T31" fmla="*/ 4 h 30"/>
                <a:gd name="T32" fmla="*/ 0 w 7"/>
                <a:gd name="T33" fmla="*/ 3 h 30"/>
                <a:gd name="T34" fmla="*/ 6 w 7"/>
                <a:gd name="T35" fmla="*/ 30 h 30"/>
                <a:gd name="T36" fmla="*/ 1 w 7"/>
                <a:gd name="T37" fmla="*/ 30 h 30"/>
                <a:gd name="T38" fmla="*/ 1 w 7"/>
                <a:gd name="T39" fmla="*/ 8 h 30"/>
                <a:gd name="T40" fmla="*/ 6 w 7"/>
                <a:gd name="T41" fmla="*/ 8 h 30"/>
                <a:gd name="T42" fmla="*/ 6 w 7"/>
                <a:gd name="T4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30">
                  <a:moveTo>
                    <a:pt x="0" y="3"/>
                  </a:moveTo>
                  <a:cubicBezTo>
                    <a:pt x="0" y="2"/>
                    <a:pt x="0" y="2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2"/>
                    <a:pt x="7" y="2"/>
                    <a:pt x="7" y="3"/>
                  </a:cubicBezTo>
                  <a:cubicBezTo>
                    <a:pt x="7" y="3"/>
                    <a:pt x="7" y="3"/>
                    <a:pt x="6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6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2" y="5"/>
                  </a:cubicBezTo>
                  <a:cubicBezTo>
                    <a:pt x="2" y="5"/>
                    <a:pt x="2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6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6" y="8"/>
                    <a:pt x="6" y="8"/>
                    <a:pt x="6" y="8"/>
                  </a:cubicBezTo>
                  <a:lnTo>
                    <a:pt x="6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78" name="Freeform 579"/>
            <p:cNvSpPr>
              <a:spLocks/>
            </p:cNvSpPr>
            <p:nvPr/>
          </p:nvSpPr>
          <p:spPr bwMode="auto">
            <a:xfrm>
              <a:off x="-3676243" y="4074226"/>
              <a:ext cx="75016" cy="89067"/>
            </a:xfrm>
            <a:custGeom>
              <a:avLst/>
              <a:gdLst>
                <a:gd name="T0" fmla="*/ 5 w 16"/>
                <a:gd name="T1" fmla="*/ 0 h 22"/>
                <a:gd name="T2" fmla="*/ 5 w 16"/>
                <a:gd name="T3" fmla="*/ 2 h 22"/>
                <a:gd name="T4" fmla="*/ 7 w 16"/>
                <a:gd name="T5" fmla="*/ 1 h 22"/>
                <a:gd name="T6" fmla="*/ 10 w 16"/>
                <a:gd name="T7" fmla="*/ 0 h 22"/>
                <a:gd name="T8" fmla="*/ 13 w 16"/>
                <a:gd name="T9" fmla="*/ 0 h 22"/>
                <a:gd name="T10" fmla="*/ 14 w 16"/>
                <a:gd name="T11" fmla="*/ 2 h 22"/>
                <a:gd name="T12" fmla="*/ 16 w 16"/>
                <a:gd name="T13" fmla="*/ 4 h 22"/>
                <a:gd name="T14" fmla="*/ 16 w 16"/>
                <a:gd name="T15" fmla="*/ 8 h 22"/>
                <a:gd name="T16" fmla="*/ 16 w 16"/>
                <a:gd name="T17" fmla="*/ 22 h 22"/>
                <a:gd name="T18" fmla="*/ 10 w 16"/>
                <a:gd name="T19" fmla="*/ 22 h 22"/>
                <a:gd name="T20" fmla="*/ 10 w 16"/>
                <a:gd name="T21" fmla="*/ 8 h 22"/>
                <a:gd name="T22" fmla="*/ 10 w 16"/>
                <a:gd name="T23" fmla="*/ 6 h 22"/>
                <a:gd name="T24" fmla="*/ 10 w 16"/>
                <a:gd name="T25" fmla="*/ 5 h 22"/>
                <a:gd name="T26" fmla="*/ 9 w 16"/>
                <a:gd name="T27" fmla="*/ 5 h 22"/>
                <a:gd name="T28" fmla="*/ 8 w 16"/>
                <a:gd name="T29" fmla="*/ 5 h 22"/>
                <a:gd name="T30" fmla="*/ 6 w 16"/>
                <a:gd name="T31" fmla="*/ 5 h 22"/>
                <a:gd name="T32" fmla="*/ 5 w 16"/>
                <a:gd name="T33" fmla="*/ 6 h 22"/>
                <a:gd name="T34" fmla="*/ 5 w 16"/>
                <a:gd name="T35" fmla="*/ 22 h 22"/>
                <a:gd name="T36" fmla="*/ 0 w 16"/>
                <a:gd name="T37" fmla="*/ 22 h 22"/>
                <a:gd name="T38" fmla="*/ 0 w 16"/>
                <a:gd name="T39" fmla="*/ 0 h 22"/>
                <a:gd name="T40" fmla="*/ 5 w 16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22">
                  <a:moveTo>
                    <a:pt x="5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3" y="1"/>
                    <a:pt x="14" y="1"/>
                    <a:pt x="14" y="2"/>
                  </a:cubicBezTo>
                  <a:cubicBezTo>
                    <a:pt x="15" y="2"/>
                    <a:pt x="15" y="3"/>
                    <a:pt x="16" y="4"/>
                  </a:cubicBezTo>
                  <a:cubicBezTo>
                    <a:pt x="16" y="5"/>
                    <a:pt x="16" y="7"/>
                    <a:pt x="16" y="8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5"/>
                    <a:pt x="6" y="6"/>
                    <a:pt x="5" y="6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79" name="Freeform 580"/>
            <p:cNvSpPr>
              <a:spLocks/>
            </p:cNvSpPr>
            <p:nvPr/>
          </p:nvSpPr>
          <p:spPr bwMode="auto">
            <a:xfrm>
              <a:off x="-3588294" y="4074226"/>
              <a:ext cx="77602" cy="91294"/>
            </a:xfrm>
            <a:custGeom>
              <a:avLst/>
              <a:gdLst>
                <a:gd name="T0" fmla="*/ 9 w 17"/>
                <a:gd name="T1" fmla="*/ 18 h 23"/>
                <a:gd name="T2" fmla="*/ 11 w 17"/>
                <a:gd name="T3" fmla="*/ 17 h 23"/>
                <a:gd name="T4" fmla="*/ 12 w 17"/>
                <a:gd name="T5" fmla="*/ 15 h 23"/>
                <a:gd name="T6" fmla="*/ 17 w 17"/>
                <a:gd name="T7" fmla="*/ 15 h 23"/>
                <a:gd name="T8" fmla="*/ 16 w 17"/>
                <a:gd name="T9" fmla="*/ 18 h 23"/>
                <a:gd name="T10" fmla="*/ 15 w 17"/>
                <a:gd name="T11" fmla="*/ 20 h 23"/>
                <a:gd name="T12" fmla="*/ 12 w 17"/>
                <a:gd name="T13" fmla="*/ 22 h 23"/>
                <a:gd name="T14" fmla="*/ 9 w 17"/>
                <a:gd name="T15" fmla="*/ 23 h 23"/>
                <a:gd name="T16" fmla="*/ 5 w 17"/>
                <a:gd name="T17" fmla="*/ 22 h 23"/>
                <a:gd name="T18" fmla="*/ 3 w 17"/>
                <a:gd name="T19" fmla="*/ 20 h 23"/>
                <a:gd name="T20" fmla="*/ 1 w 17"/>
                <a:gd name="T21" fmla="*/ 17 h 23"/>
                <a:gd name="T22" fmla="*/ 0 w 17"/>
                <a:gd name="T23" fmla="*/ 12 h 23"/>
                <a:gd name="T24" fmla="*/ 0 w 17"/>
                <a:gd name="T25" fmla="*/ 10 h 23"/>
                <a:gd name="T26" fmla="*/ 1 w 17"/>
                <a:gd name="T27" fmla="*/ 6 h 23"/>
                <a:gd name="T28" fmla="*/ 3 w 17"/>
                <a:gd name="T29" fmla="*/ 3 h 23"/>
                <a:gd name="T30" fmla="*/ 5 w 17"/>
                <a:gd name="T31" fmla="*/ 1 h 23"/>
                <a:gd name="T32" fmla="*/ 9 w 17"/>
                <a:gd name="T33" fmla="*/ 0 h 23"/>
                <a:gd name="T34" fmla="*/ 12 w 17"/>
                <a:gd name="T35" fmla="*/ 0 h 23"/>
                <a:gd name="T36" fmla="*/ 15 w 17"/>
                <a:gd name="T37" fmla="*/ 2 h 23"/>
                <a:gd name="T38" fmla="*/ 16 w 17"/>
                <a:gd name="T39" fmla="*/ 5 h 23"/>
                <a:gd name="T40" fmla="*/ 17 w 17"/>
                <a:gd name="T41" fmla="*/ 8 h 23"/>
                <a:gd name="T42" fmla="*/ 12 w 17"/>
                <a:gd name="T43" fmla="*/ 8 h 23"/>
                <a:gd name="T44" fmla="*/ 11 w 17"/>
                <a:gd name="T45" fmla="*/ 6 h 23"/>
                <a:gd name="T46" fmla="*/ 9 w 17"/>
                <a:gd name="T47" fmla="*/ 5 h 23"/>
                <a:gd name="T48" fmla="*/ 8 w 17"/>
                <a:gd name="T49" fmla="*/ 5 h 23"/>
                <a:gd name="T50" fmla="*/ 7 w 17"/>
                <a:gd name="T51" fmla="*/ 6 h 23"/>
                <a:gd name="T52" fmla="*/ 6 w 17"/>
                <a:gd name="T53" fmla="*/ 8 h 23"/>
                <a:gd name="T54" fmla="*/ 6 w 17"/>
                <a:gd name="T55" fmla="*/ 10 h 23"/>
                <a:gd name="T56" fmla="*/ 6 w 17"/>
                <a:gd name="T57" fmla="*/ 12 h 23"/>
                <a:gd name="T58" fmla="*/ 6 w 17"/>
                <a:gd name="T59" fmla="*/ 15 h 23"/>
                <a:gd name="T60" fmla="*/ 7 w 17"/>
                <a:gd name="T61" fmla="*/ 16 h 23"/>
                <a:gd name="T62" fmla="*/ 7 w 17"/>
                <a:gd name="T63" fmla="*/ 17 h 23"/>
                <a:gd name="T64" fmla="*/ 9 w 17"/>
                <a:gd name="T65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3">
                  <a:moveTo>
                    <a:pt x="9" y="18"/>
                  </a:moveTo>
                  <a:cubicBezTo>
                    <a:pt x="10" y="18"/>
                    <a:pt x="10" y="18"/>
                    <a:pt x="11" y="17"/>
                  </a:cubicBezTo>
                  <a:cubicBezTo>
                    <a:pt x="11" y="17"/>
                    <a:pt x="12" y="16"/>
                    <a:pt x="12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6"/>
                    <a:pt x="17" y="17"/>
                    <a:pt x="16" y="18"/>
                  </a:cubicBezTo>
                  <a:cubicBezTo>
                    <a:pt x="16" y="19"/>
                    <a:pt x="15" y="20"/>
                    <a:pt x="15" y="20"/>
                  </a:cubicBezTo>
                  <a:cubicBezTo>
                    <a:pt x="14" y="21"/>
                    <a:pt x="13" y="22"/>
                    <a:pt x="12" y="22"/>
                  </a:cubicBezTo>
                  <a:cubicBezTo>
                    <a:pt x="11" y="22"/>
                    <a:pt x="10" y="23"/>
                    <a:pt x="9" y="23"/>
                  </a:cubicBezTo>
                  <a:cubicBezTo>
                    <a:pt x="8" y="23"/>
                    <a:pt x="6" y="22"/>
                    <a:pt x="5" y="22"/>
                  </a:cubicBezTo>
                  <a:cubicBezTo>
                    <a:pt x="4" y="21"/>
                    <a:pt x="3" y="21"/>
                    <a:pt x="3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7"/>
                    <a:pt x="1" y="6"/>
                  </a:cubicBezTo>
                  <a:cubicBezTo>
                    <a:pt x="1" y="5"/>
                    <a:pt x="2" y="4"/>
                    <a:pt x="3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1"/>
                    <a:pt x="14" y="1"/>
                    <a:pt x="15" y="2"/>
                  </a:cubicBezTo>
                  <a:cubicBezTo>
                    <a:pt x="15" y="3"/>
                    <a:pt x="16" y="4"/>
                    <a:pt x="16" y="5"/>
                  </a:cubicBezTo>
                  <a:cubicBezTo>
                    <a:pt x="17" y="6"/>
                    <a:pt x="17" y="7"/>
                    <a:pt x="17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1" y="6"/>
                    <a:pt x="11" y="6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6"/>
                    <a:pt x="7" y="6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4"/>
                    <a:pt x="6" y="15"/>
                  </a:cubicBezTo>
                  <a:cubicBezTo>
                    <a:pt x="6" y="15"/>
                    <a:pt x="6" y="16"/>
                    <a:pt x="7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8"/>
                    <a:pt x="8" y="18"/>
                    <a:pt x="9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80" name="Freeform 581"/>
            <p:cNvSpPr>
              <a:spLocks/>
            </p:cNvSpPr>
            <p:nvPr/>
          </p:nvSpPr>
          <p:spPr bwMode="auto">
            <a:xfrm>
              <a:off x="-3495172" y="4074226"/>
              <a:ext cx="49148" cy="89067"/>
            </a:xfrm>
            <a:custGeom>
              <a:avLst/>
              <a:gdLst>
                <a:gd name="T0" fmla="*/ 11 w 11"/>
                <a:gd name="T1" fmla="*/ 6 h 22"/>
                <a:gd name="T2" fmla="*/ 10 w 11"/>
                <a:gd name="T3" fmla="*/ 6 h 22"/>
                <a:gd name="T4" fmla="*/ 9 w 11"/>
                <a:gd name="T5" fmla="*/ 6 h 22"/>
                <a:gd name="T6" fmla="*/ 7 w 11"/>
                <a:gd name="T7" fmla="*/ 6 h 22"/>
                <a:gd name="T8" fmla="*/ 6 w 11"/>
                <a:gd name="T9" fmla="*/ 8 h 22"/>
                <a:gd name="T10" fmla="*/ 6 w 11"/>
                <a:gd name="T11" fmla="*/ 22 h 22"/>
                <a:gd name="T12" fmla="*/ 0 w 11"/>
                <a:gd name="T13" fmla="*/ 22 h 22"/>
                <a:gd name="T14" fmla="*/ 0 w 11"/>
                <a:gd name="T15" fmla="*/ 0 h 22"/>
                <a:gd name="T16" fmla="*/ 5 w 11"/>
                <a:gd name="T17" fmla="*/ 0 h 22"/>
                <a:gd name="T18" fmla="*/ 6 w 11"/>
                <a:gd name="T19" fmla="*/ 3 h 22"/>
                <a:gd name="T20" fmla="*/ 7 w 11"/>
                <a:gd name="T21" fmla="*/ 1 h 22"/>
                <a:gd name="T22" fmla="*/ 9 w 11"/>
                <a:gd name="T23" fmla="*/ 0 h 22"/>
                <a:gd name="T24" fmla="*/ 10 w 11"/>
                <a:gd name="T25" fmla="*/ 0 h 22"/>
                <a:gd name="T26" fmla="*/ 11 w 11"/>
                <a:gd name="T27" fmla="*/ 0 h 22"/>
                <a:gd name="T28" fmla="*/ 11 w 11"/>
                <a:gd name="T2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cubicBezTo>
                    <a:pt x="11" y="6"/>
                    <a:pt x="10" y="6"/>
                    <a:pt x="10" y="6"/>
                  </a:cubicBezTo>
                  <a:cubicBezTo>
                    <a:pt x="10" y="6"/>
                    <a:pt x="9" y="6"/>
                    <a:pt x="9" y="6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7" y="7"/>
                    <a:pt x="6" y="7"/>
                    <a:pt x="6" y="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81" name="Freeform 582"/>
            <p:cNvSpPr>
              <a:spLocks noEditPoints="1"/>
            </p:cNvSpPr>
            <p:nvPr/>
          </p:nvSpPr>
          <p:spPr bwMode="auto">
            <a:xfrm>
              <a:off x="-3435676" y="4074226"/>
              <a:ext cx="77602" cy="91294"/>
            </a:xfrm>
            <a:custGeom>
              <a:avLst/>
              <a:gdLst>
                <a:gd name="T0" fmla="*/ 9 w 17"/>
                <a:gd name="T1" fmla="*/ 23 h 23"/>
                <a:gd name="T2" fmla="*/ 5 w 17"/>
                <a:gd name="T3" fmla="*/ 22 h 23"/>
                <a:gd name="T4" fmla="*/ 2 w 17"/>
                <a:gd name="T5" fmla="*/ 20 h 23"/>
                <a:gd name="T6" fmla="*/ 1 w 17"/>
                <a:gd name="T7" fmla="*/ 17 h 23"/>
                <a:gd name="T8" fmla="*/ 0 w 17"/>
                <a:gd name="T9" fmla="*/ 12 h 23"/>
                <a:gd name="T10" fmla="*/ 0 w 17"/>
                <a:gd name="T11" fmla="*/ 11 h 23"/>
                <a:gd name="T12" fmla="*/ 0 w 17"/>
                <a:gd name="T13" fmla="*/ 6 h 23"/>
                <a:gd name="T14" fmla="*/ 2 w 17"/>
                <a:gd name="T15" fmla="*/ 3 h 23"/>
                <a:gd name="T16" fmla="*/ 5 w 17"/>
                <a:gd name="T17" fmla="*/ 1 h 23"/>
                <a:gd name="T18" fmla="*/ 9 w 17"/>
                <a:gd name="T19" fmla="*/ 0 h 23"/>
                <a:gd name="T20" fmla="*/ 15 w 17"/>
                <a:gd name="T21" fmla="*/ 3 h 23"/>
                <a:gd name="T22" fmla="*/ 17 w 17"/>
                <a:gd name="T23" fmla="*/ 11 h 23"/>
                <a:gd name="T24" fmla="*/ 17 w 17"/>
                <a:gd name="T25" fmla="*/ 13 h 23"/>
                <a:gd name="T26" fmla="*/ 6 w 17"/>
                <a:gd name="T27" fmla="*/ 13 h 23"/>
                <a:gd name="T28" fmla="*/ 6 w 17"/>
                <a:gd name="T29" fmla="*/ 15 h 23"/>
                <a:gd name="T30" fmla="*/ 7 w 17"/>
                <a:gd name="T31" fmla="*/ 17 h 23"/>
                <a:gd name="T32" fmla="*/ 8 w 17"/>
                <a:gd name="T33" fmla="*/ 18 h 23"/>
                <a:gd name="T34" fmla="*/ 10 w 17"/>
                <a:gd name="T35" fmla="*/ 18 h 23"/>
                <a:gd name="T36" fmla="*/ 12 w 17"/>
                <a:gd name="T37" fmla="*/ 17 h 23"/>
                <a:gd name="T38" fmla="*/ 14 w 17"/>
                <a:gd name="T39" fmla="*/ 16 h 23"/>
                <a:gd name="T40" fmla="*/ 17 w 17"/>
                <a:gd name="T41" fmla="*/ 19 h 23"/>
                <a:gd name="T42" fmla="*/ 16 w 17"/>
                <a:gd name="T43" fmla="*/ 20 h 23"/>
                <a:gd name="T44" fmla="*/ 14 w 17"/>
                <a:gd name="T45" fmla="*/ 22 h 23"/>
                <a:gd name="T46" fmla="*/ 12 w 17"/>
                <a:gd name="T47" fmla="*/ 22 h 23"/>
                <a:gd name="T48" fmla="*/ 9 w 17"/>
                <a:gd name="T49" fmla="*/ 23 h 23"/>
                <a:gd name="T50" fmla="*/ 9 w 17"/>
                <a:gd name="T51" fmla="*/ 5 h 23"/>
                <a:gd name="T52" fmla="*/ 6 w 17"/>
                <a:gd name="T53" fmla="*/ 6 h 23"/>
                <a:gd name="T54" fmla="*/ 6 w 17"/>
                <a:gd name="T55" fmla="*/ 9 h 23"/>
                <a:gd name="T56" fmla="*/ 11 w 17"/>
                <a:gd name="T57" fmla="*/ 9 h 23"/>
                <a:gd name="T58" fmla="*/ 11 w 17"/>
                <a:gd name="T59" fmla="*/ 9 h 23"/>
                <a:gd name="T60" fmla="*/ 11 w 17"/>
                <a:gd name="T61" fmla="*/ 6 h 23"/>
                <a:gd name="T62" fmla="*/ 9 w 17"/>
                <a:gd name="T63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3">
                  <a:moveTo>
                    <a:pt x="9" y="23"/>
                  </a:moveTo>
                  <a:cubicBezTo>
                    <a:pt x="8" y="23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6"/>
                    <a:pt x="0" y="14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1" y="0"/>
                    <a:pt x="14" y="1"/>
                    <a:pt x="15" y="3"/>
                  </a:cubicBezTo>
                  <a:cubicBezTo>
                    <a:pt x="16" y="4"/>
                    <a:pt x="17" y="7"/>
                    <a:pt x="17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6" y="16"/>
                    <a:pt x="7" y="17"/>
                  </a:cubicBezTo>
                  <a:cubicBezTo>
                    <a:pt x="7" y="17"/>
                    <a:pt x="7" y="17"/>
                    <a:pt x="8" y="18"/>
                  </a:cubicBezTo>
                  <a:cubicBezTo>
                    <a:pt x="8" y="18"/>
                    <a:pt x="9" y="18"/>
                    <a:pt x="10" y="18"/>
                  </a:cubicBezTo>
                  <a:cubicBezTo>
                    <a:pt x="11" y="18"/>
                    <a:pt x="12" y="18"/>
                    <a:pt x="12" y="17"/>
                  </a:cubicBezTo>
                  <a:cubicBezTo>
                    <a:pt x="13" y="17"/>
                    <a:pt x="14" y="16"/>
                    <a:pt x="14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4" y="22"/>
                  </a:cubicBezTo>
                  <a:cubicBezTo>
                    <a:pt x="13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3"/>
                  </a:cubicBezTo>
                  <a:close/>
                  <a:moveTo>
                    <a:pt x="9" y="5"/>
                  </a:moveTo>
                  <a:cubicBezTo>
                    <a:pt x="8" y="5"/>
                    <a:pt x="7" y="5"/>
                    <a:pt x="6" y="6"/>
                  </a:cubicBezTo>
                  <a:cubicBezTo>
                    <a:pt x="6" y="6"/>
                    <a:pt x="6" y="8"/>
                    <a:pt x="6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7"/>
                    <a:pt x="11" y="6"/>
                    <a:pt x="11" y="6"/>
                  </a:cubicBezTo>
                  <a:cubicBezTo>
                    <a:pt x="10" y="5"/>
                    <a:pt x="10" y="5"/>
                    <a:pt x="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82" name="Freeform 583"/>
            <p:cNvSpPr>
              <a:spLocks noEditPoints="1"/>
            </p:cNvSpPr>
            <p:nvPr/>
          </p:nvSpPr>
          <p:spPr bwMode="auto">
            <a:xfrm>
              <a:off x="-3345142" y="4074226"/>
              <a:ext cx="75016" cy="91294"/>
            </a:xfrm>
            <a:custGeom>
              <a:avLst/>
              <a:gdLst>
                <a:gd name="T0" fmla="*/ 11 w 16"/>
                <a:gd name="T1" fmla="*/ 22 h 23"/>
                <a:gd name="T2" fmla="*/ 10 w 16"/>
                <a:gd name="T3" fmla="*/ 21 h 23"/>
                <a:gd name="T4" fmla="*/ 10 w 16"/>
                <a:gd name="T5" fmla="*/ 20 h 23"/>
                <a:gd name="T6" fmla="*/ 8 w 16"/>
                <a:gd name="T7" fmla="*/ 22 h 23"/>
                <a:gd name="T8" fmla="*/ 6 w 16"/>
                <a:gd name="T9" fmla="*/ 23 h 23"/>
                <a:gd name="T10" fmla="*/ 3 w 16"/>
                <a:gd name="T11" fmla="*/ 22 h 23"/>
                <a:gd name="T12" fmla="*/ 1 w 16"/>
                <a:gd name="T13" fmla="*/ 21 h 23"/>
                <a:gd name="T14" fmla="*/ 0 w 16"/>
                <a:gd name="T15" fmla="*/ 19 h 23"/>
                <a:gd name="T16" fmla="*/ 0 w 16"/>
                <a:gd name="T17" fmla="*/ 16 h 23"/>
                <a:gd name="T18" fmla="*/ 0 w 16"/>
                <a:gd name="T19" fmla="*/ 13 h 23"/>
                <a:gd name="T20" fmla="*/ 2 w 16"/>
                <a:gd name="T21" fmla="*/ 11 h 23"/>
                <a:gd name="T22" fmla="*/ 4 w 16"/>
                <a:gd name="T23" fmla="*/ 9 h 23"/>
                <a:gd name="T24" fmla="*/ 8 w 16"/>
                <a:gd name="T25" fmla="*/ 9 h 23"/>
                <a:gd name="T26" fmla="*/ 10 w 16"/>
                <a:gd name="T27" fmla="*/ 9 h 23"/>
                <a:gd name="T28" fmla="*/ 10 w 16"/>
                <a:gd name="T29" fmla="*/ 7 h 23"/>
                <a:gd name="T30" fmla="*/ 9 w 16"/>
                <a:gd name="T31" fmla="*/ 5 h 23"/>
                <a:gd name="T32" fmla="*/ 8 w 16"/>
                <a:gd name="T33" fmla="*/ 4 h 23"/>
                <a:gd name="T34" fmla="*/ 6 w 16"/>
                <a:gd name="T35" fmla="*/ 5 h 23"/>
                <a:gd name="T36" fmla="*/ 6 w 16"/>
                <a:gd name="T37" fmla="*/ 7 h 23"/>
                <a:gd name="T38" fmla="*/ 0 w 16"/>
                <a:gd name="T39" fmla="*/ 7 h 23"/>
                <a:gd name="T40" fmla="*/ 0 w 16"/>
                <a:gd name="T41" fmla="*/ 4 h 23"/>
                <a:gd name="T42" fmla="*/ 2 w 16"/>
                <a:gd name="T43" fmla="*/ 2 h 23"/>
                <a:gd name="T44" fmla="*/ 5 w 16"/>
                <a:gd name="T45" fmla="*/ 0 h 23"/>
                <a:gd name="T46" fmla="*/ 8 w 16"/>
                <a:gd name="T47" fmla="*/ 0 h 23"/>
                <a:gd name="T48" fmla="*/ 11 w 16"/>
                <a:gd name="T49" fmla="*/ 0 h 23"/>
                <a:gd name="T50" fmla="*/ 13 w 16"/>
                <a:gd name="T51" fmla="*/ 2 h 23"/>
                <a:gd name="T52" fmla="*/ 15 w 16"/>
                <a:gd name="T53" fmla="*/ 4 h 23"/>
                <a:gd name="T54" fmla="*/ 16 w 16"/>
                <a:gd name="T55" fmla="*/ 7 h 23"/>
                <a:gd name="T56" fmla="*/ 16 w 16"/>
                <a:gd name="T57" fmla="*/ 17 h 23"/>
                <a:gd name="T58" fmla="*/ 16 w 16"/>
                <a:gd name="T59" fmla="*/ 19 h 23"/>
                <a:gd name="T60" fmla="*/ 16 w 16"/>
                <a:gd name="T61" fmla="*/ 20 h 23"/>
                <a:gd name="T62" fmla="*/ 16 w 16"/>
                <a:gd name="T63" fmla="*/ 21 h 23"/>
                <a:gd name="T64" fmla="*/ 16 w 16"/>
                <a:gd name="T65" fmla="*/ 22 h 23"/>
                <a:gd name="T66" fmla="*/ 16 w 16"/>
                <a:gd name="T67" fmla="*/ 22 h 23"/>
                <a:gd name="T68" fmla="*/ 11 w 16"/>
                <a:gd name="T69" fmla="*/ 22 h 23"/>
                <a:gd name="T70" fmla="*/ 7 w 16"/>
                <a:gd name="T71" fmla="*/ 18 h 23"/>
                <a:gd name="T72" fmla="*/ 9 w 16"/>
                <a:gd name="T73" fmla="*/ 18 h 23"/>
                <a:gd name="T74" fmla="*/ 10 w 16"/>
                <a:gd name="T75" fmla="*/ 17 h 23"/>
                <a:gd name="T76" fmla="*/ 10 w 16"/>
                <a:gd name="T77" fmla="*/ 12 h 23"/>
                <a:gd name="T78" fmla="*/ 8 w 16"/>
                <a:gd name="T79" fmla="*/ 12 h 23"/>
                <a:gd name="T80" fmla="*/ 7 w 16"/>
                <a:gd name="T81" fmla="*/ 13 h 23"/>
                <a:gd name="T82" fmla="*/ 6 w 16"/>
                <a:gd name="T83" fmla="*/ 13 h 23"/>
                <a:gd name="T84" fmla="*/ 5 w 16"/>
                <a:gd name="T85" fmla="*/ 14 h 23"/>
                <a:gd name="T86" fmla="*/ 5 w 16"/>
                <a:gd name="T87" fmla="*/ 16 h 23"/>
                <a:gd name="T88" fmla="*/ 6 w 16"/>
                <a:gd name="T89" fmla="*/ 17 h 23"/>
                <a:gd name="T90" fmla="*/ 7 w 16"/>
                <a:gd name="T91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" h="23">
                  <a:moveTo>
                    <a:pt x="11" y="22"/>
                  </a:moveTo>
                  <a:cubicBezTo>
                    <a:pt x="10" y="22"/>
                    <a:pt x="10" y="22"/>
                    <a:pt x="10" y="21"/>
                  </a:cubicBezTo>
                  <a:cubicBezTo>
                    <a:pt x="10" y="21"/>
                    <a:pt x="10" y="21"/>
                    <a:pt x="10" y="20"/>
                  </a:cubicBezTo>
                  <a:cubicBezTo>
                    <a:pt x="10" y="21"/>
                    <a:pt x="9" y="22"/>
                    <a:pt x="8" y="22"/>
                  </a:cubicBezTo>
                  <a:cubicBezTo>
                    <a:pt x="8" y="22"/>
                    <a:pt x="7" y="23"/>
                    <a:pt x="6" y="23"/>
                  </a:cubicBezTo>
                  <a:cubicBezTo>
                    <a:pt x="5" y="23"/>
                    <a:pt x="4" y="22"/>
                    <a:pt x="3" y="22"/>
                  </a:cubicBezTo>
                  <a:cubicBezTo>
                    <a:pt x="3" y="22"/>
                    <a:pt x="2" y="21"/>
                    <a:pt x="1" y="21"/>
                  </a:cubicBezTo>
                  <a:cubicBezTo>
                    <a:pt x="1" y="20"/>
                    <a:pt x="0" y="20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0"/>
                    <a:pt x="3" y="10"/>
                    <a:pt x="4" y="9"/>
                  </a:cubicBezTo>
                  <a:cubicBezTo>
                    <a:pt x="5" y="9"/>
                    <a:pt x="7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5"/>
                    <a:pt x="9" y="5"/>
                  </a:cubicBezTo>
                  <a:cubicBezTo>
                    <a:pt x="9" y="5"/>
                    <a:pt x="8" y="4"/>
                    <a:pt x="8" y="4"/>
                  </a:cubicBezTo>
                  <a:cubicBezTo>
                    <a:pt x="7" y="4"/>
                    <a:pt x="7" y="5"/>
                    <a:pt x="6" y="5"/>
                  </a:cubicBezTo>
                  <a:cubicBezTo>
                    <a:pt x="6" y="5"/>
                    <a:pt x="6" y="6"/>
                    <a:pt x="6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1"/>
                    <a:pt x="13" y="1"/>
                    <a:pt x="13" y="2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5" y="5"/>
                    <a:pt x="16" y="6"/>
                    <a:pt x="16" y="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9"/>
                  </a:cubicBez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1"/>
                    <a:pt x="16" y="21"/>
                  </a:cubicBezTo>
                  <a:cubicBezTo>
                    <a:pt x="16" y="21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1" y="22"/>
                  </a:lnTo>
                  <a:close/>
                  <a:moveTo>
                    <a:pt x="7" y="18"/>
                  </a:moveTo>
                  <a:cubicBezTo>
                    <a:pt x="8" y="18"/>
                    <a:pt x="8" y="18"/>
                    <a:pt x="9" y="18"/>
                  </a:cubicBezTo>
                  <a:cubicBezTo>
                    <a:pt x="9" y="17"/>
                    <a:pt x="10" y="17"/>
                    <a:pt x="10" y="17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7" y="12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6" y="14"/>
                    <a:pt x="6" y="14"/>
                    <a:pt x="5" y="14"/>
                  </a:cubicBezTo>
                  <a:cubicBezTo>
                    <a:pt x="5" y="15"/>
                    <a:pt x="5" y="15"/>
                    <a:pt x="5" y="16"/>
                  </a:cubicBezTo>
                  <a:cubicBezTo>
                    <a:pt x="5" y="16"/>
                    <a:pt x="5" y="17"/>
                    <a:pt x="6" y="17"/>
                  </a:cubicBezTo>
                  <a:cubicBezTo>
                    <a:pt x="6" y="18"/>
                    <a:pt x="7" y="18"/>
                    <a:pt x="7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83" name="Freeform 584"/>
            <p:cNvSpPr>
              <a:spLocks/>
            </p:cNvSpPr>
            <p:nvPr/>
          </p:nvSpPr>
          <p:spPr bwMode="auto">
            <a:xfrm>
              <a:off x="-3257193" y="4074226"/>
              <a:ext cx="75016" cy="91294"/>
            </a:xfrm>
            <a:custGeom>
              <a:avLst/>
              <a:gdLst>
                <a:gd name="T0" fmla="*/ 10 w 16"/>
                <a:gd name="T1" fmla="*/ 16 h 23"/>
                <a:gd name="T2" fmla="*/ 10 w 16"/>
                <a:gd name="T3" fmla="*/ 16 h 23"/>
                <a:gd name="T4" fmla="*/ 9 w 16"/>
                <a:gd name="T5" fmla="*/ 15 h 23"/>
                <a:gd name="T6" fmla="*/ 8 w 16"/>
                <a:gd name="T7" fmla="*/ 14 h 23"/>
                <a:gd name="T8" fmla="*/ 6 w 16"/>
                <a:gd name="T9" fmla="*/ 13 h 23"/>
                <a:gd name="T10" fmla="*/ 4 w 16"/>
                <a:gd name="T11" fmla="*/ 12 h 23"/>
                <a:gd name="T12" fmla="*/ 2 w 16"/>
                <a:gd name="T13" fmla="*/ 11 h 23"/>
                <a:gd name="T14" fmla="*/ 1 w 16"/>
                <a:gd name="T15" fmla="*/ 9 h 23"/>
                <a:gd name="T16" fmla="*/ 0 w 16"/>
                <a:gd name="T17" fmla="*/ 6 h 23"/>
                <a:gd name="T18" fmla="*/ 1 w 16"/>
                <a:gd name="T19" fmla="*/ 4 h 23"/>
                <a:gd name="T20" fmla="*/ 2 w 16"/>
                <a:gd name="T21" fmla="*/ 2 h 23"/>
                <a:gd name="T22" fmla="*/ 5 w 16"/>
                <a:gd name="T23" fmla="*/ 0 h 23"/>
                <a:gd name="T24" fmla="*/ 8 w 16"/>
                <a:gd name="T25" fmla="*/ 0 h 23"/>
                <a:gd name="T26" fmla="*/ 11 w 16"/>
                <a:gd name="T27" fmla="*/ 0 h 23"/>
                <a:gd name="T28" fmla="*/ 14 w 16"/>
                <a:gd name="T29" fmla="*/ 2 h 23"/>
                <a:gd name="T30" fmla="*/ 15 w 16"/>
                <a:gd name="T31" fmla="*/ 4 h 23"/>
                <a:gd name="T32" fmla="*/ 16 w 16"/>
                <a:gd name="T33" fmla="*/ 7 h 23"/>
                <a:gd name="T34" fmla="*/ 10 w 16"/>
                <a:gd name="T35" fmla="*/ 7 h 23"/>
                <a:gd name="T36" fmla="*/ 10 w 16"/>
                <a:gd name="T37" fmla="*/ 5 h 23"/>
                <a:gd name="T38" fmla="*/ 8 w 16"/>
                <a:gd name="T39" fmla="*/ 4 h 23"/>
                <a:gd name="T40" fmla="*/ 6 w 16"/>
                <a:gd name="T41" fmla="*/ 5 h 23"/>
                <a:gd name="T42" fmla="*/ 6 w 16"/>
                <a:gd name="T43" fmla="*/ 6 h 23"/>
                <a:gd name="T44" fmla="*/ 6 w 16"/>
                <a:gd name="T45" fmla="*/ 7 h 23"/>
                <a:gd name="T46" fmla="*/ 7 w 16"/>
                <a:gd name="T47" fmla="*/ 8 h 23"/>
                <a:gd name="T48" fmla="*/ 8 w 16"/>
                <a:gd name="T49" fmla="*/ 8 h 23"/>
                <a:gd name="T50" fmla="*/ 9 w 16"/>
                <a:gd name="T51" fmla="*/ 9 h 23"/>
                <a:gd name="T52" fmla="*/ 12 w 16"/>
                <a:gd name="T53" fmla="*/ 10 h 23"/>
                <a:gd name="T54" fmla="*/ 14 w 16"/>
                <a:gd name="T55" fmla="*/ 12 h 23"/>
                <a:gd name="T56" fmla="*/ 15 w 16"/>
                <a:gd name="T57" fmla="*/ 14 h 23"/>
                <a:gd name="T58" fmla="*/ 16 w 16"/>
                <a:gd name="T59" fmla="*/ 16 h 23"/>
                <a:gd name="T60" fmla="*/ 15 w 16"/>
                <a:gd name="T61" fmla="*/ 19 h 23"/>
                <a:gd name="T62" fmla="*/ 14 w 16"/>
                <a:gd name="T63" fmla="*/ 21 h 23"/>
                <a:gd name="T64" fmla="*/ 11 w 16"/>
                <a:gd name="T65" fmla="*/ 22 h 23"/>
                <a:gd name="T66" fmla="*/ 8 w 16"/>
                <a:gd name="T67" fmla="*/ 23 h 23"/>
                <a:gd name="T68" fmla="*/ 4 w 16"/>
                <a:gd name="T69" fmla="*/ 22 h 23"/>
                <a:gd name="T70" fmla="*/ 2 w 16"/>
                <a:gd name="T71" fmla="*/ 20 h 23"/>
                <a:gd name="T72" fmla="*/ 0 w 16"/>
                <a:gd name="T73" fmla="*/ 18 h 23"/>
                <a:gd name="T74" fmla="*/ 0 w 16"/>
                <a:gd name="T75" fmla="*/ 15 h 23"/>
                <a:gd name="T76" fmla="*/ 5 w 16"/>
                <a:gd name="T77" fmla="*/ 15 h 23"/>
                <a:gd name="T78" fmla="*/ 5 w 16"/>
                <a:gd name="T79" fmla="*/ 17 h 23"/>
                <a:gd name="T80" fmla="*/ 6 w 16"/>
                <a:gd name="T81" fmla="*/ 18 h 23"/>
                <a:gd name="T82" fmla="*/ 7 w 16"/>
                <a:gd name="T83" fmla="*/ 18 h 23"/>
                <a:gd name="T84" fmla="*/ 8 w 16"/>
                <a:gd name="T85" fmla="*/ 18 h 23"/>
                <a:gd name="T86" fmla="*/ 10 w 16"/>
                <a:gd name="T87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" h="23">
                  <a:moveTo>
                    <a:pt x="10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0" y="15"/>
                    <a:pt x="10" y="15"/>
                    <a:pt x="9" y="15"/>
                  </a:cubicBezTo>
                  <a:cubicBezTo>
                    <a:pt x="9" y="15"/>
                    <a:pt x="9" y="14"/>
                    <a:pt x="8" y="14"/>
                  </a:cubicBezTo>
                  <a:cubicBezTo>
                    <a:pt x="8" y="14"/>
                    <a:pt x="7" y="14"/>
                    <a:pt x="6" y="13"/>
                  </a:cubicBezTo>
                  <a:cubicBezTo>
                    <a:pt x="5" y="13"/>
                    <a:pt x="5" y="12"/>
                    <a:pt x="4" y="12"/>
                  </a:cubicBezTo>
                  <a:cubicBezTo>
                    <a:pt x="3" y="12"/>
                    <a:pt x="2" y="11"/>
                    <a:pt x="2" y="11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1"/>
                    <a:pt x="13" y="1"/>
                    <a:pt x="14" y="2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7" y="4"/>
                    <a:pt x="7" y="4"/>
                    <a:pt x="6" y="5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6" y="7"/>
                    <a:pt x="6" y="7"/>
                    <a:pt x="7" y="8"/>
                  </a:cubicBezTo>
                  <a:cubicBezTo>
                    <a:pt x="7" y="8"/>
                    <a:pt x="7" y="8"/>
                    <a:pt x="8" y="8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11" y="9"/>
                    <a:pt x="12" y="10"/>
                    <a:pt x="12" y="10"/>
                  </a:cubicBezTo>
                  <a:cubicBezTo>
                    <a:pt x="13" y="11"/>
                    <a:pt x="14" y="11"/>
                    <a:pt x="14" y="12"/>
                  </a:cubicBezTo>
                  <a:cubicBezTo>
                    <a:pt x="15" y="12"/>
                    <a:pt x="15" y="13"/>
                    <a:pt x="15" y="14"/>
                  </a:cubicBezTo>
                  <a:cubicBezTo>
                    <a:pt x="16" y="14"/>
                    <a:pt x="16" y="15"/>
                    <a:pt x="16" y="16"/>
                  </a:cubicBezTo>
                  <a:cubicBezTo>
                    <a:pt x="16" y="17"/>
                    <a:pt x="16" y="18"/>
                    <a:pt x="15" y="19"/>
                  </a:cubicBezTo>
                  <a:cubicBezTo>
                    <a:pt x="15" y="20"/>
                    <a:pt x="14" y="20"/>
                    <a:pt x="14" y="21"/>
                  </a:cubicBezTo>
                  <a:cubicBezTo>
                    <a:pt x="13" y="21"/>
                    <a:pt x="12" y="22"/>
                    <a:pt x="11" y="22"/>
                  </a:cubicBezTo>
                  <a:cubicBezTo>
                    <a:pt x="10" y="22"/>
                    <a:pt x="9" y="23"/>
                    <a:pt x="8" y="23"/>
                  </a:cubicBezTo>
                  <a:cubicBezTo>
                    <a:pt x="7" y="23"/>
                    <a:pt x="5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1" y="20"/>
                    <a:pt x="1" y="19"/>
                    <a:pt x="0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6" y="18"/>
                    <a:pt x="7" y="18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10" y="18"/>
                    <a:pt x="10" y="18"/>
                    <a:pt x="10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84" name="Freeform 585"/>
            <p:cNvSpPr>
              <a:spLocks noEditPoints="1"/>
            </p:cNvSpPr>
            <p:nvPr/>
          </p:nvSpPr>
          <p:spPr bwMode="auto">
            <a:xfrm>
              <a:off x="-3169245" y="4043053"/>
              <a:ext cx="31041" cy="120240"/>
            </a:xfrm>
            <a:custGeom>
              <a:avLst/>
              <a:gdLst>
                <a:gd name="T0" fmla="*/ 0 w 7"/>
                <a:gd name="T1" fmla="*/ 3 h 30"/>
                <a:gd name="T2" fmla="*/ 1 w 7"/>
                <a:gd name="T3" fmla="*/ 1 h 30"/>
                <a:gd name="T4" fmla="*/ 1 w 7"/>
                <a:gd name="T5" fmla="*/ 0 h 30"/>
                <a:gd name="T6" fmla="*/ 2 w 7"/>
                <a:gd name="T7" fmla="*/ 0 h 30"/>
                <a:gd name="T8" fmla="*/ 3 w 7"/>
                <a:gd name="T9" fmla="*/ 0 h 30"/>
                <a:gd name="T10" fmla="*/ 5 w 7"/>
                <a:gd name="T11" fmla="*/ 0 h 30"/>
                <a:gd name="T12" fmla="*/ 6 w 7"/>
                <a:gd name="T13" fmla="*/ 0 h 30"/>
                <a:gd name="T14" fmla="*/ 6 w 7"/>
                <a:gd name="T15" fmla="*/ 1 h 30"/>
                <a:gd name="T16" fmla="*/ 7 w 7"/>
                <a:gd name="T17" fmla="*/ 3 h 30"/>
                <a:gd name="T18" fmla="*/ 6 w 7"/>
                <a:gd name="T19" fmla="*/ 4 h 30"/>
                <a:gd name="T20" fmla="*/ 6 w 7"/>
                <a:gd name="T21" fmla="*/ 5 h 30"/>
                <a:gd name="T22" fmla="*/ 5 w 7"/>
                <a:gd name="T23" fmla="*/ 5 h 30"/>
                <a:gd name="T24" fmla="*/ 3 w 7"/>
                <a:gd name="T25" fmla="*/ 6 h 30"/>
                <a:gd name="T26" fmla="*/ 2 w 7"/>
                <a:gd name="T27" fmla="*/ 5 h 30"/>
                <a:gd name="T28" fmla="*/ 1 w 7"/>
                <a:gd name="T29" fmla="*/ 5 h 30"/>
                <a:gd name="T30" fmla="*/ 1 w 7"/>
                <a:gd name="T31" fmla="*/ 4 h 30"/>
                <a:gd name="T32" fmla="*/ 0 w 7"/>
                <a:gd name="T33" fmla="*/ 3 h 30"/>
                <a:gd name="T34" fmla="*/ 6 w 7"/>
                <a:gd name="T35" fmla="*/ 30 h 30"/>
                <a:gd name="T36" fmla="*/ 1 w 7"/>
                <a:gd name="T37" fmla="*/ 30 h 30"/>
                <a:gd name="T38" fmla="*/ 1 w 7"/>
                <a:gd name="T39" fmla="*/ 8 h 30"/>
                <a:gd name="T40" fmla="*/ 6 w 7"/>
                <a:gd name="T41" fmla="*/ 8 h 30"/>
                <a:gd name="T42" fmla="*/ 6 w 7"/>
                <a:gd name="T4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30">
                  <a:moveTo>
                    <a:pt x="0" y="3"/>
                  </a:moveTo>
                  <a:cubicBezTo>
                    <a:pt x="0" y="2"/>
                    <a:pt x="0" y="2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2"/>
                    <a:pt x="7" y="2"/>
                    <a:pt x="7" y="3"/>
                  </a:cubicBezTo>
                  <a:cubicBezTo>
                    <a:pt x="7" y="3"/>
                    <a:pt x="7" y="3"/>
                    <a:pt x="6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6"/>
                    <a:pt x="3" y="6"/>
                    <a:pt x="2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6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6" y="8"/>
                    <a:pt x="6" y="8"/>
                    <a:pt x="6" y="8"/>
                  </a:cubicBezTo>
                  <a:lnTo>
                    <a:pt x="6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85" name="Freeform 586"/>
            <p:cNvSpPr>
              <a:spLocks/>
            </p:cNvSpPr>
            <p:nvPr/>
          </p:nvSpPr>
          <p:spPr bwMode="auto">
            <a:xfrm>
              <a:off x="-3117509" y="4074226"/>
              <a:ext cx="72428" cy="89067"/>
            </a:xfrm>
            <a:custGeom>
              <a:avLst/>
              <a:gdLst>
                <a:gd name="T0" fmla="*/ 5 w 16"/>
                <a:gd name="T1" fmla="*/ 0 h 22"/>
                <a:gd name="T2" fmla="*/ 5 w 16"/>
                <a:gd name="T3" fmla="*/ 2 h 22"/>
                <a:gd name="T4" fmla="*/ 7 w 16"/>
                <a:gd name="T5" fmla="*/ 1 h 22"/>
                <a:gd name="T6" fmla="*/ 10 w 16"/>
                <a:gd name="T7" fmla="*/ 0 h 22"/>
                <a:gd name="T8" fmla="*/ 13 w 16"/>
                <a:gd name="T9" fmla="*/ 0 h 22"/>
                <a:gd name="T10" fmla="*/ 14 w 16"/>
                <a:gd name="T11" fmla="*/ 2 h 22"/>
                <a:gd name="T12" fmla="*/ 16 w 16"/>
                <a:gd name="T13" fmla="*/ 4 h 22"/>
                <a:gd name="T14" fmla="*/ 16 w 16"/>
                <a:gd name="T15" fmla="*/ 8 h 22"/>
                <a:gd name="T16" fmla="*/ 16 w 16"/>
                <a:gd name="T17" fmla="*/ 22 h 22"/>
                <a:gd name="T18" fmla="*/ 10 w 16"/>
                <a:gd name="T19" fmla="*/ 22 h 22"/>
                <a:gd name="T20" fmla="*/ 10 w 16"/>
                <a:gd name="T21" fmla="*/ 8 h 22"/>
                <a:gd name="T22" fmla="*/ 10 w 16"/>
                <a:gd name="T23" fmla="*/ 6 h 22"/>
                <a:gd name="T24" fmla="*/ 10 w 16"/>
                <a:gd name="T25" fmla="*/ 5 h 22"/>
                <a:gd name="T26" fmla="*/ 9 w 16"/>
                <a:gd name="T27" fmla="*/ 5 h 22"/>
                <a:gd name="T28" fmla="*/ 8 w 16"/>
                <a:gd name="T29" fmla="*/ 5 h 22"/>
                <a:gd name="T30" fmla="*/ 6 w 16"/>
                <a:gd name="T31" fmla="*/ 5 h 22"/>
                <a:gd name="T32" fmla="*/ 5 w 16"/>
                <a:gd name="T33" fmla="*/ 6 h 22"/>
                <a:gd name="T34" fmla="*/ 5 w 16"/>
                <a:gd name="T35" fmla="*/ 22 h 22"/>
                <a:gd name="T36" fmla="*/ 0 w 16"/>
                <a:gd name="T37" fmla="*/ 22 h 22"/>
                <a:gd name="T38" fmla="*/ 0 w 16"/>
                <a:gd name="T39" fmla="*/ 0 h 22"/>
                <a:gd name="T40" fmla="*/ 5 w 16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22">
                  <a:moveTo>
                    <a:pt x="5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3" y="1"/>
                    <a:pt x="14" y="1"/>
                    <a:pt x="14" y="2"/>
                  </a:cubicBezTo>
                  <a:cubicBezTo>
                    <a:pt x="15" y="2"/>
                    <a:pt x="15" y="3"/>
                    <a:pt x="16" y="4"/>
                  </a:cubicBezTo>
                  <a:cubicBezTo>
                    <a:pt x="16" y="5"/>
                    <a:pt x="16" y="7"/>
                    <a:pt x="16" y="8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5"/>
                    <a:pt x="6" y="6"/>
                    <a:pt x="5" y="6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86" name="Freeform 587"/>
            <p:cNvSpPr>
              <a:spLocks noEditPoints="1"/>
            </p:cNvSpPr>
            <p:nvPr/>
          </p:nvSpPr>
          <p:spPr bwMode="auto">
            <a:xfrm>
              <a:off x="-3032146" y="4074226"/>
              <a:ext cx="82775" cy="122468"/>
            </a:xfrm>
            <a:custGeom>
              <a:avLst/>
              <a:gdLst>
                <a:gd name="T0" fmla="*/ 0 w 18"/>
                <a:gd name="T1" fmla="*/ 11 h 31"/>
                <a:gd name="T2" fmla="*/ 2 w 18"/>
                <a:gd name="T3" fmla="*/ 3 h 31"/>
                <a:gd name="T4" fmla="*/ 8 w 18"/>
                <a:gd name="T5" fmla="*/ 0 h 31"/>
                <a:gd name="T6" fmla="*/ 10 w 18"/>
                <a:gd name="T7" fmla="*/ 0 h 31"/>
                <a:gd name="T8" fmla="*/ 12 w 18"/>
                <a:gd name="T9" fmla="*/ 2 h 31"/>
                <a:gd name="T10" fmla="*/ 13 w 18"/>
                <a:gd name="T11" fmla="*/ 0 h 31"/>
                <a:gd name="T12" fmla="*/ 18 w 18"/>
                <a:gd name="T13" fmla="*/ 0 h 31"/>
                <a:gd name="T14" fmla="*/ 18 w 18"/>
                <a:gd name="T15" fmla="*/ 22 h 31"/>
                <a:gd name="T16" fmla="*/ 17 w 18"/>
                <a:gd name="T17" fmla="*/ 26 h 31"/>
                <a:gd name="T18" fmla="*/ 15 w 18"/>
                <a:gd name="T19" fmla="*/ 29 h 31"/>
                <a:gd name="T20" fmla="*/ 12 w 18"/>
                <a:gd name="T21" fmla="*/ 30 h 31"/>
                <a:gd name="T22" fmla="*/ 9 w 18"/>
                <a:gd name="T23" fmla="*/ 31 h 31"/>
                <a:gd name="T24" fmla="*/ 7 w 18"/>
                <a:gd name="T25" fmla="*/ 31 h 31"/>
                <a:gd name="T26" fmla="*/ 5 w 18"/>
                <a:gd name="T27" fmla="*/ 30 h 31"/>
                <a:gd name="T28" fmla="*/ 3 w 18"/>
                <a:gd name="T29" fmla="*/ 29 h 31"/>
                <a:gd name="T30" fmla="*/ 2 w 18"/>
                <a:gd name="T31" fmla="*/ 28 h 31"/>
                <a:gd name="T32" fmla="*/ 4 w 18"/>
                <a:gd name="T33" fmla="*/ 24 h 31"/>
                <a:gd name="T34" fmla="*/ 5 w 18"/>
                <a:gd name="T35" fmla="*/ 25 h 31"/>
                <a:gd name="T36" fmla="*/ 6 w 18"/>
                <a:gd name="T37" fmla="*/ 26 h 31"/>
                <a:gd name="T38" fmla="*/ 7 w 18"/>
                <a:gd name="T39" fmla="*/ 26 h 31"/>
                <a:gd name="T40" fmla="*/ 8 w 18"/>
                <a:gd name="T41" fmla="*/ 26 h 31"/>
                <a:gd name="T42" fmla="*/ 10 w 18"/>
                <a:gd name="T43" fmla="*/ 26 h 31"/>
                <a:gd name="T44" fmla="*/ 11 w 18"/>
                <a:gd name="T45" fmla="*/ 25 h 31"/>
                <a:gd name="T46" fmla="*/ 12 w 18"/>
                <a:gd name="T47" fmla="*/ 24 h 31"/>
                <a:gd name="T48" fmla="*/ 12 w 18"/>
                <a:gd name="T49" fmla="*/ 22 h 31"/>
                <a:gd name="T50" fmla="*/ 12 w 18"/>
                <a:gd name="T51" fmla="*/ 20 h 31"/>
                <a:gd name="T52" fmla="*/ 10 w 18"/>
                <a:gd name="T53" fmla="*/ 22 h 31"/>
                <a:gd name="T54" fmla="*/ 8 w 18"/>
                <a:gd name="T55" fmla="*/ 23 h 31"/>
                <a:gd name="T56" fmla="*/ 5 w 18"/>
                <a:gd name="T57" fmla="*/ 22 h 31"/>
                <a:gd name="T58" fmla="*/ 2 w 18"/>
                <a:gd name="T59" fmla="*/ 20 h 31"/>
                <a:gd name="T60" fmla="*/ 1 w 18"/>
                <a:gd name="T61" fmla="*/ 17 h 31"/>
                <a:gd name="T62" fmla="*/ 0 w 18"/>
                <a:gd name="T63" fmla="*/ 12 h 31"/>
                <a:gd name="T64" fmla="*/ 0 w 18"/>
                <a:gd name="T65" fmla="*/ 11 h 31"/>
                <a:gd name="T66" fmla="*/ 6 w 18"/>
                <a:gd name="T67" fmla="*/ 12 h 31"/>
                <a:gd name="T68" fmla="*/ 7 w 18"/>
                <a:gd name="T69" fmla="*/ 16 h 31"/>
                <a:gd name="T70" fmla="*/ 9 w 18"/>
                <a:gd name="T71" fmla="*/ 18 h 31"/>
                <a:gd name="T72" fmla="*/ 11 w 18"/>
                <a:gd name="T73" fmla="*/ 17 h 31"/>
                <a:gd name="T74" fmla="*/ 12 w 18"/>
                <a:gd name="T75" fmla="*/ 17 h 31"/>
                <a:gd name="T76" fmla="*/ 12 w 18"/>
                <a:gd name="T77" fmla="*/ 6 h 31"/>
                <a:gd name="T78" fmla="*/ 11 w 18"/>
                <a:gd name="T79" fmla="*/ 5 h 31"/>
                <a:gd name="T80" fmla="*/ 9 w 18"/>
                <a:gd name="T81" fmla="*/ 5 h 31"/>
                <a:gd name="T82" fmla="*/ 7 w 18"/>
                <a:gd name="T83" fmla="*/ 6 h 31"/>
                <a:gd name="T84" fmla="*/ 6 w 18"/>
                <a:gd name="T85" fmla="*/ 11 h 31"/>
                <a:gd name="T86" fmla="*/ 6 w 18"/>
                <a:gd name="T8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" h="31">
                  <a:moveTo>
                    <a:pt x="0" y="11"/>
                  </a:moveTo>
                  <a:cubicBezTo>
                    <a:pt x="0" y="7"/>
                    <a:pt x="1" y="4"/>
                    <a:pt x="2" y="3"/>
                  </a:cubicBezTo>
                  <a:cubicBezTo>
                    <a:pt x="4" y="1"/>
                    <a:pt x="5" y="0"/>
                    <a:pt x="8" y="0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1" y="1"/>
                    <a:pt x="12" y="1"/>
                    <a:pt x="12" y="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4"/>
                    <a:pt x="18" y="25"/>
                    <a:pt x="17" y="26"/>
                  </a:cubicBezTo>
                  <a:cubicBezTo>
                    <a:pt x="17" y="27"/>
                    <a:pt x="16" y="28"/>
                    <a:pt x="15" y="29"/>
                  </a:cubicBezTo>
                  <a:cubicBezTo>
                    <a:pt x="14" y="29"/>
                    <a:pt x="13" y="30"/>
                    <a:pt x="12" y="30"/>
                  </a:cubicBezTo>
                  <a:cubicBezTo>
                    <a:pt x="11" y="31"/>
                    <a:pt x="10" y="31"/>
                    <a:pt x="9" y="31"/>
                  </a:cubicBezTo>
                  <a:cubicBezTo>
                    <a:pt x="8" y="31"/>
                    <a:pt x="8" y="31"/>
                    <a:pt x="7" y="31"/>
                  </a:cubicBezTo>
                  <a:cubicBezTo>
                    <a:pt x="6" y="31"/>
                    <a:pt x="6" y="30"/>
                    <a:pt x="5" y="30"/>
                  </a:cubicBezTo>
                  <a:cubicBezTo>
                    <a:pt x="4" y="30"/>
                    <a:pt x="4" y="30"/>
                    <a:pt x="3" y="29"/>
                  </a:cubicBezTo>
                  <a:cubicBezTo>
                    <a:pt x="3" y="29"/>
                    <a:pt x="2" y="29"/>
                    <a:pt x="2" y="28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5"/>
                    <a:pt x="4" y="25"/>
                    <a:pt x="5" y="25"/>
                  </a:cubicBezTo>
                  <a:cubicBezTo>
                    <a:pt x="5" y="25"/>
                    <a:pt x="5" y="25"/>
                    <a:pt x="6" y="26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10" y="26"/>
                  </a:cubicBezTo>
                  <a:cubicBezTo>
                    <a:pt x="10" y="26"/>
                    <a:pt x="11" y="26"/>
                    <a:pt x="11" y="25"/>
                  </a:cubicBezTo>
                  <a:cubicBezTo>
                    <a:pt x="11" y="25"/>
                    <a:pt x="12" y="25"/>
                    <a:pt x="12" y="24"/>
                  </a:cubicBezTo>
                  <a:cubicBezTo>
                    <a:pt x="12" y="24"/>
                    <a:pt x="12" y="23"/>
                    <a:pt x="12" y="22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1"/>
                    <a:pt x="11" y="22"/>
                    <a:pt x="10" y="22"/>
                  </a:cubicBezTo>
                  <a:cubicBezTo>
                    <a:pt x="9" y="22"/>
                    <a:pt x="9" y="23"/>
                    <a:pt x="8" y="23"/>
                  </a:cubicBezTo>
                  <a:cubicBezTo>
                    <a:pt x="7" y="23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1" y="15"/>
                    <a:pt x="0" y="14"/>
                    <a:pt x="0" y="12"/>
                  </a:cubicBezTo>
                  <a:lnTo>
                    <a:pt x="0" y="11"/>
                  </a:lnTo>
                  <a:close/>
                  <a:moveTo>
                    <a:pt x="6" y="12"/>
                  </a:moveTo>
                  <a:cubicBezTo>
                    <a:pt x="6" y="14"/>
                    <a:pt x="6" y="16"/>
                    <a:pt x="7" y="16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10" y="18"/>
                    <a:pt x="11" y="18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1" y="5"/>
                    <a:pt x="11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8" y="5"/>
                    <a:pt x="7" y="5"/>
                    <a:pt x="7" y="6"/>
                  </a:cubicBezTo>
                  <a:cubicBezTo>
                    <a:pt x="6" y="7"/>
                    <a:pt x="6" y="8"/>
                    <a:pt x="6" y="11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87" name="Rectangle 588"/>
            <p:cNvSpPr>
              <a:spLocks noChangeArrowheads="1"/>
            </p:cNvSpPr>
            <p:nvPr/>
          </p:nvSpPr>
          <p:spPr bwMode="auto">
            <a:xfrm>
              <a:off x="-2931265" y="4038600"/>
              <a:ext cx="28454" cy="1246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88" name="Freeform 589"/>
            <p:cNvSpPr>
              <a:spLocks/>
            </p:cNvSpPr>
            <p:nvPr/>
          </p:nvSpPr>
          <p:spPr bwMode="auto">
            <a:xfrm>
              <a:off x="-2892464" y="4074226"/>
              <a:ext cx="82775" cy="122468"/>
            </a:xfrm>
            <a:custGeom>
              <a:avLst/>
              <a:gdLst>
                <a:gd name="T0" fmla="*/ 9 w 18"/>
                <a:gd name="T1" fmla="*/ 13 h 31"/>
                <a:gd name="T2" fmla="*/ 12 w 18"/>
                <a:gd name="T3" fmla="*/ 0 h 31"/>
                <a:gd name="T4" fmla="*/ 18 w 18"/>
                <a:gd name="T5" fmla="*/ 0 h 31"/>
                <a:gd name="T6" fmla="*/ 11 w 18"/>
                <a:gd name="T7" fmla="*/ 25 h 31"/>
                <a:gd name="T8" fmla="*/ 10 w 18"/>
                <a:gd name="T9" fmla="*/ 27 h 31"/>
                <a:gd name="T10" fmla="*/ 9 w 18"/>
                <a:gd name="T11" fmla="*/ 29 h 31"/>
                <a:gd name="T12" fmla="*/ 7 w 18"/>
                <a:gd name="T13" fmla="*/ 30 h 31"/>
                <a:gd name="T14" fmla="*/ 5 w 18"/>
                <a:gd name="T15" fmla="*/ 31 h 31"/>
                <a:gd name="T16" fmla="*/ 4 w 18"/>
                <a:gd name="T17" fmla="*/ 31 h 31"/>
                <a:gd name="T18" fmla="*/ 4 w 18"/>
                <a:gd name="T19" fmla="*/ 31 h 31"/>
                <a:gd name="T20" fmla="*/ 3 w 18"/>
                <a:gd name="T21" fmla="*/ 31 h 31"/>
                <a:gd name="T22" fmla="*/ 3 w 18"/>
                <a:gd name="T23" fmla="*/ 31 h 31"/>
                <a:gd name="T24" fmla="*/ 3 w 18"/>
                <a:gd name="T25" fmla="*/ 26 h 31"/>
                <a:gd name="T26" fmla="*/ 3 w 18"/>
                <a:gd name="T27" fmla="*/ 26 h 31"/>
                <a:gd name="T28" fmla="*/ 3 w 18"/>
                <a:gd name="T29" fmla="*/ 26 h 31"/>
                <a:gd name="T30" fmla="*/ 4 w 18"/>
                <a:gd name="T31" fmla="*/ 26 h 31"/>
                <a:gd name="T32" fmla="*/ 5 w 18"/>
                <a:gd name="T33" fmla="*/ 26 h 31"/>
                <a:gd name="T34" fmla="*/ 6 w 18"/>
                <a:gd name="T35" fmla="*/ 25 h 31"/>
                <a:gd name="T36" fmla="*/ 6 w 18"/>
                <a:gd name="T37" fmla="*/ 24 h 31"/>
                <a:gd name="T38" fmla="*/ 7 w 18"/>
                <a:gd name="T39" fmla="*/ 22 h 31"/>
                <a:gd name="T40" fmla="*/ 0 w 18"/>
                <a:gd name="T41" fmla="*/ 0 h 31"/>
                <a:gd name="T42" fmla="*/ 7 w 18"/>
                <a:gd name="T43" fmla="*/ 0 h 31"/>
                <a:gd name="T44" fmla="*/ 9 w 18"/>
                <a:gd name="T45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" h="31">
                  <a:moveTo>
                    <a:pt x="9" y="13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1" y="27"/>
                    <a:pt x="10" y="27"/>
                  </a:cubicBezTo>
                  <a:cubicBezTo>
                    <a:pt x="10" y="28"/>
                    <a:pt x="10" y="29"/>
                    <a:pt x="9" y="29"/>
                  </a:cubicBezTo>
                  <a:cubicBezTo>
                    <a:pt x="9" y="30"/>
                    <a:pt x="8" y="30"/>
                    <a:pt x="7" y="30"/>
                  </a:cubicBezTo>
                  <a:cubicBezTo>
                    <a:pt x="7" y="31"/>
                    <a:pt x="6" y="31"/>
                    <a:pt x="5" y="31"/>
                  </a:cubicBezTo>
                  <a:cubicBezTo>
                    <a:pt x="5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4"/>
                    <a:pt x="6" y="24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lnTo>
                    <a:pt x="9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89" name="Freeform 590"/>
            <p:cNvSpPr>
              <a:spLocks/>
            </p:cNvSpPr>
            <p:nvPr/>
          </p:nvSpPr>
          <p:spPr bwMode="auto">
            <a:xfrm>
              <a:off x="-2755368" y="4074226"/>
              <a:ext cx="51734" cy="89067"/>
            </a:xfrm>
            <a:custGeom>
              <a:avLst/>
              <a:gdLst>
                <a:gd name="T0" fmla="*/ 11 w 11"/>
                <a:gd name="T1" fmla="*/ 6 h 22"/>
                <a:gd name="T2" fmla="*/ 10 w 11"/>
                <a:gd name="T3" fmla="*/ 6 h 22"/>
                <a:gd name="T4" fmla="*/ 9 w 11"/>
                <a:gd name="T5" fmla="*/ 6 h 22"/>
                <a:gd name="T6" fmla="*/ 7 w 11"/>
                <a:gd name="T7" fmla="*/ 6 h 22"/>
                <a:gd name="T8" fmla="*/ 6 w 11"/>
                <a:gd name="T9" fmla="*/ 8 h 22"/>
                <a:gd name="T10" fmla="*/ 6 w 11"/>
                <a:gd name="T11" fmla="*/ 22 h 22"/>
                <a:gd name="T12" fmla="*/ 0 w 11"/>
                <a:gd name="T13" fmla="*/ 22 h 22"/>
                <a:gd name="T14" fmla="*/ 0 w 11"/>
                <a:gd name="T15" fmla="*/ 0 h 22"/>
                <a:gd name="T16" fmla="*/ 5 w 11"/>
                <a:gd name="T17" fmla="*/ 0 h 22"/>
                <a:gd name="T18" fmla="*/ 6 w 11"/>
                <a:gd name="T19" fmla="*/ 3 h 22"/>
                <a:gd name="T20" fmla="*/ 7 w 11"/>
                <a:gd name="T21" fmla="*/ 1 h 22"/>
                <a:gd name="T22" fmla="*/ 9 w 11"/>
                <a:gd name="T23" fmla="*/ 0 h 22"/>
                <a:gd name="T24" fmla="*/ 10 w 11"/>
                <a:gd name="T25" fmla="*/ 0 h 22"/>
                <a:gd name="T26" fmla="*/ 11 w 11"/>
                <a:gd name="T27" fmla="*/ 0 h 22"/>
                <a:gd name="T28" fmla="*/ 11 w 11"/>
                <a:gd name="T2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cubicBezTo>
                    <a:pt x="11" y="6"/>
                    <a:pt x="10" y="6"/>
                    <a:pt x="10" y="6"/>
                  </a:cubicBezTo>
                  <a:cubicBezTo>
                    <a:pt x="10" y="6"/>
                    <a:pt x="9" y="6"/>
                    <a:pt x="9" y="6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90" name="Freeform 591"/>
            <p:cNvSpPr>
              <a:spLocks noEditPoints="1"/>
            </p:cNvSpPr>
            <p:nvPr/>
          </p:nvSpPr>
          <p:spPr bwMode="auto">
            <a:xfrm>
              <a:off x="-2695872" y="4074226"/>
              <a:ext cx="77602" cy="91294"/>
            </a:xfrm>
            <a:custGeom>
              <a:avLst/>
              <a:gdLst>
                <a:gd name="T0" fmla="*/ 9 w 17"/>
                <a:gd name="T1" fmla="*/ 23 h 23"/>
                <a:gd name="T2" fmla="*/ 5 w 17"/>
                <a:gd name="T3" fmla="*/ 22 h 23"/>
                <a:gd name="T4" fmla="*/ 2 w 17"/>
                <a:gd name="T5" fmla="*/ 20 h 23"/>
                <a:gd name="T6" fmla="*/ 0 w 17"/>
                <a:gd name="T7" fmla="*/ 17 h 23"/>
                <a:gd name="T8" fmla="*/ 0 w 17"/>
                <a:gd name="T9" fmla="*/ 12 h 23"/>
                <a:gd name="T10" fmla="*/ 0 w 17"/>
                <a:gd name="T11" fmla="*/ 11 h 23"/>
                <a:gd name="T12" fmla="*/ 0 w 17"/>
                <a:gd name="T13" fmla="*/ 6 h 23"/>
                <a:gd name="T14" fmla="*/ 2 w 17"/>
                <a:gd name="T15" fmla="*/ 3 h 23"/>
                <a:gd name="T16" fmla="*/ 5 w 17"/>
                <a:gd name="T17" fmla="*/ 1 h 23"/>
                <a:gd name="T18" fmla="*/ 9 w 17"/>
                <a:gd name="T19" fmla="*/ 0 h 23"/>
                <a:gd name="T20" fmla="*/ 15 w 17"/>
                <a:gd name="T21" fmla="*/ 3 h 23"/>
                <a:gd name="T22" fmla="*/ 17 w 17"/>
                <a:gd name="T23" fmla="*/ 11 h 23"/>
                <a:gd name="T24" fmla="*/ 17 w 17"/>
                <a:gd name="T25" fmla="*/ 13 h 23"/>
                <a:gd name="T26" fmla="*/ 6 w 17"/>
                <a:gd name="T27" fmla="*/ 13 h 23"/>
                <a:gd name="T28" fmla="*/ 6 w 17"/>
                <a:gd name="T29" fmla="*/ 15 h 23"/>
                <a:gd name="T30" fmla="*/ 7 w 17"/>
                <a:gd name="T31" fmla="*/ 17 h 23"/>
                <a:gd name="T32" fmla="*/ 8 w 17"/>
                <a:gd name="T33" fmla="*/ 18 h 23"/>
                <a:gd name="T34" fmla="*/ 10 w 17"/>
                <a:gd name="T35" fmla="*/ 18 h 23"/>
                <a:gd name="T36" fmla="*/ 12 w 17"/>
                <a:gd name="T37" fmla="*/ 17 h 23"/>
                <a:gd name="T38" fmla="*/ 14 w 17"/>
                <a:gd name="T39" fmla="*/ 16 h 23"/>
                <a:gd name="T40" fmla="*/ 17 w 17"/>
                <a:gd name="T41" fmla="*/ 19 h 23"/>
                <a:gd name="T42" fmla="*/ 16 w 17"/>
                <a:gd name="T43" fmla="*/ 20 h 23"/>
                <a:gd name="T44" fmla="*/ 14 w 17"/>
                <a:gd name="T45" fmla="*/ 22 h 23"/>
                <a:gd name="T46" fmla="*/ 12 w 17"/>
                <a:gd name="T47" fmla="*/ 22 h 23"/>
                <a:gd name="T48" fmla="*/ 9 w 17"/>
                <a:gd name="T49" fmla="*/ 23 h 23"/>
                <a:gd name="T50" fmla="*/ 9 w 17"/>
                <a:gd name="T51" fmla="*/ 5 h 23"/>
                <a:gd name="T52" fmla="*/ 6 w 17"/>
                <a:gd name="T53" fmla="*/ 6 h 23"/>
                <a:gd name="T54" fmla="*/ 6 w 17"/>
                <a:gd name="T55" fmla="*/ 9 h 23"/>
                <a:gd name="T56" fmla="*/ 11 w 17"/>
                <a:gd name="T57" fmla="*/ 9 h 23"/>
                <a:gd name="T58" fmla="*/ 11 w 17"/>
                <a:gd name="T59" fmla="*/ 9 h 23"/>
                <a:gd name="T60" fmla="*/ 11 w 17"/>
                <a:gd name="T61" fmla="*/ 6 h 23"/>
                <a:gd name="T62" fmla="*/ 9 w 17"/>
                <a:gd name="T63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3">
                  <a:moveTo>
                    <a:pt x="9" y="23"/>
                  </a:moveTo>
                  <a:cubicBezTo>
                    <a:pt x="8" y="23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2" y="19"/>
                    <a:pt x="1" y="18"/>
                    <a:pt x="0" y="17"/>
                  </a:cubicBezTo>
                  <a:cubicBezTo>
                    <a:pt x="0" y="16"/>
                    <a:pt x="0" y="14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1" y="0"/>
                    <a:pt x="14" y="1"/>
                    <a:pt x="15" y="3"/>
                  </a:cubicBezTo>
                  <a:cubicBezTo>
                    <a:pt x="16" y="4"/>
                    <a:pt x="17" y="7"/>
                    <a:pt x="17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6" y="16"/>
                    <a:pt x="7" y="17"/>
                  </a:cubicBezTo>
                  <a:cubicBezTo>
                    <a:pt x="7" y="17"/>
                    <a:pt x="7" y="17"/>
                    <a:pt x="8" y="18"/>
                  </a:cubicBezTo>
                  <a:cubicBezTo>
                    <a:pt x="8" y="18"/>
                    <a:pt x="9" y="18"/>
                    <a:pt x="10" y="18"/>
                  </a:cubicBezTo>
                  <a:cubicBezTo>
                    <a:pt x="11" y="18"/>
                    <a:pt x="12" y="18"/>
                    <a:pt x="12" y="17"/>
                  </a:cubicBezTo>
                  <a:cubicBezTo>
                    <a:pt x="13" y="17"/>
                    <a:pt x="14" y="16"/>
                    <a:pt x="14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4" y="22"/>
                  </a:cubicBezTo>
                  <a:cubicBezTo>
                    <a:pt x="13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3"/>
                  </a:cubicBezTo>
                  <a:close/>
                  <a:moveTo>
                    <a:pt x="9" y="5"/>
                  </a:moveTo>
                  <a:cubicBezTo>
                    <a:pt x="8" y="5"/>
                    <a:pt x="7" y="5"/>
                    <a:pt x="6" y="6"/>
                  </a:cubicBezTo>
                  <a:cubicBezTo>
                    <a:pt x="6" y="6"/>
                    <a:pt x="6" y="8"/>
                    <a:pt x="6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7"/>
                    <a:pt x="11" y="6"/>
                    <a:pt x="11" y="6"/>
                  </a:cubicBezTo>
                  <a:cubicBezTo>
                    <a:pt x="10" y="5"/>
                    <a:pt x="10" y="5"/>
                    <a:pt x="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91" name="Rectangle 592"/>
            <p:cNvSpPr>
              <a:spLocks noChangeArrowheads="1"/>
            </p:cNvSpPr>
            <p:nvPr/>
          </p:nvSpPr>
          <p:spPr bwMode="auto">
            <a:xfrm>
              <a:off x="-2602750" y="4038600"/>
              <a:ext cx="25868" cy="1246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92" name="Freeform 593"/>
            <p:cNvSpPr>
              <a:spLocks/>
            </p:cNvSpPr>
            <p:nvPr/>
          </p:nvSpPr>
          <p:spPr bwMode="auto">
            <a:xfrm>
              <a:off x="-2561363" y="4074226"/>
              <a:ext cx="82775" cy="122468"/>
            </a:xfrm>
            <a:custGeom>
              <a:avLst/>
              <a:gdLst>
                <a:gd name="T0" fmla="*/ 9 w 18"/>
                <a:gd name="T1" fmla="*/ 13 h 31"/>
                <a:gd name="T2" fmla="*/ 11 w 18"/>
                <a:gd name="T3" fmla="*/ 0 h 31"/>
                <a:gd name="T4" fmla="*/ 18 w 18"/>
                <a:gd name="T5" fmla="*/ 0 h 31"/>
                <a:gd name="T6" fmla="*/ 10 w 18"/>
                <a:gd name="T7" fmla="*/ 25 h 31"/>
                <a:gd name="T8" fmla="*/ 10 w 18"/>
                <a:gd name="T9" fmla="*/ 27 h 31"/>
                <a:gd name="T10" fmla="*/ 9 w 18"/>
                <a:gd name="T11" fmla="*/ 29 h 31"/>
                <a:gd name="T12" fmla="*/ 7 w 18"/>
                <a:gd name="T13" fmla="*/ 30 h 31"/>
                <a:gd name="T14" fmla="*/ 4 w 18"/>
                <a:gd name="T15" fmla="*/ 31 h 31"/>
                <a:gd name="T16" fmla="*/ 4 w 18"/>
                <a:gd name="T17" fmla="*/ 31 h 31"/>
                <a:gd name="T18" fmla="*/ 3 w 18"/>
                <a:gd name="T19" fmla="*/ 31 h 31"/>
                <a:gd name="T20" fmla="*/ 3 w 18"/>
                <a:gd name="T21" fmla="*/ 31 h 31"/>
                <a:gd name="T22" fmla="*/ 2 w 18"/>
                <a:gd name="T23" fmla="*/ 31 h 31"/>
                <a:gd name="T24" fmla="*/ 2 w 18"/>
                <a:gd name="T25" fmla="*/ 26 h 31"/>
                <a:gd name="T26" fmla="*/ 2 w 18"/>
                <a:gd name="T27" fmla="*/ 26 h 31"/>
                <a:gd name="T28" fmla="*/ 3 w 18"/>
                <a:gd name="T29" fmla="*/ 26 h 31"/>
                <a:gd name="T30" fmla="*/ 4 w 18"/>
                <a:gd name="T31" fmla="*/ 26 h 31"/>
                <a:gd name="T32" fmla="*/ 5 w 18"/>
                <a:gd name="T33" fmla="*/ 26 h 31"/>
                <a:gd name="T34" fmla="*/ 5 w 18"/>
                <a:gd name="T35" fmla="*/ 25 h 31"/>
                <a:gd name="T36" fmla="*/ 6 w 18"/>
                <a:gd name="T37" fmla="*/ 24 h 31"/>
                <a:gd name="T38" fmla="*/ 6 w 18"/>
                <a:gd name="T39" fmla="*/ 22 h 31"/>
                <a:gd name="T40" fmla="*/ 0 w 18"/>
                <a:gd name="T41" fmla="*/ 0 h 31"/>
                <a:gd name="T42" fmla="*/ 6 w 18"/>
                <a:gd name="T43" fmla="*/ 0 h 31"/>
                <a:gd name="T44" fmla="*/ 9 w 18"/>
                <a:gd name="T45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" h="31">
                  <a:moveTo>
                    <a:pt x="9" y="13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6"/>
                    <a:pt x="10" y="27"/>
                    <a:pt x="10" y="27"/>
                  </a:cubicBezTo>
                  <a:cubicBezTo>
                    <a:pt x="9" y="28"/>
                    <a:pt x="9" y="29"/>
                    <a:pt x="9" y="29"/>
                  </a:cubicBezTo>
                  <a:cubicBezTo>
                    <a:pt x="8" y="30"/>
                    <a:pt x="8" y="30"/>
                    <a:pt x="7" y="30"/>
                  </a:cubicBezTo>
                  <a:cubicBezTo>
                    <a:pt x="6" y="31"/>
                    <a:pt x="5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3" y="26"/>
                  </a:cubicBezTo>
                  <a:cubicBezTo>
                    <a:pt x="3" y="26"/>
                    <a:pt x="3" y="26"/>
                    <a:pt x="4" y="26"/>
                  </a:cubicBezTo>
                  <a:cubicBezTo>
                    <a:pt x="4" y="26"/>
                    <a:pt x="4" y="26"/>
                    <a:pt x="5" y="2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6" y="24"/>
                    <a:pt x="6" y="24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9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93" name="Freeform 594"/>
            <p:cNvSpPr>
              <a:spLocks noEditPoints="1"/>
            </p:cNvSpPr>
            <p:nvPr/>
          </p:nvSpPr>
          <p:spPr bwMode="auto">
            <a:xfrm>
              <a:off x="-2429440" y="4074226"/>
              <a:ext cx="77602" cy="91294"/>
            </a:xfrm>
            <a:custGeom>
              <a:avLst/>
              <a:gdLst>
                <a:gd name="T0" fmla="*/ 0 w 17"/>
                <a:gd name="T1" fmla="*/ 11 h 23"/>
                <a:gd name="T2" fmla="*/ 0 w 17"/>
                <a:gd name="T3" fmla="*/ 6 h 23"/>
                <a:gd name="T4" fmla="*/ 2 w 17"/>
                <a:gd name="T5" fmla="*/ 3 h 23"/>
                <a:gd name="T6" fmla="*/ 5 w 17"/>
                <a:gd name="T7" fmla="*/ 1 h 23"/>
                <a:gd name="T8" fmla="*/ 9 w 17"/>
                <a:gd name="T9" fmla="*/ 0 h 23"/>
                <a:gd name="T10" fmla="*/ 12 w 17"/>
                <a:gd name="T11" fmla="*/ 1 h 23"/>
                <a:gd name="T12" fmla="*/ 15 w 17"/>
                <a:gd name="T13" fmla="*/ 3 h 23"/>
                <a:gd name="T14" fmla="*/ 17 w 17"/>
                <a:gd name="T15" fmla="*/ 6 h 23"/>
                <a:gd name="T16" fmla="*/ 17 w 17"/>
                <a:gd name="T17" fmla="*/ 11 h 23"/>
                <a:gd name="T18" fmla="*/ 17 w 17"/>
                <a:gd name="T19" fmla="*/ 12 h 23"/>
                <a:gd name="T20" fmla="*/ 17 w 17"/>
                <a:gd name="T21" fmla="*/ 17 h 23"/>
                <a:gd name="T22" fmla="*/ 15 w 17"/>
                <a:gd name="T23" fmla="*/ 20 h 23"/>
                <a:gd name="T24" fmla="*/ 12 w 17"/>
                <a:gd name="T25" fmla="*/ 22 h 23"/>
                <a:gd name="T26" fmla="*/ 9 w 17"/>
                <a:gd name="T27" fmla="*/ 23 h 23"/>
                <a:gd name="T28" fmla="*/ 5 w 17"/>
                <a:gd name="T29" fmla="*/ 22 h 23"/>
                <a:gd name="T30" fmla="*/ 2 w 17"/>
                <a:gd name="T31" fmla="*/ 20 h 23"/>
                <a:gd name="T32" fmla="*/ 0 w 17"/>
                <a:gd name="T33" fmla="*/ 17 h 23"/>
                <a:gd name="T34" fmla="*/ 0 w 17"/>
                <a:gd name="T35" fmla="*/ 12 h 23"/>
                <a:gd name="T36" fmla="*/ 0 w 17"/>
                <a:gd name="T37" fmla="*/ 11 h 23"/>
                <a:gd name="T38" fmla="*/ 6 w 17"/>
                <a:gd name="T39" fmla="*/ 12 h 23"/>
                <a:gd name="T40" fmla="*/ 6 w 17"/>
                <a:gd name="T41" fmla="*/ 16 h 23"/>
                <a:gd name="T42" fmla="*/ 9 w 17"/>
                <a:gd name="T43" fmla="*/ 18 h 23"/>
                <a:gd name="T44" fmla="*/ 11 w 17"/>
                <a:gd name="T45" fmla="*/ 16 h 23"/>
                <a:gd name="T46" fmla="*/ 12 w 17"/>
                <a:gd name="T47" fmla="*/ 12 h 23"/>
                <a:gd name="T48" fmla="*/ 12 w 17"/>
                <a:gd name="T49" fmla="*/ 11 h 23"/>
                <a:gd name="T50" fmla="*/ 11 w 17"/>
                <a:gd name="T51" fmla="*/ 6 h 23"/>
                <a:gd name="T52" fmla="*/ 9 w 17"/>
                <a:gd name="T53" fmla="*/ 5 h 23"/>
                <a:gd name="T54" fmla="*/ 6 w 17"/>
                <a:gd name="T55" fmla="*/ 6 h 23"/>
                <a:gd name="T56" fmla="*/ 6 w 17"/>
                <a:gd name="T57" fmla="*/ 11 h 23"/>
                <a:gd name="T58" fmla="*/ 6 w 17"/>
                <a:gd name="T5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3">
                  <a:moveTo>
                    <a:pt x="0" y="11"/>
                  </a:moveTo>
                  <a:cubicBezTo>
                    <a:pt x="0" y="9"/>
                    <a:pt x="0" y="7"/>
                    <a:pt x="0" y="6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3" y="1"/>
                    <a:pt x="14" y="2"/>
                    <a:pt x="15" y="3"/>
                  </a:cubicBezTo>
                  <a:cubicBezTo>
                    <a:pt x="16" y="4"/>
                    <a:pt x="16" y="5"/>
                    <a:pt x="17" y="6"/>
                  </a:cubicBezTo>
                  <a:cubicBezTo>
                    <a:pt x="17" y="7"/>
                    <a:pt x="17" y="9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4"/>
                    <a:pt x="17" y="15"/>
                    <a:pt x="17" y="17"/>
                  </a:cubicBezTo>
                  <a:cubicBezTo>
                    <a:pt x="16" y="18"/>
                    <a:pt x="16" y="19"/>
                    <a:pt x="15" y="20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3"/>
                  </a:cubicBezTo>
                  <a:cubicBezTo>
                    <a:pt x="7" y="23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1" y="19"/>
                    <a:pt x="1" y="18"/>
                    <a:pt x="0" y="17"/>
                  </a:cubicBezTo>
                  <a:cubicBezTo>
                    <a:pt x="0" y="15"/>
                    <a:pt x="0" y="14"/>
                    <a:pt x="0" y="12"/>
                  </a:cubicBezTo>
                  <a:lnTo>
                    <a:pt x="0" y="11"/>
                  </a:lnTo>
                  <a:close/>
                  <a:moveTo>
                    <a:pt x="6" y="12"/>
                  </a:moveTo>
                  <a:cubicBezTo>
                    <a:pt x="6" y="14"/>
                    <a:pt x="6" y="15"/>
                    <a:pt x="6" y="16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10" y="18"/>
                    <a:pt x="10" y="17"/>
                    <a:pt x="11" y="16"/>
                  </a:cubicBezTo>
                  <a:cubicBezTo>
                    <a:pt x="12" y="15"/>
                    <a:pt x="12" y="14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2" y="7"/>
                    <a:pt x="11" y="6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8" y="5"/>
                    <a:pt x="7" y="5"/>
                    <a:pt x="6" y="6"/>
                  </a:cubicBezTo>
                  <a:cubicBezTo>
                    <a:pt x="6" y="7"/>
                    <a:pt x="6" y="9"/>
                    <a:pt x="6" y="11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94" name="Freeform 595"/>
            <p:cNvSpPr>
              <a:spLocks/>
            </p:cNvSpPr>
            <p:nvPr/>
          </p:nvSpPr>
          <p:spPr bwMode="auto">
            <a:xfrm>
              <a:off x="-2331145" y="4074226"/>
              <a:ext cx="72428" cy="89067"/>
            </a:xfrm>
            <a:custGeom>
              <a:avLst/>
              <a:gdLst>
                <a:gd name="T0" fmla="*/ 5 w 16"/>
                <a:gd name="T1" fmla="*/ 0 h 22"/>
                <a:gd name="T2" fmla="*/ 5 w 16"/>
                <a:gd name="T3" fmla="*/ 2 h 22"/>
                <a:gd name="T4" fmla="*/ 8 w 16"/>
                <a:gd name="T5" fmla="*/ 1 h 22"/>
                <a:gd name="T6" fmla="*/ 10 w 16"/>
                <a:gd name="T7" fmla="*/ 0 h 22"/>
                <a:gd name="T8" fmla="*/ 13 w 16"/>
                <a:gd name="T9" fmla="*/ 0 h 22"/>
                <a:gd name="T10" fmla="*/ 15 w 16"/>
                <a:gd name="T11" fmla="*/ 2 h 22"/>
                <a:gd name="T12" fmla="*/ 16 w 16"/>
                <a:gd name="T13" fmla="*/ 4 h 22"/>
                <a:gd name="T14" fmla="*/ 16 w 16"/>
                <a:gd name="T15" fmla="*/ 8 h 22"/>
                <a:gd name="T16" fmla="*/ 16 w 16"/>
                <a:gd name="T17" fmla="*/ 22 h 22"/>
                <a:gd name="T18" fmla="*/ 11 w 16"/>
                <a:gd name="T19" fmla="*/ 22 h 22"/>
                <a:gd name="T20" fmla="*/ 11 w 16"/>
                <a:gd name="T21" fmla="*/ 8 h 22"/>
                <a:gd name="T22" fmla="*/ 10 w 16"/>
                <a:gd name="T23" fmla="*/ 6 h 22"/>
                <a:gd name="T24" fmla="*/ 10 w 16"/>
                <a:gd name="T25" fmla="*/ 5 h 22"/>
                <a:gd name="T26" fmla="*/ 9 w 16"/>
                <a:gd name="T27" fmla="*/ 5 h 22"/>
                <a:gd name="T28" fmla="*/ 8 w 16"/>
                <a:gd name="T29" fmla="*/ 5 h 22"/>
                <a:gd name="T30" fmla="*/ 7 w 16"/>
                <a:gd name="T31" fmla="*/ 5 h 22"/>
                <a:gd name="T32" fmla="*/ 6 w 16"/>
                <a:gd name="T33" fmla="*/ 6 h 22"/>
                <a:gd name="T34" fmla="*/ 6 w 16"/>
                <a:gd name="T35" fmla="*/ 22 h 22"/>
                <a:gd name="T36" fmla="*/ 0 w 16"/>
                <a:gd name="T37" fmla="*/ 22 h 22"/>
                <a:gd name="T38" fmla="*/ 0 w 16"/>
                <a:gd name="T39" fmla="*/ 0 h 22"/>
                <a:gd name="T40" fmla="*/ 5 w 16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22">
                  <a:moveTo>
                    <a:pt x="5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7" y="1"/>
                    <a:pt x="8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1"/>
                    <a:pt x="14" y="1"/>
                    <a:pt x="15" y="2"/>
                  </a:cubicBezTo>
                  <a:cubicBezTo>
                    <a:pt x="15" y="2"/>
                    <a:pt x="16" y="3"/>
                    <a:pt x="16" y="4"/>
                  </a:cubicBezTo>
                  <a:cubicBezTo>
                    <a:pt x="16" y="5"/>
                    <a:pt x="16" y="7"/>
                    <a:pt x="16" y="8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0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95" name="Freeform 596"/>
            <p:cNvSpPr>
              <a:spLocks/>
            </p:cNvSpPr>
            <p:nvPr/>
          </p:nvSpPr>
          <p:spPr bwMode="auto">
            <a:xfrm>
              <a:off x="-2204395" y="4056413"/>
              <a:ext cx="56908" cy="109108"/>
            </a:xfrm>
            <a:custGeom>
              <a:avLst/>
              <a:gdLst>
                <a:gd name="T0" fmla="*/ 8 w 12"/>
                <a:gd name="T1" fmla="*/ 0 h 28"/>
                <a:gd name="T2" fmla="*/ 8 w 12"/>
                <a:gd name="T3" fmla="*/ 5 h 28"/>
                <a:gd name="T4" fmla="*/ 11 w 12"/>
                <a:gd name="T5" fmla="*/ 5 h 28"/>
                <a:gd name="T6" fmla="*/ 11 w 12"/>
                <a:gd name="T7" fmla="*/ 10 h 28"/>
                <a:gd name="T8" fmla="*/ 8 w 12"/>
                <a:gd name="T9" fmla="*/ 10 h 28"/>
                <a:gd name="T10" fmla="*/ 8 w 12"/>
                <a:gd name="T11" fmla="*/ 20 h 28"/>
                <a:gd name="T12" fmla="*/ 9 w 12"/>
                <a:gd name="T13" fmla="*/ 22 h 28"/>
                <a:gd name="T14" fmla="*/ 9 w 12"/>
                <a:gd name="T15" fmla="*/ 22 h 28"/>
                <a:gd name="T16" fmla="*/ 9 w 12"/>
                <a:gd name="T17" fmla="*/ 23 h 28"/>
                <a:gd name="T18" fmla="*/ 10 w 12"/>
                <a:gd name="T19" fmla="*/ 23 h 28"/>
                <a:gd name="T20" fmla="*/ 11 w 12"/>
                <a:gd name="T21" fmla="*/ 23 h 28"/>
                <a:gd name="T22" fmla="*/ 12 w 12"/>
                <a:gd name="T23" fmla="*/ 23 h 28"/>
                <a:gd name="T24" fmla="*/ 11 w 12"/>
                <a:gd name="T25" fmla="*/ 27 h 28"/>
                <a:gd name="T26" fmla="*/ 10 w 12"/>
                <a:gd name="T27" fmla="*/ 27 h 28"/>
                <a:gd name="T28" fmla="*/ 8 w 12"/>
                <a:gd name="T29" fmla="*/ 28 h 28"/>
                <a:gd name="T30" fmla="*/ 6 w 12"/>
                <a:gd name="T31" fmla="*/ 27 h 28"/>
                <a:gd name="T32" fmla="*/ 4 w 12"/>
                <a:gd name="T33" fmla="*/ 26 h 28"/>
                <a:gd name="T34" fmla="*/ 3 w 12"/>
                <a:gd name="T35" fmla="*/ 24 h 28"/>
                <a:gd name="T36" fmla="*/ 3 w 12"/>
                <a:gd name="T37" fmla="*/ 21 h 28"/>
                <a:gd name="T38" fmla="*/ 3 w 12"/>
                <a:gd name="T39" fmla="*/ 10 h 28"/>
                <a:gd name="T40" fmla="*/ 0 w 12"/>
                <a:gd name="T41" fmla="*/ 10 h 28"/>
                <a:gd name="T42" fmla="*/ 0 w 12"/>
                <a:gd name="T43" fmla="*/ 5 h 28"/>
                <a:gd name="T44" fmla="*/ 3 w 12"/>
                <a:gd name="T45" fmla="*/ 5 h 28"/>
                <a:gd name="T46" fmla="*/ 3 w 12"/>
                <a:gd name="T47" fmla="*/ 0 h 28"/>
                <a:gd name="T48" fmla="*/ 8 w 12"/>
                <a:gd name="T4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28">
                  <a:moveTo>
                    <a:pt x="8" y="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0" y="27"/>
                  </a:cubicBezTo>
                  <a:cubicBezTo>
                    <a:pt x="10" y="28"/>
                    <a:pt x="9" y="28"/>
                    <a:pt x="8" y="28"/>
                  </a:cubicBezTo>
                  <a:cubicBezTo>
                    <a:pt x="7" y="28"/>
                    <a:pt x="7" y="27"/>
                    <a:pt x="6" y="27"/>
                  </a:cubicBezTo>
                  <a:cubicBezTo>
                    <a:pt x="5" y="27"/>
                    <a:pt x="5" y="27"/>
                    <a:pt x="4" y="26"/>
                  </a:cubicBezTo>
                  <a:cubicBezTo>
                    <a:pt x="4" y="26"/>
                    <a:pt x="3" y="25"/>
                    <a:pt x="3" y="24"/>
                  </a:cubicBezTo>
                  <a:cubicBezTo>
                    <a:pt x="3" y="23"/>
                    <a:pt x="3" y="22"/>
                    <a:pt x="3" y="2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96" name="Freeform 597"/>
            <p:cNvSpPr>
              <a:spLocks noEditPoints="1"/>
            </p:cNvSpPr>
            <p:nvPr/>
          </p:nvSpPr>
          <p:spPr bwMode="auto">
            <a:xfrm>
              <a:off x="-2139727" y="4074226"/>
              <a:ext cx="77602" cy="91294"/>
            </a:xfrm>
            <a:custGeom>
              <a:avLst/>
              <a:gdLst>
                <a:gd name="T0" fmla="*/ 9 w 17"/>
                <a:gd name="T1" fmla="*/ 23 h 23"/>
                <a:gd name="T2" fmla="*/ 5 w 17"/>
                <a:gd name="T3" fmla="*/ 22 h 23"/>
                <a:gd name="T4" fmla="*/ 2 w 17"/>
                <a:gd name="T5" fmla="*/ 20 h 23"/>
                <a:gd name="T6" fmla="*/ 1 w 17"/>
                <a:gd name="T7" fmla="*/ 17 h 23"/>
                <a:gd name="T8" fmla="*/ 0 w 17"/>
                <a:gd name="T9" fmla="*/ 12 h 23"/>
                <a:gd name="T10" fmla="*/ 0 w 17"/>
                <a:gd name="T11" fmla="*/ 11 h 23"/>
                <a:gd name="T12" fmla="*/ 1 w 17"/>
                <a:gd name="T13" fmla="*/ 6 h 23"/>
                <a:gd name="T14" fmla="*/ 2 w 17"/>
                <a:gd name="T15" fmla="*/ 3 h 23"/>
                <a:gd name="T16" fmla="*/ 5 w 17"/>
                <a:gd name="T17" fmla="*/ 1 h 23"/>
                <a:gd name="T18" fmla="*/ 9 w 17"/>
                <a:gd name="T19" fmla="*/ 0 h 23"/>
                <a:gd name="T20" fmla="*/ 15 w 17"/>
                <a:gd name="T21" fmla="*/ 3 h 23"/>
                <a:gd name="T22" fmla="*/ 17 w 17"/>
                <a:gd name="T23" fmla="*/ 11 h 23"/>
                <a:gd name="T24" fmla="*/ 17 w 17"/>
                <a:gd name="T25" fmla="*/ 13 h 23"/>
                <a:gd name="T26" fmla="*/ 6 w 17"/>
                <a:gd name="T27" fmla="*/ 13 h 23"/>
                <a:gd name="T28" fmla="*/ 6 w 17"/>
                <a:gd name="T29" fmla="*/ 15 h 23"/>
                <a:gd name="T30" fmla="*/ 7 w 17"/>
                <a:gd name="T31" fmla="*/ 17 h 23"/>
                <a:gd name="T32" fmla="*/ 8 w 17"/>
                <a:gd name="T33" fmla="*/ 18 h 23"/>
                <a:gd name="T34" fmla="*/ 10 w 17"/>
                <a:gd name="T35" fmla="*/ 18 h 23"/>
                <a:gd name="T36" fmla="*/ 12 w 17"/>
                <a:gd name="T37" fmla="*/ 17 h 23"/>
                <a:gd name="T38" fmla="*/ 14 w 17"/>
                <a:gd name="T39" fmla="*/ 16 h 23"/>
                <a:gd name="T40" fmla="*/ 17 w 17"/>
                <a:gd name="T41" fmla="*/ 19 h 23"/>
                <a:gd name="T42" fmla="*/ 16 w 17"/>
                <a:gd name="T43" fmla="*/ 20 h 23"/>
                <a:gd name="T44" fmla="*/ 14 w 17"/>
                <a:gd name="T45" fmla="*/ 22 h 23"/>
                <a:gd name="T46" fmla="*/ 12 w 17"/>
                <a:gd name="T47" fmla="*/ 22 h 23"/>
                <a:gd name="T48" fmla="*/ 9 w 17"/>
                <a:gd name="T49" fmla="*/ 23 h 23"/>
                <a:gd name="T50" fmla="*/ 9 w 17"/>
                <a:gd name="T51" fmla="*/ 5 h 23"/>
                <a:gd name="T52" fmla="*/ 6 w 17"/>
                <a:gd name="T53" fmla="*/ 6 h 23"/>
                <a:gd name="T54" fmla="*/ 6 w 17"/>
                <a:gd name="T55" fmla="*/ 9 h 23"/>
                <a:gd name="T56" fmla="*/ 11 w 17"/>
                <a:gd name="T57" fmla="*/ 9 h 23"/>
                <a:gd name="T58" fmla="*/ 11 w 17"/>
                <a:gd name="T59" fmla="*/ 9 h 23"/>
                <a:gd name="T60" fmla="*/ 11 w 17"/>
                <a:gd name="T61" fmla="*/ 6 h 23"/>
                <a:gd name="T62" fmla="*/ 9 w 17"/>
                <a:gd name="T63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3">
                  <a:moveTo>
                    <a:pt x="9" y="23"/>
                  </a:moveTo>
                  <a:cubicBezTo>
                    <a:pt x="8" y="23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6"/>
                    <a:pt x="0" y="14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9"/>
                    <a:pt x="0" y="7"/>
                    <a:pt x="1" y="6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1" y="0"/>
                    <a:pt x="14" y="1"/>
                    <a:pt x="15" y="3"/>
                  </a:cubicBezTo>
                  <a:cubicBezTo>
                    <a:pt x="16" y="4"/>
                    <a:pt x="17" y="7"/>
                    <a:pt x="17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6" y="16"/>
                    <a:pt x="7" y="17"/>
                  </a:cubicBezTo>
                  <a:cubicBezTo>
                    <a:pt x="7" y="17"/>
                    <a:pt x="8" y="17"/>
                    <a:pt x="8" y="18"/>
                  </a:cubicBezTo>
                  <a:cubicBezTo>
                    <a:pt x="8" y="18"/>
                    <a:pt x="9" y="18"/>
                    <a:pt x="10" y="18"/>
                  </a:cubicBezTo>
                  <a:cubicBezTo>
                    <a:pt x="11" y="18"/>
                    <a:pt x="12" y="18"/>
                    <a:pt x="12" y="17"/>
                  </a:cubicBezTo>
                  <a:cubicBezTo>
                    <a:pt x="13" y="17"/>
                    <a:pt x="14" y="16"/>
                    <a:pt x="14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4" y="22"/>
                  </a:cubicBezTo>
                  <a:cubicBezTo>
                    <a:pt x="13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3"/>
                  </a:cubicBezTo>
                  <a:close/>
                  <a:moveTo>
                    <a:pt x="9" y="5"/>
                  </a:moveTo>
                  <a:cubicBezTo>
                    <a:pt x="8" y="5"/>
                    <a:pt x="7" y="5"/>
                    <a:pt x="6" y="6"/>
                  </a:cubicBezTo>
                  <a:cubicBezTo>
                    <a:pt x="6" y="6"/>
                    <a:pt x="6" y="8"/>
                    <a:pt x="6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7"/>
                    <a:pt x="11" y="6"/>
                    <a:pt x="11" y="6"/>
                  </a:cubicBezTo>
                  <a:cubicBezTo>
                    <a:pt x="10" y="5"/>
                    <a:pt x="10" y="5"/>
                    <a:pt x="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97" name="Freeform 598"/>
            <p:cNvSpPr>
              <a:spLocks/>
            </p:cNvSpPr>
            <p:nvPr/>
          </p:nvSpPr>
          <p:spPr bwMode="auto">
            <a:xfrm>
              <a:off x="-2046604" y="4074226"/>
              <a:ext cx="72428" cy="91294"/>
            </a:xfrm>
            <a:custGeom>
              <a:avLst/>
              <a:gdLst>
                <a:gd name="T0" fmla="*/ 8 w 16"/>
                <a:gd name="T1" fmla="*/ 18 h 23"/>
                <a:gd name="T2" fmla="*/ 10 w 16"/>
                <a:gd name="T3" fmla="*/ 17 h 23"/>
                <a:gd name="T4" fmla="*/ 11 w 16"/>
                <a:gd name="T5" fmla="*/ 15 h 23"/>
                <a:gd name="T6" fmla="*/ 16 w 16"/>
                <a:gd name="T7" fmla="*/ 15 h 23"/>
                <a:gd name="T8" fmla="*/ 15 w 16"/>
                <a:gd name="T9" fmla="*/ 18 h 23"/>
                <a:gd name="T10" fmla="*/ 14 w 16"/>
                <a:gd name="T11" fmla="*/ 20 h 23"/>
                <a:gd name="T12" fmla="*/ 11 w 16"/>
                <a:gd name="T13" fmla="*/ 22 h 23"/>
                <a:gd name="T14" fmla="*/ 8 w 16"/>
                <a:gd name="T15" fmla="*/ 23 h 23"/>
                <a:gd name="T16" fmla="*/ 4 w 16"/>
                <a:gd name="T17" fmla="*/ 22 h 23"/>
                <a:gd name="T18" fmla="*/ 2 w 16"/>
                <a:gd name="T19" fmla="*/ 20 h 23"/>
                <a:gd name="T20" fmla="*/ 0 w 16"/>
                <a:gd name="T21" fmla="*/ 17 h 23"/>
                <a:gd name="T22" fmla="*/ 0 w 16"/>
                <a:gd name="T23" fmla="*/ 12 h 23"/>
                <a:gd name="T24" fmla="*/ 0 w 16"/>
                <a:gd name="T25" fmla="*/ 10 h 23"/>
                <a:gd name="T26" fmla="*/ 0 w 16"/>
                <a:gd name="T27" fmla="*/ 6 h 23"/>
                <a:gd name="T28" fmla="*/ 2 w 16"/>
                <a:gd name="T29" fmla="*/ 3 h 23"/>
                <a:gd name="T30" fmla="*/ 4 w 16"/>
                <a:gd name="T31" fmla="*/ 1 h 23"/>
                <a:gd name="T32" fmla="*/ 8 w 16"/>
                <a:gd name="T33" fmla="*/ 0 h 23"/>
                <a:gd name="T34" fmla="*/ 11 w 16"/>
                <a:gd name="T35" fmla="*/ 0 h 23"/>
                <a:gd name="T36" fmla="*/ 14 w 16"/>
                <a:gd name="T37" fmla="*/ 2 h 23"/>
                <a:gd name="T38" fmla="*/ 15 w 16"/>
                <a:gd name="T39" fmla="*/ 5 h 23"/>
                <a:gd name="T40" fmla="*/ 16 w 16"/>
                <a:gd name="T41" fmla="*/ 8 h 23"/>
                <a:gd name="T42" fmla="*/ 11 w 16"/>
                <a:gd name="T43" fmla="*/ 8 h 23"/>
                <a:gd name="T44" fmla="*/ 10 w 16"/>
                <a:gd name="T45" fmla="*/ 6 h 23"/>
                <a:gd name="T46" fmla="*/ 8 w 16"/>
                <a:gd name="T47" fmla="*/ 5 h 23"/>
                <a:gd name="T48" fmla="*/ 7 w 16"/>
                <a:gd name="T49" fmla="*/ 5 h 23"/>
                <a:gd name="T50" fmla="*/ 6 w 16"/>
                <a:gd name="T51" fmla="*/ 6 h 23"/>
                <a:gd name="T52" fmla="*/ 5 w 16"/>
                <a:gd name="T53" fmla="*/ 8 h 23"/>
                <a:gd name="T54" fmla="*/ 5 w 16"/>
                <a:gd name="T55" fmla="*/ 10 h 23"/>
                <a:gd name="T56" fmla="*/ 5 w 16"/>
                <a:gd name="T57" fmla="*/ 12 h 23"/>
                <a:gd name="T58" fmla="*/ 5 w 16"/>
                <a:gd name="T59" fmla="*/ 15 h 23"/>
                <a:gd name="T60" fmla="*/ 6 w 16"/>
                <a:gd name="T61" fmla="*/ 16 h 23"/>
                <a:gd name="T62" fmla="*/ 7 w 16"/>
                <a:gd name="T63" fmla="*/ 17 h 23"/>
                <a:gd name="T64" fmla="*/ 8 w 16"/>
                <a:gd name="T65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" h="23">
                  <a:moveTo>
                    <a:pt x="8" y="18"/>
                  </a:moveTo>
                  <a:cubicBezTo>
                    <a:pt x="9" y="18"/>
                    <a:pt x="10" y="18"/>
                    <a:pt x="10" y="17"/>
                  </a:cubicBezTo>
                  <a:cubicBezTo>
                    <a:pt x="10" y="17"/>
                    <a:pt x="11" y="16"/>
                    <a:pt x="11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7"/>
                    <a:pt x="15" y="18"/>
                  </a:cubicBezTo>
                  <a:cubicBezTo>
                    <a:pt x="15" y="19"/>
                    <a:pt x="14" y="20"/>
                    <a:pt x="14" y="20"/>
                  </a:cubicBezTo>
                  <a:cubicBezTo>
                    <a:pt x="13" y="21"/>
                    <a:pt x="12" y="22"/>
                    <a:pt x="11" y="22"/>
                  </a:cubicBezTo>
                  <a:cubicBezTo>
                    <a:pt x="10" y="22"/>
                    <a:pt x="9" y="23"/>
                    <a:pt x="8" y="23"/>
                  </a:cubicBezTo>
                  <a:cubicBezTo>
                    <a:pt x="7" y="23"/>
                    <a:pt x="5" y="22"/>
                    <a:pt x="4" y="22"/>
                  </a:cubicBezTo>
                  <a:cubicBezTo>
                    <a:pt x="3" y="21"/>
                    <a:pt x="2" y="21"/>
                    <a:pt x="2" y="20"/>
                  </a:cubicBezTo>
                  <a:cubicBezTo>
                    <a:pt x="1" y="19"/>
                    <a:pt x="0" y="18"/>
                    <a:pt x="0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0" y="5"/>
                    <a:pt x="1" y="4"/>
                    <a:pt x="2" y="3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5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1"/>
                    <a:pt x="13" y="1"/>
                    <a:pt x="14" y="2"/>
                  </a:cubicBezTo>
                  <a:cubicBezTo>
                    <a:pt x="15" y="3"/>
                    <a:pt x="15" y="4"/>
                    <a:pt x="15" y="5"/>
                  </a:cubicBezTo>
                  <a:cubicBezTo>
                    <a:pt x="16" y="6"/>
                    <a:pt x="16" y="7"/>
                    <a:pt x="16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0" y="6"/>
                    <a:pt x="10" y="6"/>
                  </a:cubicBezTo>
                  <a:cubicBezTo>
                    <a:pt x="10" y="5"/>
                    <a:pt x="9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6" y="7"/>
                    <a:pt x="5" y="7"/>
                    <a:pt x="5" y="8"/>
                  </a:cubicBezTo>
                  <a:cubicBezTo>
                    <a:pt x="5" y="9"/>
                    <a:pt x="5" y="10"/>
                    <a:pt x="5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4"/>
                    <a:pt x="5" y="15"/>
                  </a:cubicBezTo>
                  <a:cubicBezTo>
                    <a:pt x="5" y="15"/>
                    <a:pt x="6" y="16"/>
                    <a:pt x="6" y="16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7" y="18"/>
                    <a:pt x="7" y="18"/>
                    <a:pt x="8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98" name="Freeform 599"/>
            <p:cNvSpPr>
              <a:spLocks/>
            </p:cNvSpPr>
            <p:nvPr/>
          </p:nvSpPr>
          <p:spPr bwMode="auto">
            <a:xfrm>
              <a:off x="-1958656" y="4038600"/>
              <a:ext cx="72428" cy="124694"/>
            </a:xfrm>
            <a:custGeom>
              <a:avLst/>
              <a:gdLst>
                <a:gd name="T0" fmla="*/ 6 w 16"/>
                <a:gd name="T1" fmla="*/ 11 h 31"/>
                <a:gd name="T2" fmla="*/ 8 w 16"/>
                <a:gd name="T3" fmla="*/ 9 h 31"/>
                <a:gd name="T4" fmla="*/ 10 w 16"/>
                <a:gd name="T5" fmla="*/ 9 h 31"/>
                <a:gd name="T6" fmla="*/ 13 w 16"/>
                <a:gd name="T7" fmla="*/ 9 h 31"/>
                <a:gd name="T8" fmla="*/ 15 w 16"/>
                <a:gd name="T9" fmla="*/ 11 h 31"/>
                <a:gd name="T10" fmla="*/ 16 w 16"/>
                <a:gd name="T11" fmla="*/ 13 h 31"/>
                <a:gd name="T12" fmla="*/ 16 w 16"/>
                <a:gd name="T13" fmla="*/ 17 h 31"/>
                <a:gd name="T14" fmla="*/ 16 w 16"/>
                <a:gd name="T15" fmla="*/ 31 h 31"/>
                <a:gd name="T16" fmla="*/ 11 w 16"/>
                <a:gd name="T17" fmla="*/ 31 h 31"/>
                <a:gd name="T18" fmla="*/ 11 w 16"/>
                <a:gd name="T19" fmla="*/ 17 h 31"/>
                <a:gd name="T20" fmla="*/ 11 w 16"/>
                <a:gd name="T21" fmla="*/ 16 h 31"/>
                <a:gd name="T22" fmla="*/ 10 w 16"/>
                <a:gd name="T23" fmla="*/ 14 h 31"/>
                <a:gd name="T24" fmla="*/ 9 w 16"/>
                <a:gd name="T25" fmla="*/ 14 h 31"/>
                <a:gd name="T26" fmla="*/ 8 w 16"/>
                <a:gd name="T27" fmla="*/ 14 h 31"/>
                <a:gd name="T28" fmla="*/ 7 w 16"/>
                <a:gd name="T29" fmla="*/ 14 h 31"/>
                <a:gd name="T30" fmla="*/ 6 w 16"/>
                <a:gd name="T31" fmla="*/ 15 h 31"/>
                <a:gd name="T32" fmla="*/ 6 w 16"/>
                <a:gd name="T33" fmla="*/ 31 h 31"/>
                <a:gd name="T34" fmla="*/ 0 w 16"/>
                <a:gd name="T35" fmla="*/ 31 h 31"/>
                <a:gd name="T36" fmla="*/ 0 w 16"/>
                <a:gd name="T37" fmla="*/ 0 h 31"/>
                <a:gd name="T38" fmla="*/ 6 w 16"/>
                <a:gd name="T39" fmla="*/ 0 h 31"/>
                <a:gd name="T40" fmla="*/ 6 w 16"/>
                <a:gd name="T41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1">
                  <a:moveTo>
                    <a:pt x="6" y="11"/>
                  </a:moveTo>
                  <a:cubicBezTo>
                    <a:pt x="6" y="10"/>
                    <a:pt x="7" y="10"/>
                    <a:pt x="8" y="9"/>
                  </a:cubicBezTo>
                  <a:cubicBezTo>
                    <a:pt x="9" y="9"/>
                    <a:pt x="9" y="9"/>
                    <a:pt x="10" y="9"/>
                  </a:cubicBezTo>
                  <a:cubicBezTo>
                    <a:pt x="11" y="9"/>
                    <a:pt x="12" y="9"/>
                    <a:pt x="13" y="9"/>
                  </a:cubicBezTo>
                  <a:cubicBezTo>
                    <a:pt x="14" y="10"/>
                    <a:pt x="14" y="10"/>
                    <a:pt x="15" y="11"/>
                  </a:cubicBezTo>
                  <a:cubicBezTo>
                    <a:pt x="15" y="11"/>
                    <a:pt x="16" y="12"/>
                    <a:pt x="16" y="13"/>
                  </a:cubicBezTo>
                  <a:cubicBezTo>
                    <a:pt x="16" y="15"/>
                    <a:pt x="16" y="16"/>
                    <a:pt x="16" y="17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6"/>
                    <a:pt x="11" y="16"/>
                  </a:cubicBezTo>
                  <a:cubicBezTo>
                    <a:pt x="10" y="15"/>
                    <a:pt x="10" y="15"/>
                    <a:pt x="10" y="14"/>
                  </a:cubicBezTo>
                  <a:cubicBezTo>
                    <a:pt x="10" y="14"/>
                    <a:pt x="10" y="14"/>
                    <a:pt x="9" y="14"/>
                  </a:cubicBezTo>
                  <a:cubicBezTo>
                    <a:pt x="9" y="14"/>
                    <a:pt x="9" y="14"/>
                    <a:pt x="8" y="14"/>
                  </a:cubicBezTo>
                  <a:cubicBezTo>
                    <a:pt x="8" y="14"/>
                    <a:pt x="7" y="14"/>
                    <a:pt x="7" y="14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6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699" name="Freeform 600"/>
            <p:cNvSpPr>
              <a:spLocks/>
            </p:cNvSpPr>
            <p:nvPr/>
          </p:nvSpPr>
          <p:spPr bwMode="auto">
            <a:xfrm>
              <a:off x="-1868120" y="4074226"/>
              <a:ext cx="77602" cy="89067"/>
            </a:xfrm>
            <a:custGeom>
              <a:avLst/>
              <a:gdLst>
                <a:gd name="T0" fmla="*/ 6 w 17"/>
                <a:gd name="T1" fmla="*/ 0 h 22"/>
                <a:gd name="T2" fmla="*/ 6 w 17"/>
                <a:gd name="T3" fmla="*/ 2 h 22"/>
                <a:gd name="T4" fmla="*/ 8 w 17"/>
                <a:gd name="T5" fmla="*/ 1 h 22"/>
                <a:gd name="T6" fmla="*/ 11 w 17"/>
                <a:gd name="T7" fmla="*/ 0 h 22"/>
                <a:gd name="T8" fmla="*/ 13 w 17"/>
                <a:gd name="T9" fmla="*/ 0 h 22"/>
                <a:gd name="T10" fmla="*/ 15 w 17"/>
                <a:gd name="T11" fmla="*/ 2 h 22"/>
                <a:gd name="T12" fmla="*/ 16 w 17"/>
                <a:gd name="T13" fmla="*/ 4 h 22"/>
                <a:gd name="T14" fmla="*/ 17 w 17"/>
                <a:gd name="T15" fmla="*/ 8 h 22"/>
                <a:gd name="T16" fmla="*/ 17 w 17"/>
                <a:gd name="T17" fmla="*/ 22 h 22"/>
                <a:gd name="T18" fmla="*/ 11 w 17"/>
                <a:gd name="T19" fmla="*/ 22 h 22"/>
                <a:gd name="T20" fmla="*/ 11 w 17"/>
                <a:gd name="T21" fmla="*/ 8 h 22"/>
                <a:gd name="T22" fmla="*/ 11 w 17"/>
                <a:gd name="T23" fmla="*/ 6 h 22"/>
                <a:gd name="T24" fmla="*/ 10 w 17"/>
                <a:gd name="T25" fmla="*/ 5 h 22"/>
                <a:gd name="T26" fmla="*/ 10 w 17"/>
                <a:gd name="T27" fmla="*/ 5 h 22"/>
                <a:gd name="T28" fmla="*/ 9 w 17"/>
                <a:gd name="T29" fmla="*/ 5 h 22"/>
                <a:gd name="T30" fmla="*/ 7 w 17"/>
                <a:gd name="T31" fmla="*/ 5 h 22"/>
                <a:gd name="T32" fmla="*/ 6 w 17"/>
                <a:gd name="T33" fmla="*/ 6 h 22"/>
                <a:gd name="T34" fmla="*/ 6 w 17"/>
                <a:gd name="T35" fmla="*/ 22 h 22"/>
                <a:gd name="T36" fmla="*/ 0 w 17"/>
                <a:gd name="T37" fmla="*/ 22 h 22"/>
                <a:gd name="T38" fmla="*/ 0 w 17"/>
                <a:gd name="T39" fmla="*/ 0 h 22"/>
                <a:gd name="T40" fmla="*/ 6 w 17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22">
                  <a:moveTo>
                    <a:pt x="6" y="0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1"/>
                    <a:pt x="8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4" y="1"/>
                    <a:pt x="15" y="1"/>
                    <a:pt x="15" y="2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7" y="5"/>
                    <a:pt x="17" y="7"/>
                    <a:pt x="17" y="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7"/>
                    <a:pt x="11" y="6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00" name="Freeform 601"/>
            <p:cNvSpPr>
              <a:spLocks noEditPoints="1"/>
            </p:cNvSpPr>
            <p:nvPr/>
          </p:nvSpPr>
          <p:spPr bwMode="auto">
            <a:xfrm>
              <a:off x="-1772412" y="4043053"/>
              <a:ext cx="28454" cy="120240"/>
            </a:xfrm>
            <a:custGeom>
              <a:avLst/>
              <a:gdLst>
                <a:gd name="T0" fmla="*/ 0 w 6"/>
                <a:gd name="T1" fmla="*/ 3 h 30"/>
                <a:gd name="T2" fmla="*/ 0 w 6"/>
                <a:gd name="T3" fmla="*/ 1 h 30"/>
                <a:gd name="T4" fmla="*/ 1 w 6"/>
                <a:gd name="T5" fmla="*/ 0 h 30"/>
                <a:gd name="T6" fmla="*/ 2 w 6"/>
                <a:gd name="T7" fmla="*/ 0 h 30"/>
                <a:gd name="T8" fmla="*/ 3 w 6"/>
                <a:gd name="T9" fmla="*/ 0 h 30"/>
                <a:gd name="T10" fmla="*/ 4 w 6"/>
                <a:gd name="T11" fmla="*/ 0 h 30"/>
                <a:gd name="T12" fmla="*/ 5 w 6"/>
                <a:gd name="T13" fmla="*/ 0 h 30"/>
                <a:gd name="T14" fmla="*/ 6 w 6"/>
                <a:gd name="T15" fmla="*/ 1 h 30"/>
                <a:gd name="T16" fmla="*/ 6 w 6"/>
                <a:gd name="T17" fmla="*/ 3 h 30"/>
                <a:gd name="T18" fmla="*/ 6 w 6"/>
                <a:gd name="T19" fmla="*/ 4 h 30"/>
                <a:gd name="T20" fmla="*/ 5 w 6"/>
                <a:gd name="T21" fmla="*/ 5 h 30"/>
                <a:gd name="T22" fmla="*/ 4 w 6"/>
                <a:gd name="T23" fmla="*/ 5 h 30"/>
                <a:gd name="T24" fmla="*/ 3 w 6"/>
                <a:gd name="T25" fmla="*/ 6 h 30"/>
                <a:gd name="T26" fmla="*/ 2 w 6"/>
                <a:gd name="T27" fmla="*/ 5 h 30"/>
                <a:gd name="T28" fmla="*/ 1 w 6"/>
                <a:gd name="T29" fmla="*/ 5 h 30"/>
                <a:gd name="T30" fmla="*/ 0 w 6"/>
                <a:gd name="T31" fmla="*/ 4 h 30"/>
                <a:gd name="T32" fmla="*/ 0 w 6"/>
                <a:gd name="T33" fmla="*/ 3 h 30"/>
                <a:gd name="T34" fmla="*/ 6 w 6"/>
                <a:gd name="T35" fmla="*/ 30 h 30"/>
                <a:gd name="T36" fmla="*/ 0 w 6"/>
                <a:gd name="T37" fmla="*/ 30 h 30"/>
                <a:gd name="T38" fmla="*/ 0 w 6"/>
                <a:gd name="T39" fmla="*/ 8 h 30"/>
                <a:gd name="T40" fmla="*/ 6 w 6"/>
                <a:gd name="T41" fmla="*/ 8 h 30"/>
                <a:gd name="T42" fmla="*/ 6 w 6"/>
                <a:gd name="T4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30">
                  <a:moveTo>
                    <a:pt x="0" y="3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6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2" y="6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6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6" y="8"/>
                    <a:pt x="6" y="8"/>
                    <a:pt x="6" y="8"/>
                  </a:cubicBezTo>
                  <a:lnTo>
                    <a:pt x="6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01" name="Freeform 602"/>
            <p:cNvSpPr>
              <a:spLocks/>
            </p:cNvSpPr>
            <p:nvPr/>
          </p:nvSpPr>
          <p:spPr bwMode="auto">
            <a:xfrm>
              <a:off x="-1725851" y="4074226"/>
              <a:ext cx="75016" cy="91294"/>
            </a:xfrm>
            <a:custGeom>
              <a:avLst/>
              <a:gdLst>
                <a:gd name="T0" fmla="*/ 8 w 16"/>
                <a:gd name="T1" fmla="*/ 18 h 23"/>
                <a:gd name="T2" fmla="*/ 10 w 16"/>
                <a:gd name="T3" fmla="*/ 17 h 23"/>
                <a:gd name="T4" fmla="*/ 11 w 16"/>
                <a:gd name="T5" fmla="*/ 15 h 23"/>
                <a:gd name="T6" fmla="*/ 16 w 16"/>
                <a:gd name="T7" fmla="*/ 15 h 23"/>
                <a:gd name="T8" fmla="*/ 15 w 16"/>
                <a:gd name="T9" fmla="*/ 18 h 23"/>
                <a:gd name="T10" fmla="*/ 14 w 16"/>
                <a:gd name="T11" fmla="*/ 20 h 23"/>
                <a:gd name="T12" fmla="*/ 11 w 16"/>
                <a:gd name="T13" fmla="*/ 22 h 23"/>
                <a:gd name="T14" fmla="*/ 8 w 16"/>
                <a:gd name="T15" fmla="*/ 23 h 23"/>
                <a:gd name="T16" fmla="*/ 4 w 16"/>
                <a:gd name="T17" fmla="*/ 22 h 23"/>
                <a:gd name="T18" fmla="*/ 2 w 16"/>
                <a:gd name="T19" fmla="*/ 20 h 23"/>
                <a:gd name="T20" fmla="*/ 0 w 16"/>
                <a:gd name="T21" fmla="*/ 17 h 23"/>
                <a:gd name="T22" fmla="*/ 0 w 16"/>
                <a:gd name="T23" fmla="*/ 12 h 23"/>
                <a:gd name="T24" fmla="*/ 0 w 16"/>
                <a:gd name="T25" fmla="*/ 10 h 23"/>
                <a:gd name="T26" fmla="*/ 0 w 16"/>
                <a:gd name="T27" fmla="*/ 6 h 23"/>
                <a:gd name="T28" fmla="*/ 2 w 16"/>
                <a:gd name="T29" fmla="*/ 3 h 23"/>
                <a:gd name="T30" fmla="*/ 4 w 16"/>
                <a:gd name="T31" fmla="*/ 1 h 23"/>
                <a:gd name="T32" fmla="*/ 8 w 16"/>
                <a:gd name="T33" fmla="*/ 0 h 23"/>
                <a:gd name="T34" fmla="*/ 11 w 16"/>
                <a:gd name="T35" fmla="*/ 0 h 23"/>
                <a:gd name="T36" fmla="*/ 14 w 16"/>
                <a:gd name="T37" fmla="*/ 2 h 23"/>
                <a:gd name="T38" fmla="*/ 15 w 16"/>
                <a:gd name="T39" fmla="*/ 5 h 23"/>
                <a:gd name="T40" fmla="*/ 16 w 16"/>
                <a:gd name="T41" fmla="*/ 8 h 23"/>
                <a:gd name="T42" fmla="*/ 11 w 16"/>
                <a:gd name="T43" fmla="*/ 8 h 23"/>
                <a:gd name="T44" fmla="*/ 10 w 16"/>
                <a:gd name="T45" fmla="*/ 6 h 23"/>
                <a:gd name="T46" fmla="*/ 8 w 16"/>
                <a:gd name="T47" fmla="*/ 5 h 23"/>
                <a:gd name="T48" fmla="*/ 7 w 16"/>
                <a:gd name="T49" fmla="*/ 5 h 23"/>
                <a:gd name="T50" fmla="*/ 6 w 16"/>
                <a:gd name="T51" fmla="*/ 6 h 23"/>
                <a:gd name="T52" fmla="*/ 5 w 16"/>
                <a:gd name="T53" fmla="*/ 8 h 23"/>
                <a:gd name="T54" fmla="*/ 5 w 16"/>
                <a:gd name="T55" fmla="*/ 10 h 23"/>
                <a:gd name="T56" fmla="*/ 5 w 16"/>
                <a:gd name="T57" fmla="*/ 12 h 23"/>
                <a:gd name="T58" fmla="*/ 5 w 16"/>
                <a:gd name="T59" fmla="*/ 15 h 23"/>
                <a:gd name="T60" fmla="*/ 6 w 16"/>
                <a:gd name="T61" fmla="*/ 16 h 23"/>
                <a:gd name="T62" fmla="*/ 7 w 16"/>
                <a:gd name="T63" fmla="*/ 17 h 23"/>
                <a:gd name="T64" fmla="*/ 8 w 16"/>
                <a:gd name="T65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" h="23">
                  <a:moveTo>
                    <a:pt x="8" y="18"/>
                  </a:moveTo>
                  <a:cubicBezTo>
                    <a:pt x="9" y="18"/>
                    <a:pt x="10" y="18"/>
                    <a:pt x="10" y="17"/>
                  </a:cubicBezTo>
                  <a:cubicBezTo>
                    <a:pt x="10" y="17"/>
                    <a:pt x="11" y="16"/>
                    <a:pt x="11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7"/>
                    <a:pt x="15" y="18"/>
                  </a:cubicBezTo>
                  <a:cubicBezTo>
                    <a:pt x="15" y="19"/>
                    <a:pt x="14" y="20"/>
                    <a:pt x="14" y="20"/>
                  </a:cubicBezTo>
                  <a:cubicBezTo>
                    <a:pt x="13" y="21"/>
                    <a:pt x="12" y="22"/>
                    <a:pt x="11" y="22"/>
                  </a:cubicBezTo>
                  <a:cubicBezTo>
                    <a:pt x="10" y="22"/>
                    <a:pt x="9" y="23"/>
                    <a:pt x="8" y="23"/>
                  </a:cubicBezTo>
                  <a:cubicBezTo>
                    <a:pt x="7" y="23"/>
                    <a:pt x="6" y="22"/>
                    <a:pt x="4" y="22"/>
                  </a:cubicBezTo>
                  <a:cubicBezTo>
                    <a:pt x="3" y="21"/>
                    <a:pt x="2" y="21"/>
                    <a:pt x="2" y="20"/>
                  </a:cubicBezTo>
                  <a:cubicBezTo>
                    <a:pt x="1" y="19"/>
                    <a:pt x="0" y="18"/>
                    <a:pt x="0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0" y="5"/>
                    <a:pt x="1" y="4"/>
                    <a:pt x="2" y="3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5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1"/>
                    <a:pt x="13" y="1"/>
                    <a:pt x="14" y="2"/>
                  </a:cubicBezTo>
                  <a:cubicBezTo>
                    <a:pt x="15" y="3"/>
                    <a:pt x="15" y="4"/>
                    <a:pt x="15" y="5"/>
                  </a:cubicBezTo>
                  <a:cubicBezTo>
                    <a:pt x="16" y="6"/>
                    <a:pt x="16" y="7"/>
                    <a:pt x="16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0" y="6"/>
                    <a:pt x="10" y="6"/>
                  </a:cubicBezTo>
                  <a:cubicBezTo>
                    <a:pt x="10" y="5"/>
                    <a:pt x="9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6" y="7"/>
                    <a:pt x="5" y="7"/>
                    <a:pt x="5" y="8"/>
                  </a:cubicBezTo>
                  <a:cubicBezTo>
                    <a:pt x="5" y="9"/>
                    <a:pt x="5" y="10"/>
                    <a:pt x="5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4"/>
                    <a:pt x="5" y="15"/>
                  </a:cubicBezTo>
                  <a:cubicBezTo>
                    <a:pt x="5" y="15"/>
                    <a:pt x="6" y="16"/>
                    <a:pt x="6" y="16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7" y="18"/>
                    <a:pt x="7" y="18"/>
                    <a:pt x="8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02" name="Freeform 603"/>
            <p:cNvSpPr>
              <a:spLocks noEditPoints="1"/>
            </p:cNvSpPr>
            <p:nvPr/>
          </p:nvSpPr>
          <p:spPr bwMode="auto">
            <a:xfrm>
              <a:off x="-1637902" y="4074226"/>
              <a:ext cx="72428" cy="91294"/>
            </a:xfrm>
            <a:custGeom>
              <a:avLst/>
              <a:gdLst>
                <a:gd name="T0" fmla="*/ 11 w 16"/>
                <a:gd name="T1" fmla="*/ 22 h 23"/>
                <a:gd name="T2" fmla="*/ 10 w 16"/>
                <a:gd name="T3" fmla="*/ 21 h 23"/>
                <a:gd name="T4" fmla="*/ 10 w 16"/>
                <a:gd name="T5" fmla="*/ 20 h 23"/>
                <a:gd name="T6" fmla="*/ 8 w 16"/>
                <a:gd name="T7" fmla="*/ 22 h 23"/>
                <a:gd name="T8" fmla="*/ 6 w 16"/>
                <a:gd name="T9" fmla="*/ 23 h 23"/>
                <a:gd name="T10" fmla="*/ 3 w 16"/>
                <a:gd name="T11" fmla="*/ 22 h 23"/>
                <a:gd name="T12" fmla="*/ 1 w 16"/>
                <a:gd name="T13" fmla="*/ 21 h 23"/>
                <a:gd name="T14" fmla="*/ 0 w 16"/>
                <a:gd name="T15" fmla="*/ 19 h 23"/>
                <a:gd name="T16" fmla="*/ 0 w 16"/>
                <a:gd name="T17" fmla="*/ 16 h 23"/>
                <a:gd name="T18" fmla="*/ 0 w 16"/>
                <a:gd name="T19" fmla="*/ 13 h 23"/>
                <a:gd name="T20" fmla="*/ 2 w 16"/>
                <a:gd name="T21" fmla="*/ 11 h 23"/>
                <a:gd name="T22" fmla="*/ 4 w 16"/>
                <a:gd name="T23" fmla="*/ 9 h 23"/>
                <a:gd name="T24" fmla="*/ 8 w 16"/>
                <a:gd name="T25" fmla="*/ 9 h 23"/>
                <a:gd name="T26" fmla="*/ 10 w 16"/>
                <a:gd name="T27" fmla="*/ 9 h 23"/>
                <a:gd name="T28" fmla="*/ 10 w 16"/>
                <a:gd name="T29" fmla="*/ 7 h 23"/>
                <a:gd name="T30" fmla="*/ 9 w 16"/>
                <a:gd name="T31" fmla="*/ 5 h 23"/>
                <a:gd name="T32" fmla="*/ 8 w 16"/>
                <a:gd name="T33" fmla="*/ 4 h 23"/>
                <a:gd name="T34" fmla="*/ 6 w 16"/>
                <a:gd name="T35" fmla="*/ 5 h 23"/>
                <a:gd name="T36" fmla="*/ 6 w 16"/>
                <a:gd name="T37" fmla="*/ 7 h 23"/>
                <a:gd name="T38" fmla="*/ 0 w 16"/>
                <a:gd name="T39" fmla="*/ 7 h 23"/>
                <a:gd name="T40" fmla="*/ 1 w 16"/>
                <a:gd name="T41" fmla="*/ 4 h 23"/>
                <a:gd name="T42" fmla="*/ 2 w 16"/>
                <a:gd name="T43" fmla="*/ 2 h 23"/>
                <a:gd name="T44" fmla="*/ 5 w 16"/>
                <a:gd name="T45" fmla="*/ 0 h 23"/>
                <a:gd name="T46" fmla="*/ 8 w 16"/>
                <a:gd name="T47" fmla="*/ 0 h 23"/>
                <a:gd name="T48" fmla="*/ 11 w 16"/>
                <a:gd name="T49" fmla="*/ 0 h 23"/>
                <a:gd name="T50" fmla="*/ 13 w 16"/>
                <a:gd name="T51" fmla="*/ 2 h 23"/>
                <a:gd name="T52" fmla="*/ 15 w 16"/>
                <a:gd name="T53" fmla="*/ 4 h 23"/>
                <a:gd name="T54" fmla="*/ 16 w 16"/>
                <a:gd name="T55" fmla="*/ 7 h 23"/>
                <a:gd name="T56" fmla="*/ 16 w 16"/>
                <a:gd name="T57" fmla="*/ 17 h 23"/>
                <a:gd name="T58" fmla="*/ 16 w 16"/>
                <a:gd name="T59" fmla="*/ 19 h 23"/>
                <a:gd name="T60" fmla="*/ 16 w 16"/>
                <a:gd name="T61" fmla="*/ 20 h 23"/>
                <a:gd name="T62" fmla="*/ 16 w 16"/>
                <a:gd name="T63" fmla="*/ 21 h 23"/>
                <a:gd name="T64" fmla="*/ 16 w 16"/>
                <a:gd name="T65" fmla="*/ 22 h 23"/>
                <a:gd name="T66" fmla="*/ 16 w 16"/>
                <a:gd name="T67" fmla="*/ 22 h 23"/>
                <a:gd name="T68" fmla="*/ 11 w 16"/>
                <a:gd name="T69" fmla="*/ 22 h 23"/>
                <a:gd name="T70" fmla="*/ 7 w 16"/>
                <a:gd name="T71" fmla="*/ 18 h 23"/>
                <a:gd name="T72" fmla="*/ 9 w 16"/>
                <a:gd name="T73" fmla="*/ 18 h 23"/>
                <a:gd name="T74" fmla="*/ 10 w 16"/>
                <a:gd name="T75" fmla="*/ 17 h 23"/>
                <a:gd name="T76" fmla="*/ 10 w 16"/>
                <a:gd name="T77" fmla="*/ 12 h 23"/>
                <a:gd name="T78" fmla="*/ 9 w 16"/>
                <a:gd name="T79" fmla="*/ 12 h 23"/>
                <a:gd name="T80" fmla="*/ 7 w 16"/>
                <a:gd name="T81" fmla="*/ 13 h 23"/>
                <a:gd name="T82" fmla="*/ 6 w 16"/>
                <a:gd name="T83" fmla="*/ 13 h 23"/>
                <a:gd name="T84" fmla="*/ 6 w 16"/>
                <a:gd name="T85" fmla="*/ 14 h 23"/>
                <a:gd name="T86" fmla="*/ 5 w 16"/>
                <a:gd name="T87" fmla="*/ 16 h 23"/>
                <a:gd name="T88" fmla="*/ 6 w 16"/>
                <a:gd name="T89" fmla="*/ 17 h 23"/>
                <a:gd name="T90" fmla="*/ 7 w 16"/>
                <a:gd name="T91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" h="23">
                  <a:moveTo>
                    <a:pt x="11" y="22"/>
                  </a:moveTo>
                  <a:cubicBezTo>
                    <a:pt x="11" y="22"/>
                    <a:pt x="10" y="22"/>
                    <a:pt x="10" y="21"/>
                  </a:cubicBezTo>
                  <a:cubicBezTo>
                    <a:pt x="10" y="21"/>
                    <a:pt x="10" y="21"/>
                    <a:pt x="10" y="20"/>
                  </a:cubicBezTo>
                  <a:cubicBezTo>
                    <a:pt x="10" y="21"/>
                    <a:pt x="9" y="22"/>
                    <a:pt x="8" y="22"/>
                  </a:cubicBezTo>
                  <a:cubicBezTo>
                    <a:pt x="8" y="22"/>
                    <a:pt x="7" y="23"/>
                    <a:pt x="6" y="23"/>
                  </a:cubicBezTo>
                  <a:cubicBezTo>
                    <a:pt x="5" y="23"/>
                    <a:pt x="4" y="22"/>
                    <a:pt x="3" y="22"/>
                  </a:cubicBezTo>
                  <a:cubicBezTo>
                    <a:pt x="3" y="22"/>
                    <a:pt x="2" y="21"/>
                    <a:pt x="1" y="21"/>
                  </a:cubicBezTo>
                  <a:cubicBezTo>
                    <a:pt x="1" y="20"/>
                    <a:pt x="0" y="20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0"/>
                    <a:pt x="3" y="10"/>
                    <a:pt x="4" y="9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5"/>
                    <a:pt x="9" y="5"/>
                  </a:cubicBezTo>
                  <a:cubicBezTo>
                    <a:pt x="9" y="5"/>
                    <a:pt x="9" y="4"/>
                    <a:pt x="8" y="4"/>
                  </a:cubicBezTo>
                  <a:cubicBezTo>
                    <a:pt x="7" y="4"/>
                    <a:pt x="7" y="5"/>
                    <a:pt x="6" y="5"/>
                  </a:cubicBezTo>
                  <a:cubicBezTo>
                    <a:pt x="6" y="5"/>
                    <a:pt x="6" y="6"/>
                    <a:pt x="6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1"/>
                    <a:pt x="13" y="1"/>
                    <a:pt x="13" y="2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5" y="5"/>
                    <a:pt x="16" y="6"/>
                    <a:pt x="16" y="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9"/>
                  </a:cubicBez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1"/>
                    <a:pt x="16" y="21"/>
                  </a:cubicBezTo>
                  <a:cubicBezTo>
                    <a:pt x="16" y="21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1" y="22"/>
                  </a:lnTo>
                  <a:close/>
                  <a:moveTo>
                    <a:pt x="7" y="18"/>
                  </a:moveTo>
                  <a:cubicBezTo>
                    <a:pt x="8" y="18"/>
                    <a:pt x="8" y="18"/>
                    <a:pt x="9" y="18"/>
                  </a:cubicBezTo>
                  <a:cubicBezTo>
                    <a:pt x="9" y="17"/>
                    <a:pt x="10" y="17"/>
                    <a:pt x="10" y="17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7" y="12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5"/>
                    <a:pt x="5" y="15"/>
                    <a:pt x="5" y="16"/>
                  </a:cubicBezTo>
                  <a:cubicBezTo>
                    <a:pt x="5" y="16"/>
                    <a:pt x="6" y="17"/>
                    <a:pt x="6" y="17"/>
                  </a:cubicBezTo>
                  <a:cubicBezTo>
                    <a:pt x="6" y="18"/>
                    <a:pt x="7" y="18"/>
                    <a:pt x="7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03" name="Rectangle 604"/>
            <p:cNvSpPr>
              <a:spLocks noChangeArrowheads="1"/>
            </p:cNvSpPr>
            <p:nvPr/>
          </p:nvSpPr>
          <p:spPr bwMode="auto">
            <a:xfrm>
              <a:off x="-1544780" y="4038600"/>
              <a:ext cx="25868" cy="1246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04" name="Freeform 605"/>
            <p:cNvSpPr>
              <a:spLocks/>
            </p:cNvSpPr>
            <p:nvPr/>
          </p:nvSpPr>
          <p:spPr bwMode="auto">
            <a:xfrm>
              <a:off x="-4191000" y="4279318"/>
              <a:ext cx="49148" cy="109108"/>
            </a:xfrm>
            <a:custGeom>
              <a:avLst/>
              <a:gdLst>
                <a:gd name="T0" fmla="*/ 8 w 11"/>
                <a:gd name="T1" fmla="*/ 0 h 28"/>
                <a:gd name="T2" fmla="*/ 8 w 11"/>
                <a:gd name="T3" fmla="*/ 5 h 28"/>
                <a:gd name="T4" fmla="*/ 11 w 11"/>
                <a:gd name="T5" fmla="*/ 5 h 28"/>
                <a:gd name="T6" fmla="*/ 11 w 11"/>
                <a:gd name="T7" fmla="*/ 10 h 28"/>
                <a:gd name="T8" fmla="*/ 8 w 11"/>
                <a:gd name="T9" fmla="*/ 10 h 28"/>
                <a:gd name="T10" fmla="*/ 8 w 11"/>
                <a:gd name="T11" fmla="*/ 20 h 28"/>
                <a:gd name="T12" fmla="*/ 8 w 11"/>
                <a:gd name="T13" fmla="*/ 22 h 28"/>
                <a:gd name="T14" fmla="*/ 9 w 11"/>
                <a:gd name="T15" fmla="*/ 22 h 28"/>
                <a:gd name="T16" fmla="*/ 9 w 11"/>
                <a:gd name="T17" fmla="*/ 23 h 28"/>
                <a:gd name="T18" fmla="*/ 10 w 11"/>
                <a:gd name="T19" fmla="*/ 23 h 28"/>
                <a:gd name="T20" fmla="*/ 11 w 11"/>
                <a:gd name="T21" fmla="*/ 23 h 28"/>
                <a:gd name="T22" fmla="*/ 11 w 11"/>
                <a:gd name="T23" fmla="*/ 23 h 28"/>
                <a:gd name="T24" fmla="*/ 11 w 11"/>
                <a:gd name="T25" fmla="*/ 27 h 28"/>
                <a:gd name="T26" fmla="*/ 10 w 11"/>
                <a:gd name="T27" fmla="*/ 27 h 28"/>
                <a:gd name="T28" fmla="*/ 8 w 11"/>
                <a:gd name="T29" fmla="*/ 28 h 28"/>
                <a:gd name="T30" fmla="*/ 6 w 11"/>
                <a:gd name="T31" fmla="*/ 27 h 28"/>
                <a:gd name="T32" fmla="*/ 4 w 11"/>
                <a:gd name="T33" fmla="*/ 26 h 28"/>
                <a:gd name="T34" fmla="*/ 3 w 11"/>
                <a:gd name="T35" fmla="*/ 24 h 28"/>
                <a:gd name="T36" fmla="*/ 2 w 11"/>
                <a:gd name="T37" fmla="*/ 21 h 28"/>
                <a:gd name="T38" fmla="*/ 2 w 11"/>
                <a:gd name="T39" fmla="*/ 10 h 28"/>
                <a:gd name="T40" fmla="*/ 0 w 11"/>
                <a:gd name="T41" fmla="*/ 10 h 28"/>
                <a:gd name="T42" fmla="*/ 0 w 11"/>
                <a:gd name="T43" fmla="*/ 5 h 28"/>
                <a:gd name="T44" fmla="*/ 2 w 11"/>
                <a:gd name="T45" fmla="*/ 5 h 28"/>
                <a:gd name="T46" fmla="*/ 2 w 11"/>
                <a:gd name="T47" fmla="*/ 0 h 28"/>
                <a:gd name="T48" fmla="*/ 8 w 11"/>
                <a:gd name="T4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28">
                  <a:moveTo>
                    <a:pt x="8" y="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2"/>
                  </a:cubicBezTo>
                  <a:cubicBezTo>
                    <a:pt x="8" y="22"/>
                    <a:pt x="8" y="22"/>
                    <a:pt x="9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0" y="27"/>
                    <a:pt x="10" y="27"/>
                  </a:cubicBezTo>
                  <a:cubicBezTo>
                    <a:pt x="9" y="28"/>
                    <a:pt x="9" y="28"/>
                    <a:pt x="8" y="28"/>
                  </a:cubicBezTo>
                  <a:cubicBezTo>
                    <a:pt x="7" y="28"/>
                    <a:pt x="6" y="27"/>
                    <a:pt x="6" y="27"/>
                  </a:cubicBezTo>
                  <a:cubicBezTo>
                    <a:pt x="5" y="27"/>
                    <a:pt x="4" y="27"/>
                    <a:pt x="4" y="26"/>
                  </a:cubicBezTo>
                  <a:cubicBezTo>
                    <a:pt x="3" y="26"/>
                    <a:pt x="3" y="25"/>
                    <a:pt x="3" y="24"/>
                  </a:cubicBezTo>
                  <a:cubicBezTo>
                    <a:pt x="3" y="23"/>
                    <a:pt x="2" y="22"/>
                    <a:pt x="2" y="2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05" name="Freeform 606"/>
            <p:cNvSpPr>
              <a:spLocks noEditPoints="1"/>
            </p:cNvSpPr>
            <p:nvPr/>
          </p:nvSpPr>
          <p:spPr bwMode="auto">
            <a:xfrm>
              <a:off x="-4131504" y="4297131"/>
              <a:ext cx="82775" cy="91294"/>
            </a:xfrm>
            <a:custGeom>
              <a:avLst/>
              <a:gdLst>
                <a:gd name="T0" fmla="*/ 0 w 18"/>
                <a:gd name="T1" fmla="*/ 11 h 23"/>
                <a:gd name="T2" fmla="*/ 1 w 18"/>
                <a:gd name="T3" fmla="*/ 6 h 23"/>
                <a:gd name="T4" fmla="*/ 2 w 18"/>
                <a:gd name="T5" fmla="*/ 3 h 23"/>
                <a:gd name="T6" fmla="*/ 5 w 18"/>
                <a:gd name="T7" fmla="*/ 1 h 23"/>
                <a:gd name="T8" fmla="*/ 9 w 18"/>
                <a:gd name="T9" fmla="*/ 0 h 23"/>
                <a:gd name="T10" fmla="*/ 12 w 18"/>
                <a:gd name="T11" fmla="*/ 1 h 23"/>
                <a:gd name="T12" fmla="*/ 15 w 18"/>
                <a:gd name="T13" fmla="*/ 3 h 23"/>
                <a:gd name="T14" fmla="*/ 17 w 18"/>
                <a:gd name="T15" fmla="*/ 6 h 23"/>
                <a:gd name="T16" fmla="*/ 18 w 18"/>
                <a:gd name="T17" fmla="*/ 11 h 23"/>
                <a:gd name="T18" fmla="*/ 18 w 18"/>
                <a:gd name="T19" fmla="*/ 12 h 23"/>
                <a:gd name="T20" fmla="*/ 17 w 18"/>
                <a:gd name="T21" fmla="*/ 17 h 23"/>
                <a:gd name="T22" fmla="*/ 15 w 18"/>
                <a:gd name="T23" fmla="*/ 20 h 23"/>
                <a:gd name="T24" fmla="*/ 12 w 18"/>
                <a:gd name="T25" fmla="*/ 22 h 23"/>
                <a:gd name="T26" fmla="*/ 9 w 18"/>
                <a:gd name="T27" fmla="*/ 23 h 23"/>
                <a:gd name="T28" fmla="*/ 5 w 18"/>
                <a:gd name="T29" fmla="*/ 22 h 23"/>
                <a:gd name="T30" fmla="*/ 2 w 18"/>
                <a:gd name="T31" fmla="*/ 20 h 23"/>
                <a:gd name="T32" fmla="*/ 1 w 18"/>
                <a:gd name="T33" fmla="*/ 17 h 23"/>
                <a:gd name="T34" fmla="*/ 0 w 18"/>
                <a:gd name="T35" fmla="*/ 12 h 23"/>
                <a:gd name="T36" fmla="*/ 0 w 18"/>
                <a:gd name="T37" fmla="*/ 11 h 23"/>
                <a:gd name="T38" fmla="*/ 6 w 18"/>
                <a:gd name="T39" fmla="*/ 12 h 23"/>
                <a:gd name="T40" fmla="*/ 6 w 18"/>
                <a:gd name="T41" fmla="*/ 16 h 23"/>
                <a:gd name="T42" fmla="*/ 9 w 18"/>
                <a:gd name="T43" fmla="*/ 18 h 23"/>
                <a:gd name="T44" fmla="*/ 11 w 18"/>
                <a:gd name="T45" fmla="*/ 16 h 23"/>
                <a:gd name="T46" fmla="*/ 12 w 18"/>
                <a:gd name="T47" fmla="*/ 12 h 23"/>
                <a:gd name="T48" fmla="*/ 12 w 18"/>
                <a:gd name="T49" fmla="*/ 11 h 23"/>
                <a:gd name="T50" fmla="*/ 11 w 18"/>
                <a:gd name="T51" fmla="*/ 6 h 23"/>
                <a:gd name="T52" fmla="*/ 9 w 18"/>
                <a:gd name="T53" fmla="*/ 5 h 23"/>
                <a:gd name="T54" fmla="*/ 6 w 18"/>
                <a:gd name="T55" fmla="*/ 6 h 23"/>
                <a:gd name="T56" fmla="*/ 6 w 18"/>
                <a:gd name="T57" fmla="*/ 11 h 23"/>
                <a:gd name="T58" fmla="*/ 6 w 18"/>
                <a:gd name="T5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3">
                  <a:moveTo>
                    <a:pt x="0" y="11"/>
                  </a:moveTo>
                  <a:cubicBezTo>
                    <a:pt x="0" y="9"/>
                    <a:pt x="0" y="7"/>
                    <a:pt x="1" y="6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4" y="1"/>
                    <a:pt x="14" y="2"/>
                    <a:pt x="15" y="3"/>
                  </a:cubicBezTo>
                  <a:cubicBezTo>
                    <a:pt x="16" y="4"/>
                    <a:pt x="17" y="5"/>
                    <a:pt x="17" y="6"/>
                  </a:cubicBezTo>
                  <a:cubicBezTo>
                    <a:pt x="17" y="7"/>
                    <a:pt x="18" y="9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4"/>
                    <a:pt x="17" y="15"/>
                    <a:pt x="17" y="17"/>
                  </a:cubicBezTo>
                  <a:cubicBezTo>
                    <a:pt x="17" y="18"/>
                    <a:pt x="16" y="19"/>
                    <a:pt x="15" y="20"/>
                  </a:cubicBezTo>
                  <a:cubicBezTo>
                    <a:pt x="14" y="21"/>
                    <a:pt x="14" y="21"/>
                    <a:pt x="12" y="22"/>
                  </a:cubicBezTo>
                  <a:cubicBezTo>
                    <a:pt x="11" y="22"/>
                    <a:pt x="10" y="23"/>
                    <a:pt x="9" y="23"/>
                  </a:cubicBezTo>
                  <a:cubicBezTo>
                    <a:pt x="7" y="23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5"/>
                    <a:pt x="0" y="14"/>
                    <a:pt x="0" y="12"/>
                  </a:cubicBezTo>
                  <a:lnTo>
                    <a:pt x="0" y="11"/>
                  </a:lnTo>
                  <a:close/>
                  <a:moveTo>
                    <a:pt x="6" y="12"/>
                  </a:moveTo>
                  <a:cubicBezTo>
                    <a:pt x="6" y="14"/>
                    <a:pt x="6" y="15"/>
                    <a:pt x="6" y="16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10" y="18"/>
                    <a:pt x="11" y="17"/>
                    <a:pt x="11" y="16"/>
                  </a:cubicBezTo>
                  <a:cubicBezTo>
                    <a:pt x="12" y="15"/>
                    <a:pt x="12" y="14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2" y="7"/>
                    <a:pt x="11" y="6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8" y="5"/>
                    <a:pt x="7" y="5"/>
                    <a:pt x="6" y="6"/>
                  </a:cubicBezTo>
                  <a:cubicBezTo>
                    <a:pt x="6" y="7"/>
                    <a:pt x="6" y="9"/>
                    <a:pt x="6" y="11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06" name="Freeform 607"/>
            <p:cNvSpPr>
              <a:spLocks noEditPoints="1"/>
            </p:cNvSpPr>
            <p:nvPr/>
          </p:nvSpPr>
          <p:spPr bwMode="auto">
            <a:xfrm>
              <a:off x="-4040970" y="4297131"/>
              <a:ext cx="82775" cy="91294"/>
            </a:xfrm>
            <a:custGeom>
              <a:avLst/>
              <a:gdLst>
                <a:gd name="T0" fmla="*/ 0 w 18"/>
                <a:gd name="T1" fmla="*/ 11 h 23"/>
                <a:gd name="T2" fmla="*/ 1 w 18"/>
                <a:gd name="T3" fmla="*/ 6 h 23"/>
                <a:gd name="T4" fmla="*/ 3 w 18"/>
                <a:gd name="T5" fmla="*/ 3 h 23"/>
                <a:gd name="T6" fmla="*/ 6 w 18"/>
                <a:gd name="T7" fmla="*/ 1 h 23"/>
                <a:gd name="T8" fmla="*/ 9 w 18"/>
                <a:gd name="T9" fmla="*/ 0 h 23"/>
                <a:gd name="T10" fmla="*/ 13 w 18"/>
                <a:gd name="T11" fmla="*/ 1 h 23"/>
                <a:gd name="T12" fmla="*/ 16 w 18"/>
                <a:gd name="T13" fmla="*/ 3 h 23"/>
                <a:gd name="T14" fmla="*/ 18 w 18"/>
                <a:gd name="T15" fmla="*/ 6 h 23"/>
                <a:gd name="T16" fmla="*/ 18 w 18"/>
                <a:gd name="T17" fmla="*/ 11 h 23"/>
                <a:gd name="T18" fmla="*/ 18 w 18"/>
                <a:gd name="T19" fmla="*/ 12 h 23"/>
                <a:gd name="T20" fmla="*/ 18 w 18"/>
                <a:gd name="T21" fmla="*/ 17 h 23"/>
                <a:gd name="T22" fmla="*/ 16 w 18"/>
                <a:gd name="T23" fmla="*/ 20 h 23"/>
                <a:gd name="T24" fmla="*/ 13 w 18"/>
                <a:gd name="T25" fmla="*/ 22 h 23"/>
                <a:gd name="T26" fmla="*/ 9 w 18"/>
                <a:gd name="T27" fmla="*/ 23 h 23"/>
                <a:gd name="T28" fmla="*/ 6 w 18"/>
                <a:gd name="T29" fmla="*/ 22 h 23"/>
                <a:gd name="T30" fmla="*/ 3 w 18"/>
                <a:gd name="T31" fmla="*/ 20 h 23"/>
                <a:gd name="T32" fmla="*/ 1 w 18"/>
                <a:gd name="T33" fmla="*/ 17 h 23"/>
                <a:gd name="T34" fmla="*/ 0 w 18"/>
                <a:gd name="T35" fmla="*/ 12 h 23"/>
                <a:gd name="T36" fmla="*/ 0 w 18"/>
                <a:gd name="T37" fmla="*/ 11 h 23"/>
                <a:gd name="T38" fmla="*/ 6 w 18"/>
                <a:gd name="T39" fmla="*/ 12 h 23"/>
                <a:gd name="T40" fmla="*/ 7 w 18"/>
                <a:gd name="T41" fmla="*/ 16 h 23"/>
                <a:gd name="T42" fmla="*/ 9 w 18"/>
                <a:gd name="T43" fmla="*/ 18 h 23"/>
                <a:gd name="T44" fmla="*/ 12 w 18"/>
                <a:gd name="T45" fmla="*/ 16 h 23"/>
                <a:gd name="T46" fmla="*/ 12 w 18"/>
                <a:gd name="T47" fmla="*/ 12 h 23"/>
                <a:gd name="T48" fmla="*/ 12 w 18"/>
                <a:gd name="T49" fmla="*/ 11 h 23"/>
                <a:gd name="T50" fmla="*/ 12 w 18"/>
                <a:gd name="T51" fmla="*/ 6 h 23"/>
                <a:gd name="T52" fmla="*/ 9 w 18"/>
                <a:gd name="T53" fmla="*/ 5 h 23"/>
                <a:gd name="T54" fmla="*/ 7 w 18"/>
                <a:gd name="T55" fmla="*/ 6 h 23"/>
                <a:gd name="T56" fmla="*/ 6 w 18"/>
                <a:gd name="T57" fmla="*/ 11 h 23"/>
                <a:gd name="T58" fmla="*/ 6 w 18"/>
                <a:gd name="T5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3">
                  <a:moveTo>
                    <a:pt x="0" y="11"/>
                  </a:moveTo>
                  <a:cubicBezTo>
                    <a:pt x="0" y="9"/>
                    <a:pt x="1" y="7"/>
                    <a:pt x="1" y="6"/>
                  </a:cubicBezTo>
                  <a:cubicBezTo>
                    <a:pt x="1" y="5"/>
                    <a:pt x="2" y="4"/>
                    <a:pt x="3" y="3"/>
                  </a:cubicBezTo>
                  <a:cubicBezTo>
                    <a:pt x="4" y="2"/>
                    <a:pt x="5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4" y="1"/>
                    <a:pt x="15" y="2"/>
                    <a:pt x="16" y="3"/>
                  </a:cubicBezTo>
                  <a:cubicBezTo>
                    <a:pt x="17" y="4"/>
                    <a:pt x="17" y="5"/>
                    <a:pt x="18" y="6"/>
                  </a:cubicBezTo>
                  <a:cubicBezTo>
                    <a:pt x="18" y="7"/>
                    <a:pt x="18" y="9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4"/>
                    <a:pt x="18" y="15"/>
                    <a:pt x="18" y="17"/>
                  </a:cubicBezTo>
                  <a:cubicBezTo>
                    <a:pt x="17" y="18"/>
                    <a:pt x="17" y="19"/>
                    <a:pt x="16" y="20"/>
                  </a:cubicBezTo>
                  <a:cubicBezTo>
                    <a:pt x="15" y="21"/>
                    <a:pt x="14" y="21"/>
                    <a:pt x="13" y="22"/>
                  </a:cubicBezTo>
                  <a:cubicBezTo>
                    <a:pt x="12" y="22"/>
                    <a:pt x="11" y="23"/>
                    <a:pt x="9" y="23"/>
                  </a:cubicBezTo>
                  <a:cubicBezTo>
                    <a:pt x="8" y="23"/>
                    <a:pt x="7" y="22"/>
                    <a:pt x="6" y="22"/>
                  </a:cubicBezTo>
                  <a:cubicBezTo>
                    <a:pt x="5" y="21"/>
                    <a:pt x="4" y="21"/>
                    <a:pt x="3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1" y="15"/>
                    <a:pt x="0" y="14"/>
                    <a:pt x="0" y="12"/>
                  </a:cubicBezTo>
                  <a:lnTo>
                    <a:pt x="0" y="11"/>
                  </a:lnTo>
                  <a:close/>
                  <a:moveTo>
                    <a:pt x="6" y="12"/>
                  </a:moveTo>
                  <a:cubicBezTo>
                    <a:pt x="6" y="14"/>
                    <a:pt x="6" y="15"/>
                    <a:pt x="7" y="16"/>
                  </a:cubicBezTo>
                  <a:cubicBezTo>
                    <a:pt x="8" y="17"/>
                    <a:pt x="8" y="18"/>
                    <a:pt x="9" y="18"/>
                  </a:cubicBezTo>
                  <a:cubicBezTo>
                    <a:pt x="10" y="18"/>
                    <a:pt x="11" y="17"/>
                    <a:pt x="12" y="16"/>
                  </a:cubicBezTo>
                  <a:cubicBezTo>
                    <a:pt x="12" y="15"/>
                    <a:pt x="12" y="14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2" y="7"/>
                    <a:pt x="12" y="6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8" y="5"/>
                    <a:pt x="8" y="5"/>
                    <a:pt x="7" y="6"/>
                  </a:cubicBezTo>
                  <a:cubicBezTo>
                    <a:pt x="6" y="7"/>
                    <a:pt x="6" y="9"/>
                    <a:pt x="6" y="11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07" name="Rectangle 608"/>
            <p:cNvSpPr>
              <a:spLocks noChangeArrowheads="1"/>
            </p:cNvSpPr>
            <p:nvPr/>
          </p:nvSpPr>
          <p:spPr bwMode="auto">
            <a:xfrm>
              <a:off x="-3940086" y="4261505"/>
              <a:ext cx="28454" cy="1246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08" name="Freeform 609"/>
            <p:cNvSpPr>
              <a:spLocks/>
            </p:cNvSpPr>
            <p:nvPr/>
          </p:nvSpPr>
          <p:spPr bwMode="auto">
            <a:xfrm>
              <a:off x="-3898699" y="4297131"/>
              <a:ext cx="75016" cy="91294"/>
            </a:xfrm>
            <a:custGeom>
              <a:avLst/>
              <a:gdLst>
                <a:gd name="T0" fmla="*/ 11 w 16"/>
                <a:gd name="T1" fmla="*/ 16 h 23"/>
                <a:gd name="T2" fmla="*/ 11 w 16"/>
                <a:gd name="T3" fmla="*/ 16 h 23"/>
                <a:gd name="T4" fmla="*/ 10 w 16"/>
                <a:gd name="T5" fmla="*/ 15 h 23"/>
                <a:gd name="T6" fmla="*/ 9 w 16"/>
                <a:gd name="T7" fmla="*/ 14 h 23"/>
                <a:gd name="T8" fmla="*/ 7 w 16"/>
                <a:gd name="T9" fmla="*/ 13 h 23"/>
                <a:gd name="T10" fmla="*/ 4 w 16"/>
                <a:gd name="T11" fmla="*/ 12 h 23"/>
                <a:gd name="T12" fmla="*/ 2 w 16"/>
                <a:gd name="T13" fmla="*/ 11 h 23"/>
                <a:gd name="T14" fmla="*/ 1 w 16"/>
                <a:gd name="T15" fmla="*/ 9 h 23"/>
                <a:gd name="T16" fmla="*/ 1 w 16"/>
                <a:gd name="T17" fmla="*/ 6 h 23"/>
                <a:gd name="T18" fmla="*/ 1 w 16"/>
                <a:gd name="T19" fmla="*/ 4 h 23"/>
                <a:gd name="T20" fmla="*/ 3 w 16"/>
                <a:gd name="T21" fmla="*/ 2 h 23"/>
                <a:gd name="T22" fmla="*/ 5 w 16"/>
                <a:gd name="T23" fmla="*/ 0 h 23"/>
                <a:gd name="T24" fmla="*/ 8 w 16"/>
                <a:gd name="T25" fmla="*/ 0 h 23"/>
                <a:gd name="T26" fmla="*/ 12 w 16"/>
                <a:gd name="T27" fmla="*/ 0 h 23"/>
                <a:gd name="T28" fmla="*/ 14 w 16"/>
                <a:gd name="T29" fmla="*/ 2 h 23"/>
                <a:gd name="T30" fmla="*/ 16 w 16"/>
                <a:gd name="T31" fmla="*/ 4 h 23"/>
                <a:gd name="T32" fmla="*/ 16 w 16"/>
                <a:gd name="T33" fmla="*/ 7 h 23"/>
                <a:gd name="T34" fmla="*/ 11 w 16"/>
                <a:gd name="T35" fmla="*/ 7 h 23"/>
                <a:gd name="T36" fmla="*/ 10 w 16"/>
                <a:gd name="T37" fmla="*/ 5 h 23"/>
                <a:gd name="T38" fmla="*/ 8 w 16"/>
                <a:gd name="T39" fmla="*/ 4 h 23"/>
                <a:gd name="T40" fmla="*/ 7 w 16"/>
                <a:gd name="T41" fmla="*/ 5 h 23"/>
                <a:gd name="T42" fmla="*/ 6 w 16"/>
                <a:gd name="T43" fmla="*/ 6 h 23"/>
                <a:gd name="T44" fmla="*/ 6 w 16"/>
                <a:gd name="T45" fmla="*/ 7 h 23"/>
                <a:gd name="T46" fmla="*/ 7 w 16"/>
                <a:gd name="T47" fmla="*/ 8 h 23"/>
                <a:gd name="T48" fmla="*/ 8 w 16"/>
                <a:gd name="T49" fmla="*/ 8 h 23"/>
                <a:gd name="T50" fmla="*/ 10 w 16"/>
                <a:gd name="T51" fmla="*/ 9 h 23"/>
                <a:gd name="T52" fmla="*/ 13 w 16"/>
                <a:gd name="T53" fmla="*/ 10 h 23"/>
                <a:gd name="T54" fmla="*/ 15 w 16"/>
                <a:gd name="T55" fmla="*/ 12 h 23"/>
                <a:gd name="T56" fmla="*/ 16 w 16"/>
                <a:gd name="T57" fmla="*/ 14 h 23"/>
                <a:gd name="T58" fmla="*/ 16 w 16"/>
                <a:gd name="T59" fmla="*/ 16 h 23"/>
                <a:gd name="T60" fmla="*/ 16 w 16"/>
                <a:gd name="T61" fmla="*/ 19 h 23"/>
                <a:gd name="T62" fmla="*/ 14 w 16"/>
                <a:gd name="T63" fmla="*/ 21 h 23"/>
                <a:gd name="T64" fmla="*/ 12 w 16"/>
                <a:gd name="T65" fmla="*/ 22 h 23"/>
                <a:gd name="T66" fmla="*/ 8 w 16"/>
                <a:gd name="T67" fmla="*/ 23 h 23"/>
                <a:gd name="T68" fmla="*/ 5 w 16"/>
                <a:gd name="T69" fmla="*/ 22 h 23"/>
                <a:gd name="T70" fmla="*/ 2 w 16"/>
                <a:gd name="T71" fmla="*/ 20 h 23"/>
                <a:gd name="T72" fmla="*/ 1 w 16"/>
                <a:gd name="T73" fmla="*/ 18 h 23"/>
                <a:gd name="T74" fmla="*/ 0 w 16"/>
                <a:gd name="T75" fmla="*/ 15 h 23"/>
                <a:gd name="T76" fmla="*/ 6 w 16"/>
                <a:gd name="T77" fmla="*/ 15 h 23"/>
                <a:gd name="T78" fmla="*/ 6 w 16"/>
                <a:gd name="T79" fmla="*/ 17 h 23"/>
                <a:gd name="T80" fmla="*/ 6 w 16"/>
                <a:gd name="T81" fmla="*/ 18 h 23"/>
                <a:gd name="T82" fmla="*/ 7 w 16"/>
                <a:gd name="T83" fmla="*/ 18 h 23"/>
                <a:gd name="T84" fmla="*/ 8 w 16"/>
                <a:gd name="T85" fmla="*/ 18 h 23"/>
                <a:gd name="T86" fmla="*/ 11 w 16"/>
                <a:gd name="T87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" h="23"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9" y="14"/>
                    <a:pt x="9" y="14"/>
                  </a:cubicBezTo>
                  <a:cubicBezTo>
                    <a:pt x="8" y="14"/>
                    <a:pt x="8" y="14"/>
                    <a:pt x="7" y="13"/>
                  </a:cubicBezTo>
                  <a:cubicBezTo>
                    <a:pt x="6" y="13"/>
                    <a:pt x="5" y="12"/>
                    <a:pt x="4" y="12"/>
                  </a:cubicBezTo>
                  <a:cubicBezTo>
                    <a:pt x="4" y="12"/>
                    <a:pt x="3" y="11"/>
                    <a:pt x="2" y="11"/>
                  </a:cubicBezTo>
                  <a:cubicBezTo>
                    <a:pt x="2" y="10"/>
                    <a:pt x="1" y="9"/>
                    <a:pt x="1" y="9"/>
                  </a:cubicBezTo>
                  <a:cubicBezTo>
                    <a:pt x="1" y="8"/>
                    <a:pt x="1" y="7"/>
                    <a:pt x="1" y="6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1"/>
                    <a:pt x="13" y="1"/>
                    <a:pt x="14" y="2"/>
                  </a:cubicBezTo>
                  <a:cubicBezTo>
                    <a:pt x="15" y="2"/>
                    <a:pt x="15" y="3"/>
                    <a:pt x="16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0" y="4"/>
                    <a:pt x="9" y="4"/>
                    <a:pt x="8" y="4"/>
                  </a:cubicBezTo>
                  <a:cubicBezTo>
                    <a:pt x="8" y="4"/>
                    <a:pt x="7" y="4"/>
                    <a:pt x="7" y="5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7" y="7"/>
                    <a:pt x="7" y="7"/>
                    <a:pt x="7" y="8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9" y="9"/>
                    <a:pt x="9" y="9"/>
                    <a:pt x="10" y="9"/>
                  </a:cubicBezTo>
                  <a:cubicBezTo>
                    <a:pt x="11" y="9"/>
                    <a:pt x="12" y="10"/>
                    <a:pt x="13" y="10"/>
                  </a:cubicBezTo>
                  <a:cubicBezTo>
                    <a:pt x="14" y="11"/>
                    <a:pt x="14" y="11"/>
                    <a:pt x="15" y="12"/>
                  </a:cubicBezTo>
                  <a:cubicBezTo>
                    <a:pt x="15" y="12"/>
                    <a:pt x="16" y="13"/>
                    <a:pt x="16" y="14"/>
                  </a:cubicBezTo>
                  <a:cubicBezTo>
                    <a:pt x="16" y="14"/>
                    <a:pt x="16" y="15"/>
                    <a:pt x="16" y="16"/>
                  </a:cubicBezTo>
                  <a:cubicBezTo>
                    <a:pt x="16" y="17"/>
                    <a:pt x="16" y="18"/>
                    <a:pt x="16" y="19"/>
                  </a:cubicBezTo>
                  <a:cubicBezTo>
                    <a:pt x="15" y="20"/>
                    <a:pt x="15" y="20"/>
                    <a:pt x="14" y="21"/>
                  </a:cubicBezTo>
                  <a:cubicBezTo>
                    <a:pt x="13" y="21"/>
                    <a:pt x="13" y="22"/>
                    <a:pt x="12" y="22"/>
                  </a:cubicBezTo>
                  <a:cubicBezTo>
                    <a:pt x="11" y="22"/>
                    <a:pt x="10" y="23"/>
                    <a:pt x="8" y="23"/>
                  </a:cubicBezTo>
                  <a:cubicBezTo>
                    <a:pt x="7" y="23"/>
                    <a:pt x="6" y="22"/>
                    <a:pt x="5" y="22"/>
                  </a:cubicBezTo>
                  <a:cubicBezTo>
                    <a:pt x="4" y="22"/>
                    <a:pt x="3" y="21"/>
                    <a:pt x="2" y="20"/>
                  </a:cubicBezTo>
                  <a:cubicBezTo>
                    <a:pt x="2" y="20"/>
                    <a:pt x="1" y="19"/>
                    <a:pt x="1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0" y="18"/>
                    <a:pt x="11" y="18"/>
                    <a:pt x="11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09" name="Freeform 610"/>
            <p:cNvSpPr>
              <a:spLocks noEditPoints="1"/>
            </p:cNvSpPr>
            <p:nvPr/>
          </p:nvSpPr>
          <p:spPr bwMode="auto">
            <a:xfrm>
              <a:off x="-3764189" y="4297131"/>
              <a:ext cx="72428" cy="91294"/>
            </a:xfrm>
            <a:custGeom>
              <a:avLst/>
              <a:gdLst>
                <a:gd name="T0" fmla="*/ 11 w 16"/>
                <a:gd name="T1" fmla="*/ 22 h 23"/>
                <a:gd name="T2" fmla="*/ 10 w 16"/>
                <a:gd name="T3" fmla="*/ 21 h 23"/>
                <a:gd name="T4" fmla="*/ 10 w 16"/>
                <a:gd name="T5" fmla="*/ 20 h 23"/>
                <a:gd name="T6" fmla="*/ 9 w 16"/>
                <a:gd name="T7" fmla="*/ 22 h 23"/>
                <a:gd name="T8" fmla="*/ 6 w 16"/>
                <a:gd name="T9" fmla="*/ 23 h 23"/>
                <a:gd name="T10" fmla="*/ 4 w 16"/>
                <a:gd name="T11" fmla="*/ 22 h 23"/>
                <a:gd name="T12" fmla="*/ 1 w 16"/>
                <a:gd name="T13" fmla="*/ 21 h 23"/>
                <a:gd name="T14" fmla="*/ 0 w 16"/>
                <a:gd name="T15" fmla="*/ 19 h 23"/>
                <a:gd name="T16" fmla="*/ 0 w 16"/>
                <a:gd name="T17" fmla="*/ 16 h 23"/>
                <a:gd name="T18" fmla="*/ 0 w 16"/>
                <a:gd name="T19" fmla="*/ 13 h 23"/>
                <a:gd name="T20" fmla="*/ 2 w 16"/>
                <a:gd name="T21" fmla="*/ 11 h 23"/>
                <a:gd name="T22" fmla="*/ 5 w 16"/>
                <a:gd name="T23" fmla="*/ 9 h 23"/>
                <a:gd name="T24" fmla="*/ 8 w 16"/>
                <a:gd name="T25" fmla="*/ 9 h 23"/>
                <a:gd name="T26" fmla="*/ 10 w 16"/>
                <a:gd name="T27" fmla="*/ 9 h 23"/>
                <a:gd name="T28" fmla="*/ 10 w 16"/>
                <a:gd name="T29" fmla="*/ 7 h 23"/>
                <a:gd name="T30" fmla="*/ 9 w 16"/>
                <a:gd name="T31" fmla="*/ 5 h 23"/>
                <a:gd name="T32" fmla="*/ 8 w 16"/>
                <a:gd name="T33" fmla="*/ 4 h 23"/>
                <a:gd name="T34" fmla="*/ 6 w 16"/>
                <a:gd name="T35" fmla="*/ 5 h 23"/>
                <a:gd name="T36" fmla="*/ 6 w 16"/>
                <a:gd name="T37" fmla="*/ 7 h 23"/>
                <a:gd name="T38" fmla="*/ 0 w 16"/>
                <a:gd name="T39" fmla="*/ 7 h 23"/>
                <a:gd name="T40" fmla="*/ 1 w 16"/>
                <a:gd name="T41" fmla="*/ 4 h 23"/>
                <a:gd name="T42" fmla="*/ 2 w 16"/>
                <a:gd name="T43" fmla="*/ 2 h 23"/>
                <a:gd name="T44" fmla="*/ 5 w 16"/>
                <a:gd name="T45" fmla="*/ 0 h 23"/>
                <a:gd name="T46" fmla="*/ 8 w 16"/>
                <a:gd name="T47" fmla="*/ 0 h 23"/>
                <a:gd name="T48" fmla="*/ 11 w 16"/>
                <a:gd name="T49" fmla="*/ 0 h 23"/>
                <a:gd name="T50" fmla="*/ 13 w 16"/>
                <a:gd name="T51" fmla="*/ 2 h 23"/>
                <a:gd name="T52" fmla="*/ 15 w 16"/>
                <a:gd name="T53" fmla="*/ 4 h 23"/>
                <a:gd name="T54" fmla="*/ 16 w 16"/>
                <a:gd name="T55" fmla="*/ 7 h 23"/>
                <a:gd name="T56" fmla="*/ 16 w 16"/>
                <a:gd name="T57" fmla="*/ 17 h 23"/>
                <a:gd name="T58" fmla="*/ 16 w 16"/>
                <a:gd name="T59" fmla="*/ 19 h 23"/>
                <a:gd name="T60" fmla="*/ 16 w 16"/>
                <a:gd name="T61" fmla="*/ 20 h 23"/>
                <a:gd name="T62" fmla="*/ 16 w 16"/>
                <a:gd name="T63" fmla="*/ 21 h 23"/>
                <a:gd name="T64" fmla="*/ 16 w 16"/>
                <a:gd name="T65" fmla="*/ 22 h 23"/>
                <a:gd name="T66" fmla="*/ 16 w 16"/>
                <a:gd name="T67" fmla="*/ 22 h 23"/>
                <a:gd name="T68" fmla="*/ 11 w 16"/>
                <a:gd name="T69" fmla="*/ 22 h 23"/>
                <a:gd name="T70" fmla="*/ 7 w 16"/>
                <a:gd name="T71" fmla="*/ 18 h 23"/>
                <a:gd name="T72" fmla="*/ 9 w 16"/>
                <a:gd name="T73" fmla="*/ 18 h 23"/>
                <a:gd name="T74" fmla="*/ 10 w 16"/>
                <a:gd name="T75" fmla="*/ 17 h 23"/>
                <a:gd name="T76" fmla="*/ 10 w 16"/>
                <a:gd name="T77" fmla="*/ 12 h 23"/>
                <a:gd name="T78" fmla="*/ 9 w 16"/>
                <a:gd name="T79" fmla="*/ 12 h 23"/>
                <a:gd name="T80" fmla="*/ 7 w 16"/>
                <a:gd name="T81" fmla="*/ 13 h 23"/>
                <a:gd name="T82" fmla="*/ 6 w 16"/>
                <a:gd name="T83" fmla="*/ 13 h 23"/>
                <a:gd name="T84" fmla="*/ 6 w 16"/>
                <a:gd name="T85" fmla="*/ 14 h 23"/>
                <a:gd name="T86" fmla="*/ 5 w 16"/>
                <a:gd name="T87" fmla="*/ 16 h 23"/>
                <a:gd name="T88" fmla="*/ 6 w 16"/>
                <a:gd name="T89" fmla="*/ 17 h 23"/>
                <a:gd name="T90" fmla="*/ 7 w 16"/>
                <a:gd name="T91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" h="23">
                  <a:moveTo>
                    <a:pt x="11" y="22"/>
                  </a:moveTo>
                  <a:cubicBezTo>
                    <a:pt x="11" y="22"/>
                    <a:pt x="10" y="22"/>
                    <a:pt x="10" y="21"/>
                  </a:cubicBezTo>
                  <a:cubicBezTo>
                    <a:pt x="10" y="21"/>
                    <a:pt x="10" y="21"/>
                    <a:pt x="10" y="20"/>
                  </a:cubicBezTo>
                  <a:cubicBezTo>
                    <a:pt x="10" y="21"/>
                    <a:pt x="9" y="22"/>
                    <a:pt x="9" y="22"/>
                  </a:cubicBezTo>
                  <a:cubicBezTo>
                    <a:pt x="8" y="22"/>
                    <a:pt x="7" y="23"/>
                    <a:pt x="6" y="23"/>
                  </a:cubicBezTo>
                  <a:cubicBezTo>
                    <a:pt x="5" y="23"/>
                    <a:pt x="4" y="22"/>
                    <a:pt x="4" y="22"/>
                  </a:cubicBezTo>
                  <a:cubicBezTo>
                    <a:pt x="3" y="22"/>
                    <a:pt x="2" y="21"/>
                    <a:pt x="1" y="21"/>
                  </a:cubicBezTo>
                  <a:cubicBezTo>
                    <a:pt x="1" y="20"/>
                    <a:pt x="0" y="20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1" y="12"/>
                    <a:pt x="1" y="11"/>
                    <a:pt x="2" y="11"/>
                  </a:cubicBezTo>
                  <a:cubicBezTo>
                    <a:pt x="3" y="10"/>
                    <a:pt x="3" y="10"/>
                    <a:pt x="5" y="9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5"/>
                    <a:pt x="9" y="5"/>
                  </a:cubicBezTo>
                  <a:cubicBezTo>
                    <a:pt x="9" y="5"/>
                    <a:pt x="9" y="4"/>
                    <a:pt x="8" y="4"/>
                  </a:cubicBezTo>
                  <a:cubicBezTo>
                    <a:pt x="7" y="4"/>
                    <a:pt x="7" y="5"/>
                    <a:pt x="6" y="5"/>
                  </a:cubicBezTo>
                  <a:cubicBezTo>
                    <a:pt x="6" y="5"/>
                    <a:pt x="6" y="6"/>
                    <a:pt x="6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1"/>
                    <a:pt x="13" y="1"/>
                    <a:pt x="13" y="2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5" y="5"/>
                    <a:pt x="16" y="6"/>
                    <a:pt x="16" y="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9"/>
                  </a:cubicBez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1"/>
                    <a:pt x="16" y="21"/>
                  </a:cubicBezTo>
                  <a:cubicBezTo>
                    <a:pt x="16" y="21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1" y="22"/>
                  </a:lnTo>
                  <a:close/>
                  <a:moveTo>
                    <a:pt x="7" y="18"/>
                  </a:moveTo>
                  <a:cubicBezTo>
                    <a:pt x="8" y="18"/>
                    <a:pt x="8" y="18"/>
                    <a:pt x="9" y="18"/>
                  </a:cubicBezTo>
                  <a:cubicBezTo>
                    <a:pt x="9" y="17"/>
                    <a:pt x="10" y="17"/>
                    <a:pt x="10" y="17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8" y="12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5"/>
                    <a:pt x="5" y="15"/>
                    <a:pt x="5" y="16"/>
                  </a:cubicBezTo>
                  <a:cubicBezTo>
                    <a:pt x="5" y="16"/>
                    <a:pt x="6" y="17"/>
                    <a:pt x="6" y="17"/>
                  </a:cubicBezTo>
                  <a:cubicBezTo>
                    <a:pt x="6" y="18"/>
                    <a:pt x="7" y="18"/>
                    <a:pt x="7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10" name="Freeform 611"/>
            <p:cNvSpPr>
              <a:spLocks/>
            </p:cNvSpPr>
            <p:nvPr/>
          </p:nvSpPr>
          <p:spPr bwMode="auto">
            <a:xfrm>
              <a:off x="-3673654" y="4297131"/>
              <a:ext cx="75016" cy="89067"/>
            </a:xfrm>
            <a:custGeom>
              <a:avLst/>
              <a:gdLst>
                <a:gd name="T0" fmla="*/ 5 w 16"/>
                <a:gd name="T1" fmla="*/ 0 h 22"/>
                <a:gd name="T2" fmla="*/ 5 w 16"/>
                <a:gd name="T3" fmla="*/ 2 h 22"/>
                <a:gd name="T4" fmla="*/ 7 w 16"/>
                <a:gd name="T5" fmla="*/ 1 h 22"/>
                <a:gd name="T6" fmla="*/ 10 w 16"/>
                <a:gd name="T7" fmla="*/ 0 h 22"/>
                <a:gd name="T8" fmla="*/ 13 w 16"/>
                <a:gd name="T9" fmla="*/ 0 h 22"/>
                <a:gd name="T10" fmla="*/ 14 w 16"/>
                <a:gd name="T11" fmla="*/ 2 h 22"/>
                <a:gd name="T12" fmla="*/ 16 w 16"/>
                <a:gd name="T13" fmla="*/ 4 h 22"/>
                <a:gd name="T14" fmla="*/ 16 w 16"/>
                <a:gd name="T15" fmla="*/ 8 h 22"/>
                <a:gd name="T16" fmla="*/ 16 w 16"/>
                <a:gd name="T17" fmla="*/ 22 h 22"/>
                <a:gd name="T18" fmla="*/ 10 w 16"/>
                <a:gd name="T19" fmla="*/ 22 h 22"/>
                <a:gd name="T20" fmla="*/ 10 w 16"/>
                <a:gd name="T21" fmla="*/ 8 h 22"/>
                <a:gd name="T22" fmla="*/ 10 w 16"/>
                <a:gd name="T23" fmla="*/ 6 h 22"/>
                <a:gd name="T24" fmla="*/ 10 w 16"/>
                <a:gd name="T25" fmla="*/ 5 h 22"/>
                <a:gd name="T26" fmla="*/ 9 w 16"/>
                <a:gd name="T27" fmla="*/ 5 h 22"/>
                <a:gd name="T28" fmla="*/ 8 w 16"/>
                <a:gd name="T29" fmla="*/ 5 h 22"/>
                <a:gd name="T30" fmla="*/ 6 w 16"/>
                <a:gd name="T31" fmla="*/ 5 h 22"/>
                <a:gd name="T32" fmla="*/ 5 w 16"/>
                <a:gd name="T33" fmla="*/ 6 h 22"/>
                <a:gd name="T34" fmla="*/ 5 w 16"/>
                <a:gd name="T35" fmla="*/ 22 h 22"/>
                <a:gd name="T36" fmla="*/ 0 w 16"/>
                <a:gd name="T37" fmla="*/ 22 h 22"/>
                <a:gd name="T38" fmla="*/ 0 w 16"/>
                <a:gd name="T39" fmla="*/ 0 h 22"/>
                <a:gd name="T40" fmla="*/ 5 w 16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22">
                  <a:moveTo>
                    <a:pt x="5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1"/>
                    <a:pt x="7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3" y="1"/>
                    <a:pt x="14" y="1"/>
                    <a:pt x="14" y="2"/>
                  </a:cubicBezTo>
                  <a:cubicBezTo>
                    <a:pt x="15" y="2"/>
                    <a:pt x="15" y="3"/>
                    <a:pt x="16" y="4"/>
                  </a:cubicBezTo>
                  <a:cubicBezTo>
                    <a:pt x="16" y="5"/>
                    <a:pt x="16" y="7"/>
                    <a:pt x="16" y="8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5"/>
                    <a:pt x="6" y="6"/>
                    <a:pt x="5" y="6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11" name="Freeform 612"/>
            <p:cNvSpPr>
              <a:spLocks noEditPoints="1"/>
            </p:cNvSpPr>
            <p:nvPr/>
          </p:nvSpPr>
          <p:spPr bwMode="auto">
            <a:xfrm>
              <a:off x="-3585706" y="4261505"/>
              <a:ext cx="77602" cy="126921"/>
            </a:xfrm>
            <a:custGeom>
              <a:avLst/>
              <a:gdLst>
                <a:gd name="T0" fmla="*/ 0 w 17"/>
                <a:gd name="T1" fmla="*/ 20 h 32"/>
                <a:gd name="T2" fmla="*/ 2 w 17"/>
                <a:gd name="T3" fmla="*/ 12 h 32"/>
                <a:gd name="T4" fmla="*/ 7 w 17"/>
                <a:gd name="T5" fmla="*/ 9 h 32"/>
                <a:gd name="T6" fmla="*/ 10 w 17"/>
                <a:gd name="T7" fmla="*/ 9 h 32"/>
                <a:gd name="T8" fmla="*/ 12 w 17"/>
                <a:gd name="T9" fmla="*/ 11 h 32"/>
                <a:gd name="T10" fmla="*/ 12 w 17"/>
                <a:gd name="T11" fmla="*/ 0 h 32"/>
                <a:gd name="T12" fmla="*/ 17 w 17"/>
                <a:gd name="T13" fmla="*/ 0 h 32"/>
                <a:gd name="T14" fmla="*/ 17 w 17"/>
                <a:gd name="T15" fmla="*/ 31 h 32"/>
                <a:gd name="T16" fmla="*/ 12 w 17"/>
                <a:gd name="T17" fmla="*/ 31 h 32"/>
                <a:gd name="T18" fmla="*/ 12 w 17"/>
                <a:gd name="T19" fmla="*/ 29 h 32"/>
                <a:gd name="T20" fmla="*/ 10 w 17"/>
                <a:gd name="T21" fmla="*/ 31 h 32"/>
                <a:gd name="T22" fmla="*/ 7 w 17"/>
                <a:gd name="T23" fmla="*/ 32 h 32"/>
                <a:gd name="T24" fmla="*/ 2 w 17"/>
                <a:gd name="T25" fmla="*/ 29 h 32"/>
                <a:gd name="T26" fmla="*/ 0 w 17"/>
                <a:gd name="T27" fmla="*/ 21 h 32"/>
                <a:gd name="T28" fmla="*/ 0 w 17"/>
                <a:gd name="T29" fmla="*/ 20 h 32"/>
                <a:gd name="T30" fmla="*/ 6 w 17"/>
                <a:gd name="T31" fmla="*/ 21 h 32"/>
                <a:gd name="T32" fmla="*/ 6 w 17"/>
                <a:gd name="T33" fmla="*/ 24 h 32"/>
                <a:gd name="T34" fmla="*/ 7 w 17"/>
                <a:gd name="T35" fmla="*/ 25 h 32"/>
                <a:gd name="T36" fmla="*/ 8 w 17"/>
                <a:gd name="T37" fmla="*/ 26 h 32"/>
                <a:gd name="T38" fmla="*/ 9 w 17"/>
                <a:gd name="T39" fmla="*/ 27 h 32"/>
                <a:gd name="T40" fmla="*/ 11 w 17"/>
                <a:gd name="T41" fmla="*/ 26 h 32"/>
                <a:gd name="T42" fmla="*/ 12 w 17"/>
                <a:gd name="T43" fmla="*/ 25 h 32"/>
                <a:gd name="T44" fmla="*/ 12 w 17"/>
                <a:gd name="T45" fmla="*/ 15 h 32"/>
                <a:gd name="T46" fmla="*/ 11 w 17"/>
                <a:gd name="T47" fmla="*/ 14 h 32"/>
                <a:gd name="T48" fmla="*/ 9 w 17"/>
                <a:gd name="T49" fmla="*/ 14 h 32"/>
                <a:gd name="T50" fmla="*/ 8 w 17"/>
                <a:gd name="T51" fmla="*/ 14 h 32"/>
                <a:gd name="T52" fmla="*/ 7 w 17"/>
                <a:gd name="T53" fmla="*/ 15 h 32"/>
                <a:gd name="T54" fmla="*/ 6 w 17"/>
                <a:gd name="T55" fmla="*/ 17 h 32"/>
                <a:gd name="T56" fmla="*/ 6 w 17"/>
                <a:gd name="T57" fmla="*/ 20 h 32"/>
                <a:gd name="T58" fmla="*/ 6 w 17"/>
                <a:gd name="T5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32">
                  <a:moveTo>
                    <a:pt x="0" y="20"/>
                  </a:moveTo>
                  <a:cubicBezTo>
                    <a:pt x="0" y="16"/>
                    <a:pt x="1" y="13"/>
                    <a:pt x="2" y="12"/>
                  </a:cubicBezTo>
                  <a:cubicBezTo>
                    <a:pt x="3" y="10"/>
                    <a:pt x="5" y="9"/>
                    <a:pt x="7" y="9"/>
                  </a:cubicBezTo>
                  <a:cubicBezTo>
                    <a:pt x="8" y="9"/>
                    <a:pt x="9" y="9"/>
                    <a:pt x="10" y="9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30"/>
                    <a:pt x="11" y="30"/>
                    <a:pt x="10" y="31"/>
                  </a:cubicBezTo>
                  <a:cubicBezTo>
                    <a:pt x="9" y="31"/>
                    <a:pt x="8" y="32"/>
                    <a:pt x="7" y="32"/>
                  </a:cubicBezTo>
                  <a:cubicBezTo>
                    <a:pt x="5" y="32"/>
                    <a:pt x="3" y="31"/>
                    <a:pt x="2" y="29"/>
                  </a:cubicBezTo>
                  <a:cubicBezTo>
                    <a:pt x="1" y="27"/>
                    <a:pt x="0" y="24"/>
                    <a:pt x="0" y="21"/>
                  </a:cubicBezTo>
                  <a:lnTo>
                    <a:pt x="0" y="20"/>
                  </a:lnTo>
                  <a:close/>
                  <a:moveTo>
                    <a:pt x="6" y="21"/>
                  </a:moveTo>
                  <a:cubicBezTo>
                    <a:pt x="6" y="22"/>
                    <a:pt x="6" y="23"/>
                    <a:pt x="6" y="24"/>
                  </a:cubicBezTo>
                  <a:cubicBezTo>
                    <a:pt x="6" y="24"/>
                    <a:pt x="6" y="25"/>
                    <a:pt x="7" y="25"/>
                  </a:cubicBezTo>
                  <a:cubicBezTo>
                    <a:pt x="7" y="26"/>
                    <a:pt x="7" y="26"/>
                    <a:pt x="8" y="26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10" y="27"/>
                    <a:pt x="10" y="27"/>
                    <a:pt x="11" y="26"/>
                  </a:cubicBezTo>
                  <a:cubicBezTo>
                    <a:pt x="11" y="26"/>
                    <a:pt x="11" y="26"/>
                    <a:pt x="12" y="2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4"/>
                    <a:pt x="11" y="14"/>
                  </a:cubicBezTo>
                  <a:cubicBezTo>
                    <a:pt x="10" y="14"/>
                    <a:pt x="10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5"/>
                    <a:pt x="7" y="15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8"/>
                    <a:pt x="6" y="19"/>
                    <a:pt x="6" y="20"/>
                  </a:cubicBezTo>
                  <a:lnTo>
                    <a:pt x="6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12" name="Freeform 613"/>
            <p:cNvSpPr>
              <a:spLocks noEditPoints="1"/>
            </p:cNvSpPr>
            <p:nvPr/>
          </p:nvSpPr>
          <p:spPr bwMode="auto">
            <a:xfrm>
              <a:off x="-3437014" y="4299360"/>
              <a:ext cx="80189" cy="86841"/>
            </a:xfrm>
            <a:custGeom>
              <a:avLst/>
              <a:gdLst>
                <a:gd name="T0" fmla="*/ 9 w 17"/>
                <a:gd name="T1" fmla="*/ 22 h 22"/>
                <a:gd name="T2" fmla="*/ 5 w 17"/>
                <a:gd name="T3" fmla="*/ 22 h 22"/>
                <a:gd name="T4" fmla="*/ 2 w 17"/>
                <a:gd name="T5" fmla="*/ 20 h 22"/>
                <a:gd name="T6" fmla="*/ 1 w 17"/>
                <a:gd name="T7" fmla="*/ 17 h 22"/>
                <a:gd name="T8" fmla="*/ 0 w 17"/>
                <a:gd name="T9" fmla="*/ 12 h 22"/>
                <a:gd name="T10" fmla="*/ 0 w 17"/>
                <a:gd name="T11" fmla="*/ 10 h 22"/>
                <a:gd name="T12" fmla="*/ 1 w 17"/>
                <a:gd name="T13" fmla="*/ 6 h 22"/>
                <a:gd name="T14" fmla="*/ 2 w 17"/>
                <a:gd name="T15" fmla="*/ 2 h 22"/>
                <a:gd name="T16" fmla="*/ 5 w 17"/>
                <a:gd name="T17" fmla="*/ 0 h 22"/>
                <a:gd name="T18" fmla="*/ 9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6 w 17"/>
                <a:gd name="T27" fmla="*/ 13 h 22"/>
                <a:gd name="T28" fmla="*/ 6 w 17"/>
                <a:gd name="T29" fmla="*/ 15 h 22"/>
                <a:gd name="T30" fmla="*/ 7 w 17"/>
                <a:gd name="T31" fmla="*/ 17 h 22"/>
                <a:gd name="T32" fmla="*/ 8 w 17"/>
                <a:gd name="T33" fmla="*/ 17 h 22"/>
                <a:gd name="T34" fmla="*/ 10 w 17"/>
                <a:gd name="T35" fmla="*/ 18 h 22"/>
                <a:gd name="T36" fmla="*/ 12 w 17"/>
                <a:gd name="T37" fmla="*/ 17 h 22"/>
                <a:gd name="T38" fmla="*/ 15 w 17"/>
                <a:gd name="T39" fmla="*/ 16 h 22"/>
                <a:gd name="T40" fmla="*/ 17 w 17"/>
                <a:gd name="T41" fmla="*/ 19 h 22"/>
                <a:gd name="T42" fmla="*/ 16 w 17"/>
                <a:gd name="T43" fmla="*/ 20 h 22"/>
                <a:gd name="T44" fmla="*/ 14 w 17"/>
                <a:gd name="T45" fmla="*/ 21 h 22"/>
                <a:gd name="T46" fmla="*/ 12 w 17"/>
                <a:gd name="T47" fmla="*/ 22 h 22"/>
                <a:gd name="T48" fmla="*/ 9 w 17"/>
                <a:gd name="T49" fmla="*/ 22 h 22"/>
                <a:gd name="T50" fmla="*/ 9 w 17"/>
                <a:gd name="T51" fmla="*/ 4 h 22"/>
                <a:gd name="T52" fmla="*/ 7 w 17"/>
                <a:gd name="T53" fmla="*/ 5 h 22"/>
                <a:gd name="T54" fmla="*/ 6 w 17"/>
                <a:gd name="T55" fmla="*/ 9 h 22"/>
                <a:gd name="T56" fmla="*/ 11 w 17"/>
                <a:gd name="T57" fmla="*/ 9 h 22"/>
                <a:gd name="T58" fmla="*/ 11 w 17"/>
                <a:gd name="T59" fmla="*/ 8 h 22"/>
                <a:gd name="T60" fmla="*/ 11 w 17"/>
                <a:gd name="T61" fmla="*/ 5 h 22"/>
                <a:gd name="T62" fmla="*/ 9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9" y="22"/>
                  </a:moveTo>
                  <a:cubicBezTo>
                    <a:pt x="8" y="22"/>
                    <a:pt x="7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1" y="6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7" y="16"/>
                    <a:pt x="7" y="17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7"/>
                    <a:pt x="12" y="17"/>
                  </a:cubicBezTo>
                  <a:cubicBezTo>
                    <a:pt x="13" y="17"/>
                    <a:pt x="14" y="16"/>
                    <a:pt x="15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3" y="22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lose/>
                  <a:moveTo>
                    <a:pt x="9" y="4"/>
                  </a:moveTo>
                  <a:cubicBezTo>
                    <a:pt x="8" y="4"/>
                    <a:pt x="7" y="5"/>
                    <a:pt x="7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1" y="5"/>
                  </a:cubicBezTo>
                  <a:cubicBezTo>
                    <a:pt x="10" y="5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13" name="Freeform 614"/>
            <p:cNvSpPr>
              <a:spLocks/>
            </p:cNvSpPr>
            <p:nvPr/>
          </p:nvSpPr>
          <p:spPr bwMode="auto">
            <a:xfrm>
              <a:off x="-3349065" y="4299360"/>
              <a:ext cx="77602" cy="86841"/>
            </a:xfrm>
            <a:custGeom>
              <a:avLst/>
              <a:gdLst>
                <a:gd name="T0" fmla="*/ 16 w 30"/>
                <a:gd name="T1" fmla="*/ 13 h 39"/>
                <a:gd name="T2" fmla="*/ 20 w 30"/>
                <a:gd name="T3" fmla="*/ 0 h 39"/>
                <a:gd name="T4" fmla="*/ 30 w 30"/>
                <a:gd name="T5" fmla="*/ 0 h 39"/>
                <a:gd name="T6" fmla="*/ 21 w 30"/>
                <a:gd name="T7" fmla="*/ 20 h 39"/>
                <a:gd name="T8" fmla="*/ 30 w 30"/>
                <a:gd name="T9" fmla="*/ 39 h 39"/>
                <a:gd name="T10" fmla="*/ 20 w 30"/>
                <a:gd name="T11" fmla="*/ 39 h 39"/>
                <a:gd name="T12" fmla="*/ 16 w 30"/>
                <a:gd name="T13" fmla="*/ 27 h 39"/>
                <a:gd name="T14" fmla="*/ 11 w 30"/>
                <a:gd name="T15" fmla="*/ 39 h 39"/>
                <a:gd name="T16" fmla="*/ 0 w 30"/>
                <a:gd name="T17" fmla="*/ 39 h 39"/>
                <a:gd name="T18" fmla="*/ 9 w 30"/>
                <a:gd name="T19" fmla="*/ 20 h 39"/>
                <a:gd name="T20" fmla="*/ 0 w 30"/>
                <a:gd name="T21" fmla="*/ 0 h 39"/>
                <a:gd name="T22" fmla="*/ 11 w 30"/>
                <a:gd name="T23" fmla="*/ 0 h 39"/>
                <a:gd name="T24" fmla="*/ 16 w 30"/>
                <a:gd name="T25" fmla="*/ 1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39">
                  <a:moveTo>
                    <a:pt x="16" y="13"/>
                  </a:moveTo>
                  <a:lnTo>
                    <a:pt x="20" y="0"/>
                  </a:lnTo>
                  <a:lnTo>
                    <a:pt x="30" y="0"/>
                  </a:lnTo>
                  <a:lnTo>
                    <a:pt x="21" y="20"/>
                  </a:lnTo>
                  <a:lnTo>
                    <a:pt x="30" y="39"/>
                  </a:lnTo>
                  <a:lnTo>
                    <a:pt x="20" y="39"/>
                  </a:lnTo>
                  <a:lnTo>
                    <a:pt x="16" y="27"/>
                  </a:lnTo>
                  <a:lnTo>
                    <a:pt x="11" y="39"/>
                  </a:lnTo>
                  <a:lnTo>
                    <a:pt x="0" y="39"/>
                  </a:lnTo>
                  <a:lnTo>
                    <a:pt x="9" y="2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14" name="Freeform 615"/>
            <p:cNvSpPr>
              <a:spLocks noEditPoints="1"/>
            </p:cNvSpPr>
            <p:nvPr/>
          </p:nvSpPr>
          <p:spPr bwMode="auto">
            <a:xfrm>
              <a:off x="-3255943" y="4299360"/>
              <a:ext cx="77602" cy="120240"/>
            </a:xfrm>
            <a:custGeom>
              <a:avLst/>
              <a:gdLst>
                <a:gd name="T0" fmla="*/ 17 w 17"/>
                <a:gd name="T1" fmla="*/ 12 h 30"/>
                <a:gd name="T2" fmla="*/ 15 w 17"/>
                <a:gd name="T3" fmla="*/ 20 h 30"/>
                <a:gd name="T4" fmla="*/ 10 w 17"/>
                <a:gd name="T5" fmla="*/ 22 h 30"/>
                <a:gd name="T6" fmla="*/ 8 w 17"/>
                <a:gd name="T7" fmla="*/ 22 h 30"/>
                <a:gd name="T8" fmla="*/ 6 w 17"/>
                <a:gd name="T9" fmla="*/ 20 h 30"/>
                <a:gd name="T10" fmla="*/ 6 w 17"/>
                <a:gd name="T11" fmla="*/ 30 h 30"/>
                <a:gd name="T12" fmla="*/ 0 w 17"/>
                <a:gd name="T13" fmla="*/ 30 h 30"/>
                <a:gd name="T14" fmla="*/ 0 w 17"/>
                <a:gd name="T15" fmla="*/ 0 h 30"/>
                <a:gd name="T16" fmla="*/ 5 w 17"/>
                <a:gd name="T17" fmla="*/ 0 h 30"/>
                <a:gd name="T18" fmla="*/ 5 w 17"/>
                <a:gd name="T19" fmla="*/ 2 h 30"/>
                <a:gd name="T20" fmla="*/ 7 w 17"/>
                <a:gd name="T21" fmla="*/ 0 h 30"/>
                <a:gd name="T22" fmla="*/ 10 w 17"/>
                <a:gd name="T23" fmla="*/ 0 h 30"/>
                <a:gd name="T24" fmla="*/ 15 w 17"/>
                <a:gd name="T25" fmla="*/ 2 h 30"/>
                <a:gd name="T26" fmla="*/ 17 w 17"/>
                <a:gd name="T27" fmla="*/ 10 h 30"/>
                <a:gd name="T28" fmla="*/ 17 w 17"/>
                <a:gd name="T29" fmla="*/ 12 h 30"/>
                <a:gd name="T30" fmla="*/ 11 w 17"/>
                <a:gd name="T31" fmla="*/ 10 h 30"/>
                <a:gd name="T32" fmla="*/ 11 w 17"/>
                <a:gd name="T33" fmla="*/ 8 h 30"/>
                <a:gd name="T34" fmla="*/ 11 w 17"/>
                <a:gd name="T35" fmla="*/ 6 h 30"/>
                <a:gd name="T36" fmla="*/ 10 w 17"/>
                <a:gd name="T37" fmla="*/ 5 h 30"/>
                <a:gd name="T38" fmla="*/ 8 w 17"/>
                <a:gd name="T39" fmla="*/ 4 h 30"/>
                <a:gd name="T40" fmla="*/ 7 w 17"/>
                <a:gd name="T41" fmla="*/ 5 h 30"/>
                <a:gd name="T42" fmla="*/ 6 w 17"/>
                <a:gd name="T43" fmla="*/ 6 h 30"/>
                <a:gd name="T44" fmla="*/ 6 w 17"/>
                <a:gd name="T45" fmla="*/ 16 h 30"/>
                <a:gd name="T46" fmla="*/ 7 w 17"/>
                <a:gd name="T47" fmla="*/ 17 h 30"/>
                <a:gd name="T48" fmla="*/ 8 w 17"/>
                <a:gd name="T49" fmla="*/ 18 h 30"/>
                <a:gd name="T50" fmla="*/ 11 w 17"/>
                <a:gd name="T51" fmla="*/ 16 h 30"/>
                <a:gd name="T52" fmla="*/ 11 w 17"/>
                <a:gd name="T53" fmla="*/ 12 h 30"/>
                <a:gd name="T54" fmla="*/ 11 w 17"/>
                <a:gd name="T55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" h="30">
                  <a:moveTo>
                    <a:pt x="17" y="12"/>
                  </a:moveTo>
                  <a:cubicBezTo>
                    <a:pt x="17" y="15"/>
                    <a:pt x="16" y="18"/>
                    <a:pt x="15" y="20"/>
                  </a:cubicBezTo>
                  <a:cubicBezTo>
                    <a:pt x="14" y="21"/>
                    <a:pt x="12" y="22"/>
                    <a:pt x="10" y="22"/>
                  </a:cubicBezTo>
                  <a:cubicBezTo>
                    <a:pt x="9" y="22"/>
                    <a:pt x="8" y="22"/>
                    <a:pt x="8" y="22"/>
                  </a:cubicBezTo>
                  <a:cubicBezTo>
                    <a:pt x="7" y="21"/>
                    <a:pt x="6" y="21"/>
                    <a:pt x="6" y="2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7" y="1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4"/>
                    <a:pt x="17" y="7"/>
                    <a:pt x="17" y="10"/>
                  </a:cubicBezTo>
                  <a:lnTo>
                    <a:pt x="17" y="12"/>
                  </a:lnTo>
                  <a:close/>
                  <a:moveTo>
                    <a:pt x="11" y="10"/>
                  </a:moveTo>
                  <a:cubicBezTo>
                    <a:pt x="11" y="9"/>
                    <a:pt x="11" y="8"/>
                    <a:pt x="11" y="8"/>
                  </a:cubicBezTo>
                  <a:cubicBezTo>
                    <a:pt x="11" y="7"/>
                    <a:pt x="11" y="6"/>
                    <a:pt x="11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9" y="4"/>
                    <a:pt x="8" y="4"/>
                  </a:cubicBezTo>
                  <a:cubicBezTo>
                    <a:pt x="8" y="4"/>
                    <a:pt x="7" y="5"/>
                    <a:pt x="7" y="5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7" y="17"/>
                    <a:pt x="8" y="18"/>
                    <a:pt x="8" y="18"/>
                  </a:cubicBezTo>
                  <a:cubicBezTo>
                    <a:pt x="9" y="18"/>
                    <a:pt x="10" y="17"/>
                    <a:pt x="11" y="16"/>
                  </a:cubicBezTo>
                  <a:cubicBezTo>
                    <a:pt x="11" y="15"/>
                    <a:pt x="11" y="14"/>
                    <a:pt x="11" y="12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15" name="Freeform 616"/>
            <p:cNvSpPr>
              <a:spLocks noEditPoints="1"/>
            </p:cNvSpPr>
            <p:nvPr/>
          </p:nvSpPr>
          <p:spPr bwMode="auto">
            <a:xfrm>
              <a:off x="-3165408" y="4299360"/>
              <a:ext cx="77602" cy="86841"/>
            </a:xfrm>
            <a:custGeom>
              <a:avLst/>
              <a:gdLst>
                <a:gd name="T0" fmla="*/ 9 w 17"/>
                <a:gd name="T1" fmla="*/ 22 h 22"/>
                <a:gd name="T2" fmla="*/ 5 w 17"/>
                <a:gd name="T3" fmla="*/ 22 h 22"/>
                <a:gd name="T4" fmla="*/ 2 w 17"/>
                <a:gd name="T5" fmla="*/ 20 h 22"/>
                <a:gd name="T6" fmla="*/ 1 w 17"/>
                <a:gd name="T7" fmla="*/ 17 h 22"/>
                <a:gd name="T8" fmla="*/ 0 w 17"/>
                <a:gd name="T9" fmla="*/ 12 h 22"/>
                <a:gd name="T10" fmla="*/ 0 w 17"/>
                <a:gd name="T11" fmla="*/ 10 h 22"/>
                <a:gd name="T12" fmla="*/ 0 w 17"/>
                <a:gd name="T13" fmla="*/ 6 h 22"/>
                <a:gd name="T14" fmla="*/ 2 w 17"/>
                <a:gd name="T15" fmla="*/ 2 h 22"/>
                <a:gd name="T16" fmla="*/ 5 w 17"/>
                <a:gd name="T17" fmla="*/ 0 h 22"/>
                <a:gd name="T18" fmla="*/ 9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6 w 17"/>
                <a:gd name="T27" fmla="*/ 13 h 22"/>
                <a:gd name="T28" fmla="*/ 6 w 17"/>
                <a:gd name="T29" fmla="*/ 15 h 22"/>
                <a:gd name="T30" fmla="*/ 7 w 17"/>
                <a:gd name="T31" fmla="*/ 17 h 22"/>
                <a:gd name="T32" fmla="*/ 8 w 17"/>
                <a:gd name="T33" fmla="*/ 17 h 22"/>
                <a:gd name="T34" fmla="*/ 10 w 17"/>
                <a:gd name="T35" fmla="*/ 18 h 22"/>
                <a:gd name="T36" fmla="*/ 12 w 17"/>
                <a:gd name="T37" fmla="*/ 17 h 22"/>
                <a:gd name="T38" fmla="*/ 14 w 17"/>
                <a:gd name="T39" fmla="*/ 16 h 22"/>
                <a:gd name="T40" fmla="*/ 17 w 17"/>
                <a:gd name="T41" fmla="*/ 19 h 22"/>
                <a:gd name="T42" fmla="*/ 16 w 17"/>
                <a:gd name="T43" fmla="*/ 20 h 22"/>
                <a:gd name="T44" fmla="*/ 14 w 17"/>
                <a:gd name="T45" fmla="*/ 21 h 22"/>
                <a:gd name="T46" fmla="*/ 12 w 17"/>
                <a:gd name="T47" fmla="*/ 22 h 22"/>
                <a:gd name="T48" fmla="*/ 9 w 17"/>
                <a:gd name="T49" fmla="*/ 22 h 22"/>
                <a:gd name="T50" fmla="*/ 9 w 17"/>
                <a:gd name="T51" fmla="*/ 4 h 22"/>
                <a:gd name="T52" fmla="*/ 6 w 17"/>
                <a:gd name="T53" fmla="*/ 5 h 22"/>
                <a:gd name="T54" fmla="*/ 6 w 17"/>
                <a:gd name="T55" fmla="*/ 9 h 22"/>
                <a:gd name="T56" fmla="*/ 11 w 17"/>
                <a:gd name="T57" fmla="*/ 9 h 22"/>
                <a:gd name="T58" fmla="*/ 11 w 17"/>
                <a:gd name="T59" fmla="*/ 8 h 22"/>
                <a:gd name="T60" fmla="*/ 11 w 17"/>
                <a:gd name="T61" fmla="*/ 5 h 22"/>
                <a:gd name="T62" fmla="*/ 9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9" y="22"/>
                  </a:moveTo>
                  <a:cubicBezTo>
                    <a:pt x="8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1" y="0"/>
                    <a:pt x="14" y="1"/>
                    <a:pt x="15" y="2"/>
                  </a:cubicBezTo>
                  <a:cubicBezTo>
                    <a:pt x="16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6" y="16"/>
                    <a:pt x="7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8"/>
                    <a:pt x="9" y="18"/>
                    <a:pt x="10" y="18"/>
                  </a:cubicBezTo>
                  <a:cubicBezTo>
                    <a:pt x="11" y="18"/>
                    <a:pt x="12" y="17"/>
                    <a:pt x="12" y="17"/>
                  </a:cubicBezTo>
                  <a:cubicBezTo>
                    <a:pt x="13" y="17"/>
                    <a:pt x="14" y="16"/>
                    <a:pt x="14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3" y="22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lose/>
                  <a:moveTo>
                    <a:pt x="9" y="4"/>
                  </a:moveTo>
                  <a:cubicBezTo>
                    <a:pt x="8" y="4"/>
                    <a:pt x="7" y="5"/>
                    <a:pt x="6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1" y="5"/>
                  </a:cubicBezTo>
                  <a:cubicBezTo>
                    <a:pt x="10" y="5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16" name="Freeform 617"/>
            <p:cNvSpPr>
              <a:spLocks/>
            </p:cNvSpPr>
            <p:nvPr/>
          </p:nvSpPr>
          <p:spPr bwMode="auto">
            <a:xfrm>
              <a:off x="-3072286" y="4299360"/>
              <a:ext cx="49148" cy="86841"/>
            </a:xfrm>
            <a:custGeom>
              <a:avLst/>
              <a:gdLst>
                <a:gd name="T0" fmla="*/ 11 w 11"/>
                <a:gd name="T1" fmla="*/ 6 h 22"/>
                <a:gd name="T2" fmla="*/ 10 w 11"/>
                <a:gd name="T3" fmla="*/ 5 h 22"/>
                <a:gd name="T4" fmla="*/ 9 w 11"/>
                <a:gd name="T5" fmla="*/ 5 h 22"/>
                <a:gd name="T6" fmla="*/ 7 w 11"/>
                <a:gd name="T7" fmla="*/ 6 h 22"/>
                <a:gd name="T8" fmla="*/ 6 w 11"/>
                <a:gd name="T9" fmla="*/ 7 h 22"/>
                <a:gd name="T10" fmla="*/ 6 w 11"/>
                <a:gd name="T11" fmla="*/ 22 h 22"/>
                <a:gd name="T12" fmla="*/ 0 w 11"/>
                <a:gd name="T13" fmla="*/ 22 h 22"/>
                <a:gd name="T14" fmla="*/ 0 w 11"/>
                <a:gd name="T15" fmla="*/ 0 h 22"/>
                <a:gd name="T16" fmla="*/ 6 w 11"/>
                <a:gd name="T17" fmla="*/ 0 h 22"/>
                <a:gd name="T18" fmla="*/ 6 w 11"/>
                <a:gd name="T19" fmla="*/ 2 h 22"/>
                <a:gd name="T20" fmla="*/ 7 w 11"/>
                <a:gd name="T21" fmla="*/ 0 h 22"/>
                <a:gd name="T22" fmla="*/ 9 w 11"/>
                <a:gd name="T23" fmla="*/ 0 h 22"/>
                <a:gd name="T24" fmla="*/ 10 w 11"/>
                <a:gd name="T25" fmla="*/ 0 h 22"/>
                <a:gd name="T26" fmla="*/ 11 w 11"/>
                <a:gd name="T27" fmla="*/ 0 h 22"/>
                <a:gd name="T28" fmla="*/ 11 w 11"/>
                <a:gd name="T2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cubicBezTo>
                    <a:pt x="11" y="6"/>
                    <a:pt x="10" y="6"/>
                    <a:pt x="10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8" y="5"/>
                    <a:pt x="8" y="6"/>
                    <a:pt x="7" y="6"/>
                  </a:cubicBezTo>
                  <a:cubicBezTo>
                    <a:pt x="7" y="6"/>
                    <a:pt x="6" y="7"/>
                    <a:pt x="6" y="7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1"/>
                    <a:pt x="7" y="0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17" name="Freeform 618"/>
            <p:cNvSpPr>
              <a:spLocks/>
            </p:cNvSpPr>
            <p:nvPr/>
          </p:nvSpPr>
          <p:spPr bwMode="auto">
            <a:xfrm>
              <a:off x="-3012791" y="4279320"/>
              <a:ext cx="54322" cy="106880"/>
            </a:xfrm>
            <a:custGeom>
              <a:avLst/>
              <a:gdLst>
                <a:gd name="T0" fmla="*/ 9 w 12"/>
                <a:gd name="T1" fmla="*/ 0 h 27"/>
                <a:gd name="T2" fmla="*/ 9 w 12"/>
                <a:gd name="T3" fmla="*/ 5 h 27"/>
                <a:gd name="T4" fmla="*/ 11 w 12"/>
                <a:gd name="T5" fmla="*/ 5 h 27"/>
                <a:gd name="T6" fmla="*/ 11 w 12"/>
                <a:gd name="T7" fmla="*/ 9 h 27"/>
                <a:gd name="T8" fmla="*/ 9 w 12"/>
                <a:gd name="T9" fmla="*/ 9 h 27"/>
                <a:gd name="T10" fmla="*/ 9 w 12"/>
                <a:gd name="T11" fmla="*/ 20 h 27"/>
                <a:gd name="T12" fmla="*/ 9 w 12"/>
                <a:gd name="T13" fmla="*/ 21 h 27"/>
                <a:gd name="T14" fmla="*/ 9 w 12"/>
                <a:gd name="T15" fmla="*/ 22 h 27"/>
                <a:gd name="T16" fmla="*/ 9 w 12"/>
                <a:gd name="T17" fmla="*/ 22 h 27"/>
                <a:gd name="T18" fmla="*/ 10 w 12"/>
                <a:gd name="T19" fmla="*/ 23 h 27"/>
                <a:gd name="T20" fmla="*/ 11 w 12"/>
                <a:gd name="T21" fmla="*/ 22 h 27"/>
                <a:gd name="T22" fmla="*/ 12 w 12"/>
                <a:gd name="T23" fmla="*/ 22 h 27"/>
                <a:gd name="T24" fmla="*/ 12 w 12"/>
                <a:gd name="T25" fmla="*/ 27 h 27"/>
                <a:gd name="T26" fmla="*/ 10 w 12"/>
                <a:gd name="T27" fmla="*/ 27 h 27"/>
                <a:gd name="T28" fmla="*/ 8 w 12"/>
                <a:gd name="T29" fmla="*/ 27 h 27"/>
                <a:gd name="T30" fmla="*/ 6 w 12"/>
                <a:gd name="T31" fmla="*/ 27 h 27"/>
                <a:gd name="T32" fmla="*/ 4 w 12"/>
                <a:gd name="T33" fmla="*/ 26 h 27"/>
                <a:gd name="T34" fmla="*/ 3 w 12"/>
                <a:gd name="T35" fmla="*/ 24 h 27"/>
                <a:gd name="T36" fmla="*/ 3 w 12"/>
                <a:gd name="T37" fmla="*/ 21 h 27"/>
                <a:gd name="T38" fmla="*/ 3 w 12"/>
                <a:gd name="T39" fmla="*/ 9 h 27"/>
                <a:gd name="T40" fmla="*/ 0 w 12"/>
                <a:gd name="T41" fmla="*/ 9 h 27"/>
                <a:gd name="T42" fmla="*/ 0 w 12"/>
                <a:gd name="T43" fmla="*/ 5 h 27"/>
                <a:gd name="T44" fmla="*/ 3 w 12"/>
                <a:gd name="T45" fmla="*/ 5 h 27"/>
                <a:gd name="T46" fmla="*/ 3 w 12"/>
                <a:gd name="T47" fmla="*/ 0 h 27"/>
                <a:gd name="T48" fmla="*/ 9 w 12"/>
                <a:gd name="T4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27">
                  <a:moveTo>
                    <a:pt x="9" y="0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3"/>
                    <a:pt x="10" y="23"/>
                  </a:cubicBezTo>
                  <a:cubicBezTo>
                    <a:pt x="11" y="23"/>
                    <a:pt x="11" y="22"/>
                    <a:pt x="11" y="22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1" y="27"/>
                    <a:pt x="11" y="27"/>
                    <a:pt x="10" y="27"/>
                  </a:cubicBezTo>
                  <a:cubicBezTo>
                    <a:pt x="10" y="27"/>
                    <a:pt x="9" y="27"/>
                    <a:pt x="8" y="27"/>
                  </a:cubicBezTo>
                  <a:cubicBezTo>
                    <a:pt x="8" y="27"/>
                    <a:pt x="7" y="27"/>
                    <a:pt x="6" y="27"/>
                  </a:cubicBezTo>
                  <a:cubicBezTo>
                    <a:pt x="5" y="27"/>
                    <a:pt x="5" y="26"/>
                    <a:pt x="4" y="26"/>
                  </a:cubicBezTo>
                  <a:cubicBezTo>
                    <a:pt x="4" y="25"/>
                    <a:pt x="3" y="25"/>
                    <a:pt x="3" y="24"/>
                  </a:cubicBezTo>
                  <a:cubicBezTo>
                    <a:pt x="3" y="23"/>
                    <a:pt x="3" y="22"/>
                    <a:pt x="3" y="2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18" name="Freeform 619"/>
            <p:cNvSpPr>
              <a:spLocks noEditPoints="1"/>
            </p:cNvSpPr>
            <p:nvPr/>
          </p:nvSpPr>
          <p:spPr bwMode="auto">
            <a:xfrm>
              <a:off x="-2948123" y="4263733"/>
              <a:ext cx="31041" cy="122468"/>
            </a:xfrm>
            <a:custGeom>
              <a:avLst/>
              <a:gdLst>
                <a:gd name="T0" fmla="*/ 0 w 7"/>
                <a:gd name="T1" fmla="*/ 3 h 31"/>
                <a:gd name="T2" fmla="*/ 1 w 7"/>
                <a:gd name="T3" fmla="*/ 2 h 31"/>
                <a:gd name="T4" fmla="*/ 1 w 7"/>
                <a:gd name="T5" fmla="*/ 1 h 31"/>
                <a:gd name="T6" fmla="*/ 2 w 7"/>
                <a:gd name="T7" fmla="*/ 1 h 31"/>
                <a:gd name="T8" fmla="*/ 4 w 7"/>
                <a:gd name="T9" fmla="*/ 0 h 31"/>
                <a:gd name="T10" fmla="*/ 5 w 7"/>
                <a:gd name="T11" fmla="*/ 1 h 31"/>
                <a:gd name="T12" fmla="*/ 6 w 7"/>
                <a:gd name="T13" fmla="*/ 1 h 31"/>
                <a:gd name="T14" fmla="*/ 7 w 7"/>
                <a:gd name="T15" fmla="*/ 2 h 31"/>
                <a:gd name="T16" fmla="*/ 7 w 7"/>
                <a:gd name="T17" fmla="*/ 3 h 31"/>
                <a:gd name="T18" fmla="*/ 7 w 7"/>
                <a:gd name="T19" fmla="*/ 5 h 31"/>
                <a:gd name="T20" fmla="*/ 6 w 7"/>
                <a:gd name="T21" fmla="*/ 6 h 31"/>
                <a:gd name="T22" fmla="*/ 5 w 7"/>
                <a:gd name="T23" fmla="*/ 6 h 31"/>
                <a:gd name="T24" fmla="*/ 4 w 7"/>
                <a:gd name="T25" fmla="*/ 6 h 31"/>
                <a:gd name="T26" fmla="*/ 2 w 7"/>
                <a:gd name="T27" fmla="*/ 6 h 31"/>
                <a:gd name="T28" fmla="*/ 1 w 7"/>
                <a:gd name="T29" fmla="*/ 6 h 31"/>
                <a:gd name="T30" fmla="*/ 1 w 7"/>
                <a:gd name="T31" fmla="*/ 5 h 31"/>
                <a:gd name="T32" fmla="*/ 0 w 7"/>
                <a:gd name="T33" fmla="*/ 3 h 31"/>
                <a:gd name="T34" fmla="*/ 7 w 7"/>
                <a:gd name="T35" fmla="*/ 31 h 31"/>
                <a:gd name="T36" fmla="*/ 1 w 7"/>
                <a:gd name="T37" fmla="*/ 31 h 31"/>
                <a:gd name="T38" fmla="*/ 1 w 7"/>
                <a:gd name="T39" fmla="*/ 9 h 31"/>
                <a:gd name="T40" fmla="*/ 7 w 7"/>
                <a:gd name="T41" fmla="*/ 9 h 31"/>
                <a:gd name="T42" fmla="*/ 7 w 7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31">
                  <a:moveTo>
                    <a:pt x="0" y="3"/>
                  </a:moveTo>
                  <a:cubicBezTo>
                    <a:pt x="0" y="3"/>
                    <a:pt x="1" y="3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6" y="1"/>
                    <a:pt x="6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3" y="6"/>
                    <a:pt x="3" y="6"/>
                    <a:pt x="2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0" y="4"/>
                    <a:pt x="0" y="3"/>
                  </a:cubicBezTo>
                  <a:close/>
                  <a:moveTo>
                    <a:pt x="7" y="31"/>
                  </a:moveTo>
                  <a:cubicBezTo>
                    <a:pt x="1" y="31"/>
                    <a:pt x="1" y="31"/>
                    <a:pt x="1" y="3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7" y="9"/>
                    <a:pt x="7" y="9"/>
                    <a:pt x="7" y="9"/>
                  </a:cubicBezTo>
                  <a:lnTo>
                    <a:pt x="7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719" name="Freeform 620"/>
            <p:cNvSpPr>
              <a:spLocks/>
            </p:cNvSpPr>
            <p:nvPr/>
          </p:nvSpPr>
          <p:spPr bwMode="auto">
            <a:xfrm>
              <a:off x="-2901562" y="4299360"/>
              <a:ext cx="72428" cy="86841"/>
            </a:xfrm>
            <a:custGeom>
              <a:avLst/>
              <a:gdLst>
                <a:gd name="T0" fmla="*/ 11 w 16"/>
                <a:gd name="T1" fmla="*/ 16 h 22"/>
                <a:gd name="T2" fmla="*/ 10 w 16"/>
                <a:gd name="T3" fmla="*/ 15 h 22"/>
                <a:gd name="T4" fmla="*/ 10 w 16"/>
                <a:gd name="T5" fmla="*/ 15 h 22"/>
                <a:gd name="T6" fmla="*/ 8 w 16"/>
                <a:gd name="T7" fmla="*/ 14 h 22"/>
                <a:gd name="T8" fmla="*/ 7 w 16"/>
                <a:gd name="T9" fmla="*/ 13 h 22"/>
                <a:gd name="T10" fmla="*/ 4 w 16"/>
                <a:gd name="T11" fmla="*/ 12 h 22"/>
                <a:gd name="T12" fmla="*/ 2 w 16"/>
                <a:gd name="T13" fmla="*/ 10 h 22"/>
                <a:gd name="T14" fmla="*/ 1 w 16"/>
                <a:gd name="T15" fmla="*/ 9 h 22"/>
                <a:gd name="T16" fmla="*/ 1 w 16"/>
                <a:gd name="T17" fmla="*/ 6 h 22"/>
                <a:gd name="T18" fmla="*/ 1 w 16"/>
                <a:gd name="T19" fmla="*/ 4 h 22"/>
                <a:gd name="T20" fmla="*/ 3 w 16"/>
                <a:gd name="T21" fmla="*/ 2 h 22"/>
                <a:gd name="T22" fmla="*/ 5 w 16"/>
                <a:gd name="T23" fmla="*/ 0 h 22"/>
                <a:gd name="T24" fmla="*/ 8 w 16"/>
                <a:gd name="T25" fmla="*/ 0 h 22"/>
                <a:gd name="T26" fmla="*/ 11 w 16"/>
                <a:gd name="T27" fmla="*/ 0 h 22"/>
                <a:gd name="T28" fmla="*/ 14 w 16"/>
                <a:gd name="T29" fmla="*/ 2 h 22"/>
                <a:gd name="T30" fmla="*/ 16 w 16"/>
                <a:gd name="T31" fmla="*/ 4 h 22"/>
                <a:gd name="T32" fmla="*/ 16 w 16"/>
                <a:gd name="T33" fmla="*/ 7 h 22"/>
                <a:gd name="T34" fmla="*/ 10 w 16"/>
                <a:gd name="T35" fmla="*/ 7 h 22"/>
                <a:gd name="T36" fmla="*/ 10 w 16"/>
                <a:gd name="T37" fmla="*/ 5 h 22"/>
                <a:gd name="T38" fmla="*/ 8 w 16"/>
                <a:gd name="T39" fmla="*/ 4 h 22"/>
                <a:gd name="T40" fmla="*/ 7 w 16"/>
                <a:gd name="T41" fmla="*/ 4 h 22"/>
                <a:gd name="T42" fmla="*/ 6 w 16"/>
                <a:gd name="T43" fmla="*/ 6 h 22"/>
                <a:gd name="T44" fmla="*/ 6 w 16"/>
                <a:gd name="T45" fmla="*/ 7 h 22"/>
                <a:gd name="T46" fmla="*/ 7 w 16"/>
                <a:gd name="T47" fmla="*/ 7 h 22"/>
                <a:gd name="T48" fmla="*/ 8 w 16"/>
                <a:gd name="T49" fmla="*/ 8 h 22"/>
                <a:gd name="T50" fmla="*/ 10 w 16"/>
                <a:gd name="T51" fmla="*/ 9 h 22"/>
                <a:gd name="T52" fmla="*/ 13 w 16"/>
                <a:gd name="T53" fmla="*/ 10 h 22"/>
                <a:gd name="T54" fmla="*/ 15 w 16"/>
                <a:gd name="T55" fmla="*/ 12 h 22"/>
                <a:gd name="T56" fmla="*/ 16 w 16"/>
                <a:gd name="T57" fmla="*/ 13 h 22"/>
                <a:gd name="T58" fmla="*/ 16 w 16"/>
                <a:gd name="T59" fmla="*/ 16 h 22"/>
                <a:gd name="T60" fmla="*/ 16 w 16"/>
                <a:gd name="T61" fmla="*/ 19 h 22"/>
                <a:gd name="T62" fmla="*/ 14 w 16"/>
                <a:gd name="T63" fmla="*/ 21 h 22"/>
                <a:gd name="T64" fmla="*/ 11 w 16"/>
                <a:gd name="T65" fmla="*/ 22 h 22"/>
                <a:gd name="T66" fmla="*/ 8 w 16"/>
                <a:gd name="T67" fmla="*/ 22 h 22"/>
                <a:gd name="T68" fmla="*/ 5 w 16"/>
                <a:gd name="T69" fmla="*/ 22 h 22"/>
                <a:gd name="T70" fmla="*/ 2 w 16"/>
                <a:gd name="T71" fmla="*/ 20 h 22"/>
                <a:gd name="T72" fmla="*/ 0 w 16"/>
                <a:gd name="T73" fmla="*/ 18 h 22"/>
                <a:gd name="T74" fmla="*/ 0 w 16"/>
                <a:gd name="T75" fmla="*/ 15 h 22"/>
                <a:gd name="T76" fmla="*/ 5 w 16"/>
                <a:gd name="T77" fmla="*/ 15 h 22"/>
                <a:gd name="T78" fmla="*/ 6 w 16"/>
                <a:gd name="T79" fmla="*/ 17 h 22"/>
                <a:gd name="T80" fmla="*/ 6 w 16"/>
                <a:gd name="T81" fmla="*/ 18 h 22"/>
                <a:gd name="T82" fmla="*/ 7 w 16"/>
                <a:gd name="T83" fmla="*/ 18 h 22"/>
                <a:gd name="T84" fmla="*/ 8 w 16"/>
                <a:gd name="T85" fmla="*/ 18 h 22"/>
                <a:gd name="T86" fmla="*/ 11 w 16"/>
                <a:gd name="T8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" h="22">
                  <a:moveTo>
                    <a:pt x="11" y="16"/>
                  </a:moveTo>
                  <a:cubicBezTo>
                    <a:pt x="11" y="16"/>
                    <a:pt x="10" y="16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4"/>
                    <a:pt x="9" y="14"/>
                    <a:pt x="8" y="14"/>
                  </a:cubicBezTo>
                  <a:cubicBezTo>
                    <a:pt x="8" y="14"/>
                    <a:pt x="7" y="13"/>
                    <a:pt x="7" y="13"/>
                  </a:cubicBezTo>
                  <a:cubicBezTo>
                    <a:pt x="6" y="13"/>
                    <a:pt x="5" y="12"/>
                    <a:pt x="4" y="12"/>
                  </a:cubicBezTo>
                  <a:cubicBezTo>
                    <a:pt x="3" y="11"/>
                    <a:pt x="3" y="11"/>
                    <a:pt x="2" y="10"/>
                  </a:cubicBezTo>
                  <a:cubicBezTo>
                    <a:pt x="2" y="10"/>
                    <a:pt x="1" y="9"/>
                    <a:pt x="1" y="9"/>
                  </a:cubicBezTo>
                  <a:cubicBezTo>
                    <a:pt x="1" y="8"/>
                    <a:pt x="1" y="7"/>
                    <a:pt x="1" y="6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3"/>
                    <a:pt x="2" y="2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5" y="2"/>
                    <a:pt x="15" y="3"/>
                    <a:pt x="16" y="4"/>
                  </a:cubicBezTo>
                  <a:cubicBezTo>
                    <a:pt x="16" y="5"/>
                    <a:pt x="16" y="5"/>
                    <a:pt x="1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8" y="8"/>
                    <a:pt x="9" y="9"/>
                    <a:pt x="10" y="9"/>
                  </a:cubicBezTo>
                  <a:cubicBezTo>
                    <a:pt x="11" y="9"/>
                    <a:pt x="12" y="10"/>
                    <a:pt x="13" y="10"/>
                  </a:cubicBezTo>
                  <a:cubicBezTo>
                    <a:pt x="13" y="11"/>
                    <a:pt x="14" y="11"/>
                    <a:pt x="15" y="12"/>
                  </a:cubicBezTo>
                  <a:cubicBezTo>
                    <a:pt x="15" y="12"/>
                    <a:pt x="15" y="13"/>
                    <a:pt x="16" y="13"/>
                  </a:cubicBezTo>
                  <a:cubicBezTo>
                    <a:pt x="16" y="14"/>
                    <a:pt x="16" y="15"/>
                    <a:pt x="16" y="16"/>
                  </a:cubicBezTo>
                  <a:cubicBezTo>
                    <a:pt x="16" y="17"/>
                    <a:pt x="16" y="18"/>
                    <a:pt x="16" y="19"/>
                  </a:cubicBezTo>
                  <a:cubicBezTo>
                    <a:pt x="15" y="19"/>
                    <a:pt x="15" y="20"/>
                    <a:pt x="14" y="21"/>
                  </a:cubicBezTo>
                  <a:cubicBezTo>
                    <a:pt x="13" y="21"/>
                    <a:pt x="12" y="22"/>
                    <a:pt x="11" y="22"/>
                  </a:cubicBezTo>
                  <a:cubicBezTo>
                    <a:pt x="10" y="22"/>
                    <a:pt x="9" y="22"/>
                    <a:pt x="8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1" y="19"/>
                    <a:pt x="1" y="19"/>
                    <a:pt x="0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8"/>
                    <a:pt x="7" y="18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10" y="18"/>
                    <a:pt x="11" y="17"/>
                    <a:pt x="11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7" name="Freeform 622"/>
            <p:cNvSpPr>
              <a:spLocks noEditPoints="1"/>
            </p:cNvSpPr>
            <p:nvPr/>
          </p:nvSpPr>
          <p:spPr bwMode="auto">
            <a:xfrm>
              <a:off x="-2816201" y="4299358"/>
              <a:ext cx="80189" cy="86841"/>
            </a:xfrm>
            <a:custGeom>
              <a:avLst/>
              <a:gdLst>
                <a:gd name="T0" fmla="*/ 9 w 17"/>
                <a:gd name="T1" fmla="*/ 22 h 22"/>
                <a:gd name="T2" fmla="*/ 5 w 17"/>
                <a:gd name="T3" fmla="*/ 22 h 22"/>
                <a:gd name="T4" fmla="*/ 3 w 17"/>
                <a:gd name="T5" fmla="*/ 20 h 22"/>
                <a:gd name="T6" fmla="*/ 1 w 17"/>
                <a:gd name="T7" fmla="*/ 17 h 22"/>
                <a:gd name="T8" fmla="*/ 0 w 17"/>
                <a:gd name="T9" fmla="*/ 12 h 22"/>
                <a:gd name="T10" fmla="*/ 0 w 17"/>
                <a:gd name="T11" fmla="*/ 10 h 22"/>
                <a:gd name="T12" fmla="*/ 1 w 17"/>
                <a:gd name="T13" fmla="*/ 6 h 22"/>
                <a:gd name="T14" fmla="*/ 2 w 17"/>
                <a:gd name="T15" fmla="*/ 2 h 22"/>
                <a:gd name="T16" fmla="*/ 5 w 17"/>
                <a:gd name="T17" fmla="*/ 0 h 22"/>
                <a:gd name="T18" fmla="*/ 9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6 w 17"/>
                <a:gd name="T27" fmla="*/ 13 h 22"/>
                <a:gd name="T28" fmla="*/ 6 w 17"/>
                <a:gd name="T29" fmla="*/ 15 h 22"/>
                <a:gd name="T30" fmla="*/ 7 w 17"/>
                <a:gd name="T31" fmla="*/ 17 h 22"/>
                <a:gd name="T32" fmla="*/ 8 w 17"/>
                <a:gd name="T33" fmla="*/ 17 h 22"/>
                <a:gd name="T34" fmla="*/ 10 w 17"/>
                <a:gd name="T35" fmla="*/ 18 h 22"/>
                <a:gd name="T36" fmla="*/ 13 w 17"/>
                <a:gd name="T37" fmla="*/ 17 h 22"/>
                <a:gd name="T38" fmla="*/ 15 w 17"/>
                <a:gd name="T39" fmla="*/ 16 h 22"/>
                <a:gd name="T40" fmla="*/ 17 w 17"/>
                <a:gd name="T41" fmla="*/ 19 h 22"/>
                <a:gd name="T42" fmla="*/ 16 w 17"/>
                <a:gd name="T43" fmla="*/ 20 h 22"/>
                <a:gd name="T44" fmla="*/ 14 w 17"/>
                <a:gd name="T45" fmla="*/ 21 h 22"/>
                <a:gd name="T46" fmla="*/ 12 w 17"/>
                <a:gd name="T47" fmla="*/ 22 h 22"/>
                <a:gd name="T48" fmla="*/ 9 w 17"/>
                <a:gd name="T49" fmla="*/ 22 h 22"/>
                <a:gd name="T50" fmla="*/ 9 w 17"/>
                <a:gd name="T51" fmla="*/ 4 h 22"/>
                <a:gd name="T52" fmla="*/ 7 w 17"/>
                <a:gd name="T53" fmla="*/ 5 h 22"/>
                <a:gd name="T54" fmla="*/ 6 w 17"/>
                <a:gd name="T55" fmla="*/ 9 h 22"/>
                <a:gd name="T56" fmla="*/ 12 w 17"/>
                <a:gd name="T57" fmla="*/ 9 h 22"/>
                <a:gd name="T58" fmla="*/ 12 w 17"/>
                <a:gd name="T59" fmla="*/ 8 h 22"/>
                <a:gd name="T60" fmla="*/ 11 w 17"/>
                <a:gd name="T61" fmla="*/ 5 h 22"/>
                <a:gd name="T62" fmla="*/ 9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9" y="22"/>
                  </a:moveTo>
                  <a:cubicBezTo>
                    <a:pt x="8" y="22"/>
                    <a:pt x="7" y="22"/>
                    <a:pt x="5" y="22"/>
                  </a:cubicBezTo>
                  <a:cubicBezTo>
                    <a:pt x="4" y="21"/>
                    <a:pt x="3" y="21"/>
                    <a:pt x="3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1" y="6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7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7" y="16"/>
                    <a:pt x="7" y="17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7"/>
                    <a:pt x="13" y="17"/>
                  </a:cubicBezTo>
                  <a:cubicBezTo>
                    <a:pt x="13" y="17"/>
                    <a:pt x="14" y="16"/>
                    <a:pt x="15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0"/>
                    <a:pt x="16" y="20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lose/>
                  <a:moveTo>
                    <a:pt x="9" y="4"/>
                  </a:moveTo>
                  <a:cubicBezTo>
                    <a:pt x="8" y="4"/>
                    <a:pt x="7" y="5"/>
                    <a:pt x="7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1" y="6"/>
                    <a:pt x="11" y="5"/>
                  </a:cubicBezTo>
                  <a:cubicBezTo>
                    <a:pt x="11" y="5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8" name="Freeform 623"/>
            <p:cNvSpPr>
              <a:spLocks/>
            </p:cNvSpPr>
            <p:nvPr/>
          </p:nvSpPr>
          <p:spPr bwMode="auto">
            <a:xfrm>
              <a:off x="-2686864" y="4279320"/>
              <a:ext cx="54322" cy="106880"/>
            </a:xfrm>
            <a:custGeom>
              <a:avLst/>
              <a:gdLst>
                <a:gd name="T0" fmla="*/ 9 w 12"/>
                <a:gd name="T1" fmla="*/ 0 h 27"/>
                <a:gd name="T2" fmla="*/ 9 w 12"/>
                <a:gd name="T3" fmla="*/ 5 h 27"/>
                <a:gd name="T4" fmla="*/ 11 w 12"/>
                <a:gd name="T5" fmla="*/ 5 h 27"/>
                <a:gd name="T6" fmla="*/ 11 w 12"/>
                <a:gd name="T7" fmla="*/ 9 h 27"/>
                <a:gd name="T8" fmla="*/ 9 w 12"/>
                <a:gd name="T9" fmla="*/ 9 h 27"/>
                <a:gd name="T10" fmla="*/ 9 w 12"/>
                <a:gd name="T11" fmla="*/ 20 h 27"/>
                <a:gd name="T12" fmla="*/ 9 w 12"/>
                <a:gd name="T13" fmla="*/ 21 h 27"/>
                <a:gd name="T14" fmla="*/ 9 w 12"/>
                <a:gd name="T15" fmla="*/ 22 h 27"/>
                <a:gd name="T16" fmla="*/ 9 w 12"/>
                <a:gd name="T17" fmla="*/ 22 h 27"/>
                <a:gd name="T18" fmla="*/ 10 w 12"/>
                <a:gd name="T19" fmla="*/ 23 h 27"/>
                <a:gd name="T20" fmla="*/ 11 w 12"/>
                <a:gd name="T21" fmla="*/ 22 h 27"/>
                <a:gd name="T22" fmla="*/ 12 w 12"/>
                <a:gd name="T23" fmla="*/ 22 h 27"/>
                <a:gd name="T24" fmla="*/ 12 w 12"/>
                <a:gd name="T25" fmla="*/ 27 h 27"/>
                <a:gd name="T26" fmla="*/ 10 w 12"/>
                <a:gd name="T27" fmla="*/ 27 h 27"/>
                <a:gd name="T28" fmla="*/ 8 w 12"/>
                <a:gd name="T29" fmla="*/ 27 h 27"/>
                <a:gd name="T30" fmla="*/ 6 w 12"/>
                <a:gd name="T31" fmla="*/ 27 h 27"/>
                <a:gd name="T32" fmla="*/ 4 w 12"/>
                <a:gd name="T33" fmla="*/ 26 h 27"/>
                <a:gd name="T34" fmla="*/ 3 w 12"/>
                <a:gd name="T35" fmla="*/ 24 h 27"/>
                <a:gd name="T36" fmla="*/ 3 w 12"/>
                <a:gd name="T37" fmla="*/ 21 h 27"/>
                <a:gd name="T38" fmla="*/ 3 w 12"/>
                <a:gd name="T39" fmla="*/ 9 h 27"/>
                <a:gd name="T40" fmla="*/ 0 w 12"/>
                <a:gd name="T41" fmla="*/ 9 h 27"/>
                <a:gd name="T42" fmla="*/ 0 w 12"/>
                <a:gd name="T43" fmla="*/ 5 h 27"/>
                <a:gd name="T44" fmla="*/ 3 w 12"/>
                <a:gd name="T45" fmla="*/ 5 h 27"/>
                <a:gd name="T46" fmla="*/ 3 w 12"/>
                <a:gd name="T47" fmla="*/ 0 h 27"/>
                <a:gd name="T48" fmla="*/ 9 w 12"/>
                <a:gd name="T4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27">
                  <a:moveTo>
                    <a:pt x="9" y="0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3"/>
                    <a:pt x="10" y="23"/>
                  </a:cubicBezTo>
                  <a:cubicBezTo>
                    <a:pt x="11" y="23"/>
                    <a:pt x="11" y="22"/>
                    <a:pt x="11" y="22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1" y="27"/>
                    <a:pt x="11" y="27"/>
                    <a:pt x="10" y="27"/>
                  </a:cubicBezTo>
                  <a:cubicBezTo>
                    <a:pt x="10" y="27"/>
                    <a:pt x="9" y="27"/>
                    <a:pt x="8" y="27"/>
                  </a:cubicBezTo>
                  <a:cubicBezTo>
                    <a:pt x="8" y="27"/>
                    <a:pt x="7" y="27"/>
                    <a:pt x="6" y="27"/>
                  </a:cubicBezTo>
                  <a:cubicBezTo>
                    <a:pt x="5" y="27"/>
                    <a:pt x="5" y="26"/>
                    <a:pt x="4" y="26"/>
                  </a:cubicBezTo>
                  <a:cubicBezTo>
                    <a:pt x="4" y="25"/>
                    <a:pt x="3" y="25"/>
                    <a:pt x="3" y="24"/>
                  </a:cubicBezTo>
                  <a:cubicBezTo>
                    <a:pt x="3" y="23"/>
                    <a:pt x="3" y="22"/>
                    <a:pt x="3" y="2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9" name="Freeform 624"/>
            <p:cNvSpPr>
              <a:spLocks noEditPoints="1"/>
            </p:cNvSpPr>
            <p:nvPr/>
          </p:nvSpPr>
          <p:spPr bwMode="auto">
            <a:xfrm>
              <a:off x="-2627369" y="4299358"/>
              <a:ext cx="82775" cy="86841"/>
            </a:xfrm>
            <a:custGeom>
              <a:avLst/>
              <a:gdLst>
                <a:gd name="T0" fmla="*/ 0 w 18"/>
                <a:gd name="T1" fmla="*/ 10 h 22"/>
                <a:gd name="T2" fmla="*/ 1 w 18"/>
                <a:gd name="T3" fmla="*/ 6 h 22"/>
                <a:gd name="T4" fmla="*/ 3 w 18"/>
                <a:gd name="T5" fmla="*/ 2 h 22"/>
                <a:gd name="T6" fmla="*/ 5 w 18"/>
                <a:gd name="T7" fmla="*/ 0 h 22"/>
                <a:gd name="T8" fmla="*/ 9 w 18"/>
                <a:gd name="T9" fmla="*/ 0 h 22"/>
                <a:gd name="T10" fmla="*/ 13 w 18"/>
                <a:gd name="T11" fmla="*/ 0 h 22"/>
                <a:gd name="T12" fmla="*/ 16 w 18"/>
                <a:gd name="T13" fmla="*/ 2 h 22"/>
                <a:gd name="T14" fmla="*/ 17 w 18"/>
                <a:gd name="T15" fmla="*/ 6 h 22"/>
                <a:gd name="T16" fmla="*/ 18 w 18"/>
                <a:gd name="T17" fmla="*/ 10 h 22"/>
                <a:gd name="T18" fmla="*/ 18 w 18"/>
                <a:gd name="T19" fmla="*/ 12 h 22"/>
                <a:gd name="T20" fmla="*/ 17 w 18"/>
                <a:gd name="T21" fmla="*/ 16 h 22"/>
                <a:gd name="T22" fmla="*/ 16 w 18"/>
                <a:gd name="T23" fmla="*/ 20 h 22"/>
                <a:gd name="T24" fmla="*/ 13 w 18"/>
                <a:gd name="T25" fmla="*/ 22 h 22"/>
                <a:gd name="T26" fmla="*/ 9 w 18"/>
                <a:gd name="T27" fmla="*/ 22 h 22"/>
                <a:gd name="T28" fmla="*/ 5 w 18"/>
                <a:gd name="T29" fmla="*/ 22 h 22"/>
                <a:gd name="T30" fmla="*/ 3 w 18"/>
                <a:gd name="T31" fmla="*/ 20 h 22"/>
                <a:gd name="T32" fmla="*/ 1 w 18"/>
                <a:gd name="T33" fmla="*/ 16 h 22"/>
                <a:gd name="T34" fmla="*/ 0 w 18"/>
                <a:gd name="T35" fmla="*/ 12 h 22"/>
                <a:gd name="T36" fmla="*/ 0 w 18"/>
                <a:gd name="T37" fmla="*/ 10 h 22"/>
                <a:gd name="T38" fmla="*/ 6 w 18"/>
                <a:gd name="T39" fmla="*/ 12 h 22"/>
                <a:gd name="T40" fmla="*/ 7 w 18"/>
                <a:gd name="T41" fmla="*/ 16 h 22"/>
                <a:gd name="T42" fmla="*/ 9 w 18"/>
                <a:gd name="T43" fmla="*/ 18 h 22"/>
                <a:gd name="T44" fmla="*/ 11 w 18"/>
                <a:gd name="T45" fmla="*/ 16 h 22"/>
                <a:gd name="T46" fmla="*/ 12 w 18"/>
                <a:gd name="T47" fmla="*/ 12 h 22"/>
                <a:gd name="T48" fmla="*/ 12 w 18"/>
                <a:gd name="T49" fmla="*/ 10 h 22"/>
                <a:gd name="T50" fmla="*/ 11 w 18"/>
                <a:gd name="T51" fmla="*/ 6 h 22"/>
                <a:gd name="T52" fmla="*/ 9 w 18"/>
                <a:gd name="T53" fmla="*/ 4 h 22"/>
                <a:gd name="T54" fmla="*/ 7 w 18"/>
                <a:gd name="T55" fmla="*/ 6 h 22"/>
                <a:gd name="T56" fmla="*/ 6 w 18"/>
                <a:gd name="T57" fmla="*/ 10 h 22"/>
                <a:gd name="T58" fmla="*/ 6 w 18"/>
                <a:gd name="T5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2">
                  <a:moveTo>
                    <a:pt x="0" y="10"/>
                  </a:moveTo>
                  <a:cubicBezTo>
                    <a:pt x="0" y="9"/>
                    <a:pt x="0" y="7"/>
                    <a:pt x="1" y="6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0"/>
                    <a:pt x="12" y="0"/>
                    <a:pt x="13" y="0"/>
                  </a:cubicBezTo>
                  <a:cubicBezTo>
                    <a:pt x="14" y="1"/>
                    <a:pt x="15" y="1"/>
                    <a:pt x="16" y="2"/>
                  </a:cubicBezTo>
                  <a:cubicBezTo>
                    <a:pt x="16" y="3"/>
                    <a:pt x="17" y="4"/>
                    <a:pt x="17" y="6"/>
                  </a:cubicBezTo>
                  <a:cubicBezTo>
                    <a:pt x="18" y="7"/>
                    <a:pt x="18" y="9"/>
                    <a:pt x="18" y="1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5"/>
                    <a:pt x="17" y="16"/>
                  </a:cubicBezTo>
                  <a:cubicBezTo>
                    <a:pt x="17" y="18"/>
                    <a:pt x="16" y="19"/>
                    <a:pt x="16" y="20"/>
                  </a:cubicBezTo>
                  <a:cubicBezTo>
                    <a:pt x="15" y="21"/>
                    <a:pt x="14" y="21"/>
                    <a:pt x="13" y="22"/>
                  </a:cubicBezTo>
                  <a:cubicBezTo>
                    <a:pt x="12" y="22"/>
                    <a:pt x="10" y="22"/>
                    <a:pt x="9" y="22"/>
                  </a:cubicBezTo>
                  <a:cubicBezTo>
                    <a:pt x="8" y="22"/>
                    <a:pt x="7" y="22"/>
                    <a:pt x="5" y="22"/>
                  </a:cubicBezTo>
                  <a:cubicBezTo>
                    <a:pt x="4" y="21"/>
                    <a:pt x="3" y="21"/>
                    <a:pt x="3" y="20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0" y="15"/>
                    <a:pt x="0" y="13"/>
                    <a:pt x="0" y="12"/>
                  </a:cubicBezTo>
                  <a:lnTo>
                    <a:pt x="0" y="10"/>
                  </a:lnTo>
                  <a:close/>
                  <a:moveTo>
                    <a:pt x="6" y="12"/>
                  </a:moveTo>
                  <a:cubicBezTo>
                    <a:pt x="6" y="14"/>
                    <a:pt x="6" y="15"/>
                    <a:pt x="7" y="16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10" y="18"/>
                    <a:pt x="11" y="17"/>
                    <a:pt x="11" y="16"/>
                  </a:cubicBezTo>
                  <a:cubicBezTo>
                    <a:pt x="12" y="15"/>
                    <a:pt x="12" y="14"/>
                    <a:pt x="12" y="12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8"/>
                    <a:pt x="12" y="7"/>
                    <a:pt x="11" y="6"/>
                  </a:cubicBezTo>
                  <a:cubicBezTo>
                    <a:pt x="11" y="5"/>
                    <a:pt x="10" y="4"/>
                    <a:pt x="9" y="4"/>
                  </a:cubicBezTo>
                  <a:cubicBezTo>
                    <a:pt x="8" y="4"/>
                    <a:pt x="7" y="5"/>
                    <a:pt x="7" y="6"/>
                  </a:cubicBezTo>
                  <a:cubicBezTo>
                    <a:pt x="6" y="7"/>
                    <a:pt x="6" y="8"/>
                    <a:pt x="6" y="10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0" name="Freeform 625"/>
            <p:cNvSpPr>
              <a:spLocks noEditPoints="1"/>
            </p:cNvSpPr>
            <p:nvPr/>
          </p:nvSpPr>
          <p:spPr bwMode="auto">
            <a:xfrm>
              <a:off x="-2487686" y="4299358"/>
              <a:ext cx="82775" cy="86841"/>
            </a:xfrm>
            <a:custGeom>
              <a:avLst/>
              <a:gdLst>
                <a:gd name="T0" fmla="*/ 0 w 18"/>
                <a:gd name="T1" fmla="*/ 10 h 22"/>
                <a:gd name="T2" fmla="*/ 1 w 18"/>
                <a:gd name="T3" fmla="*/ 6 h 22"/>
                <a:gd name="T4" fmla="*/ 3 w 18"/>
                <a:gd name="T5" fmla="*/ 2 h 22"/>
                <a:gd name="T6" fmla="*/ 5 w 18"/>
                <a:gd name="T7" fmla="*/ 0 h 22"/>
                <a:gd name="T8" fmla="*/ 9 w 18"/>
                <a:gd name="T9" fmla="*/ 0 h 22"/>
                <a:gd name="T10" fmla="*/ 13 w 18"/>
                <a:gd name="T11" fmla="*/ 0 h 22"/>
                <a:gd name="T12" fmla="*/ 16 w 18"/>
                <a:gd name="T13" fmla="*/ 2 h 22"/>
                <a:gd name="T14" fmla="*/ 17 w 18"/>
                <a:gd name="T15" fmla="*/ 6 h 22"/>
                <a:gd name="T16" fmla="*/ 18 w 18"/>
                <a:gd name="T17" fmla="*/ 10 h 22"/>
                <a:gd name="T18" fmla="*/ 18 w 18"/>
                <a:gd name="T19" fmla="*/ 12 h 22"/>
                <a:gd name="T20" fmla="*/ 17 w 18"/>
                <a:gd name="T21" fmla="*/ 16 h 22"/>
                <a:gd name="T22" fmla="*/ 16 w 18"/>
                <a:gd name="T23" fmla="*/ 20 h 22"/>
                <a:gd name="T24" fmla="*/ 13 w 18"/>
                <a:gd name="T25" fmla="*/ 22 h 22"/>
                <a:gd name="T26" fmla="*/ 9 w 18"/>
                <a:gd name="T27" fmla="*/ 22 h 22"/>
                <a:gd name="T28" fmla="*/ 5 w 18"/>
                <a:gd name="T29" fmla="*/ 22 h 22"/>
                <a:gd name="T30" fmla="*/ 3 w 18"/>
                <a:gd name="T31" fmla="*/ 20 h 22"/>
                <a:gd name="T32" fmla="*/ 1 w 18"/>
                <a:gd name="T33" fmla="*/ 16 h 22"/>
                <a:gd name="T34" fmla="*/ 0 w 18"/>
                <a:gd name="T35" fmla="*/ 12 h 22"/>
                <a:gd name="T36" fmla="*/ 0 w 18"/>
                <a:gd name="T37" fmla="*/ 10 h 22"/>
                <a:gd name="T38" fmla="*/ 6 w 18"/>
                <a:gd name="T39" fmla="*/ 12 h 22"/>
                <a:gd name="T40" fmla="*/ 7 w 18"/>
                <a:gd name="T41" fmla="*/ 16 h 22"/>
                <a:gd name="T42" fmla="*/ 9 w 18"/>
                <a:gd name="T43" fmla="*/ 18 h 22"/>
                <a:gd name="T44" fmla="*/ 12 w 18"/>
                <a:gd name="T45" fmla="*/ 16 h 22"/>
                <a:gd name="T46" fmla="*/ 12 w 18"/>
                <a:gd name="T47" fmla="*/ 12 h 22"/>
                <a:gd name="T48" fmla="*/ 12 w 18"/>
                <a:gd name="T49" fmla="*/ 10 h 22"/>
                <a:gd name="T50" fmla="*/ 11 w 18"/>
                <a:gd name="T51" fmla="*/ 6 h 22"/>
                <a:gd name="T52" fmla="*/ 9 w 18"/>
                <a:gd name="T53" fmla="*/ 4 h 22"/>
                <a:gd name="T54" fmla="*/ 7 w 18"/>
                <a:gd name="T55" fmla="*/ 6 h 22"/>
                <a:gd name="T56" fmla="*/ 6 w 18"/>
                <a:gd name="T57" fmla="*/ 10 h 22"/>
                <a:gd name="T58" fmla="*/ 6 w 18"/>
                <a:gd name="T5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2">
                  <a:moveTo>
                    <a:pt x="0" y="10"/>
                  </a:moveTo>
                  <a:cubicBezTo>
                    <a:pt x="0" y="9"/>
                    <a:pt x="0" y="7"/>
                    <a:pt x="1" y="6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0"/>
                    <a:pt x="12" y="0"/>
                    <a:pt x="13" y="0"/>
                  </a:cubicBezTo>
                  <a:cubicBezTo>
                    <a:pt x="14" y="1"/>
                    <a:pt x="15" y="1"/>
                    <a:pt x="16" y="2"/>
                  </a:cubicBezTo>
                  <a:cubicBezTo>
                    <a:pt x="16" y="3"/>
                    <a:pt x="17" y="4"/>
                    <a:pt x="17" y="6"/>
                  </a:cubicBezTo>
                  <a:cubicBezTo>
                    <a:pt x="18" y="7"/>
                    <a:pt x="18" y="9"/>
                    <a:pt x="18" y="1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5"/>
                    <a:pt x="17" y="16"/>
                  </a:cubicBezTo>
                  <a:cubicBezTo>
                    <a:pt x="17" y="18"/>
                    <a:pt x="16" y="19"/>
                    <a:pt x="16" y="20"/>
                  </a:cubicBezTo>
                  <a:cubicBezTo>
                    <a:pt x="15" y="21"/>
                    <a:pt x="14" y="21"/>
                    <a:pt x="13" y="22"/>
                  </a:cubicBezTo>
                  <a:cubicBezTo>
                    <a:pt x="12" y="22"/>
                    <a:pt x="11" y="22"/>
                    <a:pt x="9" y="22"/>
                  </a:cubicBezTo>
                  <a:cubicBezTo>
                    <a:pt x="8" y="22"/>
                    <a:pt x="7" y="22"/>
                    <a:pt x="5" y="22"/>
                  </a:cubicBezTo>
                  <a:cubicBezTo>
                    <a:pt x="4" y="21"/>
                    <a:pt x="3" y="21"/>
                    <a:pt x="3" y="20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0" y="15"/>
                    <a:pt x="0" y="13"/>
                    <a:pt x="0" y="12"/>
                  </a:cubicBezTo>
                  <a:lnTo>
                    <a:pt x="0" y="10"/>
                  </a:lnTo>
                  <a:close/>
                  <a:moveTo>
                    <a:pt x="6" y="12"/>
                  </a:moveTo>
                  <a:cubicBezTo>
                    <a:pt x="6" y="14"/>
                    <a:pt x="6" y="15"/>
                    <a:pt x="7" y="16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10" y="18"/>
                    <a:pt x="11" y="17"/>
                    <a:pt x="12" y="16"/>
                  </a:cubicBezTo>
                  <a:cubicBezTo>
                    <a:pt x="12" y="15"/>
                    <a:pt x="12" y="14"/>
                    <a:pt x="12" y="12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8"/>
                    <a:pt x="12" y="7"/>
                    <a:pt x="11" y="6"/>
                  </a:cubicBezTo>
                  <a:cubicBezTo>
                    <a:pt x="11" y="5"/>
                    <a:pt x="10" y="4"/>
                    <a:pt x="9" y="4"/>
                  </a:cubicBezTo>
                  <a:cubicBezTo>
                    <a:pt x="8" y="4"/>
                    <a:pt x="7" y="5"/>
                    <a:pt x="7" y="6"/>
                  </a:cubicBezTo>
                  <a:cubicBezTo>
                    <a:pt x="6" y="7"/>
                    <a:pt x="6" y="8"/>
                    <a:pt x="6" y="10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1" name="Freeform 626"/>
            <p:cNvSpPr>
              <a:spLocks/>
            </p:cNvSpPr>
            <p:nvPr/>
          </p:nvSpPr>
          <p:spPr bwMode="auto">
            <a:xfrm>
              <a:off x="-2397152" y="4299358"/>
              <a:ext cx="77602" cy="86841"/>
            </a:xfrm>
            <a:custGeom>
              <a:avLst/>
              <a:gdLst>
                <a:gd name="T0" fmla="*/ 14 w 30"/>
                <a:gd name="T1" fmla="*/ 25 h 39"/>
                <a:gd name="T2" fmla="*/ 20 w 30"/>
                <a:gd name="T3" fmla="*/ 0 h 39"/>
                <a:gd name="T4" fmla="*/ 30 w 30"/>
                <a:gd name="T5" fmla="*/ 0 h 39"/>
                <a:gd name="T6" fmla="*/ 20 w 30"/>
                <a:gd name="T7" fmla="*/ 39 h 39"/>
                <a:gd name="T8" fmla="*/ 11 w 30"/>
                <a:gd name="T9" fmla="*/ 39 h 39"/>
                <a:gd name="T10" fmla="*/ 0 w 30"/>
                <a:gd name="T11" fmla="*/ 0 h 39"/>
                <a:gd name="T12" fmla="*/ 11 w 30"/>
                <a:gd name="T13" fmla="*/ 0 h 39"/>
                <a:gd name="T14" fmla="*/ 14 w 30"/>
                <a:gd name="T15" fmla="*/ 2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39">
                  <a:moveTo>
                    <a:pt x="14" y="25"/>
                  </a:moveTo>
                  <a:lnTo>
                    <a:pt x="20" y="0"/>
                  </a:lnTo>
                  <a:lnTo>
                    <a:pt x="30" y="0"/>
                  </a:lnTo>
                  <a:lnTo>
                    <a:pt x="20" y="39"/>
                  </a:lnTo>
                  <a:lnTo>
                    <a:pt x="11" y="39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4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2" name="Freeform 627"/>
            <p:cNvSpPr>
              <a:spLocks noEditPoints="1"/>
            </p:cNvSpPr>
            <p:nvPr/>
          </p:nvSpPr>
          <p:spPr bwMode="auto">
            <a:xfrm>
              <a:off x="-2309203" y="4299358"/>
              <a:ext cx="77602" cy="86841"/>
            </a:xfrm>
            <a:custGeom>
              <a:avLst/>
              <a:gdLst>
                <a:gd name="T0" fmla="*/ 9 w 17"/>
                <a:gd name="T1" fmla="*/ 22 h 22"/>
                <a:gd name="T2" fmla="*/ 5 w 17"/>
                <a:gd name="T3" fmla="*/ 22 h 22"/>
                <a:gd name="T4" fmla="*/ 2 w 17"/>
                <a:gd name="T5" fmla="*/ 20 h 22"/>
                <a:gd name="T6" fmla="*/ 1 w 17"/>
                <a:gd name="T7" fmla="*/ 17 h 22"/>
                <a:gd name="T8" fmla="*/ 0 w 17"/>
                <a:gd name="T9" fmla="*/ 12 h 22"/>
                <a:gd name="T10" fmla="*/ 0 w 17"/>
                <a:gd name="T11" fmla="*/ 10 h 22"/>
                <a:gd name="T12" fmla="*/ 1 w 17"/>
                <a:gd name="T13" fmla="*/ 6 h 22"/>
                <a:gd name="T14" fmla="*/ 2 w 17"/>
                <a:gd name="T15" fmla="*/ 2 h 22"/>
                <a:gd name="T16" fmla="*/ 5 w 17"/>
                <a:gd name="T17" fmla="*/ 0 h 22"/>
                <a:gd name="T18" fmla="*/ 9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6 w 17"/>
                <a:gd name="T27" fmla="*/ 13 h 22"/>
                <a:gd name="T28" fmla="*/ 6 w 17"/>
                <a:gd name="T29" fmla="*/ 15 h 22"/>
                <a:gd name="T30" fmla="*/ 7 w 17"/>
                <a:gd name="T31" fmla="*/ 17 h 22"/>
                <a:gd name="T32" fmla="*/ 8 w 17"/>
                <a:gd name="T33" fmla="*/ 17 h 22"/>
                <a:gd name="T34" fmla="*/ 10 w 17"/>
                <a:gd name="T35" fmla="*/ 18 h 22"/>
                <a:gd name="T36" fmla="*/ 12 w 17"/>
                <a:gd name="T37" fmla="*/ 17 h 22"/>
                <a:gd name="T38" fmla="*/ 14 w 17"/>
                <a:gd name="T39" fmla="*/ 16 h 22"/>
                <a:gd name="T40" fmla="*/ 17 w 17"/>
                <a:gd name="T41" fmla="*/ 19 h 22"/>
                <a:gd name="T42" fmla="*/ 16 w 17"/>
                <a:gd name="T43" fmla="*/ 20 h 22"/>
                <a:gd name="T44" fmla="*/ 14 w 17"/>
                <a:gd name="T45" fmla="*/ 21 h 22"/>
                <a:gd name="T46" fmla="*/ 12 w 17"/>
                <a:gd name="T47" fmla="*/ 22 h 22"/>
                <a:gd name="T48" fmla="*/ 9 w 17"/>
                <a:gd name="T49" fmla="*/ 22 h 22"/>
                <a:gd name="T50" fmla="*/ 9 w 17"/>
                <a:gd name="T51" fmla="*/ 4 h 22"/>
                <a:gd name="T52" fmla="*/ 7 w 17"/>
                <a:gd name="T53" fmla="*/ 5 h 22"/>
                <a:gd name="T54" fmla="*/ 6 w 17"/>
                <a:gd name="T55" fmla="*/ 9 h 22"/>
                <a:gd name="T56" fmla="*/ 11 w 17"/>
                <a:gd name="T57" fmla="*/ 9 h 22"/>
                <a:gd name="T58" fmla="*/ 11 w 17"/>
                <a:gd name="T59" fmla="*/ 8 h 22"/>
                <a:gd name="T60" fmla="*/ 11 w 17"/>
                <a:gd name="T61" fmla="*/ 5 h 22"/>
                <a:gd name="T62" fmla="*/ 9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9" y="22"/>
                  </a:moveTo>
                  <a:cubicBezTo>
                    <a:pt x="8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1" y="6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6" y="16"/>
                    <a:pt x="7" y="17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7"/>
                    <a:pt x="12" y="17"/>
                  </a:cubicBezTo>
                  <a:cubicBezTo>
                    <a:pt x="13" y="17"/>
                    <a:pt x="14" y="16"/>
                    <a:pt x="14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3" y="22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lose/>
                  <a:moveTo>
                    <a:pt x="9" y="4"/>
                  </a:moveTo>
                  <a:cubicBezTo>
                    <a:pt x="8" y="4"/>
                    <a:pt x="7" y="5"/>
                    <a:pt x="7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1" y="5"/>
                  </a:cubicBezTo>
                  <a:cubicBezTo>
                    <a:pt x="10" y="5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3" name="Freeform 628"/>
            <p:cNvSpPr>
              <a:spLocks/>
            </p:cNvSpPr>
            <p:nvPr/>
          </p:nvSpPr>
          <p:spPr bwMode="auto">
            <a:xfrm>
              <a:off x="-2218667" y="4299358"/>
              <a:ext cx="51734" cy="86841"/>
            </a:xfrm>
            <a:custGeom>
              <a:avLst/>
              <a:gdLst>
                <a:gd name="T0" fmla="*/ 11 w 11"/>
                <a:gd name="T1" fmla="*/ 6 h 22"/>
                <a:gd name="T2" fmla="*/ 10 w 11"/>
                <a:gd name="T3" fmla="*/ 5 h 22"/>
                <a:gd name="T4" fmla="*/ 9 w 11"/>
                <a:gd name="T5" fmla="*/ 5 h 22"/>
                <a:gd name="T6" fmla="*/ 7 w 11"/>
                <a:gd name="T7" fmla="*/ 6 h 22"/>
                <a:gd name="T8" fmla="*/ 6 w 11"/>
                <a:gd name="T9" fmla="*/ 7 h 22"/>
                <a:gd name="T10" fmla="*/ 6 w 11"/>
                <a:gd name="T11" fmla="*/ 22 h 22"/>
                <a:gd name="T12" fmla="*/ 0 w 11"/>
                <a:gd name="T13" fmla="*/ 22 h 22"/>
                <a:gd name="T14" fmla="*/ 0 w 11"/>
                <a:gd name="T15" fmla="*/ 0 h 22"/>
                <a:gd name="T16" fmla="*/ 6 w 11"/>
                <a:gd name="T17" fmla="*/ 0 h 22"/>
                <a:gd name="T18" fmla="*/ 6 w 11"/>
                <a:gd name="T19" fmla="*/ 2 h 22"/>
                <a:gd name="T20" fmla="*/ 7 w 11"/>
                <a:gd name="T21" fmla="*/ 0 h 22"/>
                <a:gd name="T22" fmla="*/ 10 w 11"/>
                <a:gd name="T23" fmla="*/ 0 h 22"/>
                <a:gd name="T24" fmla="*/ 10 w 11"/>
                <a:gd name="T25" fmla="*/ 0 h 22"/>
                <a:gd name="T26" fmla="*/ 11 w 11"/>
                <a:gd name="T27" fmla="*/ 0 h 22"/>
                <a:gd name="T28" fmla="*/ 11 w 11"/>
                <a:gd name="T2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cubicBezTo>
                    <a:pt x="11" y="6"/>
                    <a:pt x="10" y="6"/>
                    <a:pt x="10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8" y="5"/>
                    <a:pt x="8" y="6"/>
                    <a:pt x="7" y="6"/>
                  </a:cubicBezTo>
                  <a:cubicBezTo>
                    <a:pt x="7" y="6"/>
                    <a:pt x="6" y="7"/>
                    <a:pt x="6" y="7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1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4" name="Freeform 629"/>
            <p:cNvSpPr>
              <a:spLocks/>
            </p:cNvSpPr>
            <p:nvPr/>
          </p:nvSpPr>
          <p:spPr bwMode="auto">
            <a:xfrm>
              <a:off x="-2156585" y="4299358"/>
              <a:ext cx="72428" cy="86841"/>
            </a:xfrm>
            <a:custGeom>
              <a:avLst/>
              <a:gdLst>
                <a:gd name="T0" fmla="*/ 8 w 16"/>
                <a:gd name="T1" fmla="*/ 18 h 22"/>
                <a:gd name="T2" fmla="*/ 10 w 16"/>
                <a:gd name="T3" fmla="*/ 17 h 22"/>
                <a:gd name="T4" fmla="*/ 11 w 16"/>
                <a:gd name="T5" fmla="*/ 14 h 22"/>
                <a:gd name="T6" fmla="*/ 16 w 16"/>
                <a:gd name="T7" fmla="*/ 14 h 22"/>
                <a:gd name="T8" fmla="*/ 16 w 16"/>
                <a:gd name="T9" fmla="*/ 18 h 22"/>
                <a:gd name="T10" fmla="*/ 14 w 16"/>
                <a:gd name="T11" fmla="*/ 20 h 22"/>
                <a:gd name="T12" fmla="*/ 12 w 16"/>
                <a:gd name="T13" fmla="*/ 22 h 22"/>
                <a:gd name="T14" fmla="*/ 9 w 16"/>
                <a:gd name="T15" fmla="*/ 22 h 22"/>
                <a:gd name="T16" fmla="*/ 5 w 16"/>
                <a:gd name="T17" fmla="*/ 22 h 22"/>
                <a:gd name="T18" fmla="*/ 2 w 16"/>
                <a:gd name="T19" fmla="*/ 20 h 22"/>
                <a:gd name="T20" fmla="*/ 0 w 16"/>
                <a:gd name="T21" fmla="*/ 16 h 22"/>
                <a:gd name="T22" fmla="*/ 0 w 16"/>
                <a:gd name="T23" fmla="*/ 12 h 22"/>
                <a:gd name="T24" fmla="*/ 0 w 16"/>
                <a:gd name="T25" fmla="*/ 10 h 22"/>
                <a:gd name="T26" fmla="*/ 0 w 16"/>
                <a:gd name="T27" fmla="*/ 6 h 22"/>
                <a:gd name="T28" fmla="*/ 2 w 16"/>
                <a:gd name="T29" fmla="*/ 2 h 22"/>
                <a:gd name="T30" fmla="*/ 5 w 16"/>
                <a:gd name="T31" fmla="*/ 0 h 22"/>
                <a:gd name="T32" fmla="*/ 9 w 16"/>
                <a:gd name="T33" fmla="*/ 0 h 22"/>
                <a:gd name="T34" fmla="*/ 12 w 16"/>
                <a:gd name="T35" fmla="*/ 0 h 22"/>
                <a:gd name="T36" fmla="*/ 14 w 16"/>
                <a:gd name="T37" fmla="*/ 2 h 22"/>
                <a:gd name="T38" fmla="*/ 16 w 16"/>
                <a:gd name="T39" fmla="*/ 5 h 22"/>
                <a:gd name="T40" fmla="*/ 16 w 16"/>
                <a:gd name="T41" fmla="*/ 8 h 22"/>
                <a:gd name="T42" fmla="*/ 11 w 16"/>
                <a:gd name="T43" fmla="*/ 8 h 22"/>
                <a:gd name="T44" fmla="*/ 10 w 16"/>
                <a:gd name="T45" fmla="*/ 5 h 22"/>
                <a:gd name="T46" fmla="*/ 8 w 16"/>
                <a:gd name="T47" fmla="*/ 4 h 22"/>
                <a:gd name="T48" fmla="*/ 7 w 16"/>
                <a:gd name="T49" fmla="*/ 5 h 22"/>
                <a:gd name="T50" fmla="*/ 6 w 16"/>
                <a:gd name="T51" fmla="*/ 6 h 22"/>
                <a:gd name="T52" fmla="*/ 6 w 16"/>
                <a:gd name="T53" fmla="*/ 8 h 22"/>
                <a:gd name="T54" fmla="*/ 6 w 16"/>
                <a:gd name="T55" fmla="*/ 10 h 22"/>
                <a:gd name="T56" fmla="*/ 6 w 16"/>
                <a:gd name="T57" fmla="*/ 12 h 22"/>
                <a:gd name="T58" fmla="*/ 6 w 16"/>
                <a:gd name="T59" fmla="*/ 14 h 22"/>
                <a:gd name="T60" fmla="*/ 6 w 16"/>
                <a:gd name="T61" fmla="*/ 16 h 22"/>
                <a:gd name="T62" fmla="*/ 7 w 16"/>
                <a:gd name="T63" fmla="*/ 17 h 22"/>
                <a:gd name="T64" fmla="*/ 8 w 16"/>
                <a:gd name="T6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" h="22">
                  <a:moveTo>
                    <a:pt x="8" y="18"/>
                  </a:moveTo>
                  <a:cubicBezTo>
                    <a:pt x="9" y="18"/>
                    <a:pt x="10" y="17"/>
                    <a:pt x="10" y="17"/>
                  </a:cubicBezTo>
                  <a:cubicBezTo>
                    <a:pt x="11" y="16"/>
                    <a:pt x="11" y="16"/>
                    <a:pt x="11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6"/>
                    <a:pt x="16" y="17"/>
                    <a:pt x="16" y="18"/>
                  </a:cubicBezTo>
                  <a:cubicBezTo>
                    <a:pt x="15" y="19"/>
                    <a:pt x="15" y="20"/>
                    <a:pt x="14" y="20"/>
                  </a:cubicBezTo>
                  <a:cubicBezTo>
                    <a:pt x="13" y="21"/>
                    <a:pt x="13" y="21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1" y="19"/>
                    <a:pt x="1" y="18"/>
                    <a:pt x="0" y="16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1"/>
                    <a:pt x="14" y="1"/>
                    <a:pt x="14" y="2"/>
                  </a:cubicBezTo>
                  <a:cubicBezTo>
                    <a:pt x="15" y="3"/>
                    <a:pt x="15" y="3"/>
                    <a:pt x="16" y="5"/>
                  </a:cubicBezTo>
                  <a:cubicBezTo>
                    <a:pt x="16" y="6"/>
                    <a:pt x="16" y="7"/>
                    <a:pt x="16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0" y="5"/>
                  </a:cubicBezTo>
                  <a:cubicBezTo>
                    <a:pt x="10" y="5"/>
                    <a:pt x="9" y="4"/>
                    <a:pt x="8" y="4"/>
                  </a:cubicBezTo>
                  <a:cubicBezTo>
                    <a:pt x="8" y="4"/>
                    <a:pt x="7" y="5"/>
                    <a:pt x="7" y="5"/>
                  </a:cubicBezTo>
                  <a:cubicBezTo>
                    <a:pt x="7" y="5"/>
                    <a:pt x="6" y="5"/>
                    <a:pt x="6" y="6"/>
                  </a:cubicBezTo>
                  <a:cubicBezTo>
                    <a:pt x="6" y="6"/>
                    <a:pt x="6" y="7"/>
                    <a:pt x="6" y="8"/>
                  </a:cubicBezTo>
                  <a:cubicBezTo>
                    <a:pt x="6" y="8"/>
                    <a:pt x="6" y="9"/>
                    <a:pt x="6" y="10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7" y="17"/>
                    <a:pt x="8" y="18"/>
                    <a:pt x="8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5" name="Freeform 630"/>
            <p:cNvSpPr>
              <a:spLocks noEditPoints="1"/>
            </p:cNvSpPr>
            <p:nvPr/>
          </p:nvSpPr>
          <p:spPr bwMode="auto">
            <a:xfrm>
              <a:off x="-2071223" y="4299358"/>
              <a:ext cx="82775" cy="86841"/>
            </a:xfrm>
            <a:custGeom>
              <a:avLst/>
              <a:gdLst>
                <a:gd name="T0" fmla="*/ 0 w 18"/>
                <a:gd name="T1" fmla="*/ 10 h 22"/>
                <a:gd name="T2" fmla="*/ 0 w 18"/>
                <a:gd name="T3" fmla="*/ 6 h 22"/>
                <a:gd name="T4" fmla="*/ 2 w 18"/>
                <a:gd name="T5" fmla="*/ 2 h 22"/>
                <a:gd name="T6" fmla="*/ 5 w 18"/>
                <a:gd name="T7" fmla="*/ 0 h 22"/>
                <a:gd name="T8" fmla="*/ 9 w 18"/>
                <a:gd name="T9" fmla="*/ 0 h 22"/>
                <a:gd name="T10" fmla="*/ 12 w 18"/>
                <a:gd name="T11" fmla="*/ 0 h 22"/>
                <a:gd name="T12" fmla="*/ 15 w 18"/>
                <a:gd name="T13" fmla="*/ 2 h 22"/>
                <a:gd name="T14" fmla="*/ 17 w 18"/>
                <a:gd name="T15" fmla="*/ 6 h 22"/>
                <a:gd name="T16" fmla="*/ 18 w 18"/>
                <a:gd name="T17" fmla="*/ 10 h 22"/>
                <a:gd name="T18" fmla="*/ 18 w 18"/>
                <a:gd name="T19" fmla="*/ 12 h 22"/>
                <a:gd name="T20" fmla="*/ 17 w 18"/>
                <a:gd name="T21" fmla="*/ 16 h 22"/>
                <a:gd name="T22" fmla="*/ 15 w 18"/>
                <a:gd name="T23" fmla="*/ 20 h 22"/>
                <a:gd name="T24" fmla="*/ 12 w 18"/>
                <a:gd name="T25" fmla="*/ 22 h 22"/>
                <a:gd name="T26" fmla="*/ 9 w 18"/>
                <a:gd name="T27" fmla="*/ 22 h 22"/>
                <a:gd name="T28" fmla="*/ 5 w 18"/>
                <a:gd name="T29" fmla="*/ 22 h 22"/>
                <a:gd name="T30" fmla="*/ 2 w 18"/>
                <a:gd name="T31" fmla="*/ 20 h 22"/>
                <a:gd name="T32" fmla="*/ 0 w 18"/>
                <a:gd name="T33" fmla="*/ 16 h 22"/>
                <a:gd name="T34" fmla="*/ 0 w 18"/>
                <a:gd name="T35" fmla="*/ 12 h 22"/>
                <a:gd name="T36" fmla="*/ 0 w 18"/>
                <a:gd name="T37" fmla="*/ 10 h 22"/>
                <a:gd name="T38" fmla="*/ 6 w 18"/>
                <a:gd name="T39" fmla="*/ 12 h 22"/>
                <a:gd name="T40" fmla="*/ 6 w 18"/>
                <a:gd name="T41" fmla="*/ 16 h 22"/>
                <a:gd name="T42" fmla="*/ 9 w 18"/>
                <a:gd name="T43" fmla="*/ 18 h 22"/>
                <a:gd name="T44" fmla="*/ 11 w 18"/>
                <a:gd name="T45" fmla="*/ 16 h 22"/>
                <a:gd name="T46" fmla="*/ 12 w 18"/>
                <a:gd name="T47" fmla="*/ 12 h 22"/>
                <a:gd name="T48" fmla="*/ 12 w 18"/>
                <a:gd name="T49" fmla="*/ 10 h 22"/>
                <a:gd name="T50" fmla="*/ 11 w 18"/>
                <a:gd name="T51" fmla="*/ 6 h 22"/>
                <a:gd name="T52" fmla="*/ 9 w 18"/>
                <a:gd name="T53" fmla="*/ 4 h 22"/>
                <a:gd name="T54" fmla="*/ 6 w 18"/>
                <a:gd name="T55" fmla="*/ 6 h 22"/>
                <a:gd name="T56" fmla="*/ 6 w 18"/>
                <a:gd name="T57" fmla="*/ 10 h 22"/>
                <a:gd name="T58" fmla="*/ 6 w 18"/>
                <a:gd name="T5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2">
                  <a:moveTo>
                    <a:pt x="0" y="10"/>
                  </a:moveTo>
                  <a:cubicBezTo>
                    <a:pt x="0" y="9"/>
                    <a:pt x="0" y="7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1"/>
                    <a:pt x="14" y="1"/>
                    <a:pt x="15" y="2"/>
                  </a:cubicBezTo>
                  <a:cubicBezTo>
                    <a:pt x="16" y="3"/>
                    <a:pt x="17" y="4"/>
                    <a:pt x="17" y="6"/>
                  </a:cubicBezTo>
                  <a:cubicBezTo>
                    <a:pt x="17" y="7"/>
                    <a:pt x="18" y="9"/>
                    <a:pt x="18" y="1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7" y="15"/>
                    <a:pt x="17" y="16"/>
                  </a:cubicBezTo>
                  <a:cubicBezTo>
                    <a:pt x="17" y="18"/>
                    <a:pt x="16" y="19"/>
                    <a:pt x="15" y="20"/>
                  </a:cubicBezTo>
                  <a:cubicBezTo>
                    <a:pt x="14" y="21"/>
                    <a:pt x="14" y="21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1" y="19"/>
                    <a:pt x="1" y="18"/>
                    <a:pt x="0" y="16"/>
                  </a:cubicBezTo>
                  <a:cubicBezTo>
                    <a:pt x="0" y="15"/>
                    <a:pt x="0" y="13"/>
                    <a:pt x="0" y="12"/>
                  </a:cubicBezTo>
                  <a:lnTo>
                    <a:pt x="0" y="10"/>
                  </a:lnTo>
                  <a:close/>
                  <a:moveTo>
                    <a:pt x="6" y="12"/>
                  </a:moveTo>
                  <a:cubicBezTo>
                    <a:pt x="6" y="14"/>
                    <a:pt x="6" y="15"/>
                    <a:pt x="6" y="16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10" y="18"/>
                    <a:pt x="11" y="17"/>
                    <a:pt x="11" y="16"/>
                  </a:cubicBezTo>
                  <a:cubicBezTo>
                    <a:pt x="12" y="15"/>
                    <a:pt x="12" y="14"/>
                    <a:pt x="12" y="12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8"/>
                    <a:pt x="12" y="7"/>
                    <a:pt x="11" y="6"/>
                  </a:cubicBezTo>
                  <a:cubicBezTo>
                    <a:pt x="10" y="5"/>
                    <a:pt x="10" y="4"/>
                    <a:pt x="9" y="4"/>
                  </a:cubicBezTo>
                  <a:cubicBezTo>
                    <a:pt x="8" y="4"/>
                    <a:pt x="7" y="5"/>
                    <a:pt x="6" y="6"/>
                  </a:cubicBezTo>
                  <a:cubicBezTo>
                    <a:pt x="6" y="7"/>
                    <a:pt x="6" y="8"/>
                    <a:pt x="6" y="10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6" name="Freeform 631"/>
            <p:cNvSpPr>
              <a:spLocks/>
            </p:cNvSpPr>
            <p:nvPr/>
          </p:nvSpPr>
          <p:spPr bwMode="auto">
            <a:xfrm>
              <a:off x="-1972928" y="4299358"/>
              <a:ext cx="124163" cy="86841"/>
            </a:xfrm>
            <a:custGeom>
              <a:avLst/>
              <a:gdLst>
                <a:gd name="T0" fmla="*/ 5 w 27"/>
                <a:gd name="T1" fmla="*/ 0 h 22"/>
                <a:gd name="T2" fmla="*/ 6 w 27"/>
                <a:gd name="T3" fmla="*/ 2 h 22"/>
                <a:gd name="T4" fmla="*/ 8 w 27"/>
                <a:gd name="T5" fmla="*/ 0 h 22"/>
                <a:gd name="T6" fmla="*/ 11 w 27"/>
                <a:gd name="T7" fmla="*/ 0 h 22"/>
                <a:gd name="T8" fmla="*/ 13 w 27"/>
                <a:gd name="T9" fmla="*/ 0 h 22"/>
                <a:gd name="T10" fmla="*/ 15 w 27"/>
                <a:gd name="T11" fmla="*/ 3 h 22"/>
                <a:gd name="T12" fmla="*/ 18 w 27"/>
                <a:gd name="T13" fmla="*/ 0 h 22"/>
                <a:gd name="T14" fmla="*/ 21 w 27"/>
                <a:gd name="T15" fmla="*/ 0 h 22"/>
                <a:gd name="T16" fmla="*/ 23 w 27"/>
                <a:gd name="T17" fmla="*/ 0 h 22"/>
                <a:gd name="T18" fmla="*/ 25 w 27"/>
                <a:gd name="T19" fmla="*/ 2 h 22"/>
                <a:gd name="T20" fmla="*/ 26 w 27"/>
                <a:gd name="T21" fmla="*/ 4 h 22"/>
                <a:gd name="T22" fmla="*/ 27 w 27"/>
                <a:gd name="T23" fmla="*/ 8 h 22"/>
                <a:gd name="T24" fmla="*/ 27 w 27"/>
                <a:gd name="T25" fmla="*/ 22 h 22"/>
                <a:gd name="T26" fmla="*/ 21 w 27"/>
                <a:gd name="T27" fmla="*/ 22 h 22"/>
                <a:gd name="T28" fmla="*/ 21 w 27"/>
                <a:gd name="T29" fmla="*/ 8 h 22"/>
                <a:gd name="T30" fmla="*/ 21 w 27"/>
                <a:gd name="T31" fmla="*/ 6 h 22"/>
                <a:gd name="T32" fmla="*/ 20 w 27"/>
                <a:gd name="T33" fmla="*/ 5 h 22"/>
                <a:gd name="T34" fmla="*/ 20 w 27"/>
                <a:gd name="T35" fmla="*/ 5 h 22"/>
                <a:gd name="T36" fmla="*/ 19 w 27"/>
                <a:gd name="T37" fmla="*/ 4 h 22"/>
                <a:gd name="T38" fmla="*/ 17 w 27"/>
                <a:gd name="T39" fmla="*/ 5 h 22"/>
                <a:gd name="T40" fmla="*/ 16 w 27"/>
                <a:gd name="T41" fmla="*/ 6 h 22"/>
                <a:gd name="T42" fmla="*/ 16 w 27"/>
                <a:gd name="T43" fmla="*/ 7 h 22"/>
                <a:gd name="T44" fmla="*/ 16 w 27"/>
                <a:gd name="T45" fmla="*/ 7 h 22"/>
                <a:gd name="T46" fmla="*/ 16 w 27"/>
                <a:gd name="T47" fmla="*/ 22 h 22"/>
                <a:gd name="T48" fmla="*/ 10 w 27"/>
                <a:gd name="T49" fmla="*/ 22 h 22"/>
                <a:gd name="T50" fmla="*/ 10 w 27"/>
                <a:gd name="T51" fmla="*/ 8 h 22"/>
                <a:gd name="T52" fmla="*/ 10 w 27"/>
                <a:gd name="T53" fmla="*/ 6 h 22"/>
                <a:gd name="T54" fmla="*/ 10 w 27"/>
                <a:gd name="T55" fmla="*/ 5 h 22"/>
                <a:gd name="T56" fmla="*/ 9 w 27"/>
                <a:gd name="T57" fmla="*/ 5 h 22"/>
                <a:gd name="T58" fmla="*/ 8 w 27"/>
                <a:gd name="T59" fmla="*/ 4 h 22"/>
                <a:gd name="T60" fmla="*/ 7 w 27"/>
                <a:gd name="T61" fmla="*/ 5 h 22"/>
                <a:gd name="T62" fmla="*/ 6 w 27"/>
                <a:gd name="T63" fmla="*/ 6 h 22"/>
                <a:gd name="T64" fmla="*/ 6 w 27"/>
                <a:gd name="T65" fmla="*/ 22 h 22"/>
                <a:gd name="T66" fmla="*/ 0 w 27"/>
                <a:gd name="T67" fmla="*/ 22 h 22"/>
                <a:gd name="T68" fmla="*/ 0 w 27"/>
                <a:gd name="T69" fmla="*/ 0 h 22"/>
                <a:gd name="T70" fmla="*/ 5 w 27"/>
                <a:gd name="T7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" h="22">
                  <a:moveTo>
                    <a:pt x="5" y="0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7" y="1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4" y="1"/>
                    <a:pt x="15" y="2"/>
                    <a:pt x="15" y="3"/>
                  </a:cubicBezTo>
                  <a:cubicBezTo>
                    <a:pt x="16" y="2"/>
                    <a:pt x="17" y="1"/>
                    <a:pt x="18" y="0"/>
                  </a:cubicBezTo>
                  <a:cubicBezTo>
                    <a:pt x="18" y="0"/>
                    <a:pt x="19" y="0"/>
                    <a:pt x="21" y="0"/>
                  </a:cubicBezTo>
                  <a:cubicBezTo>
                    <a:pt x="22" y="0"/>
                    <a:pt x="22" y="0"/>
                    <a:pt x="23" y="0"/>
                  </a:cubicBezTo>
                  <a:cubicBezTo>
                    <a:pt x="24" y="0"/>
                    <a:pt x="24" y="1"/>
                    <a:pt x="25" y="2"/>
                  </a:cubicBezTo>
                  <a:cubicBezTo>
                    <a:pt x="25" y="2"/>
                    <a:pt x="26" y="3"/>
                    <a:pt x="26" y="4"/>
                  </a:cubicBezTo>
                  <a:cubicBezTo>
                    <a:pt x="26" y="5"/>
                    <a:pt x="27" y="6"/>
                    <a:pt x="27" y="8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7"/>
                    <a:pt x="21" y="7"/>
                    <a:pt x="21" y="6"/>
                  </a:cubicBezTo>
                  <a:cubicBezTo>
                    <a:pt x="21" y="6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5"/>
                    <a:pt x="17" y="5"/>
                  </a:cubicBezTo>
                  <a:cubicBezTo>
                    <a:pt x="17" y="5"/>
                    <a:pt x="16" y="6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8" y="4"/>
                    <a:pt x="7" y="5"/>
                    <a:pt x="7" y="5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7" name="Freeform 632"/>
            <p:cNvSpPr>
              <a:spLocks noEditPoints="1"/>
            </p:cNvSpPr>
            <p:nvPr/>
          </p:nvSpPr>
          <p:spPr bwMode="auto">
            <a:xfrm>
              <a:off x="-1835831" y="4299358"/>
              <a:ext cx="77602" cy="86841"/>
            </a:xfrm>
            <a:custGeom>
              <a:avLst/>
              <a:gdLst>
                <a:gd name="T0" fmla="*/ 10 w 17"/>
                <a:gd name="T1" fmla="*/ 22 h 22"/>
                <a:gd name="T2" fmla="*/ 6 w 17"/>
                <a:gd name="T3" fmla="*/ 22 h 22"/>
                <a:gd name="T4" fmla="*/ 3 w 17"/>
                <a:gd name="T5" fmla="*/ 20 h 22"/>
                <a:gd name="T6" fmla="*/ 1 w 17"/>
                <a:gd name="T7" fmla="*/ 17 h 22"/>
                <a:gd name="T8" fmla="*/ 0 w 17"/>
                <a:gd name="T9" fmla="*/ 12 h 22"/>
                <a:gd name="T10" fmla="*/ 0 w 17"/>
                <a:gd name="T11" fmla="*/ 10 h 22"/>
                <a:gd name="T12" fmla="*/ 1 w 17"/>
                <a:gd name="T13" fmla="*/ 6 h 22"/>
                <a:gd name="T14" fmla="*/ 3 w 17"/>
                <a:gd name="T15" fmla="*/ 2 h 22"/>
                <a:gd name="T16" fmla="*/ 5 w 17"/>
                <a:gd name="T17" fmla="*/ 0 h 22"/>
                <a:gd name="T18" fmla="*/ 9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6 w 17"/>
                <a:gd name="T27" fmla="*/ 13 h 22"/>
                <a:gd name="T28" fmla="*/ 6 w 17"/>
                <a:gd name="T29" fmla="*/ 15 h 22"/>
                <a:gd name="T30" fmla="*/ 7 w 17"/>
                <a:gd name="T31" fmla="*/ 17 h 22"/>
                <a:gd name="T32" fmla="*/ 8 w 17"/>
                <a:gd name="T33" fmla="*/ 17 h 22"/>
                <a:gd name="T34" fmla="*/ 10 w 17"/>
                <a:gd name="T35" fmla="*/ 18 h 22"/>
                <a:gd name="T36" fmla="*/ 13 w 17"/>
                <a:gd name="T37" fmla="*/ 17 h 22"/>
                <a:gd name="T38" fmla="*/ 15 w 17"/>
                <a:gd name="T39" fmla="*/ 16 h 22"/>
                <a:gd name="T40" fmla="*/ 17 w 17"/>
                <a:gd name="T41" fmla="*/ 19 h 22"/>
                <a:gd name="T42" fmla="*/ 16 w 17"/>
                <a:gd name="T43" fmla="*/ 20 h 22"/>
                <a:gd name="T44" fmla="*/ 14 w 17"/>
                <a:gd name="T45" fmla="*/ 21 h 22"/>
                <a:gd name="T46" fmla="*/ 12 w 17"/>
                <a:gd name="T47" fmla="*/ 22 h 22"/>
                <a:gd name="T48" fmla="*/ 10 w 17"/>
                <a:gd name="T49" fmla="*/ 22 h 22"/>
                <a:gd name="T50" fmla="*/ 9 w 17"/>
                <a:gd name="T51" fmla="*/ 4 h 22"/>
                <a:gd name="T52" fmla="*/ 7 w 17"/>
                <a:gd name="T53" fmla="*/ 5 h 22"/>
                <a:gd name="T54" fmla="*/ 6 w 17"/>
                <a:gd name="T55" fmla="*/ 9 h 22"/>
                <a:gd name="T56" fmla="*/ 12 w 17"/>
                <a:gd name="T57" fmla="*/ 9 h 22"/>
                <a:gd name="T58" fmla="*/ 12 w 17"/>
                <a:gd name="T59" fmla="*/ 8 h 22"/>
                <a:gd name="T60" fmla="*/ 11 w 17"/>
                <a:gd name="T61" fmla="*/ 5 h 22"/>
                <a:gd name="T62" fmla="*/ 9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10" y="22"/>
                  </a:moveTo>
                  <a:cubicBezTo>
                    <a:pt x="8" y="22"/>
                    <a:pt x="7" y="22"/>
                    <a:pt x="6" y="22"/>
                  </a:cubicBezTo>
                  <a:cubicBezTo>
                    <a:pt x="4" y="21"/>
                    <a:pt x="3" y="21"/>
                    <a:pt x="3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1" y="6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7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7" y="16"/>
                    <a:pt x="7" y="16"/>
                    <a:pt x="7" y="17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7"/>
                    <a:pt x="13" y="17"/>
                  </a:cubicBezTo>
                  <a:cubicBezTo>
                    <a:pt x="13" y="17"/>
                    <a:pt x="14" y="16"/>
                    <a:pt x="15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0"/>
                    <a:pt x="16" y="20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1" y="22"/>
                    <a:pt x="10" y="22"/>
                  </a:cubicBezTo>
                  <a:close/>
                  <a:moveTo>
                    <a:pt x="9" y="4"/>
                  </a:moveTo>
                  <a:cubicBezTo>
                    <a:pt x="8" y="4"/>
                    <a:pt x="7" y="5"/>
                    <a:pt x="7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1" y="6"/>
                    <a:pt x="11" y="5"/>
                  </a:cubicBezTo>
                  <a:cubicBezTo>
                    <a:pt x="11" y="5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8" name="Freeform 633"/>
            <p:cNvSpPr>
              <a:spLocks/>
            </p:cNvSpPr>
            <p:nvPr/>
          </p:nvSpPr>
          <p:spPr bwMode="auto">
            <a:xfrm>
              <a:off x="-1698736" y="4299358"/>
              <a:ext cx="75016" cy="86841"/>
            </a:xfrm>
            <a:custGeom>
              <a:avLst/>
              <a:gdLst>
                <a:gd name="T0" fmla="*/ 5 w 16"/>
                <a:gd name="T1" fmla="*/ 0 h 22"/>
                <a:gd name="T2" fmla="*/ 5 w 16"/>
                <a:gd name="T3" fmla="*/ 2 h 22"/>
                <a:gd name="T4" fmla="*/ 8 w 16"/>
                <a:gd name="T5" fmla="*/ 0 h 22"/>
                <a:gd name="T6" fmla="*/ 10 w 16"/>
                <a:gd name="T7" fmla="*/ 0 h 22"/>
                <a:gd name="T8" fmla="*/ 13 w 16"/>
                <a:gd name="T9" fmla="*/ 0 h 22"/>
                <a:gd name="T10" fmla="*/ 15 w 16"/>
                <a:gd name="T11" fmla="*/ 2 h 22"/>
                <a:gd name="T12" fmla="*/ 16 w 16"/>
                <a:gd name="T13" fmla="*/ 4 h 22"/>
                <a:gd name="T14" fmla="*/ 16 w 16"/>
                <a:gd name="T15" fmla="*/ 8 h 22"/>
                <a:gd name="T16" fmla="*/ 16 w 16"/>
                <a:gd name="T17" fmla="*/ 22 h 22"/>
                <a:gd name="T18" fmla="*/ 11 w 16"/>
                <a:gd name="T19" fmla="*/ 22 h 22"/>
                <a:gd name="T20" fmla="*/ 11 w 16"/>
                <a:gd name="T21" fmla="*/ 8 h 22"/>
                <a:gd name="T22" fmla="*/ 10 w 16"/>
                <a:gd name="T23" fmla="*/ 6 h 22"/>
                <a:gd name="T24" fmla="*/ 10 w 16"/>
                <a:gd name="T25" fmla="*/ 5 h 22"/>
                <a:gd name="T26" fmla="*/ 9 w 16"/>
                <a:gd name="T27" fmla="*/ 5 h 22"/>
                <a:gd name="T28" fmla="*/ 8 w 16"/>
                <a:gd name="T29" fmla="*/ 4 h 22"/>
                <a:gd name="T30" fmla="*/ 7 w 16"/>
                <a:gd name="T31" fmla="*/ 5 h 22"/>
                <a:gd name="T32" fmla="*/ 6 w 16"/>
                <a:gd name="T33" fmla="*/ 6 h 22"/>
                <a:gd name="T34" fmla="*/ 6 w 16"/>
                <a:gd name="T35" fmla="*/ 22 h 22"/>
                <a:gd name="T36" fmla="*/ 0 w 16"/>
                <a:gd name="T37" fmla="*/ 22 h 22"/>
                <a:gd name="T38" fmla="*/ 0 w 16"/>
                <a:gd name="T39" fmla="*/ 0 h 22"/>
                <a:gd name="T40" fmla="*/ 5 w 16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22">
                  <a:moveTo>
                    <a:pt x="5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7" y="1"/>
                    <a:pt x="8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4" y="1"/>
                    <a:pt x="15" y="2"/>
                  </a:cubicBezTo>
                  <a:cubicBezTo>
                    <a:pt x="15" y="2"/>
                    <a:pt x="16" y="3"/>
                    <a:pt x="16" y="4"/>
                  </a:cubicBezTo>
                  <a:cubicBezTo>
                    <a:pt x="16" y="5"/>
                    <a:pt x="16" y="6"/>
                    <a:pt x="16" y="8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0" y="7"/>
                    <a:pt x="10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9" y="5"/>
                    <a:pt x="8" y="4"/>
                    <a:pt x="8" y="4"/>
                  </a:cubicBezTo>
                  <a:cubicBezTo>
                    <a:pt x="7" y="4"/>
                    <a:pt x="7" y="5"/>
                    <a:pt x="7" y="5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9" name="Freeform 634"/>
            <p:cNvSpPr>
              <a:spLocks noEditPoints="1"/>
            </p:cNvSpPr>
            <p:nvPr/>
          </p:nvSpPr>
          <p:spPr bwMode="auto">
            <a:xfrm>
              <a:off x="-1605613" y="4299358"/>
              <a:ext cx="77602" cy="86841"/>
            </a:xfrm>
            <a:custGeom>
              <a:avLst/>
              <a:gdLst>
                <a:gd name="T0" fmla="*/ 9 w 17"/>
                <a:gd name="T1" fmla="*/ 22 h 22"/>
                <a:gd name="T2" fmla="*/ 5 w 17"/>
                <a:gd name="T3" fmla="*/ 22 h 22"/>
                <a:gd name="T4" fmla="*/ 2 w 17"/>
                <a:gd name="T5" fmla="*/ 20 h 22"/>
                <a:gd name="T6" fmla="*/ 0 w 17"/>
                <a:gd name="T7" fmla="*/ 17 h 22"/>
                <a:gd name="T8" fmla="*/ 0 w 17"/>
                <a:gd name="T9" fmla="*/ 12 h 22"/>
                <a:gd name="T10" fmla="*/ 0 w 17"/>
                <a:gd name="T11" fmla="*/ 10 h 22"/>
                <a:gd name="T12" fmla="*/ 0 w 17"/>
                <a:gd name="T13" fmla="*/ 6 h 22"/>
                <a:gd name="T14" fmla="*/ 2 w 17"/>
                <a:gd name="T15" fmla="*/ 2 h 22"/>
                <a:gd name="T16" fmla="*/ 5 w 17"/>
                <a:gd name="T17" fmla="*/ 0 h 22"/>
                <a:gd name="T18" fmla="*/ 9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6 w 17"/>
                <a:gd name="T27" fmla="*/ 13 h 22"/>
                <a:gd name="T28" fmla="*/ 6 w 17"/>
                <a:gd name="T29" fmla="*/ 15 h 22"/>
                <a:gd name="T30" fmla="*/ 7 w 17"/>
                <a:gd name="T31" fmla="*/ 17 h 22"/>
                <a:gd name="T32" fmla="*/ 8 w 17"/>
                <a:gd name="T33" fmla="*/ 17 h 22"/>
                <a:gd name="T34" fmla="*/ 10 w 17"/>
                <a:gd name="T35" fmla="*/ 18 h 22"/>
                <a:gd name="T36" fmla="*/ 12 w 17"/>
                <a:gd name="T37" fmla="*/ 17 h 22"/>
                <a:gd name="T38" fmla="*/ 14 w 17"/>
                <a:gd name="T39" fmla="*/ 16 h 22"/>
                <a:gd name="T40" fmla="*/ 17 w 17"/>
                <a:gd name="T41" fmla="*/ 19 h 22"/>
                <a:gd name="T42" fmla="*/ 15 w 17"/>
                <a:gd name="T43" fmla="*/ 20 h 22"/>
                <a:gd name="T44" fmla="*/ 14 w 17"/>
                <a:gd name="T45" fmla="*/ 21 h 22"/>
                <a:gd name="T46" fmla="*/ 12 w 17"/>
                <a:gd name="T47" fmla="*/ 22 h 22"/>
                <a:gd name="T48" fmla="*/ 9 w 17"/>
                <a:gd name="T49" fmla="*/ 22 h 22"/>
                <a:gd name="T50" fmla="*/ 9 w 17"/>
                <a:gd name="T51" fmla="*/ 4 h 22"/>
                <a:gd name="T52" fmla="*/ 6 w 17"/>
                <a:gd name="T53" fmla="*/ 5 h 22"/>
                <a:gd name="T54" fmla="*/ 6 w 17"/>
                <a:gd name="T55" fmla="*/ 9 h 22"/>
                <a:gd name="T56" fmla="*/ 11 w 17"/>
                <a:gd name="T57" fmla="*/ 9 h 22"/>
                <a:gd name="T58" fmla="*/ 11 w 17"/>
                <a:gd name="T59" fmla="*/ 8 h 22"/>
                <a:gd name="T60" fmla="*/ 11 w 17"/>
                <a:gd name="T61" fmla="*/ 5 h 22"/>
                <a:gd name="T62" fmla="*/ 9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9" y="22"/>
                  </a:moveTo>
                  <a:cubicBezTo>
                    <a:pt x="8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1" y="19"/>
                    <a:pt x="1" y="18"/>
                    <a:pt x="0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1" y="0"/>
                    <a:pt x="13" y="1"/>
                    <a:pt x="15" y="2"/>
                  </a:cubicBezTo>
                  <a:cubicBezTo>
                    <a:pt x="16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6" y="16"/>
                    <a:pt x="7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8"/>
                    <a:pt x="9" y="18"/>
                    <a:pt x="10" y="18"/>
                  </a:cubicBezTo>
                  <a:cubicBezTo>
                    <a:pt x="11" y="18"/>
                    <a:pt x="11" y="17"/>
                    <a:pt x="12" y="17"/>
                  </a:cubicBezTo>
                  <a:cubicBezTo>
                    <a:pt x="13" y="17"/>
                    <a:pt x="14" y="16"/>
                    <a:pt x="14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5" y="21"/>
                    <a:pt x="14" y="21"/>
                    <a:pt x="14" y="21"/>
                  </a:cubicBezTo>
                  <a:cubicBezTo>
                    <a:pt x="13" y="22"/>
                    <a:pt x="13" y="22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lose/>
                  <a:moveTo>
                    <a:pt x="9" y="4"/>
                  </a:moveTo>
                  <a:cubicBezTo>
                    <a:pt x="8" y="4"/>
                    <a:pt x="7" y="5"/>
                    <a:pt x="6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1" y="5"/>
                  </a:cubicBezTo>
                  <a:cubicBezTo>
                    <a:pt x="10" y="5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0" name="Freeform 635"/>
            <p:cNvSpPr>
              <a:spLocks/>
            </p:cNvSpPr>
            <p:nvPr/>
          </p:nvSpPr>
          <p:spPr bwMode="auto">
            <a:xfrm>
              <a:off x="-1517665" y="4299358"/>
              <a:ext cx="113816" cy="86841"/>
            </a:xfrm>
            <a:custGeom>
              <a:avLst/>
              <a:gdLst>
                <a:gd name="T0" fmla="*/ 30 w 44"/>
                <a:gd name="T1" fmla="*/ 22 h 39"/>
                <a:gd name="T2" fmla="*/ 33 w 44"/>
                <a:gd name="T3" fmla="*/ 0 h 39"/>
                <a:gd name="T4" fmla="*/ 44 w 44"/>
                <a:gd name="T5" fmla="*/ 0 h 39"/>
                <a:gd name="T6" fmla="*/ 35 w 44"/>
                <a:gd name="T7" fmla="*/ 39 h 39"/>
                <a:gd name="T8" fmla="*/ 26 w 44"/>
                <a:gd name="T9" fmla="*/ 39 h 39"/>
                <a:gd name="T10" fmla="*/ 21 w 44"/>
                <a:gd name="T11" fmla="*/ 16 h 39"/>
                <a:gd name="T12" fmla="*/ 16 w 44"/>
                <a:gd name="T13" fmla="*/ 39 h 39"/>
                <a:gd name="T14" fmla="*/ 7 w 44"/>
                <a:gd name="T15" fmla="*/ 39 h 39"/>
                <a:gd name="T16" fmla="*/ 0 w 44"/>
                <a:gd name="T17" fmla="*/ 0 h 39"/>
                <a:gd name="T18" fmla="*/ 9 w 44"/>
                <a:gd name="T19" fmla="*/ 0 h 39"/>
                <a:gd name="T20" fmla="*/ 12 w 44"/>
                <a:gd name="T21" fmla="*/ 22 h 39"/>
                <a:gd name="T22" fmla="*/ 17 w 44"/>
                <a:gd name="T23" fmla="*/ 0 h 39"/>
                <a:gd name="T24" fmla="*/ 25 w 44"/>
                <a:gd name="T25" fmla="*/ 0 h 39"/>
                <a:gd name="T26" fmla="*/ 30 w 44"/>
                <a:gd name="T27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9">
                  <a:moveTo>
                    <a:pt x="30" y="22"/>
                  </a:moveTo>
                  <a:lnTo>
                    <a:pt x="33" y="0"/>
                  </a:lnTo>
                  <a:lnTo>
                    <a:pt x="44" y="0"/>
                  </a:lnTo>
                  <a:lnTo>
                    <a:pt x="35" y="39"/>
                  </a:lnTo>
                  <a:lnTo>
                    <a:pt x="26" y="39"/>
                  </a:lnTo>
                  <a:lnTo>
                    <a:pt x="21" y="16"/>
                  </a:lnTo>
                  <a:lnTo>
                    <a:pt x="16" y="39"/>
                  </a:lnTo>
                  <a:lnTo>
                    <a:pt x="7" y="39"/>
                  </a:lnTo>
                  <a:lnTo>
                    <a:pt x="0" y="0"/>
                  </a:lnTo>
                  <a:lnTo>
                    <a:pt x="9" y="0"/>
                  </a:lnTo>
                  <a:lnTo>
                    <a:pt x="12" y="22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0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1" name="Freeform 636"/>
            <p:cNvSpPr>
              <a:spLocks/>
            </p:cNvSpPr>
            <p:nvPr/>
          </p:nvSpPr>
          <p:spPr bwMode="auto">
            <a:xfrm>
              <a:off x="-4191000" y="4525732"/>
              <a:ext cx="82775" cy="86841"/>
            </a:xfrm>
            <a:custGeom>
              <a:avLst/>
              <a:gdLst>
                <a:gd name="T0" fmla="*/ 16 w 32"/>
                <a:gd name="T1" fmla="*/ 25 h 39"/>
                <a:gd name="T2" fmla="*/ 21 w 32"/>
                <a:gd name="T3" fmla="*/ 0 h 39"/>
                <a:gd name="T4" fmla="*/ 32 w 32"/>
                <a:gd name="T5" fmla="*/ 0 h 39"/>
                <a:gd name="T6" fmla="*/ 21 w 32"/>
                <a:gd name="T7" fmla="*/ 39 h 39"/>
                <a:gd name="T8" fmla="*/ 11 w 32"/>
                <a:gd name="T9" fmla="*/ 39 h 39"/>
                <a:gd name="T10" fmla="*/ 0 w 32"/>
                <a:gd name="T11" fmla="*/ 0 h 39"/>
                <a:gd name="T12" fmla="*/ 11 w 32"/>
                <a:gd name="T13" fmla="*/ 0 h 39"/>
                <a:gd name="T14" fmla="*/ 16 w 32"/>
                <a:gd name="T15" fmla="*/ 2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9">
                  <a:moveTo>
                    <a:pt x="16" y="25"/>
                  </a:moveTo>
                  <a:lnTo>
                    <a:pt x="21" y="0"/>
                  </a:lnTo>
                  <a:lnTo>
                    <a:pt x="32" y="0"/>
                  </a:lnTo>
                  <a:lnTo>
                    <a:pt x="21" y="39"/>
                  </a:lnTo>
                  <a:lnTo>
                    <a:pt x="11" y="39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6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2" name="Freeform 637"/>
            <p:cNvSpPr>
              <a:spLocks noEditPoints="1"/>
            </p:cNvSpPr>
            <p:nvPr/>
          </p:nvSpPr>
          <p:spPr bwMode="auto">
            <a:xfrm>
              <a:off x="-4100463" y="4525732"/>
              <a:ext cx="80189" cy="86841"/>
            </a:xfrm>
            <a:custGeom>
              <a:avLst/>
              <a:gdLst>
                <a:gd name="T0" fmla="*/ 9 w 17"/>
                <a:gd name="T1" fmla="*/ 22 h 22"/>
                <a:gd name="T2" fmla="*/ 5 w 17"/>
                <a:gd name="T3" fmla="*/ 22 h 22"/>
                <a:gd name="T4" fmla="*/ 2 w 17"/>
                <a:gd name="T5" fmla="*/ 20 h 22"/>
                <a:gd name="T6" fmla="*/ 0 w 17"/>
                <a:gd name="T7" fmla="*/ 17 h 22"/>
                <a:gd name="T8" fmla="*/ 0 w 17"/>
                <a:gd name="T9" fmla="*/ 12 h 22"/>
                <a:gd name="T10" fmla="*/ 0 w 17"/>
                <a:gd name="T11" fmla="*/ 10 h 22"/>
                <a:gd name="T12" fmla="*/ 0 w 17"/>
                <a:gd name="T13" fmla="*/ 6 h 22"/>
                <a:gd name="T14" fmla="*/ 2 w 17"/>
                <a:gd name="T15" fmla="*/ 2 h 22"/>
                <a:gd name="T16" fmla="*/ 5 w 17"/>
                <a:gd name="T17" fmla="*/ 0 h 22"/>
                <a:gd name="T18" fmla="*/ 8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5 w 17"/>
                <a:gd name="T27" fmla="*/ 13 h 22"/>
                <a:gd name="T28" fmla="*/ 6 w 17"/>
                <a:gd name="T29" fmla="*/ 15 h 22"/>
                <a:gd name="T30" fmla="*/ 6 w 17"/>
                <a:gd name="T31" fmla="*/ 17 h 22"/>
                <a:gd name="T32" fmla="*/ 8 w 17"/>
                <a:gd name="T33" fmla="*/ 17 h 22"/>
                <a:gd name="T34" fmla="*/ 9 w 17"/>
                <a:gd name="T35" fmla="*/ 18 h 22"/>
                <a:gd name="T36" fmla="*/ 12 w 17"/>
                <a:gd name="T37" fmla="*/ 17 h 22"/>
                <a:gd name="T38" fmla="*/ 14 w 17"/>
                <a:gd name="T39" fmla="*/ 16 h 22"/>
                <a:gd name="T40" fmla="*/ 16 w 17"/>
                <a:gd name="T41" fmla="*/ 19 h 22"/>
                <a:gd name="T42" fmla="*/ 15 w 17"/>
                <a:gd name="T43" fmla="*/ 20 h 22"/>
                <a:gd name="T44" fmla="*/ 14 w 17"/>
                <a:gd name="T45" fmla="*/ 21 h 22"/>
                <a:gd name="T46" fmla="*/ 11 w 17"/>
                <a:gd name="T47" fmla="*/ 22 h 22"/>
                <a:gd name="T48" fmla="*/ 9 w 17"/>
                <a:gd name="T49" fmla="*/ 22 h 22"/>
                <a:gd name="T50" fmla="*/ 8 w 17"/>
                <a:gd name="T51" fmla="*/ 4 h 22"/>
                <a:gd name="T52" fmla="*/ 6 w 17"/>
                <a:gd name="T53" fmla="*/ 5 h 22"/>
                <a:gd name="T54" fmla="*/ 5 w 17"/>
                <a:gd name="T55" fmla="*/ 9 h 22"/>
                <a:gd name="T56" fmla="*/ 11 w 17"/>
                <a:gd name="T57" fmla="*/ 9 h 22"/>
                <a:gd name="T58" fmla="*/ 11 w 17"/>
                <a:gd name="T59" fmla="*/ 8 h 22"/>
                <a:gd name="T60" fmla="*/ 10 w 17"/>
                <a:gd name="T61" fmla="*/ 5 h 22"/>
                <a:gd name="T62" fmla="*/ 8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9" y="22"/>
                  </a:moveTo>
                  <a:cubicBezTo>
                    <a:pt x="7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1" y="19"/>
                    <a:pt x="1" y="18"/>
                    <a:pt x="0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1" y="0"/>
                    <a:pt x="13" y="1"/>
                    <a:pt x="15" y="2"/>
                  </a:cubicBezTo>
                  <a:cubicBezTo>
                    <a:pt x="16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5"/>
                    <a:pt x="6" y="15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8"/>
                    <a:pt x="9" y="18"/>
                    <a:pt x="9" y="18"/>
                  </a:cubicBezTo>
                  <a:cubicBezTo>
                    <a:pt x="10" y="18"/>
                    <a:pt x="11" y="17"/>
                    <a:pt x="12" y="17"/>
                  </a:cubicBezTo>
                  <a:cubicBezTo>
                    <a:pt x="13" y="17"/>
                    <a:pt x="13" y="16"/>
                    <a:pt x="14" y="16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5" y="21"/>
                    <a:pt x="14" y="21"/>
                    <a:pt x="14" y="21"/>
                  </a:cubicBezTo>
                  <a:cubicBezTo>
                    <a:pt x="13" y="22"/>
                    <a:pt x="12" y="22"/>
                    <a:pt x="11" y="22"/>
                  </a:cubicBezTo>
                  <a:cubicBezTo>
                    <a:pt x="11" y="22"/>
                    <a:pt x="10" y="22"/>
                    <a:pt x="9" y="22"/>
                  </a:cubicBezTo>
                  <a:close/>
                  <a:moveTo>
                    <a:pt x="8" y="4"/>
                  </a:moveTo>
                  <a:cubicBezTo>
                    <a:pt x="7" y="4"/>
                    <a:pt x="7" y="5"/>
                    <a:pt x="6" y="5"/>
                  </a:cubicBezTo>
                  <a:cubicBezTo>
                    <a:pt x="6" y="6"/>
                    <a:pt x="5" y="7"/>
                    <a:pt x="5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0" y="5"/>
                  </a:cubicBezTo>
                  <a:cubicBezTo>
                    <a:pt x="10" y="5"/>
                    <a:pt x="9" y="4"/>
                    <a:pt x="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3" name="Freeform 638"/>
            <p:cNvSpPr>
              <a:spLocks/>
            </p:cNvSpPr>
            <p:nvPr/>
          </p:nvSpPr>
          <p:spPr bwMode="auto">
            <a:xfrm>
              <a:off x="-4007341" y="4490106"/>
              <a:ext cx="72428" cy="122468"/>
            </a:xfrm>
            <a:custGeom>
              <a:avLst/>
              <a:gdLst>
                <a:gd name="T0" fmla="*/ 5 w 16"/>
                <a:gd name="T1" fmla="*/ 11 h 31"/>
                <a:gd name="T2" fmla="*/ 7 w 16"/>
                <a:gd name="T3" fmla="*/ 9 h 31"/>
                <a:gd name="T4" fmla="*/ 10 w 16"/>
                <a:gd name="T5" fmla="*/ 9 h 31"/>
                <a:gd name="T6" fmla="*/ 12 w 16"/>
                <a:gd name="T7" fmla="*/ 9 h 31"/>
                <a:gd name="T8" fmla="*/ 14 w 16"/>
                <a:gd name="T9" fmla="*/ 11 h 31"/>
                <a:gd name="T10" fmla="*/ 16 w 16"/>
                <a:gd name="T11" fmla="*/ 13 h 31"/>
                <a:gd name="T12" fmla="*/ 16 w 16"/>
                <a:gd name="T13" fmla="*/ 17 h 31"/>
                <a:gd name="T14" fmla="*/ 16 w 16"/>
                <a:gd name="T15" fmla="*/ 31 h 31"/>
                <a:gd name="T16" fmla="*/ 10 w 16"/>
                <a:gd name="T17" fmla="*/ 31 h 31"/>
                <a:gd name="T18" fmla="*/ 10 w 16"/>
                <a:gd name="T19" fmla="*/ 17 h 31"/>
                <a:gd name="T20" fmla="*/ 10 w 16"/>
                <a:gd name="T21" fmla="*/ 15 h 31"/>
                <a:gd name="T22" fmla="*/ 10 w 16"/>
                <a:gd name="T23" fmla="*/ 14 h 31"/>
                <a:gd name="T24" fmla="*/ 9 w 16"/>
                <a:gd name="T25" fmla="*/ 14 h 31"/>
                <a:gd name="T26" fmla="*/ 8 w 16"/>
                <a:gd name="T27" fmla="*/ 13 h 31"/>
                <a:gd name="T28" fmla="*/ 6 w 16"/>
                <a:gd name="T29" fmla="*/ 14 h 31"/>
                <a:gd name="T30" fmla="*/ 5 w 16"/>
                <a:gd name="T31" fmla="*/ 15 h 31"/>
                <a:gd name="T32" fmla="*/ 5 w 16"/>
                <a:gd name="T33" fmla="*/ 31 h 31"/>
                <a:gd name="T34" fmla="*/ 0 w 16"/>
                <a:gd name="T35" fmla="*/ 31 h 31"/>
                <a:gd name="T36" fmla="*/ 0 w 16"/>
                <a:gd name="T37" fmla="*/ 0 h 31"/>
                <a:gd name="T38" fmla="*/ 5 w 16"/>
                <a:gd name="T39" fmla="*/ 0 h 31"/>
                <a:gd name="T40" fmla="*/ 5 w 16"/>
                <a:gd name="T41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1">
                  <a:moveTo>
                    <a:pt x="5" y="11"/>
                  </a:moveTo>
                  <a:cubicBezTo>
                    <a:pt x="6" y="10"/>
                    <a:pt x="7" y="10"/>
                    <a:pt x="7" y="9"/>
                  </a:cubicBezTo>
                  <a:cubicBezTo>
                    <a:pt x="8" y="9"/>
                    <a:pt x="9" y="9"/>
                    <a:pt x="10" y="9"/>
                  </a:cubicBezTo>
                  <a:cubicBezTo>
                    <a:pt x="11" y="9"/>
                    <a:pt x="12" y="9"/>
                    <a:pt x="12" y="9"/>
                  </a:cubicBezTo>
                  <a:cubicBezTo>
                    <a:pt x="13" y="9"/>
                    <a:pt x="14" y="10"/>
                    <a:pt x="14" y="11"/>
                  </a:cubicBezTo>
                  <a:cubicBezTo>
                    <a:pt x="15" y="11"/>
                    <a:pt x="15" y="12"/>
                    <a:pt x="16" y="13"/>
                  </a:cubicBezTo>
                  <a:cubicBezTo>
                    <a:pt x="16" y="14"/>
                    <a:pt x="16" y="16"/>
                    <a:pt x="16" y="17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5"/>
                  </a:cubicBezTo>
                  <a:cubicBezTo>
                    <a:pt x="10" y="15"/>
                    <a:pt x="10" y="15"/>
                    <a:pt x="10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8" y="13"/>
                    <a:pt x="8" y="13"/>
                  </a:cubicBezTo>
                  <a:cubicBezTo>
                    <a:pt x="7" y="13"/>
                    <a:pt x="7" y="14"/>
                    <a:pt x="6" y="14"/>
                  </a:cubicBezTo>
                  <a:cubicBezTo>
                    <a:pt x="6" y="14"/>
                    <a:pt x="6" y="14"/>
                    <a:pt x="5" y="15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5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4" name="Freeform 639"/>
            <p:cNvSpPr>
              <a:spLocks noEditPoints="1"/>
            </p:cNvSpPr>
            <p:nvPr/>
          </p:nvSpPr>
          <p:spPr bwMode="auto">
            <a:xfrm>
              <a:off x="-3914219" y="4490106"/>
              <a:ext cx="25868" cy="122468"/>
            </a:xfrm>
            <a:custGeom>
              <a:avLst/>
              <a:gdLst>
                <a:gd name="T0" fmla="*/ 0 w 6"/>
                <a:gd name="T1" fmla="*/ 3 h 31"/>
                <a:gd name="T2" fmla="*/ 0 w 6"/>
                <a:gd name="T3" fmla="*/ 2 h 31"/>
                <a:gd name="T4" fmla="*/ 1 w 6"/>
                <a:gd name="T5" fmla="*/ 1 h 31"/>
                <a:gd name="T6" fmla="*/ 2 w 6"/>
                <a:gd name="T7" fmla="*/ 1 h 31"/>
                <a:gd name="T8" fmla="*/ 3 w 6"/>
                <a:gd name="T9" fmla="*/ 0 h 31"/>
                <a:gd name="T10" fmla="*/ 5 w 6"/>
                <a:gd name="T11" fmla="*/ 1 h 31"/>
                <a:gd name="T12" fmla="*/ 6 w 6"/>
                <a:gd name="T13" fmla="*/ 1 h 31"/>
                <a:gd name="T14" fmla="*/ 6 w 6"/>
                <a:gd name="T15" fmla="*/ 2 h 31"/>
                <a:gd name="T16" fmla="*/ 6 w 6"/>
                <a:gd name="T17" fmla="*/ 3 h 31"/>
                <a:gd name="T18" fmla="*/ 6 w 6"/>
                <a:gd name="T19" fmla="*/ 5 h 31"/>
                <a:gd name="T20" fmla="*/ 6 w 6"/>
                <a:gd name="T21" fmla="*/ 6 h 31"/>
                <a:gd name="T22" fmla="*/ 5 w 6"/>
                <a:gd name="T23" fmla="*/ 6 h 31"/>
                <a:gd name="T24" fmla="*/ 3 w 6"/>
                <a:gd name="T25" fmla="*/ 6 h 31"/>
                <a:gd name="T26" fmla="*/ 2 w 6"/>
                <a:gd name="T27" fmla="*/ 6 h 31"/>
                <a:gd name="T28" fmla="*/ 1 w 6"/>
                <a:gd name="T29" fmla="*/ 6 h 31"/>
                <a:gd name="T30" fmla="*/ 0 w 6"/>
                <a:gd name="T31" fmla="*/ 5 h 31"/>
                <a:gd name="T32" fmla="*/ 0 w 6"/>
                <a:gd name="T33" fmla="*/ 3 h 31"/>
                <a:gd name="T34" fmla="*/ 6 w 6"/>
                <a:gd name="T35" fmla="*/ 31 h 31"/>
                <a:gd name="T36" fmla="*/ 0 w 6"/>
                <a:gd name="T37" fmla="*/ 31 h 31"/>
                <a:gd name="T38" fmla="*/ 0 w 6"/>
                <a:gd name="T39" fmla="*/ 9 h 31"/>
                <a:gd name="T40" fmla="*/ 6 w 6"/>
                <a:gd name="T41" fmla="*/ 9 h 31"/>
                <a:gd name="T42" fmla="*/ 6 w 6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31">
                  <a:moveTo>
                    <a:pt x="0" y="3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0"/>
                    <a:pt x="4" y="0"/>
                    <a:pt x="5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5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6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6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5" name="Freeform 640"/>
            <p:cNvSpPr>
              <a:spLocks/>
            </p:cNvSpPr>
            <p:nvPr/>
          </p:nvSpPr>
          <p:spPr bwMode="auto">
            <a:xfrm>
              <a:off x="-3870245" y="4525732"/>
              <a:ext cx="75016" cy="86841"/>
            </a:xfrm>
            <a:custGeom>
              <a:avLst/>
              <a:gdLst>
                <a:gd name="T0" fmla="*/ 8 w 16"/>
                <a:gd name="T1" fmla="*/ 18 h 22"/>
                <a:gd name="T2" fmla="*/ 10 w 16"/>
                <a:gd name="T3" fmla="*/ 17 h 22"/>
                <a:gd name="T4" fmla="*/ 11 w 16"/>
                <a:gd name="T5" fmla="*/ 14 h 22"/>
                <a:gd name="T6" fmla="*/ 16 w 16"/>
                <a:gd name="T7" fmla="*/ 14 h 22"/>
                <a:gd name="T8" fmla="*/ 16 w 16"/>
                <a:gd name="T9" fmla="*/ 18 h 22"/>
                <a:gd name="T10" fmla="*/ 14 w 16"/>
                <a:gd name="T11" fmla="*/ 20 h 22"/>
                <a:gd name="T12" fmla="*/ 12 w 16"/>
                <a:gd name="T13" fmla="*/ 22 h 22"/>
                <a:gd name="T14" fmla="*/ 9 w 16"/>
                <a:gd name="T15" fmla="*/ 22 h 22"/>
                <a:gd name="T16" fmla="*/ 5 w 16"/>
                <a:gd name="T17" fmla="*/ 22 h 22"/>
                <a:gd name="T18" fmla="*/ 2 w 16"/>
                <a:gd name="T19" fmla="*/ 20 h 22"/>
                <a:gd name="T20" fmla="*/ 0 w 16"/>
                <a:gd name="T21" fmla="*/ 16 h 22"/>
                <a:gd name="T22" fmla="*/ 0 w 16"/>
                <a:gd name="T23" fmla="*/ 12 h 22"/>
                <a:gd name="T24" fmla="*/ 0 w 16"/>
                <a:gd name="T25" fmla="*/ 10 h 22"/>
                <a:gd name="T26" fmla="*/ 0 w 16"/>
                <a:gd name="T27" fmla="*/ 6 h 22"/>
                <a:gd name="T28" fmla="*/ 2 w 16"/>
                <a:gd name="T29" fmla="*/ 2 h 22"/>
                <a:gd name="T30" fmla="*/ 5 w 16"/>
                <a:gd name="T31" fmla="*/ 0 h 22"/>
                <a:gd name="T32" fmla="*/ 8 w 16"/>
                <a:gd name="T33" fmla="*/ 0 h 22"/>
                <a:gd name="T34" fmla="*/ 12 w 16"/>
                <a:gd name="T35" fmla="*/ 0 h 22"/>
                <a:gd name="T36" fmla="*/ 14 w 16"/>
                <a:gd name="T37" fmla="*/ 2 h 22"/>
                <a:gd name="T38" fmla="*/ 16 w 16"/>
                <a:gd name="T39" fmla="*/ 5 h 22"/>
                <a:gd name="T40" fmla="*/ 16 w 16"/>
                <a:gd name="T41" fmla="*/ 8 h 22"/>
                <a:gd name="T42" fmla="*/ 11 w 16"/>
                <a:gd name="T43" fmla="*/ 8 h 22"/>
                <a:gd name="T44" fmla="*/ 10 w 16"/>
                <a:gd name="T45" fmla="*/ 5 h 22"/>
                <a:gd name="T46" fmla="*/ 8 w 16"/>
                <a:gd name="T47" fmla="*/ 4 h 22"/>
                <a:gd name="T48" fmla="*/ 7 w 16"/>
                <a:gd name="T49" fmla="*/ 5 h 22"/>
                <a:gd name="T50" fmla="*/ 6 w 16"/>
                <a:gd name="T51" fmla="*/ 6 h 22"/>
                <a:gd name="T52" fmla="*/ 6 w 16"/>
                <a:gd name="T53" fmla="*/ 8 h 22"/>
                <a:gd name="T54" fmla="*/ 6 w 16"/>
                <a:gd name="T55" fmla="*/ 10 h 22"/>
                <a:gd name="T56" fmla="*/ 6 w 16"/>
                <a:gd name="T57" fmla="*/ 12 h 22"/>
                <a:gd name="T58" fmla="*/ 6 w 16"/>
                <a:gd name="T59" fmla="*/ 14 h 22"/>
                <a:gd name="T60" fmla="*/ 6 w 16"/>
                <a:gd name="T61" fmla="*/ 16 h 22"/>
                <a:gd name="T62" fmla="*/ 7 w 16"/>
                <a:gd name="T63" fmla="*/ 17 h 22"/>
                <a:gd name="T64" fmla="*/ 8 w 16"/>
                <a:gd name="T6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" h="22">
                  <a:moveTo>
                    <a:pt x="8" y="18"/>
                  </a:moveTo>
                  <a:cubicBezTo>
                    <a:pt x="9" y="18"/>
                    <a:pt x="10" y="17"/>
                    <a:pt x="10" y="17"/>
                  </a:cubicBezTo>
                  <a:cubicBezTo>
                    <a:pt x="11" y="16"/>
                    <a:pt x="11" y="16"/>
                    <a:pt x="11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6"/>
                    <a:pt x="16" y="17"/>
                    <a:pt x="16" y="18"/>
                  </a:cubicBezTo>
                  <a:cubicBezTo>
                    <a:pt x="15" y="19"/>
                    <a:pt x="15" y="20"/>
                    <a:pt x="14" y="20"/>
                  </a:cubicBezTo>
                  <a:cubicBezTo>
                    <a:pt x="13" y="21"/>
                    <a:pt x="13" y="21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1" y="19"/>
                    <a:pt x="1" y="18"/>
                    <a:pt x="0" y="16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1"/>
                    <a:pt x="13" y="1"/>
                    <a:pt x="14" y="2"/>
                  </a:cubicBezTo>
                  <a:cubicBezTo>
                    <a:pt x="15" y="3"/>
                    <a:pt x="15" y="3"/>
                    <a:pt x="16" y="5"/>
                  </a:cubicBezTo>
                  <a:cubicBezTo>
                    <a:pt x="16" y="6"/>
                    <a:pt x="16" y="7"/>
                    <a:pt x="16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0" y="5"/>
                  </a:cubicBezTo>
                  <a:cubicBezTo>
                    <a:pt x="10" y="5"/>
                    <a:pt x="9" y="4"/>
                    <a:pt x="8" y="4"/>
                  </a:cubicBezTo>
                  <a:cubicBezTo>
                    <a:pt x="8" y="4"/>
                    <a:pt x="7" y="5"/>
                    <a:pt x="7" y="5"/>
                  </a:cubicBezTo>
                  <a:cubicBezTo>
                    <a:pt x="7" y="5"/>
                    <a:pt x="6" y="5"/>
                    <a:pt x="6" y="6"/>
                  </a:cubicBezTo>
                  <a:cubicBezTo>
                    <a:pt x="6" y="6"/>
                    <a:pt x="6" y="7"/>
                    <a:pt x="6" y="8"/>
                  </a:cubicBezTo>
                  <a:cubicBezTo>
                    <a:pt x="6" y="8"/>
                    <a:pt x="6" y="9"/>
                    <a:pt x="6" y="10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7" y="17"/>
                    <a:pt x="8" y="18"/>
                    <a:pt x="8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6" name="Rectangle 641"/>
            <p:cNvSpPr>
              <a:spLocks noChangeArrowheads="1"/>
            </p:cNvSpPr>
            <p:nvPr/>
          </p:nvSpPr>
          <p:spPr bwMode="auto">
            <a:xfrm>
              <a:off x="-3777123" y="4490106"/>
              <a:ext cx="23282" cy="1224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7" name="Freeform 642"/>
            <p:cNvSpPr>
              <a:spLocks noEditPoints="1"/>
            </p:cNvSpPr>
            <p:nvPr/>
          </p:nvSpPr>
          <p:spPr bwMode="auto">
            <a:xfrm>
              <a:off x="-3735736" y="4525732"/>
              <a:ext cx="77602" cy="86841"/>
            </a:xfrm>
            <a:custGeom>
              <a:avLst/>
              <a:gdLst>
                <a:gd name="T0" fmla="*/ 10 w 17"/>
                <a:gd name="T1" fmla="*/ 22 h 22"/>
                <a:gd name="T2" fmla="*/ 6 w 17"/>
                <a:gd name="T3" fmla="*/ 22 h 22"/>
                <a:gd name="T4" fmla="*/ 3 w 17"/>
                <a:gd name="T5" fmla="*/ 20 h 22"/>
                <a:gd name="T6" fmla="*/ 1 w 17"/>
                <a:gd name="T7" fmla="*/ 17 h 22"/>
                <a:gd name="T8" fmla="*/ 0 w 17"/>
                <a:gd name="T9" fmla="*/ 12 h 22"/>
                <a:gd name="T10" fmla="*/ 0 w 17"/>
                <a:gd name="T11" fmla="*/ 10 h 22"/>
                <a:gd name="T12" fmla="*/ 1 w 17"/>
                <a:gd name="T13" fmla="*/ 6 h 22"/>
                <a:gd name="T14" fmla="*/ 3 w 17"/>
                <a:gd name="T15" fmla="*/ 2 h 22"/>
                <a:gd name="T16" fmla="*/ 5 w 17"/>
                <a:gd name="T17" fmla="*/ 0 h 22"/>
                <a:gd name="T18" fmla="*/ 9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6 w 17"/>
                <a:gd name="T27" fmla="*/ 13 h 22"/>
                <a:gd name="T28" fmla="*/ 6 w 17"/>
                <a:gd name="T29" fmla="*/ 15 h 22"/>
                <a:gd name="T30" fmla="*/ 7 w 17"/>
                <a:gd name="T31" fmla="*/ 17 h 22"/>
                <a:gd name="T32" fmla="*/ 8 w 17"/>
                <a:gd name="T33" fmla="*/ 17 h 22"/>
                <a:gd name="T34" fmla="*/ 10 w 17"/>
                <a:gd name="T35" fmla="*/ 18 h 22"/>
                <a:gd name="T36" fmla="*/ 13 w 17"/>
                <a:gd name="T37" fmla="*/ 17 h 22"/>
                <a:gd name="T38" fmla="*/ 15 w 17"/>
                <a:gd name="T39" fmla="*/ 16 h 22"/>
                <a:gd name="T40" fmla="*/ 17 w 17"/>
                <a:gd name="T41" fmla="*/ 19 h 22"/>
                <a:gd name="T42" fmla="*/ 16 w 17"/>
                <a:gd name="T43" fmla="*/ 20 h 22"/>
                <a:gd name="T44" fmla="*/ 14 w 17"/>
                <a:gd name="T45" fmla="*/ 21 h 22"/>
                <a:gd name="T46" fmla="*/ 12 w 17"/>
                <a:gd name="T47" fmla="*/ 22 h 22"/>
                <a:gd name="T48" fmla="*/ 10 w 17"/>
                <a:gd name="T49" fmla="*/ 22 h 22"/>
                <a:gd name="T50" fmla="*/ 9 w 17"/>
                <a:gd name="T51" fmla="*/ 4 h 22"/>
                <a:gd name="T52" fmla="*/ 7 w 17"/>
                <a:gd name="T53" fmla="*/ 5 h 22"/>
                <a:gd name="T54" fmla="*/ 6 w 17"/>
                <a:gd name="T55" fmla="*/ 9 h 22"/>
                <a:gd name="T56" fmla="*/ 12 w 17"/>
                <a:gd name="T57" fmla="*/ 9 h 22"/>
                <a:gd name="T58" fmla="*/ 12 w 17"/>
                <a:gd name="T59" fmla="*/ 8 h 22"/>
                <a:gd name="T60" fmla="*/ 11 w 17"/>
                <a:gd name="T61" fmla="*/ 5 h 22"/>
                <a:gd name="T62" fmla="*/ 9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10" y="22"/>
                  </a:moveTo>
                  <a:cubicBezTo>
                    <a:pt x="8" y="22"/>
                    <a:pt x="7" y="22"/>
                    <a:pt x="6" y="22"/>
                  </a:cubicBezTo>
                  <a:cubicBezTo>
                    <a:pt x="5" y="21"/>
                    <a:pt x="4" y="21"/>
                    <a:pt x="3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7"/>
                    <a:pt x="1" y="6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7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7" y="16"/>
                    <a:pt x="7" y="16"/>
                    <a:pt x="7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7"/>
                    <a:pt x="13" y="17"/>
                  </a:cubicBezTo>
                  <a:cubicBezTo>
                    <a:pt x="14" y="17"/>
                    <a:pt x="14" y="16"/>
                    <a:pt x="15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0"/>
                    <a:pt x="16" y="20"/>
                  </a:cubicBezTo>
                  <a:cubicBezTo>
                    <a:pt x="16" y="21"/>
                    <a:pt x="15" y="21"/>
                    <a:pt x="14" y="21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1" y="22"/>
                    <a:pt x="10" y="22"/>
                  </a:cubicBezTo>
                  <a:close/>
                  <a:moveTo>
                    <a:pt x="9" y="4"/>
                  </a:moveTo>
                  <a:cubicBezTo>
                    <a:pt x="8" y="4"/>
                    <a:pt x="7" y="5"/>
                    <a:pt x="7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6"/>
                    <a:pt x="11" y="5"/>
                  </a:cubicBezTo>
                  <a:cubicBezTo>
                    <a:pt x="11" y="5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8" name="Freeform 643"/>
            <p:cNvSpPr>
              <a:spLocks/>
            </p:cNvSpPr>
            <p:nvPr/>
          </p:nvSpPr>
          <p:spPr bwMode="auto">
            <a:xfrm>
              <a:off x="-3603811" y="4525732"/>
              <a:ext cx="75016" cy="86841"/>
            </a:xfrm>
            <a:custGeom>
              <a:avLst/>
              <a:gdLst>
                <a:gd name="T0" fmla="*/ 11 w 16"/>
                <a:gd name="T1" fmla="*/ 16 h 22"/>
                <a:gd name="T2" fmla="*/ 11 w 16"/>
                <a:gd name="T3" fmla="*/ 15 h 22"/>
                <a:gd name="T4" fmla="*/ 10 w 16"/>
                <a:gd name="T5" fmla="*/ 15 h 22"/>
                <a:gd name="T6" fmla="*/ 9 w 16"/>
                <a:gd name="T7" fmla="*/ 14 h 22"/>
                <a:gd name="T8" fmla="*/ 7 w 16"/>
                <a:gd name="T9" fmla="*/ 13 h 22"/>
                <a:gd name="T10" fmla="*/ 4 w 16"/>
                <a:gd name="T11" fmla="*/ 12 h 22"/>
                <a:gd name="T12" fmla="*/ 2 w 16"/>
                <a:gd name="T13" fmla="*/ 10 h 22"/>
                <a:gd name="T14" fmla="*/ 1 w 16"/>
                <a:gd name="T15" fmla="*/ 9 h 22"/>
                <a:gd name="T16" fmla="*/ 1 w 16"/>
                <a:gd name="T17" fmla="*/ 6 h 22"/>
                <a:gd name="T18" fmla="*/ 1 w 16"/>
                <a:gd name="T19" fmla="*/ 4 h 22"/>
                <a:gd name="T20" fmla="*/ 3 w 16"/>
                <a:gd name="T21" fmla="*/ 2 h 22"/>
                <a:gd name="T22" fmla="*/ 5 w 16"/>
                <a:gd name="T23" fmla="*/ 0 h 22"/>
                <a:gd name="T24" fmla="*/ 8 w 16"/>
                <a:gd name="T25" fmla="*/ 0 h 22"/>
                <a:gd name="T26" fmla="*/ 12 w 16"/>
                <a:gd name="T27" fmla="*/ 0 h 22"/>
                <a:gd name="T28" fmla="*/ 14 w 16"/>
                <a:gd name="T29" fmla="*/ 2 h 22"/>
                <a:gd name="T30" fmla="*/ 16 w 16"/>
                <a:gd name="T31" fmla="*/ 4 h 22"/>
                <a:gd name="T32" fmla="*/ 16 w 16"/>
                <a:gd name="T33" fmla="*/ 7 h 22"/>
                <a:gd name="T34" fmla="*/ 11 w 16"/>
                <a:gd name="T35" fmla="*/ 7 h 22"/>
                <a:gd name="T36" fmla="*/ 10 w 16"/>
                <a:gd name="T37" fmla="*/ 5 h 22"/>
                <a:gd name="T38" fmla="*/ 8 w 16"/>
                <a:gd name="T39" fmla="*/ 4 h 22"/>
                <a:gd name="T40" fmla="*/ 7 w 16"/>
                <a:gd name="T41" fmla="*/ 4 h 22"/>
                <a:gd name="T42" fmla="*/ 6 w 16"/>
                <a:gd name="T43" fmla="*/ 6 h 22"/>
                <a:gd name="T44" fmla="*/ 6 w 16"/>
                <a:gd name="T45" fmla="*/ 7 h 22"/>
                <a:gd name="T46" fmla="*/ 7 w 16"/>
                <a:gd name="T47" fmla="*/ 7 h 22"/>
                <a:gd name="T48" fmla="*/ 8 w 16"/>
                <a:gd name="T49" fmla="*/ 8 h 22"/>
                <a:gd name="T50" fmla="*/ 10 w 16"/>
                <a:gd name="T51" fmla="*/ 9 h 22"/>
                <a:gd name="T52" fmla="*/ 13 w 16"/>
                <a:gd name="T53" fmla="*/ 10 h 22"/>
                <a:gd name="T54" fmla="*/ 15 w 16"/>
                <a:gd name="T55" fmla="*/ 12 h 22"/>
                <a:gd name="T56" fmla="*/ 16 w 16"/>
                <a:gd name="T57" fmla="*/ 13 h 22"/>
                <a:gd name="T58" fmla="*/ 16 w 16"/>
                <a:gd name="T59" fmla="*/ 16 h 22"/>
                <a:gd name="T60" fmla="*/ 16 w 16"/>
                <a:gd name="T61" fmla="*/ 19 h 22"/>
                <a:gd name="T62" fmla="*/ 14 w 16"/>
                <a:gd name="T63" fmla="*/ 21 h 22"/>
                <a:gd name="T64" fmla="*/ 12 w 16"/>
                <a:gd name="T65" fmla="*/ 22 h 22"/>
                <a:gd name="T66" fmla="*/ 8 w 16"/>
                <a:gd name="T67" fmla="*/ 22 h 22"/>
                <a:gd name="T68" fmla="*/ 5 w 16"/>
                <a:gd name="T69" fmla="*/ 22 h 22"/>
                <a:gd name="T70" fmla="*/ 2 w 16"/>
                <a:gd name="T71" fmla="*/ 20 h 22"/>
                <a:gd name="T72" fmla="*/ 1 w 16"/>
                <a:gd name="T73" fmla="*/ 18 h 22"/>
                <a:gd name="T74" fmla="*/ 0 w 16"/>
                <a:gd name="T75" fmla="*/ 15 h 22"/>
                <a:gd name="T76" fmla="*/ 6 w 16"/>
                <a:gd name="T77" fmla="*/ 15 h 22"/>
                <a:gd name="T78" fmla="*/ 6 w 16"/>
                <a:gd name="T79" fmla="*/ 17 h 22"/>
                <a:gd name="T80" fmla="*/ 6 w 16"/>
                <a:gd name="T81" fmla="*/ 18 h 22"/>
                <a:gd name="T82" fmla="*/ 7 w 16"/>
                <a:gd name="T83" fmla="*/ 18 h 22"/>
                <a:gd name="T84" fmla="*/ 8 w 16"/>
                <a:gd name="T85" fmla="*/ 18 h 22"/>
                <a:gd name="T86" fmla="*/ 11 w 16"/>
                <a:gd name="T8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" h="22">
                  <a:moveTo>
                    <a:pt x="11" y="16"/>
                  </a:moveTo>
                  <a:cubicBezTo>
                    <a:pt x="11" y="16"/>
                    <a:pt x="11" y="16"/>
                    <a:pt x="11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9" y="14"/>
                    <a:pt x="9" y="14"/>
                  </a:cubicBezTo>
                  <a:cubicBezTo>
                    <a:pt x="8" y="14"/>
                    <a:pt x="8" y="13"/>
                    <a:pt x="7" y="13"/>
                  </a:cubicBezTo>
                  <a:cubicBezTo>
                    <a:pt x="6" y="13"/>
                    <a:pt x="5" y="12"/>
                    <a:pt x="4" y="12"/>
                  </a:cubicBezTo>
                  <a:cubicBezTo>
                    <a:pt x="4" y="11"/>
                    <a:pt x="3" y="11"/>
                    <a:pt x="2" y="10"/>
                  </a:cubicBezTo>
                  <a:cubicBezTo>
                    <a:pt x="2" y="10"/>
                    <a:pt x="1" y="9"/>
                    <a:pt x="1" y="9"/>
                  </a:cubicBezTo>
                  <a:cubicBezTo>
                    <a:pt x="1" y="8"/>
                    <a:pt x="1" y="7"/>
                    <a:pt x="1" y="6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0"/>
                    <a:pt x="13" y="1"/>
                    <a:pt x="14" y="2"/>
                  </a:cubicBezTo>
                  <a:cubicBezTo>
                    <a:pt x="15" y="2"/>
                    <a:pt x="15" y="3"/>
                    <a:pt x="16" y="4"/>
                  </a:cubicBezTo>
                  <a:cubicBezTo>
                    <a:pt x="16" y="5"/>
                    <a:pt x="16" y="5"/>
                    <a:pt x="16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0" y="4"/>
                    <a:pt x="9" y="4"/>
                    <a:pt x="8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9" y="8"/>
                    <a:pt x="9" y="9"/>
                    <a:pt x="10" y="9"/>
                  </a:cubicBezTo>
                  <a:cubicBezTo>
                    <a:pt x="11" y="9"/>
                    <a:pt x="12" y="10"/>
                    <a:pt x="13" y="10"/>
                  </a:cubicBezTo>
                  <a:cubicBezTo>
                    <a:pt x="14" y="11"/>
                    <a:pt x="14" y="11"/>
                    <a:pt x="15" y="12"/>
                  </a:cubicBezTo>
                  <a:cubicBezTo>
                    <a:pt x="15" y="12"/>
                    <a:pt x="16" y="13"/>
                    <a:pt x="16" y="13"/>
                  </a:cubicBezTo>
                  <a:cubicBezTo>
                    <a:pt x="16" y="14"/>
                    <a:pt x="16" y="15"/>
                    <a:pt x="16" y="16"/>
                  </a:cubicBezTo>
                  <a:cubicBezTo>
                    <a:pt x="16" y="17"/>
                    <a:pt x="16" y="18"/>
                    <a:pt x="16" y="19"/>
                  </a:cubicBezTo>
                  <a:cubicBezTo>
                    <a:pt x="15" y="19"/>
                    <a:pt x="15" y="20"/>
                    <a:pt x="14" y="21"/>
                  </a:cubicBezTo>
                  <a:cubicBezTo>
                    <a:pt x="13" y="21"/>
                    <a:pt x="13" y="22"/>
                    <a:pt x="12" y="22"/>
                  </a:cubicBezTo>
                  <a:cubicBezTo>
                    <a:pt x="11" y="22"/>
                    <a:pt x="10" y="22"/>
                    <a:pt x="8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2" y="19"/>
                    <a:pt x="1" y="19"/>
                    <a:pt x="1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0" y="18"/>
                    <a:pt x="11" y="17"/>
                    <a:pt x="11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9" name="Freeform 644"/>
            <p:cNvSpPr>
              <a:spLocks noEditPoints="1"/>
            </p:cNvSpPr>
            <p:nvPr/>
          </p:nvSpPr>
          <p:spPr bwMode="auto">
            <a:xfrm>
              <a:off x="-3515862" y="4525732"/>
              <a:ext cx="77602" cy="86841"/>
            </a:xfrm>
            <a:custGeom>
              <a:avLst/>
              <a:gdLst>
                <a:gd name="T0" fmla="*/ 10 w 17"/>
                <a:gd name="T1" fmla="*/ 22 h 22"/>
                <a:gd name="T2" fmla="*/ 6 w 17"/>
                <a:gd name="T3" fmla="*/ 22 h 22"/>
                <a:gd name="T4" fmla="*/ 3 w 17"/>
                <a:gd name="T5" fmla="*/ 20 h 22"/>
                <a:gd name="T6" fmla="*/ 1 w 17"/>
                <a:gd name="T7" fmla="*/ 17 h 22"/>
                <a:gd name="T8" fmla="*/ 0 w 17"/>
                <a:gd name="T9" fmla="*/ 12 h 22"/>
                <a:gd name="T10" fmla="*/ 0 w 17"/>
                <a:gd name="T11" fmla="*/ 10 h 22"/>
                <a:gd name="T12" fmla="*/ 1 w 17"/>
                <a:gd name="T13" fmla="*/ 6 h 22"/>
                <a:gd name="T14" fmla="*/ 3 w 17"/>
                <a:gd name="T15" fmla="*/ 2 h 22"/>
                <a:gd name="T16" fmla="*/ 5 w 17"/>
                <a:gd name="T17" fmla="*/ 0 h 22"/>
                <a:gd name="T18" fmla="*/ 9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6 w 17"/>
                <a:gd name="T27" fmla="*/ 13 h 22"/>
                <a:gd name="T28" fmla="*/ 6 w 17"/>
                <a:gd name="T29" fmla="*/ 15 h 22"/>
                <a:gd name="T30" fmla="*/ 7 w 17"/>
                <a:gd name="T31" fmla="*/ 17 h 22"/>
                <a:gd name="T32" fmla="*/ 8 w 17"/>
                <a:gd name="T33" fmla="*/ 17 h 22"/>
                <a:gd name="T34" fmla="*/ 10 w 17"/>
                <a:gd name="T35" fmla="*/ 18 h 22"/>
                <a:gd name="T36" fmla="*/ 13 w 17"/>
                <a:gd name="T37" fmla="*/ 17 h 22"/>
                <a:gd name="T38" fmla="*/ 15 w 17"/>
                <a:gd name="T39" fmla="*/ 16 h 22"/>
                <a:gd name="T40" fmla="*/ 17 w 17"/>
                <a:gd name="T41" fmla="*/ 19 h 22"/>
                <a:gd name="T42" fmla="*/ 16 w 17"/>
                <a:gd name="T43" fmla="*/ 20 h 22"/>
                <a:gd name="T44" fmla="*/ 14 w 17"/>
                <a:gd name="T45" fmla="*/ 21 h 22"/>
                <a:gd name="T46" fmla="*/ 12 w 17"/>
                <a:gd name="T47" fmla="*/ 22 h 22"/>
                <a:gd name="T48" fmla="*/ 10 w 17"/>
                <a:gd name="T49" fmla="*/ 22 h 22"/>
                <a:gd name="T50" fmla="*/ 9 w 17"/>
                <a:gd name="T51" fmla="*/ 4 h 22"/>
                <a:gd name="T52" fmla="*/ 7 w 17"/>
                <a:gd name="T53" fmla="*/ 5 h 22"/>
                <a:gd name="T54" fmla="*/ 6 w 17"/>
                <a:gd name="T55" fmla="*/ 9 h 22"/>
                <a:gd name="T56" fmla="*/ 12 w 17"/>
                <a:gd name="T57" fmla="*/ 9 h 22"/>
                <a:gd name="T58" fmla="*/ 12 w 17"/>
                <a:gd name="T59" fmla="*/ 8 h 22"/>
                <a:gd name="T60" fmla="*/ 11 w 17"/>
                <a:gd name="T61" fmla="*/ 5 h 22"/>
                <a:gd name="T62" fmla="*/ 9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10" y="22"/>
                  </a:moveTo>
                  <a:cubicBezTo>
                    <a:pt x="8" y="22"/>
                    <a:pt x="7" y="22"/>
                    <a:pt x="6" y="22"/>
                  </a:cubicBezTo>
                  <a:cubicBezTo>
                    <a:pt x="5" y="21"/>
                    <a:pt x="4" y="21"/>
                    <a:pt x="3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7"/>
                    <a:pt x="1" y="6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7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7" y="16"/>
                    <a:pt x="7" y="16"/>
                    <a:pt x="7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7"/>
                    <a:pt x="13" y="17"/>
                  </a:cubicBezTo>
                  <a:cubicBezTo>
                    <a:pt x="14" y="17"/>
                    <a:pt x="14" y="16"/>
                    <a:pt x="15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0"/>
                    <a:pt x="16" y="20"/>
                  </a:cubicBezTo>
                  <a:cubicBezTo>
                    <a:pt x="16" y="21"/>
                    <a:pt x="15" y="21"/>
                    <a:pt x="14" y="21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1" y="22"/>
                    <a:pt x="10" y="22"/>
                  </a:cubicBezTo>
                  <a:close/>
                  <a:moveTo>
                    <a:pt x="9" y="4"/>
                  </a:moveTo>
                  <a:cubicBezTo>
                    <a:pt x="8" y="4"/>
                    <a:pt x="7" y="5"/>
                    <a:pt x="7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6"/>
                    <a:pt x="11" y="5"/>
                  </a:cubicBezTo>
                  <a:cubicBezTo>
                    <a:pt x="11" y="5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30" name="Freeform 645"/>
            <p:cNvSpPr>
              <a:spLocks/>
            </p:cNvSpPr>
            <p:nvPr/>
          </p:nvSpPr>
          <p:spPr bwMode="auto">
            <a:xfrm>
              <a:off x="-3422741" y="4525732"/>
              <a:ext cx="72428" cy="86841"/>
            </a:xfrm>
            <a:custGeom>
              <a:avLst/>
              <a:gdLst>
                <a:gd name="T0" fmla="*/ 9 w 16"/>
                <a:gd name="T1" fmla="*/ 18 h 22"/>
                <a:gd name="T2" fmla="*/ 10 w 16"/>
                <a:gd name="T3" fmla="*/ 17 h 22"/>
                <a:gd name="T4" fmla="*/ 11 w 16"/>
                <a:gd name="T5" fmla="*/ 14 h 22"/>
                <a:gd name="T6" fmla="*/ 16 w 16"/>
                <a:gd name="T7" fmla="*/ 14 h 22"/>
                <a:gd name="T8" fmla="*/ 16 w 16"/>
                <a:gd name="T9" fmla="*/ 18 h 22"/>
                <a:gd name="T10" fmla="*/ 14 w 16"/>
                <a:gd name="T11" fmla="*/ 20 h 22"/>
                <a:gd name="T12" fmla="*/ 12 w 16"/>
                <a:gd name="T13" fmla="*/ 22 h 22"/>
                <a:gd name="T14" fmla="*/ 9 w 16"/>
                <a:gd name="T15" fmla="*/ 22 h 22"/>
                <a:gd name="T16" fmla="*/ 5 w 16"/>
                <a:gd name="T17" fmla="*/ 22 h 22"/>
                <a:gd name="T18" fmla="*/ 2 w 16"/>
                <a:gd name="T19" fmla="*/ 20 h 22"/>
                <a:gd name="T20" fmla="*/ 0 w 16"/>
                <a:gd name="T21" fmla="*/ 16 h 22"/>
                <a:gd name="T22" fmla="*/ 0 w 16"/>
                <a:gd name="T23" fmla="*/ 12 h 22"/>
                <a:gd name="T24" fmla="*/ 0 w 16"/>
                <a:gd name="T25" fmla="*/ 10 h 22"/>
                <a:gd name="T26" fmla="*/ 0 w 16"/>
                <a:gd name="T27" fmla="*/ 6 h 22"/>
                <a:gd name="T28" fmla="*/ 2 w 16"/>
                <a:gd name="T29" fmla="*/ 2 h 22"/>
                <a:gd name="T30" fmla="*/ 5 w 16"/>
                <a:gd name="T31" fmla="*/ 0 h 22"/>
                <a:gd name="T32" fmla="*/ 9 w 16"/>
                <a:gd name="T33" fmla="*/ 0 h 22"/>
                <a:gd name="T34" fmla="*/ 12 w 16"/>
                <a:gd name="T35" fmla="*/ 0 h 22"/>
                <a:gd name="T36" fmla="*/ 14 w 16"/>
                <a:gd name="T37" fmla="*/ 2 h 22"/>
                <a:gd name="T38" fmla="*/ 16 w 16"/>
                <a:gd name="T39" fmla="*/ 5 h 22"/>
                <a:gd name="T40" fmla="*/ 16 w 16"/>
                <a:gd name="T41" fmla="*/ 8 h 22"/>
                <a:gd name="T42" fmla="*/ 11 w 16"/>
                <a:gd name="T43" fmla="*/ 8 h 22"/>
                <a:gd name="T44" fmla="*/ 10 w 16"/>
                <a:gd name="T45" fmla="*/ 5 h 22"/>
                <a:gd name="T46" fmla="*/ 9 w 16"/>
                <a:gd name="T47" fmla="*/ 4 h 22"/>
                <a:gd name="T48" fmla="*/ 7 w 16"/>
                <a:gd name="T49" fmla="*/ 5 h 22"/>
                <a:gd name="T50" fmla="*/ 6 w 16"/>
                <a:gd name="T51" fmla="*/ 6 h 22"/>
                <a:gd name="T52" fmla="*/ 6 w 16"/>
                <a:gd name="T53" fmla="*/ 8 h 22"/>
                <a:gd name="T54" fmla="*/ 6 w 16"/>
                <a:gd name="T55" fmla="*/ 10 h 22"/>
                <a:gd name="T56" fmla="*/ 6 w 16"/>
                <a:gd name="T57" fmla="*/ 12 h 22"/>
                <a:gd name="T58" fmla="*/ 6 w 16"/>
                <a:gd name="T59" fmla="*/ 14 h 22"/>
                <a:gd name="T60" fmla="*/ 6 w 16"/>
                <a:gd name="T61" fmla="*/ 16 h 22"/>
                <a:gd name="T62" fmla="*/ 7 w 16"/>
                <a:gd name="T63" fmla="*/ 17 h 22"/>
                <a:gd name="T64" fmla="*/ 9 w 16"/>
                <a:gd name="T6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" h="22">
                  <a:moveTo>
                    <a:pt x="9" y="18"/>
                  </a:moveTo>
                  <a:cubicBezTo>
                    <a:pt x="9" y="18"/>
                    <a:pt x="10" y="17"/>
                    <a:pt x="10" y="17"/>
                  </a:cubicBezTo>
                  <a:cubicBezTo>
                    <a:pt x="11" y="16"/>
                    <a:pt x="11" y="16"/>
                    <a:pt x="11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6"/>
                    <a:pt x="16" y="17"/>
                    <a:pt x="16" y="18"/>
                  </a:cubicBezTo>
                  <a:cubicBezTo>
                    <a:pt x="15" y="19"/>
                    <a:pt x="15" y="20"/>
                    <a:pt x="14" y="20"/>
                  </a:cubicBezTo>
                  <a:cubicBezTo>
                    <a:pt x="13" y="21"/>
                    <a:pt x="13" y="21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1" y="19"/>
                    <a:pt x="1" y="18"/>
                    <a:pt x="0" y="16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1"/>
                    <a:pt x="14" y="1"/>
                    <a:pt x="14" y="2"/>
                  </a:cubicBezTo>
                  <a:cubicBezTo>
                    <a:pt x="15" y="3"/>
                    <a:pt x="15" y="3"/>
                    <a:pt x="16" y="5"/>
                  </a:cubicBezTo>
                  <a:cubicBezTo>
                    <a:pt x="16" y="6"/>
                    <a:pt x="16" y="7"/>
                    <a:pt x="16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0" y="5"/>
                  </a:cubicBezTo>
                  <a:cubicBezTo>
                    <a:pt x="10" y="5"/>
                    <a:pt x="9" y="4"/>
                    <a:pt x="9" y="4"/>
                  </a:cubicBezTo>
                  <a:cubicBezTo>
                    <a:pt x="8" y="4"/>
                    <a:pt x="7" y="5"/>
                    <a:pt x="7" y="5"/>
                  </a:cubicBezTo>
                  <a:cubicBezTo>
                    <a:pt x="7" y="5"/>
                    <a:pt x="6" y="5"/>
                    <a:pt x="6" y="6"/>
                  </a:cubicBezTo>
                  <a:cubicBezTo>
                    <a:pt x="6" y="6"/>
                    <a:pt x="6" y="7"/>
                    <a:pt x="6" y="8"/>
                  </a:cubicBezTo>
                  <a:cubicBezTo>
                    <a:pt x="6" y="8"/>
                    <a:pt x="6" y="9"/>
                    <a:pt x="6" y="10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7" y="17"/>
                    <a:pt x="8" y="18"/>
                    <a:pt x="9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31" name="Freeform 646"/>
            <p:cNvSpPr>
              <a:spLocks/>
            </p:cNvSpPr>
            <p:nvPr/>
          </p:nvSpPr>
          <p:spPr bwMode="auto">
            <a:xfrm>
              <a:off x="-3334792" y="4525732"/>
              <a:ext cx="77602" cy="86841"/>
            </a:xfrm>
            <a:custGeom>
              <a:avLst/>
              <a:gdLst>
                <a:gd name="T0" fmla="*/ 11 w 17"/>
                <a:gd name="T1" fmla="*/ 20 h 22"/>
                <a:gd name="T2" fmla="*/ 9 w 17"/>
                <a:gd name="T3" fmla="*/ 22 h 22"/>
                <a:gd name="T4" fmla="*/ 7 w 17"/>
                <a:gd name="T5" fmla="*/ 22 h 22"/>
                <a:gd name="T6" fmla="*/ 4 w 17"/>
                <a:gd name="T7" fmla="*/ 22 h 22"/>
                <a:gd name="T8" fmla="*/ 2 w 17"/>
                <a:gd name="T9" fmla="*/ 20 h 22"/>
                <a:gd name="T10" fmla="*/ 1 w 17"/>
                <a:gd name="T11" fmla="*/ 18 h 22"/>
                <a:gd name="T12" fmla="*/ 0 w 17"/>
                <a:gd name="T13" fmla="*/ 14 h 22"/>
                <a:gd name="T14" fmla="*/ 0 w 17"/>
                <a:gd name="T15" fmla="*/ 0 h 22"/>
                <a:gd name="T16" fmla="*/ 6 w 17"/>
                <a:gd name="T17" fmla="*/ 0 h 22"/>
                <a:gd name="T18" fmla="*/ 6 w 17"/>
                <a:gd name="T19" fmla="*/ 14 h 22"/>
                <a:gd name="T20" fmla="*/ 7 w 17"/>
                <a:gd name="T21" fmla="*/ 17 h 22"/>
                <a:gd name="T22" fmla="*/ 8 w 17"/>
                <a:gd name="T23" fmla="*/ 18 h 22"/>
                <a:gd name="T24" fmla="*/ 10 w 17"/>
                <a:gd name="T25" fmla="*/ 17 h 22"/>
                <a:gd name="T26" fmla="*/ 11 w 17"/>
                <a:gd name="T27" fmla="*/ 16 h 22"/>
                <a:gd name="T28" fmla="*/ 11 w 17"/>
                <a:gd name="T29" fmla="*/ 0 h 22"/>
                <a:gd name="T30" fmla="*/ 17 w 17"/>
                <a:gd name="T31" fmla="*/ 0 h 22"/>
                <a:gd name="T32" fmla="*/ 17 w 17"/>
                <a:gd name="T33" fmla="*/ 22 h 22"/>
                <a:gd name="T34" fmla="*/ 12 w 17"/>
                <a:gd name="T35" fmla="*/ 22 h 22"/>
                <a:gd name="T36" fmla="*/ 11 w 17"/>
                <a:gd name="T3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22">
                  <a:moveTo>
                    <a:pt x="11" y="20"/>
                  </a:moveTo>
                  <a:cubicBezTo>
                    <a:pt x="11" y="21"/>
                    <a:pt x="10" y="21"/>
                    <a:pt x="9" y="22"/>
                  </a:cubicBezTo>
                  <a:cubicBezTo>
                    <a:pt x="9" y="22"/>
                    <a:pt x="8" y="22"/>
                    <a:pt x="7" y="22"/>
                  </a:cubicBezTo>
                  <a:cubicBezTo>
                    <a:pt x="6" y="22"/>
                    <a:pt x="5" y="22"/>
                    <a:pt x="4" y="22"/>
                  </a:cubicBezTo>
                  <a:cubicBezTo>
                    <a:pt x="3" y="22"/>
                    <a:pt x="3" y="21"/>
                    <a:pt x="2" y="20"/>
                  </a:cubicBezTo>
                  <a:cubicBezTo>
                    <a:pt x="2" y="20"/>
                    <a:pt x="1" y="19"/>
                    <a:pt x="1" y="18"/>
                  </a:cubicBezTo>
                  <a:cubicBezTo>
                    <a:pt x="1" y="17"/>
                    <a:pt x="0" y="16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6"/>
                    <a:pt x="7" y="17"/>
                  </a:cubicBezTo>
                  <a:cubicBezTo>
                    <a:pt x="7" y="17"/>
                    <a:pt x="8" y="18"/>
                    <a:pt x="8" y="18"/>
                  </a:cubicBezTo>
                  <a:cubicBezTo>
                    <a:pt x="9" y="18"/>
                    <a:pt x="10" y="17"/>
                    <a:pt x="10" y="17"/>
                  </a:cubicBezTo>
                  <a:cubicBezTo>
                    <a:pt x="11" y="17"/>
                    <a:pt x="11" y="16"/>
                    <a:pt x="11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2" y="22"/>
                    <a:pt x="12" y="22"/>
                    <a:pt x="12" y="22"/>
                  </a:cubicBezTo>
                  <a:lnTo>
                    <a:pt x="11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8432" name="Freeform 647"/>
            <p:cNvSpPr>
              <a:spLocks/>
            </p:cNvSpPr>
            <p:nvPr/>
          </p:nvSpPr>
          <p:spPr bwMode="auto">
            <a:xfrm>
              <a:off x="-3239083" y="4525732"/>
              <a:ext cx="49148" cy="86841"/>
            </a:xfrm>
            <a:custGeom>
              <a:avLst/>
              <a:gdLst>
                <a:gd name="T0" fmla="*/ 11 w 11"/>
                <a:gd name="T1" fmla="*/ 6 h 22"/>
                <a:gd name="T2" fmla="*/ 10 w 11"/>
                <a:gd name="T3" fmla="*/ 5 h 22"/>
                <a:gd name="T4" fmla="*/ 9 w 11"/>
                <a:gd name="T5" fmla="*/ 5 h 22"/>
                <a:gd name="T6" fmla="*/ 7 w 11"/>
                <a:gd name="T7" fmla="*/ 6 h 22"/>
                <a:gd name="T8" fmla="*/ 6 w 11"/>
                <a:gd name="T9" fmla="*/ 7 h 22"/>
                <a:gd name="T10" fmla="*/ 6 w 11"/>
                <a:gd name="T11" fmla="*/ 22 h 22"/>
                <a:gd name="T12" fmla="*/ 0 w 11"/>
                <a:gd name="T13" fmla="*/ 22 h 22"/>
                <a:gd name="T14" fmla="*/ 0 w 11"/>
                <a:gd name="T15" fmla="*/ 0 h 22"/>
                <a:gd name="T16" fmla="*/ 5 w 11"/>
                <a:gd name="T17" fmla="*/ 0 h 22"/>
                <a:gd name="T18" fmla="*/ 5 w 11"/>
                <a:gd name="T19" fmla="*/ 2 h 22"/>
                <a:gd name="T20" fmla="*/ 7 w 11"/>
                <a:gd name="T21" fmla="*/ 0 h 22"/>
                <a:gd name="T22" fmla="*/ 9 w 11"/>
                <a:gd name="T23" fmla="*/ 0 h 22"/>
                <a:gd name="T24" fmla="*/ 10 w 11"/>
                <a:gd name="T25" fmla="*/ 0 h 22"/>
                <a:gd name="T26" fmla="*/ 11 w 11"/>
                <a:gd name="T27" fmla="*/ 0 h 22"/>
                <a:gd name="T28" fmla="*/ 11 w 11"/>
                <a:gd name="T2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cubicBezTo>
                    <a:pt x="10" y="6"/>
                    <a:pt x="10" y="6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7" y="6"/>
                    <a:pt x="7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1"/>
                    <a:pt x="7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0" y="0"/>
                    <a:pt x="11" y="0"/>
                    <a:pt x="11" y="0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8433" name="Freeform 648"/>
            <p:cNvSpPr>
              <a:spLocks noEditPoints="1"/>
            </p:cNvSpPr>
            <p:nvPr/>
          </p:nvSpPr>
          <p:spPr bwMode="auto">
            <a:xfrm>
              <a:off x="-3174415" y="4490106"/>
              <a:ext cx="25868" cy="122468"/>
            </a:xfrm>
            <a:custGeom>
              <a:avLst/>
              <a:gdLst>
                <a:gd name="T0" fmla="*/ 0 w 6"/>
                <a:gd name="T1" fmla="*/ 3 h 31"/>
                <a:gd name="T2" fmla="*/ 0 w 6"/>
                <a:gd name="T3" fmla="*/ 2 h 31"/>
                <a:gd name="T4" fmla="*/ 0 w 6"/>
                <a:gd name="T5" fmla="*/ 1 h 31"/>
                <a:gd name="T6" fmla="*/ 1 w 6"/>
                <a:gd name="T7" fmla="*/ 1 h 31"/>
                <a:gd name="T8" fmla="*/ 3 w 6"/>
                <a:gd name="T9" fmla="*/ 0 h 31"/>
                <a:gd name="T10" fmla="*/ 4 w 6"/>
                <a:gd name="T11" fmla="*/ 1 h 31"/>
                <a:gd name="T12" fmla="*/ 5 w 6"/>
                <a:gd name="T13" fmla="*/ 1 h 31"/>
                <a:gd name="T14" fmla="*/ 6 w 6"/>
                <a:gd name="T15" fmla="*/ 2 h 31"/>
                <a:gd name="T16" fmla="*/ 6 w 6"/>
                <a:gd name="T17" fmla="*/ 3 h 31"/>
                <a:gd name="T18" fmla="*/ 6 w 6"/>
                <a:gd name="T19" fmla="*/ 5 h 31"/>
                <a:gd name="T20" fmla="*/ 5 w 6"/>
                <a:gd name="T21" fmla="*/ 6 h 31"/>
                <a:gd name="T22" fmla="*/ 4 w 6"/>
                <a:gd name="T23" fmla="*/ 6 h 31"/>
                <a:gd name="T24" fmla="*/ 3 w 6"/>
                <a:gd name="T25" fmla="*/ 6 h 31"/>
                <a:gd name="T26" fmla="*/ 1 w 6"/>
                <a:gd name="T27" fmla="*/ 6 h 31"/>
                <a:gd name="T28" fmla="*/ 0 w 6"/>
                <a:gd name="T29" fmla="*/ 6 h 31"/>
                <a:gd name="T30" fmla="*/ 0 w 6"/>
                <a:gd name="T31" fmla="*/ 5 h 31"/>
                <a:gd name="T32" fmla="*/ 0 w 6"/>
                <a:gd name="T33" fmla="*/ 3 h 31"/>
                <a:gd name="T34" fmla="*/ 6 w 6"/>
                <a:gd name="T35" fmla="*/ 31 h 31"/>
                <a:gd name="T36" fmla="*/ 0 w 6"/>
                <a:gd name="T37" fmla="*/ 31 h 31"/>
                <a:gd name="T38" fmla="*/ 0 w 6"/>
                <a:gd name="T39" fmla="*/ 9 h 31"/>
                <a:gd name="T40" fmla="*/ 6 w 6"/>
                <a:gd name="T41" fmla="*/ 9 h 31"/>
                <a:gd name="T42" fmla="*/ 6 w 6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31">
                  <a:moveTo>
                    <a:pt x="0" y="3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5" y="1"/>
                    <a:pt x="5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1" y="6"/>
                    <a:pt x="1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6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6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8434" name="Freeform 649"/>
            <p:cNvSpPr>
              <a:spLocks/>
            </p:cNvSpPr>
            <p:nvPr/>
          </p:nvSpPr>
          <p:spPr bwMode="auto">
            <a:xfrm>
              <a:off x="-3138201" y="4505693"/>
              <a:ext cx="54322" cy="106880"/>
            </a:xfrm>
            <a:custGeom>
              <a:avLst/>
              <a:gdLst>
                <a:gd name="T0" fmla="*/ 9 w 12"/>
                <a:gd name="T1" fmla="*/ 0 h 27"/>
                <a:gd name="T2" fmla="*/ 9 w 12"/>
                <a:gd name="T3" fmla="*/ 5 h 27"/>
                <a:gd name="T4" fmla="*/ 12 w 12"/>
                <a:gd name="T5" fmla="*/ 5 h 27"/>
                <a:gd name="T6" fmla="*/ 12 w 12"/>
                <a:gd name="T7" fmla="*/ 9 h 27"/>
                <a:gd name="T8" fmla="*/ 9 w 12"/>
                <a:gd name="T9" fmla="*/ 9 h 27"/>
                <a:gd name="T10" fmla="*/ 9 w 12"/>
                <a:gd name="T11" fmla="*/ 20 h 27"/>
                <a:gd name="T12" fmla="*/ 9 w 12"/>
                <a:gd name="T13" fmla="*/ 21 h 27"/>
                <a:gd name="T14" fmla="*/ 9 w 12"/>
                <a:gd name="T15" fmla="*/ 22 h 27"/>
                <a:gd name="T16" fmla="*/ 10 w 12"/>
                <a:gd name="T17" fmla="*/ 22 h 27"/>
                <a:gd name="T18" fmla="*/ 10 w 12"/>
                <a:gd name="T19" fmla="*/ 23 h 27"/>
                <a:gd name="T20" fmla="*/ 11 w 12"/>
                <a:gd name="T21" fmla="*/ 22 h 27"/>
                <a:gd name="T22" fmla="*/ 12 w 12"/>
                <a:gd name="T23" fmla="*/ 22 h 27"/>
                <a:gd name="T24" fmla="*/ 12 w 12"/>
                <a:gd name="T25" fmla="*/ 27 h 27"/>
                <a:gd name="T26" fmla="*/ 10 w 12"/>
                <a:gd name="T27" fmla="*/ 27 h 27"/>
                <a:gd name="T28" fmla="*/ 9 w 12"/>
                <a:gd name="T29" fmla="*/ 27 h 27"/>
                <a:gd name="T30" fmla="*/ 6 w 12"/>
                <a:gd name="T31" fmla="*/ 27 h 27"/>
                <a:gd name="T32" fmla="*/ 4 w 12"/>
                <a:gd name="T33" fmla="*/ 26 h 27"/>
                <a:gd name="T34" fmla="*/ 3 w 12"/>
                <a:gd name="T35" fmla="*/ 24 h 27"/>
                <a:gd name="T36" fmla="*/ 3 w 12"/>
                <a:gd name="T37" fmla="*/ 21 h 27"/>
                <a:gd name="T38" fmla="*/ 3 w 12"/>
                <a:gd name="T39" fmla="*/ 9 h 27"/>
                <a:gd name="T40" fmla="*/ 0 w 12"/>
                <a:gd name="T41" fmla="*/ 9 h 27"/>
                <a:gd name="T42" fmla="*/ 0 w 12"/>
                <a:gd name="T43" fmla="*/ 5 h 27"/>
                <a:gd name="T44" fmla="*/ 3 w 12"/>
                <a:gd name="T45" fmla="*/ 5 h 27"/>
                <a:gd name="T46" fmla="*/ 3 w 12"/>
                <a:gd name="T47" fmla="*/ 0 h 27"/>
                <a:gd name="T48" fmla="*/ 9 w 12"/>
                <a:gd name="T4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27">
                  <a:moveTo>
                    <a:pt x="9" y="0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10" y="22"/>
                    <a:pt x="10" y="23"/>
                    <a:pt x="10" y="23"/>
                  </a:cubicBezTo>
                  <a:cubicBezTo>
                    <a:pt x="11" y="23"/>
                    <a:pt x="11" y="22"/>
                    <a:pt x="11" y="22"/>
                  </a:cubicBezTo>
                  <a:cubicBezTo>
                    <a:pt x="11" y="22"/>
                    <a:pt x="12" y="22"/>
                    <a:pt x="12" y="22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1" y="27"/>
                    <a:pt x="11" y="27"/>
                    <a:pt x="10" y="27"/>
                  </a:cubicBezTo>
                  <a:cubicBezTo>
                    <a:pt x="10" y="27"/>
                    <a:pt x="9" y="27"/>
                    <a:pt x="9" y="27"/>
                  </a:cubicBezTo>
                  <a:cubicBezTo>
                    <a:pt x="8" y="27"/>
                    <a:pt x="7" y="27"/>
                    <a:pt x="6" y="27"/>
                  </a:cubicBezTo>
                  <a:cubicBezTo>
                    <a:pt x="6" y="27"/>
                    <a:pt x="5" y="26"/>
                    <a:pt x="4" y="26"/>
                  </a:cubicBezTo>
                  <a:cubicBezTo>
                    <a:pt x="4" y="25"/>
                    <a:pt x="4" y="25"/>
                    <a:pt x="3" y="24"/>
                  </a:cubicBezTo>
                  <a:cubicBezTo>
                    <a:pt x="3" y="23"/>
                    <a:pt x="3" y="22"/>
                    <a:pt x="3" y="2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8435" name="Freeform 650"/>
            <p:cNvSpPr>
              <a:spLocks/>
            </p:cNvSpPr>
            <p:nvPr/>
          </p:nvSpPr>
          <p:spPr bwMode="auto">
            <a:xfrm>
              <a:off x="-3078707" y="4525732"/>
              <a:ext cx="82775" cy="122468"/>
            </a:xfrm>
            <a:custGeom>
              <a:avLst/>
              <a:gdLst>
                <a:gd name="T0" fmla="*/ 9 w 18"/>
                <a:gd name="T1" fmla="*/ 12 h 31"/>
                <a:gd name="T2" fmla="*/ 12 w 18"/>
                <a:gd name="T3" fmla="*/ 0 h 31"/>
                <a:gd name="T4" fmla="*/ 18 w 18"/>
                <a:gd name="T5" fmla="*/ 0 h 31"/>
                <a:gd name="T6" fmla="*/ 10 w 18"/>
                <a:gd name="T7" fmla="*/ 25 h 31"/>
                <a:gd name="T8" fmla="*/ 10 w 18"/>
                <a:gd name="T9" fmla="*/ 27 h 31"/>
                <a:gd name="T10" fmla="*/ 9 w 18"/>
                <a:gd name="T11" fmla="*/ 29 h 31"/>
                <a:gd name="T12" fmla="*/ 7 w 18"/>
                <a:gd name="T13" fmla="*/ 30 h 31"/>
                <a:gd name="T14" fmla="*/ 4 w 18"/>
                <a:gd name="T15" fmla="*/ 31 h 31"/>
                <a:gd name="T16" fmla="*/ 4 w 18"/>
                <a:gd name="T17" fmla="*/ 31 h 31"/>
                <a:gd name="T18" fmla="*/ 3 w 18"/>
                <a:gd name="T19" fmla="*/ 31 h 31"/>
                <a:gd name="T20" fmla="*/ 3 w 18"/>
                <a:gd name="T21" fmla="*/ 31 h 31"/>
                <a:gd name="T22" fmla="*/ 2 w 18"/>
                <a:gd name="T23" fmla="*/ 30 h 31"/>
                <a:gd name="T24" fmla="*/ 2 w 18"/>
                <a:gd name="T25" fmla="*/ 26 h 31"/>
                <a:gd name="T26" fmla="*/ 2 w 18"/>
                <a:gd name="T27" fmla="*/ 26 h 31"/>
                <a:gd name="T28" fmla="*/ 3 w 18"/>
                <a:gd name="T29" fmla="*/ 26 h 31"/>
                <a:gd name="T30" fmla="*/ 4 w 18"/>
                <a:gd name="T31" fmla="*/ 26 h 31"/>
                <a:gd name="T32" fmla="*/ 5 w 18"/>
                <a:gd name="T33" fmla="*/ 25 h 31"/>
                <a:gd name="T34" fmla="*/ 5 w 18"/>
                <a:gd name="T35" fmla="*/ 25 h 31"/>
                <a:gd name="T36" fmla="*/ 6 w 18"/>
                <a:gd name="T37" fmla="*/ 24 h 31"/>
                <a:gd name="T38" fmla="*/ 6 w 18"/>
                <a:gd name="T39" fmla="*/ 22 h 31"/>
                <a:gd name="T40" fmla="*/ 0 w 18"/>
                <a:gd name="T41" fmla="*/ 0 h 31"/>
                <a:gd name="T42" fmla="*/ 6 w 18"/>
                <a:gd name="T43" fmla="*/ 0 h 31"/>
                <a:gd name="T44" fmla="*/ 9 w 18"/>
                <a:gd name="T45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" h="31">
                  <a:moveTo>
                    <a:pt x="9" y="12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6"/>
                    <a:pt x="10" y="26"/>
                    <a:pt x="10" y="27"/>
                  </a:cubicBezTo>
                  <a:cubicBezTo>
                    <a:pt x="10" y="28"/>
                    <a:pt x="9" y="28"/>
                    <a:pt x="9" y="29"/>
                  </a:cubicBezTo>
                  <a:cubicBezTo>
                    <a:pt x="8" y="29"/>
                    <a:pt x="8" y="30"/>
                    <a:pt x="7" y="30"/>
                  </a:cubicBezTo>
                  <a:cubicBezTo>
                    <a:pt x="6" y="31"/>
                    <a:pt x="5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2" y="30"/>
                    <a:pt x="2" y="30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3" y="26"/>
                    <a:pt x="3" y="26"/>
                  </a:cubicBezTo>
                  <a:cubicBezTo>
                    <a:pt x="3" y="26"/>
                    <a:pt x="4" y="26"/>
                    <a:pt x="4" y="26"/>
                  </a:cubicBezTo>
                  <a:cubicBezTo>
                    <a:pt x="4" y="26"/>
                    <a:pt x="5" y="26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4"/>
                    <a:pt x="6" y="24"/>
                    <a:pt x="6" y="24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9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8436" name="Freeform 651"/>
            <p:cNvSpPr>
              <a:spLocks/>
            </p:cNvSpPr>
            <p:nvPr/>
          </p:nvSpPr>
          <p:spPr bwMode="auto">
            <a:xfrm>
              <a:off x="-2945206" y="4522391"/>
              <a:ext cx="118990" cy="91294"/>
            </a:xfrm>
            <a:custGeom>
              <a:avLst/>
              <a:gdLst>
                <a:gd name="T0" fmla="*/ 5 w 26"/>
                <a:gd name="T1" fmla="*/ 1 h 23"/>
                <a:gd name="T2" fmla="*/ 5 w 26"/>
                <a:gd name="T3" fmla="*/ 3 h 23"/>
                <a:gd name="T4" fmla="*/ 7 w 26"/>
                <a:gd name="T5" fmla="*/ 1 h 23"/>
                <a:gd name="T6" fmla="*/ 10 w 26"/>
                <a:gd name="T7" fmla="*/ 0 h 23"/>
                <a:gd name="T8" fmla="*/ 13 w 26"/>
                <a:gd name="T9" fmla="*/ 1 h 23"/>
                <a:gd name="T10" fmla="*/ 15 w 26"/>
                <a:gd name="T11" fmla="*/ 3 h 23"/>
                <a:gd name="T12" fmla="*/ 17 w 26"/>
                <a:gd name="T13" fmla="*/ 1 h 23"/>
                <a:gd name="T14" fmla="*/ 20 w 26"/>
                <a:gd name="T15" fmla="*/ 0 h 23"/>
                <a:gd name="T16" fmla="*/ 23 w 26"/>
                <a:gd name="T17" fmla="*/ 1 h 23"/>
                <a:gd name="T18" fmla="*/ 24 w 26"/>
                <a:gd name="T19" fmla="*/ 2 h 23"/>
                <a:gd name="T20" fmla="*/ 26 w 26"/>
                <a:gd name="T21" fmla="*/ 5 h 23"/>
                <a:gd name="T22" fmla="*/ 26 w 26"/>
                <a:gd name="T23" fmla="*/ 9 h 23"/>
                <a:gd name="T24" fmla="*/ 26 w 26"/>
                <a:gd name="T25" fmla="*/ 23 h 23"/>
                <a:gd name="T26" fmla="*/ 20 w 26"/>
                <a:gd name="T27" fmla="*/ 23 h 23"/>
                <a:gd name="T28" fmla="*/ 20 w 26"/>
                <a:gd name="T29" fmla="*/ 9 h 23"/>
                <a:gd name="T30" fmla="*/ 20 w 26"/>
                <a:gd name="T31" fmla="*/ 7 h 23"/>
                <a:gd name="T32" fmla="*/ 20 w 26"/>
                <a:gd name="T33" fmla="*/ 6 h 23"/>
                <a:gd name="T34" fmla="*/ 19 w 26"/>
                <a:gd name="T35" fmla="*/ 5 h 23"/>
                <a:gd name="T36" fmla="*/ 18 w 26"/>
                <a:gd name="T37" fmla="*/ 5 h 23"/>
                <a:gd name="T38" fmla="*/ 17 w 26"/>
                <a:gd name="T39" fmla="*/ 6 h 23"/>
                <a:gd name="T40" fmla="*/ 16 w 26"/>
                <a:gd name="T41" fmla="*/ 7 h 23"/>
                <a:gd name="T42" fmla="*/ 16 w 26"/>
                <a:gd name="T43" fmla="*/ 8 h 23"/>
                <a:gd name="T44" fmla="*/ 16 w 26"/>
                <a:gd name="T45" fmla="*/ 8 h 23"/>
                <a:gd name="T46" fmla="*/ 16 w 26"/>
                <a:gd name="T47" fmla="*/ 23 h 23"/>
                <a:gd name="T48" fmla="*/ 10 w 26"/>
                <a:gd name="T49" fmla="*/ 23 h 23"/>
                <a:gd name="T50" fmla="*/ 10 w 26"/>
                <a:gd name="T51" fmla="*/ 9 h 23"/>
                <a:gd name="T52" fmla="*/ 10 w 26"/>
                <a:gd name="T53" fmla="*/ 7 h 23"/>
                <a:gd name="T54" fmla="*/ 9 w 26"/>
                <a:gd name="T55" fmla="*/ 6 h 23"/>
                <a:gd name="T56" fmla="*/ 9 w 26"/>
                <a:gd name="T57" fmla="*/ 5 h 23"/>
                <a:gd name="T58" fmla="*/ 8 w 26"/>
                <a:gd name="T59" fmla="*/ 5 h 23"/>
                <a:gd name="T60" fmla="*/ 6 w 26"/>
                <a:gd name="T61" fmla="*/ 6 h 23"/>
                <a:gd name="T62" fmla="*/ 5 w 26"/>
                <a:gd name="T63" fmla="*/ 7 h 23"/>
                <a:gd name="T64" fmla="*/ 5 w 26"/>
                <a:gd name="T65" fmla="*/ 23 h 23"/>
                <a:gd name="T66" fmla="*/ 0 w 26"/>
                <a:gd name="T67" fmla="*/ 23 h 23"/>
                <a:gd name="T68" fmla="*/ 0 w 26"/>
                <a:gd name="T69" fmla="*/ 1 h 23"/>
                <a:gd name="T70" fmla="*/ 5 w 26"/>
                <a:gd name="T7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" h="23">
                  <a:moveTo>
                    <a:pt x="5" y="1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1"/>
                    <a:pt x="7" y="1"/>
                  </a:cubicBezTo>
                  <a:cubicBezTo>
                    <a:pt x="8" y="1"/>
                    <a:pt x="9" y="0"/>
                    <a:pt x="10" y="0"/>
                  </a:cubicBezTo>
                  <a:cubicBezTo>
                    <a:pt x="11" y="0"/>
                    <a:pt x="12" y="1"/>
                    <a:pt x="13" y="1"/>
                  </a:cubicBezTo>
                  <a:cubicBezTo>
                    <a:pt x="14" y="2"/>
                    <a:pt x="14" y="2"/>
                    <a:pt x="15" y="3"/>
                  </a:cubicBezTo>
                  <a:cubicBezTo>
                    <a:pt x="15" y="2"/>
                    <a:pt x="16" y="2"/>
                    <a:pt x="17" y="1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cubicBezTo>
                    <a:pt x="23" y="1"/>
                    <a:pt x="24" y="2"/>
                    <a:pt x="24" y="2"/>
                  </a:cubicBezTo>
                  <a:cubicBezTo>
                    <a:pt x="25" y="3"/>
                    <a:pt x="25" y="4"/>
                    <a:pt x="26" y="5"/>
                  </a:cubicBezTo>
                  <a:cubicBezTo>
                    <a:pt x="26" y="6"/>
                    <a:pt x="26" y="7"/>
                    <a:pt x="26" y="9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7"/>
                    <a:pt x="20" y="7"/>
                  </a:cubicBezTo>
                  <a:cubicBezTo>
                    <a:pt x="20" y="7"/>
                    <a:pt x="20" y="6"/>
                    <a:pt x="20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19" y="5"/>
                    <a:pt x="18" y="5"/>
                    <a:pt x="18" y="5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6" y="6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7"/>
                  </a:cubicBezTo>
                  <a:cubicBezTo>
                    <a:pt x="10" y="7"/>
                    <a:pt x="9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6" y="6"/>
                  </a:cubicBezTo>
                  <a:cubicBezTo>
                    <a:pt x="6" y="6"/>
                    <a:pt x="6" y="6"/>
                    <a:pt x="5" y="7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8437" name="Freeform 652"/>
            <p:cNvSpPr>
              <a:spLocks noEditPoints="1"/>
            </p:cNvSpPr>
            <p:nvPr/>
          </p:nvSpPr>
          <p:spPr bwMode="auto">
            <a:xfrm>
              <a:off x="-2808108" y="4522391"/>
              <a:ext cx="80189" cy="91294"/>
            </a:xfrm>
            <a:custGeom>
              <a:avLst/>
              <a:gdLst>
                <a:gd name="T0" fmla="*/ 9 w 17"/>
                <a:gd name="T1" fmla="*/ 23 h 23"/>
                <a:gd name="T2" fmla="*/ 5 w 17"/>
                <a:gd name="T3" fmla="*/ 22 h 23"/>
                <a:gd name="T4" fmla="*/ 2 w 17"/>
                <a:gd name="T5" fmla="*/ 20 h 23"/>
                <a:gd name="T6" fmla="*/ 0 w 17"/>
                <a:gd name="T7" fmla="*/ 17 h 23"/>
                <a:gd name="T8" fmla="*/ 0 w 17"/>
                <a:gd name="T9" fmla="*/ 13 h 23"/>
                <a:gd name="T10" fmla="*/ 0 w 17"/>
                <a:gd name="T11" fmla="*/ 11 h 23"/>
                <a:gd name="T12" fmla="*/ 0 w 17"/>
                <a:gd name="T13" fmla="*/ 7 h 23"/>
                <a:gd name="T14" fmla="*/ 2 w 17"/>
                <a:gd name="T15" fmla="*/ 3 h 23"/>
                <a:gd name="T16" fmla="*/ 5 w 17"/>
                <a:gd name="T17" fmla="*/ 1 h 23"/>
                <a:gd name="T18" fmla="*/ 8 w 17"/>
                <a:gd name="T19" fmla="*/ 0 h 23"/>
                <a:gd name="T20" fmla="*/ 15 w 17"/>
                <a:gd name="T21" fmla="*/ 3 h 23"/>
                <a:gd name="T22" fmla="*/ 17 w 17"/>
                <a:gd name="T23" fmla="*/ 11 h 23"/>
                <a:gd name="T24" fmla="*/ 17 w 17"/>
                <a:gd name="T25" fmla="*/ 14 h 23"/>
                <a:gd name="T26" fmla="*/ 5 w 17"/>
                <a:gd name="T27" fmla="*/ 14 h 23"/>
                <a:gd name="T28" fmla="*/ 6 w 17"/>
                <a:gd name="T29" fmla="*/ 16 h 23"/>
                <a:gd name="T30" fmla="*/ 7 w 17"/>
                <a:gd name="T31" fmla="*/ 17 h 23"/>
                <a:gd name="T32" fmla="*/ 8 w 17"/>
                <a:gd name="T33" fmla="*/ 18 h 23"/>
                <a:gd name="T34" fmla="*/ 9 w 17"/>
                <a:gd name="T35" fmla="*/ 18 h 23"/>
                <a:gd name="T36" fmla="*/ 12 w 17"/>
                <a:gd name="T37" fmla="*/ 18 h 23"/>
                <a:gd name="T38" fmla="*/ 14 w 17"/>
                <a:gd name="T39" fmla="*/ 16 h 23"/>
                <a:gd name="T40" fmla="*/ 16 w 17"/>
                <a:gd name="T41" fmla="*/ 20 h 23"/>
                <a:gd name="T42" fmla="*/ 15 w 17"/>
                <a:gd name="T43" fmla="*/ 21 h 23"/>
                <a:gd name="T44" fmla="*/ 14 w 17"/>
                <a:gd name="T45" fmla="*/ 22 h 23"/>
                <a:gd name="T46" fmla="*/ 12 w 17"/>
                <a:gd name="T47" fmla="*/ 23 h 23"/>
                <a:gd name="T48" fmla="*/ 9 w 17"/>
                <a:gd name="T49" fmla="*/ 23 h 23"/>
                <a:gd name="T50" fmla="*/ 8 w 17"/>
                <a:gd name="T51" fmla="*/ 5 h 23"/>
                <a:gd name="T52" fmla="*/ 6 w 17"/>
                <a:gd name="T53" fmla="*/ 6 h 23"/>
                <a:gd name="T54" fmla="*/ 5 w 17"/>
                <a:gd name="T55" fmla="*/ 10 h 23"/>
                <a:gd name="T56" fmla="*/ 11 w 17"/>
                <a:gd name="T57" fmla="*/ 10 h 23"/>
                <a:gd name="T58" fmla="*/ 11 w 17"/>
                <a:gd name="T59" fmla="*/ 9 h 23"/>
                <a:gd name="T60" fmla="*/ 10 w 17"/>
                <a:gd name="T61" fmla="*/ 6 h 23"/>
                <a:gd name="T62" fmla="*/ 8 w 17"/>
                <a:gd name="T63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3">
                  <a:moveTo>
                    <a:pt x="9" y="23"/>
                  </a:moveTo>
                  <a:cubicBezTo>
                    <a:pt x="8" y="23"/>
                    <a:pt x="6" y="23"/>
                    <a:pt x="5" y="22"/>
                  </a:cubicBezTo>
                  <a:cubicBezTo>
                    <a:pt x="4" y="22"/>
                    <a:pt x="3" y="21"/>
                    <a:pt x="2" y="20"/>
                  </a:cubicBezTo>
                  <a:cubicBezTo>
                    <a:pt x="1" y="20"/>
                    <a:pt x="1" y="19"/>
                    <a:pt x="0" y="17"/>
                  </a:cubicBezTo>
                  <a:cubicBezTo>
                    <a:pt x="0" y="16"/>
                    <a:pt x="0" y="15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9"/>
                    <a:pt x="0" y="8"/>
                    <a:pt x="0" y="7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3" y="2"/>
                    <a:pt x="4" y="2"/>
                    <a:pt x="5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11" y="0"/>
                    <a:pt x="13" y="1"/>
                    <a:pt x="15" y="3"/>
                  </a:cubicBezTo>
                  <a:cubicBezTo>
                    <a:pt x="16" y="5"/>
                    <a:pt x="17" y="8"/>
                    <a:pt x="17" y="11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6" y="15"/>
                    <a:pt x="6" y="16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8" y="18"/>
                    <a:pt x="9" y="18"/>
                    <a:pt x="9" y="18"/>
                  </a:cubicBezTo>
                  <a:cubicBezTo>
                    <a:pt x="10" y="18"/>
                    <a:pt x="11" y="18"/>
                    <a:pt x="12" y="18"/>
                  </a:cubicBezTo>
                  <a:cubicBezTo>
                    <a:pt x="13" y="18"/>
                    <a:pt x="14" y="17"/>
                    <a:pt x="14" y="1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1"/>
                    <a:pt x="15" y="21"/>
                  </a:cubicBezTo>
                  <a:cubicBezTo>
                    <a:pt x="15" y="21"/>
                    <a:pt x="14" y="22"/>
                    <a:pt x="14" y="22"/>
                  </a:cubicBezTo>
                  <a:cubicBezTo>
                    <a:pt x="13" y="22"/>
                    <a:pt x="12" y="23"/>
                    <a:pt x="12" y="23"/>
                  </a:cubicBezTo>
                  <a:cubicBezTo>
                    <a:pt x="11" y="23"/>
                    <a:pt x="10" y="23"/>
                    <a:pt x="9" y="23"/>
                  </a:cubicBezTo>
                  <a:close/>
                  <a:moveTo>
                    <a:pt x="8" y="5"/>
                  </a:moveTo>
                  <a:cubicBezTo>
                    <a:pt x="7" y="5"/>
                    <a:pt x="7" y="6"/>
                    <a:pt x="6" y="6"/>
                  </a:cubicBezTo>
                  <a:cubicBezTo>
                    <a:pt x="6" y="7"/>
                    <a:pt x="5" y="8"/>
                    <a:pt x="5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7"/>
                    <a:pt x="10" y="6"/>
                  </a:cubicBezTo>
                  <a:cubicBezTo>
                    <a:pt x="10" y="6"/>
                    <a:pt x="9" y="5"/>
                    <a:pt x="8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8438" name="Freeform 653"/>
            <p:cNvSpPr>
              <a:spLocks noEditPoints="1"/>
            </p:cNvSpPr>
            <p:nvPr/>
          </p:nvSpPr>
          <p:spPr bwMode="auto">
            <a:xfrm>
              <a:off x="-2720160" y="4522391"/>
              <a:ext cx="77602" cy="91294"/>
            </a:xfrm>
            <a:custGeom>
              <a:avLst/>
              <a:gdLst>
                <a:gd name="T0" fmla="*/ 11 w 17"/>
                <a:gd name="T1" fmla="*/ 23 h 23"/>
                <a:gd name="T2" fmla="*/ 11 w 17"/>
                <a:gd name="T3" fmla="*/ 22 h 23"/>
                <a:gd name="T4" fmla="*/ 11 w 17"/>
                <a:gd name="T5" fmla="*/ 21 h 23"/>
                <a:gd name="T6" fmla="*/ 9 w 17"/>
                <a:gd name="T7" fmla="*/ 23 h 23"/>
                <a:gd name="T8" fmla="*/ 7 w 17"/>
                <a:gd name="T9" fmla="*/ 23 h 23"/>
                <a:gd name="T10" fmla="*/ 4 w 17"/>
                <a:gd name="T11" fmla="*/ 23 h 23"/>
                <a:gd name="T12" fmla="*/ 2 w 17"/>
                <a:gd name="T13" fmla="*/ 21 h 23"/>
                <a:gd name="T14" fmla="*/ 1 w 17"/>
                <a:gd name="T15" fmla="*/ 19 h 23"/>
                <a:gd name="T16" fmla="*/ 0 w 17"/>
                <a:gd name="T17" fmla="*/ 17 h 23"/>
                <a:gd name="T18" fmla="*/ 1 w 17"/>
                <a:gd name="T19" fmla="*/ 14 h 23"/>
                <a:gd name="T20" fmla="*/ 2 w 17"/>
                <a:gd name="T21" fmla="*/ 11 h 23"/>
                <a:gd name="T22" fmla="*/ 5 w 17"/>
                <a:gd name="T23" fmla="*/ 10 h 23"/>
                <a:gd name="T24" fmla="*/ 9 w 17"/>
                <a:gd name="T25" fmla="*/ 9 h 23"/>
                <a:gd name="T26" fmla="*/ 11 w 17"/>
                <a:gd name="T27" fmla="*/ 9 h 23"/>
                <a:gd name="T28" fmla="*/ 11 w 17"/>
                <a:gd name="T29" fmla="*/ 8 h 23"/>
                <a:gd name="T30" fmla="*/ 10 w 17"/>
                <a:gd name="T31" fmla="*/ 6 h 23"/>
                <a:gd name="T32" fmla="*/ 9 w 17"/>
                <a:gd name="T33" fmla="*/ 5 h 23"/>
                <a:gd name="T34" fmla="*/ 7 w 17"/>
                <a:gd name="T35" fmla="*/ 6 h 23"/>
                <a:gd name="T36" fmla="*/ 6 w 17"/>
                <a:gd name="T37" fmla="*/ 7 h 23"/>
                <a:gd name="T38" fmla="*/ 1 w 17"/>
                <a:gd name="T39" fmla="*/ 7 h 23"/>
                <a:gd name="T40" fmla="*/ 1 w 17"/>
                <a:gd name="T41" fmla="*/ 5 h 23"/>
                <a:gd name="T42" fmla="*/ 3 w 17"/>
                <a:gd name="T43" fmla="*/ 2 h 23"/>
                <a:gd name="T44" fmla="*/ 5 w 17"/>
                <a:gd name="T45" fmla="*/ 1 h 23"/>
                <a:gd name="T46" fmla="*/ 9 w 17"/>
                <a:gd name="T47" fmla="*/ 0 h 23"/>
                <a:gd name="T48" fmla="*/ 12 w 17"/>
                <a:gd name="T49" fmla="*/ 1 h 23"/>
                <a:gd name="T50" fmla="*/ 14 w 17"/>
                <a:gd name="T51" fmla="*/ 2 h 23"/>
                <a:gd name="T52" fmla="*/ 16 w 17"/>
                <a:gd name="T53" fmla="*/ 4 h 23"/>
                <a:gd name="T54" fmla="*/ 16 w 17"/>
                <a:gd name="T55" fmla="*/ 8 h 23"/>
                <a:gd name="T56" fmla="*/ 16 w 17"/>
                <a:gd name="T57" fmla="*/ 17 h 23"/>
                <a:gd name="T58" fmla="*/ 16 w 17"/>
                <a:gd name="T59" fmla="*/ 19 h 23"/>
                <a:gd name="T60" fmla="*/ 17 w 17"/>
                <a:gd name="T61" fmla="*/ 20 h 23"/>
                <a:gd name="T62" fmla="*/ 17 w 17"/>
                <a:gd name="T63" fmla="*/ 21 h 23"/>
                <a:gd name="T64" fmla="*/ 17 w 17"/>
                <a:gd name="T65" fmla="*/ 22 h 23"/>
                <a:gd name="T66" fmla="*/ 17 w 17"/>
                <a:gd name="T67" fmla="*/ 23 h 23"/>
                <a:gd name="T68" fmla="*/ 11 w 17"/>
                <a:gd name="T69" fmla="*/ 23 h 23"/>
                <a:gd name="T70" fmla="*/ 8 w 17"/>
                <a:gd name="T71" fmla="*/ 19 h 23"/>
                <a:gd name="T72" fmla="*/ 10 w 17"/>
                <a:gd name="T73" fmla="*/ 18 h 23"/>
                <a:gd name="T74" fmla="*/ 11 w 17"/>
                <a:gd name="T75" fmla="*/ 17 h 23"/>
                <a:gd name="T76" fmla="*/ 11 w 17"/>
                <a:gd name="T77" fmla="*/ 13 h 23"/>
                <a:gd name="T78" fmla="*/ 9 w 17"/>
                <a:gd name="T79" fmla="*/ 13 h 23"/>
                <a:gd name="T80" fmla="*/ 8 w 17"/>
                <a:gd name="T81" fmla="*/ 13 h 23"/>
                <a:gd name="T82" fmla="*/ 7 w 17"/>
                <a:gd name="T83" fmla="*/ 14 h 23"/>
                <a:gd name="T84" fmla="*/ 6 w 17"/>
                <a:gd name="T85" fmla="*/ 15 h 23"/>
                <a:gd name="T86" fmla="*/ 6 w 17"/>
                <a:gd name="T87" fmla="*/ 16 h 23"/>
                <a:gd name="T88" fmla="*/ 7 w 17"/>
                <a:gd name="T89" fmla="*/ 18 h 23"/>
                <a:gd name="T90" fmla="*/ 8 w 17"/>
                <a:gd name="T91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" h="23">
                  <a:moveTo>
                    <a:pt x="11" y="23"/>
                  </a:moveTo>
                  <a:cubicBezTo>
                    <a:pt x="11" y="23"/>
                    <a:pt x="11" y="22"/>
                    <a:pt x="11" y="22"/>
                  </a:cubicBezTo>
                  <a:cubicBezTo>
                    <a:pt x="11" y="22"/>
                    <a:pt x="11" y="21"/>
                    <a:pt x="11" y="21"/>
                  </a:cubicBezTo>
                  <a:cubicBezTo>
                    <a:pt x="10" y="22"/>
                    <a:pt x="10" y="22"/>
                    <a:pt x="9" y="23"/>
                  </a:cubicBezTo>
                  <a:cubicBezTo>
                    <a:pt x="9" y="23"/>
                    <a:pt x="8" y="23"/>
                    <a:pt x="7" y="23"/>
                  </a:cubicBezTo>
                  <a:cubicBezTo>
                    <a:pt x="6" y="23"/>
                    <a:pt x="5" y="23"/>
                    <a:pt x="4" y="23"/>
                  </a:cubicBezTo>
                  <a:cubicBezTo>
                    <a:pt x="3" y="22"/>
                    <a:pt x="3" y="22"/>
                    <a:pt x="2" y="21"/>
                  </a:cubicBezTo>
                  <a:cubicBezTo>
                    <a:pt x="2" y="21"/>
                    <a:pt x="1" y="20"/>
                    <a:pt x="1" y="19"/>
                  </a:cubicBezTo>
                  <a:cubicBezTo>
                    <a:pt x="0" y="19"/>
                    <a:pt x="0" y="18"/>
                    <a:pt x="0" y="17"/>
                  </a:cubicBezTo>
                  <a:cubicBezTo>
                    <a:pt x="0" y="15"/>
                    <a:pt x="0" y="14"/>
                    <a:pt x="1" y="14"/>
                  </a:cubicBezTo>
                  <a:cubicBezTo>
                    <a:pt x="1" y="13"/>
                    <a:pt x="2" y="12"/>
                    <a:pt x="2" y="11"/>
                  </a:cubicBezTo>
                  <a:cubicBezTo>
                    <a:pt x="3" y="11"/>
                    <a:pt x="4" y="10"/>
                    <a:pt x="5" y="10"/>
                  </a:cubicBezTo>
                  <a:cubicBezTo>
                    <a:pt x="6" y="10"/>
                    <a:pt x="8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0" y="6"/>
                    <a:pt x="10" y="6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8" y="5"/>
                    <a:pt x="7" y="5"/>
                    <a:pt x="7" y="6"/>
                  </a:cubicBezTo>
                  <a:cubicBezTo>
                    <a:pt x="7" y="6"/>
                    <a:pt x="6" y="7"/>
                    <a:pt x="6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2" y="4"/>
                    <a:pt x="2" y="3"/>
                    <a:pt x="3" y="2"/>
                  </a:cubicBezTo>
                  <a:cubicBezTo>
                    <a:pt x="4" y="2"/>
                    <a:pt x="4" y="1"/>
                    <a:pt x="5" y="1"/>
                  </a:cubicBezTo>
                  <a:cubicBezTo>
                    <a:pt x="6" y="1"/>
                    <a:pt x="8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1"/>
                    <a:pt x="13" y="2"/>
                    <a:pt x="14" y="2"/>
                  </a:cubicBezTo>
                  <a:cubicBezTo>
                    <a:pt x="15" y="3"/>
                    <a:pt x="15" y="3"/>
                    <a:pt x="16" y="4"/>
                  </a:cubicBezTo>
                  <a:cubicBezTo>
                    <a:pt x="16" y="5"/>
                    <a:pt x="16" y="6"/>
                    <a:pt x="16" y="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8"/>
                    <a:pt x="16" y="19"/>
                    <a:pt x="16" y="19"/>
                  </a:cubicBezTo>
                  <a:cubicBezTo>
                    <a:pt x="16" y="20"/>
                    <a:pt x="16" y="20"/>
                    <a:pt x="17" y="20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3"/>
                    <a:pt x="17" y="23"/>
                    <a:pt x="17" y="23"/>
                  </a:cubicBezTo>
                  <a:lnTo>
                    <a:pt x="11" y="23"/>
                  </a:lnTo>
                  <a:close/>
                  <a:moveTo>
                    <a:pt x="8" y="19"/>
                  </a:move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8"/>
                    <a:pt x="11" y="17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7" y="14"/>
                    <a:pt x="6" y="14"/>
                    <a:pt x="6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7"/>
                    <a:pt x="6" y="18"/>
                    <a:pt x="7" y="18"/>
                  </a:cubicBezTo>
                  <a:cubicBezTo>
                    <a:pt x="7" y="18"/>
                    <a:pt x="7" y="19"/>
                    <a:pt x="8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8439" name="Freeform 654"/>
            <p:cNvSpPr>
              <a:spLocks/>
            </p:cNvSpPr>
            <p:nvPr/>
          </p:nvSpPr>
          <p:spPr bwMode="auto">
            <a:xfrm>
              <a:off x="-2632211" y="4522391"/>
              <a:ext cx="77602" cy="91294"/>
            </a:xfrm>
            <a:custGeom>
              <a:avLst/>
              <a:gdLst>
                <a:gd name="T0" fmla="*/ 11 w 17"/>
                <a:gd name="T1" fmla="*/ 17 h 23"/>
                <a:gd name="T2" fmla="*/ 11 w 17"/>
                <a:gd name="T3" fmla="*/ 16 h 23"/>
                <a:gd name="T4" fmla="*/ 10 w 17"/>
                <a:gd name="T5" fmla="*/ 15 h 23"/>
                <a:gd name="T6" fmla="*/ 9 w 17"/>
                <a:gd name="T7" fmla="*/ 15 h 23"/>
                <a:gd name="T8" fmla="*/ 7 w 17"/>
                <a:gd name="T9" fmla="*/ 14 h 23"/>
                <a:gd name="T10" fmla="*/ 5 w 17"/>
                <a:gd name="T11" fmla="*/ 13 h 23"/>
                <a:gd name="T12" fmla="*/ 3 w 17"/>
                <a:gd name="T13" fmla="*/ 11 h 23"/>
                <a:gd name="T14" fmla="*/ 1 w 17"/>
                <a:gd name="T15" fmla="*/ 9 h 23"/>
                <a:gd name="T16" fmla="*/ 1 w 17"/>
                <a:gd name="T17" fmla="*/ 7 h 23"/>
                <a:gd name="T18" fmla="*/ 2 w 17"/>
                <a:gd name="T19" fmla="*/ 4 h 23"/>
                <a:gd name="T20" fmla="*/ 3 w 17"/>
                <a:gd name="T21" fmla="*/ 2 h 23"/>
                <a:gd name="T22" fmla="*/ 5 w 17"/>
                <a:gd name="T23" fmla="*/ 1 h 23"/>
                <a:gd name="T24" fmla="*/ 9 w 17"/>
                <a:gd name="T25" fmla="*/ 0 h 23"/>
                <a:gd name="T26" fmla="*/ 12 w 17"/>
                <a:gd name="T27" fmla="*/ 1 h 23"/>
                <a:gd name="T28" fmla="*/ 14 w 17"/>
                <a:gd name="T29" fmla="*/ 2 h 23"/>
                <a:gd name="T30" fmla="*/ 16 w 17"/>
                <a:gd name="T31" fmla="*/ 4 h 23"/>
                <a:gd name="T32" fmla="*/ 17 w 17"/>
                <a:gd name="T33" fmla="*/ 7 h 23"/>
                <a:gd name="T34" fmla="*/ 11 w 17"/>
                <a:gd name="T35" fmla="*/ 7 h 23"/>
                <a:gd name="T36" fmla="*/ 10 w 17"/>
                <a:gd name="T37" fmla="*/ 5 h 23"/>
                <a:gd name="T38" fmla="*/ 9 w 17"/>
                <a:gd name="T39" fmla="*/ 5 h 23"/>
                <a:gd name="T40" fmla="*/ 7 w 17"/>
                <a:gd name="T41" fmla="*/ 5 h 23"/>
                <a:gd name="T42" fmla="*/ 7 w 17"/>
                <a:gd name="T43" fmla="*/ 7 h 23"/>
                <a:gd name="T44" fmla="*/ 7 w 17"/>
                <a:gd name="T45" fmla="*/ 8 h 23"/>
                <a:gd name="T46" fmla="*/ 7 w 17"/>
                <a:gd name="T47" fmla="*/ 8 h 23"/>
                <a:gd name="T48" fmla="*/ 9 w 17"/>
                <a:gd name="T49" fmla="*/ 9 h 23"/>
                <a:gd name="T50" fmla="*/ 10 w 17"/>
                <a:gd name="T51" fmla="*/ 10 h 23"/>
                <a:gd name="T52" fmla="*/ 13 w 17"/>
                <a:gd name="T53" fmla="*/ 11 h 23"/>
                <a:gd name="T54" fmla="*/ 15 w 17"/>
                <a:gd name="T55" fmla="*/ 12 h 23"/>
                <a:gd name="T56" fmla="*/ 16 w 17"/>
                <a:gd name="T57" fmla="*/ 14 h 23"/>
                <a:gd name="T58" fmla="*/ 17 w 17"/>
                <a:gd name="T59" fmla="*/ 17 h 23"/>
                <a:gd name="T60" fmla="*/ 16 w 17"/>
                <a:gd name="T61" fmla="*/ 19 h 23"/>
                <a:gd name="T62" fmla="*/ 14 w 17"/>
                <a:gd name="T63" fmla="*/ 21 h 23"/>
                <a:gd name="T64" fmla="*/ 12 w 17"/>
                <a:gd name="T65" fmla="*/ 23 h 23"/>
                <a:gd name="T66" fmla="*/ 9 w 17"/>
                <a:gd name="T67" fmla="*/ 23 h 23"/>
                <a:gd name="T68" fmla="*/ 5 w 17"/>
                <a:gd name="T69" fmla="*/ 23 h 23"/>
                <a:gd name="T70" fmla="*/ 3 w 17"/>
                <a:gd name="T71" fmla="*/ 21 h 23"/>
                <a:gd name="T72" fmla="*/ 1 w 17"/>
                <a:gd name="T73" fmla="*/ 19 h 23"/>
                <a:gd name="T74" fmla="*/ 0 w 17"/>
                <a:gd name="T75" fmla="*/ 16 h 23"/>
                <a:gd name="T76" fmla="*/ 6 w 17"/>
                <a:gd name="T77" fmla="*/ 16 h 23"/>
                <a:gd name="T78" fmla="*/ 6 w 17"/>
                <a:gd name="T79" fmla="*/ 17 h 23"/>
                <a:gd name="T80" fmla="*/ 7 w 17"/>
                <a:gd name="T81" fmla="*/ 18 h 23"/>
                <a:gd name="T82" fmla="*/ 8 w 17"/>
                <a:gd name="T83" fmla="*/ 19 h 23"/>
                <a:gd name="T84" fmla="*/ 9 w 17"/>
                <a:gd name="T85" fmla="*/ 19 h 23"/>
                <a:gd name="T86" fmla="*/ 11 w 17"/>
                <a:gd name="T8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" h="23">
                  <a:moveTo>
                    <a:pt x="11" y="17"/>
                  </a:moveTo>
                  <a:cubicBezTo>
                    <a:pt x="11" y="17"/>
                    <a:pt x="11" y="16"/>
                    <a:pt x="11" y="16"/>
                  </a:cubicBezTo>
                  <a:cubicBezTo>
                    <a:pt x="11" y="16"/>
                    <a:pt x="10" y="16"/>
                    <a:pt x="10" y="15"/>
                  </a:cubicBezTo>
                  <a:cubicBezTo>
                    <a:pt x="10" y="15"/>
                    <a:pt x="9" y="15"/>
                    <a:pt x="9" y="15"/>
                  </a:cubicBezTo>
                  <a:cubicBezTo>
                    <a:pt x="9" y="14"/>
                    <a:pt x="8" y="14"/>
                    <a:pt x="7" y="14"/>
                  </a:cubicBezTo>
                  <a:cubicBezTo>
                    <a:pt x="6" y="13"/>
                    <a:pt x="5" y="13"/>
                    <a:pt x="5" y="13"/>
                  </a:cubicBezTo>
                  <a:cubicBezTo>
                    <a:pt x="4" y="12"/>
                    <a:pt x="3" y="12"/>
                    <a:pt x="3" y="11"/>
                  </a:cubicBezTo>
                  <a:cubicBezTo>
                    <a:pt x="2" y="11"/>
                    <a:pt x="2" y="10"/>
                    <a:pt x="1" y="9"/>
                  </a:cubicBezTo>
                  <a:cubicBezTo>
                    <a:pt x="1" y="9"/>
                    <a:pt x="1" y="8"/>
                    <a:pt x="1" y="7"/>
                  </a:cubicBezTo>
                  <a:cubicBezTo>
                    <a:pt x="1" y="6"/>
                    <a:pt x="1" y="5"/>
                    <a:pt x="2" y="4"/>
                  </a:cubicBezTo>
                  <a:cubicBezTo>
                    <a:pt x="2" y="4"/>
                    <a:pt x="2" y="3"/>
                    <a:pt x="3" y="2"/>
                  </a:cubicBezTo>
                  <a:cubicBezTo>
                    <a:pt x="4" y="2"/>
                    <a:pt x="5" y="1"/>
                    <a:pt x="5" y="1"/>
                  </a:cubicBezTo>
                  <a:cubicBezTo>
                    <a:pt x="6" y="1"/>
                    <a:pt x="7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1"/>
                    <a:pt x="14" y="2"/>
                    <a:pt x="14" y="2"/>
                  </a:cubicBezTo>
                  <a:cubicBezTo>
                    <a:pt x="15" y="3"/>
                    <a:pt x="16" y="4"/>
                    <a:pt x="16" y="4"/>
                  </a:cubicBezTo>
                  <a:cubicBezTo>
                    <a:pt x="16" y="5"/>
                    <a:pt x="17" y="6"/>
                    <a:pt x="17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7"/>
                    <a:pt x="7" y="7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8" y="9"/>
                    <a:pt x="9" y="9"/>
                  </a:cubicBezTo>
                  <a:cubicBezTo>
                    <a:pt x="9" y="9"/>
                    <a:pt x="10" y="9"/>
                    <a:pt x="10" y="10"/>
                  </a:cubicBezTo>
                  <a:cubicBezTo>
                    <a:pt x="11" y="10"/>
                    <a:pt x="12" y="10"/>
                    <a:pt x="13" y="11"/>
                  </a:cubicBezTo>
                  <a:cubicBezTo>
                    <a:pt x="14" y="11"/>
                    <a:pt x="15" y="12"/>
                    <a:pt x="15" y="12"/>
                  </a:cubicBezTo>
                  <a:cubicBezTo>
                    <a:pt x="16" y="13"/>
                    <a:pt x="16" y="14"/>
                    <a:pt x="16" y="14"/>
                  </a:cubicBezTo>
                  <a:cubicBezTo>
                    <a:pt x="17" y="15"/>
                    <a:pt x="17" y="16"/>
                    <a:pt x="17" y="17"/>
                  </a:cubicBezTo>
                  <a:cubicBezTo>
                    <a:pt x="17" y="18"/>
                    <a:pt x="16" y="19"/>
                    <a:pt x="16" y="19"/>
                  </a:cubicBezTo>
                  <a:cubicBezTo>
                    <a:pt x="16" y="20"/>
                    <a:pt x="15" y="21"/>
                    <a:pt x="14" y="21"/>
                  </a:cubicBezTo>
                  <a:cubicBezTo>
                    <a:pt x="14" y="22"/>
                    <a:pt x="13" y="22"/>
                    <a:pt x="12" y="23"/>
                  </a:cubicBezTo>
                  <a:cubicBezTo>
                    <a:pt x="11" y="23"/>
                    <a:pt x="10" y="23"/>
                    <a:pt x="9" y="23"/>
                  </a:cubicBezTo>
                  <a:cubicBezTo>
                    <a:pt x="7" y="23"/>
                    <a:pt x="6" y="23"/>
                    <a:pt x="5" y="23"/>
                  </a:cubicBezTo>
                  <a:cubicBezTo>
                    <a:pt x="4" y="22"/>
                    <a:pt x="3" y="22"/>
                    <a:pt x="3" y="21"/>
                  </a:cubicBezTo>
                  <a:cubicBezTo>
                    <a:pt x="2" y="20"/>
                    <a:pt x="1" y="19"/>
                    <a:pt x="1" y="19"/>
                  </a:cubicBezTo>
                  <a:cubicBezTo>
                    <a:pt x="1" y="18"/>
                    <a:pt x="0" y="17"/>
                    <a:pt x="0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7" y="18"/>
                  </a:cubicBezTo>
                  <a:cubicBezTo>
                    <a:pt x="7" y="19"/>
                    <a:pt x="7" y="19"/>
                    <a:pt x="8" y="19"/>
                  </a:cubicBezTo>
                  <a:cubicBezTo>
                    <a:pt x="8" y="19"/>
                    <a:pt x="8" y="19"/>
                    <a:pt x="9" y="19"/>
                  </a:cubicBezTo>
                  <a:cubicBezTo>
                    <a:pt x="10" y="19"/>
                    <a:pt x="11" y="18"/>
                    <a:pt x="11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8440" name="Freeform 655"/>
            <p:cNvSpPr>
              <a:spLocks/>
            </p:cNvSpPr>
            <p:nvPr/>
          </p:nvSpPr>
          <p:spPr bwMode="auto">
            <a:xfrm>
              <a:off x="-2539090" y="4526845"/>
              <a:ext cx="72428" cy="86841"/>
            </a:xfrm>
            <a:custGeom>
              <a:avLst/>
              <a:gdLst>
                <a:gd name="T0" fmla="*/ 11 w 16"/>
                <a:gd name="T1" fmla="*/ 20 h 22"/>
                <a:gd name="T2" fmla="*/ 9 w 16"/>
                <a:gd name="T3" fmla="*/ 22 h 22"/>
                <a:gd name="T4" fmla="*/ 6 w 16"/>
                <a:gd name="T5" fmla="*/ 22 h 22"/>
                <a:gd name="T6" fmla="*/ 4 w 16"/>
                <a:gd name="T7" fmla="*/ 22 h 22"/>
                <a:gd name="T8" fmla="*/ 2 w 16"/>
                <a:gd name="T9" fmla="*/ 20 h 22"/>
                <a:gd name="T10" fmla="*/ 0 w 16"/>
                <a:gd name="T11" fmla="*/ 18 h 22"/>
                <a:gd name="T12" fmla="*/ 0 w 16"/>
                <a:gd name="T13" fmla="*/ 14 h 22"/>
                <a:gd name="T14" fmla="*/ 0 w 16"/>
                <a:gd name="T15" fmla="*/ 0 h 22"/>
                <a:gd name="T16" fmla="*/ 6 w 16"/>
                <a:gd name="T17" fmla="*/ 0 h 22"/>
                <a:gd name="T18" fmla="*/ 6 w 16"/>
                <a:gd name="T19" fmla="*/ 14 h 22"/>
                <a:gd name="T20" fmla="*/ 6 w 16"/>
                <a:gd name="T21" fmla="*/ 17 h 22"/>
                <a:gd name="T22" fmla="*/ 8 w 16"/>
                <a:gd name="T23" fmla="*/ 17 h 22"/>
                <a:gd name="T24" fmla="*/ 10 w 16"/>
                <a:gd name="T25" fmla="*/ 17 h 22"/>
                <a:gd name="T26" fmla="*/ 11 w 16"/>
                <a:gd name="T27" fmla="*/ 16 h 22"/>
                <a:gd name="T28" fmla="*/ 11 w 16"/>
                <a:gd name="T29" fmla="*/ 0 h 22"/>
                <a:gd name="T30" fmla="*/ 16 w 16"/>
                <a:gd name="T31" fmla="*/ 0 h 22"/>
                <a:gd name="T32" fmla="*/ 16 w 16"/>
                <a:gd name="T33" fmla="*/ 22 h 22"/>
                <a:gd name="T34" fmla="*/ 11 w 16"/>
                <a:gd name="T35" fmla="*/ 22 h 22"/>
                <a:gd name="T36" fmla="*/ 11 w 16"/>
                <a:gd name="T3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22">
                  <a:moveTo>
                    <a:pt x="11" y="20"/>
                  </a:moveTo>
                  <a:cubicBezTo>
                    <a:pt x="10" y="21"/>
                    <a:pt x="10" y="21"/>
                    <a:pt x="9" y="22"/>
                  </a:cubicBezTo>
                  <a:cubicBezTo>
                    <a:pt x="8" y="22"/>
                    <a:pt x="7" y="22"/>
                    <a:pt x="6" y="22"/>
                  </a:cubicBezTo>
                  <a:cubicBezTo>
                    <a:pt x="5" y="22"/>
                    <a:pt x="4" y="22"/>
                    <a:pt x="4" y="22"/>
                  </a:cubicBezTo>
                  <a:cubicBezTo>
                    <a:pt x="3" y="21"/>
                    <a:pt x="2" y="21"/>
                    <a:pt x="2" y="20"/>
                  </a:cubicBezTo>
                  <a:cubicBezTo>
                    <a:pt x="1" y="20"/>
                    <a:pt x="1" y="19"/>
                    <a:pt x="0" y="18"/>
                  </a:cubicBezTo>
                  <a:cubicBezTo>
                    <a:pt x="0" y="17"/>
                    <a:pt x="0" y="15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6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1" y="22"/>
                    <a:pt x="11" y="22"/>
                    <a:pt x="11" y="22"/>
                  </a:cubicBezTo>
                  <a:lnTo>
                    <a:pt x="11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8441" name="Freeform 656"/>
            <p:cNvSpPr>
              <a:spLocks/>
            </p:cNvSpPr>
            <p:nvPr/>
          </p:nvSpPr>
          <p:spPr bwMode="auto">
            <a:xfrm>
              <a:off x="-2448554" y="4522391"/>
              <a:ext cx="51734" cy="91294"/>
            </a:xfrm>
            <a:custGeom>
              <a:avLst/>
              <a:gdLst>
                <a:gd name="T0" fmla="*/ 11 w 11"/>
                <a:gd name="T1" fmla="*/ 6 h 23"/>
                <a:gd name="T2" fmla="*/ 10 w 11"/>
                <a:gd name="T3" fmla="*/ 6 h 23"/>
                <a:gd name="T4" fmla="*/ 9 w 11"/>
                <a:gd name="T5" fmla="*/ 6 h 23"/>
                <a:gd name="T6" fmla="*/ 7 w 11"/>
                <a:gd name="T7" fmla="*/ 7 h 23"/>
                <a:gd name="T8" fmla="*/ 6 w 11"/>
                <a:gd name="T9" fmla="*/ 8 h 23"/>
                <a:gd name="T10" fmla="*/ 6 w 11"/>
                <a:gd name="T11" fmla="*/ 23 h 23"/>
                <a:gd name="T12" fmla="*/ 0 w 11"/>
                <a:gd name="T13" fmla="*/ 23 h 23"/>
                <a:gd name="T14" fmla="*/ 0 w 11"/>
                <a:gd name="T15" fmla="*/ 1 h 23"/>
                <a:gd name="T16" fmla="*/ 6 w 11"/>
                <a:gd name="T17" fmla="*/ 1 h 23"/>
                <a:gd name="T18" fmla="*/ 6 w 11"/>
                <a:gd name="T19" fmla="*/ 3 h 23"/>
                <a:gd name="T20" fmla="*/ 8 w 11"/>
                <a:gd name="T21" fmla="*/ 1 h 23"/>
                <a:gd name="T22" fmla="*/ 10 w 11"/>
                <a:gd name="T23" fmla="*/ 0 h 23"/>
                <a:gd name="T24" fmla="*/ 11 w 11"/>
                <a:gd name="T25" fmla="*/ 0 h 23"/>
                <a:gd name="T26" fmla="*/ 11 w 11"/>
                <a:gd name="T27" fmla="*/ 1 h 23"/>
                <a:gd name="T28" fmla="*/ 11 w 11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3">
                  <a:moveTo>
                    <a:pt x="11" y="6"/>
                  </a:moveTo>
                  <a:cubicBezTo>
                    <a:pt x="11" y="6"/>
                    <a:pt x="11" y="6"/>
                    <a:pt x="10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8" y="6"/>
                    <a:pt x="7" y="7"/>
                  </a:cubicBezTo>
                  <a:cubicBezTo>
                    <a:pt x="7" y="7"/>
                    <a:pt x="6" y="8"/>
                    <a:pt x="6" y="8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8" y="1"/>
                    <a:pt x="9" y="0"/>
                    <a:pt x="10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8442" name="Freeform 657"/>
            <p:cNvSpPr>
              <a:spLocks noEditPoints="1"/>
            </p:cNvSpPr>
            <p:nvPr/>
          </p:nvSpPr>
          <p:spPr bwMode="auto">
            <a:xfrm>
              <a:off x="-2389059" y="4522391"/>
              <a:ext cx="77602" cy="91294"/>
            </a:xfrm>
            <a:custGeom>
              <a:avLst/>
              <a:gdLst>
                <a:gd name="T0" fmla="*/ 10 w 17"/>
                <a:gd name="T1" fmla="*/ 23 h 23"/>
                <a:gd name="T2" fmla="*/ 6 w 17"/>
                <a:gd name="T3" fmla="*/ 22 h 23"/>
                <a:gd name="T4" fmla="*/ 3 w 17"/>
                <a:gd name="T5" fmla="*/ 20 h 23"/>
                <a:gd name="T6" fmla="*/ 1 w 17"/>
                <a:gd name="T7" fmla="*/ 17 h 23"/>
                <a:gd name="T8" fmla="*/ 0 w 17"/>
                <a:gd name="T9" fmla="*/ 13 h 23"/>
                <a:gd name="T10" fmla="*/ 0 w 17"/>
                <a:gd name="T11" fmla="*/ 11 h 23"/>
                <a:gd name="T12" fmla="*/ 1 w 17"/>
                <a:gd name="T13" fmla="*/ 7 h 23"/>
                <a:gd name="T14" fmla="*/ 3 w 17"/>
                <a:gd name="T15" fmla="*/ 3 h 23"/>
                <a:gd name="T16" fmla="*/ 5 w 17"/>
                <a:gd name="T17" fmla="*/ 1 h 23"/>
                <a:gd name="T18" fmla="*/ 9 w 17"/>
                <a:gd name="T19" fmla="*/ 0 h 23"/>
                <a:gd name="T20" fmla="*/ 15 w 17"/>
                <a:gd name="T21" fmla="*/ 3 h 23"/>
                <a:gd name="T22" fmla="*/ 17 w 17"/>
                <a:gd name="T23" fmla="*/ 11 h 23"/>
                <a:gd name="T24" fmla="*/ 17 w 17"/>
                <a:gd name="T25" fmla="*/ 14 h 23"/>
                <a:gd name="T26" fmla="*/ 6 w 17"/>
                <a:gd name="T27" fmla="*/ 14 h 23"/>
                <a:gd name="T28" fmla="*/ 6 w 17"/>
                <a:gd name="T29" fmla="*/ 16 h 23"/>
                <a:gd name="T30" fmla="*/ 7 w 17"/>
                <a:gd name="T31" fmla="*/ 17 h 23"/>
                <a:gd name="T32" fmla="*/ 8 w 17"/>
                <a:gd name="T33" fmla="*/ 18 h 23"/>
                <a:gd name="T34" fmla="*/ 10 w 17"/>
                <a:gd name="T35" fmla="*/ 18 h 23"/>
                <a:gd name="T36" fmla="*/ 13 w 17"/>
                <a:gd name="T37" fmla="*/ 18 h 23"/>
                <a:gd name="T38" fmla="*/ 15 w 17"/>
                <a:gd name="T39" fmla="*/ 16 h 23"/>
                <a:gd name="T40" fmla="*/ 17 w 17"/>
                <a:gd name="T41" fmla="*/ 20 h 23"/>
                <a:gd name="T42" fmla="*/ 16 w 17"/>
                <a:gd name="T43" fmla="*/ 21 h 23"/>
                <a:gd name="T44" fmla="*/ 14 w 17"/>
                <a:gd name="T45" fmla="*/ 22 h 23"/>
                <a:gd name="T46" fmla="*/ 12 w 17"/>
                <a:gd name="T47" fmla="*/ 23 h 23"/>
                <a:gd name="T48" fmla="*/ 10 w 17"/>
                <a:gd name="T49" fmla="*/ 23 h 23"/>
                <a:gd name="T50" fmla="*/ 9 w 17"/>
                <a:gd name="T51" fmla="*/ 5 h 23"/>
                <a:gd name="T52" fmla="*/ 7 w 17"/>
                <a:gd name="T53" fmla="*/ 6 h 23"/>
                <a:gd name="T54" fmla="*/ 6 w 17"/>
                <a:gd name="T55" fmla="*/ 10 h 23"/>
                <a:gd name="T56" fmla="*/ 12 w 17"/>
                <a:gd name="T57" fmla="*/ 10 h 23"/>
                <a:gd name="T58" fmla="*/ 12 w 17"/>
                <a:gd name="T59" fmla="*/ 9 h 23"/>
                <a:gd name="T60" fmla="*/ 11 w 17"/>
                <a:gd name="T61" fmla="*/ 6 h 23"/>
                <a:gd name="T62" fmla="*/ 9 w 17"/>
                <a:gd name="T63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3">
                  <a:moveTo>
                    <a:pt x="10" y="23"/>
                  </a:moveTo>
                  <a:cubicBezTo>
                    <a:pt x="8" y="23"/>
                    <a:pt x="7" y="23"/>
                    <a:pt x="6" y="22"/>
                  </a:cubicBezTo>
                  <a:cubicBezTo>
                    <a:pt x="4" y="22"/>
                    <a:pt x="3" y="21"/>
                    <a:pt x="3" y="20"/>
                  </a:cubicBezTo>
                  <a:cubicBezTo>
                    <a:pt x="2" y="20"/>
                    <a:pt x="1" y="19"/>
                    <a:pt x="1" y="17"/>
                  </a:cubicBezTo>
                  <a:cubicBezTo>
                    <a:pt x="0" y="16"/>
                    <a:pt x="0" y="15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9"/>
                    <a:pt x="0" y="8"/>
                    <a:pt x="1" y="7"/>
                  </a:cubicBezTo>
                  <a:cubicBezTo>
                    <a:pt x="1" y="5"/>
                    <a:pt x="2" y="4"/>
                    <a:pt x="3" y="3"/>
                  </a:cubicBezTo>
                  <a:cubicBezTo>
                    <a:pt x="3" y="2"/>
                    <a:pt x="4" y="2"/>
                    <a:pt x="5" y="1"/>
                  </a:cubicBezTo>
                  <a:cubicBezTo>
                    <a:pt x="6" y="1"/>
                    <a:pt x="8" y="0"/>
                    <a:pt x="9" y="0"/>
                  </a:cubicBezTo>
                  <a:cubicBezTo>
                    <a:pt x="12" y="0"/>
                    <a:pt x="14" y="1"/>
                    <a:pt x="15" y="3"/>
                  </a:cubicBezTo>
                  <a:cubicBezTo>
                    <a:pt x="17" y="5"/>
                    <a:pt x="17" y="8"/>
                    <a:pt x="17" y="11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6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8"/>
                    <a:pt x="13" y="18"/>
                  </a:cubicBezTo>
                  <a:cubicBezTo>
                    <a:pt x="13" y="18"/>
                    <a:pt x="14" y="17"/>
                    <a:pt x="15" y="16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6" y="21"/>
                    <a:pt x="16" y="21"/>
                  </a:cubicBezTo>
                  <a:cubicBezTo>
                    <a:pt x="15" y="21"/>
                    <a:pt x="15" y="22"/>
                    <a:pt x="14" y="22"/>
                  </a:cubicBezTo>
                  <a:cubicBezTo>
                    <a:pt x="14" y="22"/>
                    <a:pt x="13" y="23"/>
                    <a:pt x="12" y="23"/>
                  </a:cubicBezTo>
                  <a:cubicBezTo>
                    <a:pt x="11" y="23"/>
                    <a:pt x="11" y="23"/>
                    <a:pt x="10" y="23"/>
                  </a:cubicBezTo>
                  <a:close/>
                  <a:moveTo>
                    <a:pt x="9" y="5"/>
                  </a:moveTo>
                  <a:cubicBezTo>
                    <a:pt x="8" y="5"/>
                    <a:pt x="7" y="6"/>
                    <a:pt x="7" y="6"/>
                  </a:cubicBezTo>
                  <a:cubicBezTo>
                    <a:pt x="6" y="7"/>
                    <a:pt x="6" y="8"/>
                    <a:pt x="6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1" y="7"/>
                    <a:pt x="11" y="6"/>
                  </a:cubicBezTo>
                  <a:cubicBezTo>
                    <a:pt x="11" y="6"/>
                    <a:pt x="10" y="5"/>
                    <a:pt x="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8443" name="Freeform 658"/>
            <p:cNvSpPr>
              <a:spLocks/>
            </p:cNvSpPr>
            <p:nvPr/>
          </p:nvSpPr>
          <p:spPr bwMode="auto">
            <a:xfrm>
              <a:off x="-2295937" y="4522391"/>
              <a:ext cx="72428" cy="91294"/>
            </a:xfrm>
            <a:custGeom>
              <a:avLst/>
              <a:gdLst>
                <a:gd name="T0" fmla="*/ 10 w 16"/>
                <a:gd name="T1" fmla="*/ 17 h 23"/>
                <a:gd name="T2" fmla="*/ 10 w 16"/>
                <a:gd name="T3" fmla="*/ 16 h 23"/>
                <a:gd name="T4" fmla="*/ 9 w 16"/>
                <a:gd name="T5" fmla="*/ 15 h 23"/>
                <a:gd name="T6" fmla="*/ 8 w 16"/>
                <a:gd name="T7" fmla="*/ 15 h 23"/>
                <a:gd name="T8" fmla="*/ 6 w 16"/>
                <a:gd name="T9" fmla="*/ 14 h 23"/>
                <a:gd name="T10" fmla="*/ 4 w 16"/>
                <a:gd name="T11" fmla="*/ 13 h 23"/>
                <a:gd name="T12" fmla="*/ 2 w 16"/>
                <a:gd name="T13" fmla="*/ 11 h 23"/>
                <a:gd name="T14" fmla="*/ 1 w 16"/>
                <a:gd name="T15" fmla="*/ 9 h 23"/>
                <a:gd name="T16" fmla="*/ 0 w 16"/>
                <a:gd name="T17" fmla="*/ 7 h 23"/>
                <a:gd name="T18" fmla="*/ 1 w 16"/>
                <a:gd name="T19" fmla="*/ 4 h 23"/>
                <a:gd name="T20" fmla="*/ 2 w 16"/>
                <a:gd name="T21" fmla="*/ 2 h 23"/>
                <a:gd name="T22" fmla="*/ 5 w 16"/>
                <a:gd name="T23" fmla="*/ 1 h 23"/>
                <a:gd name="T24" fmla="*/ 8 w 16"/>
                <a:gd name="T25" fmla="*/ 0 h 23"/>
                <a:gd name="T26" fmla="*/ 11 w 16"/>
                <a:gd name="T27" fmla="*/ 1 h 23"/>
                <a:gd name="T28" fmla="*/ 14 w 16"/>
                <a:gd name="T29" fmla="*/ 2 h 23"/>
                <a:gd name="T30" fmla="*/ 15 w 16"/>
                <a:gd name="T31" fmla="*/ 4 h 23"/>
                <a:gd name="T32" fmla="*/ 16 w 16"/>
                <a:gd name="T33" fmla="*/ 7 h 23"/>
                <a:gd name="T34" fmla="*/ 10 w 16"/>
                <a:gd name="T35" fmla="*/ 7 h 23"/>
                <a:gd name="T36" fmla="*/ 9 w 16"/>
                <a:gd name="T37" fmla="*/ 5 h 23"/>
                <a:gd name="T38" fmla="*/ 8 w 16"/>
                <a:gd name="T39" fmla="*/ 5 h 23"/>
                <a:gd name="T40" fmla="*/ 6 w 16"/>
                <a:gd name="T41" fmla="*/ 5 h 23"/>
                <a:gd name="T42" fmla="*/ 6 w 16"/>
                <a:gd name="T43" fmla="*/ 7 h 23"/>
                <a:gd name="T44" fmla="*/ 6 w 16"/>
                <a:gd name="T45" fmla="*/ 8 h 23"/>
                <a:gd name="T46" fmla="*/ 6 w 16"/>
                <a:gd name="T47" fmla="*/ 8 h 23"/>
                <a:gd name="T48" fmla="*/ 8 w 16"/>
                <a:gd name="T49" fmla="*/ 9 h 23"/>
                <a:gd name="T50" fmla="*/ 9 w 16"/>
                <a:gd name="T51" fmla="*/ 10 h 23"/>
                <a:gd name="T52" fmla="*/ 12 w 16"/>
                <a:gd name="T53" fmla="*/ 11 h 23"/>
                <a:gd name="T54" fmla="*/ 14 w 16"/>
                <a:gd name="T55" fmla="*/ 12 h 23"/>
                <a:gd name="T56" fmla="*/ 15 w 16"/>
                <a:gd name="T57" fmla="*/ 14 h 23"/>
                <a:gd name="T58" fmla="*/ 16 w 16"/>
                <a:gd name="T59" fmla="*/ 17 h 23"/>
                <a:gd name="T60" fmla="*/ 15 w 16"/>
                <a:gd name="T61" fmla="*/ 19 h 23"/>
                <a:gd name="T62" fmla="*/ 14 w 16"/>
                <a:gd name="T63" fmla="*/ 21 h 23"/>
                <a:gd name="T64" fmla="*/ 11 w 16"/>
                <a:gd name="T65" fmla="*/ 23 h 23"/>
                <a:gd name="T66" fmla="*/ 8 w 16"/>
                <a:gd name="T67" fmla="*/ 23 h 23"/>
                <a:gd name="T68" fmla="*/ 4 w 16"/>
                <a:gd name="T69" fmla="*/ 23 h 23"/>
                <a:gd name="T70" fmla="*/ 2 w 16"/>
                <a:gd name="T71" fmla="*/ 21 h 23"/>
                <a:gd name="T72" fmla="*/ 0 w 16"/>
                <a:gd name="T73" fmla="*/ 19 h 23"/>
                <a:gd name="T74" fmla="*/ 0 w 16"/>
                <a:gd name="T75" fmla="*/ 16 h 23"/>
                <a:gd name="T76" fmla="*/ 5 w 16"/>
                <a:gd name="T77" fmla="*/ 16 h 23"/>
                <a:gd name="T78" fmla="*/ 5 w 16"/>
                <a:gd name="T79" fmla="*/ 17 h 23"/>
                <a:gd name="T80" fmla="*/ 6 w 16"/>
                <a:gd name="T81" fmla="*/ 18 h 23"/>
                <a:gd name="T82" fmla="*/ 7 w 16"/>
                <a:gd name="T83" fmla="*/ 19 h 23"/>
                <a:gd name="T84" fmla="*/ 8 w 16"/>
                <a:gd name="T85" fmla="*/ 19 h 23"/>
                <a:gd name="T86" fmla="*/ 10 w 16"/>
                <a:gd name="T8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" h="23">
                  <a:moveTo>
                    <a:pt x="10" y="17"/>
                  </a:moveTo>
                  <a:cubicBezTo>
                    <a:pt x="10" y="17"/>
                    <a:pt x="10" y="16"/>
                    <a:pt x="10" y="16"/>
                  </a:cubicBezTo>
                  <a:cubicBezTo>
                    <a:pt x="10" y="16"/>
                    <a:pt x="10" y="16"/>
                    <a:pt x="9" y="15"/>
                  </a:cubicBezTo>
                  <a:cubicBezTo>
                    <a:pt x="9" y="15"/>
                    <a:pt x="9" y="15"/>
                    <a:pt x="8" y="15"/>
                  </a:cubicBezTo>
                  <a:cubicBezTo>
                    <a:pt x="8" y="14"/>
                    <a:pt x="7" y="14"/>
                    <a:pt x="6" y="14"/>
                  </a:cubicBezTo>
                  <a:cubicBezTo>
                    <a:pt x="5" y="13"/>
                    <a:pt x="5" y="13"/>
                    <a:pt x="4" y="13"/>
                  </a:cubicBezTo>
                  <a:cubicBezTo>
                    <a:pt x="3" y="12"/>
                    <a:pt x="2" y="12"/>
                    <a:pt x="2" y="11"/>
                  </a:cubicBezTo>
                  <a:cubicBezTo>
                    <a:pt x="1" y="11"/>
                    <a:pt x="1" y="10"/>
                    <a:pt x="1" y="9"/>
                  </a:cubicBezTo>
                  <a:cubicBezTo>
                    <a:pt x="0" y="9"/>
                    <a:pt x="0" y="8"/>
                    <a:pt x="0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10" y="1"/>
                    <a:pt x="11" y="1"/>
                  </a:cubicBezTo>
                  <a:cubicBezTo>
                    <a:pt x="12" y="1"/>
                    <a:pt x="13" y="2"/>
                    <a:pt x="14" y="2"/>
                  </a:cubicBezTo>
                  <a:cubicBezTo>
                    <a:pt x="14" y="3"/>
                    <a:pt x="15" y="4"/>
                    <a:pt x="15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6"/>
                    <a:pt x="9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9"/>
                    <a:pt x="8" y="9"/>
                  </a:cubicBezTo>
                  <a:cubicBezTo>
                    <a:pt x="8" y="9"/>
                    <a:pt x="9" y="9"/>
                    <a:pt x="9" y="10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5" y="13"/>
                    <a:pt x="15" y="14"/>
                    <a:pt x="15" y="14"/>
                  </a:cubicBezTo>
                  <a:cubicBezTo>
                    <a:pt x="16" y="15"/>
                    <a:pt x="16" y="16"/>
                    <a:pt x="16" y="17"/>
                  </a:cubicBezTo>
                  <a:cubicBezTo>
                    <a:pt x="16" y="18"/>
                    <a:pt x="16" y="19"/>
                    <a:pt x="15" y="19"/>
                  </a:cubicBezTo>
                  <a:cubicBezTo>
                    <a:pt x="15" y="20"/>
                    <a:pt x="14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0" y="23"/>
                    <a:pt x="9" y="23"/>
                    <a:pt x="8" y="23"/>
                  </a:cubicBezTo>
                  <a:cubicBezTo>
                    <a:pt x="6" y="23"/>
                    <a:pt x="5" y="23"/>
                    <a:pt x="4" y="23"/>
                  </a:cubicBezTo>
                  <a:cubicBezTo>
                    <a:pt x="3" y="22"/>
                    <a:pt x="2" y="22"/>
                    <a:pt x="2" y="21"/>
                  </a:cubicBezTo>
                  <a:cubicBezTo>
                    <a:pt x="1" y="20"/>
                    <a:pt x="0" y="19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6" y="18"/>
                    <a:pt x="6" y="18"/>
                  </a:cubicBezTo>
                  <a:cubicBezTo>
                    <a:pt x="6" y="19"/>
                    <a:pt x="6" y="19"/>
                    <a:pt x="7" y="19"/>
                  </a:cubicBezTo>
                  <a:cubicBezTo>
                    <a:pt x="7" y="19"/>
                    <a:pt x="7" y="19"/>
                    <a:pt x="8" y="19"/>
                  </a:cubicBezTo>
                  <a:cubicBezTo>
                    <a:pt x="9" y="19"/>
                    <a:pt x="10" y="18"/>
                    <a:pt x="10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8444" name="Freeform 659"/>
            <p:cNvSpPr>
              <a:spLocks/>
            </p:cNvSpPr>
            <p:nvPr/>
          </p:nvSpPr>
          <p:spPr bwMode="auto">
            <a:xfrm>
              <a:off x="-2205402" y="4591417"/>
              <a:ext cx="28454" cy="22266"/>
            </a:xfrm>
            <a:custGeom>
              <a:avLst/>
              <a:gdLst>
                <a:gd name="T0" fmla="*/ 0 w 6"/>
                <a:gd name="T1" fmla="*/ 3 h 6"/>
                <a:gd name="T2" fmla="*/ 0 w 6"/>
                <a:gd name="T3" fmla="*/ 2 h 6"/>
                <a:gd name="T4" fmla="*/ 1 w 6"/>
                <a:gd name="T5" fmla="*/ 1 h 6"/>
                <a:gd name="T6" fmla="*/ 2 w 6"/>
                <a:gd name="T7" fmla="*/ 0 h 6"/>
                <a:gd name="T8" fmla="*/ 3 w 6"/>
                <a:gd name="T9" fmla="*/ 0 h 6"/>
                <a:gd name="T10" fmla="*/ 4 w 6"/>
                <a:gd name="T11" fmla="*/ 0 h 6"/>
                <a:gd name="T12" fmla="*/ 5 w 6"/>
                <a:gd name="T13" fmla="*/ 1 h 6"/>
                <a:gd name="T14" fmla="*/ 6 w 6"/>
                <a:gd name="T15" fmla="*/ 2 h 6"/>
                <a:gd name="T16" fmla="*/ 6 w 6"/>
                <a:gd name="T17" fmla="*/ 3 h 6"/>
                <a:gd name="T18" fmla="*/ 6 w 6"/>
                <a:gd name="T19" fmla="*/ 4 h 6"/>
                <a:gd name="T20" fmla="*/ 5 w 6"/>
                <a:gd name="T21" fmla="*/ 5 h 6"/>
                <a:gd name="T22" fmla="*/ 4 w 6"/>
                <a:gd name="T23" fmla="*/ 6 h 6"/>
                <a:gd name="T24" fmla="*/ 3 w 6"/>
                <a:gd name="T25" fmla="*/ 6 h 6"/>
                <a:gd name="T26" fmla="*/ 2 w 6"/>
                <a:gd name="T27" fmla="*/ 6 h 6"/>
                <a:gd name="T28" fmla="*/ 1 w 6"/>
                <a:gd name="T29" fmla="*/ 5 h 6"/>
                <a:gd name="T30" fmla="*/ 0 w 6"/>
                <a:gd name="T31" fmla="*/ 4 h 6"/>
                <a:gd name="T32" fmla="*/ 0 w 6"/>
                <a:gd name="T3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6">
                  <a:moveTo>
                    <a:pt x="0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6" y="3"/>
                    <a:pt x="6" y="4"/>
                    <a:pt x="6" y="4"/>
                  </a:cubicBezTo>
                  <a:cubicBezTo>
                    <a:pt x="6" y="4"/>
                    <a:pt x="6" y="5"/>
                    <a:pt x="5" y="5"/>
                  </a:cubicBezTo>
                  <a:cubicBezTo>
                    <a:pt x="5" y="5"/>
                    <a:pt x="5" y="6"/>
                    <a:pt x="4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1" y="6"/>
                    <a:pt x="1" y="5"/>
                    <a:pt x="1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736" name="Rectangle 8418"/>
          <p:cNvSpPr>
            <a:spLocks noChangeArrowheads="1"/>
          </p:cNvSpPr>
          <p:nvPr/>
        </p:nvSpPr>
        <p:spPr bwMode="auto">
          <a:xfrm>
            <a:off x="-16222" y="1006475"/>
            <a:ext cx="5328000" cy="60325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01" name="TextBox 500"/>
          <p:cNvSpPr txBox="1"/>
          <p:nvPr/>
        </p:nvSpPr>
        <p:spPr>
          <a:xfrm>
            <a:off x="-16222" y="533400"/>
            <a:ext cx="6178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dirty="0">
                <a:solidFill>
                  <a:prstClr val="white"/>
                </a:solidFill>
              </a:rPr>
              <a:t>ORGANISED PROPERTY CRIME</a:t>
            </a:r>
          </a:p>
        </p:txBody>
      </p:sp>
      <p:grpSp>
        <p:nvGrpSpPr>
          <p:cNvPr id="507" name="Group 506"/>
          <p:cNvGrpSpPr/>
          <p:nvPr/>
        </p:nvGrpSpPr>
        <p:grpSpPr>
          <a:xfrm>
            <a:off x="138927" y="2057400"/>
            <a:ext cx="2556000" cy="180000"/>
            <a:chOff x="2993231" y="1447800"/>
            <a:chExt cx="1719263" cy="123825"/>
          </a:xfrm>
        </p:grpSpPr>
        <p:sp>
          <p:nvSpPr>
            <p:cNvPr id="508" name="Freeform 181"/>
            <p:cNvSpPr>
              <a:spLocks noEditPoints="1"/>
            </p:cNvSpPr>
            <p:nvPr/>
          </p:nvSpPr>
          <p:spPr bwMode="auto">
            <a:xfrm>
              <a:off x="2993231" y="1447800"/>
              <a:ext cx="84138" cy="123825"/>
            </a:xfrm>
            <a:custGeom>
              <a:avLst/>
              <a:gdLst>
                <a:gd name="T0" fmla="*/ 30 w 30"/>
                <a:gd name="T1" fmla="*/ 26 h 44"/>
                <a:gd name="T2" fmla="*/ 29 w 30"/>
                <a:gd name="T3" fmla="*/ 34 h 44"/>
                <a:gd name="T4" fmla="*/ 26 w 30"/>
                <a:gd name="T5" fmla="*/ 39 h 44"/>
                <a:gd name="T6" fmla="*/ 21 w 30"/>
                <a:gd name="T7" fmla="*/ 43 h 44"/>
                <a:gd name="T8" fmla="*/ 15 w 30"/>
                <a:gd name="T9" fmla="*/ 44 h 44"/>
                <a:gd name="T10" fmla="*/ 9 w 30"/>
                <a:gd name="T11" fmla="*/ 43 h 44"/>
                <a:gd name="T12" fmla="*/ 4 w 30"/>
                <a:gd name="T13" fmla="*/ 39 h 44"/>
                <a:gd name="T14" fmla="*/ 1 w 30"/>
                <a:gd name="T15" fmla="*/ 34 h 44"/>
                <a:gd name="T16" fmla="*/ 0 w 30"/>
                <a:gd name="T17" fmla="*/ 26 h 44"/>
                <a:gd name="T18" fmla="*/ 0 w 30"/>
                <a:gd name="T19" fmla="*/ 19 h 44"/>
                <a:gd name="T20" fmla="*/ 1 w 30"/>
                <a:gd name="T21" fmla="*/ 11 h 44"/>
                <a:gd name="T22" fmla="*/ 4 w 30"/>
                <a:gd name="T23" fmla="*/ 5 h 44"/>
                <a:gd name="T24" fmla="*/ 9 w 30"/>
                <a:gd name="T25" fmla="*/ 1 h 44"/>
                <a:gd name="T26" fmla="*/ 15 w 30"/>
                <a:gd name="T27" fmla="*/ 0 h 44"/>
                <a:gd name="T28" fmla="*/ 21 w 30"/>
                <a:gd name="T29" fmla="*/ 1 h 44"/>
                <a:gd name="T30" fmla="*/ 26 w 30"/>
                <a:gd name="T31" fmla="*/ 5 h 44"/>
                <a:gd name="T32" fmla="*/ 29 w 30"/>
                <a:gd name="T33" fmla="*/ 11 h 44"/>
                <a:gd name="T34" fmla="*/ 30 w 30"/>
                <a:gd name="T35" fmla="*/ 19 h 44"/>
                <a:gd name="T36" fmla="*/ 30 w 30"/>
                <a:gd name="T37" fmla="*/ 26 h 44"/>
                <a:gd name="T38" fmla="*/ 22 w 30"/>
                <a:gd name="T39" fmla="*/ 19 h 44"/>
                <a:gd name="T40" fmla="*/ 21 w 30"/>
                <a:gd name="T41" fmla="*/ 13 h 44"/>
                <a:gd name="T42" fmla="*/ 20 w 30"/>
                <a:gd name="T43" fmla="*/ 10 h 44"/>
                <a:gd name="T44" fmla="*/ 18 w 30"/>
                <a:gd name="T45" fmla="*/ 8 h 44"/>
                <a:gd name="T46" fmla="*/ 15 w 30"/>
                <a:gd name="T47" fmla="*/ 7 h 44"/>
                <a:gd name="T48" fmla="*/ 12 w 30"/>
                <a:gd name="T49" fmla="*/ 8 h 44"/>
                <a:gd name="T50" fmla="*/ 10 w 30"/>
                <a:gd name="T51" fmla="*/ 10 h 44"/>
                <a:gd name="T52" fmla="*/ 9 w 30"/>
                <a:gd name="T53" fmla="*/ 13 h 44"/>
                <a:gd name="T54" fmla="*/ 8 w 30"/>
                <a:gd name="T55" fmla="*/ 19 h 44"/>
                <a:gd name="T56" fmla="*/ 8 w 30"/>
                <a:gd name="T57" fmla="*/ 26 h 44"/>
                <a:gd name="T58" fmla="*/ 9 w 30"/>
                <a:gd name="T59" fmla="*/ 31 h 44"/>
                <a:gd name="T60" fmla="*/ 10 w 30"/>
                <a:gd name="T61" fmla="*/ 34 h 44"/>
                <a:gd name="T62" fmla="*/ 12 w 30"/>
                <a:gd name="T63" fmla="*/ 36 h 44"/>
                <a:gd name="T64" fmla="*/ 15 w 30"/>
                <a:gd name="T65" fmla="*/ 37 h 44"/>
                <a:gd name="T66" fmla="*/ 18 w 30"/>
                <a:gd name="T67" fmla="*/ 36 h 44"/>
                <a:gd name="T68" fmla="*/ 20 w 30"/>
                <a:gd name="T69" fmla="*/ 34 h 44"/>
                <a:gd name="T70" fmla="*/ 21 w 30"/>
                <a:gd name="T71" fmla="*/ 31 h 44"/>
                <a:gd name="T72" fmla="*/ 22 w 30"/>
                <a:gd name="T73" fmla="*/ 26 h 44"/>
                <a:gd name="T74" fmla="*/ 22 w 30"/>
                <a:gd name="T75" fmla="*/ 1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" h="44">
                  <a:moveTo>
                    <a:pt x="30" y="26"/>
                  </a:moveTo>
                  <a:cubicBezTo>
                    <a:pt x="30" y="29"/>
                    <a:pt x="30" y="31"/>
                    <a:pt x="29" y="34"/>
                  </a:cubicBezTo>
                  <a:cubicBezTo>
                    <a:pt x="29" y="36"/>
                    <a:pt x="28" y="38"/>
                    <a:pt x="26" y="39"/>
                  </a:cubicBezTo>
                  <a:cubicBezTo>
                    <a:pt x="25" y="41"/>
                    <a:pt x="23" y="42"/>
                    <a:pt x="21" y="43"/>
                  </a:cubicBezTo>
                  <a:cubicBezTo>
                    <a:pt x="19" y="43"/>
                    <a:pt x="17" y="44"/>
                    <a:pt x="15" y="44"/>
                  </a:cubicBezTo>
                  <a:cubicBezTo>
                    <a:pt x="13" y="44"/>
                    <a:pt x="11" y="43"/>
                    <a:pt x="9" y="43"/>
                  </a:cubicBezTo>
                  <a:cubicBezTo>
                    <a:pt x="7" y="42"/>
                    <a:pt x="5" y="41"/>
                    <a:pt x="4" y="39"/>
                  </a:cubicBezTo>
                  <a:cubicBezTo>
                    <a:pt x="3" y="38"/>
                    <a:pt x="2" y="36"/>
                    <a:pt x="1" y="34"/>
                  </a:cubicBezTo>
                  <a:cubicBezTo>
                    <a:pt x="0" y="31"/>
                    <a:pt x="0" y="29"/>
                    <a:pt x="0" y="2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5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1" y="1"/>
                  </a:cubicBezTo>
                  <a:cubicBezTo>
                    <a:pt x="23" y="2"/>
                    <a:pt x="25" y="3"/>
                    <a:pt x="26" y="5"/>
                  </a:cubicBezTo>
                  <a:cubicBezTo>
                    <a:pt x="27" y="6"/>
                    <a:pt x="29" y="8"/>
                    <a:pt x="29" y="11"/>
                  </a:cubicBezTo>
                  <a:cubicBezTo>
                    <a:pt x="30" y="13"/>
                    <a:pt x="30" y="16"/>
                    <a:pt x="30" y="19"/>
                  </a:cubicBezTo>
                  <a:lnTo>
                    <a:pt x="30" y="26"/>
                  </a:lnTo>
                  <a:close/>
                  <a:moveTo>
                    <a:pt x="22" y="19"/>
                  </a:moveTo>
                  <a:cubicBezTo>
                    <a:pt x="22" y="17"/>
                    <a:pt x="22" y="15"/>
                    <a:pt x="21" y="13"/>
                  </a:cubicBezTo>
                  <a:cubicBezTo>
                    <a:pt x="21" y="12"/>
                    <a:pt x="21" y="11"/>
                    <a:pt x="20" y="10"/>
                  </a:cubicBezTo>
                  <a:cubicBezTo>
                    <a:pt x="19" y="9"/>
                    <a:pt x="19" y="8"/>
                    <a:pt x="18" y="8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4" y="7"/>
                    <a:pt x="13" y="7"/>
                    <a:pt x="12" y="8"/>
                  </a:cubicBezTo>
                  <a:cubicBezTo>
                    <a:pt x="11" y="8"/>
                    <a:pt x="11" y="9"/>
                    <a:pt x="10" y="10"/>
                  </a:cubicBezTo>
                  <a:cubicBezTo>
                    <a:pt x="9" y="11"/>
                    <a:pt x="9" y="12"/>
                    <a:pt x="9" y="13"/>
                  </a:cubicBezTo>
                  <a:cubicBezTo>
                    <a:pt x="8" y="15"/>
                    <a:pt x="8" y="17"/>
                    <a:pt x="8" y="19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8"/>
                    <a:pt x="8" y="29"/>
                    <a:pt x="9" y="31"/>
                  </a:cubicBezTo>
                  <a:cubicBezTo>
                    <a:pt x="9" y="32"/>
                    <a:pt x="9" y="33"/>
                    <a:pt x="10" y="34"/>
                  </a:cubicBezTo>
                  <a:cubicBezTo>
                    <a:pt x="11" y="35"/>
                    <a:pt x="11" y="36"/>
                    <a:pt x="12" y="36"/>
                  </a:cubicBezTo>
                  <a:cubicBezTo>
                    <a:pt x="13" y="36"/>
                    <a:pt x="14" y="37"/>
                    <a:pt x="15" y="37"/>
                  </a:cubicBezTo>
                  <a:cubicBezTo>
                    <a:pt x="16" y="37"/>
                    <a:pt x="17" y="36"/>
                    <a:pt x="18" y="36"/>
                  </a:cubicBezTo>
                  <a:cubicBezTo>
                    <a:pt x="19" y="36"/>
                    <a:pt x="20" y="35"/>
                    <a:pt x="20" y="34"/>
                  </a:cubicBezTo>
                  <a:cubicBezTo>
                    <a:pt x="21" y="33"/>
                    <a:pt x="21" y="32"/>
                    <a:pt x="21" y="31"/>
                  </a:cubicBezTo>
                  <a:cubicBezTo>
                    <a:pt x="22" y="29"/>
                    <a:pt x="22" y="28"/>
                    <a:pt x="22" y="26"/>
                  </a:cubicBezTo>
                  <a:lnTo>
                    <a:pt x="22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09" name="Freeform 182"/>
            <p:cNvSpPr>
              <a:spLocks noEditPoints="1"/>
            </p:cNvSpPr>
            <p:nvPr/>
          </p:nvSpPr>
          <p:spPr bwMode="auto">
            <a:xfrm>
              <a:off x="3098006" y="1450975"/>
              <a:ext cx="79375" cy="117475"/>
            </a:xfrm>
            <a:custGeom>
              <a:avLst/>
              <a:gdLst>
                <a:gd name="T0" fmla="*/ 12 w 28"/>
                <a:gd name="T1" fmla="*/ 27 h 42"/>
                <a:gd name="T2" fmla="*/ 8 w 28"/>
                <a:gd name="T3" fmla="*/ 27 h 42"/>
                <a:gd name="T4" fmla="*/ 8 w 28"/>
                <a:gd name="T5" fmla="*/ 42 h 42"/>
                <a:gd name="T6" fmla="*/ 0 w 28"/>
                <a:gd name="T7" fmla="*/ 42 h 42"/>
                <a:gd name="T8" fmla="*/ 0 w 28"/>
                <a:gd name="T9" fmla="*/ 0 h 42"/>
                <a:gd name="T10" fmla="*/ 13 w 28"/>
                <a:gd name="T11" fmla="*/ 0 h 42"/>
                <a:gd name="T12" fmla="*/ 19 w 28"/>
                <a:gd name="T13" fmla="*/ 0 h 42"/>
                <a:gd name="T14" fmla="*/ 23 w 28"/>
                <a:gd name="T15" fmla="*/ 3 h 42"/>
                <a:gd name="T16" fmla="*/ 26 w 28"/>
                <a:gd name="T17" fmla="*/ 7 h 42"/>
                <a:gd name="T18" fmla="*/ 27 w 28"/>
                <a:gd name="T19" fmla="*/ 12 h 42"/>
                <a:gd name="T20" fmla="*/ 26 w 28"/>
                <a:gd name="T21" fmla="*/ 17 h 42"/>
                <a:gd name="T22" fmla="*/ 25 w 28"/>
                <a:gd name="T23" fmla="*/ 20 h 42"/>
                <a:gd name="T24" fmla="*/ 23 w 28"/>
                <a:gd name="T25" fmla="*/ 22 h 42"/>
                <a:gd name="T26" fmla="*/ 21 w 28"/>
                <a:gd name="T27" fmla="*/ 24 h 42"/>
                <a:gd name="T28" fmla="*/ 28 w 28"/>
                <a:gd name="T29" fmla="*/ 42 h 42"/>
                <a:gd name="T30" fmla="*/ 28 w 28"/>
                <a:gd name="T31" fmla="*/ 42 h 42"/>
                <a:gd name="T32" fmla="*/ 19 w 28"/>
                <a:gd name="T33" fmla="*/ 42 h 42"/>
                <a:gd name="T34" fmla="*/ 12 w 28"/>
                <a:gd name="T35" fmla="*/ 27 h 42"/>
                <a:gd name="T36" fmla="*/ 8 w 28"/>
                <a:gd name="T37" fmla="*/ 19 h 42"/>
                <a:gd name="T38" fmla="*/ 13 w 28"/>
                <a:gd name="T39" fmla="*/ 19 h 42"/>
                <a:gd name="T40" fmla="*/ 17 w 28"/>
                <a:gd name="T41" fmla="*/ 18 h 42"/>
                <a:gd name="T42" fmla="*/ 18 w 28"/>
                <a:gd name="T43" fmla="*/ 13 h 42"/>
                <a:gd name="T44" fmla="*/ 18 w 28"/>
                <a:gd name="T45" fmla="*/ 11 h 42"/>
                <a:gd name="T46" fmla="*/ 17 w 28"/>
                <a:gd name="T47" fmla="*/ 9 h 42"/>
                <a:gd name="T48" fmla="*/ 16 w 28"/>
                <a:gd name="T49" fmla="*/ 7 h 42"/>
                <a:gd name="T50" fmla="*/ 13 w 28"/>
                <a:gd name="T51" fmla="*/ 7 h 42"/>
                <a:gd name="T52" fmla="*/ 8 w 28"/>
                <a:gd name="T53" fmla="*/ 7 h 42"/>
                <a:gd name="T54" fmla="*/ 8 w 28"/>
                <a:gd name="T55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" h="42">
                  <a:moveTo>
                    <a:pt x="12" y="27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0"/>
                    <a:pt x="19" y="0"/>
                  </a:cubicBezTo>
                  <a:cubicBezTo>
                    <a:pt x="21" y="1"/>
                    <a:pt x="22" y="2"/>
                    <a:pt x="23" y="3"/>
                  </a:cubicBezTo>
                  <a:cubicBezTo>
                    <a:pt x="24" y="4"/>
                    <a:pt x="25" y="5"/>
                    <a:pt x="26" y="7"/>
                  </a:cubicBezTo>
                  <a:cubicBezTo>
                    <a:pt x="27" y="9"/>
                    <a:pt x="27" y="10"/>
                    <a:pt x="27" y="12"/>
                  </a:cubicBezTo>
                  <a:cubicBezTo>
                    <a:pt x="27" y="14"/>
                    <a:pt x="27" y="15"/>
                    <a:pt x="26" y="17"/>
                  </a:cubicBezTo>
                  <a:cubicBezTo>
                    <a:pt x="26" y="18"/>
                    <a:pt x="26" y="19"/>
                    <a:pt x="25" y="20"/>
                  </a:cubicBezTo>
                  <a:cubicBezTo>
                    <a:pt x="25" y="21"/>
                    <a:pt x="24" y="22"/>
                    <a:pt x="23" y="22"/>
                  </a:cubicBezTo>
                  <a:cubicBezTo>
                    <a:pt x="22" y="23"/>
                    <a:pt x="22" y="24"/>
                    <a:pt x="21" y="24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19" y="42"/>
                    <a:pt x="19" y="42"/>
                    <a:pt x="19" y="42"/>
                  </a:cubicBezTo>
                  <a:lnTo>
                    <a:pt x="12" y="27"/>
                  </a:lnTo>
                  <a:close/>
                  <a:moveTo>
                    <a:pt x="8" y="19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5" y="19"/>
                    <a:pt x="16" y="19"/>
                    <a:pt x="17" y="18"/>
                  </a:cubicBezTo>
                  <a:cubicBezTo>
                    <a:pt x="18" y="17"/>
                    <a:pt x="18" y="15"/>
                    <a:pt x="18" y="13"/>
                  </a:cubicBezTo>
                  <a:cubicBezTo>
                    <a:pt x="18" y="12"/>
                    <a:pt x="18" y="11"/>
                    <a:pt x="18" y="11"/>
                  </a:cubicBezTo>
                  <a:cubicBezTo>
                    <a:pt x="18" y="10"/>
                    <a:pt x="17" y="9"/>
                    <a:pt x="17" y="9"/>
                  </a:cubicBezTo>
                  <a:cubicBezTo>
                    <a:pt x="17" y="8"/>
                    <a:pt x="16" y="8"/>
                    <a:pt x="16" y="7"/>
                  </a:cubicBezTo>
                  <a:cubicBezTo>
                    <a:pt x="15" y="7"/>
                    <a:pt x="14" y="7"/>
                    <a:pt x="13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10" name="Freeform 183"/>
            <p:cNvSpPr>
              <a:spLocks/>
            </p:cNvSpPr>
            <p:nvPr/>
          </p:nvSpPr>
          <p:spPr bwMode="auto">
            <a:xfrm>
              <a:off x="3188494" y="1447800"/>
              <a:ext cx="84138" cy="123825"/>
            </a:xfrm>
            <a:custGeom>
              <a:avLst/>
              <a:gdLst>
                <a:gd name="T0" fmla="*/ 30 w 30"/>
                <a:gd name="T1" fmla="*/ 38 h 44"/>
                <a:gd name="T2" fmla="*/ 28 w 30"/>
                <a:gd name="T3" fmla="*/ 40 h 44"/>
                <a:gd name="T4" fmla="*/ 25 w 30"/>
                <a:gd name="T5" fmla="*/ 42 h 44"/>
                <a:gd name="T6" fmla="*/ 21 w 30"/>
                <a:gd name="T7" fmla="*/ 43 h 44"/>
                <a:gd name="T8" fmla="*/ 16 w 30"/>
                <a:gd name="T9" fmla="*/ 44 h 44"/>
                <a:gd name="T10" fmla="*/ 9 w 30"/>
                <a:gd name="T11" fmla="*/ 43 h 44"/>
                <a:gd name="T12" fmla="*/ 4 w 30"/>
                <a:gd name="T13" fmla="*/ 39 h 44"/>
                <a:gd name="T14" fmla="*/ 1 w 30"/>
                <a:gd name="T15" fmla="*/ 34 h 44"/>
                <a:gd name="T16" fmla="*/ 0 w 30"/>
                <a:gd name="T17" fmla="*/ 26 h 44"/>
                <a:gd name="T18" fmla="*/ 0 w 30"/>
                <a:gd name="T19" fmla="*/ 18 h 44"/>
                <a:gd name="T20" fmla="*/ 1 w 30"/>
                <a:gd name="T21" fmla="*/ 10 h 44"/>
                <a:gd name="T22" fmla="*/ 4 w 30"/>
                <a:gd name="T23" fmla="*/ 5 h 44"/>
                <a:gd name="T24" fmla="*/ 9 w 30"/>
                <a:gd name="T25" fmla="*/ 1 h 44"/>
                <a:gd name="T26" fmla="*/ 15 w 30"/>
                <a:gd name="T27" fmla="*/ 0 h 44"/>
                <a:gd name="T28" fmla="*/ 21 w 30"/>
                <a:gd name="T29" fmla="*/ 1 h 44"/>
                <a:gd name="T30" fmla="*/ 26 w 30"/>
                <a:gd name="T31" fmla="*/ 4 h 44"/>
                <a:gd name="T32" fmla="*/ 29 w 30"/>
                <a:gd name="T33" fmla="*/ 8 h 44"/>
                <a:gd name="T34" fmla="*/ 30 w 30"/>
                <a:gd name="T35" fmla="*/ 14 h 44"/>
                <a:gd name="T36" fmla="*/ 21 w 30"/>
                <a:gd name="T37" fmla="*/ 14 h 44"/>
                <a:gd name="T38" fmla="*/ 21 w 30"/>
                <a:gd name="T39" fmla="*/ 11 h 44"/>
                <a:gd name="T40" fmla="*/ 20 w 30"/>
                <a:gd name="T41" fmla="*/ 9 h 44"/>
                <a:gd name="T42" fmla="*/ 18 w 30"/>
                <a:gd name="T43" fmla="*/ 8 h 44"/>
                <a:gd name="T44" fmla="*/ 15 w 30"/>
                <a:gd name="T45" fmla="*/ 7 h 44"/>
                <a:gd name="T46" fmla="*/ 12 w 30"/>
                <a:gd name="T47" fmla="*/ 8 h 44"/>
                <a:gd name="T48" fmla="*/ 10 w 30"/>
                <a:gd name="T49" fmla="*/ 10 h 44"/>
                <a:gd name="T50" fmla="*/ 9 w 30"/>
                <a:gd name="T51" fmla="*/ 13 h 44"/>
                <a:gd name="T52" fmla="*/ 9 w 30"/>
                <a:gd name="T53" fmla="*/ 18 h 44"/>
                <a:gd name="T54" fmla="*/ 9 w 30"/>
                <a:gd name="T55" fmla="*/ 26 h 44"/>
                <a:gd name="T56" fmla="*/ 9 w 30"/>
                <a:gd name="T57" fmla="*/ 31 h 44"/>
                <a:gd name="T58" fmla="*/ 11 w 30"/>
                <a:gd name="T59" fmla="*/ 34 h 44"/>
                <a:gd name="T60" fmla="*/ 13 w 30"/>
                <a:gd name="T61" fmla="*/ 36 h 44"/>
                <a:gd name="T62" fmla="*/ 16 w 30"/>
                <a:gd name="T63" fmla="*/ 37 h 44"/>
                <a:gd name="T64" fmla="*/ 18 w 30"/>
                <a:gd name="T65" fmla="*/ 36 h 44"/>
                <a:gd name="T66" fmla="*/ 20 w 30"/>
                <a:gd name="T67" fmla="*/ 36 h 44"/>
                <a:gd name="T68" fmla="*/ 20 w 30"/>
                <a:gd name="T69" fmla="*/ 36 h 44"/>
                <a:gd name="T70" fmla="*/ 21 w 30"/>
                <a:gd name="T71" fmla="*/ 35 h 44"/>
                <a:gd name="T72" fmla="*/ 21 w 30"/>
                <a:gd name="T73" fmla="*/ 27 h 44"/>
                <a:gd name="T74" fmla="*/ 15 w 30"/>
                <a:gd name="T75" fmla="*/ 27 h 44"/>
                <a:gd name="T76" fmla="*/ 15 w 30"/>
                <a:gd name="T77" fmla="*/ 21 h 44"/>
                <a:gd name="T78" fmla="*/ 30 w 30"/>
                <a:gd name="T79" fmla="*/ 21 h 44"/>
                <a:gd name="T80" fmla="*/ 30 w 30"/>
                <a:gd name="T81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" h="44">
                  <a:moveTo>
                    <a:pt x="30" y="38"/>
                  </a:moveTo>
                  <a:cubicBezTo>
                    <a:pt x="29" y="39"/>
                    <a:pt x="29" y="39"/>
                    <a:pt x="28" y="40"/>
                  </a:cubicBezTo>
                  <a:cubicBezTo>
                    <a:pt x="27" y="41"/>
                    <a:pt x="26" y="41"/>
                    <a:pt x="25" y="42"/>
                  </a:cubicBezTo>
                  <a:cubicBezTo>
                    <a:pt x="24" y="42"/>
                    <a:pt x="23" y="43"/>
                    <a:pt x="21" y="43"/>
                  </a:cubicBezTo>
                  <a:cubicBezTo>
                    <a:pt x="19" y="44"/>
                    <a:pt x="18" y="44"/>
                    <a:pt x="16" y="44"/>
                  </a:cubicBezTo>
                  <a:cubicBezTo>
                    <a:pt x="13" y="44"/>
                    <a:pt x="11" y="43"/>
                    <a:pt x="9" y="43"/>
                  </a:cubicBezTo>
                  <a:cubicBezTo>
                    <a:pt x="7" y="42"/>
                    <a:pt x="6" y="41"/>
                    <a:pt x="4" y="39"/>
                  </a:cubicBezTo>
                  <a:cubicBezTo>
                    <a:pt x="3" y="38"/>
                    <a:pt x="2" y="36"/>
                    <a:pt x="1" y="34"/>
                  </a:cubicBezTo>
                  <a:cubicBezTo>
                    <a:pt x="0" y="31"/>
                    <a:pt x="0" y="29"/>
                    <a:pt x="0" y="2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0" y="13"/>
                    <a:pt x="1" y="10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5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3" y="2"/>
                    <a:pt x="25" y="2"/>
                    <a:pt x="26" y="4"/>
                  </a:cubicBezTo>
                  <a:cubicBezTo>
                    <a:pt x="27" y="5"/>
                    <a:pt x="28" y="6"/>
                    <a:pt x="29" y="8"/>
                  </a:cubicBezTo>
                  <a:cubicBezTo>
                    <a:pt x="29" y="10"/>
                    <a:pt x="30" y="12"/>
                    <a:pt x="3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3"/>
                    <a:pt x="21" y="12"/>
                    <a:pt x="21" y="11"/>
                  </a:cubicBezTo>
                  <a:cubicBezTo>
                    <a:pt x="21" y="10"/>
                    <a:pt x="20" y="9"/>
                    <a:pt x="20" y="9"/>
                  </a:cubicBezTo>
                  <a:cubicBezTo>
                    <a:pt x="19" y="8"/>
                    <a:pt x="19" y="8"/>
                    <a:pt x="18" y="8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4" y="7"/>
                    <a:pt x="13" y="7"/>
                    <a:pt x="12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10" y="11"/>
                    <a:pt x="9" y="12"/>
                    <a:pt x="9" y="13"/>
                  </a:cubicBezTo>
                  <a:cubicBezTo>
                    <a:pt x="9" y="15"/>
                    <a:pt x="9" y="16"/>
                    <a:pt x="9" y="18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8"/>
                    <a:pt x="9" y="29"/>
                    <a:pt x="9" y="31"/>
                  </a:cubicBezTo>
                  <a:cubicBezTo>
                    <a:pt x="9" y="32"/>
                    <a:pt x="10" y="33"/>
                    <a:pt x="11" y="34"/>
                  </a:cubicBezTo>
                  <a:cubicBezTo>
                    <a:pt x="11" y="35"/>
                    <a:pt x="12" y="36"/>
                    <a:pt x="13" y="36"/>
                  </a:cubicBezTo>
                  <a:cubicBezTo>
                    <a:pt x="14" y="36"/>
                    <a:pt x="15" y="37"/>
                    <a:pt x="16" y="37"/>
                  </a:cubicBezTo>
                  <a:cubicBezTo>
                    <a:pt x="17" y="37"/>
                    <a:pt x="18" y="37"/>
                    <a:pt x="18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30" y="21"/>
                    <a:pt x="30" y="21"/>
                    <a:pt x="30" y="21"/>
                  </a:cubicBezTo>
                  <a:lnTo>
                    <a:pt x="30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11" name="Freeform 184"/>
            <p:cNvSpPr>
              <a:spLocks noEditPoints="1"/>
            </p:cNvSpPr>
            <p:nvPr/>
          </p:nvSpPr>
          <p:spPr bwMode="auto">
            <a:xfrm>
              <a:off x="3280569" y="1450975"/>
              <a:ext cx="100013" cy="117475"/>
            </a:xfrm>
            <a:custGeom>
              <a:avLst/>
              <a:gdLst>
                <a:gd name="T0" fmla="*/ 41 w 63"/>
                <a:gd name="T1" fmla="*/ 58 h 74"/>
                <a:gd name="T2" fmla="*/ 20 w 63"/>
                <a:gd name="T3" fmla="*/ 58 h 74"/>
                <a:gd name="T4" fmla="*/ 16 w 63"/>
                <a:gd name="T5" fmla="*/ 74 h 74"/>
                <a:gd name="T6" fmla="*/ 0 w 63"/>
                <a:gd name="T7" fmla="*/ 74 h 74"/>
                <a:gd name="T8" fmla="*/ 23 w 63"/>
                <a:gd name="T9" fmla="*/ 0 h 74"/>
                <a:gd name="T10" fmla="*/ 38 w 63"/>
                <a:gd name="T11" fmla="*/ 0 h 74"/>
                <a:gd name="T12" fmla="*/ 63 w 63"/>
                <a:gd name="T13" fmla="*/ 74 h 74"/>
                <a:gd name="T14" fmla="*/ 45 w 63"/>
                <a:gd name="T15" fmla="*/ 74 h 74"/>
                <a:gd name="T16" fmla="*/ 41 w 63"/>
                <a:gd name="T17" fmla="*/ 58 h 74"/>
                <a:gd name="T18" fmla="*/ 23 w 63"/>
                <a:gd name="T19" fmla="*/ 46 h 74"/>
                <a:gd name="T20" fmla="*/ 38 w 63"/>
                <a:gd name="T21" fmla="*/ 46 h 74"/>
                <a:gd name="T22" fmla="*/ 31 w 63"/>
                <a:gd name="T23" fmla="*/ 19 h 74"/>
                <a:gd name="T24" fmla="*/ 23 w 63"/>
                <a:gd name="T25" fmla="*/ 4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74">
                  <a:moveTo>
                    <a:pt x="41" y="58"/>
                  </a:moveTo>
                  <a:lnTo>
                    <a:pt x="20" y="58"/>
                  </a:lnTo>
                  <a:lnTo>
                    <a:pt x="16" y="74"/>
                  </a:lnTo>
                  <a:lnTo>
                    <a:pt x="0" y="74"/>
                  </a:lnTo>
                  <a:lnTo>
                    <a:pt x="23" y="0"/>
                  </a:lnTo>
                  <a:lnTo>
                    <a:pt x="38" y="0"/>
                  </a:lnTo>
                  <a:lnTo>
                    <a:pt x="63" y="74"/>
                  </a:lnTo>
                  <a:lnTo>
                    <a:pt x="45" y="74"/>
                  </a:lnTo>
                  <a:lnTo>
                    <a:pt x="41" y="58"/>
                  </a:lnTo>
                  <a:close/>
                  <a:moveTo>
                    <a:pt x="23" y="46"/>
                  </a:moveTo>
                  <a:lnTo>
                    <a:pt x="38" y="46"/>
                  </a:lnTo>
                  <a:lnTo>
                    <a:pt x="31" y="19"/>
                  </a:lnTo>
                  <a:lnTo>
                    <a:pt x="23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12" name="Freeform 185"/>
            <p:cNvSpPr>
              <a:spLocks/>
            </p:cNvSpPr>
            <p:nvPr/>
          </p:nvSpPr>
          <p:spPr bwMode="auto">
            <a:xfrm>
              <a:off x="3391694" y="1450975"/>
              <a:ext cx="80963" cy="117475"/>
            </a:xfrm>
            <a:custGeom>
              <a:avLst/>
              <a:gdLst>
                <a:gd name="T0" fmla="*/ 51 w 51"/>
                <a:gd name="T1" fmla="*/ 74 h 74"/>
                <a:gd name="T2" fmla="*/ 37 w 51"/>
                <a:gd name="T3" fmla="*/ 74 h 74"/>
                <a:gd name="T4" fmla="*/ 14 w 51"/>
                <a:gd name="T5" fmla="*/ 25 h 74"/>
                <a:gd name="T6" fmla="*/ 14 w 51"/>
                <a:gd name="T7" fmla="*/ 74 h 74"/>
                <a:gd name="T8" fmla="*/ 0 w 51"/>
                <a:gd name="T9" fmla="*/ 74 h 74"/>
                <a:gd name="T10" fmla="*/ 0 w 51"/>
                <a:gd name="T11" fmla="*/ 0 h 74"/>
                <a:gd name="T12" fmla="*/ 14 w 51"/>
                <a:gd name="T13" fmla="*/ 0 h 74"/>
                <a:gd name="T14" fmla="*/ 37 w 51"/>
                <a:gd name="T15" fmla="*/ 49 h 74"/>
                <a:gd name="T16" fmla="*/ 37 w 51"/>
                <a:gd name="T17" fmla="*/ 0 h 74"/>
                <a:gd name="T18" fmla="*/ 51 w 51"/>
                <a:gd name="T19" fmla="*/ 0 h 74"/>
                <a:gd name="T20" fmla="*/ 51 w 51"/>
                <a:gd name="T2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74">
                  <a:moveTo>
                    <a:pt x="51" y="74"/>
                  </a:moveTo>
                  <a:lnTo>
                    <a:pt x="37" y="74"/>
                  </a:lnTo>
                  <a:lnTo>
                    <a:pt x="14" y="25"/>
                  </a:lnTo>
                  <a:lnTo>
                    <a:pt x="14" y="74"/>
                  </a:lnTo>
                  <a:lnTo>
                    <a:pt x="0" y="74"/>
                  </a:lnTo>
                  <a:lnTo>
                    <a:pt x="0" y="0"/>
                  </a:lnTo>
                  <a:lnTo>
                    <a:pt x="14" y="0"/>
                  </a:lnTo>
                  <a:lnTo>
                    <a:pt x="37" y="49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13" name="Rectangle 186"/>
            <p:cNvSpPr>
              <a:spLocks noChangeArrowheads="1"/>
            </p:cNvSpPr>
            <p:nvPr/>
          </p:nvSpPr>
          <p:spPr bwMode="auto">
            <a:xfrm>
              <a:off x="3494881" y="1450975"/>
              <a:ext cx="23813" cy="1174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14" name="Freeform 187"/>
            <p:cNvSpPr>
              <a:spLocks/>
            </p:cNvSpPr>
            <p:nvPr/>
          </p:nvSpPr>
          <p:spPr bwMode="auto">
            <a:xfrm>
              <a:off x="3534569" y="1447800"/>
              <a:ext cx="79375" cy="123825"/>
            </a:xfrm>
            <a:custGeom>
              <a:avLst/>
              <a:gdLst>
                <a:gd name="T0" fmla="*/ 19 w 28"/>
                <a:gd name="T1" fmla="*/ 32 h 44"/>
                <a:gd name="T2" fmla="*/ 19 w 28"/>
                <a:gd name="T3" fmla="*/ 30 h 44"/>
                <a:gd name="T4" fmla="*/ 18 w 28"/>
                <a:gd name="T5" fmla="*/ 28 h 44"/>
                <a:gd name="T6" fmla="*/ 17 w 28"/>
                <a:gd name="T7" fmla="*/ 27 h 44"/>
                <a:gd name="T8" fmla="*/ 13 w 28"/>
                <a:gd name="T9" fmla="*/ 25 h 44"/>
                <a:gd name="T10" fmla="*/ 9 w 28"/>
                <a:gd name="T11" fmla="*/ 23 h 44"/>
                <a:gd name="T12" fmla="*/ 5 w 28"/>
                <a:gd name="T13" fmla="*/ 20 h 44"/>
                <a:gd name="T14" fmla="*/ 2 w 28"/>
                <a:gd name="T15" fmla="*/ 17 h 44"/>
                <a:gd name="T16" fmla="*/ 1 w 28"/>
                <a:gd name="T17" fmla="*/ 12 h 44"/>
                <a:gd name="T18" fmla="*/ 2 w 28"/>
                <a:gd name="T19" fmla="*/ 7 h 44"/>
                <a:gd name="T20" fmla="*/ 5 w 28"/>
                <a:gd name="T21" fmla="*/ 3 h 44"/>
                <a:gd name="T22" fmla="*/ 9 w 28"/>
                <a:gd name="T23" fmla="*/ 1 h 44"/>
                <a:gd name="T24" fmla="*/ 15 w 28"/>
                <a:gd name="T25" fmla="*/ 0 h 44"/>
                <a:gd name="T26" fmla="*/ 20 w 28"/>
                <a:gd name="T27" fmla="*/ 1 h 44"/>
                <a:gd name="T28" fmla="*/ 25 w 28"/>
                <a:gd name="T29" fmla="*/ 4 h 44"/>
                <a:gd name="T30" fmla="*/ 27 w 28"/>
                <a:gd name="T31" fmla="*/ 8 h 44"/>
                <a:gd name="T32" fmla="*/ 28 w 28"/>
                <a:gd name="T33" fmla="*/ 13 h 44"/>
                <a:gd name="T34" fmla="*/ 20 w 28"/>
                <a:gd name="T35" fmla="*/ 13 h 44"/>
                <a:gd name="T36" fmla="*/ 19 w 28"/>
                <a:gd name="T37" fmla="*/ 11 h 44"/>
                <a:gd name="T38" fmla="*/ 18 w 28"/>
                <a:gd name="T39" fmla="*/ 9 h 44"/>
                <a:gd name="T40" fmla="*/ 17 w 28"/>
                <a:gd name="T41" fmla="*/ 8 h 44"/>
                <a:gd name="T42" fmla="*/ 15 w 28"/>
                <a:gd name="T43" fmla="*/ 7 h 44"/>
                <a:gd name="T44" fmla="*/ 13 w 28"/>
                <a:gd name="T45" fmla="*/ 7 h 44"/>
                <a:gd name="T46" fmla="*/ 11 w 28"/>
                <a:gd name="T47" fmla="*/ 8 h 44"/>
                <a:gd name="T48" fmla="*/ 10 w 28"/>
                <a:gd name="T49" fmla="*/ 10 h 44"/>
                <a:gd name="T50" fmla="*/ 10 w 28"/>
                <a:gd name="T51" fmla="*/ 12 h 44"/>
                <a:gd name="T52" fmla="*/ 10 w 28"/>
                <a:gd name="T53" fmla="*/ 14 h 44"/>
                <a:gd name="T54" fmla="*/ 12 w 28"/>
                <a:gd name="T55" fmla="*/ 15 h 44"/>
                <a:gd name="T56" fmla="*/ 14 w 28"/>
                <a:gd name="T57" fmla="*/ 17 h 44"/>
                <a:gd name="T58" fmla="*/ 16 w 28"/>
                <a:gd name="T59" fmla="*/ 18 h 44"/>
                <a:gd name="T60" fmla="*/ 21 w 28"/>
                <a:gd name="T61" fmla="*/ 21 h 44"/>
                <a:gd name="T62" fmla="*/ 25 w 28"/>
                <a:gd name="T63" fmla="*/ 23 h 44"/>
                <a:gd name="T64" fmla="*/ 27 w 28"/>
                <a:gd name="T65" fmla="*/ 27 h 44"/>
                <a:gd name="T66" fmla="*/ 28 w 28"/>
                <a:gd name="T67" fmla="*/ 32 h 44"/>
                <a:gd name="T68" fmla="*/ 27 w 28"/>
                <a:gd name="T69" fmla="*/ 37 h 44"/>
                <a:gd name="T70" fmla="*/ 25 w 28"/>
                <a:gd name="T71" fmla="*/ 41 h 44"/>
                <a:gd name="T72" fmla="*/ 20 w 28"/>
                <a:gd name="T73" fmla="*/ 43 h 44"/>
                <a:gd name="T74" fmla="*/ 15 w 28"/>
                <a:gd name="T75" fmla="*/ 44 h 44"/>
                <a:gd name="T76" fmla="*/ 10 w 28"/>
                <a:gd name="T77" fmla="*/ 43 h 44"/>
                <a:gd name="T78" fmla="*/ 5 w 28"/>
                <a:gd name="T79" fmla="*/ 40 h 44"/>
                <a:gd name="T80" fmla="*/ 1 w 28"/>
                <a:gd name="T81" fmla="*/ 36 h 44"/>
                <a:gd name="T82" fmla="*/ 0 w 28"/>
                <a:gd name="T83" fmla="*/ 30 h 44"/>
                <a:gd name="T84" fmla="*/ 9 w 28"/>
                <a:gd name="T85" fmla="*/ 30 h 44"/>
                <a:gd name="T86" fmla="*/ 9 w 28"/>
                <a:gd name="T87" fmla="*/ 33 h 44"/>
                <a:gd name="T88" fmla="*/ 10 w 28"/>
                <a:gd name="T89" fmla="*/ 35 h 44"/>
                <a:gd name="T90" fmla="*/ 12 w 28"/>
                <a:gd name="T91" fmla="*/ 36 h 44"/>
                <a:gd name="T92" fmla="*/ 15 w 28"/>
                <a:gd name="T93" fmla="*/ 37 h 44"/>
                <a:gd name="T94" fmla="*/ 17 w 28"/>
                <a:gd name="T95" fmla="*/ 36 h 44"/>
                <a:gd name="T96" fmla="*/ 18 w 28"/>
                <a:gd name="T97" fmla="*/ 35 h 44"/>
                <a:gd name="T98" fmla="*/ 19 w 28"/>
                <a:gd name="T99" fmla="*/ 34 h 44"/>
                <a:gd name="T100" fmla="*/ 19 w 28"/>
                <a:gd name="T101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44">
                  <a:moveTo>
                    <a:pt x="19" y="32"/>
                  </a:moveTo>
                  <a:cubicBezTo>
                    <a:pt x="19" y="31"/>
                    <a:pt x="19" y="31"/>
                    <a:pt x="19" y="30"/>
                  </a:cubicBezTo>
                  <a:cubicBezTo>
                    <a:pt x="19" y="29"/>
                    <a:pt x="19" y="29"/>
                    <a:pt x="18" y="28"/>
                  </a:cubicBezTo>
                  <a:cubicBezTo>
                    <a:pt x="18" y="28"/>
                    <a:pt x="17" y="27"/>
                    <a:pt x="17" y="27"/>
                  </a:cubicBezTo>
                  <a:cubicBezTo>
                    <a:pt x="16" y="26"/>
                    <a:pt x="15" y="26"/>
                    <a:pt x="13" y="25"/>
                  </a:cubicBezTo>
                  <a:cubicBezTo>
                    <a:pt x="12" y="25"/>
                    <a:pt x="10" y="24"/>
                    <a:pt x="9" y="23"/>
                  </a:cubicBezTo>
                  <a:cubicBezTo>
                    <a:pt x="7" y="22"/>
                    <a:pt x="6" y="22"/>
                    <a:pt x="5" y="20"/>
                  </a:cubicBezTo>
                  <a:cubicBezTo>
                    <a:pt x="4" y="19"/>
                    <a:pt x="3" y="18"/>
                    <a:pt x="2" y="17"/>
                  </a:cubicBezTo>
                  <a:cubicBezTo>
                    <a:pt x="2" y="15"/>
                    <a:pt x="1" y="14"/>
                    <a:pt x="1" y="12"/>
                  </a:cubicBezTo>
                  <a:cubicBezTo>
                    <a:pt x="1" y="10"/>
                    <a:pt x="2" y="9"/>
                    <a:pt x="2" y="7"/>
                  </a:cubicBezTo>
                  <a:cubicBezTo>
                    <a:pt x="3" y="6"/>
                    <a:pt x="4" y="4"/>
                    <a:pt x="5" y="3"/>
                  </a:cubicBezTo>
                  <a:cubicBezTo>
                    <a:pt x="6" y="2"/>
                    <a:pt x="8" y="1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2" y="2"/>
                    <a:pt x="23" y="3"/>
                    <a:pt x="25" y="4"/>
                  </a:cubicBezTo>
                  <a:cubicBezTo>
                    <a:pt x="26" y="5"/>
                    <a:pt x="27" y="6"/>
                    <a:pt x="27" y="8"/>
                  </a:cubicBezTo>
                  <a:cubicBezTo>
                    <a:pt x="28" y="9"/>
                    <a:pt x="28" y="11"/>
                    <a:pt x="28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2"/>
                    <a:pt x="19" y="11"/>
                    <a:pt x="19" y="11"/>
                  </a:cubicBezTo>
                  <a:cubicBezTo>
                    <a:pt x="19" y="10"/>
                    <a:pt x="19" y="9"/>
                    <a:pt x="18" y="9"/>
                  </a:cubicBezTo>
                  <a:cubicBezTo>
                    <a:pt x="18" y="8"/>
                    <a:pt x="18" y="8"/>
                    <a:pt x="17" y="8"/>
                  </a:cubicBezTo>
                  <a:cubicBezTo>
                    <a:pt x="16" y="7"/>
                    <a:pt x="16" y="7"/>
                    <a:pt x="15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2" y="8"/>
                    <a:pt x="11" y="8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10" y="11"/>
                    <a:pt x="10" y="11"/>
                    <a:pt x="10" y="12"/>
                  </a:cubicBezTo>
                  <a:cubicBezTo>
                    <a:pt x="10" y="13"/>
                    <a:pt x="10" y="13"/>
                    <a:pt x="10" y="14"/>
                  </a:cubicBezTo>
                  <a:cubicBezTo>
                    <a:pt x="11" y="14"/>
                    <a:pt x="11" y="15"/>
                    <a:pt x="12" y="15"/>
                  </a:cubicBezTo>
                  <a:cubicBezTo>
                    <a:pt x="12" y="16"/>
                    <a:pt x="13" y="16"/>
                    <a:pt x="14" y="17"/>
                  </a:cubicBezTo>
                  <a:cubicBezTo>
                    <a:pt x="14" y="17"/>
                    <a:pt x="15" y="18"/>
                    <a:pt x="16" y="18"/>
                  </a:cubicBezTo>
                  <a:cubicBezTo>
                    <a:pt x="18" y="19"/>
                    <a:pt x="20" y="20"/>
                    <a:pt x="21" y="21"/>
                  </a:cubicBezTo>
                  <a:cubicBezTo>
                    <a:pt x="23" y="21"/>
                    <a:pt x="24" y="22"/>
                    <a:pt x="25" y="23"/>
                  </a:cubicBezTo>
                  <a:cubicBezTo>
                    <a:pt x="26" y="25"/>
                    <a:pt x="27" y="26"/>
                    <a:pt x="27" y="27"/>
                  </a:cubicBezTo>
                  <a:cubicBezTo>
                    <a:pt x="28" y="29"/>
                    <a:pt x="28" y="30"/>
                    <a:pt x="28" y="32"/>
                  </a:cubicBezTo>
                  <a:cubicBezTo>
                    <a:pt x="28" y="34"/>
                    <a:pt x="28" y="36"/>
                    <a:pt x="27" y="37"/>
                  </a:cubicBezTo>
                  <a:cubicBezTo>
                    <a:pt x="27" y="38"/>
                    <a:pt x="26" y="40"/>
                    <a:pt x="25" y="41"/>
                  </a:cubicBezTo>
                  <a:cubicBezTo>
                    <a:pt x="23" y="42"/>
                    <a:pt x="22" y="42"/>
                    <a:pt x="20" y="43"/>
                  </a:cubicBezTo>
                  <a:cubicBezTo>
                    <a:pt x="19" y="44"/>
                    <a:pt x="17" y="44"/>
                    <a:pt x="15" y="44"/>
                  </a:cubicBezTo>
                  <a:cubicBezTo>
                    <a:pt x="13" y="44"/>
                    <a:pt x="11" y="44"/>
                    <a:pt x="10" y="43"/>
                  </a:cubicBezTo>
                  <a:cubicBezTo>
                    <a:pt x="8" y="42"/>
                    <a:pt x="6" y="42"/>
                    <a:pt x="5" y="40"/>
                  </a:cubicBezTo>
                  <a:cubicBezTo>
                    <a:pt x="3" y="39"/>
                    <a:pt x="2" y="38"/>
                    <a:pt x="1" y="36"/>
                  </a:cubicBezTo>
                  <a:cubicBezTo>
                    <a:pt x="1" y="34"/>
                    <a:pt x="0" y="32"/>
                    <a:pt x="0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2"/>
                    <a:pt x="9" y="33"/>
                  </a:cubicBezTo>
                  <a:cubicBezTo>
                    <a:pt x="9" y="34"/>
                    <a:pt x="10" y="35"/>
                    <a:pt x="10" y="35"/>
                  </a:cubicBezTo>
                  <a:cubicBezTo>
                    <a:pt x="11" y="36"/>
                    <a:pt x="12" y="36"/>
                    <a:pt x="12" y="36"/>
                  </a:cubicBezTo>
                  <a:cubicBezTo>
                    <a:pt x="13" y="37"/>
                    <a:pt x="14" y="37"/>
                    <a:pt x="15" y="37"/>
                  </a:cubicBezTo>
                  <a:cubicBezTo>
                    <a:pt x="16" y="37"/>
                    <a:pt x="16" y="37"/>
                    <a:pt x="17" y="36"/>
                  </a:cubicBezTo>
                  <a:cubicBezTo>
                    <a:pt x="18" y="36"/>
                    <a:pt x="18" y="36"/>
                    <a:pt x="18" y="35"/>
                  </a:cubicBezTo>
                  <a:cubicBezTo>
                    <a:pt x="19" y="35"/>
                    <a:pt x="19" y="35"/>
                    <a:pt x="19" y="34"/>
                  </a:cubicBezTo>
                  <a:cubicBezTo>
                    <a:pt x="19" y="33"/>
                    <a:pt x="19" y="33"/>
                    <a:pt x="19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15" name="Freeform 188"/>
            <p:cNvSpPr>
              <a:spLocks/>
            </p:cNvSpPr>
            <p:nvPr/>
          </p:nvSpPr>
          <p:spPr bwMode="auto">
            <a:xfrm>
              <a:off x="3631406" y="1450975"/>
              <a:ext cx="66675" cy="117475"/>
            </a:xfrm>
            <a:custGeom>
              <a:avLst/>
              <a:gdLst>
                <a:gd name="T0" fmla="*/ 39 w 42"/>
                <a:gd name="T1" fmla="*/ 42 h 74"/>
                <a:gd name="T2" fmla="*/ 14 w 42"/>
                <a:gd name="T3" fmla="*/ 42 h 74"/>
                <a:gd name="T4" fmla="*/ 14 w 42"/>
                <a:gd name="T5" fmla="*/ 62 h 74"/>
                <a:gd name="T6" fmla="*/ 42 w 42"/>
                <a:gd name="T7" fmla="*/ 62 h 74"/>
                <a:gd name="T8" fmla="*/ 42 w 42"/>
                <a:gd name="T9" fmla="*/ 74 h 74"/>
                <a:gd name="T10" fmla="*/ 0 w 42"/>
                <a:gd name="T11" fmla="*/ 74 h 74"/>
                <a:gd name="T12" fmla="*/ 0 w 42"/>
                <a:gd name="T13" fmla="*/ 0 h 74"/>
                <a:gd name="T14" fmla="*/ 42 w 42"/>
                <a:gd name="T15" fmla="*/ 0 h 74"/>
                <a:gd name="T16" fmla="*/ 42 w 42"/>
                <a:gd name="T17" fmla="*/ 12 h 74"/>
                <a:gd name="T18" fmla="*/ 14 w 42"/>
                <a:gd name="T19" fmla="*/ 12 h 74"/>
                <a:gd name="T20" fmla="*/ 14 w 42"/>
                <a:gd name="T21" fmla="*/ 30 h 74"/>
                <a:gd name="T22" fmla="*/ 39 w 42"/>
                <a:gd name="T23" fmla="*/ 30 h 74"/>
                <a:gd name="T24" fmla="*/ 39 w 42"/>
                <a:gd name="T25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74">
                  <a:moveTo>
                    <a:pt x="39" y="42"/>
                  </a:moveTo>
                  <a:lnTo>
                    <a:pt x="14" y="42"/>
                  </a:lnTo>
                  <a:lnTo>
                    <a:pt x="14" y="62"/>
                  </a:lnTo>
                  <a:lnTo>
                    <a:pt x="42" y="62"/>
                  </a:lnTo>
                  <a:lnTo>
                    <a:pt x="42" y="74"/>
                  </a:lnTo>
                  <a:lnTo>
                    <a:pt x="0" y="7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42" y="12"/>
                  </a:lnTo>
                  <a:lnTo>
                    <a:pt x="14" y="12"/>
                  </a:lnTo>
                  <a:lnTo>
                    <a:pt x="14" y="30"/>
                  </a:lnTo>
                  <a:lnTo>
                    <a:pt x="39" y="30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16" name="Freeform 189"/>
            <p:cNvSpPr>
              <a:spLocks noEditPoints="1"/>
            </p:cNvSpPr>
            <p:nvPr/>
          </p:nvSpPr>
          <p:spPr bwMode="auto">
            <a:xfrm>
              <a:off x="3712369" y="1450975"/>
              <a:ext cx="79375" cy="117475"/>
            </a:xfrm>
            <a:custGeom>
              <a:avLst/>
              <a:gdLst>
                <a:gd name="T0" fmla="*/ 0 w 28"/>
                <a:gd name="T1" fmla="*/ 42 h 42"/>
                <a:gd name="T2" fmla="*/ 0 w 28"/>
                <a:gd name="T3" fmla="*/ 0 h 42"/>
                <a:gd name="T4" fmla="*/ 11 w 28"/>
                <a:gd name="T5" fmla="*/ 0 h 42"/>
                <a:gd name="T6" fmla="*/ 18 w 28"/>
                <a:gd name="T7" fmla="*/ 1 h 42"/>
                <a:gd name="T8" fmla="*/ 23 w 28"/>
                <a:gd name="T9" fmla="*/ 4 h 42"/>
                <a:gd name="T10" fmla="*/ 27 w 28"/>
                <a:gd name="T11" fmla="*/ 10 h 42"/>
                <a:gd name="T12" fmla="*/ 28 w 28"/>
                <a:gd name="T13" fmla="*/ 18 h 42"/>
                <a:gd name="T14" fmla="*/ 28 w 28"/>
                <a:gd name="T15" fmla="*/ 24 h 42"/>
                <a:gd name="T16" fmla="*/ 27 w 28"/>
                <a:gd name="T17" fmla="*/ 32 h 42"/>
                <a:gd name="T18" fmla="*/ 23 w 28"/>
                <a:gd name="T19" fmla="*/ 38 h 42"/>
                <a:gd name="T20" fmla="*/ 18 w 28"/>
                <a:gd name="T21" fmla="*/ 41 h 42"/>
                <a:gd name="T22" fmla="*/ 11 w 28"/>
                <a:gd name="T23" fmla="*/ 42 h 42"/>
                <a:gd name="T24" fmla="*/ 0 w 28"/>
                <a:gd name="T25" fmla="*/ 42 h 42"/>
                <a:gd name="T26" fmla="*/ 9 w 28"/>
                <a:gd name="T27" fmla="*/ 7 h 42"/>
                <a:gd name="T28" fmla="*/ 9 w 28"/>
                <a:gd name="T29" fmla="*/ 35 h 42"/>
                <a:gd name="T30" fmla="*/ 11 w 28"/>
                <a:gd name="T31" fmla="*/ 35 h 42"/>
                <a:gd name="T32" fmla="*/ 15 w 28"/>
                <a:gd name="T33" fmla="*/ 34 h 42"/>
                <a:gd name="T34" fmla="*/ 18 w 28"/>
                <a:gd name="T35" fmla="*/ 33 h 42"/>
                <a:gd name="T36" fmla="*/ 19 w 28"/>
                <a:gd name="T37" fmla="*/ 29 h 42"/>
                <a:gd name="T38" fmla="*/ 19 w 28"/>
                <a:gd name="T39" fmla="*/ 24 h 42"/>
                <a:gd name="T40" fmla="*/ 19 w 28"/>
                <a:gd name="T41" fmla="*/ 18 h 42"/>
                <a:gd name="T42" fmla="*/ 19 w 28"/>
                <a:gd name="T43" fmla="*/ 13 h 42"/>
                <a:gd name="T44" fmla="*/ 18 w 28"/>
                <a:gd name="T45" fmla="*/ 9 h 42"/>
                <a:gd name="T46" fmla="*/ 15 w 28"/>
                <a:gd name="T47" fmla="*/ 7 h 42"/>
                <a:gd name="T48" fmla="*/ 11 w 28"/>
                <a:gd name="T49" fmla="*/ 7 h 42"/>
                <a:gd name="T50" fmla="*/ 9 w 28"/>
                <a:gd name="T51" fmla="*/ 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42">
                  <a:moveTo>
                    <a:pt x="0" y="4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6" y="0"/>
                    <a:pt x="18" y="1"/>
                  </a:cubicBezTo>
                  <a:cubicBezTo>
                    <a:pt x="20" y="2"/>
                    <a:pt x="22" y="3"/>
                    <a:pt x="23" y="4"/>
                  </a:cubicBezTo>
                  <a:cubicBezTo>
                    <a:pt x="25" y="6"/>
                    <a:pt x="26" y="8"/>
                    <a:pt x="27" y="10"/>
                  </a:cubicBezTo>
                  <a:cubicBezTo>
                    <a:pt x="27" y="12"/>
                    <a:pt x="28" y="15"/>
                    <a:pt x="28" y="18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7"/>
                    <a:pt x="27" y="30"/>
                    <a:pt x="27" y="32"/>
                  </a:cubicBezTo>
                  <a:cubicBezTo>
                    <a:pt x="26" y="34"/>
                    <a:pt x="25" y="36"/>
                    <a:pt x="23" y="38"/>
                  </a:cubicBezTo>
                  <a:cubicBezTo>
                    <a:pt x="22" y="39"/>
                    <a:pt x="20" y="40"/>
                    <a:pt x="18" y="41"/>
                  </a:cubicBezTo>
                  <a:cubicBezTo>
                    <a:pt x="16" y="42"/>
                    <a:pt x="14" y="42"/>
                    <a:pt x="11" y="42"/>
                  </a:cubicBezTo>
                  <a:lnTo>
                    <a:pt x="0" y="42"/>
                  </a:lnTo>
                  <a:close/>
                  <a:moveTo>
                    <a:pt x="9" y="7"/>
                  </a:moveTo>
                  <a:cubicBezTo>
                    <a:pt x="9" y="35"/>
                    <a:pt x="9" y="35"/>
                    <a:pt x="9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3" y="35"/>
                    <a:pt x="14" y="35"/>
                    <a:pt x="15" y="34"/>
                  </a:cubicBezTo>
                  <a:cubicBezTo>
                    <a:pt x="16" y="34"/>
                    <a:pt x="17" y="33"/>
                    <a:pt x="18" y="33"/>
                  </a:cubicBezTo>
                  <a:cubicBezTo>
                    <a:pt x="18" y="32"/>
                    <a:pt x="19" y="31"/>
                    <a:pt x="19" y="29"/>
                  </a:cubicBezTo>
                  <a:cubicBezTo>
                    <a:pt x="19" y="28"/>
                    <a:pt x="19" y="26"/>
                    <a:pt x="19" y="24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6"/>
                    <a:pt x="19" y="14"/>
                    <a:pt x="19" y="13"/>
                  </a:cubicBezTo>
                  <a:cubicBezTo>
                    <a:pt x="19" y="11"/>
                    <a:pt x="18" y="10"/>
                    <a:pt x="18" y="9"/>
                  </a:cubicBezTo>
                  <a:cubicBezTo>
                    <a:pt x="17" y="8"/>
                    <a:pt x="16" y="8"/>
                    <a:pt x="15" y="7"/>
                  </a:cubicBezTo>
                  <a:cubicBezTo>
                    <a:pt x="14" y="7"/>
                    <a:pt x="13" y="7"/>
                    <a:pt x="11" y="7"/>
                  </a:cubicBezTo>
                  <a:lnTo>
                    <a:pt x="9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17" name="Freeform 190"/>
            <p:cNvSpPr>
              <a:spLocks noEditPoints="1"/>
            </p:cNvSpPr>
            <p:nvPr/>
          </p:nvSpPr>
          <p:spPr bwMode="auto">
            <a:xfrm>
              <a:off x="3848894" y="1450975"/>
              <a:ext cx="76200" cy="117475"/>
            </a:xfrm>
            <a:custGeom>
              <a:avLst/>
              <a:gdLst>
                <a:gd name="T0" fmla="*/ 0 w 27"/>
                <a:gd name="T1" fmla="*/ 42 h 42"/>
                <a:gd name="T2" fmla="*/ 0 w 27"/>
                <a:gd name="T3" fmla="*/ 0 h 42"/>
                <a:gd name="T4" fmla="*/ 13 w 27"/>
                <a:gd name="T5" fmla="*/ 0 h 42"/>
                <a:gd name="T6" fmla="*/ 19 w 27"/>
                <a:gd name="T7" fmla="*/ 0 h 42"/>
                <a:gd name="T8" fmla="*/ 23 w 27"/>
                <a:gd name="T9" fmla="*/ 2 h 42"/>
                <a:gd name="T10" fmla="*/ 26 w 27"/>
                <a:gd name="T11" fmla="*/ 6 h 42"/>
                <a:gd name="T12" fmla="*/ 27 w 27"/>
                <a:gd name="T13" fmla="*/ 11 h 42"/>
                <a:gd name="T14" fmla="*/ 26 w 27"/>
                <a:gd name="T15" fmla="*/ 14 h 42"/>
                <a:gd name="T16" fmla="*/ 25 w 27"/>
                <a:gd name="T17" fmla="*/ 17 h 42"/>
                <a:gd name="T18" fmla="*/ 24 w 27"/>
                <a:gd name="T19" fmla="*/ 19 h 42"/>
                <a:gd name="T20" fmla="*/ 21 w 27"/>
                <a:gd name="T21" fmla="*/ 20 h 42"/>
                <a:gd name="T22" fmla="*/ 24 w 27"/>
                <a:gd name="T23" fmla="*/ 22 h 42"/>
                <a:gd name="T24" fmla="*/ 26 w 27"/>
                <a:gd name="T25" fmla="*/ 24 h 42"/>
                <a:gd name="T26" fmla="*/ 27 w 27"/>
                <a:gd name="T27" fmla="*/ 27 h 42"/>
                <a:gd name="T28" fmla="*/ 27 w 27"/>
                <a:gd name="T29" fmla="*/ 30 h 42"/>
                <a:gd name="T30" fmla="*/ 24 w 27"/>
                <a:gd name="T31" fmla="*/ 39 h 42"/>
                <a:gd name="T32" fmla="*/ 14 w 27"/>
                <a:gd name="T33" fmla="*/ 42 h 42"/>
                <a:gd name="T34" fmla="*/ 0 w 27"/>
                <a:gd name="T35" fmla="*/ 42 h 42"/>
                <a:gd name="T36" fmla="*/ 8 w 27"/>
                <a:gd name="T37" fmla="*/ 17 h 42"/>
                <a:gd name="T38" fmla="*/ 13 w 27"/>
                <a:gd name="T39" fmla="*/ 17 h 42"/>
                <a:gd name="T40" fmla="*/ 17 w 27"/>
                <a:gd name="T41" fmla="*/ 16 h 42"/>
                <a:gd name="T42" fmla="*/ 18 w 27"/>
                <a:gd name="T43" fmla="*/ 12 h 42"/>
                <a:gd name="T44" fmla="*/ 17 w 27"/>
                <a:gd name="T45" fmla="*/ 8 h 42"/>
                <a:gd name="T46" fmla="*/ 13 w 27"/>
                <a:gd name="T47" fmla="*/ 7 h 42"/>
                <a:gd name="T48" fmla="*/ 8 w 27"/>
                <a:gd name="T49" fmla="*/ 7 h 42"/>
                <a:gd name="T50" fmla="*/ 8 w 27"/>
                <a:gd name="T51" fmla="*/ 17 h 42"/>
                <a:gd name="T52" fmla="*/ 8 w 27"/>
                <a:gd name="T53" fmla="*/ 24 h 42"/>
                <a:gd name="T54" fmla="*/ 8 w 27"/>
                <a:gd name="T55" fmla="*/ 35 h 42"/>
                <a:gd name="T56" fmla="*/ 14 w 27"/>
                <a:gd name="T57" fmla="*/ 35 h 42"/>
                <a:gd name="T58" fmla="*/ 16 w 27"/>
                <a:gd name="T59" fmla="*/ 35 h 42"/>
                <a:gd name="T60" fmla="*/ 18 w 27"/>
                <a:gd name="T61" fmla="*/ 33 h 42"/>
                <a:gd name="T62" fmla="*/ 18 w 27"/>
                <a:gd name="T63" fmla="*/ 32 h 42"/>
                <a:gd name="T64" fmla="*/ 19 w 27"/>
                <a:gd name="T65" fmla="*/ 30 h 42"/>
                <a:gd name="T66" fmla="*/ 18 w 27"/>
                <a:gd name="T67" fmla="*/ 25 h 42"/>
                <a:gd name="T68" fmla="*/ 14 w 27"/>
                <a:gd name="T69" fmla="*/ 24 h 42"/>
                <a:gd name="T70" fmla="*/ 8 w 27"/>
                <a:gd name="T7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" h="42">
                  <a:moveTo>
                    <a:pt x="0" y="4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0"/>
                    <a:pt x="19" y="0"/>
                  </a:cubicBezTo>
                  <a:cubicBezTo>
                    <a:pt x="20" y="1"/>
                    <a:pt x="22" y="1"/>
                    <a:pt x="23" y="2"/>
                  </a:cubicBezTo>
                  <a:cubicBezTo>
                    <a:pt x="24" y="3"/>
                    <a:pt x="25" y="5"/>
                    <a:pt x="26" y="6"/>
                  </a:cubicBezTo>
                  <a:cubicBezTo>
                    <a:pt x="26" y="8"/>
                    <a:pt x="27" y="9"/>
                    <a:pt x="27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6" y="15"/>
                    <a:pt x="26" y="16"/>
                    <a:pt x="25" y="17"/>
                  </a:cubicBezTo>
                  <a:cubicBezTo>
                    <a:pt x="25" y="17"/>
                    <a:pt x="24" y="18"/>
                    <a:pt x="24" y="19"/>
                  </a:cubicBezTo>
                  <a:cubicBezTo>
                    <a:pt x="23" y="19"/>
                    <a:pt x="22" y="20"/>
                    <a:pt x="21" y="20"/>
                  </a:cubicBezTo>
                  <a:cubicBezTo>
                    <a:pt x="22" y="21"/>
                    <a:pt x="23" y="21"/>
                    <a:pt x="24" y="22"/>
                  </a:cubicBezTo>
                  <a:cubicBezTo>
                    <a:pt x="25" y="22"/>
                    <a:pt x="25" y="23"/>
                    <a:pt x="26" y="24"/>
                  </a:cubicBezTo>
                  <a:cubicBezTo>
                    <a:pt x="26" y="25"/>
                    <a:pt x="27" y="26"/>
                    <a:pt x="27" y="27"/>
                  </a:cubicBezTo>
                  <a:cubicBezTo>
                    <a:pt x="27" y="28"/>
                    <a:pt x="27" y="29"/>
                    <a:pt x="27" y="30"/>
                  </a:cubicBezTo>
                  <a:cubicBezTo>
                    <a:pt x="27" y="34"/>
                    <a:pt x="26" y="37"/>
                    <a:pt x="24" y="39"/>
                  </a:cubicBezTo>
                  <a:cubicBezTo>
                    <a:pt x="22" y="41"/>
                    <a:pt x="18" y="42"/>
                    <a:pt x="14" y="42"/>
                  </a:cubicBezTo>
                  <a:lnTo>
                    <a:pt x="0" y="42"/>
                  </a:lnTo>
                  <a:close/>
                  <a:moveTo>
                    <a:pt x="8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5" y="17"/>
                    <a:pt x="16" y="17"/>
                    <a:pt x="17" y="16"/>
                  </a:cubicBezTo>
                  <a:cubicBezTo>
                    <a:pt x="18" y="15"/>
                    <a:pt x="18" y="14"/>
                    <a:pt x="18" y="12"/>
                  </a:cubicBezTo>
                  <a:cubicBezTo>
                    <a:pt x="18" y="10"/>
                    <a:pt x="18" y="9"/>
                    <a:pt x="17" y="8"/>
                  </a:cubicBezTo>
                  <a:cubicBezTo>
                    <a:pt x="16" y="7"/>
                    <a:pt x="15" y="7"/>
                    <a:pt x="13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17"/>
                  </a:lnTo>
                  <a:close/>
                  <a:moveTo>
                    <a:pt x="8" y="24"/>
                  </a:moveTo>
                  <a:cubicBezTo>
                    <a:pt x="8" y="35"/>
                    <a:pt x="8" y="35"/>
                    <a:pt x="8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6" y="35"/>
                    <a:pt x="16" y="35"/>
                  </a:cubicBezTo>
                  <a:cubicBezTo>
                    <a:pt x="17" y="34"/>
                    <a:pt x="17" y="34"/>
                    <a:pt x="18" y="33"/>
                  </a:cubicBezTo>
                  <a:cubicBezTo>
                    <a:pt x="18" y="33"/>
                    <a:pt x="18" y="32"/>
                    <a:pt x="18" y="32"/>
                  </a:cubicBezTo>
                  <a:cubicBezTo>
                    <a:pt x="19" y="31"/>
                    <a:pt x="19" y="30"/>
                    <a:pt x="19" y="30"/>
                  </a:cubicBezTo>
                  <a:cubicBezTo>
                    <a:pt x="19" y="28"/>
                    <a:pt x="18" y="26"/>
                    <a:pt x="18" y="25"/>
                  </a:cubicBezTo>
                  <a:cubicBezTo>
                    <a:pt x="17" y="24"/>
                    <a:pt x="16" y="24"/>
                    <a:pt x="14" y="24"/>
                  </a:cubicBezTo>
                  <a:lnTo>
                    <a:pt x="8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18" name="Freeform 191"/>
            <p:cNvSpPr>
              <a:spLocks/>
            </p:cNvSpPr>
            <p:nvPr/>
          </p:nvSpPr>
          <p:spPr bwMode="auto">
            <a:xfrm>
              <a:off x="3940969" y="1450975"/>
              <a:ext cx="79375" cy="120650"/>
            </a:xfrm>
            <a:custGeom>
              <a:avLst/>
              <a:gdLst>
                <a:gd name="T0" fmla="*/ 28 w 28"/>
                <a:gd name="T1" fmla="*/ 0 h 43"/>
                <a:gd name="T2" fmla="*/ 28 w 28"/>
                <a:gd name="T3" fmla="*/ 29 h 43"/>
                <a:gd name="T4" fmla="*/ 27 w 28"/>
                <a:gd name="T5" fmla="*/ 35 h 43"/>
                <a:gd name="T6" fmla="*/ 24 w 28"/>
                <a:gd name="T7" fmla="*/ 40 h 43"/>
                <a:gd name="T8" fmla="*/ 20 w 28"/>
                <a:gd name="T9" fmla="*/ 42 h 43"/>
                <a:gd name="T10" fmla="*/ 14 w 28"/>
                <a:gd name="T11" fmla="*/ 43 h 43"/>
                <a:gd name="T12" fmla="*/ 9 w 28"/>
                <a:gd name="T13" fmla="*/ 42 h 43"/>
                <a:gd name="T14" fmla="*/ 4 w 28"/>
                <a:gd name="T15" fmla="*/ 40 h 43"/>
                <a:gd name="T16" fmla="*/ 1 w 28"/>
                <a:gd name="T17" fmla="*/ 35 h 43"/>
                <a:gd name="T18" fmla="*/ 0 w 28"/>
                <a:gd name="T19" fmla="*/ 29 h 43"/>
                <a:gd name="T20" fmla="*/ 0 w 28"/>
                <a:gd name="T21" fmla="*/ 0 h 43"/>
                <a:gd name="T22" fmla="*/ 9 w 28"/>
                <a:gd name="T23" fmla="*/ 0 h 43"/>
                <a:gd name="T24" fmla="*/ 9 w 28"/>
                <a:gd name="T25" fmla="*/ 29 h 43"/>
                <a:gd name="T26" fmla="*/ 9 w 28"/>
                <a:gd name="T27" fmla="*/ 32 h 43"/>
                <a:gd name="T28" fmla="*/ 10 w 28"/>
                <a:gd name="T29" fmla="*/ 34 h 43"/>
                <a:gd name="T30" fmla="*/ 12 w 28"/>
                <a:gd name="T31" fmla="*/ 35 h 43"/>
                <a:gd name="T32" fmla="*/ 14 w 28"/>
                <a:gd name="T33" fmla="*/ 36 h 43"/>
                <a:gd name="T34" fmla="*/ 17 w 28"/>
                <a:gd name="T35" fmla="*/ 35 h 43"/>
                <a:gd name="T36" fmla="*/ 18 w 28"/>
                <a:gd name="T37" fmla="*/ 34 h 43"/>
                <a:gd name="T38" fmla="*/ 19 w 28"/>
                <a:gd name="T39" fmla="*/ 32 h 43"/>
                <a:gd name="T40" fmla="*/ 20 w 28"/>
                <a:gd name="T41" fmla="*/ 29 h 43"/>
                <a:gd name="T42" fmla="*/ 20 w 28"/>
                <a:gd name="T43" fmla="*/ 0 h 43"/>
                <a:gd name="T44" fmla="*/ 28 w 28"/>
                <a:gd name="T4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43">
                  <a:moveTo>
                    <a:pt x="28" y="0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8" y="31"/>
                    <a:pt x="28" y="33"/>
                    <a:pt x="27" y="35"/>
                  </a:cubicBezTo>
                  <a:cubicBezTo>
                    <a:pt x="26" y="37"/>
                    <a:pt x="25" y="38"/>
                    <a:pt x="24" y="40"/>
                  </a:cubicBezTo>
                  <a:cubicBezTo>
                    <a:pt x="23" y="41"/>
                    <a:pt x="22" y="41"/>
                    <a:pt x="20" y="42"/>
                  </a:cubicBezTo>
                  <a:cubicBezTo>
                    <a:pt x="18" y="43"/>
                    <a:pt x="16" y="43"/>
                    <a:pt x="14" y="43"/>
                  </a:cubicBezTo>
                  <a:cubicBezTo>
                    <a:pt x="12" y="43"/>
                    <a:pt x="10" y="43"/>
                    <a:pt x="9" y="42"/>
                  </a:cubicBezTo>
                  <a:cubicBezTo>
                    <a:pt x="7" y="41"/>
                    <a:pt x="5" y="41"/>
                    <a:pt x="4" y="40"/>
                  </a:cubicBezTo>
                  <a:cubicBezTo>
                    <a:pt x="3" y="38"/>
                    <a:pt x="2" y="37"/>
                    <a:pt x="1" y="35"/>
                  </a:cubicBezTo>
                  <a:cubicBezTo>
                    <a:pt x="0" y="33"/>
                    <a:pt x="0" y="31"/>
                    <a:pt x="0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9" y="32"/>
                  </a:cubicBezTo>
                  <a:cubicBezTo>
                    <a:pt x="9" y="33"/>
                    <a:pt x="10" y="34"/>
                    <a:pt x="10" y="34"/>
                  </a:cubicBezTo>
                  <a:cubicBezTo>
                    <a:pt x="11" y="35"/>
                    <a:pt x="11" y="35"/>
                    <a:pt x="12" y="35"/>
                  </a:cubicBezTo>
                  <a:cubicBezTo>
                    <a:pt x="13" y="36"/>
                    <a:pt x="13" y="36"/>
                    <a:pt x="14" y="36"/>
                  </a:cubicBezTo>
                  <a:cubicBezTo>
                    <a:pt x="15" y="36"/>
                    <a:pt x="16" y="36"/>
                    <a:pt x="17" y="35"/>
                  </a:cubicBezTo>
                  <a:cubicBezTo>
                    <a:pt x="17" y="35"/>
                    <a:pt x="18" y="35"/>
                    <a:pt x="18" y="34"/>
                  </a:cubicBezTo>
                  <a:cubicBezTo>
                    <a:pt x="19" y="34"/>
                    <a:pt x="19" y="33"/>
                    <a:pt x="19" y="32"/>
                  </a:cubicBezTo>
                  <a:cubicBezTo>
                    <a:pt x="19" y="31"/>
                    <a:pt x="20" y="30"/>
                    <a:pt x="20" y="29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19" name="Freeform 192"/>
            <p:cNvSpPr>
              <a:spLocks noEditPoints="1"/>
            </p:cNvSpPr>
            <p:nvPr/>
          </p:nvSpPr>
          <p:spPr bwMode="auto">
            <a:xfrm>
              <a:off x="4040981" y="1450975"/>
              <a:ext cx="77788" cy="117475"/>
            </a:xfrm>
            <a:custGeom>
              <a:avLst/>
              <a:gdLst>
                <a:gd name="T0" fmla="*/ 13 w 28"/>
                <a:gd name="T1" fmla="*/ 27 h 42"/>
                <a:gd name="T2" fmla="*/ 8 w 28"/>
                <a:gd name="T3" fmla="*/ 27 h 42"/>
                <a:gd name="T4" fmla="*/ 8 w 28"/>
                <a:gd name="T5" fmla="*/ 42 h 42"/>
                <a:gd name="T6" fmla="*/ 0 w 28"/>
                <a:gd name="T7" fmla="*/ 42 h 42"/>
                <a:gd name="T8" fmla="*/ 0 w 28"/>
                <a:gd name="T9" fmla="*/ 0 h 42"/>
                <a:gd name="T10" fmla="*/ 13 w 28"/>
                <a:gd name="T11" fmla="*/ 0 h 42"/>
                <a:gd name="T12" fmla="*/ 19 w 28"/>
                <a:gd name="T13" fmla="*/ 0 h 42"/>
                <a:gd name="T14" fmla="*/ 23 w 28"/>
                <a:gd name="T15" fmla="*/ 3 h 42"/>
                <a:gd name="T16" fmla="*/ 26 w 28"/>
                <a:gd name="T17" fmla="*/ 7 h 42"/>
                <a:gd name="T18" fmla="*/ 27 w 28"/>
                <a:gd name="T19" fmla="*/ 12 h 42"/>
                <a:gd name="T20" fmla="*/ 27 w 28"/>
                <a:gd name="T21" fmla="*/ 17 h 42"/>
                <a:gd name="T22" fmla="*/ 25 w 28"/>
                <a:gd name="T23" fmla="*/ 20 h 42"/>
                <a:gd name="T24" fmla="*/ 23 w 28"/>
                <a:gd name="T25" fmla="*/ 22 h 42"/>
                <a:gd name="T26" fmla="*/ 21 w 28"/>
                <a:gd name="T27" fmla="*/ 24 h 42"/>
                <a:gd name="T28" fmla="*/ 28 w 28"/>
                <a:gd name="T29" fmla="*/ 42 h 42"/>
                <a:gd name="T30" fmla="*/ 28 w 28"/>
                <a:gd name="T31" fmla="*/ 42 h 42"/>
                <a:gd name="T32" fmla="*/ 19 w 28"/>
                <a:gd name="T33" fmla="*/ 42 h 42"/>
                <a:gd name="T34" fmla="*/ 13 w 28"/>
                <a:gd name="T35" fmla="*/ 27 h 42"/>
                <a:gd name="T36" fmla="*/ 8 w 28"/>
                <a:gd name="T37" fmla="*/ 19 h 42"/>
                <a:gd name="T38" fmla="*/ 13 w 28"/>
                <a:gd name="T39" fmla="*/ 19 h 42"/>
                <a:gd name="T40" fmla="*/ 17 w 28"/>
                <a:gd name="T41" fmla="*/ 18 h 42"/>
                <a:gd name="T42" fmla="*/ 18 w 28"/>
                <a:gd name="T43" fmla="*/ 13 h 42"/>
                <a:gd name="T44" fmla="*/ 18 w 28"/>
                <a:gd name="T45" fmla="*/ 11 h 42"/>
                <a:gd name="T46" fmla="*/ 17 w 28"/>
                <a:gd name="T47" fmla="*/ 9 h 42"/>
                <a:gd name="T48" fmla="*/ 16 w 28"/>
                <a:gd name="T49" fmla="*/ 7 h 42"/>
                <a:gd name="T50" fmla="*/ 13 w 28"/>
                <a:gd name="T51" fmla="*/ 7 h 42"/>
                <a:gd name="T52" fmla="*/ 8 w 28"/>
                <a:gd name="T53" fmla="*/ 7 h 42"/>
                <a:gd name="T54" fmla="*/ 8 w 28"/>
                <a:gd name="T55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" h="42">
                  <a:moveTo>
                    <a:pt x="13" y="27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6" y="0"/>
                    <a:pt x="17" y="0"/>
                    <a:pt x="19" y="0"/>
                  </a:cubicBezTo>
                  <a:cubicBezTo>
                    <a:pt x="21" y="1"/>
                    <a:pt x="22" y="2"/>
                    <a:pt x="23" y="3"/>
                  </a:cubicBezTo>
                  <a:cubicBezTo>
                    <a:pt x="25" y="4"/>
                    <a:pt x="25" y="5"/>
                    <a:pt x="26" y="7"/>
                  </a:cubicBezTo>
                  <a:cubicBezTo>
                    <a:pt x="27" y="9"/>
                    <a:pt x="27" y="10"/>
                    <a:pt x="27" y="12"/>
                  </a:cubicBezTo>
                  <a:cubicBezTo>
                    <a:pt x="27" y="14"/>
                    <a:pt x="27" y="15"/>
                    <a:pt x="27" y="17"/>
                  </a:cubicBezTo>
                  <a:cubicBezTo>
                    <a:pt x="26" y="18"/>
                    <a:pt x="26" y="19"/>
                    <a:pt x="25" y="20"/>
                  </a:cubicBezTo>
                  <a:cubicBezTo>
                    <a:pt x="25" y="21"/>
                    <a:pt x="24" y="22"/>
                    <a:pt x="23" y="22"/>
                  </a:cubicBezTo>
                  <a:cubicBezTo>
                    <a:pt x="23" y="23"/>
                    <a:pt x="22" y="24"/>
                    <a:pt x="21" y="24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19" y="42"/>
                    <a:pt x="19" y="42"/>
                    <a:pt x="19" y="42"/>
                  </a:cubicBezTo>
                  <a:lnTo>
                    <a:pt x="13" y="27"/>
                  </a:lnTo>
                  <a:close/>
                  <a:moveTo>
                    <a:pt x="8" y="19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5" y="19"/>
                    <a:pt x="16" y="19"/>
                    <a:pt x="17" y="18"/>
                  </a:cubicBezTo>
                  <a:cubicBezTo>
                    <a:pt x="18" y="17"/>
                    <a:pt x="18" y="15"/>
                    <a:pt x="18" y="13"/>
                  </a:cubicBezTo>
                  <a:cubicBezTo>
                    <a:pt x="18" y="12"/>
                    <a:pt x="18" y="11"/>
                    <a:pt x="18" y="11"/>
                  </a:cubicBezTo>
                  <a:cubicBezTo>
                    <a:pt x="18" y="10"/>
                    <a:pt x="18" y="9"/>
                    <a:pt x="17" y="9"/>
                  </a:cubicBezTo>
                  <a:cubicBezTo>
                    <a:pt x="17" y="8"/>
                    <a:pt x="16" y="8"/>
                    <a:pt x="16" y="7"/>
                  </a:cubicBezTo>
                  <a:cubicBezTo>
                    <a:pt x="15" y="7"/>
                    <a:pt x="14" y="7"/>
                    <a:pt x="13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20" name="Freeform 193"/>
            <p:cNvSpPr>
              <a:spLocks/>
            </p:cNvSpPr>
            <p:nvPr/>
          </p:nvSpPr>
          <p:spPr bwMode="auto">
            <a:xfrm>
              <a:off x="4129881" y="1447800"/>
              <a:ext cx="85725" cy="123825"/>
            </a:xfrm>
            <a:custGeom>
              <a:avLst/>
              <a:gdLst>
                <a:gd name="T0" fmla="*/ 30 w 30"/>
                <a:gd name="T1" fmla="*/ 38 h 44"/>
                <a:gd name="T2" fmla="*/ 28 w 30"/>
                <a:gd name="T3" fmla="*/ 40 h 44"/>
                <a:gd name="T4" fmla="*/ 25 w 30"/>
                <a:gd name="T5" fmla="*/ 42 h 44"/>
                <a:gd name="T6" fmla="*/ 21 w 30"/>
                <a:gd name="T7" fmla="*/ 43 h 44"/>
                <a:gd name="T8" fmla="*/ 16 w 30"/>
                <a:gd name="T9" fmla="*/ 44 h 44"/>
                <a:gd name="T10" fmla="*/ 9 w 30"/>
                <a:gd name="T11" fmla="*/ 43 h 44"/>
                <a:gd name="T12" fmla="*/ 4 w 30"/>
                <a:gd name="T13" fmla="*/ 39 h 44"/>
                <a:gd name="T14" fmla="*/ 1 w 30"/>
                <a:gd name="T15" fmla="*/ 34 h 44"/>
                <a:gd name="T16" fmla="*/ 0 w 30"/>
                <a:gd name="T17" fmla="*/ 26 h 44"/>
                <a:gd name="T18" fmla="*/ 0 w 30"/>
                <a:gd name="T19" fmla="*/ 18 h 44"/>
                <a:gd name="T20" fmla="*/ 1 w 30"/>
                <a:gd name="T21" fmla="*/ 10 h 44"/>
                <a:gd name="T22" fmla="*/ 4 w 30"/>
                <a:gd name="T23" fmla="*/ 5 h 44"/>
                <a:gd name="T24" fmla="*/ 9 w 30"/>
                <a:gd name="T25" fmla="*/ 1 h 44"/>
                <a:gd name="T26" fmla="*/ 15 w 30"/>
                <a:gd name="T27" fmla="*/ 0 h 44"/>
                <a:gd name="T28" fmla="*/ 22 w 30"/>
                <a:gd name="T29" fmla="*/ 1 h 44"/>
                <a:gd name="T30" fmla="*/ 26 w 30"/>
                <a:gd name="T31" fmla="*/ 4 h 44"/>
                <a:gd name="T32" fmla="*/ 29 w 30"/>
                <a:gd name="T33" fmla="*/ 8 h 44"/>
                <a:gd name="T34" fmla="*/ 30 w 30"/>
                <a:gd name="T35" fmla="*/ 14 h 44"/>
                <a:gd name="T36" fmla="*/ 21 w 30"/>
                <a:gd name="T37" fmla="*/ 14 h 44"/>
                <a:gd name="T38" fmla="*/ 21 w 30"/>
                <a:gd name="T39" fmla="*/ 11 h 44"/>
                <a:gd name="T40" fmla="*/ 20 w 30"/>
                <a:gd name="T41" fmla="*/ 9 h 44"/>
                <a:gd name="T42" fmla="*/ 18 w 30"/>
                <a:gd name="T43" fmla="*/ 8 h 44"/>
                <a:gd name="T44" fmla="*/ 16 w 30"/>
                <a:gd name="T45" fmla="*/ 7 h 44"/>
                <a:gd name="T46" fmla="*/ 13 w 30"/>
                <a:gd name="T47" fmla="*/ 8 h 44"/>
                <a:gd name="T48" fmla="*/ 11 w 30"/>
                <a:gd name="T49" fmla="*/ 10 h 44"/>
                <a:gd name="T50" fmla="*/ 9 w 30"/>
                <a:gd name="T51" fmla="*/ 13 h 44"/>
                <a:gd name="T52" fmla="*/ 9 w 30"/>
                <a:gd name="T53" fmla="*/ 18 h 44"/>
                <a:gd name="T54" fmla="*/ 9 w 30"/>
                <a:gd name="T55" fmla="*/ 26 h 44"/>
                <a:gd name="T56" fmla="*/ 9 w 30"/>
                <a:gd name="T57" fmla="*/ 31 h 44"/>
                <a:gd name="T58" fmla="*/ 11 w 30"/>
                <a:gd name="T59" fmla="*/ 34 h 44"/>
                <a:gd name="T60" fmla="*/ 13 w 30"/>
                <a:gd name="T61" fmla="*/ 36 h 44"/>
                <a:gd name="T62" fmla="*/ 16 w 30"/>
                <a:gd name="T63" fmla="*/ 37 h 44"/>
                <a:gd name="T64" fmla="*/ 18 w 30"/>
                <a:gd name="T65" fmla="*/ 36 h 44"/>
                <a:gd name="T66" fmla="*/ 20 w 30"/>
                <a:gd name="T67" fmla="*/ 36 h 44"/>
                <a:gd name="T68" fmla="*/ 21 w 30"/>
                <a:gd name="T69" fmla="*/ 36 h 44"/>
                <a:gd name="T70" fmla="*/ 21 w 30"/>
                <a:gd name="T71" fmla="*/ 35 h 44"/>
                <a:gd name="T72" fmla="*/ 21 w 30"/>
                <a:gd name="T73" fmla="*/ 27 h 44"/>
                <a:gd name="T74" fmla="*/ 15 w 30"/>
                <a:gd name="T75" fmla="*/ 27 h 44"/>
                <a:gd name="T76" fmla="*/ 15 w 30"/>
                <a:gd name="T77" fmla="*/ 21 h 44"/>
                <a:gd name="T78" fmla="*/ 30 w 30"/>
                <a:gd name="T79" fmla="*/ 21 h 44"/>
                <a:gd name="T80" fmla="*/ 30 w 30"/>
                <a:gd name="T81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" h="44">
                  <a:moveTo>
                    <a:pt x="30" y="38"/>
                  </a:moveTo>
                  <a:cubicBezTo>
                    <a:pt x="29" y="39"/>
                    <a:pt x="29" y="39"/>
                    <a:pt x="28" y="40"/>
                  </a:cubicBezTo>
                  <a:cubicBezTo>
                    <a:pt x="27" y="41"/>
                    <a:pt x="26" y="41"/>
                    <a:pt x="25" y="42"/>
                  </a:cubicBezTo>
                  <a:cubicBezTo>
                    <a:pt x="24" y="42"/>
                    <a:pt x="23" y="43"/>
                    <a:pt x="21" y="43"/>
                  </a:cubicBezTo>
                  <a:cubicBezTo>
                    <a:pt x="20" y="44"/>
                    <a:pt x="18" y="44"/>
                    <a:pt x="16" y="44"/>
                  </a:cubicBezTo>
                  <a:cubicBezTo>
                    <a:pt x="13" y="44"/>
                    <a:pt x="11" y="43"/>
                    <a:pt x="9" y="43"/>
                  </a:cubicBezTo>
                  <a:cubicBezTo>
                    <a:pt x="7" y="42"/>
                    <a:pt x="6" y="41"/>
                    <a:pt x="4" y="39"/>
                  </a:cubicBezTo>
                  <a:cubicBezTo>
                    <a:pt x="3" y="38"/>
                    <a:pt x="2" y="36"/>
                    <a:pt x="1" y="34"/>
                  </a:cubicBezTo>
                  <a:cubicBezTo>
                    <a:pt x="1" y="31"/>
                    <a:pt x="0" y="29"/>
                    <a:pt x="0" y="2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1" y="13"/>
                    <a:pt x="1" y="10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8" y="0"/>
                    <a:pt x="20" y="0"/>
                    <a:pt x="22" y="1"/>
                  </a:cubicBezTo>
                  <a:cubicBezTo>
                    <a:pt x="23" y="2"/>
                    <a:pt x="25" y="2"/>
                    <a:pt x="26" y="4"/>
                  </a:cubicBezTo>
                  <a:cubicBezTo>
                    <a:pt x="27" y="5"/>
                    <a:pt x="28" y="6"/>
                    <a:pt x="29" y="8"/>
                  </a:cubicBezTo>
                  <a:cubicBezTo>
                    <a:pt x="29" y="10"/>
                    <a:pt x="30" y="12"/>
                    <a:pt x="3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3"/>
                    <a:pt x="21" y="12"/>
                    <a:pt x="21" y="11"/>
                  </a:cubicBezTo>
                  <a:cubicBezTo>
                    <a:pt x="21" y="10"/>
                    <a:pt x="20" y="9"/>
                    <a:pt x="20" y="9"/>
                  </a:cubicBezTo>
                  <a:cubicBezTo>
                    <a:pt x="19" y="8"/>
                    <a:pt x="19" y="8"/>
                    <a:pt x="18" y="8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4" y="7"/>
                    <a:pt x="13" y="7"/>
                    <a:pt x="13" y="8"/>
                  </a:cubicBezTo>
                  <a:cubicBezTo>
                    <a:pt x="12" y="8"/>
                    <a:pt x="11" y="9"/>
                    <a:pt x="11" y="10"/>
                  </a:cubicBezTo>
                  <a:cubicBezTo>
                    <a:pt x="10" y="11"/>
                    <a:pt x="10" y="12"/>
                    <a:pt x="9" y="13"/>
                  </a:cubicBezTo>
                  <a:cubicBezTo>
                    <a:pt x="9" y="15"/>
                    <a:pt x="9" y="16"/>
                    <a:pt x="9" y="18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8"/>
                    <a:pt x="9" y="29"/>
                    <a:pt x="9" y="31"/>
                  </a:cubicBezTo>
                  <a:cubicBezTo>
                    <a:pt x="10" y="32"/>
                    <a:pt x="10" y="33"/>
                    <a:pt x="11" y="34"/>
                  </a:cubicBezTo>
                  <a:cubicBezTo>
                    <a:pt x="11" y="35"/>
                    <a:pt x="12" y="36"/>
                    <a:pt x="13" y="36"/>
                  </a:cubicBezTo>
                  <a:cubicBezTo>
                    <a:pt x="14" y="36"/>
                    <a:pt x="15" y="37"/>
                    <a:pt x="16" y="37"/>
                  </a:cubicBezTo>
                  <a:cubicBezTo>
                    <a:pt x="17" y="37"/>
                    <a:pt x="18" y="37"/>
                    <a:pt x="18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0" y="36"/>
                    <a:pt x="21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30" y="21"/>
                    <a:pt x="30" y="21"/>
                    <a:pt x="30" y="21"/>
                  </a:cubicBezTo>
                  <a:lnTo>
                    <a:pt x="30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21" name="Freeform 194"/>
            <p:cNvSpPr>
              <a:spLocks/>
            </p:cNvSpPr>
            <p:nvPr/>
          </p:nvSpPr>
          <p:spPr bwMode="auto">
            <a:xfrm>
              <a:off x="4231481" y="1450975"/>
              <a:ext cx="68263" cy="117475"/>
            </a:xfrm>
            <a:custGeom>
              <a:avLst/>
              <a:gdLst>
                <a:gd name="T0" fmla="*/ 16 w 43"/>
                <a:gd name="T1" fmla="*/ 62 h 74"/>
                <a:gd name="T2" fmla="*/ 43 w 43"/>
                <a:gd name="T3" fmla="*/ 62 h 74"/>
                <a:gd name="T4" fmla="*/ 43 w 43"/>
                <a:gd name="T5" fmla="*/ 74 h 74"/>
                <a:gd name="T6" fmla="*/ 0 w 43"/>
                <a:gd name="T7" fmla="*/ 74 h 74"/>
                <a:gd name="T8" fmla="*/ 0 w 43"/>
                <a:gd name="T9" fmla="*/ 0 h 74"/>
                <a:gd name="T10" fmla="*/ 16 w 43"/>
                <a:gd name="T11" fmla="*/ 0 h 74"/>
                <a:gd name="T12" fmla="*/ 16 w 43"/>
                <a:gd name="T13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74">
                  <a:moveTo>
                    <a:pt x="16" y="62"/>
                  </a:moveTo>
                  <a:lnTo>
                    <a:pt x="43" y="62"/>
                  </a:lnTo>
                  <a:lnTo>
                    <a:pt x="43" y="74"/>
                  </a:lnTo>
                  <a:lnTo>
                    <a:pt x="0" y="74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22" name="Freeform 195"/>
            <p:cNvSpPr>
              <a:spLocks noEditPoints="1"/>
            </p:cNvSpPr>
            <p:nvPr/>
          </p:nvSpPr>
          <p:spPr bwMode="auto">
            <a:xfrm>
              <a:off x="4306094" y="1450975"/>
              <a:ext cx="98425" cy="117475"/>
            </a:xfrm>
            <a:custGeom>
              <a:avLst/>
              <a:gdLst>
                <a:gd name="T0" fmla="*/ 41 w 62"/>
                <a:gd name="T1" fmla="*/ 58 h 74"/>
                <a:gd name="T2" fmla="*/ 21 w 62"/>
                <a:gd name="T3" fmla="*/ 58 h 74"/>
                <a:gd name="T4" fmla="*/ 16 w 62"/>
                <a:gd name="T5" fmla="*/ 74 h 74"/>
                <a:gd name="T6" fmla="*/ 0 w 62"/>
                <a:gd name="T7" fmla="*/ 74 h 74"/>
                <a:gd name="T8" fmla="*/ 25 w 62"/>
                <a:gd name="T9" fmla="*/ 0 h 74"/>
                <a:gd name="T10" fmla="*/ 39 w 62"/>
                <a:gd name="T11" fmla="*/ 0 h 74"/>
                <a:gd name="T12" fmla="*/ 62 w 62"/>
                <a:gd name="T13" fmla="*/ 74 h 74"/>
                <a:gd name="T14" fmla="*/ 46 w 62"/>
                <a:gd name="T15" fmla="*/ 74 h 74"/>
                <a:gd name="T16" fmla="*/ 41 w 62"/>
                <a:gd name="T17" fmla="*/ 58 h 74"/>
                <a:gd name="T18" fmla="*/ 25 w 62"/>
                <a:gd name="T19" fmla="*/ 46 h 74"/>
                <a:gd name="T20" fmla="*/ 39 w 62"/>
                <a:gd name="T21" fmla="*/ 46 h 74"/>
                <a:gd name="T22" fmla="*/ 32 w 62"/>
                <a:gd name="T23" fmla="*/ 19 h 74"/>
                <a:gd name="T24" fmla="*/ 25 w 62"/>
                <a:gd name="T25" fmla="*/ 4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74">
                  <a:moveTo>
                    <a:pt x="41" y="58"/>
                  </a:moveTo>
                  <a:lnTo>
                    <a:pt x="21" y="58"/>
                  </a:lnTo>
                  <a:lnTo>
                    <a:pt x="16" y="74"/>
                  </a:lnTo>
                  <a:lnTo>
                    <a:pt x="0" y="74"/>
                  </a:lnTo>
                  <a:lnTo>
                    <a:pt x="25" y="0"/>
                  </a:lnTo>
                  <a:lnTo>
                    <a:pt x="39" y="0"/>
                  </a:lnTo>
                  <a:lnTo>
                    <a:pt x="62" y="74"/>
                  </a:lnTo>
                  <a:lnTo>
                    <a:pt x="46" y="74"/>
                  </a:lnTo>
                  <a:lnTo>
                    <a:pt x="41" y="58"/>
                  </a:lnTo>
                  <a:close/>
                  <a:moveTo>
                    <a:pt x="25" y="46"/>
                  </a:moveTo>
                  <a:lnTo>
                    <a:pt x="39" y="46"/>
                  </a:lnTo>
                  <a:lnTo>
                    <a:pt x="32" y="19"/>
                  </a:lnTo>
                  <a:lnTo>
                    <a:pt x="25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23" name="Freeform 196"/>
            <p:cNvSpPr>
              <a:spLocks noEditPoints="1"/>
            </p:cNvSpPr>
            <p:nvPr/>
          </p:nvSpPr>
          <p:spPr bwMode="auto">
            <a:xfrm>
              <a:off x="4415631" y="1450975"/>
              <a:ext cx="79375" cy="117475"/>
            </a:xfrm>
            <a:custGeom>
              <a:avLst/>
              <a:gdLst>
                <a:gd name="T0" fmla="*/ 13 w 28"/>
                <a:gd name="T1" fmla="*/ 27 h 42"/>
                <a:gd name="T2" fmla="*/ 9 w 28"/>
                <a:gd name="T3" fmla="*/ 27 h 42"/>
                <a:gd name="T4" fmla="*/ 9 w 28"/>
                <a:gd name="T5" fmla="*/ 42 h 42"/>
                <a:gd name="T6" fmla="*/ 0 w 28"/>
                <a:gd name="T7" fmla="*/ 42 h 42"/>
                <a:gd name="T8" fmla="*/ 0 w 28"/>
                <a:gd name="T9" fmla="*/ 0 h 42"/>
                <a:gd name="T10" fmla="*/ 14 w 28"/>
                <a:gd name="T11" fmla="*/ 0 h 42"/>
                <a:gd name="T12" fmla="*/ 19 w 28"/>
                <a:gd name="T13" fmla="*/ 0 h 42"/>
                <a:gd name="T14" fmla="*/ 24 w 28"/>
                <a:gd name="T15" fmla="*/ 3 h 42"/>
                <a:gd name="T16" fmla="*/ 26 w 28"/>
                <a:gd name="T17" fmla="*/ 7 h 42"/>
                <a:gd name="T18" fmla="*/ 27 w 28"/>
                <a:gd name="T19" fmla="*/ 12 h 42"/>
                <a:gd name="T20" fmla="*/ 27 w 28"/>
                <a:gd name="T21" fmla="*/ 17 h 42"/>
                <a:gd name="T22" fmla="*/ 26 w 28"/>
                <a:gd name="T23" fmla="*/ 20 h 42"/>
                <a:gd name="T24" fmla="*/ 24 w 28"/>
                <a:gd name="T25" fmla="*/ 22 h 42"/>
                <a:gd name="T26" fmla="*/ 21 w 28"/>
                <a:gd name="T27" fmla="*/ 24 h 42"/>
                <a:gd name="T28" fmla="*/ 28 w 28"/>
                <a:gd name="T29" fmla="*/ 42 h 42"/>
                <a:gd name="T30" fmla="*/ 28 w 28"/>
                <a:gd name="T31" fmla="*/ 42 h 42"/>
                <a:gd name="T32" fmla="*/ 19 w 28"/>
                <a:gd name="T33" fmla="*/ 42 h 42"/>
                <a:gd name="T34" fmla="*/ 13 w 28"/>
                <a:gd name="T35" fmla="*/ 27 h 42"/>
                <a:gd name="T36" fmla="*/ 9 w 28"/>
                <a:gd name="T37" fmla="*/ 19 h 42"/>
                <a:gd name="T38" fmla="*/ 13 w 28"/>
                <a:gd name="T39" fmla="*/ 19 h 42"/>
                <a:gd name="T40" fmla="*/ 17 w 28"/>
                <a:gd name="T41" fmla="*/ 18 h 42"/>
                <a:gd name="T42" fmla="*/ 19 w 28"/>
                <a:gd name="T43" fmla="*/ 13 h 42"/>
                <a:gd name="T44" fmla="*/ 18 w 28"/>
                <a:gd name="T45" fmla="*/ 11 h 42"/>
                <a:gd name="T46" fmla="*/ 17 w 28"/>
                <a:gd name="T47" fmla="*/ 9 h 42"/>
                <a:gd name="T48" fmla="*/ 16 w 28"/>
                <a:gd name="T49" fmla="*/ 7 h 42"/>
                <a:gd name="T50" fmla="*/ 14 w 28"/>
                <a:gd name="T51" fmla="*/ 7 h 42"/>
                <a:gd name="T52" fmla="*/ 9 w 28"/>
                <a:gd name="T53" fmla="*/ 7 h 42"/>
                <a:gd name="T54" fmla="*/ 9 w 28"/>
                <a:gd name="T55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" h="42">
                  <a:moveTo>
                    <a:pt x="13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0"/>
                    <a:pt x="19" y="0"/>
                  </a:cubicBezTo>
                  <a:cubicBezTo>
                    <a:pt x="21" y="1"/>
                    <a:pt x="22" y="2"/>
                    <a:pt x="24" y="3"/>
                  </a:cubicBezTo>
                  <a:cubicBezTo>
                    <a:pt x="25" y="4"/>
                    <a:pt x="26" y="5"/>
                    <a:pt x="26" y="7"/>
                  </a:cubicBezTo>
                  <a:cubicBezTo>
                    <a:pt x="27" y="9"/>
                    <a:pt x="27" y="10"/>
                    <a:pt x="27" y="12"/>
                  </a:cubicBezTo>
                  <a:cubicBezTo>
                    <a:pt x="27" y="14"/>
                    <a:pt x="27" y="15"/>
                    <a:pt x="27" y="17"/>
                  </a:cubicBezTo>
                  <a:cubicBezTo>
                    <a:pt x="26" y="18"/>
                    <a:pt x="26" y="19"/>
                    <a:pt x="26" y="20"/>
                  </a:cubicBezTo>
                  <a:cubicBezTo>
                    <a:pt x="25" y="21"/>
                    <a:pt x="24" y="22"/>
                    <a:pt x="24" y="22"/>
                  </a:cubicBezTo>
                  <a:cubicBezTo>
                    <a:pt x="23" y="23"/>
                    <a:pt x="22" y="24"/>
                    <a:pt x="21" y="24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19" y="42"/>
                    <a:pt x="19" y="42"/>
                    <a:pt x="19" y="42"/>
                  </a:cubicBezTo>
                  <a:lnTo>
                    <a:pt x="13" y="27"/>
                  </a:lnTo>
                  <a:close/>
                  <a:moveTo>
                    <a:pt x="9" y="19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5" y="19"/>
                    <a:pt x="16" y="19"/>
                    <a:pt x="17" y="18"/>
                  </a:cubicBezTo>
                  <a:cubicBezTo>
                    <a:pt x="18" y="17"/>
                    <a:pt x="19" y="15"/>
                    <a:pt x="19" y="13"/>
                  </a:cubicBezTo>
                  <a:cubicBezTo>
                    <a:pt x="19" y="12"/>
                    <a:pt x="19" y="11"/>
                    <a:pt x="18" y="11"/>
                  </a:cubicBezTo>
                  <a:cubicBezTo>
                    <a:pt x="18" y="10"/>
                    <a:pt x="18" y="9"/>
                    <a:pt x="17" y="9"/>
                  </a:cubicBezTo>
                  <a:cubicBezTo>
                    <a:pt x="17" y="8"/>
                    <a:pt x="17" y="8"/>
                    <a:pt x="16" y="7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9" y="7"/>
                    <a:pt x="9" y="7"/>
                    <a:pt x="9" y="7"/>
                  </a:cubicBez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24" name="Rectangle 197"/>
            <p:cNvSpPr>
              <a:spLocks noChangeArrowheads="1"/>
            </p:cNvSpPr>
            <p:nvPr/>
          </p:nvSpPr>
          <p:spPr bwMode="auto">
            <a:xfrm>
              <a:off x="4509294" y="1450975"/>
              <a:ext cx="25400" cy="1174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25" name="Freeform 198"/>
            <p:cNvSpPr>
              <a:spLocks/>
            </p:cNvSpPr>
            <p:nvPr/>
          </p:nvSpPr>
          <p:spPr bwMode="auto">
            <a:xfrm>
              <a:off x="4553744" y="1450975"/>
              <a:ext cx="71438" cy="117475"/>
            </a:xfrm>
            <a:custGeom>
              <a:avLst/>
              <a:gdLst>
                <a:gd name="T0" fmla="*/ 39 w 45"/>
                <a:gd name="T1" fmla="*/ 42 h 74"/>
                <a:gd name="T2" fmla="*/ 16 w 45"/>
                <a:gd name="T3" fmla="*/ 42 h 74"/>
                <a:gd name="T4" fmla="*/ 16 w 45"/>
                <a:gd name="T5" fmla="*/ 62 h 74"/>
                <a:gd name="T6" fmla="*/ 45 w 45"/>
                <a:gd name="T7" fmla="*/ 62 h 74"/>
                <a:gd name="T8" fmla="*/ 45 w 45"/>
                <a:gd name="T9" fmla="*/ 74 h 74"/>
                <a:gd name="T10" fmla="*/ 0 w 45"/>
                <a:gd name="T11" fmla="*/ 74 h 74"/>
                <a:gd name="T12" fmla="*/ 0 w 45"/>
                <a:gd name="T13" fmla="*/ 0 h 74"/>
                <a:gd name="T14" fmla="*/ 45 w 45"/>
                <a:gd name="T15" fmla="*/ 0 h 74"/>
                <a:gd name="T16" fmla="*/ 45 w 45"/>
                <a:gd name="T17" fmla="*/ 12 h 74"/>
                <a:gd name="T18" fmla="*/ 16 w 45"/>
                <a:gd name="T19" fmla="*/ 12 h 74"/>
                <a:gd name="T20" fmla="*/ 16 w 45"/>
                <a:gd name="T21" fmla="*/ 30 h 74"/>
                <a:gd name="T22" fmla="*/ 39 w 45"/>
                <a:gd name="T23" fmla="*/ 30 h 74"/>
                <a:gd name="T24" fmla="*/ 39 w 45"/>
                <a:gd name="T25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74">
                  <a:moveTo>
                    <a:pt x="39" y="42"/>
                  </a:moveTo>
                  <a:lnTo>
                    <a:pt x="16" y="42"/>
                  </a:lnTo>
                  <a:lnTo>
                    <a:pt x="16" y="62"/>
                  </a:lnTo>
                  <a:lnTo>
                    <a:pt x="45" y="62"/>
                  </a:lnTo>
                  <a:lnTo>
                    <a:pt x="45" y="74"/>
                  </a:lnTo>
                  <a:lnTo>
                    <a:pt x="0" y="74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12"/>
                  </a:lnTo>
                  <a:lnTo>
                    <a:pt x="16" y="12"/>
                  </a:lnTo>
                  <a:lnTo>
                    <a:pt x="16" y="30"/>
                  </a:lnTo>
                  <a:lnTo>
                    <a:pt x="39" y="30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26" name="Freeform 199"/>
            <p:cNvSpPr>
              <a:spLocks/>
            </p:cNvSpPr>
            <p:nvPr/>
          </p:nvSpPr>
          <p:spPr bwMode="auto">
            <a:xfrm>
              <a:off x="4633119" y="1447800"/>
              <a:ext cx="79375" cy="123825"/>
            </a:xfrm>
            <a:custGeom>
              <a:avLst/>
              <a:gdLst>
                <a:gd name="T0" fmla="*/ 20 w 28"/>
                <a:gd name="T1" fmla="*/ 32 h 44"/>
                <a:gd name="T2" fmla="*/ 19 w 28"/>
                <a:gd name="T3" fmla="*/ 30 h 44"/>
                <a:gd name="T4" fmla="*/ 19 w 28"/>
                <a:gd name="T5" fmla="*/ 28 h 44"/>
                <a:gd name="T6" fmla="*/ 17 w 28"/>
                <a:gd name="T7" fmla="*/ 27 h 44"/>
                <a:gd name="T8" fmla="*/ 14 w 28"/>
                <a:gd name="T9" fmla="*/ 25 h 44"/>
                <a:gd name="T10" fmla="*/ 9 w 28"/>
                <a:gd name="T11" fmla="*/ 23 h 44"/>
                <a:gd name="T12" fmla="*/ 5 w 28"/>
                <a:gd name="T13" fmla="*/ 20 h 44"/>
                <a:gd name="T14" fmla="*/ 2 w 28"/>
                <a:gd name="T15" fmla="*/ 17 h 44"/>
                <a:gd name="T16" fmla="*/ 2 w 28"/>
                <a:gd name="T17" fmla="*/ 12 h 44"/>
                <a:gd name="T18" fmla="*/ 3 w 28"/>
                <a:gd name="T19" fmla="*/ 7 h 44"/>
                <a:gd name="T20" fmla="*/ 5 w 28"/>
                <a:gd name="T21" fmla="*/ 3 h 44"/>
                <a:gd name="T22" fmla="*/ 10 w 28"/>
                <a:gd name="T23" fmla="*/ 1 h 44"/>
                <a:gd name="T24" fmla="*/ 15 w 28"/>
                <a:gd name="T25" fmla="*/ 0 h 44"/>
                <a:gd name="T26" fmla="*/ 21 w 28"/>
                <a:gd name="T27" fmla="*/ 1 h 44"/>
                <a:gd name="T28" fmla="*/ 25 w 28"/>
                <a:gd name="T29" fmla="*/ 4 h 44"/>
                <a:gd name="T30" fmla="*/ 27 w 28"/>
                <a:gd name="T31" fmla="*/ 8 h 44"/>
                <a:gd name="T32" fmla="*/ 28 w 28"/>
                <a:gd name="T33" fmla="*/ 13 h 44"/>
                <a:gd name="T34" fmla="*/ 20 w 28"/>
                <a:gd name="T35" fmla="*/ 13 h 44"/>
                <a:gd name="T36" fmla="*/ 20 w 28"/>
                <a:gd name="T37" fmla="*/ 11 h 44"/>
                <a:gd name="T38" fmla="*/ 19 w 28"/>
                <a:gd name="T39" fmla="*/ 9 h 44"/>
                <a:gd name="T40" fmla="*/ 17 w 28"/>
                <a:gd name="T41" fmla="*/ 8 h 44"/>
                <a:gd name="T42" fmla="*/ 15 w 28"/>
                <a:gd name="T43" fmla="*/ 7 h 44"/>
                <a:gd name="T44" fmla="*/ 13 w 28"/>
                <a:gd name="T45" fmla="*/ 7 h 44"/>
                <a:gd name="T46" fmla="*/ 11 w 28"/>
                <a:gd name="T47" fmla="*/ 8 h 44"/>
                <a:gd name="T48" fmla="*/ 10 w 28"/>
                <a:gd name="T49" fmla="*/ 10 h 44"/>
                <a:gd name="T50" fmla="*/ 10 w 28"/>
                <a:gd name="T51" fmla="*/ 12 h 44"/>
                <a:gd name="T52" fmla="*/ 11 w 28"/>
                <a:gd name="T53" fmla="*/ 14 h 44"/>
                <a:gd name="T54" fmla="*/ 12 w 28"/>
                <a:gd name="T55" fmla="*/ 15 h 44"/>
                <a:gd name="T56" fmla="*/ 14 w 28"/>
                <a:gd name="T57" fmla="*/ 17 h 44"/>
                <a:gd name="T58" fmla="*/ 16 w 28"/>
                <a:gd name="T59" fmla="*/ 18 h 44"/>
                <a:gd name="T60" fmla="*/ 22 w 28"/>
                <a:gd name="T61" fmla="*/ 21 h 44"/>
                <a:gd name="T62" fmla="*/ 25 w 28"/>
                <a:gd name="T63" fmla="*/ 23 h 44"/>
                <a:gd name="T64" fmla="*/ 28 w 28"/>
                <a:gd name="T65" fmla="*/ 27 h 44"/>
                <a:gd name="T66" fmla="*/ 28 w 28"/>
                <a:gd name="T67" fmla="*/ 32 h 44"/>
                <a:gd name="T68" fmla="*/ 27 w 28"/>
                <a:gd name="T69" fmla="*/ 37 h 44"/>
                <a:gd name="T70" fmla="*/ 25 w 28"/>
                <a:gd name="T71" fmla="*/ 41 h 44"/>
                <a:gd name="T72" fmla="*/ 21 w 28"/>
                <a:gd name="T73" fmla="*/ 43 h 44"/>
                <a:gd name="T74" fmla="*/ 15 w 28"/>
                <a:gd name="T75" fmla="*/ 44 h 44"/>
                <a:gd name="T76" fmla="*/ 10 w 28"/>
                <a:gd name="T77" fmla="*/ 43 h 44"/>
                <a:gd name="T78" fmla="*/ 5 w 28"/>
                <a:gd name="T79" fmla="*/ 40 h 44"/>
                <a:gd name="T80" fmla="*/ 2 w 28"/>
                <a:gd name="T81" fmla="*/ 36 h 44"/>
                <a:gd name="T82" fmla="*/ 0 w 28"/>
                <a:gd name="T83" fmla="*/ 30 h 44"/>
                <a:gd name="T84" fmla="*/ 9 w 28"/>
                <a:gd name="T85" fmla="*/ 30 h 44"/>
                <a:gd name="T86" fmla="*/ 9 w 28"/>
                <a:gd name="T87" fmla="*/ 33 h 44"/>
                <a:gd name="T88" fmla="*/ 11 w 28"/>
                <a:gd name="T89" fmla="*/ 35 h 44"/>
                <a:gd name="T90" fmla="*/ 13 w 28"/>
                <a:gd name="T91" fmla="*/ 36 h 44"/>
                <a:gd name="T92" fmla="*/ 15 w 28"/>
                <a:gd name="T93" fmla="*/ 37 h 44"/>
                <a:gd name="T94" fmla="*/ 17 w 28"/>
                <a:gd name="T95" fmla="*/ 36 h 44"/>
                <a:gd name="T96" fmla="*/ 19 w 28"/>
                <a:gd name="T97" fmla="*/ 35 h 44"/>
                <a:gd name="T98" fmla="*/ 19 w 28"/>
                <a:gd name="T99" fmla="*/ 34 h 44"/>
                <a:gd name="T100" fmla="*/ 20 w 28"/>
                <a:gd name="T101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44">
                  <a:moveTo>
                    <a:pt x="20" y="32"/>
                  </a:moveTo>
                  <a:cubicBezTo>
                    <a:pt x="20" y="31"/>
                    <a:pt x="20" y="31"/>
                    <a:pt x="19" y="30"/>
                  </a:cubicBezTo>
                  <a:cubicBezTo>
                    <a:pt x="19" y="29"/>
                    <a:pt x="19" y="29"/>
                    <a:pt x="19" y="28"/>
                  </a:cubicBezTo>
                  <a:cubicBezTo>
                    <a:pt x="18" y="28"/>
                    <a:pt x="18" y="27"/>
                    <a:pt x="17" y="27"/>
                  </a:cubicBezTo>
                  <a:cubicBezTo>
                    <a:pt x="16" y="26"/>
                    <a:pt x="15" y="26"/>
                    <a:pt x="14" y="25"/>
                  </a:cubicBezTo>
                  <a:cubicBezTo>
                    <a:pt x="12" y="25"/>
                    <a:pt x="10" y="24"/>
                    <a:pt x="9" y="23"/>
                  </a:cubicBezTo>
                  <a:cubicBezTo>
                    <a:pt x="7" y="22"/>
                    <a:pt x="6" y="22"/>
                    <a:pt x="5" y="20"/>
                  </a:cubicBezTo>
                  <a:cubicBezTo>
                    <a:pt x="4" y="19"/>
                    <a:pt x="3" y="18"/>
                    <a:pt x="2" y="17"/>
                  </a:cubicBezTo>
                  <a:cubicBezTo>
                    <a:pt x="2" y="15"/>
                    <a:pt x="2" y="14"/>
                    <a:pt x="2" y="12"/>
                  </a:cubicBezTo>
                  <a:cubicBezTo>
                    <a:pt x="2" y="10"/>
                    <a:pt x="2" y="9"/>
                    <a:pt x="3" y="7"/>
                  </a:cubicBezTo>
                  <a:cubicBezTo>
                    <a:pt x="3" y="6"/>
                    <a:pt x="4" y="4"/>
                    <a:pt x="5" y="3"/>
                  </a:cubicBezTo>
                  <a:cubicBezTo>
                    <a:pt x="6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1" y="1"/>
                  </a:cubicBezTo>
                  <a:cubicBezTo>
                    <a:pt x="22" y="2"/>
                    <a:pt x="24" y="3"/>
                    <a:pt x="25" y="4"/>
                  </a:cubicBezTo>
                  <a:cubicBezTo>
                    <a:pt x="26" y="5"/>
                    <a:pt x="27" y="6"/>
                    <a:pt x="27" y="8"/>
                  </a:cubicBezTo>
                  <a:cubicBezTo>
                    <a:pt x="28" y="9"/>
                    <a:pt x="28" y="11"/>
                    <a:pt x="28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2"/>
                    <a:pt x="20" y="11"/>
                    <a:pt x="20" y="11"/>
                  </a:cubicBezTo>
                  <a:cubicBezTo>
                    <a:pt x="19" y="10"/>
                    <a:pt x="19" y="9"/>
                    <a:pt x="19" y="9"/>
                  </a:cubicBezTo>
                  <a:cubicBezTo>
                    <a:pt x="18" y="8"/>
                    <a:pt x="18" y="8"/>
                    <a:pt x="17" y="8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2" y="8"/>
                    <a:pt x="12" y="8"/>
                    <a:pt x="11" y="8"/>
                  </a:cubicBezTo>
                  <a:cubicBezTo>
                    <a:pt x="11" y="9"/>
                    <a:pt x="11" y="9"/>
                    <a:pt x="10" y="10"/>
                  </a:cubicBezTo>
                  <a:cubicBezTo>
                    <a:pt x="10" y="11"/>
                    <a:pt x="10" y="11"/>
                    <a:pt x="10" y="12"/>
                  </a:cubicBezTo>
                  <a:cubicBezTo>
                    <a:pt x="10" y="13"/>
                    <a:pt x="10" y="13"/>
                    <a:pt x="11" y="14"/>
                  </a:cubicBezTo>
                  <a:cubicBezTo>
                    <a:pt x="11" y="14"/>
                    <a:pt x="11" y="15"/>
                    <a:pt x="12" y="15"/>
                  </a:cubicBezTo>
                  <a:cubicBezTo>
                    <a:pt x="12" y="16"/>
                    <a:pt x="13" y="16"/>
                    <a:pt x="14" y="17"/>
                  </a:cubicBezTo>
                  <a:cubicBezTo>
                    <a:pt x="15" y="17"/>
                    <a:pt x="16" y="18"/>
                    <a:pt x="16" y="18"/>
                  </a:cubicBezTo>
                  <a:cubicBezTo>
                    <a:pt x="18" y="19"/>
                    <a:pt x="20" y="20"/>
                    <a:pt x="22" y="21"/>
                  </a:cubicBezTo>
                  <a:cubicBezTo>
                    <a:pt x="23" y="21"/>
                    <a:pt x="24" y="22"/>
                    <a:pt x="25" y="23"/>
                  </a:cubicBezTo>
                  <a:cubicBezTo>
                    <a:pt x="26" y="25"/>
                    <a:pt x="27" y="26"/>
                    <a:pt x="28" y="27"/>
                  </a:cubicBezTo>
                  <a:cubicBezTo>
                    <a:pt x="28" y="29"/>
                    <a:pt x="28" y="30"/>
                    <a:pt x="28" y="32"/>
                  </a:cubicBezTo>
                  <a:cubicBezTo>
                    <a:pt x="28" y="34"/>
                    <a:pt x="28" y="36"/>
                    <a:pt x="27" y="37"/>
                  </a:cubicBezTo>
                  <a:cubicBezTo>
                    <a:pt x="27" y="38"/>
                    <a:pt x="26" y="40"/>
                    <a:pt x="25" y="41"/>
                  </a:cubicBezTo>
                  <a:cubicBezTo>
                    <a:pt x="24" y="42"/>
                    <a:pt x="22" y="42"/>
                    <a:pt x="21" y="43"/>
                  </a:cubicBezTo>
                  <a:cubicBezTo>
                    <a:pt x="19" y="44"/>
                    <a:pt x="17" y="44"/>
                    <a:pt x="15" y="44"/>
                  </a:cubicBezTo>
                  <a:cubicBezTo>
                    <a:pt x="13" y="44"/>
                    <a:pt x="12" y="44"/>
                    <a:pt x="10" y="43"/>
                  </a:cubicBezTo>
                  <a:cubicBezTo>
                    <a:pt x="8" y="42"/>
                    <a:pt x="6" y="42"/>
                    <a:pt x="5" y="40"/>
                  </a:cubicBezTo>
                  <a:cubicBezTo>
                    <a:pt x="4" y="39"/>
                    <a:pt x="3" y="38"/>
                    <a:pt x="2" y="36"/>
                  </a:cubicBezTo>
                  <a:cubicBezTo>
                    <a:pt x="1" y="34"/>
                    <a:pt x="0" y="32"/>
                    <a:pt x="0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2"/>
                    <a:pt x="9" y="33"/>
                  </a:cubicBezTo>
                  <a:cubicBezTo>
                    <a:pt x="10" y="34"/>
                    <a:pt x="10" y="35"/>
                    <a:pt x="11" y="35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13" y="37"/>
                    <a:pt x="14" y="37"/>
                    <a:pt x="15" y="37"/>
                  </a:cubicBezTo>
                  <a:cubicBezTo>
                    <a:pt x="16" y="37"/>
                    <a:pt x="17" y="37"/>
                    <a:pt x="17" y="36"/>
                  </a:cubicBezTo>
                  <a:cubicBezTo>
                    <a:pt x="18" y="36"/>
                    <a:pt x="18" y="36"/>
                    <a:pt x="19" y="35"/>
                  </a:cubicBezTo>
                  <a:cubicBezTo>
                    <a:pt x="19" y="35"/>
                    <a:pt x="19" y="35"/>
                    <a:pt x="19" y="34"/>
                  </a:cubicBezTo>
                  <a:cubicBezTo>
                    <a:pt x="20" y="33"/>
                    <a:pt x="20" y="33"/>
                    <a:pt x="20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19492" name="Group 19491"/>
          <p:cNvGrpSpPr/>
          <p:nvPr/>
        </p:nvGrpSpPr>
        <p:grpSpPr>
          <a:xfrm>
            <a:off x="685800" y="2977067"/>
            <a:ext cx="2063007" cy="604333"/>
            <a:chOff x="685800" y="3205667"/>
            <a:chExt cx="2063007" cy="604333"/>
          </a:xfrm>
        </p:grpSpPr>
        <p:sp>
          <p:nvSpPr>
            <p:cNvPr id="19854" name="Freeform 354"/>
            <p:cNvSpPr>
              <a:spLocks noEditPoints="1"/>
            </p:cNvSpPr>
            <p:nvPr/>
          </p:nvSpPr>
          <p:spPr bwMode="auto">
            <a:xfrm>
              <a:off x="685800" y="3212571"/>
              <a:ext cx="99982" cy="124249"/>
            </a:xfrm>
            <a:custGeom>
              <a:avLst/>
              <a:gdLst>
                <a:gd name="T0" fmla="*/ 22 w 22"/>
                <a:gd name="T1" fmla="*/ 18 h 30"/>
                <a:gd name="T2" fmla="*/ 21 w 22"/>
                <a:gd name="T3" fmla="*/ 23 h 30"/>
                <a:gd name="T4" fmla="*/ 19 w 22"/>
                <a:gd name="T5" fmla="*/ 27 h 30"/>
                <a:gd name="T6" fmla="*/ 15 w 22"/>
                <a:gd name="T7" fmla="*/ 30 h 30"/>
                <a:gd name="T8" fmla="*/ 11 w 22"/>
                <a:gd name="T9" fmla="*/ 30 h 30"/>
                <a:gd name="T10" fmla="*/ 7 w 22"/>
                <a:gd name="T11" fmla="*/ 30 h 30"/>
                <a:gd name="T12" fmla="*/ 3 w 22"/>
                <a:gd name="T13" fmla="*/ 27 h 30"/>
                <a:gd name="T14" fmla="*/ 1 w 22"/>
                <a:gd name="T15" fmla="*/ 23 h 30"/>
                <a:gd name="T16" fmla="*/ 0 w 22"/>
                <a:gd name="T17" fmla="*/ 18 h 30"/>
                <a:gd name="T18" fmla="*/ 0 w 22"/>
                <a:gd name="T19" fmla="*/ 13 h 30"/>
                <a:gd name="T20" fmla="*/ 1 w 22"/>
                <a:gd name="T21" fmla="*/ 7 h 30"/>
                <a:gd name="T22" fmla="*/ 3 w 22"/>
                <a:gd name="T23" fmla="*/ 3 h 30"/>
                <a:gd name="T24" fmla="*/ 7 w 22"/>
                <a:gd name="T25" fmla="*/ 1 h 30"/>
                <a:gd name="T26" fmla="*/ 11 w 22"/>
                <a:gd name="T27" fmla="*/ 0 h 30"/>
                <a:gd name="T28" fmla="*/ 15 w 22"/>
                <a:gd name="T29" fmla="*/ 1 h 30"/>
                <a:gd name="T30" fmla="*/ 19 w 22"/>
                <a:gd name="T31" fmla="*/ 3 h 30"/>
                <a:gd name="T32" fmla="*/ 21 w 22"/>
                <a:gd name="T33" fmla="*/ 7 h 30"/>
                <a:gd name="T34" fmla="*/ 22 w 22"/>
                <a:gd name="T35" fmla="*/ 13 h 30"/>
                <a:gd name="T36" fmla="*/ 22 w 22"/>
                <a:gd name="T37" fmla="*/ 18 h 30"/>
                <a:gd name="T38" fmla="*/ 16 w 22"/>
                <a:gd name="T39" fmla="*/ 13 h 30"/>
                <a:gd name="T40" fmla="*/ 15 w 22"/>
                <a:gd name="T41" fmla="*/ 9 h 30"/>
                <a:gd name="T42" fmla="*/ 14 w 22"/>
                <a:gd name="T43" fmla="*/ 7 h 30"/>
                <a:gd name="T44" fmla="*/ 13 w 22"/>
                <a:gd name="T45" fmla="*/ 5 h 30"/>
                <a:gd name="T46" fmla="*/ 11 w 22"/>
                <a:gd name="T47" fmla="*/ 5 h 30"/>
                <a:gd name="T48" fmla="*/ 9 w 22"/>
                <a:gd name="T49" fmla="*/ 5 h 30"/>
                <a:gd name="T50" fmla="*/ 8 w 22"/>
                <a:gd name="T51" fmla="*/ 7 h 30"/>
                <a:gd name="T52" fmla="*/ 7 w 22"/>
                <a:gd name="T53" fmla="*/ 9 h 30"/>
                <a:gd name="T54" fmla="*/ 6 w 22"/>
                <a:gd name="T55" fmla="*/ 13 h 30"/>
                <a:gd name="T56" fmla="*/ 6 w 22"/>
                <a:gd name="T57" fmla="*/ 18 h 30"/>
                <a:gd name="T58" fmla="*/ 7 w 22"/>
                <a:gd name="T59" fmla="*/ 21 h 30"/>
                <a:gd name="T60" fmla="*/ 8 w 22"/>
                <a:gd name="T61" fmla="*/ 24 h 30"/>
                <a:gd name="T62" fmla="*/ 9 w 22"/>
                <a:gd name="T63" fmla="*/ 25 h 30"/>
                <a:gd name="T64" fmla="*/ 11 w 22"/>
                <a:gd name="T65" fmla="*/ 25 h 30"/>
                <a:gd name="T66" fmla="*/ 13 w 22"/>
                <a:gd name="T67" fmla="*/ 25 h 30"/>
                <a:gd name="T68" fmla="*/ 14 w 22"/>
                <a:gd name="T69" fmla="*/ 24 h 30"/>
                <a:gd name="T70" fmla="*/ 15 w 22"/>
                <a:gd name="T71" fmla="*/ 21 h 30"/>
                <a:gd name="T72" fmla="*/ 16 w 22"/>
                <a:gd name="T73" fmla="*/ 18 h 30"/>
                <a:gd name="T74" fmla="*/ 16 w 22"/>
                <a:gd name="T75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" h="30">
                  <a:moveTo>
                    <a:pt x="22" y="18"/>
                  </a:moveTo>
                  <a:cubicBezTo>
                    <a:pt x="22" y="20"/>
                    <a:pt x="21" y="22"/>
                    <a:pt x="21" y="23"/>
                  </a:cubicBezTo>
                  <a:cubicBezTo>
                    <a:pt x="20" y="25"/>
                    <a:pt x="20" y="26"/>
                    <a:pt x="19" y="27"/>
                  </a:cubicBezTo>
                  <a:cubicBezTo>
                    <a:pt x="18" y="28"/>
                    <a:pt x="17" y="29"/>
                    <a:pt x="15" y="30"/>
                  </a:cubicBezTo>
                  <a:cubicBezTo>
                    <a:pt x="14" y="30"/>
                    <a:pt x="13" y="30"/>
                    <a:pt x="11" y="30"/>
                  </a:cubicBezTo>
                  <a:cubicBezTo>
                    <a:pt x="9" y="30"/>
                    <a:pt x="8" y="30"/>
                    <a:pt x="7" y="30"/>
                  </a:cubicBezTo>
                  <a:cubicBezTo>
                    <a:pt x="5" y="29"/>
                    <a:pt x="4" y="28"/>
                    <a:pt x="3" y="27"/>
                  </a:cubicBezTo>
                  <a:cubicBezTo>
                    <a:pt x="2" y="26"/>
                    <a:pt x="2" y="25"/>
                    <a:pt x="1" y="23"/>
                  </a:cubicBezTo>
                  <a:cubicBezTo>
                    <a:pt x="1" y="22"/>
                    <a:pt x="0" y="20"/>
                    <a:pt x="0" y="1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9"/>
                    <a:pt x="1" y="7"/>
                  </a:cubicBezTo>
                  <a:cubicBezTo>
                    <a:pt x="2" y="6"/>
                    <a:pt x="2" y="4"/>
                    <a:pt x="3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8" y="0"/>
                    <a:pt x="9" y="0"/>
                    <a:pt x="11" y="0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17" y="1"/>
                    <a:pt x="18" y="2"/>
                    <a:pt x="19" y="3"/>
                  </a:cubicBezTo>
                  <a:cubicBezTo>
                    <a:pt x="20" y="4"/>
                    <a:pt x="20" y="6"/>
                    <a:pt x="21" y="7"/>
                  </a:cubicBezTo>
                  <a:cubicBezTo>
                    <a:pt x="21" y="9"/>
                    <a:pt x="22" y="11"/>
                    <a:pt x="22" y="13"/>
                  </a:cubicBezTo>
                  <a:lnTo>
                    <a:pt x="22" y="18"/>
                  </a:lnTo>
                  <a:close/>
                  <a:moveTo>
                    <a:pt x="16" y="13"/>
                  </a:moveTo>
                  <a:cubicBezTo>
                    <a:pt x="16" y="11"/>
                    <a:pt x="16" y="10"/>
                    <a:pt x="15" y="9"/>
                  </a:cubicBezTo>
                  <a:cubicBezTo>
                    <a:pt x="15" y="8"/>
                    <a:pt x="15" y="7"/>
                    <a:pt x="14" y="7"/>
                  </a:cubicBezTo>
                  <a:cubicBezTo>
                    <a:pt x="14" y="6"/>
                    <a:pt x="14" y="6"/>
                    <a:pt x="13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8" y="6"/>
                    <a:pt x="8" y="6"/>
                    <a:pt x="8" y="7"/>
                  </a:cubicBezTo>
                  <a:cubicBezTo>
                    <a:pt x="7" y="7"/>
                    <a:pt x="7" y="8"/>
                    <a:pt x="7" y="9"/>
                  </a:cubicBezTo>
                  <a:cubicBezTo>
                    <a:pt x="6" y="10"/>
                    <a:pt x="6" y="11"/>
                    <a:pt x="6" y="13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6" y="20"/>
                    <a:pt x="7" y="21"/>
                  </a:cubicBezTo>
                  <a:cubicBezTo>
                    <a:pt x="7" y="22"/>
                    <a:pt x="7" y="23"/>
                    <a:pt x="8" y="24"/>
                  </a:cubicBezTo>
                  <a:cubicBezTo>
                    <a:pt x="8" y="24"/>
                    <a:pt x="8" y="25"/>
                    <a:pt x="9" y="25"/>
                  </a:cubicBezTo>
                  <a:cubicBezTo>
                    <a:pt x="10" y="25"/>
                    <a:pt x="10" y="25"/>
                    <a:pt x="11" y="25"/>
                  </a:cubicBezTo>
                  <a:cubicBezTo>
                    <a:pt x="12" y="25"/>
                    <a:pt x="12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5" y="23"/>
                    <a:pt x="15" y="22"/>
                    <a:pt x="15" y="21"/>
                  </a:cubicBezTo>
                  <a:cubicBezTo>
                    <a:pt x="16" y="20"/>
                    <a:pt x="16" y="19"/>
                    <a:pt x="16" y="18"/>
                  </a:cubicBezTo>
                  <a:lnTo>
                    <a:pt x="1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55" name="Freeform 355"/>
            <p:cNvSpPr>
              <a:spLocks/>
            </p:cNvSpPr>
            <p:nvPr/>
          </p:nvSpPr>
          <p:spPr bwMode="auto">
            <a:xfrm>
              <a:off x="798598" y="3212571"/>
              <a:ext cx="97418" cy="124249"/>
            </a:xfrm>
            <a:custGeom>
              <a:avLst/>
              <a:gdLst>
                <a:gd name="T0" fmla="*/ 21 w 21"/>
                <a:gd name="T1" fmla="*/ 20 h 30"/>
                <a:gd name="T2" fmla="*/ 18 w 21"/>
                <a:gd name="T3" fmla="*/ 28 h 30"/>
                <a:gd name="T4" fmla="*/ 11 w 21"/>
                <a:gd name="T5" fmla="*/ 30 h 30"/>
                <a:gd name="T6" fmla="*/ 6 w 21"/>
                <a:gd name="T7" fmla="*/ 29 h 30"/>
                <a:gd name="T8" fmla="*/ 3 w 21"/>
                <a:gd name="T9" fmla="*/ 27 h 30"/>
                <a:gd name="T10" fmla="*/ 1 w 21"/>
                <a:gd name="T11" fmla="*/ 23 h 30"/>
                <a:gd name="T12" fmla="*/ 0 w 21"/>
                <a:gd name="T13" fmla="*/ 18 h 30"/>
                <a:gd name="T14" fmla="*/ 0 w 21"/>
                <a:gd name="T15" fmla="*/ 13 h 30"/>
                <a:gd name="T16" fmla="*/ 1 w 21"/>
                <a:gd name="T17" fmla="*/ 7 h 30"/>
                <a:gd name="T18" fmla="*/ 3 w 21"/>
                <a:gd name="T19" fmla="*/ 3 h 30"/>
                <a:gd name="T20" fmla="*/ 6 w 21"/>
                <a:gd name="T21" fmla="*/ 1 h 30"/>
                <a:gd name="T22" fmla="*/ 11 w 21"/>
                <a:gd name="T23" fmla="*/ 0 h 30"/>
                <a:gd name="T24" fmla="*/ 18 w 21"/>
                <a:gd name="T25" fmla="*/ 3 h 30"/>
                <a:gd name="T26" fmla="*/ 21 w 21"/>
                <a:gd name="T27" fmla="*/ 10 h 30"/>
                <a:gd name="T28" fmla="*/ 15 w 21"/>
                <a:gd name="T29" fmla="*/ 10 h 30"/>
                <a:gd name="T30" fmla="*/ 15 w 21"/>
                <a:gd name="T31" fmla="*/ 8 h 30"/>
                <a:gd name="T32" fmla="*/ 14 w 21"/>
                <a:gd name="T33" fmla="*/ 6 h 30"/>
                <a:gd name="T34" fmla="*/ 13 w 21"/>
                <a:gd name="T35" fmla="*/ 5 h 30"/>
                <a:gd name="T36" fmla="*/ 11 w 21"/>
                <a:gd name="T37" fmla="*/ 5 h 30"/>
                <a:gd name="T38" fmla="*/ 9 w 21"/>
                <a:gd name="T39" fmla="*/ 5 h 30"/>
                <a:gd name="T40" fmla="*/ 7 w 21"/>
                <a:gd name="T41" fmla="*/ 7 h 30"/>
                <a:gd name="T42" fmla="*/ 7 w 21"/>
                <a:gd name="T43" fmla="*/ 9 h 30"/>
                <a:gd name="T44" fmla="*/ 6 w 21"/>
                <a:gd name="T45" fmla="*/ 13 h 30"/>
                <a:gd name="T46" fmla="*/ 6 w 21"/>
                <a:gd name="T47" fmla="*/ 18 h 30"/>
                <a:gd name="T48" fmla="*/ 6 w 21"/>
                <a:gd name="T49" fmla="*/ 21 h 30"/>
                <a:gd name="T50" fmla="*/ 7 w 21"/>
                <a:gd name="T51" fmla="*/ 24 h 30"/>
                <a:gd name="T52" fmla="*/ 9 w 21"/>
                <a:gd name="T53" fmla="*/ 25 h 30"/>
                <a:gd name="T54" fmla="*/ 11 w 21"/>
                <a:gd name="T55" fmla="*/ 25 h 30"/>
                <a:gd name="T56" fmla="*/ 12 w 21"/>
                <a:gd name="T57" fmla="*/ 25 h 30"/>
                <a:gd name="T58" fmla="*/ 14 w 21"/>
                <a:gd name="T59" fmla="*/ 24 h 30"/>
                <a:gd name="T60" fmla="*/ 15 w 21"/>
                <a:gd name="T61" fmla="*/ 23 h 30"/>
                <a:gd name="T62" fmla="*/ 15 w 21"/>
                <a:gd name="T63" fmla="*/ 20 h 30"/>
                <a:gd name="T64" fmla="*/ 21 w 21"/>
                <a:gd name="T65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30">
                  <a:moveTo>
                    <a:pt x="21" y="20"/>
                  </a:moveTo>
                  <a:cubicBezTo>
                    <a:pt x="21" y="23"/>
                    <a:pt x="20" y="26"/>
                    <a:pt x="18" y="28"/>
                  </a:cubicBezTo>
                  <a:cubicBezTo>
                    <a:pt x="16" y="29"/>
                    <a:pt x="14" y="30"/>
                    <a:pt x="11" y="30"/>
                  </a:cubicBezTo>
                  <a:cubicBezTo>
                    <a:pt x="9" y="30"/>
                    <a:pt x="8" y="30"/>
                    <a:pt x="6" y="29"/>
                  </a:cubicBezTo>
                  <a:cubicBezTo>
                    <a:pt x="5" y="29"/>
                    <a:pt x="4" y="28"/>
                    <a:pt x="3" y="27"/>
                  </a:cubicBezTo>
                  <a:cubicBezTo>
                    <a:pt x="2" y="26"/>
                    <a:pt x="1" y="25"/>
                    <a:pt x="1" y="23"/>
                  </a:cubicBezTo>
                  <a:cubicBezTo>
                    <a:pt x="1" y="22"/>
                    <a:pt x="0" y="20"/>
                    <a:pt x="0" y="1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9"/>
                    <a:pt x="1" y="7"/>
                  </a:cubicBezTo>
                  <a:cubicBezTo>
                    <a:pt x="1" y="6"/>
                    <a:pt x="2" y="4"/>
                    <a:pt x="3" y="3"/>
                  </a:cubicBezTo>
                  <a:cubicBezTo>
                    <a:pt x="4" y="2"/>
                    <a:pt x="5" y="1"/>
                    <a:pt x="6" y="1"/>
                  </a:cubicBezTo>
                  <a:cubicBezTo>
                    <a:pt x="8" y="0"/>
                    <a:pt x="9" y="0"/>
                    <a:pt x="11" y="0"/>
                  </a:cubicBezTo>
                  <a:cubicBezTo>
                    <a:pt x="14" y="0"/>
                    <a:pt x="16" y="1"/>
                    <a:pt x="18" y="3"/>
                  </a:cubicBezTo>
                  <a:cubicBezTo>
                    <a:pt x="20" y="4"/>
                    <a:pt x="21" y="7"/>
                    <a:pt x="21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5" y="8"/>
                    <a:pt x="15" y="8"/>
                  </a:cubicBezTo>
                  <a:cubicBezTo>
                    <a:pt x="14" y="7"/>
                    <a:pt x="14" y="7"/>
                    <a:pt x="14" y="6"/>
                  </a:cubicBezTo>
                  <a:cubicBezTo>
                    <a:pt x="14" y="6"/>
                    <a:pt x="13" y="5"/>
                    <a:pt x="13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8" y="6"/>
                    <a:pt x="8" y="6"/>
                    <a:pt x="7" y="7"/>
                  </a:cubicBezTo>
                  <a:cubicBezTo>
                    <a:pt x="7" y="7"/>
                    <a:pt x="7" y="8"/>
                    <a:pt x="7" y="9"/>
                  </a:cubicBezTo>
                  <a:cubicBezTo>
                    <a:pt x="6" y="10"/>
                    <a:pt x="6" y="11"/>
                    <a:pt x="6" y="13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6" y="20"/>
                    <a:pt x="6" y="21"/>
                  </a:cubicBezTo>
                  <a:cubicBezTo>
                    <a:pt x="7" y="22"/>
                    <a:pt x="7" y="23"/>
                    <a:pt x="7" y="24"/>
                  </a:cubicBezTo>
                  <a:cubicBezTo>
                    <a:pt x="8" y="24"/>
                    <a:pt x="8" y="25"/>
                    <a:pt x="9" y="25"/>
                  </a:cubicBezTo>
                  <a:cubicBezTo>
                    <a:pt x="9" y="25"/>
                    <a:pt x="10" y="25"/>
                    <a:pt x="11" y="25"/>
                  </a:cubicBezTo>
                  <a:cubicBezTo>
                    <a:pt x="11" y="25"/>
                    <a:pt x="12" y="25"/>
                    <a:pt x="12" y="25"/>
                  </a:cubicBezTo>
                  <a:cubicBezTo>
                    <a:pt x="13" y="25"/>
                    <a:pt x="13" y="25"/>
                    <a:pt x="14" y="24"/>
                  </a:cubicBezTo>
                  <a:cubicBezTo>
                    <a:pt x="14" y="24"/>
                    <a:pt x="14" y="23"/>
                    <a:pt x="15" y="23"/>
                  </a:cubicBezTo>
                  <a:cubicBezTo>
                    <a:pt x="15" y="22"/>
                    <a:pt x="15" y="21"/>
                    <a:pt x="15" y="20"/>
                  </a:cubicBezTo>
                  <a:lnTo>
                    <a:pt x="21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56" name="Freeform 356"/>
            <p:cNvSpPr>
              <a:spLocks/>
            </p:cNvSpPr>
            <p:nvPr/>
          </p:nvSpPr>
          <p:spPr bwMode="auto">
            <a:xfrm>
              <a:off x="908835" y="3212571"/>
              <a:ext cx="92290" cy="124249"/>
            </a:xfrm>
            <a:custGeom>
              <a:avLst/>
              <a:gdLst>
                <a:gd name="T0" fmla="*/ 20 w 20"/>
                <a:gd name="T1" fmla="*/ 27 h 30"/>
                <a:gd name="T2" fmla="*/ 19 w 20"/>
                <a:gd name="T3" fmla="*/ 28 h 30"/>
                <a:gd name="T4" fmla="*/ 17 w 20"/>
                <a:gd name="T5" fmla="*/ 29 h 30"/>
                <a:gd name="T6" fmla="*/ 14 w 20"/>
                <a:gd name="T7" fmla="*/ 30 h 30"/>
                <a:gd name="T8" fmla="*/ 11 w 20"/>
                <a:gd name="T9" fmla="*/ 30 h 30"/>
                <a:gd name="T10" fmla="*/ 6 w 20"/>
                <a:gd name="T11" fmla="*/ 30 h 30"/>
                <a:gd name="T12" fmla="*/ 3 w 20"/>
                <a:gd name="T13" fmla="*/ 27 h 30"/>
                <a:gd name="T14" fmla="*/ 1 w 20"/>
                <a:gd name="T15" fmla="*/ 23 h 30"/>
                <a:gd name="T16" fmla="*/ 0 w 20"/>
                <a:gd name="T17" fmla="*/ 18 h 30"/>
                <a:gd name="T18" fmla="*/ 0 w 20"/>
                <a:gd name="T19" fmla="*/ 13 h 30"/>
                <a:gd name="T20" fmla="*/ 1 w 20"/>
                <a:gd name="T21" fmla="*/ 7 h 30"/>
                <a:gd name="T22" fmla="*/ 3 w 20"/>
                <a:gd name="T23" fmla="*/ 3 h 30"/>
                <a:gd name="T24" fmla="*/ 6 w 20"/>
                <a:gd name="T25" fmla="*/ 1 h 30"/>
                <a:gd name="T26" fmla="*/ 10 w 20"/>
                <a:gd name="T27" fmla="*/ 0 h 30"/>
                <a:gd name="T28" fmla="*/ 15 w 20"/>
                <a:gd name="T29" fmla="*/ 1 h 30"/>
                <a:gd name="T30" fmla="*/ 18 w 20"/>
                <a:gd name="T31" fmla="*/ 3 h 30"/>
                <a:gd name="T32" fmla="*/ 20 w 20"/>
                <a:gd name="T33" fmla="*/ 6 h 30"/>
                <a:gd name="T34" fmla="*/ 20 w 20"/>
                <a:gd name="T35" fmla="*/ 10 h 30"/>
                <a:gd name="T36" fmla="*/ 15 w 20"/>
                <a:gd name="T37" fmla="*/ 10 h 30"/>
                <a:gd name="T38" fmla="*/ 14 w 20"/>
                <a:gd name="T39" fmla="*/ 7 h 30"/>
                <a:gd name="T40" fmla="*/ 13 w 20"/>
                <a:gd name="T41" fmla="*/ 6 h 30"/>
                <a:gd name="T42" fmla="*/ 12 w 20"/>
                <a:gd name="T43" fmla="*/ 5 h 30"/>
                <a:gd name="T44" fmla="*/ 11 w 20"/>
                <a:gd name="T45" fmla="*/ 5 h 30"/>
                <a:gd name="T46" fmla="*/ 9 w 20"/>
                <a:gd name="T47" fmla="*/ 5 h 30"/>
                <a:gd name="T48" fmla="*/ 7 w 20"/>
                <a:gd name="T49" fmla="*/ 7 h 30"/>
                <a:gd name="T50" fmla="*/ 6 w 20"/>
                <a:gd name="T51" fmla="*/ 9 h 30"/>
                <a:gd name="T52" fmla="*/ 6 w 20"/>
                <a:gd name="T53" fmla="*/ 13 h 30"/>
                <a:gd name="T54" fmla="*/ 6 w 20"/>
                <a:gd name="T55" fmla="*/ 18 h 30"/>
                <a:gd name="T56" fmla="*/ 6 w 20"/>
                <a:gd name="T57" fmla="*/ 21 h 30"/>
                <a:gd name="T58" fmla="*/ 7 w 20"/>
                <a:gd name="T59" fmla="*/ 24 h 30"/>
                <a:gd name="T60" fmla="*/ 9 w 20"/>
                <a:gd name="T61" fmla="*/ 25 h 30"/>
                <a:gd name="T62" fmla="*/ 11 w 20"/>
                <a:gd name="T63" fmla="*/ 25 h 30"/>
                <a:gd name="T64" fmla="*/ 12 w 20"/>
                <a:gd name="T65" fmla="*/ 25 h 30"/>
                <a:gd name="T66" fmla="*/ 13 w 20"/>
                <a:gd name="T67" fmla="*/ 25 h 30"/>
                <a:gd name="T68" fmla="*/ 14 w 20"/>
                <a:gd name="T69" fmla="*/ 25 h 30"/>
                <a:gd name="T70" fmla="*/ 14 w 20"/>
                <a:gd name="T71" fmla="*/ 24 h 30"/>
                <a:gd name="T72" fmla="*/ 14 w 20"/>
                <a:gd name="T73" fmla="*/ 19 h 30"/>
                <a:gd name="T74" fmla="*/ 10 w 20"/>
                <a:gd name="T75" fmla="*/ 19 h 30"/>
                <a:gd name="T76" fmla="*/ 10 w 20"/>
                <a:gd name="T77" fmla="*/ 14 h 30"/>
                <a:gd name="T78" fmla="*/ 20 w 20"/>
                <a:gd name="T79" fmla="*/ 14 h 30"/>
                <a:gd name="T80" fmla="*/ 20 w 20"/>
                <a:gd name="T81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" h="30">
                  <a:moveTo>
                    <a:pt x="20" y="27"/>
                  </a:moveTo>
                  <a:cubicBezTo>
                    <a:pt x="20" y="27"/>
                    <a:pt x="20" y="27"/>
                    <a:pt x="19" y="28"/>
                  </a:cubicBezTo>
                  <a:cubicBezTo>
                    <a:pt x="19" y="28"/>
                    <a:pt x="18" y="29"/>
                    <a:pt x="17" y="29"/>
                  </a:cubicBezTo>
                  <a:cubicBezTo>
                    <a:pt x="16" y="29"/>
                    <a:pt x="16" y="30"/>
                    <a:pt x="14" y="30"/>
                  </a:cubicBezTo>
                  <a:cubicBezTo>
                    <a:pt x="13" y="30"/>
                    <a:pt x="12" y="30"/>
                    <a:pt x="11" y="30"/>
                  </a:cubicBezTo>
                  <a:cubicBezTo>
                    <a:pt x="9" y="30"/>
                    <a:pt x="8" y="30"/>
                    <a:pt x="6" y="30"/>
                  </a:cubicBezTo>
                  <a:cubicBezTo>
                    <a:pt x="5" y="29"/>
                    <a:pt x="4" y="28"/>
                    <a:pt x="3" y="27"/>
                  </a:cubicBezTo>
                  <a:cubicBezTo>
                    <a:pt x="2" y="26"/>
                    <a:pt x="1" y="25"/>
                    <a:pt x="1" y="23"/>
                  </a:cubicBezTo>
                  <a:cubicBezTo>
                    <a:pt x="0" y="22"/>
                    <a:pt x="0" y="20"/>
                    <a:pt x="0" y="1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0" y="9"/>
                    <a:pt x="1" y="7"/>
                  </a:cubicBezTo>
                  <a:cubicBezTo>
                    <a:pt x="1" y="5"/>
                    <a:pt x="2" y="4"/>
                    <a:pt x="3" y="3"/>
                  </a:cubicBezTo>
                  <a:cubicBezTo>
                    <a:pt x="4" y="2"/>
                    <a:pt x="5" y="1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16" y="1"/>
                    <a:pt x="17" y="2"/>
                    <a:pt x="18" y="3"/>
                  </a:cubicBezTo>
                  <a:cubicBezTo>
                    <a:pt x="19" y="3"/>
                    <a:pt x="19" y="4"/>
                    <a:pt x="20" y="6"/>
                  </a:cubicBezTo>
                  <a:cubicBezTo>
                    <a:pt x="20" y="7"/>
                    <a:pt x="20" y="8"/>
                    <a:pt x="20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4" y="8"/>
                    <a:pt x="14" y="7"/>
                  </a:cubicBezTo>
                  <a:cubicBezTo>
                    <a:pt x="14" y="7"/>
                    <a:pt x="14" y="6"/>
                    <a:pt x="13" y="6"/>
                  </a:cubicBezTo>
                  <a:cubicBezTo>
                    <a:pt x="13" y="6"/>
                    <a:pt x="13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8" y="6"/>
                    <a:pt x="7" y="6"/>
                    <a:pt x="7" y="7"/>
                  </a:cubicBezTo>
                  <a:cubicBezTo>
                    <a:pt x="7" y="7"/>
                    <a:pt x="6" y="8"/>
                    <a:pt x="6" y="9"/>
                  </a:cubicBezTo>
                  <a:cubicBezTo>
                    <a:pt x="6" y="10"/>
                    <a:pt x="6" y="11"/>
                    <a:pt x="6" y="13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6" y="20"/>
                    <a:pt x="6" y="21"/>
                  </a:cubicBezTo>
                  <a:cubicBezTo>
                    <a:pt x="6" y="22"/>
                    <a:pt x="7" y="23"/>
                    <a:pt x="7" y="24"/>
                  </a:cubicBezTo>
                  <a:cubicBezTo>
                    <a:pt x="8" y="24"/>
                    <a:pt x="8" y="25"/>
                    <a:pt x="9" y="25"/>
                  </a:cubicBezTo>
                  <a:cubicBezTo>
                    <a:pt x="9" y="25"/>
                    <a:pt x="10" y="25"/>
                    <a:pt x="11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20" y="14"/>
                    <a:pt x="20" y="14"/>
                    <a:pt x="20" y="14"/>
                  </a:cubicBezTo>
                  <a:lnTo>
                    <a:pt x="20" y="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57" name="Freeform 357"/>
            <p:cNvSpPr>
              <a:spLocks/>
            </p:cNvSpPr>
            <p:nvPr/>
          </p:nvSpPr>
          <p:spPr bwMode="auto">
            <a:xfrm>
              <a:off x="1013943" y="3244783"/>
              <a:ext cx="76909" cy="92037"/>
            </a:xfrm>
            <a:custGeom>
              <a:avLst/>
              <a:gdLst>
                <a:gd name="T0" fmla="*/ 11 w 17"/>
                <a:gd name="T1" fmla="*/ 16 h 22"/>
                <a:gd name="T2" fmla="*/ 11 w 17"/>
                <a:gd name="T3" fmla="*/ 15 h 22"/>
                <a:gd name="T4" fmla="*/ 10 w 17"/>
                <a:gd name="T5" fmla="*/ 15 h 22"/>
                <a:gd name="T6" fmla="*/ 9 w 17"/>
                <a:gd name="T7" fmla="*/ 14 h 22"/>
                <a:gd name="T8" fmla="*/ 7 w 17"/>
                <a:gd name="T9" fmla="*/ 13 h 22"/>
                <a:gd name="T10" fmla="*/ 5 w 17"/>
                <a:gd name="T11" fmla="*/ 12 h 22"/>
                <a:gd name="T12" fmla="*/ 3 w 17"/>
                <a:gd name="T13" fmla="*/ 10 h 22"/>
                <a:gd name="T14" fmla="*/ 1 w 17"/>
                <a:gd name="T15" fmla="*/ 9 h 22"/>
                <a:gd name="T16" fmla="*/ 1 w 17"/>
                <a:gd name="T17" fmla="*/ 6 h 22"/>
                <a:gd name="T18" fmla="*/ 2 w 17"/>
                <a:gd name="T19" fmla="*/ 4 h 22"/>
                <a:gd name="T20" fmla="*/ 3 w 17"/>
                <a:gd name="T21" fmla="*/ 2 h 22"/>
                <a:gd name="T22" fmla="*/ 5 w 17"/>
                <a:gd name="T23" fmla="*/ 0 h 22"/>
                <a:gd name="T24" fmla="*/ 9 w 17"/>
                <a:gd name="T25" fmla="*/ 0 h 22"/>
                <a:gd name="T26" fmla="*/ 12 w 17"/>
                <a:gd name="T27" fmla="*/ 0 h 22"/>
                <a:gd name="T28" fmla="*/ 14 w 17"/>
                <a:gd name="T29" fmla="*/ 1 h 22"/>
                <a:gd name="T30" fmla="*/ 16 w 17"/>
                <a:gd name="T31" fmla="*/ 4 h 22"/>
                <a:gd name="T32" fmla="*/ 17 w 17"/>
                <a:gd name="T33" fmla="*/ 6 h 22"/>
                <a:gd name="T34" fmla="*/ 11 w 17"/>
                <a:gd name="T35" fmla="*/ 6 h 22"/>
                <a:gd name="T36" fmla="*/ 10 w 17"/>
                <a:gd name="T37" fmla="*/ 4 h 22"/>
                <a:gd name="T38" fmla="*/ 9 w 17"/>
                <a:gd name="T39" fmla="*/ 4 h 22"/>
                <a:gd name="T40" fmla="*/ 7 w 17"/>
                <a:gd name="T41" fmla="*/ 4 h 22"/>
                <a:gd name="T42" fmla="*/ 6 w 17"/>
                <a:gd name="T43" fmla="*/ 6 h 22"/>
                <a:gd name="T44" fmla="*/ 7 w 17"/>
                <a:gd name="T45" fmla="*/ 7 h 22"/>
                <a:gd name="T46" fmla="*/ 7 w 17"/>
                <a:gd name="T47" fmla="*/ 7 h 22"/>
                <a:gd name="T48" fmla="*/ 8 w 17"/>
                <a:gd name="T49" fmla="*/ 8 h 22"/>
                <a:gd name="T50" fmla="*/ 10 w 17"/>
                <a:gd name="T51" fmla="*/ 9 h 22"/>
                <a:gd name="T52" fmla="*/ 13 w 17"/>
                <a:gd name="T53" fmla="*/ 10 h 22"/>
                <a:gd name="T54" fmla="*/ 15 w 17"/>
                <a:gd name="T55" fmla="*/ 12 h 22"/>
                <a:gd name="T56" fmla="*/ 16 w 17"/>
                <a:gd name="T57" fmla="*/ 13 h 22"/>
                <a:gd name="T58" fmla="*/ 17 w 17"/>
                <a:gd name="T59" fmla="*/ 16 h 22"/>
                <a:gd name="T60" fmla="*/ 16 w 17"/>
                <a:gd name="T61" fmla="*/ 18 h 22"/>
                <a:gd name="T62" fmla="*/ 14 w 17"/>
                <a:gd name="T63" fmla="*/ 20 h 22"/>
                <a:gd name="T64" fmla="*/ 12 w 17"/>
                <a:gd name="T65" fmla="*/ 22 h 22"/>
                <a:gd name="T66" fmla="*/ 9 w 17"/>
                <a:gd name="T67" fmla="*/ 22 h 22"/>
                <a:gd name="T68" fmla="*/ 5 w 17"/>
                <a:gd name="T69" fmla="*/ 22 h 22"/>
                <a:gd name="T70" fmla="*/ 2 w 17"/>
                <a:gd name="T71" fmla="*/ 20 h 22"/>
                <a:gd name="T72" fmla="*/ 1 w 17"/>
                <a:gd name="T73" fmla="*/ 18 h 22"/>
                <a:gd name="T74" fmla="*/ 0 w 17"/>
                <a:gd name="T75" fmla="*/ 15 h 22"/>
                <a:gd name="T76" fmla="*/ 6 w 17"/>
                <a:gd name="T77" fmla="*/ 15 h 22"/>
                <a:gd name="T78" fmla="*/ 6 w 17"/>
                <a:gd name="T79" fmla="*/ 17 h 22"/>
                <a:gd name="T80" fmla="*/ 7 w 17"/>
                <a:gd name="T81" fmla="*/ 17 h 22"/>
                <a:gd name="T82" fmla="*/ 8 w 17"/>
                <a:gd name="T83" fmla="*/ 18 h 22"/>
                <a:gd name="T84" fmla="*/ 9 w 17"/>
                <a:gd name="T85" fmla="*/ 18 h 22"/>
                <a:gd name="T86" fmla="*/ 11 w 17"/>
                <a:gd name="T8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" h="22">
                  <a:moveTo>
                    <a:pt x="11" y="16"/>
                  </a:moveTo>
                  <a:cubicBezTo>
                    <a:pt x="11" y="16"/>
                    <a:pt x="11" y="15"/>
                    <a:pt x="11" y="15"/>
                  </a:cubicBezTo>
                  <a:cubicBezTo>
                    <a:pt x="11" y="15"/>
                    <a:pt x="10" y="15"/>
                    <a:pt x="10" y="15"/>
                  </a:cubicBezTo>
                  <a:cubicBezTo>
                    <a:pt x="10" y="14"/>
                    <a:pt x="9" y="14"/>
                    <a:pt x="9" y="14"/>
                  </a:cubicBezTo>
                  <a:cubicBezTo>
                    <a:pt x="8" y="14"/>
                    <a:pt x="8" y="13"/>
                    <a:pt x="7" y="13"/>
                  </a:cubicBezTo>
                  <a:cubicBezTo>
                    <a:pt x="6" y="13"/>
                    <a:pt x="5" y="12"/>
                    <a:pt x="5" y="12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2" y="10"/>
                    <a:pt x="2" y="9"/>
                    <a:pt x="1" y="9"/>
                  </a:cubicBezTo>
                  <a:cubicBezTo>
                    <a:pt x="1" y="8"/>
                    <a:pt x="1" y="7"/>
                    <a:pt x="1" y="6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15" y="2"/>
                    <a:pt x="16" y="3"/>
                    <a:pt x="16" y="4"/>
                  </a:cubicBezTo>
                  <a:cubicBezTo>
                    <a:pt x="16" y="4"/>
                    <a:pt x="17" y="5"/>
                    <a:pt x="17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5"/>
                    <a:pt x="10" y="4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7" y="5"/>
                    <a:pt x="6" y="5"/>
                    <a:pt x="6" y="6"/>
                  </a:cubicBezTo>
                  <a:cubicBezTo>
                    <a:pt x="6" y="6"/>
                    <a:pt x="7" y="6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8"/>
                    <a:pt x="10" y="9"/>
                  </a:cubicBezTo>
                  <a:cubicBezTo>
                    <a:pt x="11" y="9"/>
                    <a:pt x="12" y="10"/>
                    <a:pt x="13" y="10"/>
                  </a:cubicBezTo>
                  <a:cubicBezTo>
                    <a:pt x="14" y="11"/>
                    <a:pt x="14" y="11"/>
                    <a:pt x="15" y="12"/>
                  </a:cubicBezTo>
                  <a:cubicBezTo>
                    <a:pt x="16" y="12"/>
                    <a:pt x="16" y="13"/>
                    <a:pt x="16" y="13"/>
                  </a:cubicBezTo>
                  <a:cubicBezTo>
                    <a:pt x="16" y="14"/>
                    <a:pt x="17" y="15"/>
                    <a:pt x="17" y="16"/>
                  </a:cubicBezTo>
                  <a:cubicBezTo>
                    <a:pt x="17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4" y="21"/>
                    <a:pt x="13" y="22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2" y="19"/>
                    <a:pt x="1" y="19"/>
                    <a:pt x="1" y="18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10" y="18"/>
                    <a:pt x="11" y="17"/>
                    <a:pt x="11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58" name="Freeform 358"/>
            <p:cNvSpPr>
              <a:spLocks/>
            </p:cNvSpPr>
            <p:nvPr/>
          </p:nvSpPr>
          <p:spPr bwMode="auto">
            <a:xfrm>
              <a:off x="1149815" y="3244783"/>
              <a:ext cx="120491" cy="92037"/>
            </a:xfrm>
            <a:custGeom>
              <a:avLst/>
              <a:gdLst>
                <a:gd name="T0" fmla="*/ 5 w 26"/>
                <a:gd name="T1" fmla="*/ 0 h 22"/>
                <a:gd name="T2" fmla="*/ 5 w 26"/>
                <a:gd name="T3" fmla="*/ 2 h 22"/>
                <a:gd name="T4" fmla="*/ 7 w 26"/>
                <a:gd name="T5" fmla="*/ 0 h 22"/>
                <a:gd name="T6" fmla="*/ 10 w 26"/>
                <a:gd name="T7" fmla="*/ 0 h 22"/>
                <a:gd name="T8" fmla="*/ 13 w 26"/>
                <a:gd name="T9" fmla="*/ 0 h 22"/>
                <a:gd name="T10" fmla="*/ 15 w 26"/>
                <a:gd name="T11" fmla="*/ 3 h 22"/>
                <a:gd name="T12" fmla="*/ 17 w 26"/>
                <a:gd name="T13" fmla="*/ 0 h 22"/>
                <a:gd name="T14" fmla="*/ 20 w 26"/>
                <a:gd name="T15" fmla="*/ 0 h 22"/>
                <a:gd name="T16" fmla="*/ 23 w 26"/>
                <a:gd name="T17" fmla="*/ 0 h 22"/>
                <a:gd name="T18" fmla="*/ 24 w 26"/>
                <a:gd name="T19" fmla="*/ 1 h 22"/>
                <a:gd name="T20" fmla="*/ 26 w 26"/>
                <a:gd name="T21" fmla="*/ 4 h 22"/>
                <a:gd name="T22" fmla="*/ 26 w 26"/>
                <a:gd name="T23" fmla="*/ 8 h 22"/>
                <a:gd name="T24" fmla="*/ 26 w 26"/>
                <a:gd name="T25" fmla="*/ 22 h 22"/>
                <a:gd name="T26" fmla="*/ 20 w 26"/>
                <a:gd name="T27" fmla="*/ 22 h 22"/>
                <a:gd name="T28" fmla="*/ 20 w 26"/>
                <a:gd name="T29" fmla="*/ 8 h 22"/>
                <a:gd name="T30" fmla="*/ 20 w 26"/>
                <a:gd name="T31" fmla="*/ 6 h 22"/>
                <a:gd name="T32" fmla="*/ 20 w 26"/>
                <a:gd name="T33" fmla="*/ 5 h 22"/>
                <a:gd name="T34" fmla="*/ 19 w 26"/>
                <a:gd name="T35" fmla="*/ 5 h 22"/>
                <a:gd name="T36" fmla="*/ 18 w 26"/>
                <a:gd name="T37" fmla="*/ 4 h 22"/>
                <a:gd name="T38" fmla="*/ 17 w 26"/>
                <a:gd name="T39" fmla="*/ 5 h 22"/>
                <a:gd name="T40" fmla="*/ 16 w 26"/>
                <a:gd name="T41" fmla="*/ 6 h 22"/>
                <a:gd name="T42" fmla="*/ 16 w 26"/>
                <a:gd name="T43" fmla="*/ 7 h 22"/>
                <a:gd name="T44" fmla="*/ 16 w 26"/>
                <a:gd name="T45" fmla="*/ 7 h 22"/>
                <a:gd name="T46" fmla="*/ 16 w 26"/>
                <a:gd name="T47" fmla="*/ 22 h 22"/>
                <a:gd name="T48" fmla="*/ 10 w 26"/>
                <a:gd name="T49" fmla="*/ 22 h 22"/>
                <a:gd name="T50" fmla="*/ 10 w 26"/>
                <a:gd name="T51" fmla="*/ 8 h 22"/>
                <a:gd name="T52" fmla="*/ 10 w 26"/>
                <a:gd name="T53" fmla="*/ 6 h 22"/>
                <a:gd name="T54" fmla="*/ 9 w 26"/>
                <a:gd name="T55" fmla="*/ 5 h 22"/>
                <a:gd name="T56" fmla="*/ 9 w 26"/>
                <a:gd name="T57" fmla="*/ 5 h 22"/>
                <a:gd name="T58" fmla="*/ 8 w 26"/>
                <a:gd name="T59" fmla="*/ 4 h 22"/>
                <a:gd name="T60" fmla="*/ 6 w 26"/>
                <a:gd name="T61" fmla="*/ 5 h 22"/>
                <a:gd name="T62" fmla="*/ 5 w 26"/>
                <a:gd name="T63" fmla="*/ 6 h 22"/>
                <a:gd name="T64" fmla="*/ 5 w 26"/>
                <a:gd name="T65" fmla="*/ 22 h 22"/>
                <a:gd name="T66" fmla="*/ 0 w 26"/>
                <a:gd name="T67" fmla="*/ 22 h 22"/>
                <a:gd name="T68" fmla="*/ 0 w 26"/>
                <a:gd name="T69" fmla="*/ 0 h 22"/>
                <a:gd name="T70" fmla="*/ 5 w 26"/>
                <a:gd name="T7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" h="22">
                  <a:moveTo>
                    <a:pt x="5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6" y="1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1"/>
                    <a:pt x="14" y="2"/>
                    <a:pt x="15" y="3"/>
                  </a:cubicBezTo>
                  <a:cubicBezTo>
                    <a:pt x="15" y="2"/>
                    <a:pt x="16" y="1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0"/>
                    <a:pt x="23" y="0"/>
                  </a:cubicBezTo>
                  <a:cubicBezTo>
                    <a:pt x="23" y="0"/>
                    <a:pt x="24" y="1"/>
                    <a:pt x="24" y="1"/>
                  </a:cubicBezTo>
                  <a:cubicBezTo>
                    <a:pt x="25" y="2"/>
                    <a:pt x="25" y="3"/>
                    <a:pt x="26" y="4"/>
                  </a:cubicBezTo>
                  <a:cubicBezTo>
                    <a:pt x="26" y="5"/>
                    <a:pt x="26" y="6"/>
                    <a:pt x="26" y="8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20" y="7"/>
                    <a:pt x="20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cubicBezTo>
                    <a:pt x="19" y="4"/>
                    <a:pt x="18" y="4"/>
                    <a:pt x="18" y="4"/>
                  </a:cubicBezTo>
                  <a:cubicBezTo>
                    <a:pt x="17" y="4"/>
                    <a:pt x="17" y="5"/>
                    <a:pt x="17" y="5"/>
                  </a:cubicBezTo>
                  <a:cubicBezTo>
                    <a:pt x="16" y="5"/>
                    <a:pt x="16" y="6"/>
                    <a:pt x="16" y="6"/>
                  </a:cubicBezTo>
                  <a:cubicBezTo>
                    <a:pt x="16" y="6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0" y="6"/>
                    <a:pt x="10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5"/>
                    <a:pt x="6" y="5"/>
                  </a:cubicBezTo>
                  <a:cubicBezTo>
                    <a:pt x="6" y="5"/>
                    <a:pt x="6" y="5"/>
                    <a:pt x="5" y="6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59" name="Freeform 359"/>
            <p:cNvSpPr>
              <a:spLocks noEditPoints="1"/>
            </p:cNvSpPr>
            <p:nvPr/>
          </p:nvSpPr>
          <p:spPr bwMode="auto">
            <a:xfrm>
              <a:off x="1288252" y="3244783"/>
              <a:ext cx="71782" cy="92037"/>
            </a:xfrm>
            <a:custGeom>
              <a:avLst/>
              <a:gdLst>
                <a:gd name="T0" fmla="*/ 11 w 16"/>
                <a:gd name="T1" fmla="*/ 22 h 22"/>
                <a:gd name="T2" fmla="*/ 10 w 16"/>
                <a:gd name="T3" fmla="*/ 21 h 22"/>
                <a:gd name="T4" fmla="*/ 10 w 16"/>
                <a:gd name="T5" fmla="*/ 20 h 22"/>
                <a:gd name="T6" fmla="*/ 8 w 16"/>
                <a:gd name="T7" fmla="*/ 22 h 22"/>
                <a:gd name="T8" fmla="*/ 6 w 16"/>
                <a:gd name="T9" fmla="*/ 22 h 22"/>
                <a:gd name="T10" fmla="*/ 3 w 16"/>
                <a:gd name="T11" fmla="*/ 22 h 22"/>
                <a:gd name="T12" fmla="*/ 1 w 16"/>
                <a:gd name="T13" fmla="*/ 21 h 22"/>
                <a:gd name="T14" fmla="*/ 0 w 16"/>
                <a:gd name="T15" fmla="*/ 18 h 22"/>
                <a:gd name="T16" fmla="*/ 0 w 16"/>
                <a:gd name="T17" fmla="*/ 16 h 22"/>
                <a:gd name="T18" fmla="*/ 0 w 16"/>
                <a:gd name="T19" fmla="*/ 13 h 22"/>
                <a:gd name="T20" fmla="*/ 2 w 16"/>
                <a:gd name="T21" fmla="*/ 10 h 22"/>
                <a:gd name="T22" fmla="*/ 4 w 16"/>
                <a:gd name="T23" fmla="*/ 9 h 22"/>
                <a:gd name="T24" fmla="*/ 8 w 16"/>
                <a:gd name="T25" fmla="*/ 9 h 22"/>
                <a:gd name="T26" fmla="*/ 10 w 16"/>
                <a:gd name="T27" fmla="*/ 9 h 22"/>
                <a:gd name="T28" fmla="*/ 10 w 16"/>
                <a:gd name="T29" fmla="*/ 7 h 22"/>
                <a:gd name="T30" fmla="*/ 9 w 16"/>
                <a:gd name="T31" fmla="*/ 5 h 22"/>
                <a:gd name="T32" fmla="*/ 8 w 16"/>
                <a:gd name="T33" fmla="*/ 4 h 22"/>
                <a:gd name="T34" fmla="*/ 6 w 16"/>
                <a:gd name="T35" fmla="*/ 5 h 22"/>
                <a:gd name="T36" fmla="*/ 6 w 16"/>
                <a:gd name="T37" fmla="*/ 7 h 22"/>
                <a:gd name="T38" fmla="*/ 0 w 16"/>
                <a:gd name="T39" fmla="*/ 7 h 22"/>
                <a:gd name="T40" fmla="*/ 1 w 16"/>
                <a:gd name="T41" fmla="*/ 4 h 22"/>
                <a:gd name="T42" fmla="*/ 2 w 16"/>
                <a:gd name="T43" fmla="*/ 2 h 22"/>
                <a:gd name="T44" fmla="*/ 5 w 16"/>
                <a:gd name="T45" fmla="*/ 0 h 22"/>
                <a:gd name="T46" fmla="*/ 8 w 16"/>
                <a:gd name="T47" fmla="*/ 0 h 22"/>
                <a:gd name="T48" fmla="*/ 11 w 16"/>
                <a:gd name="T49" fmla="*/ 0 h 22"/>
                <a:gd name="T50" fmla="*/ 13 w 16"/>
                <a:gd name="T51" fmla="*/ 1 h 22"/>
                <a:gd name="T52" fmla="*/ 15 w 16"/>
                <a:gd name="T53" fmla="*/ 4 h 22"/>
                <a:gd name="T54" fmla="*/ 16 w 16"/>
                <a:gd name="T55" fmla="*/ 7 h 22"/>
                <a:gd name="T56" fmla="*/ 16 w 16"/>
                <a:gd name="T57" fmla="*/ 17 h 22"/>
                <a:gd name="T58" fmla="*/ 16 w 16"/>
                <a:gd name="T59" fmla="*/ 18 h 22"/>
                <a:gd name="T60" fmla="*/ 16 w 16"/>
                <a:gd name="T61" fmla="*/ 20 h 22"/>
                <a:gd name="T62" fmla="*/ 16 w 16"/>
                <a:gd name="T63" fmla="*/ 21 h 22"/>
                <a:gd name="T64" fmla="*/ 16 w 16"/>
                <a:gd name="T65" fmla="*/ 22 h 22"/>
                <a:gd name="T66" fmla="*/ 16 w 16"/>
                <a:gd name="T67" fmla="*/ 22 h 22"/>
                <a:gd name="T68" fmla="*/ 11 w 16"/>
                <a:gd name="T69" fmla="*/ 22 h 22"/>
                <a:gd name="T70" fmla="*/ 7 w 16"/>
                <a:gd name="T71" fmla="*/ 18 h 22"/>
                <a:gd name="T72" fmla="*/ 9 w 16"/>
                <a:gd name="T73" fmla="*/ 17 h 22"/>
                <a:gd name="T74" fmla="*/ 10 w 16"/>
                <a:gd name="T75" fmla="*/ 16 h 22"/>
                <a:gd name="T76" fmla="*/ 10 w 16"/>
                <a:gd name="T77" fmla="*/ 12 h 22"/>
                <a:gd name="T78" fmla="*/ 8 w 16"/>
                <a:gd name="T79" fmla="*/ 12 h 22"/>
                <a:gd name="T80" fmla="*/ 7 w 16"/>
                <a:gd name="T81" fmla="*/ 12 h 22"/>
                <a:gd name="T82" fmla="*/ 6 w 16"/>
                <a:gd name="T83" fmla="*/ 13 h 22"/>
                <a:gd name="T84" fmla="*/ 6 w 16"/>
                <a:gd name="T85" fmla="*/ 14 h 22"/>
                <a:gd name="T86" fmla="*/ 5 w 16"/>
                <a:gd name="T87" fmla="*/ 15 h 22"/>
                <a:gd name="T88" fmla="*/ 6 w 16"/>
                <a:gd name="T89" fmla="*/ 17 h 22"/>
                <a:gd name="T90" fmla="*/ 7 w 16"/>
                <a:gd name="T91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" h="22">
                  <a:moveTo>
                    <a:pt x="11" y="22"/>
                  </a:moveTo>
                  <a:cubicBezTo>
                    <a:pt x="11" y="22"/>
                    <a:pt x="10" y="21"/>
                    <a:pt x="10" y="21"/>
                  </a:cubicBezTo>
                  <a:cubicBezTo>
                    <a:pt x="10" y="21"/>
                    <a:pt x="10" y="21"/>
                    <a:pt x="10" y="20"/>
                  </a:cubicBezTo>
                  <a:cubicBezTo>
                    <a:pt x="10" y="21"/>
                    <a:pt x="9" y="21"/>
                    <a:pt x="8" y="22"/>
                  </a:cubicBezTo>
                  <a:cubicBezTo>
                    <a:pt x="8" y="22"/>
                    <a:pt x="7" y="22"/>
                    <a:pt x="6" y="22"/>
                  </a:cubicBezTo>
                  <a:cubicBezTo>
                    <a:pt x="5" y="22"/>
                    <a:pt x="4" y="22"/>
                    <a:pt x="3" y="22"/>
                  </a:cubicBezTo>
                  <a:cubicBezTo>
                    <a:pt x="3" y="22"/>
                    <a:pt x="2" y="21"/>
                    <a:pt x="1" y="21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0" y="12"/>
                    <a:pt x="1" y="11"/>
                    <a:pt x="2" y="10"/>
                  </a:cubicBezTo>
                  <a:cubicBezTo>
                    <a:pt x="2" y="10"/>
                    <a:pt x="3" y="9"/>
                    <a:pt x="4" y="9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5"/>
                    <a:pt x="9" y="5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7" y="4"/>
                    <a:pt x="7" y="4"/>
                    <a:pt x="6" y="5"/>
                  </a:cubicBezTo>
                  <a:cubicBezTo>
                    <a:pt x="6" y="5"/>
                    <a:pt x="6" y="6"/>
                    <a:pt x="6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1"/>
                    <a:pt x="13" y="1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5" y="4"/>
                    <a:pt x="16" y="6"/>
                    <a:pt x="16" y="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1"/>
                    <a:pt x="16" y="21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1" y="22"/>
                  </a:lnTo>
                  <a:close/>
                  <a:moveTo>
                    <a:pt x="7" y="18"/>
                  </a:moveTo>
                  <a:cubicBezTo>
                    <a:pt x="8" y="18"/>
                    <a:pt x="8" y="18"/>
                    <a:pt x="9" y="17"/>
                  </a:cubicBezTo>
                  <a:cubicBezTo>
                    <a:pt x="9" y="17"/>
                    <a:pt x="10" y="17"/>
                    <a:pt x="10" y="16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7" y="12"/>
                    <a:pt x="7" y="12"/>
                  </a:cubicBezTo>
                  <a:cubicBezTo>
                    <a:pt x="7" y="12"/>
                    <a:pt x="6" y="13"/>
                    <a:pt x="6" y="13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5" y="14"/>
                    <a:pt x="5" y="15"/>
                    <a:pt x="5" y="15"/>
                  </a:cubicBezTo>
                  <a:cubicBezTo>
                    <a:pt x="5" y="16"/>
                    <a:pt x="5" y="17"/>
                    <a:pt x="6" y="17"/>
                  </a:cubicBezTo>
                  <a:cubicBezTo>
                    <a:pt x="6" y="18"/>
                    <a:pt x="7" y="18"/>
                    <a:pt x="7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60" name="Freeform 360"/>
            <p:cNvSpPr>
              <a:spLocks/>
            </p:cNvSpPr>
            <p:nvPr/>
          </p:nvSpPr>
          <p:spPr bwMode="auto">
            <a:xfrm>
              <a:off x="1377977" y="3207969"/>
              <a:ext cx="76909" cy="128851"/>
            </a:xfrm>
            <a:custGeom>
              <a:avLst/>
              <a:gdLst>
                <a:gd name="T0" fmla="*/ 13 w 30"/>
                <a:gd name="T1" fmla="*/ 40 h 56"/>
                <a:gd name="T2" fmla="*/ 9 w 30"/>
                <a:gd name="T3" fmla="*/ 43 h 56"/>
                <a:gd name="T4" fmla="*/ 9 w 30"/>
                <a:gd name="T5" fmla="*/ 56 h 56"/>
                <a:gd name="T6" fmla="*/ 0 w 30"/>
                <a:gd name="T7" fmla="*/ 56 h 56"/>
                <a:gd name="T8" fmla="*/ 0 w 30"/>
                <a:gd name="T9" fmla="*/ 0 h 56"/>
                <a:gd name="T10" fmla="*/ 9 w 30"/>
                <a:gd name="T11" fmla="*/ 0 h 56"/>
                <a:gd name="T12" fmla="*/ 9 w 30"/>
                <a:gd name="T13" fmla="*/ 31 h 56"/>
                <a:gd name="T14" fmla="*/ 11 w 30"/>
                <a:gd name="T15" fmla="*/ 29 h 56"/>
                <a:gd name="T16" fmla="*/ 18 w 30"/>
                <a:gd name="T17" fmla="*/ 16 h 56"/>
                <a:gd name="T18" fmla="*/ 30 w 30"/>
                <a:gd name="T19" fmla="*/ 16 h 56"/>
                <a:gd name="T20" fmla="*/ 20 w 30"/>
                <a:gd name="T21" fmla="*/ 32 h 56"/>
                <a:gd name="T22" fmla="*/ 30 w 30"/>
                <a:gd name="T23" fmla="*/ 56 h 56"/>
                <a:gd name="T24" fmla="*/ 20 w 30"/>
                <a:gd name="T25" fmla="*/ 56 h 56"/>
                <a:gd name="T26" fmla="*/ 13 w 30"/>
                <a:gd name="T27" fmla="*/ 4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56">
                  <a:moveTo>
                    <a:pt x="13" y="40"/>
                  </a:moveTo>
                  <a:lnTo>
                    <a:pt x="9" y="43"/>
                  </a:lnTo>
                  <a:lnTo>
                    <a:pt x="9" y="56"/>
                  </a:lnTo>
                  <a:lnTo>
                    <a:pt x="0" y="56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31"/>
                  </a:lnTo>
                  <a:lnTo>
                    <a:pt x="11" y="29"/>
                  </a:lnTo>
                  <a:lnTo>
                    <a:pt x="18" y="16"/>
                  </a:lnTo>
                  <a:lnTo>
                    <a:pt x="30" y="16"/>
                  </a:lnTo>
                  <a:lnTo>
                    <a:pt x="20" y="32"/>
                  </a:lnTo>
                  <a:lnTo>
                    <a:pt x="30" y="56"/>
                  </a:lnTo>
                  <a:lnTo>
                    <a:pt x="20" y="56"/>
                  </a:lnTo>
                  <a:lnTo>
                    <a:pt x="13" y="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61" name="Freeform 361"/>
            <p:cNvSpPr>
              <a:spLocks noEditPoints="1"/>
            </p:cNvSpPr>
            <p:nvPr/>
          </p:nvSpPr>
          <p:spPr bwMode="auto">
            <a:xfrm>
              <a:off x="1465140" y="3244783"/>
              <a:ext cx="76909" cy="92037"/>
            </a:xfrm>
            <a:custGeom>
              <a:avLst/>
              <a:gdLst>
                <a:gd name="T0" fmla="*/ 9 w 17"/>
                <a:gd name="T1" fmla="*/ 22 h 22"/>
                <a:gd name="T2" fmla="*/ 5 w 17"/>
                <a:gd name="T3" fmla="*/ 22 h 22"/>
                <a:gd name="T4" fmla="*/ 2 w 17"/>
                <a:gd name="T5" fmla="*/ 20 h 22"/>
                <a:gd name="T6" fmla="*/ 0 w 17"/>
                <a:gd name="T7" fmla="*/ 16 h 22"/>
                <a:gd name="T8" fmla="*/ 0 w 17"/>
                <a:gd name="T9" fmla="*/ 12 h 22"/>
                <a:gd name="T10" fmla="*/ 0 w 17"/>
                <a:gd name="T11" fmla="*/ 10 h 22"/>
                <a:gd name="T12" fmla="*/ 0 w 17"/>
                <a:gd name="T13" fmla="*/ 6 h 22"/>
                <a:gd name="T14" fmla="*/ 2 w 17"/>
                <a:gd name="T15" fmla="*/ 2 h 22"/>
                <a:gd name="T16" fmla="*/ 5 w 17"/>
                <a:gd name="T17" fmla="*/ 0 h 22"/>
                <a:gd name="T18" fmla="*/ 8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5 w 17"/>
                <a:gd name="T27" fmla="*/ 13 h 22"/>
                <a:gd name="T28" fmla="*/ 6 w 17"/>
                <a:gd name="T29" fmla="*/ 15 h 22"/>
                <a:gd name="T30" fmla="*/ 6 w 17"/>
                <a:gd name="T31" fmla="*/ 16 h 22"/>
                <a:gd name="T32" fmla="*/ 8 w 17"/>
                <a:gd name="T33" fmla="*/ 17 h 22"/>
                <a:gd name="T34" fmla="*/ 9 w 17"/>
                <a:gd name="T35" fmla="*/ 18 h 22"/>
                <a:gd name="T36" fmla="*/ 12 w 17"/>
                <a:gd name="T37" fmla="*/ 17 h 22"/>
                <a:gd name="T38" fmla="*/ 14 w 17"/>
                <a:gd name="T39" fmla="*/ 16 h 22"/>
                <a:gd name="T40" fmla="*/ 16 w 17"/>
                <a:gd name="T41" fmla="*/ 19 h 22"/>
                <a:gd name="T42" fmla="*/ 15 w 17"/>
                <a:gd name="T43" fmla="*/ 20 h 22"/>
                <a:gd name="T44" fmla="*/ 14 w 17"/>
                <a:gd name="T45" fmla="*/ 21 h 22"/>
                <a:gd name="T46" fmla="*/ 11 w 17"/>
                <a:gd name="T47" fmla="*/ 22 h 22"/>
                <a:gd name="T48" fmla="*/ 9 w 17"/>
                <a:gd name="T49" fmla="*/ 22 h 22"/>
                <a:gd name="T50" fmla="*/ 8 w 17"/>
                <a:gd name="T51" fmla="*/ 4 h 22"/>
                <a:gd name="T52" fmla="*/ 6 w 17"/>
                <a:gd name="T53" fmla="*/ 5 h 22"/>
                <a:gd name="T54" fmla="*/ 5 w 17"/>
                <a:gd name="T55" fmla="*/ 9 h 22"/>
                <a:gd name="T56" fmla="*/ 11 w 17"/>
                <a:gd name="T57" fmla="*/ 9 h 22"/>
                <a:gd name="T58" fmla="*/ 11 w 17"/>
                <a:gd name="T59" fmla="*/ 8 h 22"/>
                <a:gd name="T60" fmla="*/ 10 w 17"/>
                <a:gd name="T61" fmla="*/ 5 h 22"/>
                <a:gd name="T62" fmla="*/ 8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9" y="22"/>
                  </a:moveTo>
                  <a:cubicBezTo>
                    <a:pt x="7" y="22"/>
                    <a:pt x="6" y="22"/>
                    <a:pt x="5" y="22"/>
                  </a:cubicBezTo>
                  <a:cubicBezTo>
                    <a:pt x="4" y="21"/>
                    <a:pt x="3" y="20"/>
                    <a:pt x="2" y="20"/>
                  </a:cubicBezTo>
                  <a:cubicBezTo>
                    <a:pt x="1" y="19"/>
                    <a:pt x="1" y="18"/>
                    <a:pt x="0" y="16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3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1" y="0"/>
                    <a:pt x="13" y="0"/>
                    <a:pt x="15" y="2"/>
                  </a:cubicBezTo>
                  <a:cubicBezTo>
                    <a:pt x="16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7"/>
                    <a:pt x="9" y="18"/>
                    <a:pt x="9" y="18"/>
                  </a:cubicBezTo>
                  <a:cubicBezTo>
                    <a:pt x="10" y="18"/>
                    <a:pt x="11" y="17"/>
                    <a:pt x="12" y="17"/>
                  </a:cubicBezTo>
                  <a:cubicBezTo>
                    <a:pt x="13" y="17"/>
                    <a:pt x="13" y="16"/>
                    <a:pt x="14" y="16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20"/>
                    <a:pt x="15" y="20"/>
                  </a:cubicBezTo>
                  <a:cubicBezTo>
                    <a:pt x="15" y="21"/>
                    <a:pt x="14" y="21"/>
                    <a:pt x="14" y="21"/>
                  </a:cubicBezTo>
                  <a:cubicBezTo>
                    <a:pt x="13" y="22"/>
                    <a:pt x="12" y="22"/>
                    <a:pt x="11" y="22"/>
                  </a:cubicBezTo>
                  <a:cubicBezTo>
                    <a:pt x="11" y="22"/>
                    <a:pt x="10" y="22"/>
                    <a:pt x="9" y="22"/>
                  </a:cubicBezTo>
                  <a:close/>
                  <a:moveTo>
                    <a:pt x="8" y="4"/>
                  </a:moveTo>
                  <a:cubicBezTo>
                    <a:pt x="7" y="4"/>
                    <a:pt x="7" y="5"/>
                    <a:pt x="6" y="5"/>
                  </a:cubicBezTo>
                  <a:cubicBezTo>
                    <a:pt x="6" y="6"/>
                    <a:pt x="5" y="7"/>
                    <a:pt x="5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0" y="5"/>
                  </a:cubicBezTo>
                  <a:cubicBezTo>
                    <a:pt x="10" y="5"/>
                    <a:pt x="9" y="4"/>
                    <a:pt x="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62" name="Freeform 362"/>
            <p:cNvSpPr>
              <a:spLocks/>
            </p:cNvSpPr>
            <p:nvPr/>
          </p:nvSpPr>
          <p:spPr bwMode="auto">
            <a:xfrm>
              <a:off x="1598449" y="3244783"/>
              <a:ext cx="76909" cy="92037"/>
            </a:xfrm>
            <a:custGeom>
              <a:avLst/>
              <a:gdLst>
                <a:gd name="T0" fmla="*/ 11 w 17"/>
                <a:gd name="T1" fmla="*/ 20 h 22"/>
                <a:gd name="T2" fmla="*/ 9 w 17"/>
                <a:gd name="T3" fmla="*/ 22 h 22"/>
                <a:gd name="T4" fmla="*/ 6 w 17"/>
                <a:gd name="T5" fmla="*/ 22 h 22"/>
                <a:gd name="T6" fmla="*/ 4 w 17"/>
                <a:gd name="T7" fmla="*/ 22 h 22"/>
                <a:gd name="T8" fmla="*/ 2 w 17"/>
                <a:gd name="T9" fmla="*/ 20 h 22"/>
                <a:gd name="T10" fmla="*/ 1 w 17"/>
                <a:gd name="T11" fmla="*/ 18 h 22"/>
                <a:gd name="T12" fmla="*/ 0 w 17"/>
                <a:gd name="T13" fmla="*/ 14 h 22"/>
                <a:gd name="T14" fmla="*/ 0 w 17"/>
                <a:gd name="T15" fmla="*/ 0 h 22"/>
                <a:gd name="T16" fmla="*/ 6 w 17"/>
                <a:gd name="T17" fmla="*/ 0 h 22"/>
                <a:gd name="T18" fmla="*/ 6 w 17"/>
                <a:gd name="T19" fmla="*/ 14 h 22"/>
                <a:gd name="T20" fmla="*/ 6 w 17"/>
                <a:gd name="T21" fmla="*/ 17 h 22"/>
                <a:gd name="T22" fmla="*/ 8 w 17"/>
                <a:gd name="T23" fmla="*/ 18 h 22"/>
                <a:gd name="T24" fmla="*/ 10 w 17"/>
                <a:gd name="T25" fmla="*/ 17 h 22"/>
                <a:gd name="T26" fmla="*/ 11 w 17"/>
                <a:gd name="T27" fmla="*/ 16 h 22"/>
                <a:gd name="T28" fmla="*/ 11 w 17"/>
                <a:gd name="T29" fmla="*/ 0 h 22"/>
                <a:gd name="T30" fmla="*/ 17 w 17"/>
                <a:gd name="T31" fmla="*/ 0 h 22"/>
                <a:gd name="T32" fmla="*/ 17 w 17"/>
                <a:gd name="T33" fmla="*/ 22 h 22"/>
                <a:gd name="T34" fmla="*/ 11 w 17"/>
                <a:gd name="T35" fmla="*/ 22 h 22"/>
                <a:gd name="T36" fmla="*/ 11 w 17"/>
                <a:gd name="T3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22">
                  <a:moveTo>
                    <a:pt x="11" y="20"/>
                  </a:moveTo>
                  <a:cubicBezTo>
                    <a:pt x="10" y="21"/>
                    <a:pt x="10" y="21"/>
                    <a:pt x="9" y="22"/>
                  </a:cubicBezTo>
                  <a:cubicBezTo>
                    <a:pt x="8" y="22"/>
                    <a:pt x="7" y="22"/>
                    <a:pt x="6" y="22"/>
                  </a:cubicBezTo>
                  <a:cubicBezTo>
                    <a:pt x="5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1" y="20"/>
                    <a:pt x="1" y="19"/>
                    <a:pt x="1" y="18"/>
                  </a:cubicBezTo>
                  <a:cubicBezTo>
                    <a:pt x="0" y="17"/>
                    <a:pt x="0" y="16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6"/>
                    <a:pt x="6" y="17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1" y="22"/>
                    <a:pt x="11" y="22"/>
                    <a:pt x="11" y="22"/>
                  </a:cubicBezTo>
                  <a:lnTo>
                    <a:pt x="11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63" name="Freeform 363"/>
            <p:cNvSpPr>
              <a:spLocks/>
            </p:cNvSpPr>
            <p:nvPr/>
          </p:nvSpPr>
          <p:spPr bwMode="auto">
            <a:xfrm>
              <a:off x="1688177" y="3244783"/>
              <a:ext cx="74346" cy="92037"/>
            </a:xfrm>
            <a:custGeom>
              <a:avLst/>
              <a:gdLst>
                <a:gd name="T0" fmla="*/ 10 w 16"/>
                <a:gd name="T1" fmla="*/ 16 h 22"/>
                <a:gd name="T2" fmla="*/ 10 w 16"/>
                <a:gd name="T3" fmla="*/ 15 h 22"/>
                <a:gd name="T4" fmla="*/ 9 w 16"/>
                <a:gd name="T5" fmla="*/ 15 h 22"/>
                <a:gd name="T6" fmla="*/ 8 w 16"/>
                <a:gd name="T7" fmla="*/ 14 h 22"/>
                <a:gd name="T8" fmla="*/ 6 w 16"/>
                <a:gd name="T9" fmla="*/ 13 h 22"/>
                <a:gd name="T10" fmla="*/ 4 w 16"/>
                <a:gd name="T11" fmla="*/ 12 h 22"/>
                <a:gd name="T12" fmla="*/ 2 w 16"/>
                <a:gd name="T13" fmla="*/ 10 h 22"/>
                <a:gd name="T14" fmla="*/ 1 w 16"/>
                <a:gd name="T15" fmla="*/ 9 h 22"/>
                <a:gd name="T16" fmla="*/ 0 w 16"/>
                <a:gd name="T17" fmla="*/ 6 h 22"/>
                <a:gd name="T18" fmla="*/ 1 w 16"/>
                <a:gd name="T19" fmla="*/ 4 h 22"/>
                <a:gd name="T20" fmla="*/ 2 w 16"/>
                <a:gd name="T21" fmla="*/ 2 h 22"/>
                <a:gd name="T22" fmla="*/ 5 w 16"/>
                <a:gd name="T23" fmla="*/ 0 h 22"/>
                <a:gd name="T24" fmla="*/ 8 w 16"/>
                <a:gd name="T25" fmla="*/ 0 h 22"/>
                <a:gd name="T26" fmla="*/ 11 w 16"/>
                <a:gd name="T27" fmla="*/ 0 h 22"/>
                <a:gd name="T28" fmla="*/ 14 w 16"/>
                <a:gd name="T29" fmla="*/ 1 h 22"/>
                <a:gd name="T30" fmla="*/ 15 w 16"/>
                <a:gd name="T31" fmla="*/ 4 h 22"/>
                <a:gd name="T32" fmla="*/ 16 w 16"/>
                <a:gd name="T33" fmla="*/ 6 h 22"/>
                <a:gd name="T34" fmla="*/ 10 w 16"/>
                <a:gd name="T35" fmla="*/ 6 h 22"/>
                <a:gd name="T36" fmla="*/ 10 w 16"/>
                <a:gd name="T37" fmla="*/ 4 h 22"/>
                <a:gd name="T38" fmla="*/ 8 w 16"/>
                <a:gd name="T39" fmla="*/ 4 h 22"/>
                <a:gd name="T40" fmla="*/ 6 w 16"/>
                <a:gd name="T41" fmla="*/ 4 h 22"/>
                <a:gd name="T42" fmla="*/ 6 w 16"/>
                <a:gd name="T43" fmla="*/ 6 h 22"/>
                <a:gd name="T44" fmla="*/ 6 w 16"/>
                <a:gd name="T45" fmla="*/ 7 h 22"/>
                <a:gd name="T46" fmla="*/ 7 w 16"/>
                <a:gd name="T47" fmla="*/ 7 h 22"/>
                <a:gd name="T48" fmla="*/ 8 w 16"/>
                <a:gd name="T49" fmla="*/ 8 h 22"/>
                <a:gd name="T50" fmla="*/ 9 w 16"/>
                <a:gd name="T51" fmla="*/ 9 h 22"/>
                <a:gd name="T52" fmla="*/ 12 w 16"/>
                <a:gd name="T53" fmla="*/ 10 h 22"/>
                <a:gd name="T54" fmla="*/ 14 w 16"/>
                <a:gd name="T55" fmla="*/ 12 h 22"/>
                <a:gd name="T56" fmla="*/ 15 w 16"/>
                <a:gd name="T57" fmla="*/ 13 h 22"/>
                <a:gd name="T58" fmla="*/ 16 w 16"/>
                <a:gd name="T59" fmla="*/ 16 h 22"/>
                <a:gd name="T60" fmla="*/ 15 w 16"/>
                <a:gd name="T61" fmla="*/ 18 h 22"/>
                <a:gd name="T62" fmla="*/ 14 w 16"/>
                <a:gd name="T63" fmla="*/ 20 h 22"/>
                <a:gd name="T64" fmla="*/ 11 w 16"/>
                <a:gd name="T65" fmla="*/ 22 h 22"/>
                <a:gd name="T66" fmla="*/ 8 w 16"/>
                <a:gd name="T67" fmla="*/ 22 h 22"/>
                <a:gd name="T68" fmla="*/ 4 w 16"/>
                <a:gd name="T69" fmla="*/ 22 h 22"/>
                <a:gd name="T70" fmla="*/ 2 w 16"/>
                <a:gd name="T71" fmla="*/ 20 h 22"/>
                <a:gd name="T72" fmla="*/ 0 w 16"/>
                <a:gd name="T73" fmla="*/ 18 h 22"/>
                <a:gd name="T74" fmla="*/ 0 w 16"/>
                <a:gd name="T75" fmla="*/ 15 h 22"/>
                <a:gd name="T76" fmla="*/ 5 w 16"/>
                <a:gd name="T77" fmla="*/ 15 h 22"/>
                <a:gd name="T78" fmla="*/ 5 w 16"/>
                <a:gd name="T79" fmla="*/ 17 h 22"/>
                <a:gd name="T80" fmla="*/ 6 w 16"/>
                <a:gd name="T81" fmla="*/ 17 h 22"/>
                <a:gd name="T82" fmla="*/ 7 w 16"/>
                <a:gd name="T83" fmla="*/ 18 h 22"/>
                <a:gd name="T84" fmla="*/ 8 w 16"/>
                <a:gd name="T85" fmla="*/ 18 h 22"/>
                <a:gd name="T86" fmla="*/ 10 w 16"/>
                <a:gd name="T8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" h="22">
                  <a:moveTo>
                    <a:pt x="10" y="16"/>
                  </a:moveTo>
                  <a:cubicBezTo>
                    <a:pt x="10" y="16"/>
                    <a:pt x="10" y="15"/>
                    <a:pt x="10" y="15"/>
                  </a:cubicBezTo>
                  <a:cubicBezTo>
                    <a:pt x="10" y="15"/>
                    <a:pt x="10" y="15"/>
                    <a:pt x="9" y="15"/>
                  </a:cubicBezTo>
                  <a:cubicBezTo>
                    <a:pt x="9" y="14"/>
                    <a:pt x="9" y="14"/>
                    <a:pt x="8" y="14"/>
                  </a:cubicBezTo>
                  <a:cubicBezTo>
                    <a:pt x="8" y="14"/>
                    <a:pt x="7" y="13"/>
                    <a:pt x="6" y="13"/>
                  </a:cubicBezTo>
                  <a:cubicBezTo>
                    <a:pt x="5" y="13"/>
                    <a:pt x="5" y="12"/>
                    <a:pt x="4" y="12"/>
                  </a:cubicBezTo>
                  <a:cubicBezTo>
                    <a:pt x="3" y="11"/>
                    <a:pt x="2" y="11"/>
                    <a:pt x="2" y="10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1"/>
                    <a:pt x="14" y="1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6" y="4"/>
                    <a:pt x="16" y="5"/>
                    <a:pt x="16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5"/>
                    <a:pt x="10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8"/>
                    <a:pt x="7" y="8"/>
                    <a:pt x="8" y="8"/>
                  </a:cubicBezTo>
                  <a:cubicBezTo>
                    <a:pt x="8" y="8"/>
                    <a:pt x="9" y="8"/>
                    <a:pt x="9" y="9"/>
                  </a:cubicBezTo>
                  <a:cubicBezTo>
                    <a:pt x="11" y="9"/>
                    <a:pt x="11" y="10"/>
                    <a:pt x="12" y="10"/>
                  </a:cubicBezTo>
                  <a:cubicBezTo>
                    <a:pt x="13" y="11"/>
                    <a:pt x="14" y="11"/>
                    <a:pt x="14" y="12"/>
                  </a:cubicBezTo>
                  <a:cubicBezTo>
                    <a:pt x="15" y="12"/>
                    <a:pt x="15" y="13"/>
                    <a:pt x="15" y="13"/>
                  </a:cubicBezTo>
                  <a:cubicBezTo>
                    <a:pt x="16" y="14"/>
                    <a:pt x="16" y="15"/>
                    <a:pt x="16" y="16"/>
                  </a:cubicBezTo>
                  <a:cubicBezTo>
                    <a:pt x="16" y="17"/>
                    <a:pt x="16" y="18"/>
                    <a:pt x="15" y="18"/>
                  </a:cubicBezTo>
                  <a:cubicBezTo>
                    <a:pt x="15" y="19"/>
                    <a:pt x="14" y="20"/>
                    <a:pt x="14" y="20"/>
                  </a:cubicBezTo>
                  <a:cubicBezTo>
                    <a:pt x="13" y="21"/>
                    <a:pt x="12" y="22"/>
                    <a:pt x="11" y="22"/>
                  </a:cubicBezTo>
                  <a:cubicBezTo>
                    <a:pt x="10" y="22"/>
                    <a:pt x="9" y="22"/>
                    <a:pt x="8" y="22"/>
                  </a:cubicBezTo>
                  <a:cubicBezTo>
                    <a:pt x="7" y="22"/>
                    <a:pt x="5" y="22"/>
                    <a:pt x="4" y="22"/>
                  </a:cubicBezTo>
                  <a:cubicBezTo>
                    <a:pt x="3" y="21"/>
                    <a:pt x="2" y="21"/>
                    <a:pt x="2" y="20"/>
                  </a:cubicBezTo>
                  <a:cubicBezTo>
                    <a:pt x="1" y="19"/>
                    <a:pt x="1" y="19"/>
                    <a:pt x="0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7" y="18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10" y="18"/>
                    <a:pt x="10" y="17"/>
                    <a:pt x="10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64" name="Freeform 364"/>
            <p:cNvSpPr>
              <a:spLocks noEditPoints="1"/>
            </p:cNvSpPr>
            <p:nvPr/>
          </p:nvSpPr>
          <p:spPr bwMode="auto">
            <a:xfrm>
              <a:off x="1775339" y="3244783"/>
              <a:ext cx="76909" cy="92037"/>
            </a:xfrm>
            <a:custGeom>
              <a:avLst/>
              <a:gdLst>
                <a:gd name="T0" fmla="*/ 9 w 17"/>
                <a:gd name="T1" fmla="*/ 22 h 22"/>
                <a:gd name="T2" fmla="*/ 5 w 17"/>
                <a:gd name="T3" fmla="*/ 22 h 22"/>
                <a:gd name="T4" fmla="*/ 2 w 17"/>
                <a:gd name="T5" fmla="*/ 20 h 22"/>
                <a:gd name="T6" fmla="*/ 0 w 17"/>
                <a:gd name="T7" fmla="*/ 16 h 22"/>
                <a:gd name="T8" fmla="*/ 0 w 17"/>
                <a:gd name="T9" fmla="*/ 12 h 22"/>
                <a:gd name="T10" fmla="*/ 0 w 17"/>
                <a:gd name="T11" fmla="*/ 10 h 22"/>
                <a:gd name="T12" fmla="*/ 0 w 17"/>
                <a:gd name="T13" fmla="*/ 6 h 22"/>
                <a:gd name="T14" fmla="*/ 2 w 17"/>
                <a:gd name="T15" fmla="*/ 2 h 22"/>
                <a:gd name="T16" fmla="*/ 5 w 17"/>
                <a:gd name="T17" fmla="*/ 0 h 22"/>
                <a:gd name="T18" fmla="*/ 9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6 w 17"/>
                <a:gd name="T27" fmla="*/ 13 h 22"/>
                <a:gd name="T28" fmla="*/ 6 w 17"/>
                <a:gd name="T29" fmla="*/ 15 h 22"/>
                <a:gd name="T30" fmla="*/ 7 w 17"/>
                <a:gd name="T31" fmla="*/ 16 h 22"/>
                <a:gd name="T32" fmla="*/ 8 w 17"/>
                <a:gd name="T33" fmla="*/ 17 h 22"/>
                <a:gd name="T34" fmla="*/ 10 w 17"/>
                <a:gd name="T35" fmla="*/ 18 h 22"/>
                <a:gd name="T36" fmla="*/ 12 w 17"/>
                <a:gd name="T37" fmla="*/ 17 h 22"/>
                <a:gd name="T38" fmla="*/ 14 w 17"/>
                <a:gd name="T39" fmla="*/ 16 h 22"/>
                <a:gd name="T40" fmla="*/ 17 w 17"/>
                <a:gd name="T41" fmla="*/ 19 h 22"/>
                <a:gd name="T42" fmla="*/ 15 w 17"/>
                <a:gd name="T43" fmla="*/ 20 h 22"/>
                <a:gd name="T44" fmla="*/ 14 w 17"/>
                <a:gd name="T45" fmla="*/ 21 h 22"/>
                <a:gd name="T46" fmla="*/ 12 w 17"/>
                <a:gd name="T47" fmla="*/ 22 h 22"/>
                <a:gd name="T48" fmla="*/ 9 w 17"/>
                <a:gd name="T49" fmla="*/ 22 h 22"/>
                <a:gd name="T50" fmla="*/ 9 w 17"/>
                <a:gd name="T51" fmla="*/ 4 h 22"/>
                <a:gd name="T52" fmla="*/ 6 w 17"/>
                <a:gd name="T53" fmla="*/ 5 h 22"/>
                <a:gd name="T54" fmla="*/ 6 w 17"/>
                <a:gd name="T55" fmla="*/ 9 h 22"/>
                <a:gd name="T56" fmla="*/ 11 w 17"/>
                <a:gd name="T57" fmla="*/ 9 h 22"/>
                <a:gd name="T58" fmla="*/ 11 w 17"/>
                <a:gd name="T59" fmla="*/ 8 h 22"/>
                <a:gd name="T60" fmla="*/ 11 w 17"/>
                <a:gd name="T61" fmla="*/ 5 h 22"/>
                <a:gd name="T62" fmla="*/ 9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9" y="22"/>
                  </a:moveTo>
                  <a:cubicBezTo>
                    <a:pt x="8" y="22"/>
                    <a:pt x="6" y="22"/>
                    <a:pt x="5" y="22"/>
                  </a:cubicBezTo>
                  <a:cubicBezTo>
                    <a:pt x="4" y="21"/>
                    <a:pt x="3" y="20"/>
                    <a:pt x="2" y="20"/>
                  </a:cubicBezTo>
                  <a:cubicBezTo>
                    <a:pt x="1" y="19"/>
                    <a:pt x="1" y="18"/>
                    <a:pt x="0" y="16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1" y="0"/>
                    <a:pt x="13" y="0"/>
                    <a:pt x="15" y="2"/>
                  </a:cubicBezTo>
                  <a:cubicBezTo>
                    <a:pt x="16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6" y="16"/>
                    <a:pt x="6" y="16"/>
                    <a:pt x="7" y="16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7"/>
                    <a:pt x="9" y="18"/>
                    <a:pt x="10" y="18"/>
                  </a:cubicBezTo>
                  <a:cubicBezTo>
                    <a:pt x="11" y="18"/>
                    <a:pt x="11" y="17"/>
                    <a:pt x="12" y="17"/>
                  </a:cubicBezTo>
                  <a:cubicBezTo>
                    <a:pt x="13" y="17"/>
                    <a:pt x="14" y="16"/>
                    <a:pt x="14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19"/>
                    <a:pt x="16" y="20"/>
                    <a:pt x="15" y="20"/>
                  </a:cubicBezTo>
                  <a:cubicBezTo>
                    <a:pt x="15" y="21"/>
                    <a:pt x="14" y="21"/>
                    <a:pt x="14" y="21"/>
                  </a:cubicBezTo>
                  <a:cubicBezTo>
                    <a:pt x="13" y="22"/>
                    <a:pt x="13" y="22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lose/>
                  <a:moveTo>
                    <a:pt x="9" y="4"/>
                  </a:moveTo>
                  <a:cubicBezTo>
                    <a:pt x="8" y="4"/>
                    <a:pt x="7" y="5"/>
                    <a:pt x="6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1" y="5"/>
                  </a:cubicBezTo>
                  <a:cubicBezTo>
                    <a:pt x="10" y="5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65" name="Freeform 365"/>
            <p:cNvSpPr>
              <a:spLocks noEditPoints="1"/>
            </p:cNvSpPr>
            <p:nvPr/>
          </p:nvSpPr>
          <p:spPr bwMode="auto">
            <a:xfrm>
              <a:off x="1906083" y="3244783"/>
              <a:ext cx="82036" cy="92037"/>
            </a:xfrm>
            <a:custGeom>
              <a:avLst/>
              <a:gdLst>
                <a:gd name="T0" fmla="*/ 0 w 18"/>
                <a:gd name="T1" fmla="*/ 10 h 22"/>
                <a:gd name="T2" fmla="*/ 1 w 18"/>
                <a:gd name="T3" fmla="*/ 6 h 22"/>
                <a:gd name="T4" fmla="*/ 2 w 18"/>
                <a:gd name="T5" fmla="*/ 2 h 22"/>
                <a:gd name="T6" fmla="*/ 5 w 18"/>
                <a:gd name="T7" fmla="*/ 0 h 22"/>
                <a:gd name="T8" fmla="*/ 9 w 18"/>
                <a:gd name="T9" fmla="*/ 0 h 22"/>
                <a:gd name="T10" fmla="*/ 12 w 18"/>
                <a:gd name="T11" fmla="*/ 0 h 22"/>
                <a:gd name="T12" fmla="*/ 15 w 18"/>
                <a:gd name="T13" fmla="*/ 2 h 22"/>
                <a:gd name="T14" fmla="*/ 17 w 18"/>
                <a:gd name="T15" fmla="*/ 6 h 22"/>
                <a:gd name="T16" fmla="*/ 18 w 18"/>
                <a:gd name="T17" fmla="*/ 10 h 22"/>
                <a:gd name="T18" fmla="*/ 18 w 18"/>
                <a:gd name="T19" fmla="*/ 12 h 22"/>
                <a:gd name="T20" fmla="*/ 17 w 18"/>
                <a:gd name="T21" fmla="*/ 16 h 22"/>
                <a:gd name="T22" fmla="*/ 15 w 18"/>
                <a:gd name="T23" fmla="*/ 20 h 22"/>
                <a:gd name="T24" fmla="*/ 12 w 18"/>
                <a:gd name="T25" fmla="*/ 22 h 22"/>
                <a:gd name="T26" fmla="*/ 9 w 18"/>
                <a:gd name="T27" fmla="*/ 22 h 22"/>
                <a:gd name="T28" fmla="*/ 5 w 18"/>
                <a:gd name="T29" fmla="*/ 22 h 22"/>
                <a:gd name="T30" fmla="*/ 2 w 18"/>
                <a:gd name="T31" fmla="*/ 20 h 22"/>
                <a:gd name="T32" fmla="*/ 1 w 18"/>
                <a:gd name="T33" fmla="*/ 16 h 22"/>
                <a:gd name="T34" fmla="*/ 0 w 18"/>
                <a:gd name="T35" fmla="*/ 12 h 22"/>
                <a:gd name="T36" fmla="*/ 0 w 18"/>
                <a:gd name="T37" fmla="*/ 10 h 22"/>
                <a:gd name="T38" fmla="*/ 6 w 18"/>
                <a:gd name="T39" fmla="*/ 12 h 22"/>
                <a:gd name="T40" fmla="*/ 6 w 18"/>
                <a:gd name="T41" fmla="*/ 16 h 22"/>
                <a:gd name="T42" fmla="*/ 9 w 18"/>
                <a:gd name="T43" fmla="*/ 18 h 22"/>
                <a:gd name="T44" fmla="*/ 11 w 18"/>
                <a:gd name="T45" fmla="*/ 16 h 22"/>
                <a:gd name="T46" fmla="*/ 12 w 18"/>
                <a:gd name="T47" fmla="*/ 12 h 22"/>
                <a:gd name="T48" fmla="*/ 12 w 18"/>
                <a:gd name="T49" fmla="*/ 10 h 22"/>
                <a:gd name="T50" fmla="*/ 11 w 18"/>
                <a:gd name="T51" fmla="*/ 6 h 22"/>
                <a:gd name="T52" fmla="*/ 9 w 18"/>
                <a:gd name="T53" fmla="*/ 4 h 22"/>
                <a:gd name="T54" fmla="*/ 6 w 18"/>
                <a:gd name="T55" fmla="*/ 6 h 22"/>
                <a:gd name="T56" fmla="*/ 6 w 18"/>
                <a:gd name="T57" fmla="*/ 10 h 22"/>
                <a:gd name="T58" fmla="*/ 6 w 18"/>
                <a:gd name="T5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2">
                  <a:moveTo>
                    <a:pt x="0" y="10"/>
                  </a:moveTo>
                  <a:cubicBezTo>
                    <a:pt x="0" y="9"/>
                    <a:pt x="0" y="7"/>
                    <a:pt x="1" y="6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4" y="1"/>
                    <a:pt x="14" y="1"/>
                    <a:pt x="15" y="2"/>
                  </a:cubicBezTo>
                  <a:cubicBezTo>
                    <a:pt x="16" y="3"/>
                    <a:pt x="17" y="4"/>
                    <a:pt x="17" y="6"/>
                  </a:cubicBezTo>
                  <a:cubicBezTo>
                    <a:pt x="17" y="7"/>
                    <a:pt x="18" y="9"/>
                    <a:pt x="18" y="1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7" y="15"/>
                    <a:pt x="17" y="16"/>
                  </a:cubicBezTo>
                  <a:cubicBezTo>
                    <a:pt x="17" y="18"/>
                    <a:pt x="16" y="19"/>
                    <a:pt x="15" y="20"/>
                  </a:cubicBezTo>
                  <a:cubicBezTo>
                    <a:pt x="14" y="20"/>
                    <a:pt x="14" y="21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4" y="21"/>
                    <a:pt x="3" y="20"/>
                    <a:pt x="2" y="20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0" y="15"/>
                    <a:pt x="0" y="13"/>
                    <a:pt x="0" y="12"/>
                  </a:cubicBezTo>
                  <a:lnTo>
                    <a:pt x="0" y="10"/>
                  </a:lnTo>
                  <a:close/>
                  <a:moveTo>
                    <a:pt x="6" y="12"/>
                  </a:moveTo>
                  <a:cubicBezTo>
                    <a:pt x="6" y="14"/>
                    <a:pt x="6" y="15"/>
                    <a:pt x="6" y="16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10" y="18"/>
                    <a:pt x="11" y="17"/>
                    <a:pt x="11" y="16"/>
                  </a:cubicBezTo>
                  <a:cubicBezTo>
                    <a:pt x="12" y="15"/>
                    <a:pt x="12" y="14"/>
                    <a:pt x="12" y="12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8"/>
                    <a:pt x="12" y="7"/>
                    <a:pt x="11" y="6"/>
                  </a:cubicBezTo>
                  <a:cubicBezTo>
                    <a:pt x="11" y="5"/>
                    <a:pt x="10" y="4"/>
                    <a:pt x="9" y="4"/>
                  </a:cubicBezTo>
                  <a:cubicBezTo>
                    <a:pt x="8" y="4"/>
                    <a:pt x="7" y="5"/>
                    <a:pt x="6" y="6"/>
                  </a:cubicBezTo>
                  <a:cubicBezTo>
                    <a:pt x="6" y="7"/>
                    <a:pt x="6" y="8"/>
                    <a:pt x="6" y="10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66" name="Freeform 366"/>
            <p:cNvSpPr>
              <a:spLocks/>
            </p:cNvSpPr>
            <p:nvPr/>
          </p:nvSpPr>
          <p:spPr bwMode="auto">
            <a:xfrm>
              <a:off x="1998374" y="3205667"/>
              <a:ext cx="53837" cy="131153"/>
            </a:xfrm>
            <a:custGeom>
              <a:avLst/>
              <a:gdLst>
                <a:gd name="T0" fmla="*/ 2 w 12"/>
                <a:gd name="T1" fmla="*/ 32 h 32"/>
                <a:gd name="T2" fmla="*/ 2 w 12"/>
                <a:gd name="T3" fmla="*/ 14 h 32"/>
                <a:gd name="T4" fmla="*/ 0 w 12"/>
                <a:gd name="T5" fmla="*/ 14 h 32"/>
                <a:gd name="T6" fmla="*/ 0 w 12"/>
                <a:gd name="T7" fmla="*/ 10 h 32"/>
                <a:gd name="T8" fmla="*/ 2 w 12"/>
                <a:gd name="T9" fmla="*/ 10 h 32"/>
                <a:gd name="T10" fmla="*/ 2 w 12"/>
                <a:gd name="T11" fmla="*/ 8 h 32"/>
                <a:gd name="T12" fmla="*/ 3 w 12"/>
                <a:gd name="T13" fmla="*/ 5 h 32"/>
                <a:gd name="T14" fmla="*/ 4 w 12"/>
                <a:gd name="T15" fmla="*/ 2 h 32"/>
                <a:gd name="T16" fmla="*/ 7 w 12"/>
                <a:gd name="T17" fmla="*/ 1 h 32"/>
                <a:gd name="T18" fmla="*/ 10 w 12"/>
                <a:gd name="T19" fmla="*/ 0 h 32"/>
                <a:gd name="T20" fmla="*/ 11 w 12"/>
                <a:gd name="T21" fmla="*/ 0 h 32"/>
                <a:gd name="T22" fmla="*/ 12 w 12"/>
                <a:gd name="T23" fmla="*/ 1 h 32"/>
                <a:gd name="T24" fmla="*/ 12 w 12"/>
                <a:gd name="T25" fmla="*/ 5 h 32"/>
                <a:gd name="T26" fmla="*/ 11 w 12"/>
                <a:gd name="T27" fmla="*/ 5 h 32"/>
                <a:gd name="T28" fmla="*/ 9 w 12"/>
                <a:gd name="T29" fmla="*/ 6 h 32"/>
                <a:gd name="T30" fmla="*/ 8 w 12"/>
                <a:gd name="T31" fmla="*/ 8 h 32"/>
                <a:gd name="T32" fmla="*/ 8 w 12"/>
                <a:gd name="T33" fmla="*/ 10 h 32"/>
                <a:gd name="T34" fmla="*/ 12 w 12"/>
                <a:gd name="T35" fmla="*/ 10 h 32"/>
                <a:gd name="T36" fmla="*/ 12 w 12"/>
                <a:gd name="T37" fmla="*/ 14 h 32"/>
                <a:gd name="T38" fmla="*/ 8 w 12"/>
                <a:gd name="T39" fmla="*/ 14 h 32"/>
                <a:gd name="T40" fmla="*/ 8 w 12"/>
                <a:gd name="T41" fmla="*/ 32 h 32"/>
                <a:gd name="T42" fmla="*/ 2 w 12"/>
                <a:gd name="T4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32">
                  <a:moveTo>
                    <a:pt x="2" y="32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3" y="6"/>
                    <a:pt x="3" y="5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5" y="2"/>
                    <a:pt x="6" y="1"/>
                    <a:pt x="7" y="1"/>
                  </a:cubicBezTo>
                  <a:cubicBezTo>
                    <a:pt x="8" y="1"/>
                    <a:pt x="9" y="0"/>
                    <a:pt x="10" y="0"/>
                  </a:cubicBezTo>
                  <a:cubicBezTo>
                    <a:pt x="10" y="0"/>
                    <a:pt x="11" y="0"/>
                    <a:pt x="11" y="0"/>
                  </a:cubicBezTo>
                  <a:cubicBezTo>
                    <a:pt x="11" y="1"/>
                    <a:pt x="12" y="1"/>
                    <a:pt x="12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0" y="5"/>
                    <a:pt x="9" y="5"/>
                    <a:pt x="9" y="6"/>
                  </a:cubicBezTo>
                  <a:cubicBezTo>
                    <a:pt x="8" y="6"/>
                    <a:pt x="8" y="7"/>
                    <a:pt x="8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32"/>
                    <a:pt x="8" y="32"/>
                    <a:pt x="8" y="32"/>
                  </a:cubicBezTo>
                  <a:lnTo>
                    <a:pt x="2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67" name="Freeform 367"/>
            <p:cNvSpPr>
              <a:spLocks/>
            </p:cNvSpPr>
            <p:nvPr/>
          </p:nvSpPr>
          <p:spPr bwMode="auto">
            <a:xfrm>
              <a:off x="2103483" y="3244783"/>
              <a:ext cx="76909" cy="92037"/>
            </a:xfrm>
            <a:custGeom>
              <a:avLst/>
              <a:gdLst>
                <a:gd name="T0" fmla="*/ 14 w 30"/>
                <a:gd name="T1" fmla="*/ 25 h 40"/>
                <a:gd name="T2" fmla="*/ 19 w 30"/>
                <a:gd name="T3" fmla="*/ 0 h 40"/>
                <a:gd name="T4" fmla="*/ 30 w 30"/>
                <a:gd name="T5" fmla="*/ 0 h 40"/>
                <a:gd name="T6" fmla="*/ 19 w 30"/>
                <a:gd name="T7" fmla="*/ 40 h 40"/>
                <a:gd name="T8" fmla="*/ 11 w 30"/>
                <a:gd name="T9" fmla="*/ 40 h 40"/>
                <a:gd name="T10" fmla="*/ 0 w 30"/>
                <a:gd name="T11" fmla="*/ 0 h 40"/>
                <a:gd name="T12" fmla="*/ 11 w 30"/>
                <a:gd name="T13" fmla="*/ 0 h 40"/>
                <a:gd name="T14" fmla="*/ 14 w 30"/>
                <a:gd name="T15" fmla="*/ 2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40">
                  <a:moveTo>
                    <a:pt x="14" y="25"/>
                  </a:moveTo>
                  <a:lnTo>
                    <a:pt x="19" y="0"/>
                  </a:lnTo>
                  <a:lnTo>
                    <a:pt x="30" y="0"/>
                  </a:lnTo>
                  <a:lnTo>
                    <a:pt x="19" y="40"/>
                  </a:lnTo>
                  <a:lnTo>
                    <a:pt x="11" y="4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4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68" name="Freeform 368"/>
            <p:cNvSpPr>
              <a:spLocks noEditPoints="1"/>
            </p:cNvSpPr>
            <p:nvPr/>
          </p:nvSpPr>
          <p:spPr bwMode="auto">
            <a:xfrm>
              <a:off x="2190647" y="3244783"/>
              <a:ext cx="76909" cy="92037"/>
            </a:xfrm>
            <a:custGeom>
              <a:avLst/>
              <a:gdLst>
                <a:gd name="T0" fmla="*/ 11 w 17"/>
                <a:gd name="T1" fmla="*/ 22 h 22"/>
                <a:gd name="T2" fmla="*/ 10 w 17"/>
                <a:gd name="T3" fmla="*/ 21 h 22"/>
                <a:gd name="T4" fmla="*/ 10 w 17"/>
                <a:gd name="T5" fmla="*/ 20 h 22"/>
                <a:gd name="T6" fmla="*/ 9 w 17"/>
                <a:gd name="T7" fmla="*/ 22 h 22"/>
                <a:gd name="T8" fmla="*/ 6 w 17"/>
                <a:gd name="T9" fmla="*/ 22 h 22"/>
                <a:gd name="T10" fmla="*/ 4 w 17"/>
                <a:gd name="T11" fmla="*/ 22 h 22"/>
                <a:gd name="T12" fmla="*/ 2 w 17"/>
                <a:gd name="T13" fmla="*/ 21 h 22"/>
                <a:gd name="T14" fmla="*/ 0 w 17"/>
                <a:gd name="T15" fmla="*/ 18 h 22"/>
                <a:gd name="T16" fmla="*/ 0 w 17"/>
                <a:gd name="T17" fmla="*/ 16 h 22"/>
                <a:gd name="T18" fmla="*/ 0 w 17"/>
                <a:gd name="T19" fmla="*/ 13 h 22"/>
                <a:gd name="T20" fmla="*/ 2 w 17"/>
                <a:gd name="T21" fmla="*/ 10 h 22"/>
                <a:gd name="T22" fmla="*/ 5 w 17"/>
                <a:gd name="T23" fmla="*/ 9 h 22"/>
                <a:gd name="T24" fmla="*/ 8 w 17"/>
                <a:gd name="T25" fmla="*/ 9 h 22"/>
                <a:gd name="T26" fmla="*/ 10 w 17"/>
                <a:gd name="T27" fmla="*/ 9 h 22"/>
                <a:gd name="T28" fmla="*/ 10 w 17"/>
                <a:gd name="T29" fmla="*/ 7 h 22"/>
                <a:gd name="T30" fmla="*/ 9 w 17"/>
                <a:gd name="T31" fmla="*/ 5 h 22"/>
                <a:gd name="T32" fmla="*/ 8 w 17"/>
                <a:gd name="T33" fmla="*/ 4 h 22"/>
                <a:gd name="T34" fmla="*/ 6 w 17"/>
                <a:gd name="T35" fmla="*/ 5 h 22"/>
                <a:gd name="T36" fmla="*/ 6 w 17"/>
                <a:gd name="T37" fmla="*/ 7 h 22"/>
                <a:gd name="T38" fmla="*/ 0 w 17"/>
                <a:gd name="T39" fmla="*/ 7 h 22"/>
                <a:gd name="T40" fmla="*/ 1 w 17"/>
                <a:gd name="T41" fmla="*/ 4 h 22"/>
                <a:gd name="T42" fmla="*/ 2 w 17"/>
                <a:gd name="T43" fmla="*/ 2 h 22"/>
                <a:gd name="T44" fmla="*/ 5 w 17"/>
                <a:gd name="T45" fmla="*/ 0 h 22"/>
                <a:gd name="T46" fmla="*/ 8 w 17"/>
                <a:gd name="T47" fmla="*/ 0 h 22"/>
                <a:gd name="T48" fmla="*/ 11 w 17"/>
                <a:gd name="T49" fmla="*/ 0 h 22"/>
                <a:gd name="T50" fmla="*/ 14 w 17"/>
                <a:gd name="T51" fmla="*/ 1 h 22"/>
                <a:gd name="T52" fmla="*/ 15 w 17"/>
                <a:gd name="T53" fmla="*/ 4 h 22"/>
                <a:gd name="T54" fmla="*/ 16 w 17"/>
                <a:gd name="T55" fmla="*/ 7 h 22"/>
                <a:gd name="T56" fmla="*/ 16 w 17"/>
                <a:gd name="T57" fmla="*/ 17 h 22"/>
                <a:gd name="T58" fmla="*/ 16 w 17"/>
                <a:gd name="T59" fmla="*/ 18 h 22"/>
                <a:gd name="T60" fmla="*/ 16 w 17"/>
                <a:gd name="T61" fmla="*/ 20 h 22"/>
                <a:gd name="T62" fmla="*/ 16 w 17"/>
                <a:gd name="T63" fmla="*/ 21 h 22"/>
                <a:gd name="T64" fmla="*/ 17 w 17"/>
                <a:gd name="T65" fmla="*/ 22 h 22"/>
                <a:gd name="T66" fmla="*/ 17 w 17"/>
                <a:gd name="T67" fmla="*/ 22 h 22"/>
                <a:gd name="T68" fmla="*/ 11 w 17"/>
                <a:gd name="T69" fmla="*/ 22 h 22"/>
                <a:gd name="T70" fmla="*/ 7 w 17"/>
                <a:gd name="T71" fmla="*/ 18 h 22"/>
                <a:gd name="T72" fmla="*/ 9 w 17"/>
                <a:gd name="T73" fmla="*/ 17 h 22"/>
                <a:gd name="T74" fmla="*/ 10 w 17"/>
                <a:gd name="T75" fmla="*/ 16 h 22"/>
                <a:gd name="T76" fmla="*/ 10 w 17"/>
                <a:gd name="T77" fmla="*/ 12 h 22"/>
                <a:gd name="T78" fmla="*/ 9 w 17"/>
                <a:gd name="T79" fmla="*/ 12 h 22"/>
                <a:gd name="T80" fmla="*/ 7 w 17"/>
                <a:gd name="T81" fmla="*/ 12 h 22"/>
                <a:gd name="T82" fmla="*/ 6 w 17"/>
                <a:gd name="T83" fmla="*/ 13 h 22"/>
                <a:gd name="T84" fmla="*/ 6 w 17"/>
                <a:gd name="T85" fmla="*/ 14 h 22"/>
                <a:gd name="T86" fmla="*/ 5 w 17"/>
                <a:gd name="T87" fmla="*/ 15 h 22"/>
                <a:gd name="T88" fmla="*/ 6 w 17"/>
                <a:gd name="T89" fmla="*/ 17 h 22"/>
                <a:gd name="T90" fmla="*/ 7 w 17"/>
                <a:gd name="T91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" h="22">
                  <a:moveTo>
                    <a:pt x="11" y="22"/>
                  </a:moveTo>
                  <a:cubicBezTo>
                    <a:pt x="11" y="22"/>
                    <a:pt x="11" y="21"/>
                    <a:pt x="10" y="21"/>
                  </a:cubicBezTo>
                  <a:cubicBezTo>
                    <a:pt x="10" y="21"/>
                    <a:pt x="10" y="21"/>
                    <a:pt x="10" y="20"/>
                  </a:cubicBezTo>
                  <a:cubicBezTo>
                    <a:pt x="10" y="21"/>
                    <a:pt x="9" y="21"/>
                    <a:pt x="9" y="22"/>
                  </a:cubicBezTo>
                  <a:cubicBezTo>
                    <a:pt x="8" y="22"/>
                    <a:pt x="7" y="22"/>
                    <a:pt x="6" y="22"/>
                  </a:cubicBezTo>
                  <a:cubicBezTo>
                    <a:pt x="5" y="22"/>
                    <a:pt x="4" y="22"/>
                    <a:pt x="4" y="22"/>
                  </a:cubicBezTo>
                  <a:cubicBezTo>
                    <a:pt x="3" y="22"/>
                    <a:pt x="2" y="21"/>
                    <a:pt x="2" y="21"/>
                  </a:cubicBezTo>
                  <a:cubicBezTo>
                    <a:pt x="1" y="20"/>
                    <a:pt x="1" y="19"/>
                    <a:pt x="0" y="18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1" y="12"/>
                    <a:pt x="1" y="11"/>
                    <a:pt x="2" y="10"/>
                  </a:cubicBezTo>
                  <a:cubicBezTo>
                    <a:pt x="3" y="10"/>
                    <a:pt x="4" y="9"/>
                    <a:pt x="5" y="9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5"/>
                    <a:pt x="9" y="5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7" y="4"/>
                    <a:pt x="7" y="4"/>
                    <a:pt x="6" y="5"/>
                  </a:cubicBezTo>
                  <a:cubicBezTo>
                    <a:pt x="6" y="5"/>
                    <a:pt x="6" y="6"/>
                    <a:pt x="6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1"/>
                    <a:pt x="14" y="1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6" y="4"/>
                    <a:pt x="16" y="6"/>
                    <a:pt x="16" y="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1"/>
                    <a:pt x="16" y="21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lnTo>
                    <a:pt x="11" y="22"/>
                  </a:lnTo>
                  <a:close/>
                  <a:moveTo>
                    <a:pt x="7" y="18"/>
                  </a:moveTo>
                  <a:cubicBezTo>
                    <a:pt x="8" y="18"/>
                    <a:pt x="9" y="18"/>
                    <a:pt x="9" y="17"/>
                  </a:cubicBezTo>
                  <a:cubicBezTo>
                    <a:pt x="9" y="17"/>
                    <a:pt x="10" y="17"/>
                    <a:pt x="10" y="16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8" y="12"/>
                    <a:pt x="7" y="12"/>
                  </a:cubicBezTo>
                  <a:cubicBezTo>
                    <a:pt x="7" y="12"/>
                    <a:pt x="7" y="13"/>
                    <a:pt x="6" y="13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4"/>
                    <a:pt x="5" y="15"/>
                    <a:pt x="5" y="15"/>
                  </a:cubicBezTo>
                  <a:cubicBezTo>
                    <a:pt x="5" y="16"/>
                    <a:pt x="6" y="17"/>
                    <a:pt x="6" y="17"/>
                  </a:cubicBezTo>
                  <a:cubicBezTo>
                    <a:pt x="6" y="18"/>
                    <a:pt x="7" y="18"/>
                    <a:pt x="7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69" name="Freeform 369"/>
            <p:cNvSpPr>
              <a:spLocks/>
            </p:cNvSpPr>
            <p:nvPr/>
          </p:nvSpPr>
          <p:spPr bwMode="auto">
            <a:xfrm>
              <a:off x="2280372" y="3244783"/>
              <a:ext cx="51273" cy="92037"/>
            </a:xfrm>
            <a:custGeom>
              <a:avLst/>
              <a:gdLst>
                <a:gd name="T0" fmla="*/ 11 w 11"/>
                <a:gd name="T1" fmla="*/ 6 h 22"/>
                <a:gd name="T2" fmla="*/ 10 w 11"/>
                <a:gd name="T3" fmla="*/ 5 h 22"/>
                <a:gd name="T4" fmla="*/ 9 w 11"/>
                <a:gd name="T5" fmla="*/ 5 h 22"/>
                <a:gd name="T6" fmla="*/ 7 w 11"/>
                <a:gd name="T7" fmla="*/ 6 h 22"/>
                <a:gd name="T8" fmla="*/ 6 w 11"/>
                <a:gd name="T9" fmla="*/ 7 h 22"/>
                <a:gd name="T10" fmla="*/ 6 w 11"/>
                <a:gd name="T11" fmla="*/ 22 h 22"/>
                <a:gd name="T12" fmla="*/ 0 w 11"/>
                <a:gd name="T13" fmla="*/ 22 h 22"/>
                <a:gd name="T14" fmla="*/ 0 w 11"/>
                <a:gd name="T15" fmla="*/ 0 h 22"/>
                <a:gd name="T16" fmla="*/ 5 w 11"/>
                <a:gd name="T17" fmla="*/ 0 h 22"/>
                <a:gd name="T18" fmla="*/ 5 w 11"/>
                <a:gd name="T19" fmla="*/ 2 h 22"/>
                <a:gd name="T20" fmla="*/ 7 w 11"/>
                <a:gd name="T21" fmla="*/ 0 h 22"/>
                <a:gd name="T22" fmla="*/ 9 w 11"/>
                <a:gd name="T23" fmla="*/ 0 h 22"/>
                <a:gd name="T24" fmla="*/ 10 w 11"/>
                <a:gd name="T25" fmla="*/ 0 h 22"/>
                <a:gd name="T26" fmla="*/ 11 w 11"/>
                <a:gd name="T27" fmla="*/ 0 h 22"/>
                <a:gd name="T28" fmla="*/ 11 w 11"/>
                <a:gd name="T2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7" y="6"/>
                    <a:pt x="7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6" y="1"/>
                    <a:pt x="7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0" y="0"/>
                    <a:pt x="10" y="0"/>
                    <a:pt x="11" y="0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70" name="Freeform 370"/>
            <p:cNvSpPr>
              <a:spLocks noEditPoints="1"/>
            </p:cNvSpPr>
            <p:nvPr/>
          </p:nvSpPr>
          <p:spPr bwMode="auto">
            <a:xfrm>
              <a:off x="2339336" y="3207969"/>
              <a:ext cx="33328" cy="128851"/>
            </a:xfrm>
            <a:custGeom>
              <a:avLst/>
              <a:gdLst>
                <a:gd name="T0" fmla="*/ 0 w 7"/>
                <a:gd name="T1" fmla="*/ 3 h 31"/>
                <a:gd name="T2" fmla="*/ 1 w 7"/>
                <a:gd name="T3" fmla="*/ 2 h 31"/>
                <a:gd name="T4" fmla="*/ 1 w 7"/>
                <a:gd name="T5" fmla="*/ 1 h 31"/>
                <a:gd name="T6" fmla="*/ 2 w 7"/>
                <a:gd name="T7" fmla="*/ 0 h 31"/>
                <a:gd name="T8" fmla="*/ 4 w 7"/>
                <a:gd name="T9" fmla="*/ 0 h 31"/>
                <a:gd name="T10" fmla="*/ 5 w 7"/>
                <a:gd name="T11" fmla="*/ 0 h 31"/>
                <a:gd name="T12" fmla="*/ 6 w 7"/>
                <a:gd name="T13" fmla="*/ 1 h 31"/>
                <a:gd name="T14" fmla="*/ 6 w 7"/>
                <a:gd name="T15" fmla="*/ 2 h 31"/>
                <a:gd name="T16" fmla="*/ 7 w 7"/>
                <a:gd name="T17" fmla="*/ 3 h 31"/>
                <a:gd name="T18" fmla="*/ 6 w 7"/>
                <a:gd name="T19" fmla="*/ 5 h 31"/>
                <a:gd name="T20" fmla="*/ 6 w 7"/>
                <a:gd name="T21" fmla="*/ 5 h 31"/>
                <a:gd name="T22" fmla="*/ 5 w 7"/>
                <a:gd name="T23" fmla="*/ 6 h 31"/>
                <a:gd name="T24" fmla="*/ 4 w 7"/>
                <a:gd name="T25" fmla="*/ 6 h 31"/>
                <a:gd name="T26" fmla="*/ 2 w 7"/>
                <a:gd name="T27" fmla="*/ 6 h 31"/>
                <a:gd name="T28" fmla="*/ 1 w 7"/>
                <a:gd name="T29" fmla="*/ 5 h 31"/>
                <a:gd name="T30" fmla="*/ 1 w 7"/>
                <a:gd name="T31" fmla="*/ 5 h 31"/>
                <a:gd name="T32" fmla="*/ 0 w 7"/>
                <a:gd name="T33" fmla="*/ 3 h 31"/>
                <a:gd name="T34" fmla="*/ 6 w 7"/>
                <a:gd name="T35" fmla="*/ 31 h 31"/>
                <a:gd name="T36" fmla="*/ 1 w 7"/>
                <a:gd name="T37" fmla="*/ 31 h 31"/>
                <a:gd name="T38" fmla="*/ 1 w 7"/>
                <a:gd name="T39" fmla="*/ 9 h 31"/>
                <a:gd name="T40" fmla="*/ 6 w 7"/>
                <a:gd name="T41" fmla="*/ 9 h 31"/>
                <a:gd name="T42" fmla="*/ 6 w 7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31">
                  <a:moveTo>
                    <a:pt x="0" y="3"/>
                  </a:moveTo>
                  <a:cubicBezTo>
                    <a:pt x="0" y="3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4"/>
                    <a:pt x="7" y="4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2" y="6"/>
                  </a:cubicBezTo>
                  <a:cubicBezTo>
                    <a:pt x="2" y="6"/>
                    <a:pt x="2" y="6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0" y="4"/>
                    <a:pt x="0" y="3"/>
                  </a:cubicBezTo>
                  <a:close/>
                  <a:moveTo>
                    <a:pt x="6" y="31"/>
                  </a:moveTo>
                  <a:cubicBezTo>
                    <a:pt x="1" y="31"/>
                    <a:pt x="1" y="31"/>
                    <a:pt x="1" y="3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6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71" name="Freeform 371"/>
            <p:cNvSpPr>
              <a:spLocks noEditPoints="1"/>
            </p:cNvSpPr>
            <p:nvPr/>
          </p:nvSpPr>
          <p:spPr bwMode="auto">
            <a:xfrm>
              <a:off x="2385482" y="3244783"/>
              <a:ext cx="82036" cy="92037"/>
            </a:xfrm>
            <a:custGeom>
              <a:avLst/>
              <a:gdLst>
                <a:gd name="T0" fmla="*/ 0 w 18"/>
                <a:gd name="T1" fmla="*/ 10 h 22"/>
                <a:gd name="T2" fmla="*/ 1 w 18"/>
                <a:gd name="T3" fmla="*/ 6 h 22"/>
                <a:gd name="T4" fmla="*/ 3 w 18"/>
                <a:gd name="T5" fmla="*/ 2 h 22"/>
                <a:gd name="T6" fmla="*/ 5 w 18"/>
                <a:gd name="T7" fmla="*/ 0 h 22"/>
                <a:gd name="T8" fmla="*/ 9 w 18"/>
                <a:gd name="T9" fmla="*/ 0 h 22"/>
                <a:gd name="T10" fmla="*/ 13 w 18"/>
                <a:gd name="T11" fmla="*/ 0 h 22"/>
                <a:gd name="T12" fmla="*/ 16 w 18"/>
                <a:gd name="T13" fmla="*/ 2 h 22"/>
                <a:gd name="T14" fmla="*/ 17 w 18"/>
                <a:gd name="T15" fmla="*/ 6 h 22"/>
                <a:gd name="T16" fmla="*/ 18 w 18"/>
                <a:gd name="T17" fmla="*/ 10 h 22"/>
                <a:gd name="T18" fmla="*/ 18 w 18"/>
                <a:gd name="T19" fmla="*/ 12 h 22"/>
                <a:gd name="T20" fmla="*/ 17 w 18"/>
                <a:gd name="T21" fmla="*/ 16 h 22"/>
                <a:gd name="T22" fmla="*/ 16 w 18"/>
                <a:gd name="T23" fmla="*/ 20 h 22"/>
                <a:gd name="T24" fmla="*/ 13 w 18"/>
                <a:gd name="T25" fmla="*/ 22 h 22"/>
                <a:gd name="T26" fmla="*/ 9 w 18"/>
                <a:gd name="T27" fmla="*/ 22 h 22"/>
                <a:gd name="T28" fmla="*/ 5 w 18"/>
                <a:gd name="T29" fmla="*/ 22 h 22"/>
                <a:gd name="T30" fmla="*/ 3 w 18"/>
                <a:gd name="T31" fmla="*/ 20 h 22"/>
                <a:gd name="T32" fmla="*/ 1 w 18"/>
                <a:gd name="T33" fmla="*/ 16 h 22"/>
                <a:gd name="T34" fmla="*/ 0 w 18"/>
                <a:gd name="T35" fmla="*/ 12 h 22"/>
                <a:gd name="T36" fmla="*/ 0 w 18"/>
                <a:gd name="T37" fmla="*/ 10 h 22"/>
                <a:gd name="T38" fmla="*/ 6 w 18"/>
                <a:gd name="T39" fmla="*/ 12 h 22"/>
                <a:gd name="T40" fmla="*/ 7 w 18"/>
                <a:gd name="T41" fmla="*/ 16 h 22"/>
                <a:gd name="T42" fmla="*/ 9 w 18"/>
                <a:gd name="T43" fmla="*/ 18 h 22"/>
                <a:gd name="T44" fmla="*/ 11 w 18"/>
                <a:gd name="T45" fmla="*/ 16 h 22"/>
                <a:gd name="T46" fmla="*/ 12 w 18"/>
                <a:gd name="T47" fmla="*/ 12 h 22"/>
                <a:gd name="T48" fmla="*/ 12 w 18"/>
                <a:gd name="T49" fmla="*/ 10 h 22"/>
                <a:gd name="T50" fmla="*/ 11 w 18"/>
                <a:gd name="T51" fmla="*/ 6 h 22"/>
                <a:gd name="T52" fmla="*/ 9 w 18"/>
                <a:gd name="T53" fmla="*/ 4 h 22"/>
                <a:gd name="T54" fmla="*/ 7 w 18"/>
                <a:gd name="T55" fmla="*/ 6 h 22"/>
                <a:gd name="T56" fmla="*/ 6 w 18"/>
                <a:gd name="T57" fmla="*/ 10 h 22"/>
                <a:gd name="T58" fmla="*/ 6 w 18"/>
                <a:gd name="T5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2">
                  <a:moveTo>
                    <a:pt x="0" y="10"/>
                  </a:moveTo>
                  <a:cubicBezTo>
                    <a:pt x="0" y="9"/>
                    <a:pt x="0" y="7"/>
                    <a:pt x="1" y="6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10" y="0"/>
                    <a:pt x="12" y="0"/>
                    <a:pt x="13" y="0"/>
                  </a:cubicBezTo>
                  <a:cubicBezTo>
                    <a:pt x="14" y="1"/>
                    <a:pt x="15" y="1"/>
                    <a:pt x="16" y="2"/>
                  </a:cubicBezTo>
                  <a:cubicBezTo>
                    <a:pt x="16" y="3"/>
                    <a:pt x="17" y="4"/>
                    <a:pt x="17" y="6"/>
                  </a:cubicBezTo>
                  <a:cubicBezTo>
                    <a:pt x="18" y="7"/>
                    <a:pt x="18" y="9"/>
                    <a:pt x="18" y="1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5"/>
                    <a:pt x="17" y="16"/>
                  </a:cubicBezTo>
                  <a:cubicBezTo>
                    <a:pt x="17" y="18"/>
                    <a:pt x="16" y="19"/>
                    <a:pt x="16" y="20"/>
                  </a:cubicBezTo>
                  <a:cubicBezTo>
                    <a:pt x="15" y="20"/>
                    <a:pt x="14" y="21"/>
                    <a:pt x="13" y="22"/>
                  </a:cubicBezTo>
                  <a:cubicBezTo>
                    <a:pt x="12" y="22"/>
                    <a:pt x="10" y="22"/>
                    <a:pt x="9" y="22"/>
                  </a:cubicBezTo>
                  <a:cubicBezTo>
                    <a:pt x="8" y="22"/>
                    <a:pt x="6" y="22"/>
                    <a:pt x="5" y="22"/>
                  </a:cubicBezTo>
                  <a:cubicBezTo>
                    <a:pt x="4" y="21"/>
                    <a:pt x="3" y="20"/>
                    <a:pt x="3" y="20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0" y="15"/>
                    <a:pt x="0" y="13"/>
                    <a:pt x="0" y="12"/>
                  </a:cubicBezTo>
                  <a:lnTo>
                    <a:pt x="0" y="10"/>
                  </a:lnTo>
                  <a:close/>
                  <a:moveTo>
                    <a:pt x="6" y="12"/>
                  </a:moveTo>
                  <a:cubicBezTo>
                    <a:pt x="6" y="14"/>
                    <a:pt x="6" y="15"/>
                    <a:pt x="7" y="16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10" y="18"/>
                    <a:pt x="11" y="17"/>
                    <a:pt x="11" y="16"/>
                  </a:cubicBezTo>
                  <a:cubicBezTo>
                    <a:pt x="12" y="15"/>
                    <a:pt x="12" y="14"/>
                    <a:pt x="12" y="12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8"/>
                    <a:pt x="12" y="7"/>
                    <a:pt x="11" y="6"/>
                  </a:cubicBezTo>
                  <a:cubicBezTo>
                    <a:pt x="11" y="5"/>
                    <a:pt x="10" y="4"/>
                    <a:pt x="9" y="4"/>
                  </a:cubicBezTo>
                  <a:cubicBezTo>
                    <a:pt x="8" y="4"/>
                    <a:pt x="7" y="5"/>
                    <a:pt x="7" y="6"/>
                  </a:cubicBezTo>
                  <a:cubicBezTo>
                    <a:pt x="6" y="7"/>
                    <a:pt x="6" y="8"/>
                    <a:pt x="6" y="10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72" name="Freeform 372"/>
            <p:cNvSpPr>
              <a:spLocks/>
            </p:cNvSpPr>
            <p:nvPr/>
          </p:nvSpPr>
          <p:spPr bwMode="auto">
            <a:xfrm>
              <a:off x="2480335" y="3244783"/>
              <a:ext cx="79474" cy="92037"/>
            </a:xfrm>
            <a:custGeom>
              <a:avLst/>
              <a:gdLst>
                <a:gd name="T0" fmla="*/ 11 w 17"/>
                <a:gd name="T1" fmla="*/ 20 h 22"/>
                <a:gd name="T2" fmla="*/ 9 w 17"/>
                <a:gd name="T3" fmla="*/ 22 h 22"/>
                <a:gd name="T4" fmla="*/ 6 w 17"/>
                <a:gd name="T5" fmla="*/ 22 h 22"/>
                <a:gd name="T6" fmla="*/ 4 w 17"/>
                <a:gd name="T7" fmla="*/ 22 h 22"/>
                <a:gd name="T8" fmla="*/ 2 w 17"/>
                <a:gd name="T9" fmla="*/ 20 h 22"/>
                <a:gd name="T10" fmla="*/ 1 w 17"/>
                <a:gd name="T11" fmla="*/ 18 h 22"/>
                <a:gd name="T12" fmla="*/ 0 w 17"/>
                <a:gd name="T13" fmla="*/ 14 h 22"/>
                <a:gd name="T14" fmla="*/ 0 w 17"/>
                <a:gd name="T15" fmla="*/ 0 h 22"/>
                <a:gd name="T16" fmla="*/ 6 w 17"/>
                <a:gd name="T17" fmla="*/ 0 h 22"/>
                <a:gd name="T18" fmla="*/ 6 w 17"/>
                <a:gd name="T19" fmla="*/ 14 h 22"/>
                <a:gd name="T20" fmla="*/ 7 w 17"/>
                <a:gd name="T21" fmla="*/ 17 h 22"/>
                <a:gd name="T22" fmla="*/ 8 w 17"/>
                <a:gd name="T23" fmla="*/ 18 h 22"/>
                <a:gd name="T24" fmla="*/ 10 w 17"/>
                <a:gd name="T25" fmla="*/ 17 h 22"/>
                <a:gd name="T26" fmla="*/ 11 w 17"/>
                <a:gd name="T27" fmla="*/ 16 h 22"/>
                <a:gd name="T28" fmla="*/ 11 w 17"/>
                <a:gd name="T29" fmla="*/ 0 h 22"/>
                <a:gd name="T30" fmla="*/ 17 w 17"/>
                <a:gd name="T31" fmla="*/ 0 h 22"/>
                <a:gd name="T32" fmla="*/ 17 w 17"/>
                <a:gd name="T33" fmla="*/ 22 h 22"/>
                <a:gd name="T34" fmla="*/ 11 w 17"/>
                <a:gd name="T35" fmla="*/ 22 h 22"/>
                <a:gd name="T36" fmla="*/ 11 w 17"/>
                <a:gd name="T3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22">
                  <a:moveTo>
                    <a:pt x="11" y="20"/>
                  </a:moveTo>
                  <a:cubicBezTo>
                    <a:pt x="11" y="21"/>
                    <a:pt x="10" y="21"/>
                    <a:pt x="9" y="22"/>
                  </a:cubicBezTo>
                  <a:cubicBezTo>
                    <a:pt x="8" y="22"/>
                    <a:pt x="7" y="22"/>
                    <a:pt x="6" y="22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1" y="20"/>
                    <a:pt x="1" y="19"/>
                    <a:pt x="1" y="18"/>
                  </a:cubicBezTo>
                  <a:cubicBezTo>
                    <a:pt x="0" y="17"/>
                    <a:pt x="0" y="16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6"/>
                    <a:pt x="7" y="17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1" y="22"/>
                    <a:pt x="11" y="22"/>
                    <a:pt x="11" y="22"/>
                  </a:cubicBezTo>
                  <a:lnTo>
                    <a:pt x="11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73" name="Freeform 373"/>
            <p:cNvSpPr>
              <a:spLocks/>
            </p:cNvSpPr>
            <p:nvPr/>
          </p:nvSpPr>
          <p:spPr bwMode="auto">
            <a:xfrm>
              <a:off x="2572626" y="3244783"/>
              <a:ext cx="71782" cy="92037"/>
            </a:xfrm>
            <a:custGeom>
              <a:avLst/>
              <a:gdLst>
                <a:gd name="T0" fmla="*/ 10 w 16"/>
                <a:gd name="T1" fmla="*/ 16 h 22"/>
                <a:gd name="T2" fmla="*/ 10 w 16"/>
                <a:gd name="T3" fmla="*/ 15 h 22"/>
                <a:gd name="T4" fmla="*/ 10 w 16"/>
                <a:gd name="T5" fmla="*/ 15 h 22"/>
                <a:gd name="T6" fmla="*/ 8 w 16"/>
                <a:gd name="T7" fmla="*/ 14 h 22"/>
                <a:gd name="T8" fmla="*/ 7 w 16"/>
                <a:gd name="T9" fmla="*/ 13 h 22"/>
                <a:gd name="T10" fmla="*/ 4 w 16"/>
                <a:gd name="T11" fmla="*/ 12 h 22"/>
                <a:gd name="T12" fmla="*/ 2 w 16"/>
                <a:gd name="T13" fmla="*/ 10 h 22"/>
                <a:gd name="T14" fmla="*/ 1 w 16"/>
                <a:gd name="T15" fmla="*/ 9 h 22"/>
                <a:gd name="T16" fmla="*/ 0 w 16"/>
                <a:gd name="T17" fmla="*/ 6 h 22"/>
                <a:gd name="T18" fmla="*/ 1 w 16"/>
                <a:gd name="T19" fmla="*/ 4 h 22"/>
                <a:gd name="T20" fmla="*/ 2 w 16"/>
                <a:gd name="T21" fmla="*/ 2 h 22"/>
                <a:gd name="T22" fmla="*/ 5 w 16"/>
                <a:gd name="T23" fmla="*/ 0 h 22"/>
                <a:gd name="T24" fmla="*/ 8 w 16"/>
                <a:gd name="T25" fmla="*/ 0 h 22"/>
                <a:gd name="T26" fmla="*/ 11 w 16"/>
                <a:gd name="T27" fmla="*/ 0 h 22"/>
                <a:gd name="T28" fmla="*/ 14 w 16"/>
                <a:gd name="T29" fmla="*/ 1 h 22"/>
                <a:gd name="T30" fmla="*/ 15 w 16"/>
                <a:gd name="T31" fmla="*/ 4 h 22"/>
                <a:gd name="T32" fmla="*/ 16 w 16"/>
                <a:gd name="T33" fmla="*/ 6 h 22"/>
                <a:gd name="T34" fmla="*/ 10 w 16"/>
                <a:gd name="T35" fmla="*/ 6 h 22"/>
                <a:gd name="T36" fmla="*/ 10 w 16"/>
                <a:gd name="T37" fmla="*/ 4 h 22"/>
                <a:gd name="T38" fmla="*/ 8 w 16"/>
                <a:gd name="T39" fmla="*/ 4 h 22"/>
                <a:gd name="T40" fmla="*/ 6 w 16"/>
                <a:gd name="T41" fmla="*/ 4 h 22"/>
                <a:gd name="T42" fmla="*/ 6 w 16"/>
                <a:gd name="T43" fmla="*/ 6 h 22"/>
                <a:gd name="T44" fmla="*/ 6 w 16"/>
                <a:gd name="T45" fmla="*/ 7 h 22"/>
                <a:gd name="T46" fmla="*/ 7 w 16"/>
                <a:gd name="T47" fmla="*/ 7 h 22"/>
                <a:gd name="T48" fmla="*/ 8 w 16"/>
                <a:gd name="T49" fmla="*/ 8 h 22"/>
                <a:gd name="T50" fmla="*/ 10 w 16"/>
                <a:gd name="T51" fmla="*/ 9 h 22"/>
                <a:gd name="T52" fmla="*/ 12 w 16"/>
                <a:gd name="T53" fmla="*/ 10 h 22"/>
                <a:gd name="T54" fmla="*/ 14 w 16"/>
                <a:gd name="T55" fmla="*/ 12 h 22"/>
                <a:gd name="T56" fmla="*/ 16 w 16"/>
                <a:gd name="T57" fmla="*/ 13 h 22"/>
                <a:gd name="T58" fmla="*/ 16 w 16"/>
                <a:gd name="T59" fmla="*/ 16 h 22"/>
                <a:gd name="T60" fmla="*/ 15 w 16"/>
                <a:gd name="T61" fmla="*/ 18 h 22"/>
                <a:gd name="T62" fmla="*/ 14 w 16"/>
                <a:gd name="T63" fmla="*/ 20 h 22"/>
                <a:gd name="T64" fmla="*/ 11 w 16"/>
                <a:gd name="T65" fmla="*/ 22 h 22"/>
                <a:gd name="T66" fmla="*/ 8 w 16"/>
                <a:gd name="T67" fmla="*/ 22 h 22"/>
                <a:gd name="T68" fmla="*/ 4 w 16"/>
                <a:gd name="T69" fmla="*/ 22 h 22"/>
                <a:gd name="T70" fmla="*/ 2 w 16"/>
                <a:gd name="T71" fmla="*/ 20 h 22"/>
                <a:gd name="T72" fmla="*/ 0 w 16"/>
                <a:gd name="T73" fmla="*/ 18 h 22"/>
                <a:gd name="T74" fmla="*/ 0 w 16"/>
                <a:gd name="T75" fmla="*/ 15 h 22"/>
                <a:gd name="T76" fmla="*/ 5 w 16"/>
                <a:gd name="T77" fmla="*/ 15 h 22"/>
                <a:gd name="T78" fmla="*/ 6 w 16"/>
                <a:gd name="T79" fmla="*/ 17 h 22"/>
                <a:gd name="T80" fmla="*/ 6 w 16"/>
                <a:gd name="T81" fmla="*/ 17 h 22"/>
                <a:gd name="T82" fmla="*/ 7 w 16"/>
                <a:gd name="T83" fmla="*/ 18 h 22"/>
                <a:gd name="T84" fmla="*/ 8 w 16"/>
                <a:gd name="T85" fmla="*/ 18 h 22"/>
                <a:gd name="T86" fmla="*/ 10 w 16"/>
                <a:gd name="T8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" h="22">
                  <a:moveTo>
                    <a:pt x="10" y="16"/>
                  </a:moveTo>
                  <a:cubicBezTo>
                    <a:pt x="10" y="16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4"/>
                    <a:pt x="9" y="14"/>
                    <a:pt x="8" y="14"/>
                  </a:cubicBezTo>
                  <a:cubicBezTo>
                    <a:pt x="8" y="14"/>
                    <a:pt x="7" y="13"/>
                    <a:pt x="7" y="13"/>
                  </a:cubicBezTo>
                  <a:cubicBezTo>
                    <a:pt x="6" y="13"/>
                    <a:pt x="5" y="12"/>
                    <a:pt x="4" y="12"/>
                  </a:cubicBezTo>
                  <a:cubicBezTo>
                    <a:pt x="3" y="11"/>
                    <a:pt x="3" y="11"/>
                    <a:pt x="2" y="10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1" y="8"/>
                    <a:pt x="0" y="7"/>
                    <a:pt x="0" y="6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1"/>
                    <a:pt x="14" y="1"/>
                  </a:cubicBezTo>
                  <a:cubicBezTo>
                    <a:pt x="15" y="2"/>
                    <a:pt x="15" y="3"/>
                    <a:pt x="15" y="4"/>
                  </a:cubicBezTo>
                  <a:cubicBezTo>
                    <a:pt x="16" y="4"/>
                    <a:pt x="16" y="5"/>
                    <a:pt x="16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5"/>
                    <a:pt x="10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8"/>
                    <a:pt x="7" y="8"/>
                    <a:pt x="8" y="8"/>
                  </a:cubicBezTo>
                  <a:cubicBezTo>
                    <a:pt x="8" y="8"/>
                    <a:pt x="9" y="8"/>
                    <a:pt x="10" y="9"/>
                  </a:cubicBezTo>
                  <a:cubicBezTo>
                    <a:pt x="11" y="9"/>
                    <a:pt x="12" y="10"/>
                    <a:pt x="12" y="10"/>
                  </a:cubicBezTo>
                  <a:cubicBezTo>
                    <a:pt x="13" y="11"/>
                    <a:pt x="14" y="11"/>
                    <a:pt x="14" y="12"/>
                  </a:cubicBezTo>
                  <a:cubicBezTo>
                    <a:pt x="15" y="12"/>
                    <a:pt x="15" y="13"/>
                    <a:pt x="16" y="13"/>
                  </a:cubicBezTo>
                  <a:cubicBezTo>
                    <a:pt x="16" y="14"/>
                    <a:pt x="16" y="15"/>
                    <a:pt x="16" y="16"/>
                  </a:cubicBezTo>
                  <a:cubicBezTo>
                    <a:pt x="16" y="17"/>
                    <a:pt x="16" y="18"/>
                    <a:pt x="15" y="18"/>
                  </a:cubicBezTo>
                  <a:cubicBezTo>
                    <a:pt x="15" y="19"/>
                    <a:pt x="15" y="20"/>
                    <a:pt x="14" y="20"/>
                  </a:cubicBezTo>
                  <a:cubicBezTo>
                    <a:pt x="13" y="21"/>
                    <a:pt x="12" y="22"/>
                    <a:pt x="11" y="22"/>
                  </a:cubicBezTo>
                  <a:cubicBezTo>
                    <a:pt x="10" y="22"/>
                    <a:pt x="9" y="22"/>
                    <a:pt x="8" y="22"/>
                  </a:cubicBezTo>
                  <a:cubicBezTo>
                    <a:pt x="7" y="22"/>
                    <a:pt x="5" y="22"/>
                    <a:pt x="4" y="22"/>
                  </a:cubicBezTo>
                  <a:cubicBezTo>
                    <a:pt x="3" y="21"/>
                    <a:pt x="3" y="21"/>
                    <a:pt x="2" y="20"/>
                  </a:cubicBezTo>
                  <a:cubicBezTo>
                    <a:pt x="1" y="19"/>
                    <a:pt x="1" y="19"/>
                    <a:pt x="0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7" y="18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10" y="18"/>
                    <a:pt x="10" y="17"/>
                    <a:pt x="10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74" name="Freeform 374"/>
            <p:cNvSpPr>
              <a:spLocks noEditPoints="1"/>
            </p:cNvSpPr>
            <p:nvPr/>
          </p:nvSpPr>
          <p:spPr bwMode="auto">
            <a:xfrm>
              <a:off x="685800" y="3465814"/>
              <a:ext cx="82036" cy="92037"/>
            </a:xfrm>
            <a:custGeom>
              <a:avLst/>
              <a:gdLst>
                <a:gd name="T0" fmla="*/ 0 w 18"/>
                <a:gd name="T1" fmla="*/ 10 h 22"/>
                <a:gd name="T2" fmla="*/ 1 w 18"/>
                <a:gd name="T3" fmla="*/ 6 h 22"/>
                <a:gd name="T4" fmla="*/ 3 w 18"/>
                <a:gd name="T5" fmla="*/ 2 h 22"/>
                <a:gd name="T6" fmla="*/ 5 w 18"/>
                <a:gd name="T7" fmla="*/ 0 h 22"/>
                <a:gd name="T8" fmla="*/ 9 w 18"/>
                <a:gd name="T9" fmla="*/ 0 h 22"/>
                <a:gd name="T10" fmla="*/ 13 w 18"/>
                <a:gd name="T11" fmla="*/ 0 h 22"/>
                <a:gd name="T12" fmla="*/ 16 w 18"/>
                <a:gd name="T13" fmla="*/ 2 h 22"/>
                <a:gd name="T14" fmla="*/ 17 w 18"/>
                <a:gd name="T15" fmla="*/ 6 h 22"/>
                <a:gd name="T16" fmla="*/ 18 w 18"/>
                <a:gd name="T17" fmla="*/ 10 h 22"/>
                <a:gd name="T18" fmla="*/ 18 w 18"/>
                <a:gd name="T19" fmla="*/ 12 h 22"/>
                <a:gd name="T20" fmla="*/ 17 w 18"/>
                <a:gd name="T21" fmla="*/ 16 h 22"/>
                <a:gd name="T22" fmla="*/ 16 w 18"/>
                <a:gd name="T23" fmla="*/ 20 h 22"/>
                <a:gd name="T24" fmla="*/ 13 w 18"/>
                <a:gd name="T25" fmla="*/ 22 h 22"/>
                <a:gd name="T26" fmla="*/ 9 w 18"/>
                <a:gd name="T27" fmla="*/ 22 h 22"/>
                <a:gd name="T28" fmla="*/ 5 w 18"/>
                <a:gd name="T29" fmla="*/ 22 h 22"/>
                <a:gd name="T30" fmla="*/ 3 w 18"/>
                <a:gd name="T31" fmla="*/ 20 h 22"/>
                <a:gd name="T32" fmla="*/ 1 w 18"/>
                <a:gd name="T33" fmla="*/ 16 h 22"/>
                <a:gd name="T34" fmla="*/ 0 w 18"/>
                <a:gd name="T35" fmla="*/ 12 h 22"/>
                <a:gd name="T36" fmla="*/ 0 w 18"/>
                <a:gd name="T37" fmla="*/ 10 h 22"/>
                <a:gd name="T38" fmla="*/ 6 w 18"/>
                <a:gd name="T39" fmla="*/ 12 h 22"/>
                <a:gd name="T40" fmla="*/ 7 w 18"/>
                <a:gd name="T41" fmla="*/ 16 h 22"/>
                <a:gd name="T42" fmla="*/ 9 w 18"/>
                <a:gd name="T43" fmla="*/ 18 h 22"/>
                <a:gd name="T44" fmla="*/ 12 w 18"/>
                <a:gd name="T45" fmla="*/ 16 h 22"/>
                <a:gd name="T46" fmla="*/ 12 w 18"/>
                <a:gd name="T47" fmla="*/ 12 h 22"/>
                <a:gd name="T48" fmla="*/ 12 w 18"/>
                <a:gd name="T49" fmla="*/ 10 h 22"/>
                <a:gd name="T50" fmla="*/ 11 w 18"/>
                <a:gd name="T51" fmla="*/ 6 h 22"/>
                <a:gd name="T52" fmla="*/ 9 w 18"/>
                <a:gd name="T53" fmla="*/ 4 h 22"/>
                <a:gd name="T54" fmla="*/ 7 w 18"/>
                <a:gd name="T55" fmla="*/ 6 h 22"/>
                <a:gd name="T56" fmla="*/ 6 w 18"/>
                <a:gd name="T57" fmla="*/ 10 h 22"/>
                <a:gd name="T58" fmla="*/ 6 w 18"/>
                <a:gd name="T5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2">
                  <a:moveTo>
                    <a:pt x="0" y="10"/>
                  </a:moveTo>
                  <a:cubicBezTo>
                    <a:pt x="0" y="9"/>
                    <a:pt x="0" y="7"/>
                    <a:pt x="1" y="6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1"/>
                    <a:pt x="15" y="1"/>
                    <a:pt x="16" y="2"/>
                  </a:cubicBezTo>
                  <a:cubicBezTo>
                    <a:pt x="16" y="3"/>
                    <a:pt x="17" y="4"/>
                    <a:pt x="17" y="6"/>
                  </a:cubicBezTo>
                  <a:cubicBezTo>
                    <a:pt x="18" y="7"/>
                    <a:pt x="18" y="9"/>
                    <a:pt x="18" y="1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5"/>
                    <a:pt x="17" y="16"/>
                  </a:cubicBezTo>
                  <a:cubicBezTo>
                    <a:pt x="17" y="18"/>
                    <a:pt x="16" y="19"/>
                    <a:pt x="16" y="20"/>
                  </a:cubicBezTo>
                  <a:cubicBezTo>
                    <a:pt x="15" y="20"/>
                    <a:pt x="14" y="21"/>
                    <a:pt x="13" y="22"/>
                  </a:cubicBezTo>
                  <a:cubicBezTo>
                    <a:pt x="12" y="22"/>
                    <a:pt x="11" y="22"/>
                    <a:pt x="9" y="22"/>
                  </a:cubicBezTo>
                  <a:cubicBezTo>
                    <a:pt x="8" y="22"/>
                    <a:pt x="7" y="22"/>
                    <a:pt x="5" y="22"/>
                  </a:cubicBezTo>
                  <a:cubicBezTo>
                    <a:pt x="4" y="21"/>
                    <a:pt x="3" y="20"/>
                    <a:pt x="3" y="20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0" y="15"/>
                    <a:pt x="0" y="13"/>
                    <a:pt x="0" y="12"/>
                  </a:cubicBezTo>
                  <a:lnTo>
                    <a:pt x="0" y="10"/>
                  </a:lnTo>
                  <a:close/>
                  <a:moveTo>
                    <a:pt x="6" y="12"/>
                  </a:moveTo>
                  <a:cubicBezTo>
                    <a:pt x="6" y="14"/>
                    <a:pt x="6" y="15"/>
                    <a:pt x="7" y="16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10" y="18"/>
                    <a:pt x="11" y="17"/>
                    <a:pt x="12" y="16"/>
                  </a:cubicBezTo>
                  <a:cubicBezTo>
                    <a:pt x="12" y="15"/>
                    <a:pt x="12" y="14"/>
                    <a:pt x="12" y="12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8"/>
                    <a:pt x="12" y="7"/>
                    <a:pt x="11" y="6"/>
                  </a:cubicBezTo>
                  <a:cubicBezTo>
                    <a:pt x="11" y="5"/>
                    <a:pt x="10" y="4"/>
                    <a:pt x="9" y="4"/>
                  </a:cubicBezTo>
                  <a:cubicBezTo>
                    <a:pt x="8" y="4"/>
                    <a:pt x="7" y="5"/>
                    <a:pt x="7" y="6"/>
                  </a:cubicBezTo>
                  <a:cubicBezTo>
                    <a:pt x="6" y="7"/>
                    <a:pt x="6" y="8"/>
                    <a:pt x="6" y="10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75" name="Freeform 375"/>
            <p:cNvSpPr>
              <a:spLocks/>
            </p:cNvSpPr>
            <p:nvPr/>
          </p:nvSpPr>
          <p:spPr bwMode="auto">
            <a:xfrm>
              <a:off x="780655" y="3465814"/>
              <a:ext cx="76909" cy="92037"/>
            </a:xfrm>
            <a:custGeom>
              <a:avLst/>
              <a:gdLst>
                <a:gd name="T0" fmla="*/ 6 w 17"/>
                <a:gd name="T1" fmla="*/ 0 h 22"/>
                <a:gd name="T2" fmla="*/ 6 w 17"/>
                <a:gd name="T3" fmla="*/ 2 h 22"/>
                <a:gd name="T4" fmla="*/ 8 w 17"/>
                <a:gd name="T5" fmla="*/ 0 h 22"/>
                <a:gd name="T6" fmla="*/ 11 w 17"/>
                <a:gd name="T7" fmla="*/ 0 h 22"/>
                <a:gd name="T8" fmla="*/ 13 w 17"/>
                <a:gd name="T9" fmla="*/ 0 h 22"/>
                <a:gd name="T10" fmla="*/ 15 w 17"/>
                <a:gd name="T11" fmla="*/ 1 h 22"/>
                <a:gd name="T12" fmla="*/ 16 w 17"/>
                <a:gd name="T13" fmla="*/ 4 h 22"/>
                <a:gd name="T14" fmla="*/ 17 w 17"/>
                <a:gd name="T15" fmla="*/ 8 h 22"/>
                <a:gd name="T16" fmla="*/ 17 w 17"/>
                <a:gd name="T17" fmla="*/ 22 h 22"/>
                <a:gd name="T18" fmla="*/ 11 w 17"/>
                <a:gd name="T19" fmla="*/ 22 h 22"/>
                <a:gd name="T20" fmla="*/ 11 w 17"/>
                <a:gd name="T21" fmla="*/ 8 h 22"/>
                <a:gd name="T22" fmla="*/ 11 w 17"/>
                <a:gd name="T23" fmla="*/ 6 h 22"/>
                <a:gd name="T24" fmla="*/ 10 w 17"/>
                <a:gd name="T25" fmla="*/ 5 h 22"/>
                <a:gd name="T26" fmla="*/ 10 w 17"/>
                <a:gd name="T27" fmla="*/ 5 h 22"/>
                <a:gd name="T28" fmla="*/ 9 w 17"/>
                <a:gd name="T29" fmla="*/ 4 h 22"/>
                <a:gd name="T30" fmla="*/ 7 w 17"/>
                <a:gd name="T31" fmla="*/ 5 h 22"/>
                <a:gd name="T32" fmla="*/ 6 w 17"/>
                <a:gd name="T33" fmla="*/ 6 h 22"/>
                <a:gd name="T34" fmla="*/ 6 w 17"/>
                <a:gd name="T35" fmla="*/ 22 h 22"/>
                <a:gd name="T36" fmla="*/ 0 w 17"/>
                <a:gd name="T37" fmla="*/ 22 h 22"/>
                <a:gd name="T38" fmla="*/ 0 w 17"/>
                <a:gd name="T39" fmla="*/ 0 h 22"/>
                <a:gd name="T40" fmla="*/ 6 w 17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22">
                  <a:moveTo>
                    <a:pt x="6" y="0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4" y="0"/>
                    <a:pt x="15" y="1"/>
                    <a:pt x="15" y="1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7" y="5"/>
                    <a:pt x="17" y="6"/>
                    <a:pt x="17" y="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7"/>
                    <a:pt x="11" y="6"/>
                  </a:cubicBezTo>
                  <a:cubicBezTo>
                    <a:pt x="11" y="6"/>
                    <a:pt x="11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5"/>
                    <a:pt x="7" y="5"/>
                  </a:cubicBezTo>
                  <a:cubicBezTo>
                    <a:pt x="7" y="5"/>
                    <a:pt x="6" y="5"/>
                    <a:pt x="6" y="6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76" name="Rectangle 376"/>
            <p:cNvSpPr>
              <a:spLocks noChangeArrowheads="1"/>
            </p:cNvSpPr>
            <p:nvPr/>
          </p:nvSpPr>
          <p:spPr bwMode="auto">
            <a:xfrm>
              <a:off x="875508" y="3429000"/>
              <a:ext cx="28201" cy="1288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77" name="Freeform 377"/>
            <p:cNvSpPr>
              <a:spLocks noEditPoints="1"/>
            </p:cNvSpPr>
            <p:nvPr/>
          </p:nvSpPr>
          <p:spPr bwMode="auto">
            <a:xfrm>
              <a:off x="921652" y="3429000"/>
              <a:ext cx="28201" cy="128851"/>
            </a:xfrm>
            <a:custGeom>
              <a:avLst/>
              <a:gdLst>
                <a:gd name="T0" fmla="*/ 0 w 6"/>
                <a:gd name="T1" fmla="*/ 3 h 31"/>
                <a:gd name="T2" fmla="*/ 0 w 6"/>
                <a:gd name="T3" fmla="*/ 2 h 31"/>
                <a:gd name="T4" fmla="*/ 1 w 6"/>
                <a:gd name="T5" fmla="*/ 1 h 31"/>
                <a:gd name="T6" fmla="*/ 2 w 6"/>
                <a:gd name="T7" fmla="*/ 0 h 31"/>
                <a:gd name="T8" fmla="*/ 3 w 6"/>
                <a:gd name="T9" fmla="*/ 0 h 31"/>
                <a:gd name="T10" fmla="*/ 5 w 6"/>
                <a:gd name="T11" fmla="*/ 0 h 31"/>
                <a:gd name="T12" fmla="*/ 6 w 6"/>
                <a:gd name="T13" fmla="*/ 1 h 31"/>
                <a:gd name="T14" fmla="*/ 6 w 6"/>
                <a:gd name="T15" fmla="*/ 2 h 31"/>
                <a:gd name="T16" fmla="*/ 6 w 6"/>
                <a:gd name="T17" fmla="*/ 3 h 31"/>
                <a:gd name="T18" fmla="*/ 6 w 6"/>
                <a:gd name="T19" fmla="*/ 5 h 31"/>
                <a:gd name="T20" fmla="*/ 6 w 6"/>
                <a:gd name="T21" fmla="*/ 5 h 31"/>
                <a:gd name="T22" fmla="*/ 5 w 6"/>
                <a:gd name="T23" fmla="*/ 6 h 31"/>
                <a:gd name="T24" fmla="*/ 3 w 6"/>
                <a:gd name="T25" fmla="*/ 6 h 31"/>
                <a:gd name="T26" fmla="*/ 2 w 6"/>
                <a:gd name="T27" fmla="*/ 6 h 31"/>
                <a:gd name="T28" fmla="*/ 1 w 6"/>
                <a:gd name="T29" fmla="*/ 5 h 31"/>
                <a:gd name="T30" fmla="*/ 0 w 6"/>
                <a:gd name="T31" fmla="*/ 5 h 31"/>
                <a:gd name="T32" fmla="*/ 0 w 6"/>
                <a:gd name="T33" fmla="*/ 3 h 31"/>
                <a:gd name="T34" fmla="*/ 6 w 6"/>
                <a:gd name="T35" fmla="*/ 31 h 31"/>
                <a:gd name="T36" fmla="*/ 0 w 6"/>
                <a:gd name="T37" fmla="*/ 31 h 31"/>
                <a:gd name="T38" fmla="*/ 0 w 6"/>
                <a:gd name="T39" fmla="*/ 9 h 31"/>
                <a:gd name="T40" fmla="*/ 6 w 6"/>
                <a:gd name="T41" fmla="*/ 9 h 31"/>
                <a:gd name="T42" fmla="*/ 6 w 6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31">
                  <a:moveTo>
                    <a:pt x="0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6" y="4"/>
                    <a:pt x="6" y="4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1" y="6"/>
                    <a:pt x="1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6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6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78" name="Freeform 378"/>
            <p:cNvSpPr>
              <a:spLocks/>
            </p:cNvSpPr>
            <p:nvPr/>
          </p:nvSpPr>
          <p:spPr bwMode="auto">
            <a:xfrm>
              <a:off x="967798" y="3465814"/>
              <a:ext cx="76909" cy="92037"/>
            </a:xfrm>
            <a:custGeom>
              <a:avLst/>
              <a:gdLst>
                <a:gd name="T0" fmla="*/ 6 w 17"/>
                <a:gd name="T1" fmla="*/ 0 h 22"/>
                <a:gd name="T2" fmla="*/ 6 w 17"/>
                <a:gd name="T3" fmla="*/ 2 h 22"/>
                <a:gd name="T4" fmla="*/ 8 w 17"/>
                <a:gd name="T5" fmla="*/ 0 h 22"/>
                <a:gd name="T6" fmla="*/ 11 w 17"/>
                <a:gd name="T7" fmla="*/ 0 h 22"/>
                <a:gd name="T8" fmla="*/ 13 w 17"/>
                <a:gd name="T9" fmla="*/ 0 h 22"/>
                <a:gd name="T10" fmla="*/ 15 w 17"/>
                <a:gd name="T11" fmla="*/ 1 h 22"/>
                <a:gd name="T12" fmla="*/ 16 w 17"/>
                <a:gd name="T13" fmla="*/ 4 h 22"/>
                <a:gd name="T14" fmla="*/ 17 w 17"/>
                <a:gd name="T15" fmla="*/ 8 h 22"/>
                <a:gd name="T16" fmla="*/ 17 w 17"/>
                <a:gd name="T17" fmla="*/ 22 h 22"/>
                <a:gd name="T18" fmla="*/ 11 w 17"/>
                <a:gd name="T19" fmla="*/ 22 h 22"/>
                <a:gd name="T20" fmla="*/ 11 w 17"/>
                <a:gd name="T21" fmla="*/ 8 h 22"/>
                <a:gd name="T22" fmla="*/ 11 w 17"/>
                <a:gd name="T23" fmla="*/ 6 h 22"/>
                <a:gd name="T24" fmla="*/ 10 w 17"/>
                <a:gd name="T25" fmla="*/ 5 h 22"/>
                <a:gd name="T26" fmla="*/ 10 w 17"/>
                <a:gd name="T27" fmla="*/ 5 h 22"/>
                <a:gd name="T28" fmla="*/ 9 w 17"/>
                <a:gd name="T29" fmla="*/ 4 h 22"/>
                <a:gd name="T30" fmla="*/ 7 w 17"/>
                <a:gd name="T31" fmla="*/ 5 h 22"/>
                <a:gd name="T32" fmla="*/ 6 w 17"/>
                <a:gd name="T33" fmla="*/ 6 h 22"/>
                <a:gd name="T34" fmla="*/ 6 w 17"/>
                <a:gd name="T35" fmla="*/ 22 h 22"/>
                <a:gd name="T36" fmla="*/ 0 w 17"/>
                <a:gd name="T37" fmla="*/ 22 h 22"/>
                <a:gd name="T38" fmla="*/ 0 w 17"/>
                <a:gd name="T39" fmla="*/ 0 h 22"/>
                <a:gd name="T40" fmla="*/ 6 w 17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22">
                  <a:moveTo>
                    <a:pt x="6" y="0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4" y="0"/>
                    <a:pt x="15" y="1"/>
                    <a:pt x="15" y="1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7" y="5"/>
                    <a:pt x="17" y="6"/>
                    <a:pt x="17" y="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7"/>
                    <a:pt x="11" y="6"/>
                  </a:cubicBezTo>
                  <a:cubicBezTo>
                    <a:pt x="11" y="6"/>
                    <a:pt x="11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5"/>
                    <a:pt x="7" y="5"/>
                  </a:cubicBezTo>
                  <a:cubicBezTo>
                    <a:pt x="7" y="5"/>
                    <a:pt x="6" y="5"/>
                    <a:pt x="6" y="6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79" name="Freeform 379"/>
            <p:cNvSpPr>
              <a:spLocks noEditPoints="1"/>
            </p:cNvSpPr>
            <p:nvPr/>
          </p:nvSpPr>
          <p:spPr bwMode="auto">
            <a:xfrm>
              <a:off x="1060089" y="3465814"/>
              <a:ext cx="82036" cy="92037"/>
            </a:xfrm>
            <a:custGeom>
              <a:avLst/>
              <a:gdLst>
                <a:gd name="T0" fmla="*/ 10 w 18"/>
                <a:gd name="T1" fmla="*/ 22 h 22"/>
                <a:gd name="T2" fmla="*/ 6 w 18"/>
                <a:gd name="T3" fmla="*/ 22 h 22"/>
                <a:gd name="T4" fmla="*/ 3 w 18"/>
                <a:gd name="T5" fmla="*/ 20 h 22"/>
                <a:gd name="T6" fmla="*/ 1 w 18"/>
                <a:gd name="T7" fmla="*/ 16 h 22"/>
                <a:gd name="T8" fmla="*/ 0 w 18"/>
                <a:gd name="T9" fmla="*/ 12 h 22"/>
                <a:gd name="T10" fmla="*/ 0 w 18"/>
                <a:gd name="T11" fmla="*/ 10 h 22"/>
                <a:gd name="T12" fmla="*/ 1 w 18"/>
                <a:gd name="T13" fmla="*/ 6 h 22"/>
                <a:gd name="T14" fmla="*/ 3 w 18"/>
                <a:gd name="T15" fmla="*/ 2 h 22"/>
                <a:gd name="T16" fmla="*/ 5 w 18"/>
                <a:gd name="T17" fmla="*/ 0 h 22"/>
                <a:gd name="T18" fmla="*/ 9 w 18"/>
                <a:gd name="T19" fmla="*/ 0 h 22"/>
                <a:gd name="T20" fmla="*/ 15 w 18"/>
                <a:gd name="T21" fmla="*/ 2 h 22"/>
                <a:gd name="T22" fmla="*/ 18 w 18"/>
                <a:gd name="T23" fmla="*/ 10 h 22"/>
                <a:gd name="T24" fmla="*/ 18 w 18"/>
                <a:gd name="T25" fmla="*/ 13 h 22"/>
                <a:gd name="T26" fmla="*/ 6 w 18"/>
                <a:gd name="T27" fmla="*/ 13 h 22"/>
                <a:gd name="T28" fmla="*/ 6 w 18"/>
                <a:gd name="T29" fmla="*/ 15 h 22"/>
                <a:gd name="T30" fmla="*/ 7 w 18"/>
                <a:gd name="T31" fmla="*/ 16 h 22"/>
                <a:gd name="T32" fmla="*/ 8 w 18"/>
                <a:gd name="T33" fmla="*/ 17 h 22"/>
                <a:gd name="T34" fmla="*/ 10 w 18"/>
                <a:gd name="T35" fmla="*/ 18 h 22"/>
                <a:gd name="T36" fmla="*/ 13 w 18"/>
                <a:gd name="T37" fmla="*/ 17 h 22"/>
                <a:gd name="T38" fmla="*/ 15 w 18"/>
                <a:gd name="T39" fmla="*/ 16 h 22"/>
                <a:gd name="T40" fmla="*/ 17 w 18"/>
                <a:gd name="T41" fmla="*/ 19 h 22"/>
                <a:gd name="T42" fmla="*/ 16 w 18"/>
                <a:gd name="T43" fmla="*/ 20 h 22"/>
                <a:gd name="T44" fmla="*/ 14 w 18"/>
                <a:gd name="T45" fmla="*/ 21 h 22"/>
                <a:gd name="T46" fmla="*/ 12 w 18"/>
                <a:gd name="T47" fmla="*/ 22 h 22"/>
                <a:gd name="T48" fmla="*/ 10 w 18"/>
                <a:gd name="T49" fmla="*/ 22 h 22"/>
                <a:gd name="T50" fmla="*/ 9 w 18"/>
                <a:gd name="T51" fmla="*/ 4 h 22"/>
                <a:gd name="T52" fmla="*/ 7 w 18"/>
                <a:gd name="T53" fmla="*/ 5 h 22"/>
                <a:gd name="T54" fmla="*/ 6 w 18"/>
                <a:gd name="T55" fmla="*/ 9 h 22"/>
                <a:gd name="T56" fmla="*/ 12 w 18"/>
                <a:gd name="T57" fmla="*/ 9 h 22"/>
                <a:gd name="T58" fmla="*/ 12 w 18"/>
                <a:gd name="T59" fmla="*/ 8 h 22"/>
                <a:gd name="T60" fmla="*/ 11 w 18"/>
                <a:gd name="T61" fmla="*/ 5 h 22"/>
                <a:gd name="T62" fmla="*/ 9 w 18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" h="22">
                  <a:moveTo>
                    <a:pt x="10" y="22"/>
                  </a:moveTo>
                  <a:cubicBezTo>
                    <a:pt x="8" y="22"/>
                    <a:pt x="7" y="22"/>
                    <a:pt x="6" y="22"/>
                  </a:cubicBezTo>
                  <a:cubicBezTo>
                    <a:pt x="5" y="21"/>
                    <a:pt x="4" y="20"/>
                    <a:pt x="3" y="20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7"/>
                    <a:pt x="1" y="6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2" y="0"/>
                    <a:pt x="14" y="0"/>
                    <a:pt x="15" y="2"/>
                  </a:cubicBezTo>
                  <a:cubicBezTo>
                    <a:pt x="17" y="4"/>
                    <a:pt x="18" y="7"/>
                    <a:pt x="18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10" y="18"/>
                    <a:pt x="10" y="18"/>
                  </a:cubicBezTo>
                  <a:cubicBezTo>
                    <a:pt x="11" y="18"/>
                    <a:pt x="12" y="17"/>
                    <a:pt x="13" y="17"/>
                  </a:cubicBezTo>
                  <a:cubicBezTo>
                    <a:pt x="14" y="17"/>
                    <a:pt x="14" y="16"/>
                    <a:pt x="15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6" y="20"/>
                  </a:cubicBezTo>
                  <a:cubicBezTo>
                    <a:pt x="16" y="21"/>
                    <a:pt x="15" y="21"/>
                    <a:pt x="14" y="21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2" y="22"/>
                    <a:pt x="11" y="22"/>
                    <a:pt x="10" y="22"/>
                  </a:cubicBezTo>
                  <a:close/>
                  <a:moveTo>
                    <a:pt x="9" y="4"/>
                  </a:moveTo>
                  <a:cubicBezTo>
                    <a:pt x="8" y="4"/>
                    <a:pt x="7" y="5"/>
                    <a:pt x="7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6"/>
                    <a:pt x="11" y="5"/>
                  </a:cubicBezTo>
                  <a:cubicBezTo>
                    <a:pt x="11" y="5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80" name="Freeform 380"/>
            <p:cNvSpPr>
              <a:spLocks/>
            </p:cNvSpPr>
            <p:nvPr/>
          </p:nvSpPr>
          <p:spPr bwMode="auto">
            <a:xfrm>
              <a:off x="1190834" y="3465814"/>
              <a:ext cx="74346" cy="92037"/>
            </a:xfrm>
            <a:custGeom>
              <a:avLst/>
              <a:gdLst>
                <a:gd name="T0" fmla="*/ 11 w 16"/>
                <a:gd name="T1" fmla="*/ 16 h 22"/>
                <a:gd name="T2" fmla="*/ 11 w 16"/>
                <a:gd name="T3" fmla="*/ 15 h 22"/>
                <a:gd name="T4" fmla="*/ 10 w 16"/>
                <a:gd name="T5" fmla="*/ 15 h 22"/>
                <a:gd name="T6" fmla="*/ 9 w 16"/>
                <a:gd name="T7" fmla="*/ 14 h 22"/>
                <a:gd name="T8" fmla="*/ 7 w 16"/>
                <a:gd name="T9" fmla="*/ 13 h 22"/>
                <a:gd name="T10" fmla="*/ 4 w 16"/>
                <a:gd name="T11" fmla="*/ 12 h 22"/>
                <a:gd name="T12" fmla="*/ 2 w 16"/>
                <a:gd name="T13" fmla="*/ 10 h 22"/>
                <a:gd name="T14" fmla="*/ 1 w 16"/>
                <a:gd name="T15" fmla="*/ 9 h 22"/>
                <a:gd name="T16" fmla="*/ 1 w 16"/>
                <a:gd name="T17" fmla="*/ 6 h 22"/>
                <a:gd name="T18" fmla="*/ 1 w 16"/>
                <a:gd name="T19" fmla="*/ 4 h 22"/>
                <a:gd name="T20" fmla="*/ 3 w 16"/>
                <a:gd name="T21" fmla="*/ 2 h 22"/>
                <a:gd name="T22" fmla="*/ 5 w 16"/>
                <a:gd name="T23" fmla="*/ 0 h 22"/>
                <a:gd name="T24" fmla="*/ 8 w 16"/>
                <a:gd name="T25" fmla="*/ 0 h 22"/>
                <a:gd name="T26" fmla="*/ 12 w 16"/>
                <a:gd name="T27" fmla="*/ 0 h 22"/>
                <a:gd name="T28" fmla="*/ 14 w 16"/>
                <a:gd name="T29" fmla="*/ 1 h 22"/>
                <a:gd name="T30" fmla="*/ 16 w 16"/>
                <a:gd name="T31" fmla="*/ 4 h 22"/>
                <a:gd name="T32" fmla="*/ 16 w 16"/>
                <a:gd name="T33" fmla="*/ 6 h 22"/>
                <a:gd name="T34" fmla="*/ 11 w 16"/>
                <a:gd name="T35" fmla="*/ 6 h 22"/>
                <a:gd name="T36" fmla="*/ 10 w 16"/>
                <a:gd name="T37" fmla="*/ 4 h 22"/>
                <a:gd name="T38" fmla="*/ 8 w 16"/>
                <a:gd name="T39" fmla="*/ 4 h 22"/>
                <a:gd name="T40" fmla="*/ 7 w 16"/>
                <a:gd name="T41" fmla="*/ 4 h 22"/>
                <a:gd name="T42" fmla="*/ 6 w 16"/>
                <a:gd name="T43" fmla="*/ 6 h 22"/>
                <a:gd name="T44" fmla="*/ 7 w 16"/>
                <a:gd name="T45" fmla="*/ 7 h 22"/>
                <a:gd name="T46" fmla="*/ 7 w 16"/>
                <a:gd name="T47" fmla="*/ 7 h 22"/>
                <a:gd name="T48" fmla="*/ 8 w 16"/>
                <a:gd name="T49" fmla="*/ 8 h 22"/>
                <a:gd name="T50" fmla="*/ 10 w 16"/>
                <a:gd name="T51" fmla="*/ 9 h 22"/>
                <a:gd name="T52" fmla="*/ 13 w 16"/>
                <a:gd name="T53" fmla="*/ 10 h 22"/>
                <a:gd name="T54" fmla="*/ 15 w 16"/>
                <a:gd name="T55" fmla="*/ 12 h 22"/>
                <a:gd name="T56" fmla="*/ 16 w 16"/>
                <a:gd name="T57" fmla="*/ 13 h 22"/>
                <a:gd name="T58" fmla="*/ 16 w 16"/>
                <a:gd name="T59" fmla="*/ 16 h 22"/>
                <a:gd name="T60" fmla="*/ 16 w 16"/>
                <a:gd name="T61" fmla="*/ 18 h 22"/>
                <a:gd name="T62" fmla="*/ 14 w 16"/>
                <a:gd name="T63" fmla="*/ 20 h 22"/>
                <a:gd name="T64" fmla="*/ 12 w 16"/>
                <a:gd name="T65" fmla="*/ 22 h 22"/>
                <a:gd name="T66" fmla="*/ 8 w 16"/>
                <a:gd name="T67" fmla="*/ 22 h 22"/>
                <a:gd name="T68" fmla="*/ 5 w 16"/>
                <a:gd name="T69" fmla="*/ 22 h 22"/>
                <a:gd name="T70" fmla="*/ 2 w 16"/>
                <a:gd name="T71" fmla="*/ 20 h 22"/>
                <a:gd name="T72" fmla="*/ 1 w 16"/>
                <a:gd name="T73" fmla="*/ 18 h 22"/>
                <a:gd name="T74" fmla="*/ 0 w 16"/>
                <a:gd name="T75" fmla="*/ 15 h 22"/>
                <a:gd name="T76" fmla="*/ 6 w 16"/>
                <a:gd name="T77" fmla="*/ 15 h 22"/>
                <a:gd name="T78" fmla="*/ 6 w 16"/>
                <a:gd name="T79" fmla="*/ 17 h 22"/>
                <a:gd name="T80" fmla="*/ 7 w 16"/>
                <a:gd name="T81" fmla="*/ 17 h 22"/>
                <a:gd name="T82" fmla="*/ 7 w 16"/>
                <a:gd name="T83" fmla="*/ 18 h 22"/>
                <a:gd name="T84" fmla="*/ 9 w 16"/>
                <a:gd name="T85" fmla="*/ 18 h 22"/>
                <a:gd name="T86" fmla="*/ 11 w 16"/>
                <a:gd name="T8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" h="22">
                  <a:moveTo>
                    <a:pt x="11" y="16"/>
                  </a:moveTo>
                  <a:cubicBezTo>
                    <a:pt x="11" y="16"/>
                    <a:pt x="11" y="15"/>
                    <a:pt x="11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9" y="14"/>
                    <a:pt x="9" y="14"/>
                  </a:cubicBezTo>
                  <a:cubicBezTo>
                    <a:pt x="8" y="14"/>
                    <a:pt x="8" y="13"/>
                    <a:pt x="7" y="13"/>
                  </a:cubicBezTo>
                  <a:cubicBezTo>
                    <a:pt x="6" y="13"/>
                    <a:pt x="5" y="12"/>
                    <a:pt x="4" y="12"/>
                  </a:cubicBezTo>
                  <a:cubicBezTo>
                    <a:pt x="4" y="11"/>
                    <a:pt x="3" y="11"/>
                    <a:pt x="2" y="10"/>
                  </a:cubicBezTo>
                  <a:cubicBezTo>
                    <a:pt x="2" y="10"/>
                    <a:pt x="2" y="9"/>
                    <a:pt x="1" y="9"/>
                  </a:cubicBezTo>
                  <a:cubicBezTo>
                    <a:pt x="1" y="8"/>
                    <a:pt x="1" y="7"/>
                    <a:pt x="1" y="6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15" y="2"/>
                    <a:pt x="15" y="3"/>
                    <a:pt x="16" y="4"/>
                  </a:cubicBezTo>
                  <a:cubicBezTo>
                    <a:pt x="16" y="4"/>
                    <a:pt x="16" y="5"/>
                    <a:pt x="16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0" y="5"/>
                    <a:pt x="10" y="4"/>
                  </a:cubicBezTo>
                  <a:cubicBezTo>
                    <a:pt x="10" y="4"/>
                    <a:pt x="9" y="4"/>
                    <a:pt x="8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7" y="5"/>
                    <a:pt x="6" y="5"/>
                    <a:pt x="6" y="6"/>
                  </a:cubicBezTo>
                  <a:cubicBezTo>
                    <a:pt x="6" y="6"/>
                    <a:pt x="6" y="6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9" y="8"/>
                    <a:pt x="9" y="8"/>
                    <a:pt x="10" y="9"/>
                  </a:cubicBezTo>
                  <a:cubicBezTo>
                    <a:pt x="11" y="9"/>
                    <a:pt x="12" y="10"/>
                    <a:pt x="13" y="10"/>
                  </a:cubicBezTo>
                  <a:cubicBezTo>
                    <a:pt x="14" y="11"/>
                    <a:pt x="14" y="11"/>
                    <a:pt x="15" y="12"/>
                  </a:cubicBezTo>
                  <a:cubicBezTo>
                    <a:pt x="15" y="12"/>
                    <a:pt x="16" y="13"/>
                    <a:pt x="16" y="13"/>
                  </a:cubicBezTo>
                  <a:cubicBezTo>
                    <a:pt x="16" y="14"/>
                    <a:pt x="16" y="15"/>
                    <a:pt x="16" y="16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5" y="19"/>
                    <a:pt x="15" y="20"/>
                    <a:pt x="14" y="20"/>
                  </a:cubicBezTo>
                  <a:cubicBezTo>
                    <a:pt x="14" y="21"/>
                    <a:pt x="13" y="22"/>
                    <a:pt x="12" y="22"/>
                  </a:cubicBezTo>
                  <a:cubicBezTo>
                    <a:pt x="11" y="22"/>
                    <a:pt x="10" y="22"/>
                    <a:pt x="8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2" y="19"/>
                    <a:pt x="1" y="19"/>
                    <a:pt x="1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10" y="18"/>
                    <a:pt x="11" y="17"/>
                    <a:pt x="11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81" name="Freeform 381"/>
            <p:cNvSpPr>
              <a:spLocks noEditPoints="1"/>
            </p:cNvSpPr>
            <p:nvPr/>
          </p:nvSpPr>
          <p:spPr bwMode="auto">
            <a:xfrm>
              <a:off x="1277997" y="3465814"/>
              <a:ext cx="82036" cy="92037"/>
            </a:xfrm>
            <a:custGeom>
              <a:avLst/>
              <a:gdLst>
                <a:gd name="T0" fmla="*/ 10 w 18"/>
                <a:gd name="T1" fmla="*/ 22 h 22"/>
                <a:gd name="T2" fmla="*/ 6 w 18"/>
                <a:gd name="T3" fmla="*/ 22 h 22"/>
                <a:gd name="T4" fmla="*/ 3 w 18"/>
                <a:gd name="T5" fmla="*/ 20 h 22"/>
                <a:gd name="T6" fmla="*/ 1 w 18"/>
                <a:gd name="T7" fmla="*/ 16 h 22"/>
                <a:gd name="T8" fmla="*/ 0 w 18"/>
                <a:gd name="T9" fmla="*/ 12 h 22"/>
                <a:gd name="T10" fmla="*/ 0 w 18"/>
                <a:gd name="T11" fmla="*/ 10 h 22"/>
                <a:gd name="T12" fmla="*/ 1 w 18"/>
                <a:gd name="T13" fmla="*/ 6 h 22"/>
                <a:gd name="T14" fmla="*/ 3 w 18"/>
                <a:gd name="T15" fmla="*/ 2 h 22"/>
                <a:gd name="T16" fmla="*/ 5 w 18"/>
                <a:gd name="T17" fmla="*/ 0 h 22"/>
                <a:gd name="T18" fmla="*/ 9 w 18"/>
                <a:gd name="T19" fmla="*/ 0 h 22"/>
                <a:gd name="T20" fmla="*/ 15 w 18"/>
                <a:gd name="T21" fmla="*/ 2 h 22"/>
                <a:gd name="T22" fmla="*/ 18 w 18"/>
                <a:gd name="T23" fmla="*/ 10 h 22"/>
                <a:gd name="T24" fmla="*/ 18 w 18"/>
                <a:gd name="T25" fmla="*/ 13 h 22"/>
                <a:gd name="T26" fmla="*/ 6 w 18"/>
                <a:gd name="T27" fmla="*/ 13 h 22"/>
                <a:gd name="T28" fmla="*/ 6 w 18"/>
                <a:gd name="T29" fmla="*/ 15 h 22"/>
                <a:gd name="T30" fmla="*/ 7 w 18"/>
                <a:gd name="T31" fmla="*/ 16 h 22"/>
                <a:gd name="T32" fmla="*/ 8 w 18"/>
                <a:gd name="T33" fmla="*/ 17 h 22"/>
                <a:gd name="T34" fmla="*/ 10 w 18"/>
                <a:gd name="T35" fmla="*/ 18 h 22"/>
                <a:gd name="T36" fmla="*/ 13 w 18"/>
                <a:gd name="T37" fmla="*/ 17 h 22"/>
                <a:gd name="T38" fmla="*/ 15 w 18"/>
                <a:gd name="T39" fmla="*/ 16 h 22"/>
                <a:gd name="T40" fmla="*/ 17 w 18"/>
                <a:gd name="T41" fmla="*/ 19 h 22"/>
                <a:gd name="T42" fmla="*/ 16 w 18"/>
                <a:gd name="T43" fmla="*/ 20 h 22"/>
                <a:gd name="T44" fmla="*/ 14 w 18"/>
                <a:gd name="T45" fmla="*/ 21 h 22"/>
                <a:gd name="T46" fmla="*/ 12 w 18"/>
                <a:gd name="T47" fmla="*/ 22 h 22"/>
                <a:gd name="T48" fmla="*/ 10 w 18"/>
                <a:gd name="T49" fmla="*/ 22 h 22"/>
                <a:gd name="T50" fmla="*/ 9 w 18"/>
                <a:gd name="T51" fmla="*/ 4 h 22"/>
                <a:gd name="T52" fmla="*/ 7 w 18"/>
                <a:gd name="T53" fmla="*/ 5 h 22"/>
                <a:gd name="T54" fmla="*/ 6 w 18"/>
                <a:gd name="T55" fmla="*/ 9 h 22"/>
                <a:gd name="T56" fmla="*/ 12 w 18"/>
                <a:gd name="T57" fmla="*/ 9 h 22"/>
                <a:gd name="T58" fmla="*/ 12 w 18"/>
                <a:gd name="T59" fmla="*/ 8 h 22"/>
                <a:gd name="T60" fmla="*/ 11 w 18"/>
                <a:gd name="T61" fmla="*/ 5 h 22"/>
                <a:gd name="T62" fmla="*/ 9 w 18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" h="22">
                  <a:moveTo>
                    <a:pt x="10" y="22"/>
                  </a:moveTo>
                  <a:cubicBezTo>
                    <a:pt x="8" y="22"/>
                    <a:pt x="7" y="22"/>
                    <a:pt x="6" y="22"/>
                  </a:cubicBezTo>
                  <a:cubicBezTo>
                    <a:pt x="5" y="21"/>
                    <a:pt x="4" y="20"/>
                    <a:pt x="3" y="20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7"/>
                    <a:pt x="1" y="6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2" y="0"/>
                    <a:pt x="14" y="0"/>
                    <a:pt x="15" y="2"/>
                  </a:cubicBezTo>
                  <a:cubicBezTo>
                    <a:pt x="17" y="4"/>
                    <a:pt x="18" y="7"/>
                    <a:pt x="18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10" y="18"/>
                    <a:pt x="10" y="18"/>
                  </a:cubicBezTo>
                  <a:cubicBezTo>
                    <a:pt x="11" y="18"/>
                    <a:pt x="12" y="17"/>
                    <a:pt x="13" y="17"/>
                  </a:cubicBezTo>
                  <a:cubicBezTo>
                    <a:pt x="14" y="17"/>
                    <a:pt x="14" y="16"/>
                    <a:pt x="15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6" y="20"/>
                  </a:cubicBezTo>
                  <a:cubicBezTo>
                    <a:pt x="16" y="21"/>
                    <a:pt x="15" y="21"/>
                    <a:pt x="14" y="21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2" y="22"/>
                    <a:pt x="11" y="22"/>
                    <a:pt x="10" y="22"/>
                  </a:cubicBezTo>
                  <a:close/>
                  <a:moveTo>
                    <a:pt x="9" y="4"/>
                  </a:moveTo>
                  <a:cubicBezTo>
                    <a:pt x="8" y="4"/>
                    <a:pt x="7" y="5"/>
                    <a:pt x="7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6"/>
                    <a:pt x="11" y="5"/>
                  </a:cubicBezTo>
                  <a:cubicBezTo>
                    <a:pt x="11" y="5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82" name="Freeform 382"/>
            <p:cNvSpPr>
              <a:spLocks/>
            </p:cNvSpPr>
            <p:nvPr/>
          </p:nvSpPr>
          <p:spPr bwMode="auto">
            <a:xfrm>
              <a:off x="1372850" y="3465814"/>
              <a:ext cx="51273" cy="92037"/>
            </a:xfrm>
            <a:custGeom>
              <a:avLst/>
              <a:gdLst>
                <a:gd name="T0" fmla="*/ 10 w 11"/>
                <a:gd name="T1" fmla="*/ 6 h 22"/>
                <a:gd name="T2" fmla="*/ 10 w 11"/>
                <a:gd name="T3" fmla="*/ 5 h 22"/>
                <a:gd name="T4" fmla="*/ 9 w 11"/>
                <a:gd name="T5" fmla="*/ 5 h 22"/>
                <a:gd name="T6" fmla="*/ 7 w 11"/>
                <a:gd name="T7" fmla="*/ 6 h 22"/>
                <a:gd name="T8" fmla="*/ 5 w 11"/>
                <a:gd name="T9" fmla="*/ 7 h 22"/>
                <a:gd name="T10" fmla="*/ 5 w 11"/>
                <a:gd name="T11" fmla="*/ 22 h 22"/>
                <a:gd name="T12" fmla="*/ 0 w 11"/>
                <a:gd name="T13" fmla="*/ 22 h 22"/>
                <a:gd name="T14" fmla="*/ 0 w 11"/>
                <a:gd name="T15" fmla="*/ 0 h 22"/>
                <a:gd name="T16" fmla="*/ 5 w 11"/>
                <a:gd name="T17" fmla="*/ 0 h 22"/>
                <a:gd name="T18" fmla="*/ 5 w 11"/>
                <a:gd name="T19" fmla="*/ 2 h 22"/>
                <a:gd name="T20" fmla="*/ 7 w 11"/>
                <a:gd name="T21" fmla="*/ 0 h 22"/>
                <a:gd name="T22" fmla="*/ 9 w 11"/>
                <a:gd name="T23" fmla="*/ 0 h 22"/>
                <a:gd name="T24" fmla="*/ 10 w 11"/>
                <a:gd name="T25" fmla="*/ 0 h 22"/>
                <a:gd name="T26" fmla="*/ 11 w 11"/>
                <a:gd name="T27" fmla="*/ 0 h 22"/>
                <a:gd name="T28" fmla="*/ 10 w 11"/>
                <a:gd name="T2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2">
                  <a:moveTo>
                    <a:pt x="10" y="6"/>
                  </a:move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7" y="6"/>
                    <a:pt x="7" y="6"/>
                  </a:cubicBezTo>
                  <a:cubicBezTo>
                    <a:pt x="6" y="6"/>
                    <a:pt x="6" y="7"/>
                    <a:pt x="5" y="7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6" y="1"/>
                    <a:pt x="7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0" y="0"/>
                    <a:pt x="10" y="0"/>
                    <a:pt x="11" y="0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83" name="Freeform 383"/>
            <p:cNvSpPr>
              <a:spLocks/>
            </p:cNvSpPr>
            <p:nvPr/>
          </p:nvSpPr>
          <p:spPr bwMode="auto">
            <a:xfrm>
              <a:off x="1429250" y="3465814"/>
              <a:ext cx="82036" cy="92037"/>
            </a:xfrm>
            <a:custGeom>
              <a:avLst/>
              <a:gdLst>
                <a:gd name="T0" fmla="*/ 16 w 32"/>
                <a:gd name="T1" fmla="*/ 25 h 40"/>
                <a:gd name="T2" fmla="*/ 21 w 32"/>
                <a:gd name="T3" fmla="*/ 0 h 40"/>
                <a:gd name="T4" fmla="*/ 32 w 32"/>
                <a:gd name="T5" fmla="*/ 0 h 40"/>
                <a:gd name="T6" fmla="*/ 21 w 32"/>
                <a:gd name="T7" fmla="*/ 40 h 40"/>
                <a:gd name="T8" fmla="*/ 10 w 32"/>
                <a:gd name="T9" fmla="*/ 40 h 40"/>
                <a:gd name="T10" fmla="*/ 0 w 32"/>
                <a:gd name="T11" fmla="*/ 0 h 40"/>
                <a:gd name="T12" fmla="*/ 10 w 32"/>
                <a:gd name="T13" fmla="*/ 0 h 40"/>
                <a:gd name="T14" fmla="*/ 16 w 32"/>
                <a:gd name="T15" fmla="*/ 2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40">
                  <a:moveTo>
                    <a:pt x="16" y="25"/>
                  </a:moveTo>
                  <a:lnTo>
                    <a:pt x="21" y="0"/>
                  </a:lnTo>
                  <a:lnTo>
                    <a:pt x="32" y="0"/>
                  </a:lnTo>
                  <a:lnTo>
                    <a:pt x="21" y="40"/>
                  </a:lnTo>
                  <a:lnTo>
                    <a:pt x="10" y="40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6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84" name="Freeform 384"/>
            <p:cNvSpPr>
              <a:spLocks noEditPoints="1"/>
            </p:cNvSpPr>
            <p:nvPr/>
          </p:nvSpPr>
          <p:spPr bwMode="auto">
            <a:xfrm>
              <a:off x="1518977" y="3429000"/>
              <a:ext cx="28201" cy="128851"/>
            </a:xfrm>
            <a:custGeom>
              <a:avLst/>
              <a:gdLst>
                <a:gd name="T0" fmla="*/ 0 w 6"/>
                <a:gd name="T1" fmla="*/ 3 h 31"/>
                <a:gd name="T2" fmla="*/ 0 w 6"/>
                <a:gd name="T3" fmla="*/ 2 h 31"/>
                <a:gd name="T4" fmla="*/ 1 w 6"/>
                <a:gd name="T5" fmla="*/ 1 h 31"/>
                <a:gd name="T6" fmla="*/ 2 w 6"/>
                <a:gd name="T7" fmla="*/ 0 h 31"/>
                <a:gd name="T8" fmla="*/ 3 w 6"/>
                <a:gd name="T9" fmla="*/ 0 h 31"/>
                <a:gd name="T10" fmla="*/ 5 w 6"/>
                <a:gd name="T11" fmla="*/ 0 h 31"/>
                <a:gd name="T12" fmla="*/ 6 w 6"/>
                <a:gd name="T13" fmla="*/ 1 h 31"/>
                <a:gd name="T14" fmla="*/ 6 w 6"/>
                <a:gd name="T15" fmla="*/ 2 h 31"/>
                <a:gd name="T16" fmla="*/ 6 w 6"/>
                <a:gd name="T17" fmla="*/ 3 h 31"/>
                <a:gd name="T18" fmla="*/ 6 w 6"/>
                <a:gd name="T19" fmla="*/ 5 h 31"/>
                <a:gd name="T20" fmla="*/ 6 w 6"/>
                <a:gd name="T21" fmla="*/ 5 h 31"/>
                <a:gd name="T22" fmla="*/ 5 w 6"/>
                <a:gd name="T23" fmla="*/ 6 h 31"/>
                <a:gd name="T24" fmla="*/ 3 w 6"/>
                <a:gd name="T25" fmla="*/ 6 h 31"/>
                <a:gd name="T26" fmla="*/ 2 w 6"/>
                <a:gd name="T27" fmla="*/ 6 h 31"/>
                <a:gd name="T28" fmla="*/ 1 w 6"/>
                <a:gd name="T29" fmla="*/ 5 h 31"/>
                <a:gd name="T30" fmla="*/ 0 w 6"/>
                <a:gd name="T31" fmla="*/ 5 h 31"/>
                <a:gd name="T32" fmla="*/ 0 w 6"/>
                <a:gd name="T33" fmla="*/ 3 h 31"/>
                <a:gd name="T34" fmla="*/ 6 w 6"/>
                <a:gd name="T35" fmla="*/ 31 h 31"/>
                <a:gd name="T36" fmla="*/ 1 w 6"/>
                <a:gd name="T37" fmla="*/ 31 h 31"/>
                <a:gd name="T38" fmla="*/ 1 w 6"/>
                <a:gd name="T39" fmla="*/ 9 h 31"/>
                <a:gd name="T40" fmla="*/ 6 w 6"/>
                <a:gd name="T41" fmla="*/ 9 h 31"/>
                <a:gd name="T42" fmla="*/ 6 w 6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31">
                  <a:moveTo>
                    <a:pt x="0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6" y="4"/>
                    <a:pt x="6" y="4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1" y="6"/>
                    <a:pt x="1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6" y="31"/>
                  </a:moveTo>
                  <a:cubicBezTo>
                    <a:pt x="1" y="31"/>
                    <a:pt x="1" y="31"/>
                    <a:pt x="1" y="3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6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85" name="Freeform 385"/>
            <p:cNvSpPr>
              <a:spLocks/>
            </p:cNvSpPr>
            <p:nvPr/>
          </p:nvSpPr>
          <p:spPr bwMode="auto">
            <a:xfrm>
              <a:off x="1565124" y="3465814"/>
              <a:ext cx="71782" cy="92037"/>
            </a:xfrm>
            <a:custGeom>
              <a:avLst/>
              <a:gdLst>
                <a:gd name="T0" fmla="*/ 9 w 16"/>
                <a:gd name="T1" fmla="*/ 18 h 22"/>
                <a:gd name="T2" fmla="*/ 10 w 16"/>
                <a:gd name="T3" fmla="*/ 17 h 22"/>
                <a:gd name="T4" fmla="*/ 11 w 16"/>
                <a:gd name="T5" fmla="*/ 14 h 22"/>
                <a:gd name="T6" fmla="*/ 16 w 16"/>
                <a:gd name="T7" fmla="*/ 14 h 22"/>
                <a:gd name="T8" fmla="*/ 16 w 16"/>
                <a:gd name="T9" fmla="*/ 18 h 22"/>
                <a:gd name="T10" fmla="*/ 14 w 16"/>
                <a:gd name="T11" fmla="*/ 20 h 22"/>
                <a:gd name="T12" fmla="*/ 12 w 16"/>
                <a:gd name="T13" fmla="*/ 22 h 22"/>
                <a:gd name="T14" fmla="*/ 9 w 16"/>
                <a:gd name="T15" fmla="*/ 22 h 22"/>
                <a:gd name="T16" fmla="*/ 5 w 16"/>
                <a:gd name="T17" fmla="*/ 22 h 22"/>
                <a:gd name="T18" fmla="*/ 2 w 16"/>
                <a:gd name="T19" fmla="*/ 20 h 22"/>
                <a:gd name="T20" fmla="*/ 0 w 16"/>
                <a:gd name="T21" fmla="*/ 16 h 22"/>
                <a:gd name="T22" fmla="*/ 0 w 16"/>
                <a:gd name="T23" fmla="*/ 12 h 22"/>
                <a:gd name="T24" fmla="*/ 0 w 16"/>
                <a:gd name="T25" fmla="*/ 10 h 22"/>
                <a:gd name="T26" fmla="*/ 0 w 16"/>
                <a:gd name="T27" fmla="*/ 6 h 22"/>
                <a:gd name="T28" fmla="*/ 2 w 16"/>
                <a:gd name="T29" fmla="*/ 2 h 22"/>
                <a:gd name="T30" fmla="*/ 5 w 16"/>
                <a:gd name="T31" fmla="*/ 0 h 22"/>
                <a:gd name="T32" fmla="*/ 9 w 16"/>
                <a:gd name="T33" fmla="*/ 0 h 22"/>
                <a:gd name="T34" fmla="*/ 12 w 16"/>
                <a:gd name="T35" fmla="*/ 0 h 22"/>
                <a:gd name="T36" fmla="*/ 14 w 16"/>
                <a:gd name="T37" fmla="*/ 2 h 22"/>
                <a:gd name="T38" fmla="*/ 16 w 16"/>
                <a:gd name="T39" fmla="*/ 4 h 22"/>
                <a:gd name="T40" fmla="*/ 16 w 16"/>
                <a:gd name="T41" fmla="*/ 8 h 22"/>
                <a:gd name="T42" fmla="*/ 11 w 16"/>
                <a:gd name="T43" fmla="*/ 8 h 22"/>
                <a:gd name="T44" fmla="*/ 10 w 16"/>
                <a:gd name="T45" fmla="*/ 5 h 22"/>
                <a:gd name="T46" fmla="*/ 9 w 16"/>
                <a:gd name="T47" fmla="*/ 4 h 22"/>
                <a:gd name="T48" fmla="*/ 7 w 16"/>
                <a:gd name="T49" fmla="*/ 5 h 22"/>
                <a:gd name="T50" fmla="*/ 6 w 16"/>
                <a:gd name="T51" fmla="*/ 6 h 22"/>
                <a:gd name="T52" fmla="*/ 6 w 16"/>
                <a:gd name="T53" fmla="*/ 8 h 22"/>
                <a:gd name="T54" fmla="*/ 6 w 16"/>
                <a:gd name="T55" fmla="*/ 10 h 22"/>
                <a:gd name="T56" fmla="*/ 6 w 16"/>
                <a:gd name="T57" fmla="*/ 12 h 22"/>
                <a:gd name="T58" fmla="*/ 6 w 16"/>
                <a:gd name="T59" fmla="*/ 14 h 22"/>
                <a:gd name="T60" fmla="*/ 6 w 16"/>
                <a:gd name="T61" fmla="*/ 16 h 22"/>
                <a:gd name="T62" fmla="*/ 7 w 16"/>
                <a:gd name="T63" fmla="*/ 17 h 22"/>
                <a:gd name="T64" fmla="*/ 9 w 16"/>
                <a:gd name="T6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" h="22">
                  <a:moveTo>
                    <a:pt x="9" y="18"/>
                  </a:moveTo>
                  <a:cubicBezTo>
                    <a:pt x="9" y="18"/>
                    <a:pt x="10" y="17"/>
                    <a:pt x="10" y="17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6"/>
                    <a:pt x="16" y="17"/>
                    <a:pt x="16" y="18"/>
                  </a:cubicBezTo>
                  <a:cubicBezTo>
                    <a:pt x="15" y="19"/>
                    <a:pt x="15" y="19"/>
                    <a:pt x="14" y="20"/>
                  </a:cubicBezTo>
                  <a:cubicBezTo>
                    <a:pt x="13" y="21"/>
                    <a:pt x="13" y="21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4" y="21"/>
                    <a:pt x="3" y="20"/>
                    <a:pt x="2" y="20"/>
                  </a:cubicBezTo>
                  <a:cubicBezTo>
                    <a:pt x="1" y="19"/>
                    <a:pt x="1" y="18"/>
                    <a:pt x="0" y="16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0"/>
                    <a:pt x="14" y="1"/>
                    <a:pt x="14" y="2"/>
                  </a:cubicBezTo>
                  <a:cubicBezTo>
                    <a:pt x="15" y="2"/>
                    <a:pt x="16" y="3"/>
                    <a:pt x="16" y="4"/>
                  </a:cubicBezTo>
                  <a:cubicBezTo>
                    <a:pt x="16" y="6"/>
                    <a:pt x="16" y="7"/>
                    <a:pt x="16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0" y="5"/>
                  </a:cubicBezTo>
                  <a:cubicBezTo>
                    <a:pt x="10" y="5"/>
                    <a:pt x="9" y="4"/>
                    <a:pt x="9" y="4"/>
                  </a:cubicBezTo>
                  <a:cubicBezTo>
                    <a:pt x="8" y="4"/>
                    <a:pt x="7" y="4"/>
                    <a:pt x="7" y="5"/>
                  </a:cubicBezTo>
                  <a:cubicBezTo>
                    <a:pt x="7" y="5"/>
                    <a:pt x="6" y="5"/>
                    <a:pt x="6" y="6"/>
                  </a:cubicBezTo>
                  <a:cubicBezTo>
                    <a:pt x="6" y="6"/>
                    <a:pt x="6" y="7"/>
                    <a:pt x="6" y="8"/>
                  </a:cubicBezTo>
                  <a:cubicBezTo>
                    <a:pt x="6" y="8"/>
                    <a:pt x="6" y="9"/>
                    <a:pt x="6" y="10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7" y="17"/>
                    <a:pt x="8" y="18"/>
                    <a:pt x="9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86" name="Freeform 386"/>
            <p:cNvSpPr>
              <a:spLocks noEditPoints="1"/>
            </p:cNvSpPr>
            <p:nvPr/>
          </p:nvSpPr>
          <p:spPr bwMode="auto">
            <a:xfrm>
              <a:off x="1652286" y="3465814"/>
              <a:ext cx="76909" cy="92037"/>
            </a:xfrm>
            <a:custGeom>
              <a:avLst/>
              <a:gdLst>
                <a:gd name="T0" fmla="*/ 9 w 17"/>
                <a:gd name="T1" fmla="*/ 22 h 22"/>
                <a:gd name="T2" fmla="*/ 5 w 17"/>
                <a:gd name="T3" fmla="*/ 22 h 22"/>
                <a:gd name="T4" fmla="*/ 3 w 17"/>
                <a:gd name="T5" fmla="*/ 20 h 22"/>
                <a:gd name="T6" fmla="*/ 1 w 17"/>
                <a:gd name="T7" fmla="*/ 16 h 22"/>
                <a:gd name="T8" fmla="*/ 0 w 17"/>
                <a:gd name="T9" fmla="*/ 12 h 22"/>
                <a:gd name="T10" fmla="*/ 0 w 17"/>
                <a:gd name="T11" fmla="*/ 10 h 22"/>
                <a:gd name="T12" fmla="*/ 1 w 17"/>
                <a:gd name="T13" fmla="*/ 6 h 22"/>
                <a:gd name="T14" fmla="*/ 2 w 17"/>
                <a:gd name="T15" fmla="*/ 2 h 22"/>
                <a:gd name="T16" fmla="*/ 5 w 17"/>
                <a:gd name="T17" fmla="*/ 0 h 22"/>
                <a:gd name="T18" fmla="*/ 9 w 17"/>
                <a:gd name="T19" fmla="*/ 0 h 22"/>
                <a:gd name="T20" fmla="*/ 15 w 17"/>
                <a:gd name="T21" fmla="*/ 2 h 22"/>
                <a:gd name="T22" fmla="*/ 17 w 17"/>
                <a:gd name="T23" fmla="*/ 10 h 22"/>
                <a:gd name="T24" fmla="*/ 17 w 17"/>
                <a:gd name="T25" fmla="*/ 13 h 22"/>
                <a:gd name="T26" fmla="*/ 6 w 17"/>
                <a:gd name="T27" fmla="*/ 13 h 22"/>
                <a:gd name="T28" fmla="*/ 6 w 17"/>
                <a:gd name="T29" fmla="*/ 15 h 22"/>
                <a:gd name="T30" fmla="*/ 7 w 17"/>
                <a:gd name="T31" fmla="*/ 16 h 22"/>
                <a:gd name="T32" fmla="*/ 8 w 17"/>
                <a:gd name="T33" fmla="*/ 17 h 22"/>
                <a:gd name="T34" fmla="*/ 10 w 17"/>
                <a:gd name="T35" fmla="*/ 18 h 22"/>
                <a:gd name="T36" fmla="*/ 13 w 17"/>
                <a:gd name="T37" fmla="*/ 17 h 22"/>
                <a:gd name="T38" fmla="*/ 15 w 17"/>
                <a:gd name="T39" fmla="*/ 16 h 22"/>
                <a:gd name="T40" fmla="*/ 17 w 17"/>
                <a:gd name="T41" fmla="*/ 19 h 22"/>
                <a:gd name="T42" fmla="*/ 16 w 17"/>
                <a:gd name="T43" fmla="*/ 20 h 22"/>
                <a:gd name="T44" fmla="*/ 14 w 17"/>
                <a:gd name="T45" fmla="*/ 21 h 22"/>
                <a:gd name="T46" fmla="*/ 12 w 17"/>
                <a:gd name="T47" fmla="*/ 22 h 22"/>
                <a:gd name="T48" fmla="*/ 9 w 17"/>
                <a:gd name="T49" fmla="*/ 22 h 22"/>
                <a:gd name="T50" fmla="*/ 9 w 17"/>
                <a:gd name="T51" fmla="*/ 4 h 22"/>
                <a:gd name="T52" fmla="*/ 7 w 17"/>
                <a:gd name="T53" fmla="*/ 5 h 22"/>
                <a:gd name="T54" fmla="*/ 6 w 17"/>
                <a:gd name="T55" fmla="*/ 9 h 22"/>
                <a:gd name="T56" fmla="*/ 12 w 17"/>
                <a:gd name="T57" fmla="*/ 9 h 22"/>
                <a:gd name="T58" fmla="*/ 12 w 17"/>
                <a:gd name="T59" fmla="*/ 8 h 22"/>
                <a:gd name="T60" fmla="*/ 11 w 17"/>
                <a:gd name="T61" fmla="*/ 5 h 22"/>
                <a:gd name="T62" fmla="*/ 9 w 17"/>
                <a:gd name="T6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9" y="22"/>
                  </a:moveTo>
                  <a:cubicBezTo>
                    <a:pt x="8" y="22"/>
                    <a:pt x="7" y="22"/>
                    <a:pt x="5" y="22"/>
                  </a:cubicBezTo>
                  <a:cubicBezTo>
                    <a:pt x="4" y="21"/>
                    <a:pt x="3" y="20"/>
                    <a:pt x="3" y="20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7"/>
                    <a:pt x="1" y="6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2" y="0"/>
                    <a:pt x="14" y="0"/>
                    <a:pt x="15" y="2"/>
                  </a:cubicBezTo>
                  <a:cubicBezTo>
                    <a:pt x="17" y="4"/>
                    <a:pt x="17" y="7"/>
                    <a:pt x="17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6" y="16"/>
                    <a:pt x="7" y="16"/>
                    <a:pt x="7" y="16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9" y="17"/>
                    <a:pt x="9" y="18"/>
                    <a:pt x="10" y="18"/>
                  </a:cubicBezTo>
                  <a:cubicBezTo>
                    <a:pt x="11" y="18"/>
                    <a:pt x="12" y="17"/>
                    <a:pt x="13" y="17"/>
                  </a:cubicBezTo>
                  <a:cubicBezTo>
                    <a:pt x="13" y="17"/>
                    <a:pt x="14" y="16"/>
                    <a:pt x="15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6" y="20"/>
                    <a:pt x="16" y="20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lose/>
                  <a:moveTo>
                    <a:pt x="9" y="4"/>
                  </a:moveTo>
                  <a:cubicBezTo>
                    <a:pt x="8" y="4"/>
                    <a:pt x="7" y="5"/>
                    <a:pt x="7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1" y="6"/>
                    <a:pt x="11" y="5"/>
                  </a:cubicBezTo>
                  <a:cubicBezTo>
                    <a:pt x="11" y="5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87" name="Freeform 387"/>
            <p:cNvSpPr>
              <a:spLocks/>
            </p:cNvSpPr>
            <p:nvPr/>
          </p:nvSpPr>
          <p:spPr bwMode="auto">
            <a:xfrm>
              <a:off x="1736885" y="3465814"/>
              <a:ext cx="79474" cy="92037"/>
            </a:xfrm>
            <a:custGeom>
              <a:avLst/>
              <a:gdLst>
                <a:gd name="T0" fmla="*/ 11 w 17"/>
                <a:gd name="T1" fmla="*/ 16 h 22"/>
                <a:gd name="T2" fmla="*/ 11 w 17"/>
                <a:gd name="T3" fmla="*/ 15 h 22"/>
                <a:gd name="T4" fmla="*/ 10 w 17"/>
                <a:gd name="T5" fmla="*/ 15 h 22"/>
                <a:gd name="T6" fmla="*/ 9 w 17"/>
                <a:gd name="T7" fmla="*/ 14 h 22"/>
                <a:gd name="T8" fmla="*/ 7 w 17"/>
                <a:gd name="T9" fmla="*/ 13 h 22"/>
                <a:gd name="T10" fmla="*/ 5 w 17"/>
                <a:gd name="T11" fmla="*/ 12 h 22"/>
                <a:gd name="T12" fmla="*/ 3 w 17"/>
                <a:gd name="T13" fmla="*/ 10 h 22"/>
                <a:gd name="T14" fmla="*/ 1 w 17"/>
                <a:gd name="T15" fmla="*/ 9 h 22"/>
                <a:gd name="T16" fmla="*/ 1 w 17"/>
                <a:gd name="T17" fmla="*/ 6 h 22"/>
                <a:gd name="T18" fmla="*/ 2 w 17"/>
                <a:gd name="T19" fmla="*/ 4 h 22"/>
                <a:gd name="T20" fmla="*/ 3 w 17"/>
                <a:gd name="T21" fmla="*/ 2 h 22"/>
                <a:gd name="T22" fmla="*/ 5 w 17"/>
                <a:gd name="T23" fmla="*/ 0 h 22"/>
                <a:gd name="T24" fmla="*/ 9 w 17"/>
                <a:gd name="T25" fmla="*/ 0 h 22"/>
                <a:gd name="T26" fmla="*/ 12 w 17"/>
                <a:gd name="T27" fmla="*/ 0 h 22"/>
                <a:gd name="T28" fmla="*/ 14 w 17"/>
                <a:gd name="T29" fmla="*/ 1 h 22"/>
                <a:gd name="T30" fmla="*/ 16 w 17"/>
                <a:gd name="T31" fmla="*/ 4 h 22"/>
                <a:gd name="T32" fmla="*/ 17 w 17"/>
                <a:gd name="T33" fmla="*/ 6 h 22"/>
                <a:gd name="T34" fmla="*/ 11 w 17"/>
                <a:gd name="T35" fmla="*/ 6 h 22"/>
                <a:gd name="T36" fmla="*/ 10 w 17"/>
                <a:gd name="T37" fmla="*/ 4 h 22"/>
                <a:gd name="T38" fmla="*/ 9 w 17"/>
                <a:gd name="T39" fmla="*/ 4 h 22"/>
                <a:gd name="T40" fmla="*/ 7 w 17"/>
                <a:gd name="T41" fmla="*/ 4 h 22"/>
                <a:gd name="T42" fmla="*/ 7 w 17"/>
                <a:gd name="T43" fmla="*/ 6 h 22"/>
                <a:gd name="T44" fmla="*/ 7 w 17"/>
                <a:gd name="T45" fmla="*/ 7 h 22"/>
                <a:gd name="T46" fmla="*/ 7 w 17"/>
                <a:gd name="T47" fmla="*/ 7 h 22"/>
                <a:gd name="T48" fmla="*/ 9 w 17"/>
                <a:gd name="T49" fmla="*/ 8 h 22"/>
                <a:gd name="T50" fmla="*/ 10 w 17"/>
                <a:gd name="T51" fmla="*/ 9 h 22"/>
                <a:gd name="T52" fmla="*/ 13 w 17"/>
                <a:gd name="T53" fmla="*/ 10 h 22"/>
                <a:gd name="T54" fmla="*/ 15 w 17"/>
                <a:gd name="T55" fmla="*/ 12 h 22"/>
                <a:gd name="T56" fmla="*/ 16 w 17"/>
                <a:gd name="T57" fmla="*/ 13 h 22"/>
                <a:gd name="T58" fmla="*/ 17 w 17"/>
                <a:gd name="T59" fmla="*/ 16 h 22"/>
                <a:gd name="T60" fmla="*/ 16 w 17"/>
                <a:gd name="T61" fmla="*/ 18 h 22"/>
                <a:gd name="T62" fmla="*/ 14 w 17"/>
                <a:gd name="T63" fmla="*/ 20 h 22"/>
                <a:gd name="T64" fmla="*/ 12 w 17"/>
                <a:gd name="T65" fmla="*/ 22 h 22"/>
                <a:gd name="T66" fmla="*/ 9 w 17"/>
                <a:gd name="T67" fmla="*/ 22 h 22"/>
                <a:gd name="T68" fmla="*/ 5 w 17"/>
                <a:gd name="T69" fmla="*/ 22 h 22"/>
                <a:gd name="T70" fmla="*/ 3 w 17"/>
                <a:gd name="T71" fmla="*/ 20 h 22"/>
                <a:gd name="T72" fmla="*/ 1 w 17"/>
                <a:gd name="T73" fmla="*/ 18 h 22"/>
                <a:gd name="T74" fmla="*/ 0 w 17"/>
                <a:gd name="T75" fmla="*/ 15 h 22"/>
                <a:gd name="T76" fmla="*/ 6 w 17"/>
                <a:gd name="T77" fmla="*/ 15 h 22"/>
                <a:gd name="T78" fmla="*/ 6 w 17"/>
                <a:gd name="T79" fmla="*/ 17 h 22"/>
                <a:gd name="T80" fmla="*/ 7 w 17"/>
                <a:gd name="T81" fmla="*/ 17 h 22"/>
                <a:gd name="T82" fmla="*/ 8 w 17"/>
                <a:gd name="T83" fmla="*/ 18 h 22"/>
                <a:gd name="T84" fmla="*/ 9 w 17"/>
                <a:gd name="T85" fmla="*/ 18 h 22"/>
                <a:gd name="T86" fmla="*/ 11 w 17"/>
                <a:gd name="T8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" h="22">
                  <a:moveTo>
                    <a:pt x="11" y="16"/>
                  </a:moveTo>
                  <a:cubicBezTo>
                    <a:pt x="11" y="16"/>
                    <a:pt x="11" y="15"/>
                    <a:pt x="11" y="15"/>
                  </a:cubicBezTo>
                  <a:cubicBezTo>
                    <a:pt x="11" y="15"/>
                    <a:pt x="10" y="15"/>
                    <a:pt x="10" y="15"/>
                  </a:cubicBezTo>
                  <a:cubicBezTo>
                    <a:pt x="10" y="14"/>
                    <a:pt x="9" y="14"/>
                    <a:pt x="9" y="14"/>
                  </a:cubicBezTo>
                  <a:cubicBezTo>
                    <a:pt x="9" y="14"/>
                    <a:pt x="8" y="13"/>
                    <a:pt x="7" y="13"/>
                  </a:cubicBezTo>
                  <a:cubicBezTo>
                    <a:pt x="6" y="13"/>
                    <a:pt x="5" y="12"/>
                    <a:pt x="5" y="12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2" y="10"/>
                    <a:pt x="2" y="9"/>
                    <a:pt x="1" y="9"/>
                  </a:cubicBezTo>
                  <a:cubicBezTo>
                    <a:pt x="1" y="8"/>
                    <a:pt x="1" y="7"/>
                    <a:pt x="1" y="6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15" y="2"/>
                    <a:pt x="16" y="3"/>
                    <a:pt x="16" y="4"/>
                  </a:cubicBezTo>
                  <a:cubicBezTo>
                    <a:pt x="16" y="4"/>
                    <a:pt x="17" y="5"/>
                    <a:pt x="17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5"/>
                    <a:pt x="10" y="4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8"/>
                    <a:pt x="10" y="8"/>
                    <a:pt x="10" y="9"/>
                  </a:cubicBezTo>
                  <a:cubicBezTo>
                    <a:pt x="11" y="9"/>
                    <a:pt x="12" y="10"/>
                    <a:pt x="13" y="10"/>
                  </a:cubicBezTo>
                  <a:cubicBezTo>
                    <a:pt x="14" y="11"/>
                    <a:pt x="15" y="11"/>
                    <a:pt x="15" y="12"/>
                  </a:cubicBezTo>
                  <a:cubicBezTo>
                    <a:pt x="16" y="12"/>
                    <a:pt x="16" y="13"/>
                    <a:pt x="16" y="13"/>
                  </a:cubicBezTo>
                  <a:cubicBezTo>
                    <a:pt x="17" y="14"/>
                    <a:pt x="17" y="15"/>
                    <a:pt x="17" y="16"/>
                  </a:cubicBezTo>
                  <a:cubicBezTo>
                    <a:pt x="17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4" y="21"/>
                    <a:pt x="13" y="22"/>
                    <a:pt x="12" y="22"/>
                  </a:cubicBezTo>
                  <a:cubicBezTo>
                    <a:pt x="11" y="22"/>
                    <a:pt x="10" y="22"/>
                    <a:pt x="9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4" y="21"/>
                    <a:pt x="3" y="21"/>
                    <a:pt x="3" y="20"/>
                  </a:cubicBezTo>
                  <a:cubicBezTo>
                    <a:pt x="2" y="19"/>
                    <a:pt x="1" y="19"/>
                    <a:pt x="1" y="18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10" y="18"/>
                    <a:pt x="11" y="17"/>
                    <a:pt x="11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88" name="Freeform 388"/>
            <p:cNvSpPr>
              <a:spLocks/>
            </p:cNvSpPr>
            <p:nvPr/>
          </p:nvSpPr>
          <p:spPr bwMode="auto">
            <a:xfrm>
              <a:off x="1865067" y="3447407"/>
              <a:ext cx="51273" cy="110444"/>
            </a:xfrm>
            <a:custGeom>
              <a:avLst/>
              <a:gdLst>
                <a:gd name="T0" fmla="*/ 8 w 11"/>
                <a:gd name="T1" fmla="*/ 0 h 27"/>
                <a:gd name="T2" fmla="*/ 8 w 11"/>
                <a:gd name="T3" fmla="*/ 5 h 27"/>
                <a:gd name="T4" fmla="*/ 11 w 11"/>
                <a:gd name="T5" fmla="*/ 5 h 27"/>
                <a:gd name="T6" fmla="*/ 11 w 11"/>
                <a:gd name="T7" fmla="*/ 9 h 27"/>
                <a:gd name="T8" fmla="*/ 8 w 11"/>
                <a:gd name="T9" fmla="*/ 9 h 27"/>
                <a:gd name="T10" fmla="*/ 8 w 11"/>
                <a:gd name="T11" fmla="*/ 20 h 27"/>
                <a:gd name="T12" fmla="*/ 8 w 11"/>
                <a:gd name="T13" fmla="*/ 21 h 27"/>
                <a:gd name="T14" fmla="*/ 9 w 11"/>
                <a:gd name="T15" fmla="*/ 22 h 27"/>
                <a:gd name="T16" fmla="*/ 9 w 11"/>
                <a:gd name="T17" fmla="*/ 22 h 27"/>
                <a:gd name="T18" fmla="*/ 10 w 11"/>
                <a:gd name="T19" fmla="*/ 22 h 27"/>
                <a:gd name="T20" fmla="*/ 11 w 11"/>
                <a:gd name="T21" fmla="*/ 22 h 27"/>
                <a:gd name="T22" fmla="*/ 11 w 11"/>
                <a:gd name="T23" fmla="*/ 22 h 27"/>
                <a:gd name="T24" fmla="*/ 11 w 11"/>
                <a:gd name="T25" fmla="*/ 27 h 27"/>
                <a:gd name="T26" fmla="*/ 10 w 11"/>
                <a:gd name="T27" fmla="*/ 27 h 27"/>
                <a:gd name="T28" fmla="*/ 8 w 11"/>
                <a:gd name="T29" fmla="*/ 27 h 27"/>
                <a:gd name="T30" fmla="*/ 6 w 11"/>
                <a:gd name="T31" fmla="*/ 27 h 27"/>
                <a:gd name="T32" fmla="*/ 4 w 11"/>
                <a:gd name="T33" fmla="*/ 26 h 27"/>
                <a:gd name="T34" fmla="*/ 3 w 11"/>
                <a:gd name="T35" fmla="*/ 24 h 27"/>
                <a:gd name="T36" fmla="*/ 3 w 11"/>
                <a:gd name="T37" fmla="*/ 21 h 27"/>
                <a:gd name="T38" fmla="*/ 3 w 11"/>
                <a:gd name="T39" fmla="*/ 9 h 27"/>
                <a:gd name="T40" fmla="*/ 0 w 11"/>
                <a:gd name="T41" fmla="*/ 9 h 27"/>
                <a:gd name="T42" fmla="*/ 0 w 11"/>
                <a:gd name="T43" fmla="*/ 5 h 27"/>
                <a:gd name="T44" fmla="*/ 3 w 11"/>
                <a:gd name="T45" fmla="*/ 5 h 27"/>
                <a:gd name="T46" fmla="*/ 3 w 11"/>
                <a:gd name="T47" fmla="*/ 0 h 27"/>
                <a:gd name="T48" fmla="*/ 8 w 11"/>
                <a:gd name="T4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27">
                  <a:moveTo>
                    <a:pt x="8" y="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10" y="22"/>
                    <a:pt x="10" y="22"/>
                  </a:cubicBezTo>
                  <a:cubicBezTo>
                    <a:pt x="10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0" y="27"/>
                    <a:pt x="10" y="27"/>
                  </a:cubicBezTo>
                  <a:cubicBezTo>
                    <a:pt x="9" y="27"/>
                    <a:pt x="9" y="27"/>
                    <a:pt x="8" y="27"/>
                  </a:cubicBezTo>
                  <a:cubicBezTo>
                    <a:pt x="7" y="27"/>
                    <a:pt x="7" y="27"/>
                    <a:pt x="6" y="27"/>
                  </a:cubicBezTo>
                  <a:cubicBezTo>
                    <a:pt x="5" y="27"/>
                    <a:pt x="5" y="26"/>
                    <a:pt x="4" y="26"/>
                  </a:cubicBezTo>
                  <a:cubicBezTo>
                    <a:pt x="4" y="25"/>
                    <a:pt x="3" y="25"/>
                    <a:pt x="3" y="24"/>
                  </a:cubicBezTo>
                  <a:cubicBezTo>
                    <a:pt x="3" y="23"/>
                    <a:pt x="3" y="22"/>
                    <a:pt x="3" y="2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89" name="Freeform 389"/>
            <p:cNvSpPr>
              <a:spLocks noEditPoints="1"/>
            </p:cNvSpPr>
            <p:nvPr/>
          </p:nvSpPr>
          <p:spPr bwMode="auto">
            <a:xfrm>
              <a:off x="1924030" y="3465814"/>
              <a:ext cx="82036" cy="92037"/>
            </a:xfrm>
            <a:custGeom>
              <a:avLst/>
              <a:gdLst>
                <a:gd name="T0" fmla="*/ 0 w 18"/>
                <a:gd name="T1" fmla="*/ 10 h 22"/>
                <a:gd name="T2" fmla="*/ 1 w 18"/>
                <a:gd name="T3" fmla="*/ 6 h 22"/>
                <a:gd name="T4" fmla="*/ 2 w 18"/>
                <a:gd name="T5" fmla="*/ 2 h 22"/>
                <a:gd name="T6" fmla="*/ 5 w 18"/>
                <a:gd name="T7" fmla="*/ 0 h 22"/>
                <a:gd name="T8" fmla="*/ 9 w 18"/>
                <a:gd name="T9" fmla="*/ 0 h 22"/>
                <a:gd name="T10" fmla="*/ 13 w 18"/>
                <a:gd name="T11" fmla="*/ 0 h 22"/>
                <a:gd name="T12" fmla="*/ 15 w 18"/>
                <a:gd name="T13" fmla="*/ 2 h 22"/>
                <a:gd name="T14" fmla="*/ 17 w 18"/>
                <a:gd name="T15" fmla="*/ 6 h 22"/>
                <a:gd name="T16" fmla="*/ 18 w 18"/>
                <a:gd name="T17" fmla="*/ 10 h 22"/>
                <a:gd name="T18" fmla="*/ 18 w 18"/>
                <a:gd name="T19" fmla="*/ 12 h 22"/>
                <a:gd name="T20" fmla="*/ 17 w 18"/>
                <a:gd name="T21" fmla="*/ 16 h 22"/>
                <a:gd name="T22" fmla="*/ 15 w 18"/>
                <a:gd name="T23" fmla="*/ 20 h 22"/>
                <a:gd name="T24" fmla="*/ 13 w 18"/>
                <a:gd name="T25" fmla="*/ 22 h 22"/>
                <a:gd name="T26" fmla="*/ 9 w 18"/>
                <a:gd name="T27" fmla="*/ 22 h 22"/>
                <a:gd name="T28" fmla="*/ 5 w 18"/>
                <a:gd name="T29" fmla="*/ 22 h 22"/>
                <a:gd name="T30" fmla="*/ 2 w 18"/>
                <a:gd name="T31" fmla="*/ 20 h 22"/>
                <a:gd name="T32" fmla="*/ 1 w 18"/>
                <a:gd name="T33" fmla="*/ 16 h 22"/>
                <a:gd name="T34" fmla="*/ 0 w 18"/>
                <a:gd name="T35" fmla="*/ 12 h 22"/>
                <a:gd name="T36" fmla="*/ 0 w 18"/>
                <a:gd name="T37" fmla="*/ 10 h 22"/>
                <a:gd name="T38" fmla="*/ 6 w 18"/>
                <a:gd name="T39" fmla="*/ 12 h 22"/>
                <a:gd name="T40" fmla="*/ 7 w 18"/>
                <a:gd name="T41" fmla="*/ 16 h 22"/>
                <a:gd name="T42" fmla="*/ 9 w 18"/>
                <a:gd name="T43" fmla="*/ 18 h 22"/>
                <a:gd name="T44" fmla="*/ 11 w 18"/>
                <a:gd name="T45" fmla="*/ 16 h 22"/>
                <a:gd name="T46" fmla="*/ 12 w 18"/>
                <a:gd name="T47" fmla="*/ 12 h 22"/>
                <a:gd name="T48" fmla="*/ 12 w 18"/>
                <a:gd name="T49" fmla="*/ 10 h 22"/>
                <a:gd name="T50" fmla="*/ 11 w 18"/>
                <a:gd name="T51" fmla="*/ 6 h 22"/>
                <a:gd name="T52" fmla="*/ 9 w 18"/>
                <a:gd name="T53" fmla="*/ 4 h 22"/>
                <a:gd name="T54" fmla="*/ 7 w 18"/>
                <a:gd name="T55" fmla="*/ 6 h 22"/>
                <a:gd name="T56" fmla="*/ 6 w 18"/>
                <a:gd name="T57" fmla="*/ 10 h 22"/>
                <a:gd name="T58" fmla="*/ 6 w 18"/>
                <a:gd name="T5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2">
                  <a:moveTo>
                    <a:pt x="0" y="10"/>
                  </a:moveTo>
                  <a:cubicBezTo>
                    <a:pt x="0" y="9"/>
                    <a:pt x="0" y="7"/>
                    <a:pt x="1" y="6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3" y="0"/>
                  </a:cubicBezTo>
                  <a:cubicBezTo>
                    <a:pt x="14" y="1"/>
                    <a:pt x="15" y="1"/>
                    <a:pt x="15" y="2"/>
                  </a:cubicBezTo>
                  <a:cubicBezTo>
                    <a:pt x="16" y="3"/>
                    <a:pt x="17" y="4"/>
                    <a:pt x="17" y="6"/>
                  </a:cubicBezTo>
                  <a:cubicBezTo>
                    <a:pt x="18" y="7"/>
                    <a:pt x="18" y="9"/>
                    <a:pt x="18" y="1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5"/>
                    <a:pt x="17" y="16"/>
                  </a:cubicBezTo>
                  <a:cubicBezTo>
                    <a:pt x="17" y="18"/>
                    <a:pt x="16" y="19"/>
                    <a:pt x="15" y="20"/>
                  </a:cubicBezTo>
                  <a:cubicBezTo>
                    <a:pt x="15" y="20"/>
                    <a:pt x="14" y="21"/>
                    <a:pt x="13" y="22"/>
                  </a:cubicBezTo>
                  <a:cubicBezTo>
                    <a:pt x="11" y="22"/>
                    <a:pt x="10" y="22"/>
                    <a:pt x="9" y="22"/>
                  </a:cubicBezTo>
                  <a:cubicBezTo>
                    <a:pt x="8" y="22"/>
                    <a:pt x="6" y="22"/>
                    <a:pt x="5" y="22"/>
                  </a:cubicBezTo>
                  <a:cubicBezTo>
                    <a:pt x="4" y="21"/>
                    <a:pt x="3" y="20"/>
                    <a:pt x="2" y="20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0" y="15"/>
                    <a:pt x="0" y="13"/>
                    <a:pt x="0" y="12"/>
                  </a:cubicBezTo>
                  <a:lnTo>
                    <a:pt x="0" y="10"/>
                  </a:lnTo>
                  <a:close/>
                  <a:moveTo>
                    <a:pt x="6" y="12"/>
                  </a:moveTo>
                  <a:cubicBezTo>
                    <a:pt x="6" y="14"/>
                    <a:pt x="6" y="15"/>
                    <a:pt x="7" y="16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10" y="18"/>
                    <a:pt x="11" y="17"/>
                    <a:pt x="11" y="16"/>
                  </a:cubicBezTo>
                  <a:cubicBezTo>
                    <a:pt x="12" y="15"/>
                    <a:pt x="12" y="14"/>
                    <a:pt x="12" y="12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8"/>
                    <a:pt x="12" y="7"/>
                    <a:pt x="11" y="6"/>
                  </a:cubicBezTo>
                  <a:cubicBezTo>
                    <a:pt x="11" y="5"/>
                    <a:pt x="10" y="4"/>
                    <a:pt x="9" y="4"/>
                  </a:cubicBezTo>
                  <a:cubicBezTo>
                    <a:pt x="8" y="4"/>
                    <a:pt x="7" y="5"/>
                    <a:pt x="7" y="6"/>
                  </a:cubicBezTo>
                  <a:cubicBezTo>
                    <a:pt x="6" y="7"/>
                    <a:pt x="6" y="8"/>
                    <a:pt x="6" y="10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90" name="Freeform 390"/>
            <p:cNvSpPr>
              <a:spLocks/>
            </p:cNvSpPr>
            <p:nvPr/>
          </p:nvSpPr>
          <p:spPr bwMode="auto">
            <a:xfrm>
              <a:off x="2082266" y="3429000"/>
              <a:ext cx="58965" cy="128851"/>
            </a:xfrm>
            <a:custGeom>
              <a:avLst/>
              <a:gdLst>
                <a:gd name="T0" fmla="*/ 3 w 13"/>
                <a:gd name="T1" fmla="*/ 32 h 32"/>
                <a:gd name="T2" fmla="*/ 3 w 13"/>
                <a:gd name="T3" fmla="*/ 14 h 32"/>
                <a:gd name="T4" fmla="*/ 0 w 13"/>
                <a:gd name="T5" fmla="*/ 14 h 32"/>
                <a:gd name="T6" fmla="*/ 0 w 13"/>
                <a:gd name="T7" fmla="*/ 10 h 32"/>
                <a:gd name="T8" fmla="*/ 3 w 13"/>
                <a:gd name="T9" fmla="*/ 10 h 32"/>
                <a:gd name="T10" fmla="*/ 3 w 13"/>
                <a:gd name="T11" fmla="*/ 8 h 32"/>
                <a:gd name="T12" fmla="*/ 3 w 13"/>
                <a:gd name="T13" fmla="*/ 5 h 32"/>
                <a:gd name="T14" fmla="*/ 5 w 13"/>
                <a:gd name="T15" fmla="*/ 2 h 32"/>
                <a:gd name="T16" fmla="*/ 7 w 13"/>
                <a:gd name="T17" fmla="*/ 1 h 32"/>
                <a:gd name="T18" fmla="*/ 10 w 13"/>
                <a:gd name="T19" fmla="*/ 0 h 32"/>
                <a:gd name="T20" fmla="*/ 11 w 13"/>
                <a:gd name="T21" fmla="*/ 0 h 32"/>
                <a:gd name="T22" fmla="*/ 13 w 13"/>
                <a:gd name="T23" fmla="*/ 1 h 32"/>
                <a:gd name="T24" fmla="*/ 13 w 13"/>
                <a:gd name="T25" fmla="*/ 5 h 32"/>
                <a:gd name="T26" fmla="*/ 11 w 13"/>
                <a:gd name="T27" fmla="*/ 5 h 32"/>
                <a:gd name="T28" fmla="*/ 9 w 13"/>
                <a:gd name="T29" fmla="*/ 6 h 32"/>
                <a:gd name="T30" fmla="*/ 9 w 13"/>
                <a:gd name="T31" fmla="*/ 8 h 32"/>
                <a:gd name="T32" fmla="*/ 9 w 13"/>
                <a:gd name="T33" fmla="*/ 10 h 32"/>
                <a:gd name="T34" fmla="*/ 12 w 13"/>
                <a:gd name="T35" fmla="*/ 10 h 32"/>
                <a:gd name="T36" fmla="*/ 12 w 13"/>
                <a:gd name="T37" fmla="*/ 14 h 32"/>
                <a:gd name="T38" fmla="*/ 9 w 13"/>
                <a:gd name="T39" fmla="*/ 14 h 32"/>
                <a:gd name="T40" fmla="*/ 9 w 13"/>
                <a:gd name="T41" fmla="*/ 32 h 32"/>
                <a:gd name="T42" fmla="*/ 3 w 13"/>
                <a:gd name="T4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32">
                  <a:moveTo>
                    <a:pt x="3" y="32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6"/>
                    <a:pt x="3" y="5"/>
                  </a:cubicBezTo>
                  <a:cubicBezTo>
                    <a:pt x="4" y="4"/>
                    <a:pt x="4" y="3"/>
                    <a:pt x="5" y="2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3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0" y="5"/>
                    <a:pt x="10" y="5"/>
                    <a:pt x="9" y="6"/>
                  </a:cubicBezTo>
                  <a:cubicBezTo>
                    <a:pt x="9" y="6"/>
                    <a:pt x="9" y="7"/>
                    <a:pt x="9" y="8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32"/>
                    <a:pt x="9" y="32"/>
                    <a:pt x="9" y="32"/>
                  </a:cubicBezTo>
                  <a:lnTo>
                    <a:pt x="3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91" name="Freeform 391"/>
            <p:cNvSpPr>
              <a:spLocks noEditPoints="1"/>
            </p:cNvSpPr>
            <p:nvPr/>
          </p:nvSpPr>
          <p:spPr bwMode="auto">
            <a:xfrm>
              <a:off x="2146357" y="3465814"/>
              <a:ext cx="76909" cy="92037"/>
            </a:xfrm>
            <a:custGeom>
              <a:avLst/>
              <a:gdLst>
                <a:gd name="T0" fmla="*/ 12 w 17"/>
                <a:gd name="T1" fmla="*/ 23 h 23"/>
                <a:gd name="T2" fmla="*/ 11 w 17"/>
                <a:gd name="T3" fmla="*/ 22 h 23"/>
                <a:gd name="T4" fmla="*/ 11 w 17"/>
                <a:gd name="T5" fmla="*/ 21 h 23"/>
                <a:gd name="T6" fmla="*/ 9 w 17"/>
                <a:gd name="T7" fmla="*/ 22 h 23"/>
                <a:gd name="T8" fmla="*/ 7 w 17"/>
                <a:gd name="T9" fmla="*/ 23 h 23"/>
                <a:gd name="T10" fmla="*/ 4 w 17"/>
                <a:gd name="T11" fmla="*/ 23 h 23"/>
                <a:gd name="T12" fmla="*/ 2 w 17"/>
                <a:gd name="T13" fmla="*/ 21 h 23"/>
                <a:gd name="T14" fmla="*/ 1 w 17"/>
                <a:gd name="T15" fmla="*/ 19 h 23"/>
                <a:gd name="T16" fmla="*/ 0 w 17"/>
                <a:gd name="T17" fmla="*/ 17 h 23"/>
                <a:gd name="T18" fmla="*/ 1 w 17"/>
                <a:gd name="T19" fmla="*/ 14 h 23"/>
                <a:gd name="T20" fmla="*/ 3 w 17"/>
                <a:gd name="T21" fmla="*/ 11 h 23"/>
                <a:gd name="T22" fmla="*/ 5 w 17"/>
                <a:gd name="T23" fmla="*/ 10 h 23"/>
                <a:gd name="T24" fmla="*/ 9 w 17"/>
                <a:gd name="T25" fmla="*/ 9 h 23"/>
                <a:gd name="T26" fmla="*/ 11 w 17"/>
                <a:gd name="T27" fmla="*/ 9 h 23"/>
                <a:gd name="T28" fmla="*/ 11 w 17"/>
                <a:gd name="T29" fmla="*/ 8 h 23"/>
                <a:gd name="T30" fmla="*/ 10 w 17"/>
                <a:gd name="T31" fmla="*/ 5 h 23"/>
                <a:gd name="T32" fmla="*/ 9 w 17"/>
                <a:gd name="T33" fmla="*/ 5 h 23"/>
                <a:gd name="T34" fmla="*/ 7 w 17"/>
                <a:gd name="T35" fmla="*/ 5 h 23"/>
                <a:gd name="T36" fmla="*/ 7 w 17"/>
                <a:gd name="T37" fmla="*/ 7 h 23"/>
                <a:gd name="T38" fmla="*/ 1 w 17"/>
                <a:gd name="T39" fmla="*/ 7 h 23"/>
                <a:gd name="T40" fmla="*/ 1 w 17"/>
                <a:gd name="T41" fmla="*/ 5 h 23"/>
                <a:gd name="T42" fmla="*/ 3 w 17"/>
                <a:gd name="T43" fmla="*/ 2 h 23"/>
                <a:gd name="T44" fmla="*/ 6 w 17"/>
                <a:gd name="T45" fmla="*/ 1 h 23"/>
                <a:gd name="T46" fmla="*/ 9 w 17"/>
                <a:gd name="T47" fmla="*/ 0 h 23"/>
                <a:gd name="T48" fmla="*/ 12 w 17"/>
                <a:gd name="T49" fmla="*/ 1 h 23"/>
                <a:gd name="T50" fmla="*/ 14 w 17"/>
                <a:gd name="T51" fmla="*/ 2 h 23"/>
                <a:gd name="T52" fmla="*/ 16 w 17"/>
                <a:gd name="T53" fmla="*/ 4 h 23"/>
                <a:gd name="T54" fmla="*/ 16 w 17"/>
                <a:gd name="T55" fmla="*/ 8 h 23"/>
                <a:gd name="T56" fmla="*/ 16 w 17"/>
                <a:gd name="T57" fmla="*/ 17 h 23"/>
                <a:gd name="T58" fmla="*/ 17 w 17"/>
                <a:gd name="T59" fmla="*/ 19 h 23"/>
                <a:gd name="T60" fmla="*/ 17 w 17"/>
                <a:gd name="T61" fmla="*/ 20 h 23"/>
                <a:gd name="T62" fmla="*/ 17 w 17"/>
                <a:gd name="T63" fmla="*/ 21 h 23"/>
                <a:gd name="T64" fmla="*/ 17 w 17"/>
                <a:gd name="T65" fmla="*/ 22 h 23"/>
                <a:gd name="T66" fmla="*/ 17 w 17"/>
                <a:gd name="T67" fmla="*/ 23 h 23"/>
                <a:gd name="T68" fmla="*/ 12 w 17"/>
                <a:gd name="T69" fmla="*/ 23 h 23"/>
                <a:gd name="T70" fmla="*/ 8 w 17"/>
                <a:gd name="T71" fmla="*/ 19 h 23"/>
                <a:gd name="T72" fmla="*/ 10 w 17"/>
                <a:gd name="T73" fmla="*/ 18 h 23"/>
                <a:gd name="T74" fmla="*/ 11 w 17"/>
                <a:gd name="T75" fmla="*/ 17 h 23"/>
                <a:gd name="T76" fmla="*/ 11 w 17"/>
                <a:gd name="T77" fmla="*/ 13 h 23"/>
                <a:gd name="T78" fmla="*/ 9 w 17"/>
                <a:gd name="T79" fmla="*/ 13 h 23"/>
                <a:gd name="T80" fmla="*/ 8 w 17"/>
                <a:gd name="T81" fmla="*/ 13 h 23"/>
                <a:gd name="T82" fmla="*/ 7 w 17"/>
                <a:gd name="T83" fmla="*/ 14 h 23"/>
                <a:gd name="T84" fmla="*/ 6 w 17"/>
                <a:gd name="T85" fmla="*/ 15 h 23"/>
                <a:gd name="T86" fmla="*/ 6 w 17"/>
                <a:gd name="T87" fmla="*/ 16 h 23"/>
                <a:gd name="T88" fmla="*/ 7 w 17"/>
                <a:gd name="T89" fmla="*/ 18 h 23"/>
                <a:gd name="T90" fmla="*/ 8 w 17"/>
                <a:gd name="T91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" h="23">
                  <a:moveTo>
                    <a:pt x="12" y="23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1"/>
                    <a:pt x="11" y="21"/>
                  </a:cubicBezTo>
                  <a:cubicBezTo>
                    <a:pt x="11" y="22"/>
                    <a:pt x="10" y="22"/>
                    <a:pt x="9" y="22"/>
                  </a:cubicBezTo>
                  <a:cubicBezTo>
                    <a:pt x="9" y="23"/>
                    <a:pt x="8" y="23"/>
                    <a:pt x="7" y="23"/>
                  </a:cubicBezTo>
                  <a:cubicBezTo>
                    <a:pt x="6" y="23"/>
                    <a:pt x="5" y="23"/>
                    <a:pt x="4" y="23"/>
                  </a:cubicBezTo>
                  <a:cubicBezTo>
                    <a:pt x="4" y="22"/>
                    <a:pt x="3" y="22"/>
                    <a:pt x="2" y="21"/>
                  </a:cubicBezTo>
                  <a:cubicBezTo>
                    <a:pt x="2" y="21"/>
                    <a:pt x="1" y="20"/>
                    <a:pt x="1" y="19"/>
                  </a:cubicBezTo>
                  <a:cubicBezTo>
                    <a:pt x="1" y="18"/>
                    <a:pt x="0" y="18"/>
                    <a:pt x="0" y="17"/>
                  </a:cubicBezTo>
                  <a:cubicBezTo>
                    <a:pt x="0" y="15"/>
                    <a:pt x="1" y="14"/>
                    <a:pt x="1" y="14"/>
                  </a:cubicBezTo>
                  <a:cubicBezTo>
                    <a:pt x="1" y="13"/>
                    <a:pt x="2" y="12"/>
                    <a:pt x="3" y="11"/>
                  </a:cubicBezTo>
                  <a:cubicBezTo>
                    <a:pt x="3" y="11"/>
                    <a:pt x="4" y="10"/>
                    <a:pt x="5" y="10"/>
                  </a:cubicBezTo>
                  <a:cubicBezTo>
                    <a:pt x="6" y="9"/>
                    <a:pt x="8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0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6"/>
                    <a:pt x="1" y="5"/>
                    <a:pt x="1" y="5"/>
                  </a:cubicBezTo>
                  <a:cubicBezTo>
                    <a:pt x="2" y="4"/>
                    <a:pt x="2" y="3"/>
                    <a:pt x="3" y="2"/>
                  </a:cubicBezTo>
                  <a:cubicBezTo>
                    <a:pt x="4" y="2"/>
                    <a:pt x="5" y="1"/>
                    <a:pt x="6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3" y="1"/>
                    <a:pt x="14" y="1"/>
                    <a:pt x="14" y="2"/>
                  </a:cubicBezTo>
                  <a:cubicBezTo>
                    <a:pt x="15" y="3"/>
                    <a:pt x="16" y="3"/>
                    <a:pt x="16" y="4"/>
                  </a:cubicBezTo>
                  <a:cubicBezTo>
                    <a:pt x="16" y="5"/>
                    <a:pt x="16" y="6"/>
                    <a:pt x="16" y="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8"/>
                    <a:pt x="16" y="19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3"/>
                    <a:pt x="17" y="23"/>
                    <a:pt x="17" y="23"/>
                  </a:cubicBezTo>
                  <a:lnTo>
                    <a:pt x="12" y="23"/>
                  </a:lnTo>
                  <a:close/>
                  <a:moveTo>
                    <a:pt x="8" y="19"/>
                  </a:moveTo>
                  <a:cubicBezTo>
                    <a:pt x="9" y="19"/>
                    <a:pt x="9" y="18"/>
                    <a:pt x="10" y="18"/>
                  </a:cubicBezTo>
                  <a:cubicBezTo>
                    <a:pt x="10" y="18"/>
                    <a:pt x="11" y="18"/>
                    <a:pt x="11" y="17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3"/>
                    <a:pt x="7" y="13"/>
                    <a:pt x="7" y="14"/>
                  </a:cubicBezTo>
                  <a:cubicBezTo>
                    <a:pt x="7" y="14"/>
                    <a:pt x="7" y="14"/>
                    <a:pt x="6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7"/>
                    <a:pt x="6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92" name="Freeform 392"/>
            <p:cNvSpPr>
              <a:spLocks/>
            </p:cNvSpPr>
            <p:nvPr/>
          </p:nvSpPr>
          <p:spPr bwMode="auto">
            <a:xfrm>
              <a:off x="2238648" y="3465814"/>
              <a:ext cx="71782" cy="92037"/>
            </a:xfrm>
            <a:custGeom>
              <a:avLst/>
              <a:gdLst>
                <a:gd name="T0" fmla="*/ 8 w 16"/>
                <a:gd name="T1" fmla="*/ 18 h 23"/>
                <a:gd name="T2" fmla="*/ 10 w 16"/>
                <a:gd name="T3" fmla="*/ 18 h 23"/>
                <a:gd name="T4" fmla="*/ 11 w 16"/>
                <a:gd name="T5" fmla="*/ 15 h 23"/>
                <a:gd name="T6" fmla="*/ 16 w 16"/>
                <a:gd name="T7" fmla="*/ 15 h 23"/>
                <a:gd name="T8" fmla="*/ 16 w 16"/>
                <a:gd name="T9" fmla="*/ 18 h 23"/>
                <a:gd name="T10" fmla="*/ 14 w 16"/>
                <a:gd name="T11" fmla="*/ 21 h 23"/>
                <a:gd name="T12" fmla="*/ 12 w 16"/>
                <a:gd name="T13" fmla="*/ 23 h 23"/>
                <a:gd name="T14" fmla="*/ 9 w 16"/>
                <a:gd name="T15" fmla="*/ 23 h 23"/>
                <a:gd name="T16" fmla="*/ 5 w 16"/>
                <a:gd name="T17" fmla="*/ 22 h 23"/>
                <a:gd name="T18" fmla="*/ 2 w 16"/>
                <a:gd name="T19" fmla="*/ 20 h 23"/>
                <a:gd name="T20" fmla="*/ 0 w 16"/>
                <a:gd name="T21" fmla="*/ 17 h 23"/>
                <a:gd name="T22" fmla="*/ 0 w 16"/>
                <a:gd name="T23" fmla="*/ 13 h 23"/>
                <a:gd name="T24" fmla="*/ 0 w 16"/>
                <a:gd name="T25" fmla="*/ 11 h 23"/>
                <a:gd name="T26" fmla="*/ 0 w 16"/>
                <a:gd name="T27" fmla="*/ 6 h 23"/>
                <a:gd name="T28" fmla="*/ 2 w 16"/>
                <a:gd name="T29" fmla="*/ 3 h 23"/>
                <a:gd name="T30" fmla="*/ 5 w 16"/>
                <a:gd name="T31" fmla="*/ 1 h 23"/>
                <a:gd name="T32" fmla="*/ 9 w 16"/>
                <a:gd name="T33" fmla="*/ 0 h 23"/>
                <a:gd name="T34" fmla="*/ 12 w 16"/>
                <a:gd name="T35" fmla="*/ 1 h 23"/>
                <a:gd name="T36" fmla="*/ 14 w 16"/>
                <a:gd name="T37" fmla="*/ 3 h 23"/>
                <a:gd name="T38" fmla="*/ 16 w 16"/>
                <a:gd name="T39" fmla="*/ 5 h 23"/>
                <a:gd name="T40" fmla="*/ 16 w 16"/>
                <a:gd name="T41" fmla="*/ 9 h 23"/>
                <a:gd name="T42" fmla="*/ 11 w 16"/>
                <a:gd name="T43" fmla="*/ 9 h 23"/>
                <a:gd name="T44" fmla="*/ 10 w 16"/>
                <a:gd name="T45" fmla="*/ 6 h 23"/>
                <a:gd name="T46" fmla="*/ 8 w 16"/>
                <a:gd name="T47" fmla="*/ 5 h 23"/>
                <a:gd name="T48" fmla="*/ 7 w 16"/>
                <a:gd name="T49" fmla="*/ 5 h 23"/>
                <a:gd name="T50" fmla="*/ 6 w 16"/>
                <a:gd name="T51" fmla="*/ 7 h 23"/>
                <a:gd name="T52" fmla="*/ 6 w 16"/>
                <a:gd name="T53" fmla="*/ 8 h 23"/>
                <a:gd name="T54" fmla="*/ 6 w 16"/>
                <a:gd name="T55" fmla="*/ 11 h 23"/>
                <a:gd name="T56" fmla="*/ 6 w 16"/>
                <a:gd name="T57" fmla="*/ 13 h 23"/>
                <a:gd name="T58" fmla="*/ 6 w 16"/>
                <a:gd name="T59" fmla="*/ 15 h 23"/>
                <a:gd name="T60" fmla="*/ 6 w 16"/>
                <a:gd name="T61" fmla="*/ 17 h 23"/>
                <a:gd name="T62" fmla="*/ 7 w 16"/>
                <a:gd name="T63" fmla="*/ 18 h 23"/>
                <a:gd name="T64" fmla="*/ 8 w 16"/>
                <a:gd name="T65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" h="23">
                  <a:moveTo>
                    <a:pt x="8" y="18"/>
                  </a:moveTo>
                  <a:cubicBezTo>
                    <a:pt x="9" y="18"/>
                    <a:pt x="10" y="18"/>
                    <a:pt x="10" y="18"/>
                  </a:cubicBezTo>
                  <a:cubicBezTo>
                    <a:pt x="11" y="17"/>
                    <a:pt x="11" y="16"/>
                    <a:pt x="11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7"/>
                    <a:pt x="16" y="18"/>
                  </a:cubicBezTo>
                  <a:cubicBezTo>
                    <a:pt x="15" y="19"/>
                    <a:pt x="15" y="20"/>
                    <a:pt x="14" y="21"/>
                  </a:cubicBezTo>
                  <a:cubicBezTo>
                    <a:pt x="13" y="22"/>
                    <a:pt x="13" y="22"/>
                    <a:pt x="12" y="23"/>
                  </a:cubicBezTo>
                  <a:cubicBezTo>
                    <a:pt x="11" y="23"/>
                    <a:pt x="10" y="23"/>
                    <a:pt x="9" y="23"/>
                  </a:cubicBezTo>
                  <a:cubicBezTo>
                    <a:pt x="7" y="23"/>
                    <a:pt x="6" y="23"/>
                    <a:pt x="5" y="22"/>
                  </a:cubicBezTo>
                  <a:cubicBezTo>
                    <a:pt x="4" y="22"/>
                    <a:pt x="3" y="21"/>
                    <a:pt x="2" y="20"/>
                  </a:cubicBezTo>
                  <a:cubicBezTo>
                    <a:pt x="1" y="19"/>
                    <a:pt x="1" y="18"/>
                    <a:pt x="0" y="17"/>
                  </a:cubicBezTo>
                  <a:cubicBezTo>
                    <a:pt x="0" y="16"/>
                    <a:pt x="0" y="14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9"/>
                    <a:pt x="0" y="8"/>
                    <a:pt x="0" y="6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3" y="2"/>
                    <a:pt x="4" y="2"/>
                    <a:pt x="5" y="1"/>
                  </a:cubicBezTo>
                  <a:cubicBezTo>
                    <a:pt x="6" y="1"/>
                    <a:pt x="7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1"/>
                    <a:pt x="14" y="2"/>
                    <a:pt x="14" y="3"/>
                  </a:cubicBezTo>
                  <a:cubicBezTo>
                    <a:pt x="15" y="3"/>
                    <a:pt x="15" y="4"/>
                    <a:pt x="16" y="5"/>
                  </a:cubicBezTo>
                  <a:cubicBezTo>
                    <a:pt x="16" y="6"/>
                    <a:pt x="16" y="8"/>
                    <a:pt x="16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7"/>
                    <a:pt x="10" y="6"/>
                  </a:cubicBezTo>
                  <a:cubicBezTo>
                    <a:pt x="10" y="5"/>
                    <a:pt x="9" y="5"/>
                    <a:pt x="8" y="5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6" y="9"/>
                    <a:pt x="6" y="10"/>
                    <a:pt x="6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4"/>
                    <a:pt x="6" y="15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7"/>
                    <a:pt x="7" y="18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93" name="Freeform 393"/>
            <p:cNvSpPr>
              <a:spLocks noEditPoints="1"/>
            </p:cNvSpPr>
            <p:nvPr/>
          </p:nvSpPr>
          <p:spPr bwMode="auto">
            <a:xfrm>
              <a:off x="2328373" y="3431300"/>
              <a:ext cx="28201" cy="126551"/>
            </a:xfrm>
            <a:custGeom>
              <a:avLst/>
              <a:gdLst>
                <a:gd name="T0" fmla="*/ 0 w 6"/>
                <a:gd name="T1" fmla="*/ 3 h 31"/>
                <a:gd name="T2" fmla="*/ 0 w 6"/>
                <a:gd name="T3" fmla="*/ 2 h 31"/>
                <a:gd name="T4" fmla="*/ 0 w 6"/>
                <a:gd name="T5" fmla="*/ 1 h 31"/>
                <a:gd name="T6" fmla="*/ 1 w 6"/>
                <a:gd name="T7" fmla="*/ 0 h 31"/>
                <a:gd name="T8" fmla="*/ 3 w 6"/>
                <a:gd name="T9" fmla="*/ 0 h 31"/>
                <a:gd name="T10" fmla="*/ 4 w 6"/>
                <a:gd name="T11" fmla="*/ 0 h 31"/>
                <a:gd name="T12" fmla="*/ 5 w 6"/>
                <a:gd name="T13" fmla="*/ 1 h 31"/>
                <a:gd name="T14" fmla="*/ 6 w 6"/>
                <a:gd name="T15" fmla="*/ 2 h 31"/>
                <a:gd name="T16" fmla="*/ 6 w 6"/>
                <a:gd name="T17" fmla="*/ 3 h 31"/>
                <a:gd name="T18" fmla="*/ 6 w 6"/>
                <a:gd name="T19" fmla="*/ 4 h 31"/>
                <a:gd name="T20" fmla="*/ 5 w 6"/>
                <a:gd name="T21" fmla="*/ 5 h 31"/>
                <a:gd name="T22" fmla="*/ 4 w 6"/>
                <a:gd name="T23" fmla="*/ 6 h 31"/>
                <a:gd name="T24" fmla="*/ 3 w 6"/>
                <a:gd name="T25" fmla="*/ 6 h 31"/>
                <a:gd name="T26" fmla="*/ 1 w 6"/>
                <a:gd name="T27" fmla="*/ 6 h 31"/>
                <a:gd name="T28" fmla="*/ 0 w 6"/>
                <a:gd name="T29" fmla="*/ 5 h 31"/>
                <a:gd name="T30" fmla="*/ 0 w 6"/>
                <a:gd name="T31" fmla="*/ 4 h 31"/>
                <a:gd name="T32" fmla="*/ 0 w 6"/>
                <a:gd name="T33" fmla="*/ 3 h 31"/>
                <a:gd name="T34" fmla="*/ 6 w 6"/>
                <a:gd name="T35" fmla="*/ 31 h 31"/>
                <a:gd name="T36" fmla="*/ 0 w 6"/>
                <a:gd name="T37" fmla="*/ 31 h 31"/>
                <a:gd name="T38" fmla="*/ 0 w 6"/>
                <a:gd name="T39" fmla="*/ 9 h 31"/>
                <a:gd name="T40" fmla="*/ 6 w 6"/>
                <a:gd name="T41" fmla="*/ 9 h 31"/>
                <a:gd name="T42" fmla="*/ 6 w 6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31">
                  <a:moveTo>
                    <a:pt x="0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0"/>
                    <a:pt x="5" y="1"/>
                    <a:pt x="5" y="1"/>
                  </a:cubicBezTo>
                  <a:cubicBezTo>
                    <a:pt x="5" y="1"/>
                    <a:pt x="5" y="1"/>
                    <a:pt x="6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1" y="6"/>
                    <a:pt x="1" y="6"/>
                    <a:pt x="0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6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6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94" name="Rectangle 394"/>
            <p:cNvSpPr>
              <a:spLocks noChangeArrowheads="1"/>
            </p:cNvSpPr>
            <p:nvPr/>
          </p:nvSpPr>
          <p:spPr bwMode="auto">
            <a:xfrm>
              <a:off x="2374518" y="3431300"/>
              <a:ext cx="28201" cy="126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95" name="Freeform 395"/>
            <p:cNvSpPr>
              <a:spLocks noEditPoints="1"/>
            </p:cNvSpPr>
            <p:nvPr/>
          </p:nvSpPr>
          <p:spPr bwMode="auto">
            <a:xfrm>
              <a:off x="2420664" y="3431300"/>
              <a:ext cx="30763" cy="126551"/>
            </a:xfrm>
            <a:custGeom>
              <a:avLst/>
              <a:gdLst>
                <a:gd name="T0" fmla="*/ 0 w 7"/>
                <a:gd name="T1" fmla="*/ 3 h 31"/>
                <a:gd name="T2" fmla="*/ 1 w 7"/>
                <a:gd name="T3" fmla="*/ 2 h 31"/>
                <a:gd name="T4" fmla="*/ 1 w 7"/>
                <a:gd name="T5" fmla="*/ 1 h 31"/>
                <a:gd name="T6" fmla="*/ 2 w 7"/>
                <a:gd name="T7" fmla="*/ 0 h 31"/>
                <a:gd name="T8" fmla="*/ 3 w 7"/>
                <a:gd name="T9" fmla="*/ 0 h 31"/>
                <a:gd name="T10" fmla="*/ 5 w 7"/>
                <a:gd name="T11" fmla="*/ 0 h 31"/>
                <a:gd name="T12" fmla="*/ 6 w 7"/>
                <a:gd name="T13" fmla="*/ 1 h 31"/>
                <a:gd name="T14" fmla="*/ 6 w 7"/>
                <a:gd name="T15" fmla="*/ 2 h 31"/>
                <a:gd name="T16" fmla="*/ 7 w 7"/>
                <a:gd name="T17" fmla="*/ 3 h 31"/>
                <a:gd name="T18" fmla="*/ 6 w 7"/>
                <a:gd name="T19" fmla="*/ 4 h 31"/>
                <a:gd name="T20" fmla="*/ 6 w 7"/>
                <a:gd name="T21" fmla="*/ 5 h 31"/>
                <a:gd name="T22" fmla="*/ 5 w 7"/>
                <a:gd name="T23" fmla="*/ 6 h 31"/>
                <a:gd name="T24" fmla="*/ 3 w 7"/>
                <a:gd name="T25" fmla="*/ 6 h 31"/>
                <a:gd name="T26" fmla="*/ 2 w 7"/>
                <a:gd name="T27" fmla="*/ 6 h 31"/>
                <a:gd name="T28" fmla="*/ 1 w 7"/>
                <a:gd name="T29" fmla="*/ 5 h 31"/>
                <a:gd name="T30" fmla="*/ 1 w 7"/>
                <a:gd name="T31" fmla="*/ 4 h 31"/>
                <a:gd name="T32" fmla="*/ 0 w 7"/>
                <a:gd name="T33" fmla="*/ 3 h 31"/>
                <a:gd name="T34" fmla="*/ 6 w 7"/>
                <a:gd name="T35" fmla="*/ 31 h 31"/>
                <a:gd name="T36" fmla="*/ 1 w 7"/>
                <a:gd name="T37" fmla="*/ 31 h 31"/>
                <a:gd name="T38" fmla="*/ 1 w 7"/>
                <a:gd name="T39" fmla="*/ 9 h 31"/>
                <a:gd name="T40" fmla="*/ 6 w 7"/>
                <a:gd name="T41" fmla="*/ 9 h 31"/>
                <a:gd name="T42" fmla="*/ 6 w 7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31">
                  <a:moveTo>
                    <a:pt x="0" y="3"/>
                  </a:moveTo>
                  <a:cubicBezTo>
                    <a:pt x="0" y="3"/>
                    <a:pt x="0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5" y="1"/>
                    <a:pt x="6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2"/>
                    <a:pt x="7" y="3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1" y="6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6" y="31"/>
                  </a:moveTo>
                  <a:cubicBezTo>
                    <a:pt x="1" y="31"/>
                    <a:pt x="1" y="31"/>
                    <a:pt x="1" y="3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6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96" name="Freeform 396"/>
            <p:cNvSpPr>
              <a:spLocks/>
            </p:cNvSpPr>
            <p:nvPr/>
          </p:nvSpPr>
          <p:spPr bwMode="auto">
            <a:xfrm>
              <a:off x="2461682" y="3445105"/>
              <a:ext cx="48709" cy="112746"/>
            </a:xfrm>
            <a:custGeom>
              <a:avLst/>
              <a:gdLst>
                <a:gd name="T0" fmla="*/ 8 w 11"/>
                <a:gd name="T1" fmla="*/ 0 h 28"/>
                <a:gd name="T2" fmla="*/ 8 w 11"/>
                <a:gd name="T3" fmla="*/ 6 h 28"/>
                <a:gd name="T4" fmla="*/ 11 w 11"/>
                <a:gd name="T5" fmla="*/ 6 h 28"/>
                <a:gd name="T6" fmla="*/ 11 w 11"/>
                <a:gd name="T7" fmla="*/ 10 h 28"/>
                <a:gd name="T8" fmla="*/ 8 w 11"/>
                <a:gd name="T9" fmla="*/ 10 h 28"/>
                <a:gd name="T10" fmla="*/ 8 w 11"/>
                <a:gd name="T11" fmla="*/ 21 h 28"/>
                <a:gd name="T12" fmla="*/ 8 w 11"/>
                <a:gd name="T13" fmla="*/ 22 h 28"/>
                <a:gd name="T14" fmla="*/ 9 w 11"/>
                <a:gd name="T15" fmla="*/ 23 h 28"/>
                <a:gd name="T16" fmla="*/ 9 w 11"/>
                <a:gd name="T17" fmla="*/ 23 h 28"/>
                <a:gd name="T18" fmla="*/ 10 w 11"/>
                <a:gd name="T19" fmla="*/ 23 h 28"/>
                <a:gd name="T20" fmla="*/ 11 w 11"/>
                <a:gd name="T21" fmla="*/ 23 h 28"/>
                <a:gd name="T22" fmla="*/ 11 w 11"/>
                <a:gd name="T23" fmla="*/ 23 h 28"/>
                <a:gd name="T24" fmla="*/ 11 w 11"/>
                <a:gd name="T25" fmla="*/ 28 h 28"/>
                <a:gd name="T26" fmla="*/ 10 w 11"/>
                <a:gd name="T27" fmla="*/ 28 h 28"/>
                <a:gd name="T28" fmla="*/ 8 w 11"/>
                <a:gd name="T29" fmla="*/ 28 h 28"/>
                <a:gd name="T30" fmla="*/ 6 w 11"/>
                <a:gd name="T31" fmla="*/ 28 h 28"/>
                <a:gd name="T32" fmla="*/ 4 w 11"/>
                <a:gd name="T33" fmla="*/ 27 h 28"/>
                <a:gd name="T34" fmla="*/ 3 w 11"/>
                <a:gd name="T35" fmla="*/ 25 h 28"/>
                <a:gd name="T36" fmla="*/ 3 w 11"/>
                <a:gd name="T37" fmla="*/ 22 h 28"/>
                <a:gd name="T38" fmla="*/ 3 w 11"/>
                <a:gd name="T39" fmla="*/ 10 h 28"/>
                <a:gd name="T40" fmla="*/ 0 w 11"/>
                <a:gd name="T41" fmla="*/ 10 h 28"/>
                <a:gd name="T42" fmla="*/ 0 w 11"/>
                <a:gd name="T43" fmla="*/ 6 h 28"/>
                <a:gd name="T44" fmla="*/ 3 w 11"/>
                <a:gd name="T45" fmla="*/ 6 h 28"/>
                <a:gd name="T46" fmla="*/ 3 w 11"/>
                <a:gd name="T47" fmla="*/ 0 h 28"/>
                <a:gd name="T48" fmla="*/ 8 w 11"/>
                <a:gd name="T4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28">
                  <a:moveTo>
                    <a:pt x="8" y="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2"/>
                    <a:pt x="8" y="22"/>
                  </a:cubicBezTo>
                  <a:cubicBezTo>
                    <a:pt x="8" y="22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0" y="28"/>
                    <a:pt x="10" y="28"/>
                  </a:cubicBezTo>
                  <a:cubicBezTo>
                    <a:pt x="9" y="28"/>
                    <a:pt x="9" y="28"/>
                    <a:pt x="8" y="28"/>
                  </a:cubicBezTo>
                  <a:cubicBezTo>
                    <a:pt x="7" y="28"/>
                    <a:pt x="7" y="28"/>
                    <a:pt x="6" y="28"/>
                  </a:cubicBezTo>
                  <a:cubicBezTo>
                    <a:pt x="5" y="27"/>
                    <a:pt x="5" y="27"/>
                    <a:pt x="4" y="27"/>
                  </a:cubicBezTo>
                  <a:cubicBezTo>
                    <a:pt x="4" y="26"/>
                    <a:pt x="3" y="25"/>
                    <a:pt x="3" y="25"/>
                  </a:cubicBezTo>
                  <a:cubicBezTo>
                    <a:pt x="3" y="24"/>
                    <a:pt x="3" y="23"/>
                    <a:pt x="3" y="22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97" name="Freeform 397"/>
            <p:cNvSpPr>
              <a:spLocks noEditPoints="1"/>
            </p:cNvSpPr>
            <p:nvPr/>
          </p:nvSpPr>
          <p:spPr bwMode="auto">
            <a:xfrm>
              <a:off x="2525773" y="3465814"/>
              <a:ext cx="71782" cy="92037"/>
            </a:xfrm>
            <a:custGeom>
              <a:avLst/>
              <a:gdLst>
                <a:gd name="T0" fmla="*/ 11 w 16"/>
                <a:gd name="T1" fmla="*/ 23 h 23"/>
                <a:gd name="T2" fmla="*/ 10 w 16"/>
                <a:gd name="T3" fmla="*/ 22 h 23"/>
                <a:gd name="T4" fmla="*/ 10 w 16"/>
                <a:gd name="T5" fmla="*/ 21 h 23"/>
                <a:gd name="T6" fmla="*/ 9 w 16"/>
                <a:gd name="T7" fmla="*/ 22 h 23"/>
                <a:gd name="T8" fmla="*/ 6 w 16"/>
                <a:gd name="T9" fmla="*/ 23 h 23"/>
                <a:gd name="T10" fmla="*/ 4 w 16"/>
                <a:gd name="T11" fmla="*/ 23 h 23"/>
                <a:gd name="T12" fmla="*/ 2 w 16"/>
                <a:gd name="T13" fmla="*/ 21 h 23"/>
                <a:gd name="T14" fmla="*/ 0 w 16"/>
                <a:gd name="T15" fmla="*/ 19 h 23"/>
                <a:gd name="T16" fmla="*/ 0 w 16"/>
                <a:gd name="T17" fmla="*/ 17 h 23"/>
                <a:gd name="T18" fmla="*/ 0 w 16"/>
                <a:gd name="T19" fmla="*/ 14 h 23"/>
                <a:gd name="T20" fmla="*/ 2 w 16"/>
                <a:gd name="T21" fmla="*/ 11 h 23"/>
                <a:gd name="T22" fmla="*/ 5 w 16"/>
                <a:gd name="T23" fmla="*/ 10 h 23"/>
                <a:gd name="T24" fmla="*/ 8 w 16"/>
                <a:gd name="T25" fmla="*/ 9 h 23"/>
                <a:gd name="T26" fmla="*/ 10 w 16"/>
                <a:gd name="T27" fmla="*/ 9 h 23"/>
                <a:gd name="T28" fmla="*/ 10 w 16"/>
                <a:gd name="T29" fmla="*/ 8 h 23"/>
                <a:gd name="T30" fmla="*/ 9 w 16"/>
                <a:gd name="T31" fmla="*/ 5 h 23"/>
                <a:gd name="T32" fmla="*/ 8 w 16"/>
                <a:gd name="T33" fmla="*/ 5 h 23"/>
                <a:gd name="T34" fmla="*/ 6 w 16"/>
                <a:gd name="T35" fmla="*/ 5 h 23"/>
                <a:gd name="T36" fmla="*/ 6 w 16"/>
                <a:gd name="T37" fmla="*/ 7 h 23"/>
                <a:gd name="T38" fmla="*/ 0 w 16"/>
                <a:gd name="T39" fmla="*/ 7 h 23"/>
                <a:gd name="T40" fmla="*/ 1 w 16"/>
                <a:gd name="T41" fmla="*/ 5 h 23"/>
                <a:gd name="T42" fmla="*/ 2 w 16"/>
                <a:gd name="T43" fmla="*/ 2 h 23"/>
                <a:gd name="T44" fmla="*/ 5 w 16"/>
                <a:gd name="T45" fmla="*/ 1 h 23"/>
                <a:gd name="T46" fmla="*/ 8 w 16"/>
                <a:gd name="T47" fmla="*/ 0 h 23"/>
                <a:gd name="T48" fmla="*/ 11 w 16"/>
                <a:gd name="T49" fmla="*/ 1 h 23"/>
                <a:gd name="T50" fmla="*/ 14 w 16"/>
                <a:gd name="T51" fmla="*/ 2 h 23"/>
                <a:gd name="T52" fmla="*/ 15 w 16"/>
                <a:gd name="T53" fmla="*/ 4 h 23"/>
                <a:gd name="T54" fmla="*/ 16 w 16"/>
                <a:gd name="T55" fmla="*/ 8 h 23"/>
                <a:gd name="T56" fmla="*/ 16 w 16"/>
                <a:gd name="T57" fmla="*/ 17 h 23"/>
                <a:gd name="T58" fmla="*/ 16 w 16"/>
                <a:gd name="T59" fmla="*/ 19 h 23"/>
                <a:gd name="T60" fmla="*/ 16 w 16"/>
                <a:gd name="T61" fmla="*/ 20 h 23"/>
                <a:gd name="T62" fmla="*/ 16 w 16"/>
                <a:gd name="T63" fmla="*/ 21 h 23"/>
                <a:gd name="T64" fmla="*/ 16 w 16"/>
                <a:gd name="T65" fmla="*/ 22 h 23"/>
                <a:gd name="T66" fmla="*/ 16 w 16"/>
                <a:gd name="T67" fmla="*/ 23 h 23"/>
                <a:gd name="T68" fmla="*/ 11 w 16"/>
                <a:gd name="T69" fmla="*/ 23 h 23"/>
                <a:gd name="T70" fmla="*/ 7 w 16"/>
                <a:gd name="T71" fmla="*/ 19 h 23"/>
                <a:gd name="T72" fmla="*/ 9 w 16"/>
                <a:gd name="T73" fmla="*/ 18 h 23"/>
                <a:gd name="T74" fmla="*/ 10 w 16"/>
                <a:gd name="T75" fmla="*/ 17 h 23"/>
                <a:gd name="T76" fmla="*/ 10 w 16"/>
                <a:gd name="T77" fmla="*/ 13 h 23"/>
                <a:gd name="T78" fmla="*/ 9 w 16"/>
                <a:gd name="T79" fmla="*/ 13 h 23"/>
                <a:gd name="T80" fmla="*/ 7 w 16"/>
                <a:gd name="T81" fmla="*/ 13 h 23"/>
                <a:gd name="T82" fmla="*/ 6 w 16"/>
                <a:gd name="T83" fmla="*/ 14 h 23"/>
                <a:gd name="T84" fmla="*/ 6 w 16"/>
                <a:gd name="T85" fmla="*/ 15 h 23"/>
                <a:gd name="T86" fmla="*/ 5 w 16"/>
                <a:gd name="T87" fmla="*/ 16 h 23"/>
                <a:gd name="T88" fmla="*/ 6 w 16"/>
                <a:gd name="T89" fmla="*/ 18 h 23"/>
                <a:gd name="T90" fmla="*/ 7 w 16"/>
                <a:gd name="T91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" h="23">
                  <a:moveTo>
                    <a:pt x="11" y="23"/>
                  </a:moveTo>
                  <a:cubicBezTo>
                    <a:pt x="11" y="22"/>
                    <a:pt x="11" y="22"/>
                    <a:pt x="10" y="22"/>
                  </a:cubicBezTo>
                  <a:cubicBezTo>
                    <a:pt x="10" y="22"/>
                    <a:pt x="10" y="21"/>
                    <a:pt x="10" y="21"/>
                  </a:cubicBezTo>
                  <a:cubicBezTo>
                    <a:pt x="10" y="22"/>
                    <a:pt x="9" y="22"/>
                    <a:pt x="9" y="22"/>
                  </a:cubicBezTo>
                  <a:cubicBezTo>
                    <a:pt x="8" y="23"/>
                    <a:pt x="7" y="23"/>
                    <a:pt x="6" y="23"/>
                  </a:cubicBezTo>
                  <a:cubicBezTo>
                    <a:pt x="5" y="23"/>
                    <a:pt x="4" y="23"/>
                    <a:pt x="4" y="23"/>
                  </a:cubicBezTo>
                  <a:cubicBezTo>
                    <a:pt x="3" y="22"/>
                    <a:pt x="2" y="22"/>
                    <a:pt x="2" y="21"/>
                  </a:cubicBezTo>
                  <a:cubicBezTo>
                    <a:pt x="1" y="21"/>
                    <a:pt x="1" y="20"/>
                    <a:pt x="0" y="19"/>
                  </a:cubicBezTo>
                  <a:cubicBezTo>
                    <a:pt x="0" y="18"/>
                    <a:pt x="0" y="18"/>
                    <a:pt x="0" y="17"/>
                  </a:cubicBezTo>
                  <a:cubicBezTo>
                    <a:pt x="0" y="15"/>
                    <a:pt x="0" y="14"/>
                    <a:pt x="0" y="14"/>
                  </a:cubicBezTo>
                  <a:cubicBezTo>
                    <a:pt x="1" y="13"/>
                    <a:pt x="1" y="12"/>
                    <a:pt x="2" y="11"/>
                  </a:cubicBezTo>
                  <a:cubicBezTo>
                    <a:pt x="3" y="11"/>
                    <a:pt x="3" y="10"/>
                    <a:pt x="5" y="10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0" y="6"/>
                    <a:pt x="9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10" y="0"/>
                    <a:pt x="11" y="1"/>
                  </a:cubicBezTo>
                  <a:cubicBezTo>
                    <a:pt x="12" y="1"/>
                    <a:pt x="13" y="1"/>
                    <a:pt x="14" y="2"/>
                  </a:cubicBezTo>
                  <a:cubicBezTo>
                    <a:pt x="14" y="3"/>
                    <a:pt x="15" y="3"/>
                    <a:pt x="15" y="4"/>
                  </a:cubicBezTo>
                  <a:cubicBezTo>
                    <a:pt x="15" y="5"/>
                    <a:pt x="16" y="6"/>
                    <a:pt x="16" y="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8"/>
                    <a:pt x="16" y="19"/>
                    <a:pt x="16" y="19"/>
                  </a:cubicBezTo>
                  <a:cubicBezTo>
                    <a:pt x="16" y="19"/>
                    <a:pt x="16" y="20"/>
                    <a:pt x="16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lnTo>
                    <a:pt x="11" y="23"/>
                  </a:lnTo>
                  <a:close/>
                  <a:moveTo>
                    <a:pt x="7" y="19"/>
                  </a:moveTo>
                  <a:cubicBezTo>
                    <a:pt x="8" y="19"/>
                    <a:pt x="9" y="18"/>
                    <a:pt x="9" y="18"/>
                  </a:cubicBezTo>
                  <a:cubicBezTo>
                    <a:pt x="9" y="18"/>
                    <a:pt x="10" y="18"/>
                    <a:pt x="10" y="17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3"/>
                    <a:pt x="8" y="13"/>
                    <a:pt x="7" y="13"/>
                  </a:cubicBezTo>
                  <a:cubicBezTo>
                    <a:pt x="7" y="13"/>
                    <a:pt x="6" y="13"/>
                    <a:pt x="6" y="14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5" y="15"/>
                    <a:pt x="5" y="16"/>
                    <a:pt x="5" y="16"/>
                  </a:cubicBezTo>
                  <a:cubicBezTo>
                    <a:pt x="5" y="17"/>
                    <a:pt x="6" y="18"/>
                    <a:pt x="6" y="18"/>
                  </a:cubicBezTo>
                  <a:cubicBezTo>
                    <a:pt x="6" y="18"/>
                    <a:pt x="7" y="19"/>
                    <a:pt x="7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98" name="Freeform 398"/>
            <p:cNvSpPr>
              <a:spLocks/>
            </p:cNvSpPr>
            <p:nvPr/>
          </p:nvSpPr>
          <p:spPr bwMode="auto">
            <a:xfrm>
              <a:off x="2607809" y="3445105"/>
              <a:ext cx="48709" cy="112746"/>
            </a:xfrm>
            <a:custGeom>
              <a:avLst/>
              <a:gdLst>
                <a:gd name="T0" fmla="*/ 8 w 11"/>
                <a:gd name="T1" fmla="*/ 0 h 28"/>
                <a:gd name="T2" fmla="*/ 8 w 11"/>
                <a:gd name="T3" fmla="*/ 6 h 28"/>
                <a:gd name="T4" fmla="*/ 11 w 11"/>
                <a:gd name="T5" fmla="*/ 6 h 28"/>
                <a:gd name="T6" fmla="*/ 11 w 11"/>
                <a:gd name="T7" fmla="*/ 10 h 28"/>
                <a:gd name="T8" fmla="*/ 8 w 11"/>
                <a:gd name="T9" fmla="*/ 10 h 28"/>
                <a:gd name="T10" fmla="*/ 8 w 11"/>
                <a:gd name="T11" fmla="*/ 21 h 28"/>
                <a:gd name="T12" fmla="*/ 8 w 11"/>
                <a:gd name="T13" fmla="*/ 22 h 28"/>
                <a:gd name="T14" fmla="*/ 9 w 11"/>
                <a:gd name="T15" fmla="*/ 23 h 28"/>
                <a:gd name="T16" fmla="*/ 9 w 11"/>
                <a:gd name="T17" fmla="*/ 23 h 28"/>
                <a:gd name="T18" fmla="*/ 10 w 11"/>
                <a:gd name="T19" fmla="*/ 23 h 28"/>
                <a:gd name="T20" fmla="*/ 11 w 11"/>
                <a:gd name="T21" fmla="*/ 23 h 28"/>
                <a:gd name="T22" fmla="*/ 11 w 11"/>
                <a:gd name="T23" fmla="*/ 23 h 28"/>
                <a:gd name="T24" fmla="*/ 11 w 11"/>
                <a:gd name="T25" fmla="*/ 28 h 28"/>
                <a:gd name="T26" fmla="*/ 10 w 11"/>
                <a:gd name="T27" fmla="*/ 28 h 28"/>
                <a:gd name="T28" fmla="*/ 8 w 11"/>
                <a:gd name="T29" fmla="*/ 28 h 28"/>
                <a:gd name="T30" fmla="*/ 6 w 11"/>
                <a:gd name="T31" fmla="*/ 28 h 28"/>
                <a:gd name="T32" fmla="*/ 4 w 11"/>
                <a:gd name="T33" fmla="*/ 27 h 28"/>
                <a:gd name="T34" fmla="*/ 3 w 11"/>
                <a:gd name="T35" fmla="*/ 25 h 28"/>
                <a:gd name="T36" fmla="*/ 3 w 11"/>
                <a:gd name="T37" fmla="*/ 22 h 28"/>
                <a:gd name="T38" fmla="*/ 3 w 11"/>
                <a:gd name="T39" fmla="*/ 10 h 28"/>
                <a:gd name="T40" fmla="*/ 0 w 11"/>
                <a:gd name="T41" fmla="*/ 10 h 28"/>
                <a:gd name="T42" fmla="*/ 0 w 11"/>
                <a:gd name="T43" fmla="*/ 6 h 28"/>
                <a:gd name="T44" fmla="*/ 3 w 11"/>
                <a:gd name="T45" fmla="*/ 6 h 28"/>
                <a:gd name="T46" fmla="*/ 3 w 11"/>
                <a:gd name="T47" fmla="*/ 0 h 28"/>
                <a:gd name="T48" fmla="*/ 8 w 11"/>
                <a:gd name="T4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28">
                  <a:moveTo>
                    <a:pt x="8" y="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2"/>
                    <a:pt x="8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8" y="28"/>
                  </a:cubicBezTo>
                  <a:cubicBezTo>
                    <a:pt x="7" y="28"/>
                    <a:pt x="7" y="28"/>
                    <a:pt x="6" y="28"/>
                  </a:cubicBezTo>
                  <a:cubicBezTo>
                    <a:pt x="5" y="27"/>
                    <a:pt x="5" y="27"/>
                    <a:pt x="4" y="27"/>
                  </a:cubicBezTo>
                  <a:cubicBezTo>
                    <a:pt x="4" y="26"/>
                    <a:pt x="3" y="25"/>
                    <a:pt x="3" y="25"/>
                  </a:cubicBezTo>
                  <a:cubicBezTo>
                    <a:pt x="3" y="24"/>
                    <a:pt x="3" y="23"/>
                    <a:pt x="3" y="22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899" name="Freeform 399"/>
            <p:cNvSpPr>
              <a:spLocks noEditPoints="1"/>
            </p:cNvSpPr>
            <p:nvPr/>
          </p:nvSpPr>
          <p:spPr bwMode="auto">
            <a:xfrm>
              <a:off x="2671898" y="3465814"/>
              <a:ext cx="76909" cy="92037"/>
            </a:xfrm>
            <a:custGeom>
              <a:avLst/>
              <a:gdLst>
                <a:gd name="T0" fmla="*/ 9 w 17"/>
                <a:gd name="T1" fmla="*/ 23 h 23"/>
                <a:gd name="T2" fmla="*/ 5 w 17"/>
                <a:gd name="T3" fmla="*/ 22 h 23"/>
                <a:gd name="T4" fmla="*/ 2 w 17"/>
                <a:gd name="T5" fmla="*/ 20 h 23"/>
                <a:gd name="T6" fmla="*/ 1 w 17"/>
                <a:gd name="T7" fmla="*/ 17 h 23"/>
                <a:gd name="T8" fmla="*/ 0 w 17"/>
                <a:gd name="T9" fmla="*/ 13 h 23"/>
                <a:gd name="T10" fmla="*/ 0 w 17"/>
                <a:gd name="T11" fmla="*/ 11 h 23"/>
                <a:gd name="T12" fmla="*/ 0 w 17"/>
                <a:gd name="T13" fmla="*/ 6 h 23"/>
                <a:gd name="T14" fmla="*/ 2 w 17"/>
                <a:gd name="T15" fmla="*/ 3 h 23"/>
                <a:gd name="T16" fmla="*/ 5 w 17"/>
                <a:gd name="T17" fmla="*/ 1 h 23"/>
                <a:gd name="T18" fmla="*/ 9 w 17"/>
                <a:gd name="T19" fmla="*/ 0 h 23"/>
                <a:gd name="T20" fmla="*/ 15 w 17"/>
                <a:gd name="T21" fmla="*/ 3 h 23"/>
                <a:gd name="T22" fmla="*/ 17 w 17"/>
                <a:gd name="T23" fmla="*/ 11 h 23"/>
                <a:gd name="T24" fmla="*/ 17 w 17"/>
                <a:gd name="T25" fmla="*/ 14 h 23"/>
                <a:gd name="T26" fmla="*/ 6 w 17"/>
                <a:gd name="T27" fmla="*/ 14 h 23"/>
                <a:gd name="T28" fmla="*/ 6 w 17"/>
                <a:gd name="T29" fmla="*/ 16 h 23"/>
                <a:gd name="T30" fmla="*/ 7 w 17"/>
                <a:gd name="T31" fmla="*/ 17 h 23"/>
                <a:gd name="T32" fmla="*/ 8 w 17"/>
                <a:gd name="T33" fmla="*/ 18 h 23"/>
                <a:gd name="T34" fmla="*/ 10 w 17"/>
                <a:gd name="T35" fmla="*/ 18 h 23"/>
                <a:gd name="T36" fmla="*/ 12 w 17"/>
                <a:gd name="T37" fmla="*/ 18 h 23"/>
                <a:gd name="T38" fmla="*/ 14 w 17"/>
                <a:gd name="T39" fmla="*/ 16 h 23"/>
                <a:gd name="T40" fmla="*/ 17 w 17"/>
                <a:gd name="T41" fmla="*/ 20 h 23"/>
                <a:gd name="T42" fmla="*/ 16 w 17"/>
                <a:gd name="T43" fmla="*/ 21 h 23"/>
                <a:gd name="T44" fmla="*/ 14 w 17"/>
                <a:gd name="T45" fmla="*/ 22 h 23"/>
                <a:gd name="T46" fmla="*/ 12 w 17"/>
                <a:gd name="T47" fmla="*/ 23 h 23"/>
                <a:gd name="T48" fmla="*/ 9 w 17"/>
                <a:gd name="T49" fmla="*/ 23 h 23"/>
                <a:gd name="T50" fmla="*/ 9 w 17"/>
                <a:gd name="T51" fmla="*/ 5 h 23"/>
                <a:gd name="T52" fmla="*/ 6 w 17"/>
                <a:gd name="T53" fmla="*/ 6 h 23"/>
                <a:gd name="T54" fmla="*/ 6 w 17"/>
                <a:gd name="T55" fmla="*/ 10 h 23"/>
                <a:gd name="T56" fmla="*/ 11 w 17"/>
                <a:gd name="T57" fmla="*/ 10 h 23"/>
                <a:gd name="T58" fmla="*/ 11 w 17"/>
                <a:gd name="T59" fmla="*/ 9 h 23"/>
                <a:gd name="T60" fmla="*/ 11 w 17"/>
                <a:gd name="T61" fmla="*/ 6 h 23"/>
                <a:gd name="T62" fmla="*/ 9 w 17"/>
                <a:gd name="T63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3">
                  <a:moveTo>
                    <a:pt x="9" y="23"/>
                  </a:moveTo>
                  <a:cubicBezTo>
                    <a:pt x="8" y="23"/>
                    <a:pt x="6" y="23"/>
                    <a:pt x="5" y="22"/>
                  </a:cubicBezTo>
                  <a:cubicBezTo>
                    <a:pt x="4" y="22"/>
                    <a:pt x="3" y="21"/>
                    <a:pt x="2" y="20"/>
                  </a:cubicBezTo>
                  <a:cubicBezTo>
                    <a:pt x="2" y="20"/>
                    <a:pt x="1" y="18"/>
                    <a:pt x="1" y="17"/>
                  </a:cubicBezTo>
                  <a:cubicBezTo>
                    <a:pt x="0" y="16"/>
                    <a:pt x="0" y="15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9"/>
                    <a:pt x="0" y="8"/>
                    <a:pt x="0" y="6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1"/>
                    <a:pt x="7" y="0"/>
                    <a:pt x="9" y="0"/>
                  </a:cubicBezTo>
                  <a:cubicBezTo>
                    <a:pt x="11" y="0"/>
                    <a:pt x="14" y="1"/>
                    <a:pt x="15" y="3"/>
                  </a:cubicBezTo>
                  <a:cubicBezTo>
                    <a:pt x="16" y="5"/>
                    <a:pt x="17" y="7"/>
                    <a:pt x="17" y="11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6"/>
                  </a:cubicBezTo>
                  <a:cubicBezTo>
                    <a:pt x="6" y="16"/>
                    <a:pt x="6" y="17"/>
                    <a:pt x="7" y="17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8" y="18"/>
                    <a:pt x="9" y="18"/>
                    <a:pt x="10" y="18"/>
                  </a:cubicBezTo>
                  <a:cubicBezTo>
                    <a:pt x="11" y="18"/>
                    <a:pt x="12" y="18"/>
                    <a:pt x="12" y="18"/>
                  </a:cubicBezTo>
                  <a:cubicBezTo>
                    <a:pt x="13" y="17"/>
                    <a:pt x="14" y="17"/>
                    <a:pt x="14" y="16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0"/>
                    <a:pt x="16" y="21"/>
                    <a:pt x="16" y="21"/>
                  </a:cubicBezTo>
                  <a:cubicBezTo>
                    <a:pt x="15" y="21"/>
                    <a:pt x="15" y="22"/>
                    <a:pt x="14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1" y="23"/>
                    <a:pt x="10" y="23"/>
                    <a:pt x="9" y="23"/>
                  </a:cubicBezTo>
                  <a:close/>
                  <a:moveTo>
                    <a:pt x="9" y="5"/>
                  </a:moveTo>
                  <a:cubicBezTo>
                    <a:pt x="8" y="5"/>
                    <a:pt x="7" y="5"/>
                    <a:pt x="6" y="6"/>
                  </a:cubicBezTo>
                  <a:cubicBezTo>
                    <a:pt x="6" y="7"/>
                    <a:pt x="6" y="8"/>
                    <a:pt x="6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7"/>
                    <a:pt x="11" y="6"/>
                  </a:cubicBezTo>
                  <a:cubicBezTo>
                    <a:pt x="10" y="5"/>
                    <a:pt x="10" y="5"/>
                    <a:pt x="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900" name="Freeform 400"/>
            <p:cNvSpPr>
              <a:spLocks/>
            </p:cNvSpPr>
            <p:nvPr/>
          </p:nvSpPr>
          <p:spPr bwMode="auto">
            <a:xfrm>
              <a:off x="685800" y="3662740"/>
              <a:ext cx="51273" cy="112746"/>
            </a:xfrm>
            <a:custGeom>
              <a:avLst/>
              <a:gdLst>
                <a:gd name="T0" fmla="*/ 8 w 11"/>
                <a:gd name="T1" fmla="*/ 0 h 28"/>
                <a:gd name="T2" fmla="*/ 8 w 11"/>
                <a:gd name="T3" fmla="*/ 6 h 28"/>
                <a:gd name="T4" fmla="*/ 11 w 11"/>
                <a:gd name="T5" fmla="*/ 6 h 28"/>
                <a:gd name="T6" fmla="*/ 11 w 11"/>
                <a:gd name="T7" fmla="*/ 10 h 28"/>
                <a:gd name="T8" fmla="*/ 8 w 11"/>
                <a:gd name="T9" fmla="*/ 10 h 28"/>
                <a:gd name="T10" fmla="*/ 8 w 11"/>
                <a:gd name="T11" fmla="*/ 21 h 28"/>
                <a:gd name="T12" fmla="*/ 8 w 11"/>
                <a:gd name="T13" fmla="*/ 22 h 28"/>
                <a:gd name="T14" fmla="*/ 9 w 11"/>
                <a:gd name="T15" fmla="*/ 23 h 28"/>
                <a:gd name="T16" fmla="*/ 9 w 11"/>
                <a:gd name="T17" fmla="*/ 23 h 28"/>
                <a:gd name="T18" fmla="*/ 10 w 11"/>
                <a:gd name="T19" fmla="*/ 23 h 28"/>
                <a:gd name="T20" fmla="*/ 11 w 11"/>
                <a:gd name="T21" fmla="*/ 23 h 28"/>
                <a:gd name="T22" fmla="*/ 11 w 11"/>
                <a:gd name="T23" fmla="*/ 23 h 28"/>
                <a:gd name="T24" fmla="*/ 11 w 11"/>
                <a:gd name="T25" fmla="*/ 28 h 28"/>
                <a:gd name="T26" fmla="*/ 10 w 11"/>
                <a:gd name="T27" fmla="*/ 28 h 28"/>
                <a:gd name="T28" fmla="*/ 8 w 11"/>
                <a:gd name="T29" fmla="*/ 28 h 28"/>
                <a:gd name="T30" fmla="*/ 6 w 11"/>
                <a:gd name="T31" fmla="*/ 28 h 28"/>
                <a:gd name="T32" fmla="*/ 4 w 11"/>
                <a:gd name="T33" fmla="*/ 27 h 28"/>
                <a:gd name="T34" fmla="*/ 3 w 11"/>
                <a:gd name="T35" fmla="*/ 25 h 28"/>
                <a:gd name="T36" fmla="*/ 3 w 11"/>
                <a:gd name="T37" fmla="*/ 22 h 28"/>
                <a:gd name="T38" fmla="*/ 3 w 11"/>
                <a:gd name="T39" fmla="*/ 10 h 28"/>
                <a:gd name="T40" fmla="*/ 0 w 11"/>
                <a:gd name="T41" fmla="*/ 10 h 28"/>
                <a:gd name="T42" fmla="*/ 0 w 11"/>
                <a:gd name="T43" fmla="*/ 6 h 28"/>
                <a:gd name="T44" fmla="*/ 3 w 11"/>
                <a:gd name="T45" fmla="*/ 6 h 28"/>
                <a:gd name="T46" fmla="*/ 3 w 11"/>
                <a:gd name="T47" fmla="*/ 0 h 28"/>
                <a:gd name="T48" fmla="*/ 8 w 11"/>
                <a:gd name="T4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28">
                  <a:moveTo>
                    <a:pt x="8" y="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2"/>
                    <a:pt x="8" y="22"/>
                  </a:cubicBezTo>
                  <a:cubicBezTo>
                    <a:pt x="8" y="22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0" y="28"/>
                    <a:pt x="10" y="28"/>
                  </a:cubicBezTo>
                  <a:cubicBezTo>
                    <a:pt x="9" y="28"/>
                    <a:pt x="9" y="28"/>
                    <a:pt x="8" y="28"/>
                  </a:cubicBezTo>
                  <a:cubicBezTo>
                    <a:pt x="7" y="28"/>
                    <a:pt x="7" y="28"/>
                    <a:pt x="6" y="28"/>
                  </a:cubicBezTo>
                  <a:cubicBezTo>
                    <a:pt x="5" y="27"/>
                    <a:pt x="5" y="27"/>
                    <a:pt x="4" y="27"/>
                  </a:cubicBezTo>
                  <a:cubicBezTo>
                    <a:pt x="4" y="26"/>
                    <a:pt x="3" y="25"/>
                    <a:pt x="3" y="25"/>
                  </a:cubicBezTo>
                  <a:cubicBezTo>
                    <a:pt x="3" y="24"/>
                    <a:pt x="3" y="23"/>
                    <a:pt x="3" y="22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901" name="Freeform 401"/>
            <p:cNvSpPr>
              <a:spLocks/>
            </p:cNvSpPr>
            <p:nvPr/>
          </p:nvSpPr>
          <p:spPr bwMode="auto">
            <a:xfrm>
              <a:off x="749890" y="3648935"/>
              <a:ext cx="76909" cy="126551"/>
            </a:xfrm>
            <a:custGeom>
              <a:avLst/>
              <a:gdLst>
                <a:gd name="T0" fmla="*/ 6 w 17"/>
                <a:gd name="T1" fmla="*/ 11 h 31"/>
                <a:gd name="T2" fmla="*/ 8 w 17"/>
                <a:gd name="T3" fmla="*/ 9 h 31"/>
                <a:gd name="T4" fmla="*/ 10 w 17"/>
                <a:gd name="T5" fmla="*/ 8 h 31"/>
                <a:gd name="T6" fmla="*/ 13 w 17"/>
                <a:gd name="T7" fmla="*/ 9 h 31"/>
                <a:gd name="T8" fmla="*/ 15 w 17"/>
                <a:gd name="T9" fmla="*/ 10 h 31"/>
                <a:gd name="T10" fmla="*/ 16 w 17"/>
                <a:gd name="T11" fmla="*/ 13 h 31"/>
                <a:gd name="T12" fmla="*/ 17 w 17"/>
                <a:gd name="T13" fmla="*/ 17 h 31"/>
                <a:gd name="T14" fmla="*/ 17 w 17"/>
                <a:gd name="T15" fmla="*/ 31 h 31"/>
                <a:gd name="T16" fmla="*/ 11 w 17"/>
                <a:gd name="T17" fmla="*/ 31 h 31"/>
                <a:gd name="T18" fmla="*/ 11 w 17"/>
                <a:gd name="T19" fmla="*/ 17 h 31"/>
                <a:gd name="T20" fmla="*/ 11 w 17"/>
                <a:gd name="T21" fmla="*/ 15 h 31"/>
                <a:gd name="T22" fmla="*/ 10 w 17"/>
                <a:gd name="T23" fmla="*/ 14 h 31"/>
                <a:gd name="T24" fmla="*/ 9 w 17"/>
                <a:gd name="T25" fmla="*/ 13 h 31"/>
                <a:gd name="T26" fmla="*/ 8 w 17"/>
                <a:gd name="T27" fmla="*/ 13 h 31"/>
                <a:gd name="T28" fmla="*/ 7 w 17"/>
                <a:gd name="T29" fmla="*/ 14 h 31"/>
                <a:gd name="T30" fmla="*/ 6 w 17"/>
                <a:gd name="T31" fmla="*/ 15 h 31"/>
                <a:gd name="T32" fmla="*/ 6 w 17"/>
                <a:gd name="T33" fmla="*/ 31 h 31"/>
                <a:gd name="T34" fmla="*/ 0 w 17"/>
                <a:gd name="T35" fmla="*/ 31 h 31"/>
                <a:gd name="T36" fmla="*/ 0 w 17"/>
                <a:gd name="T37" fmla="*/ 0 h 31"/>
                <a:gd name="T38" fmla="*/ 6 w 17"/>
                <a:gd name="T39" fmla="*/ 0 h 31"/>
                <a:gd name="T40" fmla="*/ 6 w 17"/>
                <a:gd name="T41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31">
                  <a:moveTo>
                    <a:pt x="6" y="11"/>
                  </a:moveTo>
                  <a:cubicBezTo>
                    <a:pt x="6" y="10"/>
                    <a:pt x="7" y="9"/>
                    <a:pt x="8" y="9"/>
                  </a:cubicBezTo>
                  <a:cubicBezTo>
                    <a:pt x="9" y="9"/>
                    <a:pt x="10" y="8"/>
                    <a:pt x="10" y="8"/>
                  </a:cubicBezTo>
                  <a:cubicBezTo>
                    <a:pt x="11" y="8"/>
                    <a:pt x="12" y="8"/>
                    <a:pt x="13" y="9"/>
                  </a:cubicBezTo>
                  <a:cubicBezTo>
                    <a:pt x="14" y="9"/>
                    <a:pt x="14" y="10"/>
                    <a:pt x="15" y="10"/>
                  </a:cubicBezTo>
                  <a:cubicBezTo>
                    <a:pt x="15" y="11"/>
                    <a:pt x="16" y="12"/>
                    <a:pt x="16" y="13"/>
                  </a:cubicBezTo>
                  <a:cubicBezTo>
                    <a:pt x="16" y="14"/>
                    <a:pt x="17" y="15"/>
                    <a:pt x="17" y="17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1" y="15"/>
                  </a:cubicBezTo>
                  <a:cubicBezTo>
                    <a:pt x="11" y="15"/>
                    <a:pt x="10" y="14"/>
                    <a:pt x="10" y="14"/>
                  </a:cubicBezTo>
                  <a:cubicBezTo>
                    <a:pt x="10" y="14"/>
                    <a:pt x="10" y="13"/>
                    <a:pt x="9" y="13"/>
                  </a:cubicBezTo>
                  <a:cubicBezTo>
                    <a:pt x="9" y="13"/>
                    <a:pt x="9" y="13"/>
                    <a:pt x="8" y="13"/>
                  </a:cubicBezTo>
                  <a:cubicBezTo>
                    <a:pt x="8" y="13"/>
                    <a:pt x="7" y="13"/>
                    <a:pt x="7" y="14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6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902" name="Freeform 402"/>
            <p:cNvSpPr>
              <a:spLocks noEditPoints="1"/>
            </p:cNvSpPr>
            <p:nvPr/>
          </p:nvSpPr>
          <p:spPr bwMode="auto">
            <a:xfrm>
              <a:off x="842180" y="3683449"/>
              <a:ext cx="76909" cy="92037"/>
            </a:xfrm>
            <a:custGeom>
              <a:avLst/>
              <a:gdLst>
                <a:gd name="T0" fmla="*/ 9 w 17"/>
                <a:gd name="T1" fmla="*/ 23 h 23"/>
                <a:gd name="T2" fmla="*/ 5 w 17"/>
                <a:gd name="T3" fmla="*/ 22 h 23"/>
                <a:gd name="T4" fmla="*/ 3 w 17"/>
                <a:gd name="T5" fmla="*/ 20 h 23"/>
                <a:gd name="T6" fmla="*/ 1 w 17"/>
                <a:gd name="T7" fmla="*/ 17 h 23"/>
                <a:gd name="T8" fmla="*/ 0 w 17"/>
                <a:gd name="T9" fmla="*/ 13 h 23"/>
                <a:gd name="T10" fmla="*/ 0 w 17"/>
                <a:gd name="T11" fmla="*/ 11 h 23"/>
                <a:gd name="T12" fmla="*/ 1 w 17"/>
                <a:gd name="T13" fmla="*/ 6 h 23"/>
                <a:gd name="T14" fmla="*/ 2 w 17"/>
                <a:gd name="T15" fmla="*/ 3 h 23"/>
                <a:gd name="T16" fmla="*/ 5 w 17"/>
                <a:gd name="T17" fmla="*/ 1 h 23"/>
                <a:gd name="T18" fmla="*/ 9 w 17"/>
                <a:gd name="T19" fmla="*/ 0 h 23"/>
                <a:gd name="T20" fmla="*/ 15 w 17"/>
                <a:gd name="T21" fmla="*/ 3 h 23"/>
                <a:gd name="T22" fmla="*/ 17 w 17"/>
                <a:gd name="T23" fmla="*/ 11 h 23"/>
                <a:gd name="T24" fmla="*/ 17 w 17"/>
                <a:gd name="T25" fmla="*/ 14 h 23"/>
                <a:gd name="T26" fmla="*/ 6 w 17"/>
                <a:gd name="T27" fmla="*/ 14 h 23"/>
                <a:gd name="T28" fmla="*/ 6 w 17"/>
                <a:gd name="T29" fmla="*/ 16 h 23"/>
                <a:gd name="T30" fmla="*/ 7 w 17"/>
                <a:gd name="T31" fmla="*/ 17 h 23"/>
                <a:gd name="T32" fmla="*/ 8 w 17"/>
                <a:gd name="T33" fmla="*/ 18 h 23"/>
                <a:gd name="T34" fmla="*/ 10 w 17"/>
                <a:gd name="T35" fmla="*/ 18 h 23"/>
                <a:gd name="T36" fmla="*/ 13 w 17"/>
                <a:gd name="T37" fmla="*/ 18 h 23"/>
                <a:gd name="T38" fmla="*/ 15 w 17"/>
                <a:gd name="T39" fmla="*/ 16 h 23"/>
                <a:gd name="T40" fmla="*/ 17 w 17"/>
                <a:gd name="T41" fmla="*/ 20 h 23"/>
                <a:gd name="T42" fmla="*/ 16 w 17"/>
                <a:gd name="T43" fmla="*/ 21 h 23"/>
                <a:gd name="T44" fmla="*/ 14 w 17"/>
                <a:gd name="T45" fmla="*/ 22 h 23"/>
                <a:gd name="T46" fmla="*/ 12 w 17"/>
                <a:gd name="T47" fmla="*/ 23 h 23"/>
                <a:gd name="T48" fmla="*/ 9 w 17"/>
                <a:gd name="T49" fmla="*/ 23 h 23"/>
                <a:gd name="T50" fmla="*/ 9 w 17"/>
                <a:gd name="T51" fmla="*/ 5 h 23"/>
                <a:gd name="T52" fmla="*/ 7 w 17"/>
                <a:gd name="T53" fmla="*/ 6 h 23"/>
                <a:gd name="T54" fmla="*/ 6 w 17"/>
                <a:gd name="T55" fmla="*/ 10 h 23"/>
                <a:gd name="T56" fmla="*/ 12 w 17"/>
                <a:gd name="T57" fmla="*/ 10 h 23"/>
                <a:gd name="T58" fmla="*/ 12 w 17"/>
                <a:gd name="T59" fmla="*/ 9 h 23"/>
                <a:gd name="T60" fmla="*/ 11 w 17"/>
                <a:gd name="T61" fmla="*/ 6 h 23"/>
                <a:gd name="T62" fmla="*/ 9 w 17"/>
                <a:gd name="T63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3">
                  <a:moveTo>
                    <a:pt x="9" y="23"/>
                  </a:moveTo>
                  <a:cubicBezTo>
                    <a:pt x="8" y="23"/>
                    <a:pt x="7" y="23"/>
                    <a:pt x="5" y="22"/>
                  </a:cubicBezTo>
                  <a:cubicBezTo>
                    <a:pt x="4" y="22"/>
                    <a:pt x="3" y="21"/>
                    <a:pt x="3" y="20"/>
                  </a:cubicBezTo>
                  <a:cubicBezTo>
                    <a:pt x="2" y="20"/>
                    <a:pt x="1" y="18"/>
                    <a:pt x="1" y="17"/>
                  </a:cubicBezTo>
                  <a:cubicBezTo>
                    <a:pt x="0" y="16"/>
                    <a:pt x="0" y="15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9"/>
                    <a:pt x="0" y="8"/>
                    <a:pt x="1" y="6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1"/>
                    <a:pt x="8" y="0"/>
                    <a:pt x="9" y="0"/>
                  </a:cubicBezTo>
                  <a:cubicBezTo>
                    <a:pt x="12" y="0"/>
                    <a:pt x="14" y="1"/>
                    <a:pt x="15" y="3"/>
                  </a:cubicBezTo>
                  <a:cubicBezTo>
                    <a:pt x="17" y="5"/>
                    <a:pt x="17" y="7"/>
                    <a:pt x="17" y="11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6"/>
                  </a:cubicBezTo>
                  <a:cubicBezTo>
                    <a:pt x="6" y="16"/>
                    <a:pt x="7" y="17"/>
                    <a:pt x="7" y="17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8"/>
                    <a:pt x="13" y="18"/>
                  </a:cubicBezTo>
                  <a:cubicBezTo>
                    <a:pt x="13" y="17"/>
                    <a:pt x="14" y="17"/>
                    <a:pt x="15" y="16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6" y="21"/>
                    <a:pt x="16" y="21"/>
                  </a:cubicBezTo>
                  <a:cubicBezTo>
                    <a:pt x="15" y="21"/>
                    <a:pt x="15" y="22"/>
                    <a:pt x="14" y="22"/>
                  </a:cubicBezTo>
                  <a:cubicBezTo>
                    <a:pt x="14" y="22"/>
                    <a:pt x="13" y="23"/>
                    <a:pt x="12" y="23"/>
                  </a:cubicBezTo>
                  <a:cubicBezTo>
                    <a:pt x="11" y="23"/>
                    <a:pt x="10" y="23"/>
                    <a:pt x="9" y="23"/>
                  </a:cubicBezTo>
                  <a:close/>
                  <a:moveTo>
                    <a:pt x="9" y="5"/>
                  </a:moveTo>
                  <a:cubicBezTo>
                    <a:pt x="8" y="5"/>
                    <a:pt x="7" y="5"/>
                    <a:pt x="7" y="6"/>
                  </a:cubicBezTo>
                  <a:cubicBezTo>
                    <a:pt x="6" y="7"/>
                    <a:pt x="6" y="8"/>
                    <a:pt x="6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1" y="7"/>
                    <a:pt x="11" y="6"/>
                  </a:cubicBezTo>
                  <a:cubicBezTo>
                    <a:pt x="11" y="5"/>
                    <a:pt x="10" y="5"/>
                    <a:pt x="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903" name="Freeform 403"/>
            <p:cNvSpPr>
              <a:spLocks noEditPoints="1"/>
            </p:cNvSpPr>
            <p:nvPr/>
          </p:nvSpPr>
          <p:spPr bwMode="auto">
            <a:xfrm>
              <a:off x="931908" y="3648935"/>
              <a:ext cx="33328" cy="126551"/>
            </a:xfrm>
            <a:custGeom>
              <a:avLst/>
              <a:gdLst>
                <a:gd name="T0" fmla="*/ 0 w 7"/>
                <a:gd name="T1" fmla="*/ 3 h 31"/>
                <a:gd name="T2" fmla="*/ 1 w 7"/>
                <a:gd name="T3" fmla="*/ 2 h 31"/>
                <a:gd name="T4" fmla="*/ 1 w 7"/>
                <a:gd name="T5" fmla="*/ 1 h 31"/>
                <a:gd name="T6" fmla="*/ 2 w 7"/>
                <a:gd name="T7" fmla="*/ 0 h 31"/>
                <a:gd name="T8" fmla="*/ 4 w 7"/>
                <a:gd name="T9" fmla="*/ 0 h 31"/>
                <a:gd name="T10" fmla="*/ 5 w 7"/>
                <a:gd name="T11" fmla="*/ 0 h 31"/>
                <a:gd name="T12" fmla="*/ 6 w 7"/>
                <a:gd name="T13" fmla="*/ 1 h 31"/>
                <a:gd name="T14" fmla="*/ 6 w 7"/>
                <a:gd name="T15" fmla="*/ 2 h 31"/>
                <a:gd name="T16" fmla="*/ 7 w 7"/>
                <a:gd name="T17" fmla="*/ 3 h 31"/>
                <a:gd name="T18" fmla="*/ 6 w 7"/>
                <a:gd name="T19" fmla="*/ 4 h 31"/>
                <a:gd name="T20" fmla="*/ 6 w 7"/>
                <a:gd name="T21" fmla="*/ 5 h 31"/>
                <a:gd name="T22" fmla="*/ 5 w 7"/>
                <a:gd name="T23" fmla="*/ 6 h 31"/>
                <a:gd name="T24" fmla="*/ 4 w 7"/>
                <a:gd name="T25" fmla="*/ 6 h 31"/>
                <a:gd name="T26" fmla="*/ 2 w 7"/>
                <a:gd name="T27" fmla="*/ 6 h 31"/>
                <a:gd name="T28" fmla="*/ 1 w 7"/>
                <a:gd name="T29" fmla="*/ 5 h 31"/>
                <a:gd name="T30" fmla="*/ 1 w 7"/>
                <a:gd name="T31" fmla="*/ 4 h 31"/>
                <a:gd name="T32" fmla="*/ 0 w 7"/>
                <a:gd name="T33" fmla="*/ 3 h 31"/>
                <a:gd name="T34" fmla="*/ 6 w 7"/>
                <a:gd name="T35" fmla="*/ 31 h 31"/>
                <a:gd name="T36" fmla="*/ 1 w 7"/>
                <a:gd name="T37" fmla="*/ 31 h 31"/>
                <a:gd name="T38" fmla="*/ 1 w 7"/>
                <a:gd name="T39" fmla="*/ 9 h 31"/>
                <a:gd name="T40" fmla="*/ 6 w 7"/>
                <a:gd name="T41" fmla="*/ 9 h 31"/>
                <a:gd name="T42" fmla="*/ 6 w 7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31">
                  <a:moveTo>
                    <a:pt x="0" y="3"/>
                  </a:moveTo>
                  <a:cubicBezTo>
                    <a:pt x="0" y="3"/>
                    <a:pt x="0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6" y="1"/>
                    <a:pt x="6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2" y="6"/>
                  </a:cubicBezTo>
                  <a:cubicBezTo>
                    <a:pt x="2" y="6"/>
                    <a:pt x="2" y="6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6" y="31"/>
                  </a:moveTo>
                  <a:cubicBezTo>
                    <a:pt x="1" y="31"/>
                    <a:pt x="1" y="31"/>
                    <a:pt x="1" y="3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6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904" name="Freeform 404"/>
            <p:cNvSpPr>
              <a:spLocks/>
            </p:cNvSpPr>
            <p:nvPr/>
          </p:nvSpPr>
          <p:spPr bwMode="auto">
            <a:xfrm>
              <a:off x="983181" y="3683449"/>
              <a:ext cx="48709" cy="92037"/>
            </a:xfrm>
            <a:custGeom>
              <a:avLst/>
              <a:gdLst>
                <a:gd name="T0" fmla="*/ 11 w 11"/>
                <a:gd name="T1" fmla="*/ 6 h 23"/>
                <a:gd name="T2" fmla="*/ 10 w 11"/>
                <a:gd name="T3" fmla="*/ 6 h 23"/>
                <a:gd name="T4" fmla="*/ 9 w 11"/>
                <a:gd name="T5" fmla="*/ 6 h 23"/>
                <a:gd name="T6" fmla="*/ 7 w 11"/>
                <a:gd name="T7" fmla="*/ 7 h 23"/>
                <a:gd name="T8" fmla="*/ 5 w 11"/>
                <a:gd name="T9" fmla="*/ 8 h 23"/>
                <a:gd name="T10" fmla="*/ 5 w 11"/>
                <a:gd name="T11" fmla="*/ 23 h 23"/>
                <a:gd name="T12" fmla="*/ 0 w 11"/>
                <a:gd name="T13" fmla="*/ 23 h 23"/>
                <a:gd name="T14" fmla="*/ 0 w 11"/>
                <a:gd name="T15" fmla="*/ 1 h 23"/>
                <a:gd name="T16" fmla="*/ 5 w 11"/>
                <a:gd name="T17" fmla="*/ 1 h 23"/>
                <a:gd name="T18" fmla="*/ 5 w 11"/>
                <a:gd name="T19" fmla="*/ 3 h 23"/>
                <a:gd name="T20" fmla="*/ 7 w 11"/>
                <a:gd name="T21" fmla="*/ 1 h 23"/>
                <a:gd name="T22" fmla="*/ 9 w 11"/>
                <a:gd name="T23" fmla="*/ 0 h 23"/>
                <a:gd name="T24" fmla="*/ 10 w 11"/>
                <a:gd name="T25" fmla="*/ 0 h 23"/>
                <a:gd name="T26" fmla="*/ 11 w 11"/>
                <a:gd name="T27" fmla="*/ 1 h 23"/>
                <a:gd name="T28" fmla="*/ 11 w 11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3">
                  <a:moveTo>
                    <a:pt x="11" y="6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6"/>
                    <a:pt x="7" y="6"/>
                    <a:pt x="7" y="7"/>
                  </a:cubicBezTo>
                  <a:cubicBezTo>
                    <a:pt x="6" y="7"/>
                    <a:pt x="6" y="8"/>
                    <a:pt x="5" y="8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7" y="1"/>
                  </a:cubicBezTo>
                  <a:cubicBezTo>
                    <a:pt x="8" y="1"/>
                    <a:pt x="8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0" y="0"/>
                    <a:pt x="10" y="1"/>
                    <a:pt x="11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905" name="Freeform 405"/>
            <p:cNvSpPr>
              <a:spLocks noEditPoints="1"/>
            </p:cNvSpPr>
            <p:nvPr/>
          </p:nvSpPr>
          <p:spPr bwMode="auto">
            <a:xfrm>
              <a:off x="1088288" y="3648935"/>
              <a:ext cx="76909" cy="126551"/>
            </a:xfrm>
            <a:custGeom>
              <a:avLst/>
              <a:gdLst>
                <a:gd name="T0" fmla="*/ 17 w 17"/>
                <a:gd name="T1" fmla="*/ 20 h 31"/>
                <a:gd name="T2" fmla="*/ 15 w 17"/>
                <a:gd name="T3" fmla="*/ 28 h 31"/>
                <a:gd name="T4" fmla="*/ 10 w 17"/>
                <a:gd name="T5" fmla="*/ 31 h 31"/>
                <a:gd name="T6" fmla="*/ 7 w 17"/>
                <a:gd name="T7" fmla="*/ 30 h 31"/>
                <a:gd name="T8" fmla="*/ 5 w 17"/>
                <a:gd name="T9" fmla="*/ 28 h 31"/>
                <a:gd name="T10" fmla="*/ 5 w 17"/>
                <a:gd name="T11" fmla="*/ 31 h 31"/>
                <a:gd name="T12" fmla="*/ 0 w 17"/>
                <a:gd name="T13" fmla="*/ 31 h 31"/>
                <a:gd name="T14" fmla="*/ 0 w 17"/>
                <a:gd name="T15" fmla="*/ 0 h 31"/>
                <a:gd name="T16" fmla="*/ 6 w 17"/>
                <a:gd name="T17" fmla="*/ 0 h 31"/>
                <a:gd name="T18" fmla="*/ 6 w 17"/>
                <a:gd name="T19" fmla="*/ 11 h 31"/>
                <a:gd name="T20" fmla="*/ 7 w 17"/>
                <a:gd name="T21" fmla="*/ 9 h 31"/>
                <a:gd name="T22" fmla="*/ 10 w 17"/>
                <a:gd name="T23" fmla="*/ 8 h 31"/>
                <a:gd name="T24" fmla="*/ 15 w 17"/>
                <a:gd name="T25" fmla="*/ 11 h 31"/>
                <a:gd name="T26" fmla="*/ 17 w 17"/>
                <a:gd name="T27" fmla="*/ 19 h 31"/>
                <a:gd name="T28" fmla="*/ 17 w 17"/>
                <a:gd name="T29" fmla="*/ 20 h 31"/>
                <a:gd name="T30" fmla="*/ 11 w 17"/>
                <a:gd name="T31" fmla="*/ 19 h 31"/>
                <a:gd name="T32" fmla="*/ 11 w 17"/>
                <a:gd name="T33" fmla="*/ 16 h 31"/>
                <a:gd name="T34" fmla="*/ 11 w 17"/>
                <a:gd name="T35" fmla="*/ 15 h 31"/>
                <a:gd name="T36" fmla="*/ 10 w 17"/>
                <a:gd name="T37" fmla="*/ 13 h 31"/>
                <a:gd name="T38" fmla="*/ 8 w 17"/>
                <a:gd name="T39" fmla="*/ 13 h 31"/>
                <a:gd name="T40" fmla="*/ 7 w 17"/>
                <a:gd name="T41" fmla="*/ 14 h 31"/>
                <a:gd name="T42" fmla="*/ 6 w 17"/>
                <a:gd name="T43" fmla="*/ 15 h 31"/>
                <a:gd name="T44" fmla="*/ 6 w 17"/>
                <a:gd name="T45" fmla="*/ 25 h 31"/>
                <a:gd name="T46" fmla="*/ 7 w 17"/>
                <a:gd name="T47" fmla="*/ 26 h 31"/>
                <a:gd name="T48" fmla="*/ 8 w 17"/>
                <a:gd name="T49" fmla="*/ 26 h 31"/>
                <a:gd name="T50" fmla="*/ 10 w 17"/>
                <a:gd name="T51" fmla="*/ 26 h 31"/>
                <a:gd name="T52" fmla="*/ 11 w 17"/>
                <a:gd name="T53" fmla="*/ 25 h 31"/>
                <a:gd name="T54" fmla="*/ 11 w 17"/>
                <a:gd name="T55" fmla="*/ 23 h 31"/>
                <a:gd name="T56" fmla="*/ 11 w 17"/>
                <a:gd name="T57" fmla="*/ 20 h 31"/>
                <a:gd name="T58" fmla="*/ 11 w 17"/>
                <a:gd name="T59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31">
                  <a:moveTo>
                    <a:pt x="17" y="20"/>
                  </a:moveTo>
                  <a:cubicBezTo>
                    <a:pt x="17" y="24"/>
                    <a:pt x="16" y="27"/>
                    <a:pt x="15" y="28"/>
                  </a:cubicBezTo>
                  <a:cubicBezTo>
                    <a:pt x="14" y="30"/>
                    <a:pt x="12" y="31"/>
                    <a:pt x="10" y="31"/>
                  </a:cubicBezTo>
                  <a:cubicBezTo>
                    <a:pt x="9" y="31"/>
                    <a:pt x="8" y="31"/>
                    <a:pt x="7" y="30"/>
                  </a:cubicBezTo>
                  <a:cubicBezTo>
                    <a:pt x="7" y="30"/>
                    <a:pt x="6" y="29"/>
                    <a:pt x="5" y="28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7" y="9"/>
                    <a:pt x="7" y="9"/>
                  </a:cubicBezTo>
                  <a:cubicBezTo>
                    <a:pt x="8" y="9"/>
                    <a:pt x="9" y="8"/>
                    <a:pt x="10" y="8"/>
                  </a:cubicBezTo>
                  <a:cubicBezTo>
                    <a:pt x="12" y="8"/>
                    <a:pt x="14" y="9"/>
                    <a:pt x="15" y="11"/>
                  </a:cubicBezTo>
                  <a:cubicBezTo>
                    <a:pt x="16" y="13"/>
                    <a:pt x="17" y="15"/>
                    <a:pt x="17" y="19"/>
                  </a:cubicBezTo>
                  <a:lnTo>
                    <a:pt x="17" y="20"/>
                  </a:lnTo>
                  <a:close/>
                  <a:moveTo>
                    <a:pt x="11" y="19"/>
                  </a:moveTo>
                  <a:cubicBezTo>
                    <a:pt x="11" y="18"/>
                    <a:pt x="11" y="17"/>
                    <a:pt x="11" y="16"/>
                  </a:cubicBezTo>
                  <a:cubicBezTo>
                    <a:pt x="11" y="16"/>
                    <a:pt x="11" y="15"/>
                    <a:pt x="11" y="15"/>
                  </a:cubicBezTo>
                  <a:cubicBezTo>
                    <a:pt x="11" y="14"/>
                    <a:pt x="10" y="14"/>
                    <a:pt x="10" y="13"/>
                  </a:cubicBezTo>
                  <a:cubicBezTo>
                    <a:pt x="9" y="13"/>
                    <a:pt x="9" y="13"/>
                    <a:pt x="8" y="13"/>
                  </a:cubicBezTo>
                  <a:cubicBezTo>
                    <a:pt x="8" y="13"/>
                    <a:pt x="7" y="13"/>
                    <a:pt x="7" y="14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6"/>
                    <a:pt x="7" y="26"/>
                  </a:cubicBezTo>
                  <a:cubicBezTo>
                    <a:pt x="7" y="26"/>
                    <a:pt x="8" y="26"/>
                    <a:pt x="8" y="26"/>
                  </a:cubicBezTo>
                  <a:cubicBezTo>
                    <a:pt x="9" y="26"/>
                    <a:pt x="9" y="26"/>
                    <a:pt x="10" y="26"/>
                  </a:cubicBezTo>
                  <a:cubicBezTo>
                    <a:pt x="10" y="26"/>
                    <a:pt x="11" y="25"/>
                    <a:pt x="11" y="25"/>
                  </a:cubicBezTo>
                  <a:cubicBezTo>
                    <a:pt x="11" y="24"/>
                    <a:pt x="11" y="24"/>
                    <a:pt x="11" y="23"/>
                  </a:cubicBezTo>
                  <a:cubicBezTo>
                    <a:pt x="11" y="22"/>
                    <a:pt x="11" y="21"/>
                    <a:pt x="11" y="20"/>
                  </a:cubicBezTo>
                  <a:lnTo>
                    <a:pt x="11" y="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906" name="Freeform 406"/>
            <p:cNvSpPr>
              <a:spLocks/>
            </p:cNvSpPr>
            <p:nvPr/>
          </p:nvSpPr>
          <p:spPr bwMode="auto">
            <a:xfrm>
              <a:off x="1178016" y="3685750"/>
              <a:ext cx="79474" cy="89736"/>
            </a:xfrm>
            <a:custGeom>
              <a:avLst/>
              <a:gdLst>
                <a:gd name="T0" fmla="*/ 11 w 17"/>
                <a:gd name="T1" fmla="*/ 20 h 22"/>
                <a:gd name="T2" fmla="*/ 9 w 17"/>
                <a:gd name="T3" fmla="*/ 21 h 22"/>
                <a:gd name="T4" fmla="*/ 6 w 17"/>
                <a:gd name="T5" fmla="*/ 22 h 22"/>
                <a:gd name="T6" fmla="*/ 4 w 17"/>
                <a:gd name="T7" fmla="*/ 22 h 22"/>
                <a:gd name="T8" fmla="*/ 2 w 17"/>
                <a:gd name="T9" fmla="*/ 20 h 22"/>
                <a:gd name="T10" fmla="*/ 1 w 17"/>
                <a:gd name="T11" fmla="*/ 18 h 22"/>
                <a:gd name="T12" fmla="*/ 0 w 17"/>
                <a:gd name="T13" fmla="*/ 14 h 22"/>
                <a:gd name="T14" fmla="*/ 0 w 17"/>
                <a:gd name="T15" fmla="*/ 0 h 22"/>
                <a:gd name="T16" fmla="*/ 6 w 17"/>
                <a:gd name="T17" fmla="*/ 0 h 22"/>
                <a:gd name="T18" fmla="*/ 6 w 17"/>
                <a:gd name="T19" fmla="*/ 14 h 22"/>
                <a:gd name="T20" fmla="*/ 7 w 17"/>
                <a:gd name="T21" fmla="*/ 17 h 22"/>
                <a:gd name="T22" fmla="*/ 8 w 17"/>
                <a:gd name="T23" fmla="*/ 17 h 22"/>
                <a:gd name="T24" fmla="*/ 10 w 17"/>
                <a:gd name="T25" fmla="*/ 17 h 22"/>
                <a:gd name="T26" fmla="*/ 11 w 17"/>
                <a:gd name="T27" fmla="*/ 16 h 22"/>
                <a:gd name="T28" fmla="*/ 11 w 17"/>
                <a:gd name="T29" fmla="*/ 0 h 22"/>
                <a:gd name="T30" fmla="*/ 17 w 17"/>
                <a:gd name="T31" fmla="*/ 0 h 22"/>
                <a:gd name="T32" fmla="*/ 17 w 17"/>
                <a:gd name="T33" fmla="*/ 22 h 22"/>
                <a:gd name="T34" fmla="*/ 11 w 17"/>
                <a:gd name="T35" fmla="*/ 22 h 22"/>
                <a:gd name="T36" fmla="*/ 11 w 17"/>
                <a:gd name="T3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22">
                  <a:moveTo>
                    <a:pt x="11" y="20"/>
                  </a:moveTo>
                  <a:cubicBezTo>
                    <a:pt x="11" y="20"/>
                    <a:pt x="10" y="21"/>
                    <a:pt x="9" y="21"/>
                  </a:cubicBezTo>
                  <a:cubicBezTo>
                    <a:pt x="8" y="22"/>
                    <a:pt x="7" y="22"/>
                    <a:pt x="6" y="22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3" y="21"/>
                    <a:pt x="2" y="21"/>
                    <a:pt x="2" y="20"/>
                  </a:cubicBezTo>
                  <a:cubicBezTo>
                    <a:pt x="1" y="20"/>
                    <a:pt x="1" y="19"/>
                    <a:pt x="1" y="18"/>
                  </a:cubicBezTo>
                  <a:cubicBezTo>
                    <a:pt x="0" y="17"/>
                    <a:pt x="0" y="15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6"/>
                    <a:pt x="7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1" y="22"/>
                    <a:pt x="11" y="22"/>
                    <a:pt x="11" y="22"/>
                  </a:cubicBezTo>
                  <a:lnTo>
                    <a:pt x="11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907" name="Freeform 407"/>
            <p:cNvSpPr>
              <a:spLocks/>
            </p:cNvSpPr>
            <p:nvPr/>
          </p:nvSpPr>
          <p:spPr bwMode="auto">
            <a:xfrm>
              <a:off x="1275434" y="3683449"/>
              <a:ext cx="48709" cy="92037"/>
            </a:xfrm>
            <a:custGeom>
              <a:avLst/>
              <a:gdLst>
                <a:gd name="T0" fmla="*/ 11 w 11"/>
                <a:gd name="T1" fmla="*/ 6 h 23"/>
                <a:gd name="T2" fmla="*/ 10 w 11"/>
                <a:gd name="T3" fmla="*/ 6 h 23"/>
                <a:gd name="T4" fmla="*/ 9 w 11"/>
                <a:gd name="T5" fmla="*/ 6 h 23"/>
                <a:gd name="T6" fmla="*/ 7 w 11"/>
                <a:gd name="T7" fmla="*/ 7 h 23"/>
                <a:gd name="T8" fmla="*/ 5 w 11"/>
                <a:gd name="T9" fmla="*/ 8 h 23"/>
                <a:gd name="T10" fmla="*/ 5 w 11"/>
                <a:gd name="T11" fmla="*/ 23 h 23"/>
                <a:gd name="T12" fmla="*/ 0 w 11"/>
                <a:gd name="T13" fmla="*/ 23 h 23"/>
                <a:gd name="T14" fmla="*/ 0 w 11"/>
                <a:gd name="T15" fmla="*/ 1 h 23"/>
                <a:gd name="T16" fmla="*/ 5 w 11"/>
                <a:gd name="T17" fmla="*/ 1 h 23"/>
                <a:gd name="T18" fmla="*/ 5 w 11"/>
                <a:gd name="T19" fmla="*/ 3 h 23"/>
                <a:gd name="T20" fmla="*/ 7 w 11"/>
                <a:gd name="T21" fmla="*/ 1 h 23"/>
                <a:gd name="T22" fmla="*/ 9 w 11"/>
                <a:gd name="T23" fmla="*/ 0 h 23"/>
                <a:gd name="T24" fmla="*/ 10 w 11"/>
                <a:gd name="T25" fmla="*/ 0 h 23"/>
                <a:gd name="T26" fmla="*/ 11 w 11"/>
                <a:gd name="T27" fmla="*/ 1 h 23"/>
                <a:gd name="T28" fmla="*/ 11 w 11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3">
                  <a:moveTo>
                    <a:pt x="11" y="6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6"/>
                    <a:pt x="7" y="6"/>
                    <a:pt x="7" y="7"/>
                  </a:cubicBezTo>
                  <a:cubicBezTo>
                    <a:pt x="6" y="7"/>
                    <a:pt x="6" y="8"/>
                    <a:pt x="5" y="8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7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0" y="0"/>
                    <a:pt x="10" y="1"/>
                    <a:pt x="11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908" name="Freeform 408"/>
            <p:cNvSpPr>
              <a:spLocks noEditPoints="1"/>
            </p:cNvSpPr>
            <p:nvPr/>
          </p:nvSpPr>
          <p:spPr bwMode="auto">
            <a:xfrm>
              <a:off x="1329269" y="3683449"/>
              <a:ext cx="82036" cy="126551"/>
            </a:xfrm>
            <a:custGeom>
              <a:avLst/>
              <a:gdLst>
                <a:gd name="T0" fmla="*/ 0 w 18"/>
                <a:gd name="T1" fmla="*/ 11 h 31"/>
                <a:gd name="T2" fmla="*/ 2 w 18"/>
                <a:gd name="T3" fmla="*/ 3 h 31"/>
                <a:gd name="T4" fmla="*/ 8 w 18"/>
                <a:gd name="T5" fmla="*/ 0 h 31"/>
                <a:gd name="T6" fmla="*/ 10 w 18"/>
                <a:gd name="T7" fmla="*/ 1 h 31"/>
                <a:gd name="T8" fmla="*/ 12 w 18"/>
                <a:gd name="T9" fmla="*/ 3 h 31"/>
                <a:gd name="T10" fmla="*/ 12 w 18"/>
                <a:gd name="T11" fmla="*/ 1 h 31"/>
                <a:gd name="T12" fmla="*/ 18 w 18"/>
                <a:gd name="T13" fmla="*/ 1 h 31"/>
                <a:gd name="T14" fmla="*/ 18 w 18"/>
                <a:gd name="T15" fmla="*/ 23 h 31"/>
                <a:gd name="T16" fmla="*/ 17 w 18"/>
                <a:gd name="T17" fmla="*/ 27 h 31"/>
                <a:gd name="T18" fmla="*/ 15 w 18"/>
                <a:gd name="T19" fmla="*/ 29 h 31"/>
                <a:gd name="T20" fmla="*/ 12 w 18"/>
                <a:gd name="T21" fmla="*/ 31 h 31"/>
                <a:gd name="T22" fmla="*/ 9 w 18"/>
                <a:gd name="T23" fmla="*/ 31 h 31"/>
                <a:gd name="T24" fmla="*/ 7 w 18"/>
                <a:gd name="T25" fmla="*/ 31 h 31"/>
                <a:gd name="T26" fmla="*/ 5 w 18"/>
                <a:gd name="T27" fmla="*/ 31 h 31"/>
                <a:gd name="T28" fmla="*/ 3 w 18"/>
                <a:gd name="T29" fmla="*/ 30 h 31"/>
                <a:gd name="T30" fmla="*/ 2 w 18"/>
                <a:gd name="T31" fmla="*/ 29 h 31"/>
                <a:gd name="T32" fmla="*/ 4 w 18"/>
                <a:gd name="T33" fmla="*/ 25 h 31"/>
                <a:gd name="T34" fmla="*/ 5 w 18"/>
                <a:gd name="T35" fmla="*/ 26 h 31"/>
                <a:gd name="T36" fmla="*/ 6 w 18"/>
                <a:gd name="T37" fmla="*/ 26 h 31"/>
                <a:gd name="T38" fmla="*/ 7 w 18"/>
                <a:gd name="T39" fmla="*/ 27 h 31"/>
                <a:gd name="T40" fmla="*/ 8 w 18"/>
                <a:gd name="T41" fmla="*/ 27 h 31"/>
                <a:gd name="T42" fmla="*/ 10 w 18"/>
                <a:gd name="T43" fmla="*/ 27 h 31"/>
                <a:gd name="T44" fmla="*/ 11 w 18"/>
                <a:gd name="T45" fmla="*/ 26 h 31"/>
                <a:gd name="T46" fmla="*/ 12 w 18"/>
                <a:gd name="T47" fmla="*/ 25 h 31"/>
                <a:gd name="T48" fmla="*/ 12 w 18"/>
                <a:gd name="T49" fmla="*/ 23 h 31"/>
                <a:gd name="T50" fmla="*/ 12 w 18"/>
                <a:gd name="T51" fmla="*/ 21 h 31"/>
                <a:gd name="T52" fmla="*/ 10 w 18"/>
                <a:gd name="T53" fmla="*/ 23 h 31"/>
                <a:gd name="T54" fmla="*/ 8 w 18"/>
                <a:gd name="T55" fmla="*/ 23 h 31"/>
                <a:gd name="T56" fmla="*/ 5 w 18"/>
                <a:gd name="T57" fmla="*/ 22 h 31"/>
                <a:gd name="T58" fmla="*/ 2 w 18"/>
                <a:gd name="T59" fmla="*/ 20 h 31"/>
                <a:gd name="T60" fmla="*/ 1 w 18"/>
                <a:gd name="T61" fmla="*/ 17 h 31"/>
                <a:gd name="T62" fmla="*/ 0 w 18"/>
                <a:gd name="T63" fmla="*/ 12 h 31"/>
                <a:gd name="T64" fmla="*/ 0 w 18"/>
                <a:gd name="T65" fmla="*/ 11 h 31"/>
                <a:gd name="T66" fmla="*/ 6 w 18"/>
                <a:gd name="T67" fmla="*/ 12 h 31"/>
                <a:gd name="T68" fmla="*/ 7 w 18"/>
                <a:gd name="T69" fmla="*/ 17 h 31"/>
                <a:gd name="T70" fmla="*/ 9 w 18"/>
                <a:gd name="T71" fmla="*/ 18 h 31"/>
                <a:gd name="T72" fmla="*/ 11 w 18"/>
                <a:gd name="T73" fmla="*/ 18 h 31"/>
                <a:gd name="T74" fmla="*/ 12 w 18"/>
                <a:gd name="T75" fmla="*/ 17 h 31"/>
                <a:gd name="T76" fmla="*/ 12 w 18"/>
                <a:gd name="T77" fmla="*/ 7 h 31"/>
                <a:gd name="T78" fmla="*/ 11 w 18"/>
                <a:gd name="T79" fmla="*/ 6 h 31"/>
                <a:gd name="T80" fmla="*/ 9 w 18"/>
                <a:gd name="T81" fmla="*/ 5 h 31"/>
                <a:gd name="T82" fmla="*/ 7 w 18"/>
                <a:gd name="T83" fmla="*/ 7 h 31"/>
                <a:gd name="T84" fmla="*/ 6 w 18"/>
                <a:gd name="T85" fmla="*/ 11 h 31"/>
                <a:gd name="T86" fmla="*/ 6 w 18"/>
                <a:gd name="T8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" h="31">
                  <a:moveTo>
                    <a:pt x="0" y="11"/>
                  </a:moveTo>
                  <a:cubicBezTo>
                    <a:pt x="0" y="7"/>
                    <a:pt x="1" y="5"/>
                    <a:pt x="2" y="3"/>
                  </a:cubicBezTo>
                  <a:cubicBezTo>
                    <a:pt x="4" y="1"/>
                    <a:pt x="5" y="0"/>
                    <a:pt x="8" y="0"/>
                  </a:cubicBezTo>
                  <a:cubicBezTo>
                    <a:pt x="9" y="0"/>
                    <a:pt x="10" y="1"/>
                    <a:pt x="10" y="1"/>
                  </a:cubicBezTo>
                  <a:cubicBezTo>
                    <a:pt x="11" y="1"/>
                    <a:pt x="12" y="2"/>
                    <a:pt x="12" y="3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4"/>
                    <a:pt x="17" y="25"/>
                    <a:pt x="17" y="27"/>
                  </a:cubicBezTo>
                  <a:cubicBezTo>
                    <a:pt x="17" y="28"/>
                    <a:pt x="16" y="29"/>
                    <a:pt x="15" y="29"/>
                  </a:cubicBezTo>
                  <a:cubicBezTo>
                    <a:pt x="14" y="30"/>
                    <a:pt x="13" y="30"/>
                    <a:pt x="12" y="31"/>
                  </a:cubicBezTo>
                  <a:cubicBezTo>
                    <a:pt x="11" y="31"/>
                    <a:pt x="10" y="31"/>
                    <a:pt x="9" y="31"/>
                  </a:cubicBezTo>
                  <a:cubicBezTo>
                    <a:pt x="8" y="31"/>
                    <a:pt x="7" y="31"/>
                    <a:pt x="7" y="31"/>
                  </a:cubicBezTo>
                  <a:cubicBezTo>
                    <a:pt x="6" y="31"/>
                    <a:pt x="6" y="31"/>
                    <a:pt x="5" y="31"/>
                  </a:cubicBezTo>
                  <a:cubicBezTo>
                    <a:pt x="4" y="30"/>
                    <a:pt x="4" y="30"/>
                    <a:pt x="3" y="30"/>
                  </a:cubicBezTo>
                  <a:cubicBezTo>
                    <a:pt x="3" y="30"/>
                    <a:pt x="2" y="29"/>
                    <a:pt x="2" y="29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5" y="26"/>
                  </a:cubicBezTo>
                  <a:cubicBezTo>
                    <a:pt x="5" y="26"/>
                    <a:pt x="5" y="26"/>
                    <a:pt x="6" y="26"/>
                  </a:cubicBezTo>
                  <a:cubicBezTo>
                    <a:pt x="6" y="26"/>
                    <a:pt x="7" y="26"/>
                    <a:pt x="7" y="27"/>
                  </a:cubicBezTo>
                  <a:cubicBezTo>
                    <a:pt x="7" y="27"/>
                    <a:pt x="8" y="27"/>
                    <a:pt x="8" y="27"/>
                  </a:cubicBezTo>
                  <a:cubicBezTo>
                    <a:pt x="9" y="27"/>
                    <a:pt x="9" y="27"/>
                    <a:pt x="10" y="27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1" y="26"/>
                    <a:pt x="12" y="25"/>
                    <a:pt x="12" y="25"/>
                  </a:cubicBezTo>
                  <a:cubicBezTo>
                    <a:pt x="12" y="24"/>
                    <a:pt x="12" y="23"/>
                    <a:pt x="12" y="23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2"/>
                    <a:pt x="11" y="22"/>
                    <a:pt x="10" y="23"/>
                  </a:cubicBezTo>
                  <a:cubicBezTo>
                    <a:pt x="9" y="23"/>
                    <a:pt x="9" y="23"/>
                    <a:pt x="8" y="23"/>
                  </a:cubicBezTo>
                  <a:cubicBezTo>
                    <a:pt x="6" y="23"/>
                    <a:pt x="5" y="23"/>
                    <a:pt x="5" y="22"/>
                  </a:cubicBezTo>
                  <a:cubicBezTo>
                    <a:pt x="4" y="22"/>
                    <a:pt x="3" y="21"/>
                    <a:pt x="2" y="20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16"/>
                    <a:pt x="0" y="14"/>
                    <a:pt x="0" y="12"/>
                  </a:cubicBezTo>
                  <a:lnTo>
                    <a:pt x="0" y="11"/>
                  </a:lnTo>
                  <a:close/>
                  <a:moveTo>
                    <a:pt x="6" y="12"/>
                  </a:moveTo>
                  <a:cubicBezTo>
                    <a:pt x="6" y="14"/>
                    <a:pt x="6" y="16"/>
                    <a:pt x="7" y="17"/>
                  </a:cubicBezTo>
                  <a:cubicBezTo>
                    <a:pt x="7" y="18"/>
                    <a:pt x="8" y="18"/>
                    <a:pt x="9" y="18"/>
                  </a:cubicBezTo>
                  <a:cubicBezTo>
                    <a:pt x="10" y="18"/>
                    <a:pt x="10" y="18"/>
                    <a:pt x="11" y="18"/>
                  </a:cubicBezTo>
                  <a:cubicBezTo>
                    <a:pt x="11" y="18"/>
                    <a:pt x="12" y="17"/>
                    <a:pt x="12" y="1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8" y="5"/>
                    <a:pt x="7" y="6"/>
                    <a:pt x="7" y="7"/>
                  </a:cubicBezTo>
                  <a:cubicBezTo>
                    <a:pt x="6" y="7"/>
                    <a:pt x="6" y="9"/>
                    <a:pt x="6" y="11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909" name="Rectangle 409"/>
            <p:cNvSpPr>
              <a:spLocks noChangeArrowheads="1"/>
            </p:cNvSpPr>
            <p:nvPr/>
          </p:nvSpPr>
          <p:spPr bwMode="auto">
            <a:xfrm>
              <a:off x="1429251" y="3648935"/>
              <a:ext cx="28201" cy="126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910" name="Freeform 410"/>
            <p:cNvSpPr>
              <a:spLocks noEditPoints="1"/>
            </p:cNvSpPr>
            <p:nvPr/>
          </p:nvSpPr>
          <p:spPr bwMode="auto">
            <a:xfrm>
              <a:off x="1470269" y="3683449"/>
              <a:ext cx="76909" cy="92037"/>
            </a:xfrm>
            <a:custGeom>
              <a:avLst/>
              <a:gdLst>
                <a:gd name="T0" fmla="*/ 12 w 17"/>
                <a:gd name="T1" fmla="*/ 23 h 23"/>
                <a:gd name="T2" fmla="*/ 11 w 17"/>
                <a:gd name="T3" fmla="*/ 22 h 23"/>
                <a:gd name="T4" fmla="*/ 11 w 17"/>
                <a:gd name="T5" fmla="*/ 21 h 23"/>
                <a:gd name="T6" fmla="*/ 9 w 17"/>
                <a:gd name="T7" fmla="*/ 22 h 23"/>
                <a:gd name="T8" fmla="*/ 7 w 17"/>
                <a:gd name="T9" fmla="*/ 23 h 23"/>
                <a:gd name="T10" fmla="*/ 4 w 17"/>
                <a:gd name="T11" fmla="*/ 23 h 23"/>
                <a:gd name="T12" fmla="*/ 2 w 17"/>
                <a:gd name="T13" fmla="*/ 21 h 23"/>
                <a:gd name="T14" fmla="*/ 1 w 17"/>
                <a:gd name="T15" fmla="*/ 19 h 23"/>
                <a:gd name="T16" fmla="*/ 0 w 17"/>
                <a:gd name="T17" fmla="*/ 17 h 23"/>
                <a:gd name="T18" fmla="*/ 1 w 17"/>
                <a:gd name="T19" fmla="*/ 14 h 23"/>
                <a:gd name="T20" fmla="*/ 3 w 17"/>
                <a:gd name="T21" fmla="*/ 11 h 23"/>
                <a:gd name="T22" fmla="*/ 5 w 17"/>
                <a:gd name="T23" fmla="*/ 10 h 23"/>
                <a:gd name="T24" fmla="*/ 9 w 17"/>
                <a:gd name="T25" fmla="*/ 9 h 23"/>
                <a:gd name="T26" fmla="*/ 11 w 17"/>
                <a:gd name="T27" fmla="*/ 9 h 23"/>
                <a:gd name="T28" fmla="*/ 11 w 17"/>
                <a:gd name="T29" fmla="*/ 8 h 23"/>
                <a:gd name="T30" fmla="*/ 10 w 17"/>
                <a:gd name="T31" fmla="*/ 5 h 23"/>
                <a:gd name="T32" fmla="*/ 9 w 17"/>
                <a:gd name="T33" fmla="*/ 5 h 23"/>
                <a:gd name="T34" fmla="*/ 7 w 17"/>
                <a:gd name="T35" fmla="*/ 5 h 23"/>
                <a:gd name="T36" fmla="*/ 7 w 17"/>
                <a:gd name="T37" fmla="*/ 7 h 23"/>
                <a:gd name="T38" fmla="*/ 1 w 17"/>
                <a:gd name="T39" fmla="*/ 7 h 23"/>
                <a:gd name="T40" fmla="*/ 1 w 17"/>
                <a:gd name="T41" fmla="*/ 5 h 23"/>
                <a:gd name="T42" fmla="*/ 3 w 17"/>
                <a:gd name="T43" fmla="*/ 2 h 23"/>
                <a:gd name="T44" fmla="*/ 6 w 17"/>
                <a:gd name="T45" fmla="*/ 1 h 23"/>
                <a:gd name="T46" fmla="*/ 9 w 17"/>
                <a:gd name="T47" fmla="*/ 0 h 23"/>
                <a:gd name="T48" fmla="*/ 12 w 17"/>
                <a:gd name="T49" fmla="*/ 1 h 23"/>
                <a:gd name="T50" fmla="*/ 14 w 17"/>
                <a:gd name="T51" fmla="*/ 2 h 23"/>
                <a:gd name="T52" fmla="*/ 16 w 17"/>
                <a:gd name="T53" fmla="*/ 4 h 23"/>
                <a:gd name="T54" fmla="*/ 16 w 17"/>
                <a:gd name="T55" fmla="*/ 8 h 23"/>
                <a:gd name="T56" fmla="*/ 16 w 17"/>
                <a:gd name="T57" fmla="*/ 17 h 23"/>
                <a:gd name="T58" fmla="*/ 17 w 17"/>
                <a:gd name="T59" fmla="*/ 19 h 23"/>
                <a:gd name="T60" fmla="*/ 17 w 17"/>
                <a:gd name="T61" fmla="*/ 20 h 23"/>
                <a:gd name="T62" fmla="*/ 17 w 17"/>
                <a:gd name="T63" fmla="*/ 21 h 23"/>
                <a:gd name="T64" fmla="*/ 17 w 17"/>
                <a:gd name="T65" fmla="*/ 22 h 23"/>
                <a:gd name="T66" fmla="*/ 17 w 17"/>
                <a:gd name="T67" fmla="*/ 23 h 23"/>
                <a:gd name="T68" fmla="*/ 12 w 17"/>
                <a:gd name="T69" fmla="*/ 23 h 23"/>
                <a:gd name="T70" fmla="*/ 8 w 17"/>
                <a:gd name="T71" fmla="*/ 19 h 23"/>
                <a:gd name="T72" fmla="*/ 10 w 17"/>
                <a:gd name="T73" fmla="*/ 18 h 23"/>
                <a:gd name="T74" fmla="*/ 11 w 17"/>
                <a:gd name="T75" fmla="*/ 17 h 23"/>
                <a:gd name="T76" fmla="*/ 11 w 17"/>
                <a:gd name="T77" fmla="*/ 13 h 23"/>
                <a:gd name="T78" fmla="*/ 9 w 17"/>
                <a:gd name="T79" fmla="*/ 13 h 23"/>
                <a:gd name="T80" fmla="*/ 8 w 17"/>
                <a:gd name="T81" fmla="*/ 13 h 23"/>
                <a:gd name="T82" fmla="*/ 7 w 17"/>
                <a:gd name="T83" fmla="*/ 14 h 23"/>
                <a:gd name="T84" fmla="*/ 6 w 17"/>
                <a:gd name="T85" fmla="*/ 15 h 23"/>
                <a:gd name="T86" fmla="*/ 6 w 17"/>
                <a:gd name="T87" fmla="*/ 16 h 23"/>
                <a:gd name="T88" fmla="*/ 7 w 17"/>
                <a:gd name="T89" fmla="*/ 18 h 23"/>
                <a:gd name="T90" fmla="*/ 8 w 17"/>
                <a:gd name="T91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" h="23">
                  <a:moveTo>
                    <a:pt x="12" y="23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1"/>
                    <a:pt x="11" y="21"/>
                  </a:cubicBezTo>
                  <a:cubicBezTo>
                    <a:pt x="11" y="22"/>
                    <a:pt x="10" y="22"/>
                    <a:pt x="9" y="22"/>
                  </a:cubicBezTo>
                  <a:cubicBezTo>
                    <a:pt x="9" y="23"/>
                    <a:pt x="8" y="23"/>
                    <a:pt x="7" y="23"/>
                  </a:cubicBezTo>
                  <a:cubicBezTo>
                    <a:pt x="6" y="23"/>
                    <a:pt x="5" y="23"/>
                    <a:pt x="4" y="23"/>
                  </a:cubicBezTo>
                  <a:cubicBezTo>
                    <a:pt x="4" y="22"/>
                    <a:pt x="3" y="22"/>
                    <a:pt x="2" y="21"/>
                  </a:cubicBezTo>
                  <a:cubicBezTo>
                    <a:pt x="2" y="21"/>
                    <a:pt x="1" y="20"/>
                    <a:pt x="1" y="19"/>
                  </a:cubicBezTo>
                  <a:cubicBezTo>
                    <a:pt x="1" y="18"/>
                    <a:pt x="0" y="18"/>
                    <a:pt x="0" y="17"/>
                  </a:cubicBezTo>
                  <a:cubicBezTo>
                    <a:pt x="0" y="15"/>
                    <a:pt x="1" y="14"/>
                    <a:pt x="1" y="14"/>
                  </a:cubicBezTo>
                  <a:cubicBezTo>
                    <a:pt x="1" y="13"/>
                    <a:pt x="2" y="12"/>
                    <a:pt x="3" y="11"/>
                  </a:cubicBezTo>
                  <a:cubicBezTo>
                    <a:pt x="3" y="11"/>
                    <a:pt x="4" y="10"/>
                    <a:pt x="5" y="10"/>
                  </a:cubicBezTo>
                  <a:cubicBezTo>
                    <a:pt x="6" y="9"/>
                    <a:pt x="8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0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6"/>
                    <a:pt x="1" y="5"/>
                    <a:pt x="1" y="5"/>
                  </a:cubicBezTo>
                  <a:cubicBezTo>
                    <a:pt x="2" y="4"/>
                    <a:pt x="2" y="3"/>
                    <a:pt x="3" y="2"/>
                  </a:cubicBezTo>
                  <a:cubicBezTo>
                    <a:pt x="4" y="2"/>
                    <a:pt x="5" y="1"/>
                    <a:pt x="6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3" y="1"/>
                    <a:pt x="14" y="1"/>
                    <a:pt x="14" y="2"/>
                  </a:cubicBezTo>
                  <a:cubicBezTo>
                    <a:pt x="15" y="3"/>
                    <a:pt x="16" y="3"/>
                    <a:pt x="16" y="4"/>
                  </a:cubicBezTo>
                  <a:cubicBezTo>
                    <a:pt x="16" y="5"/>
                    <a:pt x="16" y="6"/>
                    <a:pt x="16" y="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8"/>
                    <a:pt x="17" y="19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3"/>
                    <a:pt x="17" y="23"/>
                    <a:pt x="17" y="23"/>
                  </a:cubicBezTo>
                  <a:lnTo>
                    <a:pt x="12" y="23"/>
                  </a:lnTo>
                  <a:close/>
                  <a:moveTo>
                    <a:pt x="8" y="19"/>
                  </a:moveTo>
                  <a:cubicBezTo>
                    <a:pt x="9" y="19"/>
                    <a:pt x="9" y="18"/>
                    <a:pt x="10" y="18"/>
                  </a:cubicBezTo>
                  <a:cubicBezTo>
                    <a:pt x="10" y="18"/>
                    <a:pt x="11" y="18"/>
                    <a:pt x="11" y="17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3"/>
                    <a:pt x="7" y="13"/>
                    <a:pt x="7" y="14"/>
                  </a:cubicBezTo>
                  <a:cubicBezTo>
                    <a:pt x="7" y="14"/>
                    <a:pt x="7" y="14"/>
                    <a:pt x="6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7"/>
                    <a:pt x="6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911" name="Freeform 411"/>
            <p:cNvSpPr>
              <a:spLocks/>
            </p:cNvSpPr>
            <p:nvPr/>
          </p:nvSpPr>
          <p:spPr bwMode="auto">
            <a:xfrm>
              <a:off x="1565122" y="3683449"/>
              <a:ext cx="46145" cy="92037"/>
            </a:xfrm>
            <a:custGeom>
              <a:avLst/>
              <a:gdLst>
                <a:gd name="T0" fmla="*/ 10 w 10"/>
                <a:gd name="T1" fmla="*/ 6 h 23"/>
                <a:gd name="T2" fmla="*/ 9 w 10"/>
                <a:gd name="T3" fmla="*/ 6 h 23"/>
                <a:gd name="T4" fmla="*/ 8 w 10"/>
                <a:gd name="T5" fmla="*/ 6 h 23"/>
                <a:gd name="T6" fmla="*/ 6 w 10"/>
                <a:gd name="T7" fmla="*/ 7 h 23"/>
                <a:gd name="T8" fmla="*/ 5 w 10"/>
                <a:gd name="T9" fmla="*/ 8 h 23"/>
                <a:gd name="T10" fmla="*/ 5 w 10"/>
                <a:gd name="T11" fmla="*/ 23 h 23"/>
                <a:gd name="T12" fmla="*/ 0 w 10"/>
                <a:gd name="T13" fmla="*/ 23 h 23"/>
                <a:gd name="T14" fmla="*/ 0 w 10"/>
                <a:gd name="T15" fmla="*/ 1 h 23"/>
                <a:gd name="T16" fmla="*/ 5 w 10"/>
                <a:gd name="T17" fmla="*/ 1 h 23"/>
                <a:gd name="T18" fmla="*/ 5 w 10"/>
                <a:gd name="T19" fmla="*/ 3 h 23"/>
                <a:gd name="T20" fmla="*/ 7 w 10"/>
                <a:gd name="T21" fmla="*/ 1 h 23"/>
                <a:gd name="T22" fmla="*/ 9 w 10"/>
                <a:gd name="T23" fmla="*/ 0 h 23"/>
                <a:gd name="T24" fmla="*/ 10 w 10"/>
                <a:gd name="T25" fmla="*/ 0 h 23"/>
                <a:gd name="T26" fmla="*/ 10 w 10"/>
                <a:gd name="T27" fmla="*/ 1 h 23"/>
                <a:gd name="T28" fmla="*/ 10 w 10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23">
                  <a:moveTo>
                    <a:pt x="10" y="6"/>
                  </a:move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9" y="6"/>
                    <a:pt x="8" y="6"/>
                  </a:cubicBezTo>
                  <a:cubicBezTo>
                    <a:pt x="8" y="6"/>
                    <a:pt x="7" y="6"/>
                    <a:pt x="6" y="7"/>
                  </a:cubicBezTo>
                  <a:cubicBezTo>
                    <a:pt x="6" y="7"/>
                    <a:pt x="6" y="8"/>
                    <a:pt x="5" y="8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7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0" y="0"/>
                    <a:pt x="10" y="1"/>
                    <a:pt x="10" y="1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912" name="Freeform 412"/>
            <p:cNvSpPr>
              <a:spLocks noEditPoints="1"/>
            </p:cNvSpPr>
            <p:nvPr/>
          </p:nvSpPr>
          <p:spPr bwMode="auto">
            <a:xfrm>
              <a:off x="1626649" y="3648935"/>
              <a:ext cx="25636" cy="126551"/>
            </a:xfrm>
            <a:custGeom>
              <a:avLst/>
              <a:gdLst>
                <a:gd name="T0" fmla="*/ 0 w 6"/>
                <a:gd name="T1" fmla="*/ 3 h 31"/>
                <a:gd name="T2" fmla="*/ 0 w 6"/>
                <a:gd name="T3" fmla="*/ 2 h 31"/>
                <a:gd name="T4" fmla="*/ 1 w 6"/>
                <a:gd name="T5" fmla="*/ 1 h 31"/>
                <a:gd name="T6" fmla="*/ 2 w 6"/>
                <a:gd name="T7" fmla="*/ 0 h 31"/>
                <a:gd name="T8" fmla="*/ 3 w 6"/>
                <a:gd name="T9" fmla="*/ 0 h 31"/>
                <a:gd name="T10" fmla="*/ 5 w 6"/>
                <a:gd name="T11" fmla="*/ 0 h 31"/>
                <a:gd name="T12" fmla="*/ 6 w 6"/>
                <a:gd name="T13" fmla="*/ 1 h 31"/>
                <a:gd name="T14" fmla="*/ 6 w 6"/>
                <a:gd name="T15" fmla="*/ 2 h 31"/>
                <a:gd name="T16" fmla="*/ 6 w 6"/>
                <a:gd name="T17" fmla="*/ 3 h 31"/>
                <a:gd name="T18" fmla="*/ 6 w 6"/>
                <a:gd name="T19" fmla="*/ 4 h 31"/>
                <a:gd name="T20" fmla="*/ 6 w 6"/>
                <a:gd name="T21" fmla="*/ 5 h 31"/>
                <a:gd name="T22" fmla="*/ 5 w 6"/>
                <a:gd name="T23" fmla="*/ 6 h 31"/>
                <a:gd name="T24" fmla="*/ 3 w 6"/>
                <a:gd name="T25" fmla="*/ 6 h 31"/>
                <a:gd name="T26" fmla="*/ 2 w 6"/>
                <a:gd name="T27" fmla="*/ 6 h 31"/>
                <a:gd name="T28" fmla="*/ 1 w 6"/>
                <a:gd name="T29" fmla="*/ 5 h 31"/>
                <a:gd name="T30" fmla="*/ 0 w 6"/>
                <a:gd name="T31" fmla="*/ 4 h 31"/>
                <a:gd name="T32" fmla="*/ 0 w 6"/>
                <a:gd name="T33" fmla="*/ 3 h 31"/>
                <a:gd name="T34" fmla="*/ 6 w 6"/>
                <a:gd name="T35" fmla="*/ 31 h 31"/>
                <a:gd name="T36" fmla="*/ 0 w 6"/>
                <a:gd name="T37" fmla="*/ 31 h 31"/>
                <a:gd name="T38" fmla="*/ 0 w 6"/>
                <a:gd name="T39" fmla="*/ 9 h 31"/>
                <a:gd name="T40" fmla="*/ 6 w 6"/>
                <a:gd name="T41" fmla="*/ 9 h 31"/>
                <a:gd name="T42" fmla="*/ 6 w 6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31">
                  <a:moveTo>
                    <a:pt x="0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5" y="1"/>
                    <a:pt x="6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1" y="6"/>
                    <a:pt x="1" y="5"/>
                  </a:cubicBezTo>
                  <a:cubicBezTo>
                    <a:pt x="1" y="5"/>
                    <a:pt x="1" y="5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lose/>
                  <a:moveTo>
                    <a:pt x="6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6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913" name="Freeform 413"/>
            <p:cNvSpPr>
              <a:spLocks noEditPoints="1"/>
            </p:cNvSpPr>
            <p:nvPr/>
          </p:nvSpPr>
          <p:spPr bwMode="auto">
            <a:xfrm>
              <a:off x="1670232" y="3683449"/>
              <a:ext cx="79474" cy="92037"/>
            </a:xfrm>
            <a:custGeom>
              <a:avLst/>
              <a:gdLst>
                <a:gd name="T0" fmla="*/ 9 w 17"/>
                <a:gd name="T1" fmla="*/ 23 h 23"/>
                <a:gd name="T2" fmla="*/ 5 w 17"/>
                <a:gd name="T3" fmla="*/ 22 h 23"/>
                <a:gd name="T4" fmla="*/ 3 w 17"/>
                <a:gd name="T5" fmla="*/ 20 h 23"/>
                <a:gd name="T6" fmla="*/ 1 w 17"/>
                <a:gd name="T7" fmla="*/ 17 h 23"/>
                <a:gd name="T8" fmla="*/ 0 w 17"/>
                <a:gd name="T9" fmla="*/ 13 h 23"/>
                <a:gd name="T10" fmla="*/ 0 w 17"/>
                <a:gd name="T11" fmla="*/ 11 h 23"/>
                <a:gd name="T12" fmla="*/ 1 w 17"/>
                <a:gd name="T13" fmla="*/ 6 h 23"/>
                <a:gd name="T14" fmla="*/ 2 w 17"/>
                <a:gd name="T15" fmla="*/ 3 h 23"/>
                <a:gd name="T16" fmla="*/ 5 w 17"/>
                <a:gd name="T17" fmla="*/ 1 h 23"/>
                <a:gd name="T18" fmla="*/ 9 w 17"/>
                <a:gd name="T19" fmla="*/ 0 h 23"/>
                <a:gd name="T20" fmla="*/ 15 w 17"/>
                <a:gd name="T21" fmla="*/ 3 h 23"/>
                <a:gd name="T22" fmla="*/ 17 w 17"/>
                <a:gd name="T23" fmla="*/ 11 h 23"/>
                <a:gd name="T24" fmla="*/ 17 w 17"/>
                <a:gd name="T25" fmla="*/ 14 h 23"/>
                <a:gd name="T26" fmla="*/ 6 w 17"/>
                <a:gd name="T27" fmla="*/ 14 h 23"/>
                <a:gd name="T28" fmla="*/ 6 w 17"/>
                <a:gd name="T29" fmla="*/ 16 h 23"/>
                <a:gd name="T30" fmla="*/ 7 w 17"/>
                <a:gd name="T31" fmla="*/ 17 h 23"/>
                <a:gd name="T32" fmla="*/ 8 w 17"/>
                <a:gd name="T33" fmla="*/ 18 h 23"/>
                <a:gd name="T34" fmla="*/ 10 w 17"/>
                <a:gd name="T35" fmla="*/ 18 h 23"/>
                <a:gd name="T36" fmla="*/ 13 w 17"/>
                <a:gd name="T37" fmla="*/ 18 h 23"/>
                <a:gd name="T38" fmla="*/ 15 w 17"/>
                <a:gd name="T39" fmla="*/ 16 h 23"/>
                <a:gd name="T40" fmla="*/ 17 w 17"/>
                <a:gd name="T41" fmla="*/ 20 h 23"/>
                <a:gd name="T42" fmla="*/ 16 w 17"/>
                <a:gd name="T43" fmla="*/ 21 h 23"/>
                <a:gd name="T44" fmla="*/ 14 w 17"/>
                <a:gd name="T45" fmla="*/ 22 h 23"/>
                <a:gd name="T46" fmla="*/ 12 w 17"/>
                <a:gd name="T47" fmla="*/ 23 h 23"/>
                <a:gd name="T48" fmla="*/ 9 w 17"/>
                <a:gd name="T49" fmla="*/ 23 h 23"/>
                <a:gd name="T50" fmla="*/ 9 w 17"/>
                <a:gd name="T51" fmla="*/ 5 h 23"/>
                <a:gd name="T52" fmla="*/ 7 w 17"/>
                <a:gd name="T53" fmla="*/ 6 h 23"/>
                <a:gd name="T54" fmla="*/ 6 w 17"/>
                <a:gd name="T55" fmla="*/ 10 h 23"/>
                <a:gd name="T56" fmla="*/ 12 w 17"/>
                <a:gd name="T57" fmla="*/ 10 h 23"/>
                <a:gd name="T58" fmla="*/ 12 w 17"/>
                <a:gd name="T59" fmla="*/ 9 h 23"/>
                <a:gd name="T60" fmla="*/ 11 w 17"/>
                <a:gd name="T61" fmla="*/ 6 h 23"/>
                <a:gd name="T62" fmla="*/ 9 w 17"/>
                <a:gd name="T63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3">
                  <a:moveTo>
                    <a:pt x="9" y="23"/>
                  </a:moveTo>
                  <a:cubicBezTo>
                    <a:pt x="8" y="23"/>
                    <a:pt x="7" y="23"/>
                    <a:pt x="5" y="22"/>
                  </a:cubicBezTo>
                  <a:cubicBezTo>
                    <a:pt x="4" y="22"/>
                    <a:pt x="3" y="21"/>
                    <a:pt x="3" y="20"/>
                  </a:cubicBezTo>
                  <a:cubicBezTo>
                    <a:pt x="2" y="20"/>
                    <a:pt x="1" y="18"/>
                    <a:pt x="1" y="17"/>
                  </a:cubicBezTo>
                  <a:cubicBezTo>
                    <a:pt x="0" y="16"/>
                    <a:pt x="0" y="15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9"/>
                    <a:pt x="0" y="8"/>
                    <a:pt x="1" y="6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1"/>
                    <a:pt x="7" y="0"/>
                    <a:pt x="9" y="0"/>
                  </a:cubicBezTo>
                  <a:cubicBezTo>
                    <a:pt x="12" y="0"/>
                    <a:pt x="14" y="1"/>
                    <a:pt x="15" y="3"/>
                  </a:cubicBezTo>
                  <a:cubicBezTo>
                    <a:pt x="16" y="5"/>
                    <a:pt x="17" y="7"/>
                    <a:pt x="17" y="11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6"/>
                  </a:cubicBezTo>
                  <a:cubicBezTo>
                    <a:pt x="6" y="16"/>
                    <a:pt x="7" y="17"/>
                    <a:pt x="7" y="17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8"/>
                    <a:pt x="13" y="18"/>
                  </a:cubicBezTo>
                  <a:cubicBezTo>
                    <a:pt x="13" y="17"/>
                    <a:pt x="14" y="17"/>
                    <a:pt x="15" y="16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6" y="21"/>
                    <a:pt x="16" y="21"/>
                  </a:cubicBezTo>
                  <a:cubicBezTo>
                    <a:pt x="15" y="21"/>
                    <a:pt x="15" y="22"/>
                    <a:pt x="14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1" y="23"/>
                    <a:pt x="10" y="23"/>
                    <a:pt x="9" y="23"/>
                  </a:cubicBezTo>
                  <a:close/>
                  <a:moveTo>
                    <a:pt x="9" y="5"/>
                  </a:moveTo>
                  <a:cubicBezTo>
                    <a:pt x="8" y="5"/>
                    <a:pt x="7" y="5"/>
                    <a:pt x="7" y="6"/>
                  </a:cubicBezTo>
                  <a:cubicBezTo>
                    <a:pt x="6" y="7"/>
                    <a:pt x="6" y="8"/>
                    <a:pt x="6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1" y="7"/>
                    <a:pt x="11" y="6"/>
                  </a:cubicBezTo>
                  <a:cubicBezTo>
                    <a:pt x="11" y="5"/>
                    <a:pt x="10" y="5"/>
                    <a:pt x="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914" name="Freeform 414"/>
            <p:cNvSpPr>
              <a:spLocks/>
            </p:cNvSpPr>
            <p:nvPr/>
          </p:nvSpPr>
          <p:spPr bwMode="auto">
            <a:xfrm>
              <a:off x="1757394" y="3683449"/>
              <a:ext cx="76909" cy="92037"/>
            </a:xfrm>
            <a:custGeom>
              <a:avLst/>
              <a:gdLst>
                <a:gd name="T0" fmla="*/ 11 w 17"/>
                <a:gd name="T1" fmla="*/ 17 h 23"/>
                <a:gd name="T2" fmla="*/ 11 w 17"/>
                <a:gd name="T3" fmla="*/ 16 h 23"/>
                <a:gd name="T4" fmla="*/ 10 w 17"/>
                <a:gd name="T5" fmla="*/ 15 h 23"/>
                <a:gd name="T6" fmla="*/ 9 w 17"/>
                <a:gd name="T7" fmla="*/ 15 h 23"/>
                <a:gd name="T8" fmla="*/ 7 w 17"/>
                <a:gd name="T9" fmla="*/ 14 h 23"/>
                <a:gd name="T10" fmla="*/ 5 w 17"/>
                <a:gd name="T11" fmla="*/ 13 h 23"/>
                <a:gd name="T12" fmla="*/ 3 w 17"/>
                <a:gd name="T13" fmla="*/ 11 h 23"/>
                <a:gd name="T14" fmla="*/ 1 w 17"/>
                <a:gd name="T15" fmla="*/ 9 h 23"/>
                <a:gd name="T16" fmla="*/ 1 w 17"/>
                <a:gd name="T17" fmla="*/ 7 h 23"/>
                <a:gd name="T18" fmla="*/ 2 w 17"/>
                <a:gd name="T19" fmla="*/ 4 h 23"/>
                <a:gd name="T20" fmla="*/ 3 w 17"/>
                <a:gd name="T21" fmla="*/ 2 h 23"/>
                <a:gd name="T22" fmla="*/ 5 w 17"/>
                <a:gd name="T23" fmla="*/ 1 h 23"/>
                <a:gd name="T24" fmla="*/ 9 w 17"/>
                <a:gd name="T25" fmla="*/ 0 h 23"/>
                <a:gd name="T26" fmla="*/ 12 w 17"/>
                <a:gd name="T27" fmla="*/ 1 h 23"/>
                <a:gd name="T28" fmla="*/ 14 w 17"/>
                <a:gd name="T29" fmla="*/ 2 h 23"/>
                <a:gd name="T30" fmla="*/ 16 w 17"/>
                <a:gd name="T31" fmla="*/ 4 h 23"/>
                <a:gd name="T32" fmla="*/ 17 w 17"/>
                <a:gd name="T33" fmla="*/ 7 h 23"/>
                <a:gd name="T34" fmla="*/ 11 w 17"/>
                <a:gd name="T35" fmla="*/ 7 h 23"/>
                <a:gd name="T36" fmla="*/ 10 w 17"/>
                <a:gd name="T37" fmla="*/ 5 h 23"/>
                <a:gd name="T38" fmla="*/ 9 w 17"/>
                <a:gd name="T39" fmla="*/ 5 h 23"/>
                <a:gd name="T40" fmla="*/ 7 w 17"/>
                <a:gd name="T41" fmla="*/ 5 h 23"/>
                <a:gd name="T42" fmla="*/ 7 w 17"/>
                <a:gd name="T43" fmla="*/ 7 h 23"/>
                <a:gd name="T44" fmla="*/ 7 w 17"/>
                <a:gd name="T45" fmla="*/ 7 h 23"/>
                <a:gd name="T46" fmla="*/ 7 w 17"/>
                <a:gd name="T47" fmla="*/ 8 h 23"/>
                <a:gd name="T48" fmla="*/ 8 w 17"/>
                <a:gd name="T49" fmla="*/ 9 h 23"/>
                <a:gd name="T50" fmla="*/ 10 w 17"/>
                <a:gd name="T51" fmla="*/ 10 h 23"/>
                <a:gd name="T52" fmla="*/ 13 w 17"/>
                <a:gd name="T53" fmla="*/ 11 h 23"/>
                <a:gd name="T54" fmla="*/ 15 w 17"/>
                <a:gd name="T55" fmla="*/ 12 h 23"/>
                <a:gd name="T56" fmla="*/ 16 w 17"/>
                <a:gd name="T57" fmla="*/ 14 h 23"/>
                <a:gd name="T58" fmla="*/ 17 w 17"/>
                <a:gd name="T59" fmla="*/ 17 h 23"/>
                <a:gd name="T60" fmla="*/ 16 w 17"/>
                <a:gd name="T61" fmla="*/ 19 h 23"/>
                <a:gd name="T62" fmla="*/ 14 w 17"/>
                <a:gd name="T63" fmla="*/ 21 h 23"/>
                <a:gd name="T64" fmla="*/ 12 w 17"/>
                <a:gd name="T65" fmla="*/ 23 h 23"/>
                <a:gd name="T66" fmla="*/ 9 w 17"/>
                <a:gd name="T67" fmla="*/ 23 h 23"/>
                <a:gd name="T68" fmla="*/ 5 w 17"/>
                <a:gd name="T69" fmla="*/ 22 h 23"/>
                <a:gd name="T70" fmla="*/ 3 w 17"/>
                <a:gd name="T71" fmla="*/ 21 h 23"/>
                <a:gd name="T72" fmla="*/ 1 w 17"/>
                <a:gd name="T73" fmla="*/ 19 h 23"/>
                <a:gd name="T74" fmla="*/ 0 w 17"/>
                <a:gd name="T75" fmla="*/ 16 h 23"/>
                <a:gd name="T76" fmla="*/ 6 w 17"/>
                <a:gd name="T77" fmla="*/ 16 h 23"/>
                <a:gd name="T78" fmla="*/ 6 w 17"/>
                <a:gd name="T79" fmla="*/ 17 h 23"/>
                <a:gd name="T80" fmla="*/ 7 w 17"/>
                <a:gd name="T81" fmla="*/ 18 h 23"/>
                <a:gd name="T82" fmla="*/ 8 w 17"/>
                <a:gd name="T83" fmla="*/ 19 h 23"/>
                <a:gd name="T84" fmla="*/ 9 w 17"/>
                <a:gd name="T85" fmla="*/ 19 h 23"/>
                <a:gd name="T86" fmla="*/ 11 w 17"/>
                <a:gd name="T8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" h="23">
                  <a:moveTo>
                    <a:pt x="11" y="17"/>
                  </a:moveTo>
                  <a:cubicBezTo>
                    <a:pt x="11" y="17"/>
                    <a:pt x="11" y="16"/>
                    <a:pt x="11" y="16"/>
                  </a:cubicBezTo>
                  <a:cubicBezTo>
                    <a:pt x="11" y="16"/>
                    <a:pt x="10" y="16"/>
                    <a:pt x="10" y="15"/>
                  </a:cubicBezTo>
                  <a:cubicBezTo>
                    <a:pt x="10" y="15"/>
                    <a:pt x="9" y="15"/>
                    <a:pt x="9" y="15"/>
                  </a:cubicBezTo>
                  <a:cubicBezTo>
                    <a:pt x="9" y="14"/>
                    <a:pt x="8" y="14"/>
                    <a:pt x="7" y="14"/>
                  </a:cubicBezTo>
                  <a:cubicBezTo>
                    <a:pt x="6" y="13"/>
                    <a:pt x="5" y="13"/>
                    <a:pt x="5" y="13"/>
                  </a:cubicBezTo>
                  <a:cubicBezTo>
                    <a:pt x="4" y="12"/>
                    <a:pt x="3" y="12"/>
                    <a:pt x="3" y="11"/>
                  </a:cubicBezTo>
                  <a:cubicBezTo>
                    <a:pt x="2" y="11"/>
                    <a:pt x="2" y="10"/>
                    <a:pt x="1" y="9"/>
                  </a:cubicBezTo>
                  <a:cubicBezTo>
                    <a:pt x="1" y="9"/>
                    <a:pt x="1" y="8"/>
                    <a:pt x="1" y="7"/>
                  </a:cubicBezTo>
                  <a:cubicBezTo>
                    <a:pt x="1" y="6"/>
                    <a:pt x="1" y="5"/>
                    <a:pt x="2" y="4"/>
                  </a:cubicBezTo>
                  <a:cubicBezTo>
                    <a:pt x="2" y="4"/>
                    <a:pt x="2" y="3"/>
                    <a:pt x="3" y="2"/>
                  </a:cubicBezTo>
                  <a:cubicBezTo>
                    <a:pt x="4" y="2"/>
                    <a:pt x="4" y="1"/>
                    <a:pt x="5" y="1"/>
                  </a:cubicBezTo>
                  <a:cubicBezTo>
                    <a:pt x="6" y="1"/>
                    <a:pt x="7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1"/>
                    <a:pt x="14" y="2"/>
                    <a:pt x="14" y="2"/>
                  </a:cubicBezTo>
                  <a:cubicBezTo>
                    <a:pt x="15" y="3"/>
                    <a:pt x="16" y="4"/>
                    <a:pt x="16" y="4"/>
                  </a:cubicBezTo>
                  <a:cubicBezTo>
                    <a:pt x="16" y="5"/>
                    <a:pt x="17" y="6"/>
                    <a:pt x="17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9" y="9"/>
                    <a:pt x="10" y="9"/>
                    <a:pt x="10" y="10"/>
                  </a:cubicBezTo>
                  <a:cubicBezTo>
                    <a:pt x="11" y="10"/>
                    <a:pt x="12" y="10"/>
                    <a:pt x="13" y="11"/>
                  </a:cubicBezTo>
                  <a:cubicBezTo>
                    <a:pt x="14" y="11"/>
                    <a:pt x="15" y="12"/>
                    <a:pt x="15" y="12"/>
                  </a:cubicBezTo>
                  <a:cubicBezTo>
                    <a:pt x="16" y="13"/>
                    <a:pt x="16" y="13"/>
                    <a:pt x="16" y="14"/>
                  </a:cubicBezTo>
                  <a:cubicBezTo>
                    <a:pt x="16" y="15"/>
                    <a:pt x="17" y="16"/>
                    <a:pt x="17" y="17"/>
                  </a:cubicBezTo>
                  <a:cubicBezTo>
                    <a:pt x="17" y="18"/>
                    <a:pt x="16" y="18"/>
                    <a:pt x="16" y="19"/>
                  </a:cubicBezTo>
                  <a:cubicBezTo>
                    <a:pt x="16" y="20"/>
                    <a:pt x="15" y="21"/>
                    <a:pt x="14" y="21"/>
                  </a:cubicBezTo>
                  <a:cubicBezTo>
                    <a:pt x="14" y="22"/>
                    <a:pt x="13" y="22"/>
                    <a:pt x="12" y="23"/>
                  </a:cubicBezTo>
                  <a:cubicBezTo>
                    <a:pt x="11" y="23"/>
                    <a:pt x="10" y="23"/>
                    <a:pt x="9" y="23"/>
                  </a:cubicBezTo>
                  <a:cubicBezTo>
                    <a:pt x="7" y="23"/>
                    <a:pt x="6" y="23"/>
                    <a:pt x="5" y="22"/>
                  </a:cubicBezTo>
                  <a:cubicBezTo>
                    <a:pt x="4" y="22"/>
                    <a:pt x="3" y="21"/>
                    <a:pt x="3" y="21"/>
                  </a:cubicBezTo>
                  <a:cubicBezTo>
                    <a:pt x="2" y="20"/>
                    <a:pt x="1" y="19"/>
                    <a:pt x="1" y="19"/>
                  </a:cubicBezTo>
                  <a:cubicBezTo>
                    <a:pt x="1" y="18"/>
                    <a:pt x="0" y="17"/>
                    <a:pt x="0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6" y="18"/>
                    <a:pt x="6" y="18"/>
                    <a:pt x="7" y="18"/>
                  </a:cubicBezTo>
                  <a:cubicBezTo>
                    <a:pt x="7" y="18"/>
                    <a:pt x="7" y="19"/>
                    <a:pt x="8" y="19"/>
                  </a:cubicBezTo>
                  <a:cubicBezTo>
                    <a:pt x="8" y="19"/>
                    <a:pt x="8" y="19"/>
                    <a:pt x="9" y="19"/>
                  </a:cubicBezTo>
                  <a:cubicBezTo>
                    <a:pt x="10" y="19"/>
                    <a:pt x="11" y="18"/>
                    <a:pt x="11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915" name="Freeform 415"/>
            <p:cNvSpPr>
              <a:spLocks/>
            </p:cNvSpPr>
            <p:nvPr/>
          </p:nvSpPr>
          <p:spPr bwMode="auto">
            <a:xfrm>
              <a:off x="1852247" y="3752477"/>
              <a:ext cx="28201" cy="23009"/>
            </a:xfrm>
            <a:custGeom>
              <a:avLst/>
              <a:gdLst>
                <a:gd name="T0" fmla="*/ 0 w 6"/>
                <a:gd name="T1" fmla="*/ 3 h 6"/>
                <a:gd name="T2" fmla="*/ 0 w 6"/>
                <a:gd name="T3" fmla="*/ 2 h 6"/>
                <a:gd name="T4" fmla="*/ 0 w 6"/>
                <a:gd name="T5" fmla="*/ 0 h 6"/>
                <a:gd name="T6" fmla="*/ 2 w 6"/>
                <a:gd name="T7" fmla="*/ 0 h 6"/>
                <a:gd name="T8" fmla="*/ 3 w 6"/>
                <a:gd name="T9" fmla="*/ 0 h 6"/>
                <a:gd name="T10" fmla="*/ 4 w 6"/>
                <a:gd name="T11" fmla="*/ 0 h 6"/>
                <a:gd name="T12" fmla="*/ 5 w 6"/>
                <a:gd name="T13" fmla="*/ 0 h 6"/>
                <a:gd name="T14" fmla="*/ 6 w 6"/>
                <a:gd name="T15" fmla="*/ 2 h 6"/>
                <a:gd name="T16" fmla="*/ 6 w 6"/>
                <a:gd name="T17" fmla="*/ 3 h 6"/>
                <a:gd name="T18" fmla="*/ 6 w 6"/>
                <a:gd name="T19" fmla="*/ 4 h 6"/>
                <a:gd name="T20" fmla="*/ 5 w 6"/>
                <a:gd name="T21" fmla="*/ 5 h 6"/>
                <a:gd name="T22" fmla="*/ 4 w 6"/>
                <a:gd name="T23" fmla="*/ 6 h 6"/>
                <a:gd name="T24" fmla="*/ 3 w 6"/>
                <a:gd name="T25" fmla="*/ 6 h 6"/>
                <a:gd name="T26" fmla="*/ 2 w 6"/>
                <a:gd name="T27" fmla="*/ 6 h 6"/>
                <a:gd name="T28" fmla="*/ 0 w 6"/>
                <a:gd name="T29" fmla="*/ 5 h 6"/>
                <a:gd name="T30" fmla="*/ 0 w 6"/>
                <a:gd name="T31" fmla="*/ 4 h 6"/>
                <a:gd name="T32" fmla="*/ 0 w 6"/>
                <a:gd name="T3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6">
                  <a:moveTo>
                    <a:pt x="0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6" y="3"/>
                    <a:pt x="6" y="4"/>
                    <a:pt x="6" y="4"/>
                  </a:cubicBezTo>
                  <a:cubicBezTo>
                    <a:pt x="6" y="4"/>
                    <a:pt x="6" y="5"/>
                    <a:pt x="5" y="5"/>
                  </a:cubicBezTo>
                  <a:cubicBezTo>
                    <a:pt x="5" y="5"/>
                    <a:pt x="5" y="5"/>
                    <a:pt x="4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979000" y="696238"/>
            <a:ext cx="302239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i="1" dirty="0" smtClean="0">
                <a:solidFill>
                  <a:prstClr val="white"/>
                </a:solidFill>
              </a:rPr>
              <a:t>Online marketplaces have made it easier to sell stolen goods, particularly phones, tablets and other electronic equipment</a:t>
            </a:r>
            <a:r>
              <a:rPr lang="en-GB" sz="1400" i="1" dirty="0" smtClean="0">
                <a:solidFill>
                  <a:prstClr val="white"/>
                </a:solidFill>
              </a:rPr>
              <a:t>. </a:t>
            </a:r>
            <a:endParaRPr lang="en-GB" sz="1400" i="1" dirty="0">
              <a:solidFill>
                <a:prstClr val="white"/>
              </a:solidFill>
            </a:endParaRPr>
          </a:p>
        </p:txBody>
      </p:sp>
      <p:sp>
        <p:nvSpPr>
          <p:cNvPr id="944" name="Freeform 738"/>
          <p:cNvSpPr>
            <a:spLocks/>
          </p:cNvSpPr>
          <p:nvPr/>
        </p:nvSpPr>
        <p:spPr bwMode="auto">
          <a:xfrm>
            <a:off x="5562600" y="4419600"/>
            <a:ext cx="298905" cy="248150"/>
          </a:xfrm>
          <a:custGeom>
            <a:avLst/>
            <a:gdLst>
              <a:gd name="T0" fmla="*/ 0 w 64"/>
              <a:gd name="T1" fmla="*/ 53 h 55"/>
              <a:gd name="T2" fmla="*/ 31 w 64"/>
              <a:gd name="T3" fmla="*/ 0 h 55"/>
              <a:gd name="T4" fmla="*/ 33 w 64"/>
              <a:gd name="T5" fmla="*/ 0 h 55"/>
              <a:gd name="T6" fmla="*/ 63 w 64"/>
              <a:gd name="T7" fmla="*/ 53 h 55"/>
              <a:gd name="T8" fmla="*/ 63 w 64"/>
              <a:gd name="T9" fmla="*/ 55 h 55"/>
              <a:gd name="T10" fmla="*/ 1 w 64"/>
              <a:gd name="T11" fmla="*/ 55 h 55"/>
              <a:gd name="T12" fmla="*/ 0 w 64"/>
              <a:gd name="T13" fmla="*/ 5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55">
                <a:moveTo>
                  <a:pt x="0" y="53"/>
                </a:move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2" y="0"/>
                  <a:pt x="33" y="0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4"/>
                  <a:pt x="63" y="55"/>
                  <a:pt x="63" y="55"/>
                </a:cubicBezTo>
                <a:cubicBezTo>
                  <a:pt x="1" y="55"/>
                  <a:pt x="1" y="55"/>
                  <a:pt x="1" y="55"/>
                </a:cubicBezTo>
                <a:cubicBezTo>
                  <a:pt x="1" y="55"/>
                  <a:pt x="0" y="54"/>
                  <a:pt x="0" y="53"/>
                </a:cubicBezTo>
                <a:close/>
              </a:path>
            </a:pathLst>
          </a:custGeom>
          <a:solidFill>
            <a:srgbClr val="5CB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45" name="Rectangle 8418"/>
          <p:cNvSpPr>
            <a:spLocks noChangeArrowheads="1"/>
          </p:cNvSpPr>
          <p:nvPr/>
        </p:nvSpPr>
        <p:spPr bwMode="auto">
          <a:xfrm flipV="1">
            <a:off x="-5714" y="5145600"/>
            <a:ext cx="3492000" cy="36000"/>
          </a:xfrm>
          <a:prstGeom prst="rect">
            <a:avLst/>
          </a:prstGeom>
          <a:solidFill>
            <a:srgbClr val="F47E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48" name="Freeform 738"/>
          <p:cNvSpPr>
            <a:spLocks/>
          </p:cNvSpPr>
          <p:nvPr/>
        </p:nvSpPr>
        <p:spPr bwMode="auto">
          <a:xfrm>
            <a:off x="238008" y="3104650"/>
            <a:ext cx="298905" cy="248150"/>
          </a:xfrm>
          <a:custGeom>
            <a:avLst/>
            <a:gdLst>
              <a:gd name="T0" fmla="*/ 0 w 64"/>
              <a:gd name="T1" fmla="*/ 53 h 55"/>
              <a:gd name="T2" fmla="*/ 31 w 64"/>
              <a:gd name="T3" fmla="*/ 0 h 55"/>
              <a:gd name="T4" fmla="*/ 33 w 64"/>
              <a:gd name="T5" fmla="*/ 0 h 55"/>
              <a:gd name="T6" fmla="*/ 63 w 64"/>
              <a:gd name="T7" fmla="*/ 53 h 55"/>
              <a:gd name="T8" fmla="*/ 63 w 64"/>
              <a:gd name="T9" fmla="*/ 55 h 55"/>
              <a:gd name="T10" fmla="*/ 1 w 64"/>
              <a:gd name="T11" fmla="*/ 55 h 55"/>
              <a:gd name="T12" fmla="*/ 0 w 64"/>
              <a:gd name="T13" fmla="*/ 5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55">
                <a:moveTo>
                  <a:pt x="0" y="53"/>
                </a:move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2" y="0"/>
                  <a:pt x="33" y="0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4"/>
                  <a:pt x="63" y="55"/>
                  <a:pt x="63" y="55"/>
                </a:cubicBezTo>
                <a:cubicBezTo>
                  <a:pt x="1" y="55"/>
                  <a:pt x="1" y="55"/>
                  <a:pt x="1" y="55"/>
                </a:cubicBezTo>
                <a:cubicBezTo>
                  <a:pt x="1" y="55"/>
                  <a:pt x="0" y="54"/>
                  <a:pt x="0" y="53"/>
                </a:cubicBezTo>
                <a:close/>
              </a:path>
            </a:pathLst>
          </a:custGeom>
          <a:solidFill>
            <a:srgbClr val="5CB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grpSp>
        <p:nvGrpSpPr>
          <p:cNvPr id="949" name="Group 948"/>
          <p:cNvGrpSpPr/>
          <p:nvPr/>
        </p:nvGrpSpPr>
        <p:grpSpPr>
          <a:xfrm>
            <a:off x="7696200" y="6477000"/>
            <a:ext cx="1296000" cy="324000"/>
            <a:chOff x="120650" y="6515100"/>
            <a:chExt cx="649288" cy="163513"/>
          </a:xfrm>
        </p:grpSpPr>
        <p:sp>
          <p:nvSpPr>
            <p:cNvPr id="950" name="Freeform 1148"/>
            <p:cNvSpPr>
              <a:spLocks/>
            </p:cNvSpPr>
            <p:nvPr/>
          </p:nvSpPr>
          <p:spPr bwMode="auto">
            <a:xfrm>
              <a:off x="120650" y="6515100"/>
              <a:ext cx="649288" cy="163513"/>
            </a:xfrm>
            <a:custGeom>
              <a:avLst/>
              <a:gdLst>
                <a:gd name="T0" fmla="*/ 211 w 242"/>
                <a:gd name="T1" fmla="*/ 61 h 61"/>
                <a:gd name="T2" fmla="*/ 30 w 242"/>
                <a:gd name="T3" fmla="*/ 61 h 61"/>
                <a:gd name="T4" fmla="*/ 0 w 242"/>
                <a:gd name="T5" fmla="*/ 30 h 61"/>
                <a:gd name="T6" fmla="*/ 0 w 242"/>
                <a:gd name="T7" fmla="*/ 30 h 61"/>
                <a:gd name="T8" fmla="*/ 30 w 242"/>
                <a:gd name="T9" fmla="*/ 0 h 61"/>
                <a:gd name="T10" fmla="*/ 211 w 242"/>
                <a:gd name="T11" fmla="*/ 0 h 61"/>
                <a:gd name="T12" fmla="*/ 242 w 242"/>
                <a:gd name="T13" fmla="*/ 30 h 61"/>
                <a:gd name="T14" fmla="*/ 242 w 242"/>
                <a:gd name="T15" fmla="*/ 30 h 61"/>
                <a:gd name="T16" fmla="*/ 211 w 242"/>
                <a:gd name="T1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61">
                  <a:moveTo>
                    <a:pt x="211" y="61"/>
                  </a:moveTo>
                  <a:cubicBezTo>
                    <a:pt x="30" y="61"/>
                    <a:pt x="30" y="61"/>
                    <a:pt x="30" y="61"/>
                  </a:cubicBezTo>
                  <a:cubicBezTo>
                    <a:pt x="13" y="61"/>
                    <a:pt x="0" y="47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28" y="0"/>
                    <a:pt x="242" y="13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47"/>
                    <a:pt x="228" y="61"/>
                    <a:pt x="211" y="61"/>
                  </a:cubicBezTo>
                  <a:close/>
                </a:path>
              </a:pathLst>
            </a:custGeom>
            <a:solidFill>
              <a:srgbClr val="1425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Freeform 1149"/>
            <p:cNvSpPr>
              <a:spLocks/>
            </p:cNvSpPr>
            <p:nvPr/>
          </p:nvSpPr>
          <p:spPr bwMode="auto">
            <a:xfrm>
              <a:off x="206375" y="6545263"/>
              <a:ext cx="82550" cy="71438"/>
            </a:xfrm>
            <a:custGeom>
              <a:avLst/>
              <a:gdLst>
                <a:gd name="T0" fmla="*/ 2 w 31"/>
                <a:gd name="T1" fmla="*/ 27 h 27"/>
                <a:gd name="T2" fmla="*/ 1 w 31"/>
                <a:gd name="T3" fmla="*/ 24 h 27"/>
                <a:gd name="T4" fmla="*/ 14 w 31"/>
                <a:gd name="T5" fmla="*/ 1 h 27"/>
                <a:gd name="T6" fmla="*/ 17 w 31"/>
                <a:gd name="T7" fmla="*/ 1 h 27"/>
                <a:gd name="T8" fmla="*/ 30 w 31"/>
                <a:gd name="T9" fmla="*/ 24 h 27"/>
                <a:gd name="T10" fmla="*/ 29 w 31"/>
                <a:gd name="T11" fmla="*/ 27 h 27"/>
                <a:gd name="T12" fmla="*/ 2 w 31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7">
                  <a:moveTo>
                    <a:pt x="2" y="27"/>
                  </a:moveTo>
                  <a:cubicBezTo>
                    <a:pt x="1" y="27"/>
                    <a:pt x="0" y="26"/>
                    <a:pt x="1" y="24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0"/>
                    <a:pt x="16" y="0"/>
                    <a:pt x="17" y="1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6"/>
                    <a:pt x="31" y="27"/>
                    <a:pt x="29" y="27"/>
                  </a:cubicBezTo>
                  <a:lnTo>
                    <a:pt x="2" y="27"/>
                  </a:ln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1150"/>
            <p:cNvSpPr>
              <a:spLocks noEditPoints="1"/>
            </p:cNvSpPr>
            <p:nvPr/>
          </p:nvSpPr>
          <p:spPr bwMode="auto">
            <a:xfrm>
              <a:off x="315913" y="6584950"/>
              <a:ext cx="30163" cy="23813"/>
            </a:xfrm>
            <a:custGeom>
              <a:avLst/>
              <a:gdLst>
                <a:gd name="T0" fmla="*/ 19 w 19"/>
                <a:gd name="T1" fmla="*/ 5 h 15"/>
                <a:gd name="T2" fmla="*/ 0 w 19"/>
                <a:gd name="T3" fmla="*/ 5 h 15"/>
                <a:gd name="T4" fmla="*/ 0 w 19"/>
                <a:gd name="T5" fmla="*/ 0 h 15"/>
                <a:gd name="T6" fmla="*/ 19 w 19"/>
                <a:gd name="T7" fmla="*/ 0 h 15"/>
                <a:gd name="T8" fmla="*/ 19 w 19"/>
                <a:gd name="T9" fmla="*/ 5 h 15"/>
                <a:gd name="T10" fmla="*/ 19 w 19"/>
                <a:gd name="T11" fmla="*/ 15 h 15"/>
                <a:gd name="T12" fmla="*/ 0 w 19"/>
                <a:gd name="T13" fmla="*/ 15 h 15"/>
                <a:gd name="T14" fmla="*/ 0 w 19"/>
                <a:gd name="T15" fmla="*/ 10 h 15"/>
                <a:gd name="T16" fmla="*/ 19 w 19"/>
                <a:gd name="T17" fmla="*/ 10 h 15"/>
                <a:gd name="T18" fmla="*/ 19 w 19"/>
                <a:gd name="T1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5">
                  <a:moveTo>
                    <a:pt x="19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"/>
                  </a:lnTo>
                  <a:close/>
                  <a:moveTo>
                    <a:pt x="19" y="15"/>
                  </a:moveTo>
                  <a:lnTo>
                    <a:pt x="0" y="15"/>
                  </a:lnTo>
                  <a:lnTo>
                    <a:pt x="0" y="10"/>
                  </a:lnTo>
                  <a:lnTo>
                    <a:pt x="19" y="10"/>
                  </a:lnTo>
                  <a:lnTo>
                    <a:pt x="19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1151"/>
            <p:cNvSpPr>
              <a:spLocks noEditPoints="1"/>
            </p:cNvSpPr>
            <p:nvPr/>
          </p:nvSpPr>
          <p:spPr bwMode="auto">
            <a:xfrm>
              <a:off x="369888" y="6565900"/>
              <a:ext cx="11113" cy="53975"/>
            </a:xfrm>
            <a:custGeom>
              <a:avLst/>
              <a:gdLst>
                <a:gd name="T0" fmla="*/ 0 w 7"/>
                <a:gd name="T1" fmla="*/ 3 h 34"/>
                <a:gd name="T2" fmla="*/ 0 w 7"/>
                <a:gd name="T3" fmla="*/ 2 h 34"/>
                <a:gd name="T4" fmla="*/ 2 w 7"/>
                <a:gd name="T5" fmla="*/ 0 h 34"/>
                <a:gd name="T6" fmla="*/ 2 w 7"/>
                <a:gd name="T7" fmla="*/ 0 h 34"/>
                <a:gd name="T8" fmla="*/ 3 w 7"/>
                <a:gd name="T9" fmla="*/ 0 h 34"/>
                <a:gd name="T10" fmla="*/ 5 w 7"/>
                <a:gd name="T11" fmla="*/ 0 h 34"/>
                <a:gd name="T12" fmla="*/ 5 w 7"/>
                <a:gd name="T13" fmla="*/ 0 h 34"/>
                <a:gd name="T14" fmla="*/ 7 w 7"/>
                <a:gd name="T15" fmla="*/ 2 h 34"/>
                <a:gd name="T16" fmla="*/ 7 w 7"/>
                <a:gd name="T17" fmla="*/ 3 h 34"/>
                <a:gd name="T18" fmla="*/ 7 w 7"/>
                <a:gd name="T19" fmla="*/ 5 h 34"/>
                <a:gd name="T20" fmla="*/ 5 w 7"/>
                <a:gd name="T21" fmla="*/ 5 h 34"/>
                <a:gd name="T22" fmla="*/ 5 w 7"/>
                <a:gd name="T23" fmla="*/ 7 h 34"/>
                <a:gd name="T24" fmla="*/ 3 w 7"/>
                <a:gd name="T25" fmla="*/ 7 h 34"/>
                <a:gd name="T26" fmla="*/ 2 w 7"/>
                <a:gd name="T27" fmla="*/ 7 h 34"/>
                <a:gd name="T28" fmla="*/ 2 w 7"/>
                <a:gd name="T29" fmla="*/ 5 h 34"/>
                <a:gd name="T30" fmla="*/ 0 w 7"/>
                <a:gd name="T31" fmla="*/ 5 h 34"/>
                <a:gd name="T32" fmla="*/ 0 w 7"/>
                <a:gd name="T33" fmla="*/ 3 h 34"/>
                <a:gd name="T34" fmla="*/ 7 w 7"/>
                <a:gd name="T35" fmla="*/ 34 h 34"/>
                <a:gd name="T36" fmla="*/ 0 w 7"/>
                <a:gd name="T37" fmla="*/ 34 h 34"/>
                <a:gd name="T38" fmla="*/ 0 w 7"/>
                <a:gd name="T39" fmla="*/ 9 h 34"/>
                <a:gd name="T40" fmla="*/ 7 w 7"/>
                <a:gd name="T41" fmla="*/ 9 h 34"/>
                <a:gd name="T42" fmla="*/ 7 w 7"/>
                <a:gd name="T4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34">
                  <a:moveTo>
                    <a:pt x="0" y="3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close/>
                  <a:moveTo>
                    <a:pt x="7" y="34"/>
                  </a:moveTo>
                  <a:lnTo>
                    <a:pt x="0" y="34"/>
                  </a:lnTo>
                  <a:lnTo>
                    <a:pt x="0" y="9"/>
                  </a:lnTo>
                  <a:lnTo>
                    <a:pt x="7" y="9"/>
                  </a:lnTo>
                  <a:lnTo>
                    <a:pt x="7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Freeform 1152"/>
            <p:cNvSpPr>
              <a:spLocks/>
            </p:cNvSpPr>
            <p:nvPr/>
          </p:nvSpPr>
          <p:spPr bwMode="auto">
            <a:xfrm>
              <a:off x="388938" y="6580188"/>
              <a:ext cx="26988" cy="39688"/>
            </a:xfrm>
            <a:custGeom>
              <a:avLst/>
              <a:gdLst>
                <a:gd name="T0" fmla="*/ 3 w 10"/>
                <a:gd name="T1" fmla="*/ 0 h 15"/>
                <a:gd name="T2" fmla="*/ 3 w 10"/>
                <a:gd name="T3" fmla="*/ 2 h 15"/>
                <a:gd name="T4" fmla="*/ 5 w 10"/>
                <a:gd name="T5" fmla="*/ 1 h 15"/>
                <a:gd name="T6" fmla="*/ 7 w 10"/>
                <a:gd name="T7" fmla="*/ 0 h 15"/>
                <a:gd name="T8" fmla="*/ 8 w 10"/>
                <a:gd name="T9" fmla="*/ 0 h 15"/>
                <a:gd name="T10" fmla="*/ 9 w 10"/>
                <a:gd name="T11" fmla="*/ 1 h 15"/>
                <a:gd name="T12" fmla="*/ 10 w 10"/>
                <a:gd name="T13" fmla="*/ 3 h 15"/>
                <a:gd name="T14" fmla="*/ 10 w 10"/>
                <a:gd name="T15" fmla="*/ 6 h 15"/>
                <a:gd name="T16" fmla="*/ 10 w 10"/>
                <a:gd name="T17" fmla="*/ 15 h 15"/>
                <a:gd name="T18" fmla="*/ 7 w 10"/>
                <a:gd name="T19" fmla="*/ 15 h 15"/>
                <a:gd name="T20" fmla="*/ 7 w 10"/>
                <a:gd name="T21" fmla="*/ 6 h 15"/>
                <a:gd name="T22" fmla="*/ 7 w 10"/>
                <a:gd name="T23" fmla="*/ 5 h 15"/>
                <a:gd name="T24" fmla="*/ 6 w 10"/>
                <a:gd name="T25" fmla="*/ 4 h 15"/>
                <a:gd name="T26" fmla="*/ 6 w 10"/>
                <a:gd name="T27" fmla="*/ 3 h 15"/>
                <a:gd name="T28" fmla="*/ 5 w 10"/>
                <a:gd name="T29" fmla="*/ 3 h 15"/>
                <a:gd name="T30" fmla="*/ 4 w 10"/>
                <a:gd name="T31" fmla="*/ 4 h 15"/>
                <a:gd name="T32" fmla="*/ 3 w 10"/>
                <a:gd name="T33" fmla="*/ 4 h 15"/>
                <a:gd name="T34" fmla="*/ 3 w 10"/>
                <a:gd name="T35" fmla="*/ 15 h 15"/>
                <a:gd name="T36" fmla="*/ 0 w 10"/>
                <a:gd name="T37" fmla="*/ 15 h 15"/>
                <a:gd name="T38" fmla="*/ 0 w 10"/>
                <a:gd name="T39" fmla="*/ 0 h 15"/>
                <a:gd name="T40" fmla="*/ 3 w 10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15">
                  <a:moveTo>
                    <a:pt x="3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4"/>
                    <a:pt x="10" y="5"/>
                    <a:pt x="10" y="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1153"/>
            <p:cNvSpPr>
              <a:spLocks/>
            </p:cNvSpPr>
            <p:nvPr/>
          </p:nvSpPr>
          <p:spPr bwMode="auto">
            <a:xfrm>
              <a:off x="423863" y="6580188"/>
              <a:ext cx="28575" cy="39688"/>
            </a:xfrm>
            <a:custGeom>
              <a:avLst/>
              <a:gdLst>
                <a:gd name="T0" fmla="*/ 5 w 11"/>
                <a:gd name="T1" fmla="*/ 12 h 15"/>
                <a:gd name="T2" fmla="*/ 7 w 11"/>
                <a:gd name="T3" fmla="*/ 11 h 15"/>
                <a:gd name="T4" fmla="*/ 7 w 11"/>
                <a:gd name="T5" fmla="*/ 10 h 15"/>
                <a:gd name="T6" fmla="*/ 11 w 11"/>
                <a:gd name="T7" fmla="*/ 10 h 15"/>
                <a:gd name="T8" fmla="*/ 10 w 11"/>
                <a:gd name="T9" fmla="*/ 12 h 15"/>
                <a:gd name="T10" fmla="*/ 9 w 11"/>
                <a:gd name="T11" fmla="*/ 14 h 15"/>
                <a:gd name="T12" fmla="*/ 7 w 11"/>
                <a:gd name="T13" fmla="*/ 15 h 15"/>
                <a:gd name="T14" fmla="*/ 5 w 11"/>
                <a:gd name="T15" fmla="*/ 15 h 15"/>
                <a:gd name="T16" fmla="*/ 3 w 11"/>
                <a:gd name="T17" fmla="*/ 15 h 15"/>
                <a:gd name="T18" fmla="*/ 1 w 11"/>
                <a:gd name="T19" fmla="*/ 13 h 15"/>
                <a:gd name="T20" fmla="*/ 0 w 11"/>
                <a:gd name="T21" fmla="*/ 11 h 15"/>
                <a:gd name="T22" fmla="*/ 0 w 11"/>
                <a:gd name="T23" fmla="*/ 8 h 15"/>
                <a:gd name="T24" fmla="*/ 0 w 11"/>
                <a:gd name="T25" fmla="*/ 7 h 15"/>
                <a:gd name="T26" fmla="*/ 0 w 11"/>
                <a:gd name="T27" fmla="*/ 4 h 15"/>
                <a:gd name="T28" fmla="*/ 1 w 11"/>
                <a:gd name="T29" fmla="*/ 2 h 15"/>
                <a:gd name="T30" fmla="*/ 3 w 11"/>
                <a:gd name="T31" fmla="*/ 1 h 15"/>
                <a:gd name="T32" fmla="*/ 5 w 11"/>
                <a:gd name="T33" fmla="*/ 0 h 15"/>
                <a:gd name="T34" fmla="*/ 8 w 11"/>
                <a:gd name="T35" fmla="*/ 1 h 15"/>
                <a:gd name="T36" fmla="*/ 9 w 11"/>
                <a:gd name="T37" fmla="*/ 2 h 15"/>
                <a:gd name="T38" fmla="*/ 10 w 11"/>
                <a:gd name="T39" fmla="*/ 3 h 15"/>
                <a:gd name="T40" fmla="*/ 11 w 11"/>
                <a:gd name="T41" fmla="*/ 6 h 15"/>
                <a:gd name="T42" fmla="*/ 7 w 11"/>
                <a:gd name="T43" fmla="*/ 6 h 15"/>
                <a:gd name="T44" fmla="*/ 7 w 11"/>
                <a:gd name="T45" fmla="*/ 4 h 15"/>
                <a:gd name="T46" fmla="*/ 5 w 11"/>
                <a:gd name="T47" fmla="*/ 3 h 15"/>
                <a:gd name="T48" fmla="*/ 4 w 11"/>
                <a:gd name="T49" fmla="*/ 4 h 15"/>
                <a:gd name="T50" fmla="*/ 4 w 11"/>
                <a:gd name="T51" fmla="*/ 4 h 15"/>
                <a:gd name="T52" fmla="*/ 4 w 11"/>
                <a:gd name="T53" fmla="*/ 5 h 15"/>
                <a:gd name="T54" fmla="*/ 4 w 11"/>
                <a:gd name="T55" fmla="*/ 7 h 15"/>
                <a:gd name="T56" fmla="*/ 4 w 11"/>
                <a:gd name="T57" fmla="*/ 8 h 15"/>
                <a:gd name="T58" fmla="*/ 4 w 11"/>
                <a:gd name="T59" fmla="*/ 10 h 15"/>
                <a:gd name="T60" fmla="*/ 4 w 11"/>
                <a:gd name="T61" fmla="*/ 11 h 15"/>
                <a:gd name="T62" fmla="*/ 4 w 11"/>
                <a:gd name="T63" fmla="*/ 12 h 15"/>
                <a:gd name="T64" fmla="*/ 5 w 11"/>
                <a:gd name="T6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" h="15">
                  <a:moveTo>
                    <a:pt x="5" y="12"/>
                  </a:moveTo>
                  <a:cubicBezTo>
                    <a:pt x="6" y="12"/>
                    <a:pt x="6" y="12"/>
                    <a:pt x="7" y="11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10" y="13"/>
                    <a:pt x="10" y="13"/>
                    <a:pt x="9" y="14"/>
                  </a:cubicBezTo>
                  <a:cubicBezTo>
                    <a:pt x="9" y="14"/>
                    <a:pt x="8" y="14"/>
                    <a:pt x="7" y="15"/>
                  </a:cubicBezTo>
                  <a:cubicBezTo>
                    <a:pt x="7" y="15"/>
                    <a:pt x="6" y="15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2" y="14"/>
                    <a:pt x="2" y="14"/>
                    <a:pt x="1" y="13"/>
                  </a:cubicBezTo>
                  <a:cubicBezTo>
                    <a:pt x="1" y="13"/>
                    <a:pt x="0" y="12"/>
                    <a:pt x="0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1" y="3"/>
                    <a:pt x="1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8" y="1"/>
                    <a:pt x="9" y="1"/>
                    <a:pt x="9" y="2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0" y="4"/>
                    <a:pt x="11" y="5"/>
                    <a:pt x="11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6" y="4"/>
                    <a:pt x="6" y="3"/>
                    <a:pt x="5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0"/>
                    <a:pt x="4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1154"/>
            <p:cNvSpPr>
              <a:spLocks/>
            </p:cNvSpPr>
            <p:nvPr/>
          </p:nvSpPr>
          <p:spPr bwMode="auto">
            <a:xfrm>
              <a:off x="458788" y="6580188"/>
              <a:ext cx="19050" cy="39688"/>
            </a:xfrm>
            <a:custGeom>
              <a:avLst/>
              <a:gdLst>
                <a:gd name="T0" fmla="*/ 7 w 7"/>
                <a:gd name="T1" fmla="*/ 4 h 15"/>
                <a:gd name="T2" fmla="*/ 6 w 7"/>
                <a:gd name="T3" fmla="*/ 4 h 15"/>
                <a:gd name="T4" fmla="*/ 6 w 7"/>
                <a:gd name="T5" fmla="*/ 4 h 15"/>
                <a:gd name="T6" fmla="*/ 4 w 7"/>
                <a:gd name="T7" fmla="*/ 4 h 15"/>
                <a:gd name="T8" fmla="*/ 3 w 7"/>
                <a:gd name="T9" fmla="*/ 5 h 15"/>
                <a:gd name="T10" fmla="*/ 3 w 7"/>
                <a:gd name="T11" fmla="*/ 15 h 15"/>
                <a:gd name="T12" fmla="*/ 0 w 7"/>
                <a:gd name="T13" fmla="*/ 15 h 15"/>
                <a:gd name="T14" fmla="*/ 0 w 7"/>
                <a:gd name="T15" fmla="*/ 0 h 15"/>
                <a:gd name="T16" fmla="*/ 3 w 7"/>
                <a:gd name="T17" fmla="*/ 0 h 15"/>
                <a:gd name="T18" fmla="*/ 3 w 7"/>
                <a:gd name="T19" fmla="*/ 2 h 15"/>
                <a:gd name="T20" fmla="*/ 4 w 7"/>
                <a:gd name="T21" fmla="*/ 1 h 15"/>
                <a:gd name="T22" fmla="*/ 6 w 7"/>
                <a:gd name="T23" fmla="*/ 0 h 15"/>
                <a:gd name="T24" fmla="*/ 6 w 7"/>
                <a:gd name="T25" fmla="*/ 0 h 15"/>
                <a:gd name="T26" fmla="*/ 7 w 7"/>
                <a:gd name="T27" fmla="*/ 0 h 15"/>
                <a:gd name="T28" fmla="*/ 7 w 7"/>
                <a:gd name="T2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">
                  <a:moveTo>
                    <a:pt x="7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1155"/>
            <p:cNvSpPr>
              <a:spLocks noEditPoints="1"/>
            </p:cNvSpPr>
            <p:nvPr/>
          </p:nvSpPr>
          <p:spPr bwMode="auto">
            <a:xfrm>
              <a:off x="479425" y="6580188"/>
              <a:ext cx="30163" cy="39688"/>
            </a:xfrm>
            <a:custGeom>
              <a:avLst/>
              <a:gdLst>
                <a:gd name="T0" fmla="*/ 6 w 11"/>
                <a:gd name="T1" fmla="*/ 15 h 15"/>
                <a:gd name="T2" fmla="*/ 4 w 11"/>
                <a:gd name="T3" fmla="*/ 15 h 15"/>
                <a:gd name="T4" fmla="*/ 2 w 11"/>
                <a:gd name="T5" fmla="*/ 13 h 15"/>
                <a:gd name="T6" fmla="*/ 1 w 11"/>
                <a:gd name="T7" fmla="*/ 11 h 15"/>
                <a:gd name="T8" fmla="*/ 0 w 11"/>
                <a:gd name="T9" fmla="*/ 8 h 15"/>
                <a:gd name="T10" fmla="*/ 0 w 11"/>
                <a:gd name="T11" fmla="*/ 7 h 15"/>
                <a:gd name="T12" fmla="*/ 1 w 11"/>
                <a:gd name="T13" fmla="*/ 4 h 15"/>
                <a:gd name="T14" fmla="*/ 2 w 11"/>
                <a:gd name="T15" fmla="*/ 2 h 15"/>
                <a:gd name="T16" fmla="*/ 3 w 11"/>
                <a:gd name="T17" fmla="*/ 1 h 15"/>
                <a:gd name="T18" fmla="*/ 6 w 11"/>
                <a:gd name="T19" fmla="*/ 0 h 15"/>
                <a:gd name="T20" fmla="*/ 10 w 11"/>
                <a:gd name="T21" fmla="*/ 2 h 15"/>
                <a:gd name="T22" fmla="*/ 11 w 11"/>
                <a:gd name="T23" fmla="*/ 7 h 15"/>
                <a:gd name="T24" fmla="*/ 11 w 11"/>
                <a:gd name="T25" fmla="*/ 9 h 15"/>
                <a:gd name="T26" fmla="*/ 4 w 11"/>
                <a:gd name="T27" fmla="*/ 9 h 15"/>
                <a:gd name="T28" fmla="*/ 4 w 11"/>
                <a:gd name="T29" fmla="*/ 10 h 15"/>
                <a:gd name="T30" fmla="*/ 5 w 11"/>
                <a:gd name="T31" fmla="*/ 11 h 15"/>
                <a:gd name="T32" fmla="*/ 5 w 11"/>
                <a:gd name="T33" fmla="*/ 12 h 15"/>
                <a:gd name="T34" fmla="*/ 6 w 11"/>
                <a:gd name="T35" fmla="*/ 12 h 15"/>
                <a:gd name="T36" fmla="*/ 8 w 11"/>
                <a:gd name="T37" fmla="*/ 12 h 15"/>
                <a:gd name="T38" fmla="*/ 10 w 11"/>
                <a:gd name="T39" fmla="*/ 11 h 15"/>
                <a:gd name="T40" fmla="*/ 11 w 11"/>
                <a:gd name="T41" fmla="*/ 13 h 15"/>
                <a:gd name="T42" fmla="*/ 10 w 11"/>
                <a:gd name="T43" fmla="*/ 14 h 15"/>
                <a:gd name="T44" fmla="*/ 9 w 11"/>
                <a:gd name="T45" fmla="*/ 14 h 15"/>
                <a:gd name="T46" fmla="*/ 8 w 11"/>
                <a:gd name="T47" fmla="*/ 15 h 15"/>
                <a:gd name="T48" fmla="*/ 6 w 11"/>
                <a:gd name="T49" fmla="*/ 15 h 15"/>
                <a:gd name="T50" fmla="*/ 6 w 11"/>
                <a:gd name="T51" fmla="*/ 3 h 15"/>
                <a:gd name="T52" fmla="*/ 4 w 11"/>
                <a:gd name="T53" fmla="*/ 4 h 15"/>
                <a:gd name="T54" fmla="*/ 4 w 11"/>
                <a:gd name="T55" fmla="*/ 6 h 15"/>
                <a:gd name="T56" fmla="*/ 8 w 11"/>
                <a:gd name="T57" fmla="*/ 6 h 15"/>
                <a:gd name="T58" fmla="*/ 8 w 11"/>
                <a:gd name="T59" fmla="*/ 6 h 15"/>
                <a:gd name="T60" fmla="*/ 7 w 11"/>
                <a:gd name="T61" fmla="*/ 4 h 15"/>
                <a:gd name="T62" fmla="*/ 6 w 11"/>
                <a:gd name="T6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" h="15">
                  <a:moveTo>
                    <a:pt x="6" y="15"/>
                  </a:moveTo>
                  <a:cubicBezTo>
                    <a:pt x="5" y="15"/>
                    <a:pt x="4" y="15"/>
                    <a:pt x="4" y="15"/>
                  </a:cubicBezTo>
                  <a:cubicBezTo>
                    <a:pt x="3" y="14"/>
                    <a:pt x="2" y="14"/>
                    <a:pt x="2" y="13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8" y="0"/>
                    <a:pt x="9" y="1"/>
                    <a:pt x="10" y="2"/>
                  </a:cubicBezTo>
                  <a:cubicBezTo>
                    <a:pt x="11" y="3"/>
                    <a:pt x="11" y="5"/>
                    <a:pt x="11" y="7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4" y="11"/>
                    <a:pt x="4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8" y="12"/>
                    <a:pt x="8" y="12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9" y="14"/>
                  </a:cubicBezTo>
                  <a:cubicBezTo>
                    <a:pt x="9" y="15"/>
                    <a:pt x="8" y="15"/>
                    <a:pt x="8" y="15"/>
                  </a:cubicBezTo>
                  <a:cubicBezTo>
                    <a:pt x="7" y="15"/>
                    <a:pt x="7" y="15"/>
                    <a:pt x="6" y="15"/>
                  </a:cubicBezTo>
                  <a:close/>
                  <a:moveTo>
                    <a:pt x="6" y="3"/>
                  </a:moveTo>
                  <a:cubicBezTo>
                    <a:pt x="5" y="3"/>
                    <a:pt x="5" y="4"/>
                    <a:pt x="4" y="4"/>
                  </a:cubicBezTo>
                  <a:cubicBezTo>
                    <a:pt x="4" y="4"/>
                    <a:pt x="4" y="5"/>
                    <a:pt x="4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4"/>
                    <a:pt x="7" y="4"/>
                  </a:cubicBezTo>
                  <a:cubicBezTo>
                    <a:pt x="7" y="4"/>
                    <a:pt x="6" y="3"/>
                    <a:pt x="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1156"/>
            <p:cNvSpPr>
              <a:spLocks noEditPoints="1"/>
            </p:cNvSpPr>
            <p:nvPr/>
          </p:nvSpPr>
          <p:spPr bwMode="auto">
            <a:xfrm>
              <a:off x="514350" y="6580188"/>
              <a:ext cx="30163" cy="39688"/>
            </a:xfrm>
            <a:custGeom>
              <a:avLst/>
              <a:gdLst>
                <a:gd name="T0" fmla="*/ 7 w 11"/>
                <a:gd name="T1" fmla="*/ 15 h 15"/>
                <a:gd name="T2" fmla="*/ 7 w 11"/>
                <a:gd name="T3" fmla="*/ 14 h 15"/>
                <a:gd name="T4" fmla="*/ 7 w 11"/>
                <a:gd name="T5" fmla="*/ 14 h 15"/>
                <a:gd name="T6" fmla="*/ 6 w 11"/>
                <a:gd name="T7" fmla="*/ 15 h 15"/>
                <a:gd name="T8" fmla="*/ 4 w 11"/>
                <a:gd name="T9" fmla="*/ 15 h 15"/>
                <a:gd name="T10" fmla="*/ 3 w 11"/>
                <a:gd name="T11" fmla="*/ 15 h 15"/>
                <a:gd name="T12" fmla="*/ 1 w 11"/>
                <a:gd name="T13" fmla="*/ 14 h 15"/>
                <a:gd name="T14" fmla="*/ 0 w 11"/>
                <a:gd name="T15" fmla="*/ 13 h 15"/>
                <a:gd name="T16" fmla="*/ 0 w 11"/>
                <a:gd name="T17" fmla="*/ 11 h 15"/>
                <a:gd name="T18" fmla="*/ 0 w 11"/>
                <a:gd name="T19" fmla="*/ 9 h 15"/>
                <a:gd name="T20" fmla="*/ 1 w 11"/>
                <a:gd name="T21" fmla="*/ 7 h 15"/>
                <a:gd name="T22" fmla="*/ 3 w 11"/>
                <a:gd name="T23" fmla="*/ 6 h 15"/>
                <a:gd name="T24" fmla="*/ 6 w 11"/>
                <a:gd name="T25" fmla="*/ 6 h 15"/>
                <a:gd name="T26" fmla="*/ 7 w 11"/>
                <a:gd name="T27" fmla="*/ 6 h 15"/>
                <a:gd name="T28" fmla="*/ 7 w 11"/>
                <a:gd name="T29" fmla="*/ 5 h 15"/>
                <a:gd name="T30" fmla="*/ 6 w 11"/>
                <a:gd name="T31" fmla="*/ 4 h 15"/>
                <a:gd name="T32" fmla="*/ 5 w 11"/>
                <a:gd name="T33" fmla="*/ 3 h 15"/>
                <a:gd name="T34" fmla="*/ 4 w 11"/>
                <a:gd name="T35" fmla="*/ 4 h 15"/>
                <a:gd name="T36" fmla="*/ 4 w 11"/>
                <a:gd name="T37" fmla="*/ 5 h 15"/>
                <a:gd name="T38" fmla="*/ 0 w 11"/>
                <a:gd name="T39" fmla="*/ 5 h 15"/>
                <a:gd name="T40" fmla="*/ 1 w 11"/>
                <a:gd name="T41" fmla="*/ 3 h 15"/>
                <a:gd name="T42" fmla="*/ 2 w 11"/>
                <a:gd name="T43" fmla="*/ 2 h 15"/>
                <a:gd name="T44" fmla="*/ 3 w 11"/>
                <a:gd name="T45" fmla="*/ 1 h 15"/>
                <a:gd name="T46" fmla="*/ 6 w 11"/>
                <a:gd name="T47" fmla="*/ 0 h 15"/>
                <a:gd name="T48" fmla="*/ 8 w 11"/>
                <a:gd name="T49" fmla="*/ 0 h 15"/>
                <a:gd name="T50" fmla="*/ 9 w 11"/>
                <a:gd name="T51" fmla="*/ 1 h 15"/>
                <a:gd name="T52" fmla="*/ 10 w 11"/>
                <a:gd name="T53" fmla="*/ 3 h 15"/>
                <a:gd name="T54" fmla="*/ 11 w 11"/>
                <a:gd name="T55" fmla="*/ 5 h 15"/>
                <a:gd name="T56" fmla="*/ 11 w 11"/>
                <a:gd name="T57" fmla="*/ 11 h 15"/>
                <a:gd name="T58" fmla="*/ 11 w 11"/>
                <a:gd name="T59" fmla="*/ 12 h 15"/>
                <a:gd name="T60" fmla="*/ 11 w 11"/>
                <a:gd name="T61" fmla="*/ 13 h 15"/>
                <a:gd name="T62" fmla="*/ 11 w 11"/>
                <a:gd name="T63" fmla="*/ 14 h 15"/>
                <a:gd name="T64" fmla="*/ 11 w 11"/>
                <a:gd name="T65" fmla="*/ 15 h 15"/>
                <a:gd name="T66" fmla="*/ 11 w 11"/>
                <a:gd name="T67" fmla="*/ 15 h 15"/>
                <a:gd name="T68" fmla="*/ 7 w 11"/>
                <a:gd name="T69" fmla="*/ 15 h 15"/>
                <a:gd name="T70" fmla="*/ 5 w 11"/>
                <a:gd name="T71" fmla="*/ 12 h 15"/>
                <a:gd name="T72" fmla="*/ 6 w 11"/>
                <a:gd name="T73" fmla="*/ 12 h 15"/>
                <a:gd name="T74" fmla="*/ 7 w 11"/>
                <a:gd name="T75" fmla="*/ 11 h 15"/>
                <a:gd name="T76" fmla="*/ 7 w 11"/>
                <a:gd name="T77" fmla="*/ 8 h 15"/>
                <a:gd name="T78" fmla="*/ 6 w 11"/>
                <a:gd name="T79" fmla="*/ 8 h 15"/>
                <a:gd name="T80" fmla="*/ 5 w 11"/>
                <a:gd name="T81" fmla="*/ 8 h 15"/>
                <a:gd name="T82" fmla="*/ 4 w 11"/>
                <a:gd name="T83" fmla="*/ 9 h 15"/>
                <a:gd name="T84" fmla="*/ 4 w 11"/>
                <a:gd name="T85" fmla="*/ 10 h 15"/>
                <a:gd name="T86" fmla="*/ 4 w 11"/>
                <a:gd name="T87" fmla="*/ 11 h 15"/>
                <a:gd name="T88" fmla="*/ 4 w 11"/>
                <a:gd name="T89" fmla="*/ 12 h 15"/>
                <a:gd name="T90" fmla="*/ 5 w 11"/>
                <a:gd name="T9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6" y="14"/>
                    <a:pt x="6" y="15"/>
                  </a:cubicBezTo>
                  <a:cubicBezTo>
                    <a:pt x="5" y="15"/>
                    <a:pt x="5" y="15"/>
                    <a:pt x="4" y="15"/>
                  </a:cubicBezTo>
                  <a:cubicBezTo>
                    <a:pt x="4" y="15"/>
                    <a:pt x="3" y="15"/>
                    <a:pt x="3" y="15"/>
                  </a:cubicBezTo>
                  <a:cubicBezTo>
                    <a:pt x="2" y="15"/>
                    <a:pt x="2" y="14"/>
                    <a:pt x="1" y="14"/>
                  </a:cubicBezTo>
                  <a:cubicBezTo>
                    <a:pt x="1" y="14"/>
                    <a:pt x="1" y="13"/>
                    <a:pt x="0" y="13"/>
                  </a:cubicBezTo>
                  <a:cubicBezTo>
                    <a:pt x="0" y="12"/>
                    <a:pt x="0" y="11"/>
                    <a:pt x="0" y="11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2" y="7"/>
                    <a:pt x="3" y="7"/>
                    <a:pt x="3" y="6"/>
                  </a:cubicBezTo>
                  <a:cubicBezTo>
                    <a:pt x="4" y="6"/>
                    <a:pt x="5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1" y="3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8" y="1"/>
                    <a:pt x="9" y="1"/>
                    <a:pt x="9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7" y="15"/>
                  </a:lnTo>
                  <a:close/>
                  <a:moveTo>
                    <a:pt x="5" y="12"/>
                  </a:moveTo>
                  <a:cubicBezTo>
                    <a:pt x="5" y="12"/>
                    <a:pt x="6" y="12"/>
                    <a:pt x="6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5" y="12"/>
                    <a:pt x="5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1157"/>
            <p:cNvSpPr>
              <a:spLocks/>
            </p:cNvSpPr>
            <p:nvPr/>
          </p:nvSpPr>
          <p:spPr bwMode="auto">
            <a:xfrm>
              <a:off x="549275" y="6580188"/>
              <a:ext cx="26988" cy="39688"/>
            </a:xfrm>
            <a:custGeom>
              <a:avLst/>
              <a:gdLst>
                <a:gd name="T0" fmla="*/ 7 w 10"/>
                <a:gd name="T1" fmla="*/ 11 h 15"/>
                <a:gd name="T2" fmla="*/ 6 w 10"/>
                <a:gd name="T3" fmla="*/ 10 h 15"/>
                <a:gd name="T4" fmla="*/ 6 w 10"/>
                <a:gd name="T5" fmla="*/ 10 h 15"/>
                <a:gd name="T6" fmla="*/ 5 w 10"/>
                <a:gd name="T7" fmla="*/ 10 h 15"/>
                <a:gd name="T8" fmla="*/ 4 w 10"/>
                <a:gd name="T9" fmla="*/ 9 h 15"/>
                <a:gd name="T10" fmla="*/ 2 w 10"/>
                <a:gd name="T11" fmla="*/ 8 h 15"/>
                <a:gd name="T12" fmla="*/ 1 w 10"/>
                <a:gd name="T13" fmla="*/ 7 h 15"/>
                <a:gd name="T14" fmla="*/ 0 w 10"/>
                <a:gd name="T15" fmla="*/ 6 h 15"/>
                <a:gd name="T16" fmla="*/ 0 w 10"/>
                <a:gd name="T17" fmla="*/ 5 h 15"/>
                <a:gd name="T18" fmla="*/ 0 w 10"/>
                <a:gd name="T19" fmla="*/ 3 h 15"/>
                <a:gd name="T20" fmla="*/ 1 w 10"/>
                <a:gd name="T21" fmla="*/ 1 h 15"/>
                <a:gd name="T22" fmla="*/ 3 w 10"/>
                <a:gd name="T23" fmla="*/ 1 h 15"/>
                <a:gd name="T24" fmla="*/ 5 w 10"/>
                <a:gd name="T25" fmla="*/ 0 h 15"/>
                <a:gd name="T26" fmla="*/ 7 w 10"/>
                <a:gd name="T27" fmla="*/ 1 h 15"/>
                <a:gd name="T28" fmla="*/ 9 w 10"/>
                <a:gd name="T29" fmla="*/ 1 h 15"/>
                <a:gd name="T30" fmla="*/ 10 w 10"/>
                <a:gd name="T31" fmla="*/ 3 h 15"/>
                <a:gd name="T32" fmla="*/ 10 w 10"/>
                <a:gd name="T33" fmla="*/ 5 h 15"/>
                <a:gd name="T34" fmla="*/ 6 w 10"/>
                <a:gd name="T35" fmla="*/ 5 h 15"/>
                <a:gd name="T36" fmla="*/ 6 w 10"/>
                <a:gd name="T37" fmla="*/ 3 h 15"/>
                <a:gd name="T38" fmla="*/ 5 w 10"/>
                <a:gd name="T39" fmla="*/ 3 h 15"/>
                <a:gd name="T40" fmla="*/ 4 w 10"/>
                <a:gd name="T41" fmla="*/ 3 h 15"/>
                <a:gd name="T42" fmla="*/ 4 w 10"/>
                <a:gd name="T43" fmla="*/ 4 h 15"/>
                <a:gd name="T44" fmla="*/ 4 w 10"/>
                <a:gd name="T45" fmla="*/ 5 h 15"/>
                <a:gd name="T46" fmla="*/ 4 w 10"/>
                <a:gd name="T47" fmla="*/ 5 h 15"/>
                <a:gd name="T48" fmla="*/ 5 w 10"/>
                <a:gd name="T49" fmla="*/ 6 h 15"/>
                <a:gd name="T50" fmla="*/ 6 w 10"/>
                <a:gd name="T51" fmla="*/ 6 h 15"/>
                <a:gd name="T52" fmla="*/ 8 w 10"/>
                <a:gd name="T53" fmla="*/ 7 h 15"/>
                <a:gd name="T54" fmla="*/ 9 w 10"/>
                <a:gd name="T55" fmla="*/ 8 h 15"/>
                <a:gd name="T56" fmla="*/ 10 w 10"/>
                <a:gd name="T57" fmla="*/ 9 h 15"/>
                <a:gd name="T58" fmla="*/ 10 w 10"/>
                <a:gd name="T59" fmla="*/ 11 h 15"/>
                <a:gd name="T60" fmla="*/ 10 w 10"/>
                <a:gd name="T61" fmla="*/ 13 h 15"/>
                <a:gd name="T62" fmla="*/ 9 w 10"/>
                <a:gd name="T63" fmla="*/ 14 h 15"/>
                <a:gd name="T64" fmla="*/ 7 w 10"/>
                <a:gd name="T65" fmla="*/ 15 h 15"/>
                <a:gd name="T66" fmla="*/ 5 w 10"/>
                <a:gd name="T67" fmla="*/ 15 h 15"/>
                <a:gd name="T68" fmla="*/ 3 w 10"/>
                <a:gd name="T69" fmla="*/ 15 h 15"/>
                <a:gd name="T70" fmla="*/ 1 w 10"/>
                <a:gd name="T71" fmla="*/ 14 h 15"/>
                <a:gd name="T72" fmla="*/ 0 w 10"/>
                <a:gd name="T73" fmla="*/ 12 h 15"/>
                <a:gd name="T74" fmla="*/ 0 w 10"/>
                <a:gd name="T75" fmla="*/ 10 h 15"/>
                <a:gd name="T76" fmla="*/ 3 w 10"/>
                <a:gd name="T77" fmla="*/ 10 h 15"/>
                <a:gd name="T78" fmla="*/ 3 w 10"/>
                <a:gd name="T79" fmla="*/ 11 h 15"/>
                <a:gd name="T80" fmla="*/ 4 w 10"/>
                <a:gd name="T81" fmla="*/ 12 h 15"/>
                <a:gd name="T82" fmla="*/ 4 w 10"/>
                <a:gd name="T83" fmla="*/ 12 h 15"/>
                <a:gd name="T84" fmla="*/ 5 w 10"/>
                <a:gd name="T85" fmla="*/ 12 h 15"/>
                <a:gd name="T86" fmla="*/ 7 w 10"/>
                <a:gd name="T87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" h="15">
                  <a:moveTo>
                    <a:pt x="7" y="11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5" y="9"/>
                    <a:pt x="4" y="9"/>
                  </a:cubicBezTo>
                  <a:cubicBezTo>
                    <a:pt x="3" y="9"/>
                    <a:pt x="3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7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9" y="2"/>
                    <a:pt x="10" y="2"/>
                    <a:pt x="10" y="3"/>
                  </a:cubicBezTo>
                  <a:cubicBezTo>
                    <a:pt x="10" y="3"/>
                    <a:pt x="10" y="4"/>
                    <a:pt x="10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7" y="6"/>
                    <a:pt x="7" y="7"/>
                    <a:pt x="8" y="7"/>
                  </a:cubicBezTo>
                  <a:cubicBezTo>
                    <a:pt x="8" y="7"/>
                    <a:pt x="9" y="8"/>
                    <a:pt x="9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10" y="11"/>
                    <a:pt x="10" y="12"/>
                    <a:pt x="10" y="13"/>
                  </a:cubicBezTo>
                  <a:cubicBezTo>
                    <a:pt x="10" y="13"/>
                    <a:pt x="9" y="14"/>
                    <a:pt x="9" y="14"/>
                  </a:cubicBezTo>
                  <a:cubicBezTo>
                    <a:pt x="8" y="14"/>
                    <a:pt x="8" y="15"/>
                    <a:pt x="7" y="15"/>
                  </a:cubicBezTo>
                  <a:cubicBezTo>
                    <a:pt x="7" y="15"/>
                    <a:pt x="6" y="15"/>
                    <a:pt x="5" y="15"/>
                  </a:cubicBezTo>
                  <a:cubicBezTo>
                    <a:pt x="4" y="15"/>
                    <a:pt x="3" y="15"/>
                    <a:pt x="3" y="15"/>
                  </a:cubicBezTo>
                  <a:cubicBezTo>
                    <a:pt x="2" y="14"/>
                    <a:pt x="1" y="14"/>
                    <a:pt x="1" y="14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2"/>
                    <a:pt x="7" y="12"/>
                    <a:pt x="7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Freeform 1158"/>
            <p:cNvSpPr>
              <a:spLocks noEditPoints="1"/>
            </p:cNvSpPr>
            <p:nvPr/>
          </p:nvSpPr>
          <p:spPr bwMode="auto">
            <a:xfrm>
              <a:off x="584200" y="6565900"/>
              <a:ext cx="11113" cy="53975"/>
            </a:xfrm>
            <a:custGeom>
              <a:avLst/>
              <a:gdLst>
                <a:gd name="T0" fmla="*/ 0 w 7"/>
                <a:gd name="T1" fmla="*/ 3 h 34"/>
                <a:gd name="T2" fmla="*/ 0 w 7"/>
                <a:gd name="T3" fmla="*/ 2 h 34"/>
                <a:gd name="T4" fmla="*/ 0 w 7"/>
                <a:gd name="T5" fmla="*/ 0 h 34"/>
                <a:gd name="T6" fmla="*/ 2 w 7"/>
                <a:gd name="T7" fmla="*/ 0 h 34"/>
                <a:gd name="T8" fmla="*/ 4 w 7"/>
                <a:gd name="T9" fmla="*/ 0 h 34"/>
                <a:gd name="T10" fmla="*/ 4 w 7"/>
                <a:gd name="T11" fmla="*/ 0 h 34"/>
                <a:gd name="T12" fmla="*/ 5 w 7"/>
                <a:gd name="T13" fmla="*/ 0 h 34"/>
                <a:gd name="T14" fmla="*/ 7 w 7"/>
                <a:gd name="T15" fmla="*/ 2 h 34"/>
                <a:gd name="T16" fmla="*/ 7 w 7"/>
                <a:gd name="T17" fmla="*/ 3 h 34"/>
                <a:gd name="T18" fmla="*/ 7 w 7"/>
                <a:gd name="T19" fmla="*/ 5 h 34"/>
                <a:gd name="T20" fmla="*/ 5 w 7"/>
                <a:gd name="T21" fmla="*/ 5 h 34"/>
                <a:gd name="T22" fmla="*/ 4 w 7"/>
                <a:gd name="T23" fmla="*/ 7 h 34"/>
                <a:gd name="T24" fmla="*/ 4 w 7"/>
                <a:gd name="T25" fmla="*/ 7 h 34"/>
                <a:gd name="T26" fmla="*/ 2 w 7"/>
                <a:gd name="T27" fmla="*/ 7 h 34"/>
                <a:gd name="T28" fmla="*/ 0 w 7"/>
                <a:gd name="T29" fmla="*/ 5 h 34"/>
                <a:gd name="T30" fmla="*/ 0 w 7"/>
                <a:gd name="T31" fmla="*/ 5 h 34"/>
                <a:gd name="T32" fmla="*/ 0 w 7"/>
                <a:gd name="T33" fmla="*/ 3 h 34"/>
                <a:gd name="T34" fmla="*/ 7 w 7"/>
                <a:gd name="T35" fmla="*/ 34 h 34"/>
                <a:gd name="T36" fmla="*/ 0 w 7"/>
                <a:gd name="T37" fmla="*/ 34 h 34"/>
                <a:gd name="T38" fmla="*/ 0 w 7"/>
                <a:gd name="T39" fmla="*/ 9 h 34"/>
                <a:gd name="T40" fmla="*/ 7 w 7"/>
                <a:gd name="T41" fmla="*/ 9 h 34"/>
                <a:gd name="T42" fmla="*/ 7 w 7"/>
                <a:gd name="T4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34">
                  <a:moveTo>
                    <a:pt x="0" y="3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close/>
                  <a:moveTo>
                    <a:pt x="7" y="34"/>
                  </a:moveTo>
                  <a:lnTo>
                    <a:pt x="0" y="34"/>
                  </a:lnTo>
                  <a:lnTo>
                    <a:pt x="0" y="9"/>
                  </a:lnTo>
                  <a:lnTo>
                    <a:pt x="7" y="9"/>
                  </a:lnTo>
                  <a:lnTo>
                    <a:pt x="7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Freeform 1159"/>
            <p:cNvSpPr>
              <a:spLocks/>
            </p:cNvSpPr>
            <p:nvPr/>
          </p:nvSpPr>
          <p:spPr bwMode="auto">
            <a:xfrm>
              <a:off x="600075" y="6580188"/>
              <a:ext cx="30163" cy="39688"/>
            </a:xfrm>
            <a:custGeom>
              <a:avLst/>
              <a:gdLst>
                <a:gd name="T0" fmla="*/ 4 w 11"/>
                <a:gd name="T1" fmla="*/ 0 h 15"/>
                <a:gd name="T2" fmla="*/ 4 w 11"/>
                <a:gd name="T3" fmla="*/ 2 h 15"/>
                <a:gd name="T4" fmla="*/ 5 w 11"/>
                <a:gd name="T5" fmla="*/ 1 h 15"/>
                <a:gd name="T6" fmla="*/ 7 w 11"/>
                <a:gd name="T7" fmla="*/ 0 h 15"/>
                <a:gd name="T8" fmla="*/ 9 w 11"/>
                <a:gd name="T9" fmla="*/ 0 h 15"/>
                <a:gd name="T10" fmla="*/ 10 w 11"/>
                <a:gd name="T11" fmla="*/ 1 h 15"/>
                <a:gd name="T12" fmla="*/ 11 w 11"/>
                <a:gd name="T13" fmla="*/ 3 h 15"/>
                <a:gd name="T14" fmla="*/ 11 w 11"/>
                <a:gd name="T15" fmla="*/ 6 h 15"/>
                <a:gd name="T16" fmla="*/ 11 w 11"/>
                <a:gd name="T17" fmla="*/ 15 h 15"/>
                <a:gd name="T18" fmla="*/ 7 w 11"/>
                <a:gd name="T19" fmla="*/ 15 h 15"/>
                <a:gd name="T20" fmla="*/ 7 w 11"/>
                <a:gd name="T21" fmla="*/ 6 h 15"/>
                <a:gd name="T22" fmla="*/ 7 w 11"/>
                <a:gd name="T23" fmla="*/ 5 h 15"/>
                <a:gd name="T24" fmla="*/ 7 w 11"/>
                <a:gd name="T25" fmla="*/ 4 h 15"/>
                <a:gd name="T26" fmla="*/ 6 w 11"/>
                <a:gd name="T27" fmla="*/ 3 h 15"/>
                <a:gd name="T28" fmla="*/ 6 w 11"/>
                <a:gd name="T29" fmla="*/ 3 h 15"/>
                <a:gd name="T30" fmla="*/ 5 w 11"/>
                <a:gd name="T31" fmla="*/ 4 h 15"/>
                <a:gd name="T32" fmla="*/ 4 w 11"/>
                <a:gd name="T33" fmla="*/ 4 h 15"/>
                <a:gd name="T34" fmla="*/ 4 w 11"/>
                <a:gd name="T35" fmla="*/ 15 h 15"/>
                <a:gd name="T36" fmla="*/ 0 w 11"/>
                <a:gd name="T37" fmla="*/ 15 h 15"/>
                <a:gd name="T38" fmla="*/ 0 w 11"/>
                <a:gd name="T39" fmla="*/ 0 h 15"/>
                <a:gd name="T40" fmla="*/ 4 w 11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15">
                  <a:moveTo>
                    <a:pt x="4" y="0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2"/>
                    <a:pt x="11" y="2"/>
                    <a:pt x="11" y="3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1160"/>
            <p:cNvSpPr>
              <a:spLocks noEditPoints="1"/>
            </p:cNvSpPr>
            <p:nvPr/>
          </p:nvSpPr>
          <p:spPr bwMode="auto">
            <a:xfrm>
              <a:off x="635000" y="6580188"/>
              <a:ext cx="31750" cy="52388"/>
            </a:xfrm>
            <a:custGeom>
              <a:avLst/>
              <a:gdLst>
                <a:gd name="T0" fmla="*/ 0 w 12"/>
                <a:gd name="T1" fmla="*/ 7 h 20"/>
                <a:gd name="T2" fmla="*/ 2 w 12"/>
                <a:gd name="T3" fmla="*/ 2 h 20"/>
                <a:gd name="T4" fmla="*/ 5 w 12"/>
                <a:gd name="T5" fmla="*/ 0 h 20"/>
                <a:gd name="T6" fmla="*/ 7 w 12"/>
                <a:gd name="T7" fmla="*/ 1 h 20"/>
                <a:gd name="T8" fmla="*/ 8 w 12"/>
                <a:gd name="T9" fmla="*/ 2 h 20"/>
                <a:gd name="T10" fmla="*/ 8 w 12"/>
                <a:gd name="T11" fmla="*/ 0 h 20"/>
                <a:gd name="T12" fmla="*/ 12 w 12"/>
                <a:gd name="T13" fmla="*/ 0 h 20"/>
                <a:gd name="T14" fmla="*/ 12 w 12"/>
                <a:gd name="T15" fmla="*/ 15 h 20"/>
                <a:gd name="T16" fmla="*/ 11 w 12"/>
                <a:gd name="T17" fmla="*/ 17 h 20"/>
                <a:gd name="T18" fmla="*/ 10 w 12"/>
                <a:gd name="T19" fmla="*/ 19 h 20"/>
                <a:gd name="T20" fmla="*/ 8 w 12"/>
                <a:gd name="T21" fmla="*/ 20 h 20"/>
                <a:gd name="T22" fmla="*/ 6 w 12"/>
                <a:gd name="T23" fmla="*/ 20 h 20"/>
                <a:gd name="T24" fmla="*/ 5 w 12"/>
                <a:gd name="T25" fmla="*/ 20 h 20"/>
                <a:gd name="T26" fmla="*/ 3 w 12"/>
                <a:gd name="T27" fmla="*/ 20 h 20"/>
                <a:gd name="T28" fmla="*/ 2 w 12"/>
                <a:gd name="T29" fmla="*/ 20 h 20"/>
                <a:gd name="T30" fmla="*/ 1 w 12"/>
                <a:gd name="T31" fmla="*/ 19 h 20"/>
                <a:gd name="T32" fmla="*/ 3 w 12"/>
                <a:gd name="T33" fmla="*/ 16 h 20"/>
                <a:gd name="T34" fmla="*/ 3 w 12"/>
                <a:gd name="T35" fmla="*/ 17 h 20"/>
                <a:gd name="T36" fmla="*/ 4 w 12"/>
                <a:gd name="T37" fmla="*/ 17 h 20"/>
                <a:gd name="T38" fmla="*/ 5 w 12"/>
                <a:gd name="T39" fmla="*/ 17 h 20"/>
                <a:gd name="T40" fmla="*/ 6 w 12"/>
                <a:gd name="T41" fmla="*/ 17 h 20"/>
                <a:gd name="T42" fmla="*/ 7 w 12"/>
                <a:gd name="T43" fmla="*/ 17 h 20"/>
                <a:gd name="T44" fmla="*/ 7 w 12"/>
                <a:gd name="T45" fmla="*/ 17 h 20"/>
                <a:gd name="T46" fmla="*/ 8 w 12"/>
                <a:gd name="T47" fmla="*/ 16 h 20"/>
                <a:gd name="T48" fmla="*/ 8 w 12"/>
                <a:gd name="T49" fmla="*/ 15 h 20"/>
                <a:gd name="T50" fmla="*/ 8 w 12"/>
                <a:gd name="T51" fmla="*/ 14 h 20"/>
                <a:gd name="T52" fmla="*/ 7 w 12"/>
                <a:gd name="T53" fmla="*/ 15 h 20"/>
                <a:gd name="T54" fmla="*/ 5 w 12"/>
                <a:gd name="T55" fmla="*/ 15 h 20"/>
                <a:gd name="T56" fmla="*/ 3 w 12"/>
                <a:gd name="T57" fmla="*/ 15 h 20"/>
                <a:gd name="T58" fmla="*/ 2 w 12"/>
                <a:gd name="T59" fmla="*/ 13 h 20"/>
                <a:gd name="T60" fmla="*/ 1 w 12"/>
                <a:gd name="T61" fmla="*/ 11 h 20"/>
                <a:gd name="T62" fmla="*/ 0 w 12"/>
                <a:gd name="T63" fmla="*/ 8 h 20"/>
                <a:gd name="T64" fmla="*/ 0 w 12"/>
                <a:gd name="T65" fmla="*/ 7 h 20"/>
                <a:gd name="T66" fmla="*/ 4 w 12"/>
                <a:gd name="T67" fmla="*/ 8 h 20"/>
                <a:gd name="T68" fmla="*/ 5 w 12"/>
                <a:gd name="T69" fmla="*/ 11 h 20"/>
                <a:gd name="T70" fmla="*/ 6 w 12"/>
                <a:gd name="T71" fmla="*/ 12 h 20"/>
                <a:gd name="T72" fmla="*/ 7 w 12"/>
                <a:gd name="T73" fmla="*/ 12 h 20"/>
                <a:gd name="T74" fmla="*/ 8 w 12"/>
                <a:gd name="T75" fmla="*/ 11 h 20"/>
                <a:gd name="T76" fmla="*/ 8 w 12"/>
                <a:gd name="T77" fmla="*/ 4 h 20"/>
                <a:gd name="T78" fmla="*/ 7 w 12"/>
                <a:gd name="T79" fmla="*/ 4 h 20"/>
                <a:gd name="T80" fmla="*/ 6 w 12"/>
                <a:gd name="T81" fmla="*/ 3 h 20"/>
                <a:gd name="T82" fmla="*/ 5 w 12"/>
                <a:gd name="T83" fmla="*/ 4 h 20"/>
                <a:gd name="T84" fmla="*/ 4 w 12"/>
                <a:gd name="T85" fmla="*/ 7 h 20"/>
                <a:gd name="T86" fmla="*/ 4 w 12"/>
                <a:gd name="T87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" h="20">
                  <a:moveTo>
                    <a:pt x="0" y="7"/>
                  </a:moveTo>
                  <a:cubicBezTo>
                    <a:pt x="0" y="5"/>
                    <a:pt x="1" y="3"/>
                    <a:pt x="2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8" y="1"/>
                    <a:pt x="8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7"/>
                    <a:pt x="11" y="17"/>
                  </a:cubicBezTo>
                  <a:cubicBezTo>
                    <a:pt x="11" y="18"/>
                    <a:pt x="11" y="19"/>
                    <a:pt x="10" y="19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8" y="20"/>
                    <a:pt x="7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20"/>
                    <a:pt x="4" y="20"/>
                    <a:pt x="3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19"/>
                    <a:pt x="2" y="19"/>
                    <a:pt x="1" y="19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7" y="14"/>
                    <a:pt x="7" y="15"/>
                  </a:cubicBezTo>
                  <a:cubicBezTo>
                    <a:pt x="6" y="15"/>
                    <a:pt x="6" y="15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3" y="14"/>
                    <a:pt x="2" y="14"/>
                    <a:pt x="2" y="13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0" y="10"/>
                    <a:pt x="0" y="9"/>
                    <a:pt x="0" y="8"/>
                  </a:cubicBezTo>
                  <a:lnTo>
                    <a:pt x="0" y="7"/>
                  </a:lnTo>
                  <a:close/>
                  <a:moveTo>
                    <a:pt x="4" y="8"/>
                  </a:moveTo>
                  <a:cubicBezTo>
                    <a:pt x="4" y="9"/>
                    <a:pt x="4" y="10"/>
                    <a:pt x="5" y="11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3"/>
                    <a:pt x="5" y="4"/>
                    <a:pt x="5" y="4"/>
                  </a:cubicBezTo>
                  <a:cubicBezTo>
                    <a:pt x="4" y="5"/>
                    <a:pt x="4" y="6"/>
                    <a:pt x="4" y="7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048000" y="4191000"/>
            <a:ext cx="1260000" cy="1260000"/>
            <a:chOff x="2066131" y="4689475"/>
            <a:chExt cx="1035050" cy="1036638"/>
          </a:xfrm>
        </p:grpSpPr>
        <p:sp>
          <p:nvSpPr>
            <p:cNvPr id="19921" name="Oval 20"/>
            <p:cNvSpPr>
              <a:spLocks noChangeArrowheads="1"/>
            </p:cNvSpPr>
            <p:nvPr/>
          </p:nvSpPr>
          <p:spPr bwMode="auto">
            <a:xfrm>
              <a:off x="2066131" y="4689475"/>
              <a:ext cx="1035050" cy="1036638"/>
            </a:xfrm>
            <a:prstGeom prst="ellipse">
              <a:avLst/>
            </a:prstGeom>
            <a:solidFill>
              <a:srgbClr val="2B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513" name="Freeform 733"/>
            <p:cNvSpPr>
              <a:spLocks noEditPoints="1"/>
            </p:cNvSpPr>
            <p:nvPr/>
          </p:nvSpPr>
          <p:spPr bwMode="auto">
            <a:xfrm>
              <a:off x="2305843" y="4968875"/>
              <a:ext cx="552450" cy="477838"/>
            </a:xfrm>
            <a:custGeom>
              <a:avLst/>
              <a:gdLst>
                <a:gd name="T0" fmla="*/ 179 w 196"/>
                <a:gd name="T1" fmla="*/ 53 h 169"/>
                <a:gd name="T2" fmla="*/ 190 w 196"/>
                <a:gd name="T3" fmla="*/ 37 h 169"/>
                <a:gd name="T4" fmla="*/ 176 w 196"/>
                <a:gd name="T5" fmla="*/ 45 h 169"/>
                <a:gd name="T6" fmla="*/ 146 w 196"/>
                <a:gd name="T7" fmla="*/ 0 h 169"/>
                <a:gd name="T8" fmla="*/ 29 w 196"/>
                <a:gd name="T9" fmla="*/ 16 h 169"/>
                <a:gd name="T10" fmla="*/ 11 w 196"/>
                <a:gd name="T11" fmla="*/ 37 h 169"/>
                <a:gd name="T12" fmla="*/ 5 w 196"/>
                <a:gd name="T13" fmla="*/ 42 h 169"/>
                <a:gd name="T14" fmla="*/ 3 w 196"/>
                <a:gd name="T15" fmla="*/ 75 h 169"/>
                <a:gd name="T16" fmla="*/ 0 w 196"/>
                <a:gd name="T17" fmla="*/ 133 h 169"/>
                <a:gd name="T18" fmla="*/ 15 w 196"/>
                <a:gd name="T19" fmla="*/ 143 h 169"/>
                <a:gd name="T20" fmla="*/ 28 w 196"/>
                <a:gd name="T21" fmla="*/ 169 h 169"/>
                <a:gd name="T22" fmla="*/ 54 w 196"/>
                <a:gd name="T23" fmla="*/ 157 h 169"/>
                <a:gd name="T24" fmla="*/ 143 w 196"/>
                <a:gd name="T25" fmla="*/ 143 h 169"/>
                <a:gd name="T26" fmla="*/ 155 w 196"/>
                <a:gd name="T27" fmla="*/ 169 h 169"/>
                <a:gd name="T28" fmla="*/ 181 w 196"/>
                <a:gd name="T29" fmla="*/ 157 h 169"/>
                <a:gd name="T30" fmla="*/ 186 w 196"/>
                <a:gd name="T31" fmla="*/ 143 h 169"/>
                <a:gd name="T32" fmla="*/ 196 w 196"/>
                <a:gd name="T33" fmla="*/ 85 h 169"/>
                <a:gd name="T34" fmla="*/ 24 w 196"/>
                <a:gd name="T35" fmla="*/ 57 h 169"/>
                <a:gd name="T36" fmla="*/ 185 w 196"/>
                <a:gd name="T37" fmla="*/ 77 h 169"/>
                <a:gd name="T38" fmla="*/ 24 w 196"/>
                <a:gd name="T39" fmla="*/ 57 h 169"/>
                <a:gd name="T40" fmla="*/ 50 w 196"/>
                <a:gd name="T41" fmla="*/ 8 h 169"/>
                <a:gd name="T42" fmla="*/ 159 w 196"/>
                <a:gd name="T43" fmla="*/ 19 h 169"/>
                <a:gd name="T44" fmla="*/ 28 w 196"/>
                <a:gd name="T45" fmla="*/ 49 h 169"/>
                <a:gd name="T46" fmla="*/ 46 w 196"/>
                <a:gd name="T47" fmla="*/ 157 h 169"/>
                <a:gd name="T48" fmla="*/ 28 w 196"/>
                <a:gd name="T49" fmla="*/ 161 h 169"/>
                <a:gd name="T50" fmla="*/ 24 w 196"/>
                <a:gd name="T51" fmla="*/ 143 h 169"/>
                <a:gd name="T52" fmla="*/ 46 w 196"/>
                <a:gd name="T53" fmla="*/ 157 h 169"/>
                <a:gd name="T54" fmla="*/ 168 w 196"/>
                <a:gd name="T55" fmla="*/ 161 h 169"/>
                <a:gd name="T56" fmla="*/ 151 w 196"/>
                <a:gd name="T57" fmla="*/ 157 h 169"/>
                <a:gd name="T58" fmla="*/ 173 w 196"/>
                <a:gd name="T59" fmla="*/ 143 h 169"/>
                <a:gd name="T60" fmla="*/ 186 w 196"/>
                <a:gd name="T61" fmla="*/ 135 h 169"/>
                <a:gd name="T62" fmla="*/ 9 w 196"/>
                <a:gd name="T63" fmla="*/ 133 h 169"/>
                <a:gd name="T64" fmla="*/ 188 w 196"/>
                <a:gd name="T65" fmla="*/ 85 h 169"/>
                <a:gd name="T66" fmla="*/ 186 w 196"/>
                <a:gd name="T67" fmla="*/ 13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6" h="169">
                  <a:moveTo>
                    <a:pt x="193" y="75"/>
                  </a:moveTo>
                  <a:cubicBezTo>
                    <a:pt x="179" y="53"/>
                    <a:pt x="179" y="53"/>
                    <a:pt x="179" y="53"/>
                  </a:cubicBezTo>
                  <a:cubicBezTo>
                    <a:pt x="190" y="42"/>
                    <a:pt x="190" y="42"/>
                    <a:pt x="190" y="42"/>
                  </a:cubicBezTo>
                  <a:cubicBezTo>
                    <a:pt x="192" y="41"/>
                    <a:pt x="192" y="38"/>
                    <a:pt x="190" y="37"/>
                  </a:cubicBezTo>
                  <a:cubicBezTo>
                    <a:pt x="189" y="35"/>
                    <a:pt x="186" y="35"/>
                    <a:pt x="185" y="37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67" y="17"/>
                    <a:pt x="167" y="17"/>
                    <a:pt x="167" y="17"/>
                  </a:cubicBezTo>
                  <a:cubicBezTo>
                    <a:pt x="164" y="7"/>
                    <a:pt x="156" y="0"/>
                    <a:pt x="14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0" y="0"/>
                    <a:pt x="31" y="7"/>
                    <a:pt x="29" y="16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9" y="35"/>
                    <a:pt x="7" y="35"/>
                    <a:pt x="5" y="37"/>
                  </a:cubicBezTo>
                  <a:cubicBezTo>
                    <a:pt x="4" y="38"/>
                    <a:pt x="4" y="41"/>
                    <a:pt x="5" y="42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1" y="78"/>
                    <a:pt x="0" y="81"/>
                    <a:pt x="0" y="85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39"/>
                    <a:pt x="5" y="143"/>
                    <a:pt x="11" y="143"/>
                  </a:cubicBezTo>
                  <a:cubicBezTo>
                    <a:pt x="15" y="143"/>
                    <a:pt x="15" y="143"/>
                    <a:pt x="15" y="143"/>
                  </a:cubicBezTo>
                  <a:cubicBezTo>
                    <a:pt x="15" y="157"/>
                    <a:pt x="15" y="157"/>
                    <a:pt x="15" y="157"/>
                  </a:cubicBezTo>
                  <a:cubicBezTo>
                    <a:pt x="15" y="163"/>
                    <a:pt x="21" y="169"/>
                    <a:pt x="28" y="169"/>
                  </a:cubicBezTo>
                  <a:cubicBezTo>
                    <a:pt x="42" y="169"/>
                    <a:pt x="42" y="169"/>
                    <a:pt x="42" y="169"/>
                  </a:cubicBezTo>
                  <a:cubicBezTo>
                    <a:pt x="48" y="169"/>
                    <a:pt x="54" y="163"/>
                    <a:pt x="54" y="157"/>
                  </a:cubicBezTo>
                  <a:cubicBezTo>
                    <a:pt x="54" y="143"/>
                    <a:pt x="54" y="143"/>
                    <a:pt x="54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57"/>
                    <a:pt x="143" y="157"/>
                    <a:pt x="143" y="157"/>
                  </a:cubicBezTo>
                  <a:cubicBezTo>
                    <a:pt x="143" y="163"/>
                    <a:pt x="148" y="169"/>
                    <a:pt x="155" y="169"/>
                  </a:cubicBezTo>
                  <a:cubicBezTo>
                    <a:pt x="169" y="169"/>
                    <a:pt x="169" y="169"/>
                    <a:pt x="169" y="169"/>
                  </a:cubicBezTo>
                  <a:cubicBezTo>
                    <a:pt x="176" y="169"/>
                    <a:pt x="181" y="163"/>
                    <a:pt x="181" y="157"/>
                  </a:cubicBezTo>
                  <a:cubicBezTo>
                    <a:pt x="181" y="143"/>
                    <a:pt x="181" y="143"/>
                    <a:pt x="181" y="143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92" y="143"/>
                    <a:pt x="196" y="139"/>
                    <a:pt x="196" y="133"/>
                  </a:cubicBezTo>
                  <a:cubicBezTo>
                    <a:pt x="196" y="85"/>
                    <a:pt x="196" y="85"/>
                    <a:pt x="196" y="85"/>
                  </a:cubicBezTo>
                  <a:cubicBezTo>
                    <a:pt x="196" y="81"/>
                    <a:pt x="195" y="78"/>
                    <a:pt x="193" y="75"/>
                  </a:cubicBezTo>
                  <a:close/>
                  <a:moveTo>
                    <a:pt x="24" y="57"/>
                  </a:moveTo>
                  <a:cubicBezTo>
                    <a:pt x="172" y="57"/>
                    <a:pt x="172" y="57"/>
                    <a:pt x="172" y="57"/>
                  </a:cubicBezTo>
                  <a:cubicBezTo>
                    <a:pt x="185" y="77"/>
                    <a:pt x="185" y="77"/>
                    <a:pt x="185" y="77"/>
                  </a:cubicBezTo>
                  <a:cubicBezTo>
                    <a:pt x="11" y="77"/>
                    <a:pt x="11" y="77"/>
                    <a:pt x="11" y="77"/>
                  </a:cubicBezTo>
                  <a:lnTo>
                    <a:pt x="24" y="57"/>
                  </a:lnTo>
                  <a:close/>
                  <a:moveTo>
                    <a:pt x="37" y="18"/>
                  </a:moveTo>
                  <a:cubicBezTo>
                    <a:pt x="38" y="12"/>
                    <a:pt x="44" y="8"/>
                    <a:pt x="50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52" y="8"/>
                    <a:pt x="157" y="12"/>
                    <a:pt x="159" y="19"/>
                  </a:cubicBezTo>
                  <a:cubicBezTo>
                    <a:pt x="168" y="49"/>
                    <a:pt x="168" y="49"/>
                    <a:pt x="168" y="49"/>
                  </a:cubicBezTo>
                  <a:cubicBezTo>
                    <a:pt x="28" y="49"/>
                    <a:pt x="28" y="49"/>
                    <a:pt x="28" y="49"/>
                  </a:cubicBezTo>
                  <a:lnTo>
                    <a:pt x="37" y="18"/>
                  </a:lnTo>
                  <a:close/>
                  <a:moveTo>
                    <a:pt x="46" y="157"/>
                  </a:moveTo>
                  <a:cubicBezTo>
                    <a:pt x="46" y="159"/>
                    <a:pt x="44" y="161"/>
                    <a:pt x="42" y="161"/>
                  </a:cubicBezTo>
                  <a:cubicBezTo>
                    <a:pt x="28" y="161"/>
                    <a:pt x="28" y="161"/>
                    <a:pt x="28" y="161"/>
                  </a:cubicBezTo>
                  <a:cubicBezTo>
                    <a:pt x="25" y="161"/>
                    <a:pt x="24" y="159"/>
                    <a:pt x="24" y="157"/>
                  </a:cubicBezTo>
                  <a:cubicBezTo>
                    <a:pt x="24" y="143"/>
                    <a:pt x="24" y="143"/>
                    <a:pt x="24" y="143"/>
                  </a:cubicBezTo>
                  <a:cubicBezTo>
                    <a:pt x="46" y="143"/>
                    <a:pt x="46" y="143"/>
                    <a:pt x="46" y="143"/>
                  </a:cubicBezTo>
                  <a:lnTo>
                    <a:pt x="46" y="157"/>
                  </a:lnTo>
                  <a:close/>
                  <a:moveTo>
                    <a:pt x="173" y="157"/>
                  </a:moveTo>
                  <a:cubicBezTo>
                    <a:pt x="173" y="159"/>
                    <a:pt x="171" y="161"/>
                    <a:pt x="168" y="161"/>
                  </a:cubicBezTo>
                  <a:cubicBezTo>
                    <a:pt x="155" y="161"/>
                    <a:pt x="155" y="161"/>
                    <a:pt x="155" y="161"/>
                  </a:cubicBezTo>
                  <a:cubicBezTo>
                    <a:pt x="152" y="161"/>
                    <a:pt x="151" y="159"/>
                    <a:pt x="151" y="157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73" y="143"/>
                    <a:pt x="173" y="143"/>
                    <a:pt x="173" y="143"/>
                  </a:cubicBezTo>
                  <a:lnTo>
                    <a:pt x="173" y="157"/>
                  </a:lnTo>
                  <a:close/>
                  <a:moveTo>
                    <a:pt x="186" y="135"/>
                  </a:moveTo>
                  <a:cubicBezTo>
                    <a:pt x="11" y="135"/>
                    <a:pt x="11" y="135"/>
                    <a:pt x="11" y="135"/>
                  </a:cubicBezTo>
                  <a:cubicBezTo>
                    <a:pt x="9" y="135"/>
                    <a:pt x="9" y="134"/>
                    <a:pt x="9" y="133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188" y="85"/>
                    <a:pt x="188" y="85"/>
                    <a:pt x="188" y="85"/>
                  </a:cubicBezTo>
                  <a:cubicBezTo>
                    <a:pt x="188" y="133"/>
                    <a:pt x="188" y="133"/>
                    <a:pt x="188" y="133"/>
                  </a:cubicBezTo>
                  <a:cubicBezTo>
                    <a:pt x="188" y="134"/>
                    <a:pt x="187" y="135"/>
                    <a:pt x="186" y="135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514" name="Freeform 734"/>
            <p:cNvSpPr>
              <a:spLocks noEditPoints="1"/>
            </p:cNvSpPr>
            <p:nvPr/>
          </p:nvSpPr>
          <p:spPr bwMode="auto">
            <a:xfrm>
              <a:off x="2705893" y="5229225"/>
              <a:ext cx="101600" cy="101600"/>
            </a:xfrm>
            <a:custGeom>
              <a:avLst/>
              <a:gdLst>
                <a:gd name="T0" fmla="*/ 18 w 36"/>
                <a:gd name="T1" fmla="*/ 0 h 36"/>
                <a:gd name="T2" fmla="*/ 0 w 36"/>
                <a:gd name="T3" fmla="*/ 18 h 36"/>
                <a:gd name="T4" fmla="*/ 18 w 36"/>
                <a:gd name="T5" fmla="*/ 36 h 36"/>
                <a:gd name="T6" fmla="*/ 36 w 36"/>
                <a:gd name="T7" fmla="*/ 18 h 36"/>
                <a:gd name="T8" fmla="*/ 18 w 36"/>
                <a:gd name="T9" fmla="*/ 0 h 36"/>
                <a:gd name="T10" fmla="*/ 18 w 36"/>
                <a:gd name="T11" fmla="*/ 29 h 36"/>
                <a:gd name="T12" fmla="*/ 8 w 36"/>
                <a:gd name="T13" fmla="*/ 19 h 36"/>
                <a:gd name="T14" fmla="*/ 18 w 36"/>
                <a:gd name="T15" fmla="*/ 8 h 36"/>
                <a:gd name="T16" fmla="*/ 28 w 36"/>
                <a:gd name="T17" fmla="*/ 19 h 36"/>
                <a:gd name="T18" fmla="*/ 18 w 36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8" y="36"/>
                    <a:pt x="36" y="2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  <a:moveTo>
                    <a:pt x="18" y="29"/>
                  </a:moveTo>
                  <a:cubicBezTo>
                    <a:pt x="12" y="29"/>
                    <a:pt x="8" y="24"/>
                    <a:pt x="8" y="19"/>
                  </a:cubicBezTo>
                  <a:cubicBezTo>
                    <a:pt x="8" y="13"/>
                    <a:pt x="12" y="8"/>
                    <a:pt x="18" y="8"/>
                  </a:cubicBezTo>
                  <a:cubicBezTo>
                    <a:pt x="24" y="8"/>
                    <a:pt x="28" y="13"/>
                    <a:pt x="28" y="19"/>
                  </a:cubicBezTo>
                  <a:cubicBezTo>
                    <a:pt x="28" y="24"/>
                    <a:pt x="24" y="29"/>
                    <a:pt x="18" y="29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515" name="Freeform 735"/>
            <p:cNvSpPr>
              <a:spLocks noEditPoints="1"/>
            </p:cNvSpPr>
            <p:nvPr/>
          </p:nvSpPr>
          <p:spPr bwMode="auto">
            <a:xfrm>
              <a:off x="2356643" y="5229225"/>
              <a:ext cx="103188" cy="101600"/>
            </a:xfrm>
            <a:custGeom>
              <a:avLst/>
              <a:gdLst>
                <a:gd name="T0" fmla="*/ 18 w 37"/>
                <a:gd name="T1" fmla="*/ 0 h 36"/>
                <a:gd name="T2" fmla="*/ 0 w 37"/>
                <a:gd name="T3" fmla="*/ 18 h 36"/>
                <a:gd name="T4" fmla="*/ 18 w 37"/>
                <a:gd name="T5" fmla="*/ 36 h 36"/>
                <a:gd name="T6" fmla="*/ 37 w 37"/>
                <a:gd name="T7" fmla="*/ 18 h 36"/>
                <a:gd name="T8" fmla="*/ 18 w 37"/>
                <a:gd name="T9" fmla="*/ 0 h 36"/>
                <a:gd name="T10" fmla="*/ 18 w 37"/>
                <a:gd name="T11" fmla="*/ 29 h 36"/>
                <a:gd name="T12" fmla="*/ 8 w 37"/>
                <a:gd name="T13" fmla="*/ 19 h 36"/>
                <a:gd name="T14" fmla="*/ 18 w 37"/>
                <a:gd name="T15" fmla="*/ 8 h 36"/>
                <a:gd name="T16" fmla="*/ 28 w 37"/>
                <a:gd name="T17" fmla="*/ 19 h 36"/>
                <a:gd name="T18" fmla="*/ 18 w 37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8" y="36"/>
                    <a:pt x="37" y="28"/>
                    <a:pt x="37" y="18"/>
                  </a:cubicBezTo>
                  <a:cubicBezTo>
                    <a:pt x="37" y="8"/>
                    <a:pt x="28" y="0"/>
                    <a:pt x="18" y="0"/>
                  </a:cubicBezTo>
                  <a:close/>
                  <a:moveTo>
                    <a:pt x="18" y="29"/>
                  </a:moveTo>
                  <a:cubicBezTo>
                    <a:pt x="13" y="29"/>
                    <a:pt x="8" y="24"/>
                    <a:pt x="8" y="19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24" y="8"/>
                    <a:pt x="28" y="13"/>
                    <a:pt x="28" y="19"/>
                  </a:cubicBezTo>
                  <a:cubicBezTo>
                    <a:pt x="28" y="24"/>
                    <a:pt x="24" y="29"/>
                    <a:pt x="18" y="29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516" name="Freeform 736"/>
            <p:cNvSpPr>
              <a:spLocks/>
            </p:cNvSpPr>
            <p:nvPr/>
          </p:nvSpPr>
          <p:spPr bwMode="auto">
            <a:xfrm>
              <a:off x="2491581" y="5248275"/>
              <a:ext cx="184150" cy="23813"/>
            </a:xfrm>
            <a:custGeom>
              <a:avLst/>
              <a:gdLst>
                <a:gd name="T0" fmla="*/ 61 w 65"/>
                <a:gd name="T1" fmla="*/ 0 h 8"/>
                <a:gd name="T2" fmla="*/ 4 w 65"/>
                <a:gd name="T3" fmla="*/ 0 h 8"/>
                <a:gd name="T4" fmla="*/ 0 w 65"/>
                <a:gd name="T5" fmla="*/ 4 h 8"/>
                <a:gd name="T6" fmla="*/ 4 w 65"/>
                <a:gd name="T7" fmla="*/ 8 h 8"/>
                <a:gd name="T8" fmla="*/ 61 w 65"/>
                <a:gd name="T9" fmla="*/ 8 h 8"/>
                <a:gd name="T10" fmla="*/ 65 w 65"/>
                <a:gd name="T11" fmla="*/ 4 h 8"/>
                <a:gd name="T12" fmla="*/ 61 w 6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8">
                  <a:moveTo>
                    <a:pt x="6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1"/>
                    <a:pt x="0" y="4"/>
                  </a:cubicBezTo>
                  <a:cubicBezTo>
                    <a:pt x="0" y="6"/>
                    <a:pt x="1" y="8"/>
                    <a:pt x="4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3" y="8"/>
                    <a:pt x="65" y="6"/>
                    <a:pt x="65" y="4"/>
                  </a:cubicBezTo>
                  <a:cubicBezTo>
                    <a:pt x="65" y="1"/>
                    <a:pt x="63" y="0"/>
                    <a:pt x="61" y="0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517" name="Freeform 737"/>
            <p:cNvSpPr>
              <a:spLocks/>
            </p:cNvSpPr>
            <p:nvPr/>
          </p:nvSpPr>
          <p:spPr bwMode="auto">
            <a:xfrm>
              <a:off x="2516981" y="5291138"/>
              <a:ext cx="130175" cy="22225"/>
            </a:xfrm>
            <a:custGeom>
              <a:avLst/>
              <a:gdLst>
                <a:gd name="T0" fmla="*/ 42 w 46"/>
                <a:gd name="T1" fmla="*/ 0 h 8"/>
                <a:gd name="T2" fmla="*/ 4 w 46"/>
                <a:gd name="T3" fmla="*/ 0 h 8"/>
                <a:gd name="T4" fmla="*/ 0 w 46"/>
                <a:gd name="T5" fmla="*/ 4 h 8"/>
                <a:gd name="T6" fmla="*/ 4 w 46"/>
                <a:gd name="T7" fmla="*/ 8 h 8"/>
                <a:gd name="T8" fmla="*/ 42 w 46"/>
                <a:gd name="T9" fmla="*/ 8 h 8"/>
                <a:gd name="T10" fmla="*/ 46 w 46"/>
                <a:gd name="T11" fmla="*/ 4 h 8"/>
                <a:gd name="T12" fmla="*/ 42 w 46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8">
                  <a:moveTo>
                    <a:pt x="4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4" y="8"/>
                    <a:pt x="46" y="6"/>
                    <a:pt x="46" y="4"/>
                  </a:cubicBezTo>
                  <a:cubicBezTo>
                    <a:pt x="46" y="1"/>
                    <a:pt x="44" y="0"/>
                    <a:pt x="42" y="0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967" name="Rectangle 8418"/>
          <p:cNvSpPr>
            <a:spLocks noChangeArrowheads="1"/>
          </p:cNvSpPr>
          <p:nvPr/>
        </p:nvSpPr>
        <p:spPr bwMode="auto">
          <a:xfrm>
            <a:off x="6088200" y="3733800"/>
            <a:ext cx="3132000" cy="36000"/>
          </a:xfrm>
          <a:prstGeom prst="rect">
            <a:avLst/>
          </a:prstGeom>
          <a:solidFill>
            <a:srgbClr val="F47E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grpSp>
        <p:nvGrpSpPr>
          <p:cNvPr id="964" name="Group 963"/>
          <p:cNvGrpSpPr/>
          <p:nvPr/>
        </p:nvGrpSpPr>
        <p:grpSpPr>
          <a:xfrm>
            <a:off x="5334000" y="2819400"/>
            <a:ext cx="1260000" cy="1260000"/>
            <a:chOff x="4822724" y="4558182"/>
            <a:chExt cx="1036638" cy="1036638"/>
          </a:xfrm>
        </p:grpSpPr>
        <p:sp>
          <p:nvSpPr>
            <p:cNvPr id="965" name="Oval 21"/>
            <p:cNvSpPr>
              <a:spLocks noChangeArrowheads="1"/>
            </p:cNvSpPr>
            <p:nvPr/>
          </p:nvSpPr>
          <p:spPr bwMode="auto">
            <a:xfrm>
              <a:off x="4822724" y="4558182"/>
              <a:ext cx="1036638" cy="1036638"/>
            </a:xfrm>
            <a:prstGeom prst="ellipse">
              <a:avLst/>
            </a:prstGeom>
            <a:solidFill>
              <a:srgbClr val="2B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66" name="Freeform 234"/>
            <p:cNvSpPr>
              <a:spLocks noEditPoints="1"/>
            </p:cNvSpPr>
            <p:nvPr/>
          </p:nvSpPr>
          <p:spPr bwMode="auto">
            <a:xfrm>
              <a:off x="5086249" y="4808215"/>
              <a:ext cx="509588" cy="536575"/>
            </a:xfrm>
            <a:custGeom>
              <a:avLst/>
              <a:gdLst>
                <a:gd name="T0" fmla="*/ 117 w 181"/>
                <a:gd name="T1" fmla="*/ 1 h 190"/>
                <a:gd name="T2" fmla="*/ 104 w 181"/>
                <a:gd name="T3" fmla="*/ 0 h 190"/>
                <a:gd name="T4" fmla="*/ 76 w 181"/>
                <a:gd name="T5" fmla="*/ 0 h 190"/>
                <a:gd name="T6" fmla="*/ 64 w 181"/>
                <a:gd name="T7" fmla="*/ 1 h 190"/>
                <a:gd name="T8" fmla="*/ 1 w 181"/>
                <a:gd name="T9" fmla="*/ 36 h 190"/>
                <a:gd name="T10" fmla="*/ 33 w 181"/>
                <a:gd name="T11" fmla="*/ 73 h 190"/>
                <a:gd name="T12" fmla="*/ 52 w 181"/>
                <a:gd name="T13" fmla="*/ 190 h 190"/>
                <a:gd name="T14" fmla="*/ 130 w 181"/>
                <a:gd name="T15" fmla="*/ 67 h 190"/>
                <a:gd name="T16" fmla="*/ 171 w 181"/>
                <a:gd name="T17" fmla="*/ 63 h 190"/>
                <a:gd name="T18" fmla="*/ 168 w 181"/>
                <a:gd name="T19" fmla="*/ 12 h 190"/>
                <a:gd name="T20" fmla="*/ 97 w 181"/>
                <a:gd name="T21" fmla="*/ 180 h 190"/>
                <a:gd name="T22" fmla="*/ 84 w 181"/>
                <a:gd name="T23" fmla="*/ 54 h 190"/>
                <a:gd name="T24" fmla="*/ 74 w 181"/>
                <a:gd name="T25" fmla="*/ 180 h 190"/>
                <a:gd name="T26" fmla="*/ 62 w 181"/>
                <a:gd name="T27" fmla="*/ 54 h 190"/>
                <a:gd name="T28" fmla="*/ 74 w 181"/>
                <a:gd name="T29" fmla="*/ 180 h 190"/>
                <a:gd name="T30" fmla="*/ 108 w 181"/>
                <a:gd name="T31" fmla="*/ 180 h 190"/>
                <a:gd name="T32" fmla="*/ 119 w 181"/>
                <a:gd name="T33" fmla="*/ 54 h 190"/>
                <a:gd name="T34" fmla="*/ 163 w 181"/>
                <a:gd name="T35" fmla="*/ 56 h 190"/>
                <a:gd name="T36" fmla="*/ 130 w 181"/>
                <a:gd name="T37" fmla="*/ 48 h 190"/>
                <a:gd name="T38" fmla="*/ 149 w 181"/>
                <a:gd name="T39" fmla="*/ 36 h 190"/>
                <a:gd name="T40" fmla="*/ 148 w 181"/>
                <a:gd name="T41" fmla="*/ 44 h 190"/>
                <a:gd name="T42" fmla="*/ 146 w 181"/>
                <a:gd name="T43" fmla="*/ 54 h 190"/>
                <a:gd name="T44" fmla="*/ 156 w 181"/>
                <a:gd name="T45" fmla="*/ 29 h 190"/>
                <a:gd name="T46" fmla="*/ 120 w 181"/>
                <a:gd name="T47" fmla="*/ 44 h 190"/>
                <a:gd name="T48" fmla="*/ 54 w 181"/>
                <a:gd name="T49" fmla="*/ 30 h 190"/>
                <a:gd name="T50" fmla="*/ 21 w 181"/>
                <a:gd name="T51" fmla="*/ 47 h 190"/>
                <a:gd name="T52" fmla="*/ 39 w 181"/>
                <a:gd name="T53" fmla="*/ 48 h 190"/>
                <a:gd name="T54" fmla="*/ 31 w 181"/>
                <a:gd name="T55" fmla="*/ 43 h 190"/>
                <a:gd name="T56" fmla="*/ 47 w 181"/>
                <a:gd name="T57" fmla="*/ 37 h 190"/>
                <a:gd name="T58" fmla="*/ 46 w 181"/>
                <a:gd name="T59" fmla="*/ 58 h 190"/>
                <a:gd name="T60" fmla="*/ 11 w 181"/>
                <a:gd name="T61" fmla="*/ 37 h 190"/>
                <a:gd name="T62" fmla="*/ 79 w 181"/>
                <a:gd name="T63" fmla="*/ 11 h 190"/>
                <a:gd name="T64" fmla="*/ 102 w 181"/>
                <a:gd name="T65" fmla="*/ 11 h 190"/>
                <a:gd name="T66" fmla="*/ 170 w 181"/>
                <a:gd name="T67" fmla="*/ 37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1" h="190">
                  <a:moveTo>
                    <a:pt x="168" y="12"/>
                  </a:moveTo>
                  <a:cubicBezTo>
                    <a:pt x="159" y="4"/>
                    <a:pt x="140" y="2"/>
                    <a:pt x="117" y="1"/>
                  </a:cubicBezTo>
                  <a:cubicBezTo>
                    <a:pt x="117" y="1"/>
                    <a:pt x="116" y="0"/>
                    <a:pt x="116" y="0"/>
                  </a:cubicBezTo>
                  <a:cubicBezTo>
                    <a:pt x="112" y="0"/>
                    <a:pt x="108" y="0"/>
                    <a:pt x="104" y="0"/>
                  </a:cubicBezTo>
                  <a:cubicBezTo>
                    <a:pt x="99" y="0"/>
                    <a:pt x="95" y="0"/>
                    <a:pt x="91" y="0"/>
                  </a:cubicBezTo>
                  <a:cubicBezTo>
                    <a:pt x="86" y="0"/>
                    <a:pt x="81" y="0"/>
                    <a:pt x="76" y="0"/>
                  </a:cubicBezTo>
                  <a:cubicBezTo>
                    <a:pt x="73" y="0"/>
                    <a:pt x="69" y="0"/>
                    <a:pt x="65" y="0"/>
                  </a:cubicBezTo>
                  <a:cubicBezTo>
                    <a:pt x="65" y="0"/>
                    <a:pt x="64" y="1"/>
                    <a:pt x="64" y="1"/>
                  </a:cubicBezTo>
                  <a:cubicBezTo>
                    <a:pt x="41" y="2"/>
                    <a:pt x="22" y="4"/>
                    <a:pt x="13" y="12"/>
                  </a:cubicBezTo>
                  <a:cubicBezTo>
                    <a:pt x="6" y="18"/>
                    <a:pt x="2" y="27"/>
                    <a:pt x="1" y="36"/>
                  </a:cubicBezTo>
                  <a:cubicBezTo>
                    <a:pt x="0" y="46"/>
                    <a:pt x="4" y="56"/>
                    <a:pt x="10" y="63"/>
                  </a:cubicBezTo>
                  <a:cubicBezTo>
                    <a:pt x="16" y="70"/>
                    <a:pt x="24" y="73"/>
                    <a:pt x="33" y="73"/>
                  </a:cubicBezTo>
                  <a:cubicBezTo>
                    <a:pt x="39" y="73"/>
                    <a:pt x="46" y="71"/>
                    <a:pt x="52" y="66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130" y="190"/>
                    <a:pt x="130" y="190"/>
                    <a:pt x="130" y="190"/>
                  </a:cubicBezTo>
                  <a:cubicBezTo>
                    <a:pt x="130" y="67"/>
                    <a:pt x="130" y="67"/>
                    <a:pt x="130" y="67"/>
                  </a:cubicBezTo>
                  <a:cubicBezTo>
                    <a:pt x="135" y="71"/>
                    <a:pt x="142" y="73"/>
                    <a:pt x="148" y="73"/>
                  </a:cubicBezTo>
                  <a:cubicBezTo>
                    <a:pt x="156" y="73"/>
                    <a:pt x="165" y="70"/>
                    <a:pt x="171" y="63"/>
                  </a:cubicBezTo>
                  <a:cubicBezTo>
                    <a:pt x="177" y="56"/>
                    <a:pt x="181" y="46"/>
                    <a:pt x="180" y="36"/>
                  </a:cubicBezTo>
                  <a:cubicBezTo>
                    <a:pt x="179" y="27"/>
                    <a:pt x="175" y="18"/>
                    <a:pt x="168" y="12"/>
                  </a:cubicBezTo>
                  <a:close/>
                  <a:moveTo>
                    <a:pt x="97" y="54"/>
                  </a:moveTo>
                  <a:cubicBezTo>
                    <a:pt x="97" y="180"/>
                    <a:pt x="97" y="180"/>
                    <a:pt x="97" y="180"/>
                  </a:cubicBezTo>
                  <a:cubicBezTo>
                    <a:pt x="84" y="180"/>
                    <a:pt x="84" y="180"/>
                    <a:pt x="84" y="180"/>
                  </a:cubicBezTo>
                  <a:cubicBezTo>
                    <a:pt x="84" y="54"/>
                    <a:pt x="84" y="54"/>
                    <a:pt x="84" y="54"/>
                  </a:cubicBezTo>
                  <a:lnTo>
                    <a:pt x="97" y="54"/>
                  </a:lnTo>
                  <a:close/>
                  <a:moveTo>
                    <a:pt x="74" y="180"/>
                  </a:moveTo>
                  <a:cubicBezTo>
                    <a:pt x="62" y="180"/>
                    <a:pt x="62" y="180"/>
                    <a:pt x="62" y="180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74" y="54"/>
                    <a:pt x="74" y="54"/>
                    <a:pt x="74" y="54"/>
                  </a:cubicBezTo>
                  <a:lnTo>
                    <a:pt x="74" y="180"/>
                  </a:lnTo>
                  <a:close/>
                  <a:moveTo>
                    <a:pt x="119" y="180"/>
                  </a:moveTo>
                  <a:cubicBezTo>
                    <a:pt x="108" y="180"/>
                    <a:pt x="108" y="180"/>
                    <a:pt x="108" y="180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19" y="54"/>
                    <a:pt x="119" y="54"/>
                    <a:pt x="119" y="54"/>
                  </a:cubicBezTo>
                  <a:lnTo>
                    <a:pt x="119" y="180"/>
                  </a:lnTo>
                  <a:close/>
                  <a:moveTo>
                    <a:pt x="163" y="56"/>
                  </a:moveTo>
                  <a:cubicBezTo>
                    <a:pt x="156" y="64"/>
                    <a:pt x="143" y="65"/>
                    <a:pt x="135" y="58"/>
                  </a:cubicBezTo>
                  <a:cubicBezTo>
                    <a:pt x="132" y="55"/>
                    <a:pt x="130" y="51"/>
                    <a:pt x="130" y="48"/>
                  </a:cubicBezTo>
                  <a:cubicBezTo>
                    <a:pt x="130" y="44"/>
                    <a:pt x="131" y="40"/>
                    <a:pt x="134" y="37"/>
                  </a:cubicBezTo>
                  <a:cubicBezTo>
                    <a:pt x="138" y="33"/>
                    <a:pt x="145" y="32"/>
                    <a:pt x="149" y="36"/>
                  </a:cubicBezTo>
                  <a:cubicBezTo>
                    <a:pt x="151" y="37"/>
                    <a:pt x="151" y="41"/>
                    <a:pt x="150" y="43"/>
                  </a:cubicBezTo>
                  <a:cubicBezTo>
                    <a:pt x="150" y="43"/>
                    <a:pt x="150" y="44"/>
                    <a:pt x="148" y="44"/>
                  </a:cubicBezTo>
                  <a:cubicBezTo>
                    <a:pt x="145" y="43"/>
                    <a:pt x="142" y="45"/>
                    <a:pt x="142" y="48"/>
                  </a:cubicBezTo>
                  <a:cubicBezTo>
                    <a:pt x="141" y="51"/>
                    <a:pt x="143" y="53"/>
                    <a:pt x="146" y="54"/>
                  </a:cubicBezTo>
                  <a:cubicBezTo>
                    <a:pt x="152" y="55"/>
                    <a:pt x="157" y="52"/>
                    <a:pt x="159" y="47"/>
                  </a:cubicBezTo>
                  <a:cubicBezTo>
                    <a:pt x="162" y="41"/>
                    <a:pt x="161" y="33"/>
                    <a:pt x="156" y="29"/>
                  </a:cubicBezTo>
                  <a:cubicBezTo>
                    <a:pt x="148" y="21"/>
                    <a:pt x="134" y="21"/>
                    <a:pt x="126" y="30"/>
                  </a:cubicBezTo>
                  <a:cubicBezTo>
                    <a:pt x="123" y="34"/>
                    <a:pt x="121" y="39"/>
                    <a:pt x="120" y="44"/>
                  </a:cubicBezTo>
                  <a:cubicBezTo>
                    <a:pt x="61" y="44"/>
                    <a:pt x="61" y="44"/>
                    <a:pt x="61" y="44"/>
                  </a:cubicBezTo>
                  <a:cubicBezTo>
                    <a:pt x="60" y="39"/>
                    <a:pt x="58" y="34"/>
                    <a:pt x="54" y="30"/>
                  </a:cubicBezTo>
                  <a:cubicBezTo>
                    <a:pt x="47" y="21"/>
                    <a:pt x="33" y="21"/>
                    <a:pt x="25" y="29"/>
                  </a:cubicBezTo>
                  <a:cubicBezTo>
                    <a:pt x="20" y="33"/>
                    <a:pt x="19" y="41"/>
                    <a:pt x="21" y="47"/>
                  </a:cubicBezTo>
                  <a:cubicBezTo>
                    <a:pt x="24" y="52"/>
                    <a:pt x="29" y="55"/>
                    <a:pt x="35" y="54"/>
                  </a:cubicBezTo>
                  <a:cubicBezTo>
                    <a:pt x="38" y="53"/>
                    <a:pt x="40" y="51"/>
                    <a:pt x="39" y="48"/>
                  </a:cubicBezTo>
                  <a:cubicBezTo>
                    <a:pt x="39" y="45"/>
                    <a:pt x="36" y="43"/>
                    <a:pt x="33" y="44"/>
                  </a:cubicBezTo>
                  <a:cubicBezTo>
                    <a:pt x="31" y="44"/>
                    <a:pt x="31" y="43"/>
                    <a:pt x="31" y="43"/>
                  </a:cubicBezTo>
                  <a:cubicBezTo>
                    <a:pt x="30" y="41"/>
                    <a:pt x="30" y="37"/>
                    <a:pt x="32" y="36"/>
                  </a:cubicBezTo>
                  <a:cubicBezTo>
                    <a:pt x="36" y="32"/>
                    <a:pt x="43" y="33"/>
                    <a:pt x="47" y="37"/>
                  </a:cubicBezTo>
                  <a:cubicBezTo>
                    <a:pt x="50" y="40"/>
                    <a:pt x="51" y="44"/>
                    <a:pt x="51" y="48"/>
                  </a:cubicBezTo>
                  <a:cubicBezTo>
                    <a:pt x="51" y="51"/>
                    <a:pt x="49" y="55"/>
                    <a:pt x="46" y="58"/>
                  </a:cubicBezTo>
                  <a:cubicBezTo>
                    <a:pt x="38" y="65"/>
                    <a:pt x="25" y="64"/>
                    <a:pt x="18" y="56"/>
                  </a:cubicBezTo>
                  <a:cubicBezTo>
                    <a:pt x="13" y="51"/>
                    <a:pt x="11" y="44"/>
                    <a:pt x="11" y="37"/>
                  </a:cubicBezTo>
                  <a:cubicBezTo>
                    <a:pt x="12" y="30"/>
                    <a:pt x="15" y="24"/>
                    <a:pt x="20" y="20"/>
                  </a:cubicBezTo>
                  <a:cubicBezTo>
                    <a:pt x="28" y="13"/>
                    <a:pt x="53" y="11"/>
                    <a:pt x="79" y="11"/>
                  </a:cubicBezTo>
                  <a:cubicBezTo>
                    <a:pt x="83" y="11"/>
                    <a:pt x="87" y="11"/>
                    <a:pt x="91" y="11"/>
                  </a:cubicBezTo>
                  <a:cubicBezTo>
                    <a:pt x="94" y="11"/>
                    <a:pt x="98" y="11"/>
                    <a:pt x="102" y="11"/>
                  </a:cubicBezTo>
                  <a:cubicBezTo>
                    <a:pt x="127" y="11"/>
                    <a:pt x="153" y="13"/>
                    <a:pt x="161" y="20"/>
                  </a:cubicBezTo>
                  <a:cubicBezTo>
                    <a:pt x="166" y="24"/>
                    <a:pt x="169" y="30"/>
                    <a:pt x="170" y="37"/>
                  </a:cubicBezTo>
                  <a:cubicBezTo>
                    <a:pt x="170" y="44"/>
                    <a:pt x="168" y="51"/>
                    <a:pt x="163" y="56"/>
                  </a:cubicBezTo>
                  <a:close/>
                </a:path>
              </a:pathLst>
            </a:custGeom>
            <a:solidFill>
              <a:srgbClr val="F26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969" name="Rectangle 8418"/>
          <p:cNvSpPr>
            <a:spLocks noChangeArrowheads="1"/>
          </p:cNvSpPr>
          <p:nvPr/>
        </p:nvSpPr>
        <p:spPr bwMode="auto">
          <a:xfrm>
            <a:off x="0" y="2590800"/>
            <a:ext cx="3384000" cy="36000"/>
          </a:xfrm>
          <a:prstGeom prst="rect">
            <a:avLst/>
          </a:prstGeom>
          <a:solidFill>
            <a:srgbClr val="F47E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grpSp>
        <p:nvGrpSpPr>
          <p:cNvPr id="566" name="Group 565"/>
          <p:cNvGrpSpPr/>
          <p:nvPr/>
        </p:nvGrpSpPr>
        <p:grpSpPr>
          <a:xfrm>
            <a:off x="3048000" y="1676400"/>
            <a:ext cx="1260000" cy="1260000"/>
            <a:chOff x="2074069" y="1789113"/>
            <a:chExt cx="1035050" cy="1036638"/>
          </a:xfrm>
        </p:grpSpPr>
        <p:sp>
          <p:nvSpPr>
            <p:cNvPr id="567" name="Oval 23"/>
            <p:cNvSpPr>
              <a:spLocks noChangeArrowheads="1"/>
            </p:cNvSpPr>
            <p:nvPr/>
          </p:nvSpPr>
          <p:spPr bwMode="auto">
            <a:xfrm>
              <a:off x="2074069" y="1789113"/>
              <a:ext cx="1035050" cy="1036638"/>
            </a:xfrm>
            <a:prstGeom prst="ellipse">
              <a:avLst/>
            </a:prstGeom>
            <a:solidFill>
              <a:srgbClr val="2B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68" name="Freeform 570"/>
            <p:cNvSpPr>
              <a:spLocks noEditPoints="1"/>
            </p:cNvSpPr>
            <p:nvPr/>
          </p:nvSpPr>
          <p:spPr bwMode="auto">
            <a:xfrm>
              <a:off x="2434431" y="2243138"/>
              <a:ext cx="125413" cy="111125"/>
            </a:xfrm>
            <a:custGeom>
              <a:avLst/>
              <a:gdLst>
                <a:gd name="T0" fmla="*/ 5 w 44"/>
                <a:gd name="T1" fmla="*/ 39 h 39"/>
                <a:gd name="T2" fmla="*/ 39 w 44"/>
                <a:gd name="T3" fmla="*/ 39 h 39"/>
                <a:gd name="T4" fmla="*/ 44 w 44"/>
                <a:gd name="T5" fmla="*/ 34 h 39"/>
                <a:gd name="T6" fmla="*/ 44 w 44"/>
                <a:gd name="T7" fmla="*/ 6 h 39"/>
                <a:gd name="T8" fmla="*/ 39 w 44"/>
                <a:gd name="T9" fmla="*/ 0 h 39"/>
                <a:gd name="T10" fmla="*/ 5 w 44"/>
                <a:gd name="T11" fmla="*/ 0 h 39"/>
                <a:gd name="T12" fmla="*/ 0 w 44"/>
                <a:gd name="T13" fmla="*/ 6 h 39"/>
                <a:gd name="T14" fmla="*/ 0 w 44"/>
                <a:gd name="T15" fmla="*/ 34 h 39"/>
                <a:gd name="T16" fmla="*/ 5 w 44"/>
                <a:gd name="T17" fmla="*/ 39 h 39"/>
                <a:gd name="T18" fmla="*/ 11 w 44"/>
                <a:gd name="T19" fmla="*/ 11 h 39"/>
                <a:gd name="T20" fmla="*/ 33 w 44"/>
                <a:gd name="T21" fmla="*/ 11 h 39"/>
                <a:gd name="T22" fmla="*/ 33 w 44"/>
                <a:gd name="T23" fmla="*/ 28 h 39"/>
                <a:gd name="T24" fmla="*/ 11 w 44"/>
                <a:gd name="T25" fmla="*/ 28 h 39"/>
                <a:gd name="T26" fmla="*/ 11 w 44"/>
                <a:gd name="T2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9">
                  <a:moveTo>
                    <a:pt x="5" y="39"/>
                  </a:moveTo>
                  <a:cubicBezTo>
                    <a:pt x="39" y="39"/>
                    <a:pt x="39" y="39"/>
                    <a:pt x="39" y="39"/>
                  </a:cubicBezTo>
                  <a:cubicBezTo>
                    <a:pt x="42" y="39"/>
                    <a:pt x="44" y="37"/>
                    <a:pt x="44" y="34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3"/>
                    <a:pt x="42" y="0"/>
                    <a:pt x="3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lose/>
                  <a:moveTo>
                    <a:pt x="11" y="11"/>
                  </a:moveTo>
                  <a:cubicBezTo>
                    <a:pt x="33" y="11"/>
                    <a:pt x="33" y="11"/>
                    <a:pt x="33" y="11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11" y="28"/>
                    <a:pt x="11" y="28"/>
                    <a:pt x="11" y="28"/>
                  </a:cubicBezTo>
                  <a:lnTo>
                    <a:pt x="11" y="1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69" name="Freeform 571"/>
            <p:cNvSpPr>
              <a:spLocks noEditPoints="1"/>
            </p:cNvSpPr>
            <p:nvPr/>
          </p:nvSpPr>
          <p:spPr bwMode="auto">
            <a:xfrm>
              <a:off x="2624931" y="2243138"/>
              <a:ext cx="127000" cy="111125"/>
            </a:xfrm>
            <a:custGeom>
              <a:avLst/>
              <a:gdLst>
                <a:gd name="T0" fmla="*/ 5 w 45"/>
                <a:gd name="T1" fmla="*/ 39 h 39"/>
                <a:gd name="T2" fmla="*/ 39 w 45"/>
                <a:gd name="T3" fmla="*/ 39 h 39"/>
                <a:gd name="T4" fmla="*/ 45 w 45"/>
                <a:gd name="T5" fmla="*/ 34 h 39"/>
                <a:gd name="T6" fmla="*/ 45 w 45"/>
                <a:gd name="T7" fmla="*/ 6 h 39"/>
                <a:gd name="T8" fmla="*/ 39 w 45"/>
                <a:gd name="T9" fmla="*/ 0 h 39"/>
                <a:gd name="T10" fmla="*/ 5 w 45"/>
                <a:gd name="T11" fmla="*/ 0 h 39"/>
                <a:gd name="T12" fmla="*/ 0 w 45"/>
                <a:gd name="T13" fmla="*/ 6 h 39"/>
                <a:gd name="T14" fmla="*/ 0 w 45"/>
                <a:gd name="T15" fmla="*/ 34 h 39"/>
                <a:gd name="T16" fmla="*/ 5 w 45"/>
                <a:gd name="T17" fmla="*/ 39 h 39"/>
                <a:gd name="T18" fmla="*/ 11 w 45"/>
                <a:gd name="T19" fmla="*/ 11 h 39"/>
                <a:gd name="T20" fmla="*/ 33 w 45"/>
                <a:gd name="T21" fmla="*/ 11 h 39"/>
                <a:gd name="T22" fmla="*/ 33 w 45"/>
                <a:gd name="T23" fmla="*/ 28 h 39"/>
                <a:gd name="T24" fmla="*/ 11 w 45"/>
                <a:gd name="T25" fmla="*/ 28 h 39"/>
                <a:gd name="T26" fmla="*/ 11 w 45"/>
                <a:gd name="T2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39">
                  <a:moveTo>
                    <a:pt x="5" y="39"/>
                  </a:moveTo>
                  <a:cubicBezTo>
                    <a:pt x="39" y="39"/>
                    <a:pt x="39" y="39"/>
                    <a:pt x="39" y="39"/>
                  </a:cubicBezTo>
                  <a:cubicBezTo>
                    <a:pt x="42" y="39"/>
                    <a:pt x="45" y="37"/>
                    <a:pt x="45" y="34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3"/>
                    <a:pt x="42" y="0"/>
                    <a:pt x="3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lose/>
                  <a:moveTo>
                    <a:pt x="11" y="11"/>
                  </a:moveTo>
                  <a:cubicBezTo>
                    <a:pt x="33" y="11"/>
                    <a:pt x="33" y="11"/>
                    <a:pt x="33" y="11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11" y="28"/>
                    <a:pt x="11" y="28"/>
                    <a:pt x="11" y="28"/>
                  </a:cubicBezTo>
                  <a:lnTo>
                    <a:pt x="11" y="1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70" name="Freeform 572"/>
            <p:cNvSpPr>
              <a:spLocks noEditPoints="1"/>
            </p:cNvSpPr>
            <p:nvPr/>
          </p:nvSpPr>
          <p:spPr bwMode="auto">
            <a:xfrm>
              <a:off x="2624931" y="2401888"/>
              <a:ext cx="127000" cy="109538"/>
            </a:xfrm>
            <a:custGeom>
              <a:avLst/>
              <a:gdLst>
                <a:gd name="T0" fmla="*/ 5 w 45"/>
                <a:gd name="T1" fmla="*/ 39 h 39"/>
                <a:gd name="T2" fmla="*/ 39 w 45"/>
                <a:gd name="T3" fmla="*/ 39 h 39"/>
                <a:gd name="T4" fmla="*/ 45 w 45"/>
                <a:gd name="T5" fmla="*/ 34 h 39"/>
                <a:gd name="T6" fmla="*/ 45 w 45"/>
                <a:gd name="T7" fmla="*/ 6 h 39"/>
                <a:gd name="T8" fmla="*/ 39 w 45"/>
                <a:gd name="T9" fmla="*/ 0 h 39"/>
                <a:gd name="T10" fmla="*/ 5 w 45"/>
                <a:gd name="T11" fmla="*/ 0 h 39"/>
                <a:gd name="T12" fmla="*/ 0 w 45"/>
                <a:gd name="T13" fmla="*/ 6 h 39"/>
                <a:gd name="T14" fmla="*/ 0 w 45"/>
                <a:gd name="T15" fmla="*/ 34 h 39"/>
                <a:gd name="T16" fmla="*/ 5 w 45"/>
                <a:gd name="T17" fmla="*/ 39 h 39"/>
                <a:gd name="T18" fmla="*/ 11 w 45"/>
                <a:gd name="T19" fmla="*/ 11 h 39"/>
                <a:gd name="T20" fmla="*/ 33 w 45"/>
                <a:gd name="T21" fmla="*/ 11 h 39"/>
                <a:gd name="T22" fmla="*/ 33 w 45"/>
                <a:gd name="T23" fmla="*/ 28 h 39"/>
                <a:gd name="T24" fmla="*/ 11 w 45"/>
                <a:gd name="T25" fmla="*/ 28 h 39"/>
                <a:gd name="T26" fmla="*/ 11 w 45"/>
                <a:gd name="T2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39">
                  <a:moveTo>
                    <a:pt x="5" y="39"/>
                  </a:moveTo>
                  <a:cubicBezTo>
                    <a:pt x="39" y="39"/>
                    <a:pt x="39" y="39"/>
                    <a:pt x="39" y="39"/>
                  </a:cubicBezTo>
                  <a:cubicBezTo>
                    <a:pt x="42" y="39"/>
                    <a:pt x="45" y="37"/>
                    <a:pt x="45" y="34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3"/>
                    <a:pt x="42" y="0"/>
                    <a:pt x="3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lose/>
                  <a:moveTo>
                    <a:pt x="11" y="11"/>
                  </a:moveTo>
                  <a:cubicBezTo>
                    <a:pt x="33" y="11"/>
                    <a:pt x="33" y="11"/>
                    <a:pt x="33" y="11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11" y="28"/>
                    <a:pt x="11" y="28"/>
                    <a:pt x="11" y="28"/>
                  </a:cubicBezTo>
                  <a:lnTo>
                    <a:pt x="11" y="1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71" name="Freeform 573"/>
            <p:cNvSpPr>
              <a:spLocks noEditPoints="1"/>
            </p:cNvSpPr>
            <p:nvPr/>
          </p:nvSpPr>
          <p:spPr bwMode="auto">
            <a:xfrm>
              <a:off x="2321719" y="2020888"/>
              <a:ext cx="539750" cy="569913"/>
            </a:xfrm>
            <a:custGeom>
              <a:avLst/>
              <a:gdLst>
                <a:gd name="T0" fmla="*/ 188 w 191"/>
                <a:gd name="T1" fmla="*/ 46 h 202"/>
                <a:gd name="T2" fmla="*/ 98 w 191"/>
                <a:gd name="T3" fmla="*/ 1 h 202"/>
                <a:gd name="T4" fmla="*/ 93 w 191"/>
                <a:gd name="T5" fmla="*/ 1 h 202"/>
                <a:gd name="T6" fmla="*/ 4 w 191"/>
                <a:gd name="T7" fmla="*/ 46 h 202"/>
                <a:gd name="T8" fmla="*/ 1 w 191"/>
                <a:gd name="T9" fmla="*/ 52 h 202"/>
                <a:gd name="T10" fmla="*/ 6 w 191"/>
                <a:gd name="T11" fmla="*/ 57 h 202"/>
                <a:gd name="T12" fmla="*/ 12 w 191"/>
                <a:gd name="T13" fmla="*/ 57 h 202"/>
                <a:gd name="T14" fmla="*/ 12 w 191"/>
                <a:gd name="T15" fmla="*/ 197 h 202"/>
                <a:gd name="T16" fmla="*/ 17 w 191"/>
                <a:gd name="T17" fmla="*/ 202 h 202"/>
                <a:gd name="T18" fmla="*/ 174 w 191"/>
                <a:gd name="T19" fmla="*/ 202 h 202"/>
                <a:gd name="T20" fmla="*/ 180 w 191"/>
                <a:gd name="T21" fmla="*/ 197 h 202"/>
                <a:gd name="T22" fmla="*/ 180 w 191"/>
                <a:gd name="T23" fmla="*/ 57 h 202"/>
                <a:gd name="T24" fmla="*/ 185 w 191"/>
                <a:gd name="T25" fmla="*/ 57 h 202"/>
                <a:gd name="T26" fmla="*/ 191 w 191"/>
                <a:gd name="T27" fmla="*/ 52 h 202"/>
                <a:gd name="T28" fmla="*/ 188 w 191"/>
                <a:gd name="T29" fmla="*/ 46 h 202"/>
                <a:gd name="T30" fmla="*/ 96 w 191"/>
                <a:gd name="T31" fmla="*/ 13 h 202"/>
                <a:gd name="T32" fmla="*/ 162 w 191"/>
                <a:gd name="T33" fmla="*/ 46 h 202"/>
                <a:gd name="T34" fmla="*/ 30 w 191"/>
                <a:gd name="T35" fmla="*/ 46 h 202"/>
                <a:gd name="T36" fmla="*/ 96 w 191"/>
                <a:gd name="T37" fmla="*/ 13 h 202"/>
                <a:gd name="T38" fmla="*/ 73 w 191"/>
                <a:gd name="T39" fmla="*/ 191 h 202"/>
                <a:gd name="T40" fmla="*/ 51 w 191"/>
                <a:gd name="T41" fmla="*/ 191 h 202"/>
                <a:gd name="T42" fmla="*/ 51 w 191"/>
                <a:gd name="T43" fmla="*/ 146 h 202"/>
                <a:gd name="T44" fmla="*/ 73 w 191"/>
                <a:gd name="T45" fmla="*/ 146 h 202"/>
                <a:gd name="T46" fmla="*/ 73 w 191"/>
                <a:gd name="T47" fmla="*/ 191 h 202"/>
                <a:gd name="T48" fmla="*/ 168 w 191"/>
                <a:gd name="T49" fmla="*/ 191 h 202"/>
                <a:gd name="T50" fmla="*/ 84 w 191"/>
                <a:gd name="T51" fmla="*/ 191 h 202"/>
                <a:gd name="T52" fmla="*/ 84 w 191"/>
                <a:gd name="T53" fmla="*/ 141 h 202"/>
                <a:gd name="T54" fmla="*/ 79 w 191"/>
                <a:gd name="T55" fmla="*/ 135 h 202"/>
                <a:gd name="T56" fmla="*/ 45 w 191"/>
                <a:gd name="T57" fmla="*/ 135 h 202"/>
                <a:gd name="T58" fmla="*/ 40 w 191"/>
                <a:gd name="T59" fmla="*/ 141 h 202"/>
                <a:gd name="T60" fmla="*/ 40 w 191"/>
                <a:gd name="T61" fmla="*/ 191 h 202"/>
                <a:gd name="T62" fmla="*/ 23 w 191"/>
                <a:gd name="T63" fmla="*/ 191 h 202"/>
                <a:gd name="T64" fmla="*/ 23 w 191"/>
                <a:gd name="T65" fmla="*/ 57 h 202"/>
                <a:gd name="T66" fmla="*/ 168 w 191"/>
                <a:gd name="T67" fmla="*/ 57 h 202"/>
                <a:gd name="T68" fmla="*/ 168 w 191"/>
                <a:gd name="T69" fmla="*/ 19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1" h="202">
                  <a:moveTo>
                    <a:pt x="188" y="46"/>
                  </a:moveTo>
                  <a:cubicBezTo>
                    <a:pt x="98" y="1"/>
                    <a:pt x="98" y="1"/>
                    <a:pt x="98" y="1"/>
                  </a:cubicBezTo>
                  <a:cubicBezTo>
                    <a:pt x="97" y="0"/>
                    <a:pt x="95" y="0"/>
                    <a:pt x="93" y="1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1" y="47"/>
                    <a:pt x="0" y="50"/>
                    <a:pt x="1" y="52"/>
                  </a:cubicBezTo>
                  <a:cubicBezTo>
                    <a:pt x="1" y="55"/>
                    <a:pt x="3" y="57"/>
                    <a:pt x="6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197"/>
                    <a:pt x="12" y="197"/>
                    <a:pt x="12" y="197"/>
                  </a:cubicBezTo>
                  <a:cubicBezTo>
                    <a:pt x="12" y="200"/>
                    <a:pt x="14" y="202"/>
                    <a:pt x="17" y="202"/>
                  </a:cubicBezTo>
                  <a:cubicBezTo>
                    <a:pt x="174" y="202"/>
                    <a:pt x="174" y="202"/>
                    <a:pt x="174" y="202"/>
                  </a:cubicBezTo>
                  <a:cubicBezTo>
                    <a:pt x="177" y="202"/>
                    <a:pt x="180" y="200"/>
                    <a:pt x="180" y="197"/>
                  </a:cubicBezTo>
                  <a:cubicBezTo>
                    <a:pt x="180" y="57"/>
                    <a:pt x="180" y="57"/>
                    <a:pt x="180" y="57"/>
                  </a:cubicBezTo>
                  <a:cubicBezTo>
                    <a:pt x="185" y="57"/>
                    <a:pt x="185" y="57"/>
                    <a:pt x="185" y="57"/>
                  </a:cubicBezTo>
                  <a:cubicBezTo>
                    <a:pt x="188" y="57"/>
                    <a:pt x="190" y="55"/>
                    <a:pt x="191" y="52"/>
                  </a:cubicBezTo>
                  <a:cubicBezTo>
                    <a:pt x="191" y="50"/>
                    <a:pt x="190" y="47"/>
                    <a:pt x="188" y="46"/>
                  </a:cubicBezTo>
                  <a:close/>
                  <a:moveTo>
                    <a:pt x="96" y="13"/>
                  </a:moveTo>
                  <a:cubicBezTo>
                    <a:pt x="162" y="46"/>
                    <a:pt x="162" y="46"/>
                    <a:pt x="162" y="46"/>
                  </a:cubicBezTo>
                  <a:cubicBezTo>
                    <a:pt x="30" y="46"/>
                    <a:pt x="30" y="46"/>
                    <a:pt x="30" y="46"/>
                  </a:cubicBezTo>
                  <a:lnTo>
                    <a:pt x="96" y="13"/>
                  </a:lnTo>
                  <a:close/>
                  <a:moveTo>
                    <a:pt x="73" y="191"/>
                  </a:moveTo>
                  <a:cubicBezTo>
                    <a:pt x="51" y="191"/>
                    <a:pt x="51" y="191"/>
                    <a:pt x="51" y="191"/>
                  </a:cubicBezTo>
                  <a:cubicBezTo>
                    <a:pt x="51" y="146"/>
                    <a:pt x="51" y="146"/>
                    <a:pt x="51" y="146"/>
                  </a:cubicBezTo>
                  <a:cubicBezTo>
                    <a:pt x="73" y="146"/>
                    <a:pt x="73" y="146"/>
                    <a:pt x="73" y="146"/>
                  </a:cubicBezTo>
                  <a:lnTo>
                    <a:pt x="73" y="191"/>
                  </a:lnTo>
                  <a:close/>
                  <a:moveTo>
                    <a:pt x="168" y="191"/>
                  </a:moveTo>
                  <a:cubicBezTo>
                    <a:pt x="84" y="191"/>
                    <a:pt x="84" y="191"/>
                    <a:pt x="84" y="19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38"/>
                    <a:pt x="82" y="135"/>
                    <a:pt x="79" y="135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2" y="135"/>
                    <a:pt x="40" y="138"/>
                    <a:pt x="40" y="141"/>
                  </a:cubicBezTo>
                  <a:cubicBezTo>
                    <a:pt x="40" y="191"/>
                    <a:pt x="40" y="191"/>
                    <a:pt x="40" y="191"/>
                  </a:cubicBezTo>
                  <a:cubicBezTo>
                    <a:pt x="23" y="191"/>
                    <a:pt x="23" y="191"/>
                    <a:pt x="23" y="191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168" y="57"/>
                    <a:pt x="168" y="57"/>
                    <a:pt x="168" y="57"/>
                  </a:cubicBezTo>
                  <a:lnTo>
                    <a:pt x="168" y="19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970" name="Freeform 738"/>
          <p:cNvSpPr>
            <a:spLocks/>
          </p:cNvSpPr>
          <p:nvPr/>
        </p:nvSpPr>
        <p:spPr bwMode="auto">
          <a:xfrm>
            <a:off x="238008" y="5837694"/>
            <a:ext cx="298905" cy="248150"/>
          </a:xfrm>
          <a:custGeom>
            <a:avLst/>
            <a:gdLst>
              <a:gd name="T0" fmla="*/ 0 w 64"/>
              <a:gd name="T1" fmla="*/ 53 h 55"/>
              <a:gd name="T2" fmla="*/ 31 w 64"/>
              <a:gd name="T3" fmla="*/ 0 h 55"/>
              <a:gd name="T4" fmla="*/ 33 w 64"/>
              <a:gd name="T5" fmla="*/ 0 h 55"/>
              <a:gd name="T6" fmla="*/ 63 w 64"/>
              <a:gd name="T7" fmla="*/ 53 h 55"/>
              <a:gd name="T8" fmla="*/ 63 w 64"/>
              <a:gd name="T9" fmla="*/ 55 h 55"/>
              <a:gd name="T10" fmla="*/ 1 w 64"/>
              <a:gd name="T11" fmla="*/ 55 h 55"/>
              <a:gd name="T12" fmla="*/ 0 w 64"/>
              <a:gd name="T13" fmla="*/ 5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55">
                <a:moveTo>
                  <a:pt x="0" y="53"/>
                </a:move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2" y="0"/>
                  <a:pt x="33" y="0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4"/>
                  <a:pt x="63" y="55"/>
                  <a:pt x="63" y="55"/>
                </a:cubicBezTo>
                <a:cubicBezTo>
                  <a:pt x="1" y="55"/>
                  <a:pt x="1" y="55"/>
                  <a:pt x="1" y="55"/>
                </a:cubicBezTo>
                <a:cubicBezTo>
                  <a:pt x="1" y="55"/>
                  <a:pt x="0" y="54"/>
                  <a:pt x="0" y="53"/>
                </a:cubicBezTo>
                <a:close/>
              </a:path>
            </a:pathLst>
          </a:custGeom>
          <a:solidFill>
            <a:srgbClr val="5CB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grpSp>
        <p:nvGrpSpPr>
          <p:cNvPr id="19498" name="Group 19497"/>
          <p:cNvGrpSpPr/>
          <p:nvPr/>
        </p:nvGrpSpPr>
        <p:grpSpPr>
          <a:xfrm>
            <a:off x="7772069" y="3477601"/>
            <a:ext cx="1266368" cy="179999"/>
            <a:chOff x="7877632" y="2753860"/>
            <a:chExt cx="1266368" cy="179999"/>
          </a:xfrm>
        </p:grpSpPr>
        <p:sp>
          <p:nvSpPr>
            <p:cNvPr id="985" name="Freeform 223"/>
            <p:cNvSpPr>
              <a:spLocks/>
            </p:cNvSpPr>
            <p:nvPr/>
          </p:nvSpPr>
          <p:spPr bwMode="auto">
            <a:xfrm>
              <a:off x="7877632" y="2753860"/>
              <a:ext cx="117903" cy="177692"/>
            </a:xfrm>
            <a:custGeom>
              <a:avLst/>
              <a:gdLst>
                <a:gd name="T0" fmla="*/ 54 w 54"/>
                <a:gd name="T1" fmla="*/ 14 h 77"/>
                <a:gd name="T2" fmla="*/ 34 w 54"/>
                <a:gd name="T3" fmla="*/ 14 h 77"/>
                <a:gd name="T4" fmla="*/ 34 w 54"/>
                <a:gd name="T5" fmla="*/ 77 h 77"/>
                <a:gd name="T6" fmla="*/ 20 w 54"/>
                <a:gd name="T7" fmla="*/ 77 h 77"/>
                <a:gd name="T8" fmla="*/ 20 w 54"/>
                <a:gd name="T9" fmla="*/ 14 h 77"/>
                <a:gd name="T10" fmla="*/ 0 w 54"/>
                <a:gd name="T11" fmla="*/ 14 h 77"/>
                <a:gd name="T12" fmla="*/ 0 w 54"/>
                <a:gd name="T13" fmla="*/ 0 h 77"/>
                <a:gd name="T14" fmla="*/ 54 w 54"/>
                <a:gd name="T15" fmla="*/ 0 h 77"/>
                <a:gd name="T16" fmla="*/ 54 w 54"/>
                <a:gd name="T17" fmla="*/ 1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7">
                  <a:moveTo>
                    <a:pt x="54" y="14"/>
                  </a:moveTo>
                  <a:lnTo>
                    <a:pt x="34" y="14"/>
                  </a:lnTo>
                  <a:lnTo>
                    <a:pt x="34" y="77"/>
                  </a:lnTo>
                  <a:lnTo>
                    <a:pt x="20" y="77"/>
                  </a:lnTo>
                  <a:lnTo>
                    <a:pt x="20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86" name="Freeform 224"/>
            <p:cNvSpPr>
              <a:spLocks noEditPoints="1"/>
            </p:cNvSpPr>
            <p:nvPr/>
          </p:nvSpPr>
          <p:spPr bwMode="auto">
            <a:xfrm>
              <a:off x="8015185" y="2753860"/>
              <a:ext cx="106987" cy="177692"/>
            </a:xfrm>
            <a:custGeom>
              <a:avLst/>
              <a:gdLst>
                <a:gd name="T0" fmla="*/ 13 w 28"/>
                <a:gd name="T1" fmla="*/ 27 h 43"/>
                <a:gd name="T2" fmla="*/ 9 w 28"/>
                <a:gd name="T3" fmla="*/ 27 h 43"/>
                <a:gd name="T4" fmla="*/ 9 w 28"/>
                <a:gd name="T5" fmla="*/ 43 h 43"/>
                <a:gd name="T6" fmla="*/ 0 w 28"/>
                <a:gd name="T7" fmla="*/ 43 h 43"/>
                <a:gd name="T8" fmla="*/ 0 w 28"/>
                <a:gd name="T9" fmla="*/ 0 h 43"/>
                <a:gd name="T10" fmla="*/ 14 w 28"/>
                <a:gd name="T11" fmla="*/ 0 h 43"/>
                <a:gd name="T12" fmla="*/ 19 w 28"/>
                <a:gd name="T13" fmla="*/ 1 h 43"/>
                <a:gd name="T14" fmla="*/ 24 w 28"/>
                <a:gd name="T15" fmla="*/ 4 h 43"/>
                <a:gd name="T16" fmla="*/ 26 w 28"/>
                <a:gd name="T17" fmla="*/ 8 h 43"/>
                <a:gd name="T18" fmla="*/ 27 w 28"/>
                <a:gd name="T19" fmla="*/ 13 h 43"/>
                <a:gd name="T20" fmla="*/ 27 w 28"/>
                <a:gd name="T21" fmla="*/ 17 h 43"/>
                <a:gd name="T22" fmla="*/ 26 w 28"/>
                <a:gd name="T23" fmla="*/ 21 h 43"/>
                <a:gd name="T24" fmla="*/ 24 w 28"/>
                <a:gd name="T25" fmla="*/ 23 h 43"/>
                <a:gd name="T26" fmla="*/ 21 w 28"/>
                <a:gd name="T27" fmla="*/ 25 h 43"/>
                <a:gd name="T28" fmla="*/ 28 w 28"/>
                <a:gd name="T29" fmla="*/ 43 h 43"/>
                <a:gd name="T30" fmla="*/ 28 w 28"/>
                <a:gd name="T31" fmla="*/ 43 h 43"/>
                <a:gd name="T32" fmla="*/ 19 w 28"/>
                <a:gd name="T33" fmla="*/ 43 h 43"/>
                <a:gd name="T34" fmla="*/ 13 w 28"/>
                <a:gd name="T35" fmla="*/ 27 h 43"/>
                <a:gd name="T36" fmla="*/ 9 w 28"/>
                <a:gd name="T37" fmla="*/ 20 h 43"/>
                <a:gd name="T38" fmla="*/ 13 w 28"/>
                <a:gd name="T39" fmla="*/ 20 h 43"/>
                <a:gd name="T40" fmla="*/ 17 w 28"/>
                <a:gd name="T41" fmla="*/ 19 h 43"/>
                <a:gd name="T42" fmla="*/ 19 w 28"/>
                <a:gd name="T43" fmla="*/ 14 h 43"/>
                <a:gd name="T44" fmla="*/ 18 w 28"/>
                <a:gd name="T45" fmla="*/ 11 h 43"/>
                <a:gd name="T46" fmla="*/ 17 w 28"/>
                <a:gd name="T47" fmla="*/ 9 h 43"/>
                <a:gd name="T48" fmla="*/ 16 w 28"/>
                <a:gd name="T49" fmla="*/ 8 h 43"/>
                <a:gd name="T50" fmla="*/ 14 w 28"/>
                <a:gd name="T51" fmla="*/ 8 h 43"/>
                <a:gd name="T52" fmla="*/ 9 w 28"/>
                <a:gd name="T53" fmla="*/ 8 h 43"/>
                <a:gd name="T54" fmla="*/ 9 w 28"/>
                <a:gd name="T55" fmla="*/ 2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" h="43">
                  <a:moveTo>
                    <a:pt x="13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1"/>
                    <a:pt x="19" y="1"/>
                  </a:cubicBezTo>
                  <a:cubicBezTo>
                    <a:pt x="21" y="2"/>
                    <a:pt x="22" y="3"/>
                    <a:pt x="24" y="4"/>
                  </a:cubicBezTo>
                  <a:cubicBezTo>
                    <a:pt x="25" y="5"/>
                    <a:pt x="26" y="6"/>
                    <a:pt x="26" y="8"/>
                  </a:cubicBezTo>
                  <a:cubicBezTo>
                    <a:pt x="27" y="9"/>
                    <a:pt x="27" y="11"/>
                    <a:pt x="27" y="13"/>
                  </a:cubicBezTo>
                  <a:cubicBezTo>
                    <a:pt x="27" y="15"/>
                    <a:pt x="27" y="16"/>
                    <a:pt x="27" y="17"/>
                  </a:cubicBezTo>
                  <a:cubicBezTo>
                    <a:pt x="26" y="19"/>
                    <a:pt x="26" y="20"/>
                    <a:pt x="26" y="21"/>
                  </a:cubicBezTo>
                  <a:cubicBezTo>
                    <a:pt x="25" y="22"/>
                    <a:pt x="24" y="23"/>
                    <a:pt x="24" y="23"/>
                  </a:cubicBezTo>
                  <a:cubicBezTo>
                    <a:pt x="23" y="24"/>
                    <a:pt x="22" y="25"/>
                    <a:pt x="21" y="2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19" y="43"/>
                    <a:pt x="19" y="43"/>
                    <a:pt x="19" y="43"/>
                  </a:cubicBezTo>
                  <a:lnTo>
                    <a:pt x="13" y="27"/>
                  </a:lnTo>
                  <a:close/>
                  <a:moveTo>
                    <a:pt x="9" y="20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5" y="20"/>
                    <a:pt x="16" y="20"/>
                    <a:pt x="17" y="19"/>
                  </a:cubicBezTo>
                  <a:cubicBezTo>
                    <a:pt x="18" y="17"/>
                    <a:pt x="19" y="16"/>
                    <a:pt x="19" y="14"/>
                  </a:cubicBezTo>
                  <a:cubicBezTo>
                    <a:pt x="19" y="13"/>
                    <a:pt x="18" y="12"/>
                    <a:pt x="18" y="11"/>
                  </a:cubicBezTo>
                  <a:cubicBezTo>
                    <a:pt x="18" y="10"/>
                    <a:pt x="18" y="10"/>
                    <a:pt x="17" y="9"/>
                  </a:cubicBezTo>
                  <a:cubicBezTo>
                    <a:pt x="17" y="9"/>
                    <a:pt x="17" y="8"/>
                    <a:pt x="16" y="8"/>
                  </a:cubicBezTo>
                  <a:cubicBezTo>
                    <a:pt x="15" y="8"/>
                    <a:pt x="15" y="8"/>
                    <a:pt x="14" y="8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87" name="Freeform 225"/>
            <p:cNvSpPr>
              <a:spLocks noEditPoints="1"/>
            </p:cNvSpPr>
            <p:nvPr/>
          </p:nvSpPr>
          <p:spPr bwMode="auto">
            <a:xfrm>
              <a:off x="8130906" y="2753860"/>
              <a:ext cx="135370" cy="177692"/>
            </a:xfrm>
            <a:custGeom>
              <a:avLst/>
              <a:gdLst>
                <a:gd name="T0" fmla="*/ 41 w 62"/>
                <a:gd name="T1" fmla="*/ 61 h 77"/>
                <a:gd name="T2" fmla="*/ 21 w 62"/>
                <a:gd name="T3" fmla="*/ 61 h 77"/>
                <a:gd name="T4" fmla="*/ 16 w 62"/>
                <a:gd name="T5" fmla="*/ 77 h 77"/>
                <a:gd name="T6" fmla="*/ 0 w 62"/>
                <a:gd name="T7" fmla="*/ 77 h 77"/>
                <a:gd name="T8" fmla="*/ 25 w 62"/>
                <a:gd name="T9" fmla="*/ 0 h 77"/>
                <a:gd name="T10" fmla="*/ 39 w 62"/>
                <a:gd name="T11" fmla="*/ 0 h 77"/>
                <a:gd name="T12" fmla="*/ 62 w 62"/>
                <a:gd name="T13" fmla="*/ 77 h 77"/>
                <a:gd name="T14" fmla="*/ 46 w 62"/>
                <a:gd name="T15" fmla="*/ 77 h 77"/>
                <a:gd name="T16" fmla="*/ 41 w 62"/>
                <a:gd name="T17" fmla="*/ 61 h 77"/>
                <a:gd name="T18" fmla="*/ 25 w 62"/>
                <a:gd name="T19" fmla="*/ 48 h 77"/>
                <a:gd name="T20" fmla="*/ 39 w 62"/>
                <a:gd name="T21" fmla="*/ 48 h 77"/>
                <a:gd name="T22" fmla="*/ 32 w 62"/>
                <a:gd name="T23" fmla="*/ 22 h 77"/>
                <a:gd name="T24" fmla="*/ 25 w 62"/>
                <a:gd name="T25" fmla="*/ 4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77">
                  <a:moveTo>
                    <a:pt x="41" y="61"/>
                  </a:moveTo>
                  <a:lnTo>
                    <a:pt x="21" y="61"/>
                  </a:lnTo>
                  <a:lnTo>
                    <a:pt x="16" y="77"/>
                  </a:lnTo>
                  <a:lnTo>
                    <a:pt x="0" y="77"/>
                  </a:lnTo>
                  <a:lnTo>
                    <a:pt x="25" y="0"/>
                  </a:lnTo>
                  <a:lnTo>
                    <a:pt x="39" y="0"/>
                  </a:lnTo>
                  <a:lnTo>
                    <a:pt x="62" y="77"/>
                  </a:lnTo>
                  <a:lnTo>
                    <a:pt x="46" y="77"/>
                  </a:lnTo>
                  <a:lnTo>
                    <a:pt x="41" y="61"/>
                  </a:lnTo>
                  <a:close/>
                  <a:moveTo>
                    <a:pt x="25" y="48"/>
                  </a:moveTo>
                  <a:lnTo>
                    <a:pt x="39" y="48"/>
                  </a:lnTo>
                  <a:lnTo>
                    <a:pt x="32" y="22"/>
                  </a:lnTo>
                  <a:lnTo>
                    <a:pt x="25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88" name="Freeform 226"/>
            <p:cNvSpPr>
              <a:spLocks/>
            </p:cNvSpPr>
            <p:nvPr/>
          </p:nvSpPr>
          <p:spPr bwMode="auto">
            <a:xfrm>
              <a:off x="8281559" y="2753860"/>
              <a:ext cx="89520" cy="177692"/>
            </a:xfrm>
            <a:custGeom>
              <a:avLst/>
              <a:gdLst>
                <a:gd name="T0" fmla="*/ 39 w 41"/>
                <a:gd name="T1" fmla="*/ 46 h 77"/>
                <a:gd name="T2" fmla="*/ 14 w 41"/>
                <a:gd name="T3" fmla="*/ 46 h 77"/>
                <a:gd name="T4" fmla="*/ 14 w 41"/>
                <a:gd name="T5" fmla="*/ 77 h 77"/>
                <a:gd name="T6" fmla="*/ 0 w 41"/>
                <a:gd name="T7" fmla="*/ 77 h 77"/>
                <a:gd name="T8" fmla="*/ 0 w 41"/>
                <a:gd name="T9" fmla="*/ 0 h 77"/>
                <a:gd name="T10" fmla="*/ 41 w 41"/>
                <a:gd name="T11" fmla="*/ 0 h 77"/>
                <a:gd name="T12" fmla="*/ 41 w 41"/>
                <a:gd name="T13" fmla="*/ 14 h 77"/>
                <a:gd name="T14" fmla="*/ 14 w 41"/>
                <a:gd name="T15" fmla="*/ 14 h 77"/>
                <a:gd name="T16" fmla="*/ 14 w 41"/>
                <a:gd name="T17" fmla="*/ 32 h 77"/>
                <a:gd name="T18" fmla="*/ 39 w 41"/>
                <a:gd name="T19" fmla="*/ 32 h 77"/>
                <a:gd name="T20" fmla="*/ 39 w 41"/>
                <a:gd name="T21" fmla="*/ 4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7">
                  <a:moveTo>
                    <a:pt x="39" y="46"/>
                  </a:moveTo>
                  <a:lnTo>
                    <a:pt x="14" y="46"/>
                  </a:lnTo>
                  <a:lnTo>
                    <a:pt x="14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14"/>
                  </a:lnTo>
                  <a:lnTo>
                    <a:pt x="14" y="14"/>
                  </a:lnTo>
                  <a:lnTo>
                    <a:pt x="14" y="32"/>
                  </a:lnTo>
                  <a:lnTo>
                    <a:pt x="39" y="32"/>
                  </a:lnTo>
                  <a:lnTo>
                    <a:pt x="39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89" name="Freeform 227"/>
            <p:cNvSpPr>
              <a:spLocks/>
            </p:cNvSpPr>
            <p:nvPr/>
          </p:nvSpPr>
          <p:spPr bwMode="auto">
            <a:xfrm>
              <a:off x="8390729" y="2753860"/>
              <a:ext cx="93887" cy="177692"/>
            </a:xfrm>
            <a:custGeom>
              <a:avLst/>
              <a:gdLst>
                <a:gd name="T0" fmla="*/ 39 w 43"/>
                <a:gd name="T1" fmla="*/ 46 h 77"/>
                <a:gd name="T2" fmla="*/ 16 w 43"/>
                <a:gd name="T3" fmla="*/ 46 h 77"/>
                <a:gd name="T4" fmla="*/ 16 w 43"/>
                <a:gd name="T5" fmla="*/ 77 h 77"/>
                <a:gd name="T6" fmla="*/ 0 w 43"/>
                <a:gd name="T7" fmla="*/ 77 h 77"/>
                <a:gd name="T8" fmla="*/ 0 w 43"/>
                <a:gd name="T9" fmla="*/ 0 h 77"/>
                <a:gd name="T10" fmla="*/ 43 w 43"/>
                <a:gd name="T11" fmla="*/ 0 h 77"/>
                <a:gd name="T12" fmla="*/ 43 w 43"/>
                <a:gd name="T13" fmla="*/ 14 h 77"/>
                <a:gd name="T14" fmla="*/ 16 w 43"/>
                <a:gd name="T15" fmla="*/ 14 h 77"/>
                <a:gd name="T16" fmla="*/ 16 w 43"/>
                <a:gd name="T17" fmla="*/ 32 h 77"/>
                <a:gd name="T18" fmla="*/ 39 w 43"/>
                <a:gd name="T19" fmla="*/ 32 h 77"/>
                <a:gd name="T20" fmla="*/ 39 w 43"/>
                <a:gd name="T21" fmla="*/ 4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77">
                  <a:moveTo>
                    <a:pt x="39" y="46"/>
                  </a:moveTo>
                  <a:lnTo>
                    <a:pt x="16" y="46"/>
                  </a:lnTo>
                  <a:lnTo>
                    <a:pt x="16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43" y="0"/>
                  </a:lnTo>
                  <a:lnTo>
                    <a:pt x="43" y="14"/>
                  </a:lnTo>
                  <a:lnTo>
                    <a:pt x="16" y="14"/>
                  </a:lnTo>
                  <a:lnTo>
                    <a:pt x="16" y="32"/>
                  </a:lnTo>
                  <a:lnTo>
                    <a:pt x="39" y="32"/>
                  </a:lnTo>
                  <a:lnTo>
                    <a:pt x="39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90" name="Rectangle 228"/>
            <p:cNvSpPr>
              <a:spLocks noChangeArrowheads="1"/>
            </p:cNvSpPr>
            <p:nvPr/>
          </p:nvSpPr>
          <p:spPr bwMode="auto">
            <a:xfrm>
              <a:off x="8504265" y="2753860"/>
              <a:ext cx="34934" cy="1776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91" name="Freeform 229"/>
            <p:cNvSpPr>
              <a:spLocks/>
            </p:cNvSpPr>
            <p:nvPr/>
          </p:nvSpPr>
          <p:spPr bwMode="auto">
            <a:xfrm>
              <a:off x="8561033" y="2753860"/>
              <a:ext cx="117903" cy="179999"/>
            </a:xfrm>
            <a:custGeom>
              <a:avLst/>
              <a:gdLst>
                <a:gd name="T0" fmla="*/ 30 w 30"/>
                <a:gd name="T1" fmla="*/ 29 h 44"/>
                <a:gd name="T2" fmla="*/ 26 w 30"/>
                <a:gd name="T3" fmla="*/ 40 h 44"/>
                <a:gd name="T4" fmla="*/ 15 w 30"/>
                <a:gd name="T5" fmla="*/ 44 h 44"/>
                <a:gd name="T6" fmla="*/ 9 w 30"/>
                <a:gd name="T7" fmla="*/ 42 h 44"/>
                <a:gd name="T8" fmla="*/ 4 w 30"/>
                <a:gd name="T9" fmla="*/ 39 h 44"/>
                <a:gd name="T10" fmla="*/ 1 w 30"/>
                <a:gd name="T11" fmla="*/ 33 h 44"/>
                <a:gd name="T12" fmla="*/ 0 w 30"/>
                <a:gd name="T13" fmla="*/ 25 h 44"/>
                <a:gd name="T14" fmla="*/ 0 w 30"/>
                <a:gd name="T15" fmla="*/ 18 h 44"/>
                <a:gd name="T16" fmla="*/ 1 w 30"/>
                <a:gd name="T17" fmla="*/ 10 h 44"/>
                <a:gd name="T18" fmla="*/ 4 w 30"/>
                <a:gd name="T19" fmla="*/ 4 h 44"/>
                <a:gd name="T20" fmla="*/ 9 w 30"/>
                <a:gd name="T21" fmla="*/ 1 h 44"/>
                <a:gd name="T22" fmla="*/ 15 w 30"/>
                <a:gd name="T23" fmla="*/ 0 h 44"/>
                <a:gd name="T24" fmla="*/ 26 w 30"/>
                <a:gd name="T25" fmla="*/ 4 h 44"/>
                <a:gd name="T26" fmla="*/ 30 w 30"/>
                <a:gd name="T27" fmla="*/ 15 h 44"/>
                <a:gd name="T28" fmla="*/ 21 w 30"/>
                <a:gd name="T29" fmla="*/ 15 h 44"/>
                <a:gd name="T30" fmla="*/ 21 w 30"/>
                <a:gd name="T31" fmla="*/ 11 h 44"/>
                <a:gd name="T32" fmla="*/ 20 w 30"/>
                <a:gd name="T33" fmla="*/ 9 h 44"/>
                <a:gd name="T34" fmla="*/ 18 w 30"/>
                <a:gd name="T35" fmla="*/ 7 h 44"/>
                <a:gd name="T36" fmla="*/ 15 w 30"/>
                <a:gd name="T37" fmla="*/ 7 h 44"/>
                <a:gd name="T38" fmla="*/ 12 w 30"/>
                <a:gd name="T39" fmla="*/ 7 h 44"/>
                <a:gd name="T40" fmla="*/ 10 w 30"/>
                <a:gd name="T41" fmla="*/ 9 h 44"/>
                <a:gd name="T42" fmla="*/ 9 w 30"/>
                <a:gd name="T43" fmla="*/ 13 h 44"/>
                <a:gd name="T44" fmla="*/ 9 w 30"/>
                <a:gd name="T45" fmla="*/ 18 h 44"/>
                <a:gd name="T46" fmla="*/ 9 w 30"/>
                <a:gd name="T47" fmla="*/ 25 h 44"/>
                <a:gd name="T48" fmla="*/ 9 w 30"/>
                <a:gd name="T49" fmla="*/ 30 h 44"/>
                <a:gd name="T50" fmla="*/ 10 w 30"/>
                <a:gd name="T51" fmla="*/ 34 h 44"/>
                <a:gd name="T52" fmla="*/ 12 w 30"/>
                <a:gd name="T53" fmla="*/ 36 h 44"/>
                <a:gd name="T54" fmla="*/ 15 w 30"/>
                <a:gd name="T55" fmla="*/ 36 h 44"/>
                <a:gd name="T56" fmla="*/ 18 w 30"/>
                <a:gd name="T57" fmla="*/ 36 h 44"/>
                <a:gd name="T58" fmla="*/ 20 w 30"/>
                <a:gd name="T59" fmla="*/ 35 h 44"/>
                <a:gd name="T60" fmla="*/ 21 w 30"/>
                <a:gd name="T61" fmla="*/ 33 h 44"/>
                <a:gd name="T62" fmla="*/ 21 w 30"/>
                <a:gd name="T63" fmla="*/ 29 h 44"/>
                <a:gd name="T64" fmla="*/ 30 w 30"/>
                <a:gd name="T65" fmla="*/ 2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44">
                  <a:moveTo>
                    <a:pt x="30" y="29"/>
                  </a:moveTo>
                  <a:cubicBezTo>
                    <a:pt x="30" y="34"/>
                    <a:pt x="28" y="37"/>
                    <a:pt x="26" y="40"/>
                  </a:cubicBezTo>
                  <a:cubicBezTo>
                    <a:pt x="23" y="42"/>
                    <a:pt x="20" y="44"/>
                    <a:pt x="15" y="44"/>
                  </a:cubicBezTo>
                  <a:cubicBezTo>
                    <a:pt x="13" y="44"/>
                    <a:pt x="11" y="43"/>
                    <a:pt x="9" y="42"/>
                  </a:cubicBezTo>
                  <a:cubicBezTo>
                    <a:pt x="7" y="42"/>
                    <a:pt x="5" y="40"/>
                    <a:pt x="4" y="39"/>
                  </a:cubicBezTo>
                  <a:cubicBezTo>
                    <a:pt x="3" y="37"/>
                    <a:pt x="2" y="35"/>
                    <a:pt x="1" y="33"/>
                  </a:cubicBezTo>
                  <a:cubicBezTo>
                    <a:pt x="1" y="31"/>
                    <a:pt x="0" y="28"/>
                    <a:pt x="0" y="2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1" y="12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20" y="0"/>
                    <a:pt x="23" y="1"/>
                    <a:pt x="26" y="4"/>
                  </a:cubicBezTo>
                  <a:cubicBezTo>
                    <a:pt x="28" y="6"/>
                    <a:pt x="30" y="10"/>
                    <a:pt x="30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3"/>
                    <a:pt x="21" y="12"/>
                    <a:pt x="21" y="11"/>
                  </a:cubicBezTo>
                  <a:cubicBezTo>
                    <a:pt x="21" y="10"/>
                    <a:pt x="20" y="9"/>
                    <a:pt x="20" y="9"/>
                  </a:cubicBezTo>
                  <a:cubicBezTo>
                    <a:pt x="19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10" y="11"/>
                    <a:pt x="9" y="13"/>
                  </a:cubicBezTo>
                  <a:cubicBezTo>
                    <a:pt x="9" y="14"/>
                    <a:pt x="9" y="16"/>
                    <a:pt x="9" y="18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7"/>
                    <a:pt x="9" y="29"/>
                    <a:pt x="9" y="30"/>
                  </a:cubicBezTo>
                  <a:cubicBezTo>
                    <a:pt x="9" y="32"/>
                    <a:pt x="10" y="33"/>
                    <a:pt x="10" y="34"/>
                  </a:cubicBezTo>
                  <a:cubicBezTo>
                    <a:pt x="11" y="35"/>
                    <a:pt x="11" y="35"/>
                    <a:pt x="12" y="36"/>
                  </a:cubicBezTo>
                  <a:cubicBezTo>
                    <a:pt x="13" y="36"/>
                    <a:pt x="14" y="36"/>
                    <a:pt x="15" y="36"/>
                  </a:cubicBezTo>
                  <a:cubicBezTo>
                    <a:pt x="16" y="36"/>
                    <a:pt x="17" y="36"/>
                    <a:pt x="18" y="36"/>
                  </a:cubicBezTo>
                  <a:cubicBezTo>
                    <a:pt x="19" y="36"/>
                    <a:pt x="19" y="35"/>
                    <a:pt x="20" y="35"/>
                  </a:cubicBezTo>
                  <a:cubicBezTo>
                    <a:pt x="20" y="34"/>
                    <a:pt x="21" y="34"/>
                    <a:pt x="21" y="33"/>
                  </a:cubicBezTo>
                  <a:cubicBezTo>
                    <a:pt x="21" y="32"/>
                    <a:pt x="21" y="30"/>
                    <a:pt x="21" y="29"/>
                  </a:cubicBezTo>
                  <a:lnTo>
                    <a:pt x="3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92" name="Freeform 230"/>
            <p:cNvSpPr>
              <a:spLocks/>
            </p:cNvSpPr>
            <p:nvPr/>
          </p:nvSpPr>
          <p:spPr bwMode="auto">
            <a:xfrm>
              <a:off x="8696404" y="2753860"/>
              <a:ext cx="117903" cy="177692"/>
            </a:xfrm>
            <a:custGeom>
              <a:avLst/>
              <a:gdLst>
                <a:gd name="T0" fmla="*/ 22 w 54"/>
                <a:gd name="T1" fmla="*/ 48 h 77"/>
                <a:gd name="T2" fmla="*/ 16 w 54"/>
                <a:gd name="T3" fmla="*/ 55 h 77"/>
                <a:gd name="T4" fmla="*/ 16 w 54"/>
                <a:gd name="T5" fmla="*/ 77 h 77"/>
                <a:gd name="T6" fmla="*/ 0 w 54"/>
                <a:gd name="T7" fmla="*/ 77 h 77"/>
                <a:gd name="T8" fmla="*/ 0 w 54"/>
                <a:gd name="T9" fmla="*/ 0 h 77"/>
                <a:gd name="T10" fmla="*/ 16 w 54"/>
                <a:gd name="T11" fmla="*/ 0 h 77"/>
                <a:gd name="T12" fmla="*/ 16 w 54"/>
                <a:gd name="T13" fmla="*/ 34 h 77"/>
                <a:gd name="T14" fmla="*/ 22 w 54"/>
                <a:gd name="T15" fmla="*/ 25 h 77"/>
                <a:gd name="T16" fmla="*/ 34 w 54"/>
                <a:gd name="T17" fmla="*/ 0 h 77"/>
                <a:gd name="T18" fmla="*/ 54 w 54"/>
                <a:gd name="T19" fmla="*/ 0 h 77"/>
                <a:gd name="T20" fmla="*/ 32 w 54"/>
                <a:gd name="T21" fmla="*/ 34 h 77"/>
                <a:gd name="T22" fmla="*/ 54 w 54"/>
                <a:gd name="T23" fmla="*/ 77 h 77"/>
                <a:gd name="T24" fmla="*/ 36 w 54"/>
                <a:gd name="T25" fmla="*/ 77 h 77"/>
                <a:gd name="T26" fmla="*/ 22 w 54"/>
                <a:gd name="T27" fmla="*/ 4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77">
                  <a:moveTo>
                    <a:pt x="22" y="48"/>
                  </a:moveTo>
                  <a:lnTo>
                    <a:pt x="16" y="55"/>
                  </a:lnTo>
                  <a:lnTo>
                    <a:pt x="16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34"/>
                  </a:lnTo>
                  <a:lnTo>
                    <a:pt x="22" y="25"/>
                  </a:lnTo>
                  <a:lnTo>
                    <a:pt x="34" y="0"/>
                  </a:lnTo>
                  <a:lnTo>
                    <a:pt x="54" y="0"/>
                  </a:lnTo>
                  <a:lnTo>
                    <a:pt x="32" y="34"/>
                  </a:lnTo>
                  <a:lnTo>
                    <a:pt x="54" y="77"/>
                  </a:lnTo>
                  <a:lnTo>
                    <a:pt x="36" y="77"/>
                  </a:lnTo>
                  <a:lnTo>
                    <a:pt x="22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93" name="Rectangle 231"/>
            <p:cNvSpPr>
              <a:spLocks noChangeArrowheads="1"/>
            </p:cNvSpPr>
            <p:nvPr/>
          </p:nvSpPr>
          <p:spPr bwMode="auto">
            <a:xfrm>
              <a:off x="8829591" y="2753860"/>
              <a:ext cx="30568" cy="1776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94" name="Freeform 232"/>
            <p:cNvSpPr>
              <a:spLocks/>
            </p:cNvSpPr>
            <p:nvPr/>
          </p:nvSpPr>
          <p:spPr bwMode="auto">
            <a:xfrm>
              <a:off x="8890726" y="2753860"/>
              <a:ext cx="113536" cy="177692"/>
            </a:xfrm>
            <a:custGeom>
              <a:avLst/>
              <a:gdLst>
                <a:gd name="T0" fmla="*/ 52 w 52"/>
                <a:gd name="T1" fmla="*/ 77 h 77"/>
                <a:gd name="T2" fmla="*/ 38 w 52"/>
                <a:gd name="T3" fmla="*/ 77 h 77"/>
                <a:gd name="T4" fmla="*/ 15 w 52"/>
                <a:gd name="T5" fmla="*/ 27 h 77"/>
                <a:gd name="T6" fmla="*/ 15 w 52"/>
                <a:gd name="T7" fmla="*/ 77 h 77"/>
                <a:gd name="T8" fmla="*/ 0 w 52"/>
                <a:gd name="T9" fmla="*/ 77 h 77"/>
                <a:gd name="T10" fmla="*/ 0 w 52"/>
                <a:gd name="T11" fmla="*/ 0 h 77"/>
                <a:gd name="T12" fmla="*/ 15 w 52"/>
                <a:gd name="T13" fmla="*/ 0 h 77"/>
                <a:gd name="T14" fmla="*/ 38 w 52"/>
                <a:gd name="T15" fmla="*/ 50 h 77"/>
                <a:gd name="T16" fmla="*/ 38 w 52"/>
                <a:gd name="T17" fmla="*/ 0 h 77"/>
                <a:gd name="T18" fmla="*/ 52 w 52"/>
                <a:gd name="T19" fmla="*/ 0 h 77"/>
                <a:gd name="T20" fmla="*/ 52 w 52"/>
                <a:gd name="T21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77">
                  <a:moveTo>
                    <a:pt x="52" y="77"/>
                  </a:moveTo>
                  <a:lnTo>
                    <a:pt x="38" y="77"/>
                  </a:lnTo>
                  <a:lnTo>
                    <a:pt x="15" y="27"/>
                  </a:lnTo>
                  <a:lnTo>
                    <a:pt x="15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15" y="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52" y="0"/>
                  </a:lnTo>
                  <a:lnTo>
                    <a:pt x="5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95" name="Freeform 233"/>
            <p:cNvSpPr>
              <a:spLocks/>
            </p:cNvSpPr>
            <p:nvPr/>
          </p:nvSpPr>
          <p:spPr bwMode="auto">
            <a:xfrm>
              <a:off x="9030464" y="2753860"/>
              <a:ext cx="113536" cy="179999"/>
            </a:xfrm>
            <a:custGeom>
              <a:avLst/>
              <a:gdLst>
                <a:gd name="T0" fmla="*/ 29 w 29"/>
                <a:gd name="T1" fmla="*/ 38 h 44"/>
                <a:gd name="T2" fmla="*/ 27 w 29"/>
                <a:gd name="T3" fmla="*/ 40 h 44"/>
                <a:gd name="T4" fmla="*/ 25 w 29"/>
                <a:gd name="T5" fmla="*/ 42 h 44"/>
                <a:gd name="T6" fmla="*/ 21 w 29"/>
                <a:gd name="T7" fmla="*/ 43 h 44"/>
                <a:gd name="T8" fmla="*/ 15 w 29"/>
                <a:gd name="T9" fmla="*/ 44 h 44"/>
                <a:gd name="T10" fmla="*/ 9 w 29"/>
                <a:gd name="T11" fmla="*/ 42 h 44"/>
                <a:gd name="T12" fmla="*/ 4 w 29"/>
                <a:gd name="T13" fmla="*/ 39 h 44"/>
                <a:gd name="T14" fmla="*/ 1 w 29"/>
                <a:gd name="T15" fmla="*/ 33 h 44"/>
                <a:gd name="T16" fmla="*/ 0 w 29"/>
                <a:gd name="T17" fmla="*/ 25 h 44"/>
                <a:gd name="T18" fmla="*/ 0 w 29"/>
                <a:gd name="T19" fmla="*/ 18 h 44"/>
                <a:gd name="T20" fmla="*/ 1 w 29"/>
                <a:gd name="T21" fmla="*/ 10 h 44"/>
                <a:gd name="T22" fmla="*/ 4 w 29"/>
                <a:gd name="T23" fmla="*/ 4 h 44"/>
                <a:gd name="T24" fmla="*/ 8 w 29"/>
                <a:gd name="T25" fmla="*/ 1 h 44"/>
                <a:gd name="T26" fmla="*/ 15 w 29"/>
                <a:gd name="T27" fmla="*/ 0 h 44"/>
                <a:gd name="T28" fmla="*/ 21 w 29"/>
                <a:gd name="T29" fmla="*/ 1 h 44"/>
                <a:gd name="T30" fmla="*/ 25 w 29"/>
                <a:gd name="T31" fmla="*/ 3 h 44"/>
                <a:gd name="T32" fmla="*/ 28 w 29"/>
                <a:gd name="T33" fmla="*/ 8 h 44"/>
                <a:gd name="T34" fmla="*/ 29 w 29"/>
                <a:gd name="T35" fmla="*/ 14 h 44"/>
                <a:gd name="T36" fmla="*/ 21 w 29"/>
                <a:gd name="T37" fmla="*/ 14 h 44"/>
                <a:gd name="T38" fmla="*/ 20 w 29"/>
                <a:gd name="T39" fmla="*/ 11 h 44"/>
                <a:gd name="T40" fmla="*/ 19 w 29"/>
                <a:gd name="T41" fmla="*/ 8 h 44"/>
                <a:gd name="T42" fmla="*/ 17 w 29"/>
                <a:gd name="T43" fmla="*/ 7 h 44"/>
                <a:gd name="T44" fmla="*/ 15 w 29"/>
                <a:gd name="T45" fmla="*/ 7 h 44"/>
                <a:gd name="T46" fmla="*/ 12 w 29"/>
                <a:gd name="T47" fmla="*/ 8 h 44"/>
                <a:gd name="T48" fmla="*/ 10 w 29"/>
                <a:gd name="T49" fmla="*/ 9 h 44"/>
                <a:gd name="T50" fmla="*/ 9 w 29"/>
                <a:gd name="T51" fmla="*/ 13 h 44"/>
                <a:gd name="T52" fmla="*/ 8 w 29"/>
                <a:gd name="T53" fmla="*/ 18 h 44"/>
                <a:gd name="T54" fmla="*/ 8 w 29"/>
                <a:gd name="T55" fmla="*/ 25 h 44"/>
                <a:gd name="T56" fmla="*/ 9 w 29"/>
                <a:gd name="T57" fmla="*/ 30 h 44"/>
                <a:gd name="T58" fmla="*/ 10 w 29"/>
                <a:gd name="T59" fmla="*/ 34 h 44"/>
                <a:gd name="T60" fmla="*/ 12 w 29"/>
                <a:gd name="T61" fmla="*/ 36 h 44"/>
                <a:gd name="T62" fmla="*/ 16 w 29"/>
                <a:gd name="T63" fmla="*/ 36 h 44"/>
                <a:gd name="T64" fmla="*/ 18 w 29"/>
                <a:gd name="T65" fmla="*/ 36 h 44"/>
                <a:gd name="T66" fmla="*/ 19 w 29"/>
                <a:gd name="T67" fmla="*/ 36 h 44"/>
                <a:gd name="T68" fmla="*/ 20 w 29"/>
                <a:gd name="T69" fmla="*/ 35 h 44"/>
                <a:gd name="T70" fmla="*/ 21 w 29"/>
                <a:gd name="T71" fmla="*/ 35 h 44"/>
                <a:gd name="T72" fmla="*/ 21 w 29"/>
                <a:gd name="T73" fmla="*/ 27 h 44"/>
                <a:gd name="T74" fmla="*/ 15 w 29"/>
                <a:gd name="T75" fmla="*/ 27 h 44"/>
                <a:gd name="T76" fmla="*/ 15 w 29"/>
                <a:gd name="T77" fmla="*/ 21 h 44"/>
                <a:gd name="T78" fmla="*/ 29 w 29"/>
                <a:gd name="T79" fmla="*/ 21 h 44"/>
                <a:gd name="T80" fmla="*/ 29 w 29"/>
                <a:gd name="T81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" h="44">
                  <a:moveTo>
                    <a:pt x="29" y="38"/>
                  </a:moveTo>
                  <a:cubicBezTo>
                    <a:pt x="29" y="39"/>
                    <a:pt x="28" y="39"/>
                    <a:pt x="27" y="40"/>
                  </a:cubicBezTo>
                  <a:cubicBezTo>
                    <a:pt x="27" y="40"/>
                    <a:pt x="26" y="41"/>
                    <a:pt x="25" y="42"/>
                  </a:cubicBezTo>
                  <a:cubicBezTo>
                    <a:pt x="23" y="42"/>
                    <a:pt x="22" y="43"/>
                    <a:pt x="21" y="43"/>
                  </a:cubicBezTo>
                  <a:cubicBezTo>
                    <a:pt x="19" y="43"/>
                    <a:pt x="17" y="44"/>
                    <a:pt x="15" y="44"/>
                  </a:cubicBezTo>
                  <a:cubicBezTo>
                    <a:pt x="13" y="44"/>
                    <a:pt x="11" y="43"/>
                    <a:pt x="9" y="42"/>
                  </a:cubicBezTo>
                  <a:cubicBezTo>
                    <a:pt x="7" y="42"/>
                    <a:pt x="5" y="41"/>
                    <a:pt x="4" y="39"/>
                  </a:cubicBezTo>
                  <a:cubicBezTo>
                    <a:pt x="3" y="38"/>
                    <a:pt x="1" y="36"/>
                    <a:pt x="1" y="33"/>
                  </a:cubicBezTo>
                  <a:cubicBezTo>
                    <a:pt x="0" y="31"/>
                    <a:pt x="0" y="28"/>
                    <a:pt x="0" y="2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0" y="12"/>
                    <a:pt x="1" y="10"/>
                  </a:cubicBezTo>
                  <a:cubicBezTo>
                    <a:pt x="1" y="8"/>
                    <a:pt x="2" y="6"/>
                    <a:pt x="4" y="4"/>
                  </a:cubicBezTo>
                  <a:cubicBezTo>
                    <a:pt x="5" y="3"/>
                    <a:pt x="7" y="2"/>
                    <a:pt x="8" y="1"/>
                  </a:cubicBezTo>
                  <a:cubicBezTo>
                    <a:pt x="10" y="0"/>
                    <a:pt x="12" y="0"/>
                    <a:pt x="15" y="0"/>
                  </a:cubicBezTo>
                  <a:cubicBezTo>
                    <a:pt x="17" y="0"/>
                    <a:pt x="19" y="0"/>
                    <a:pt x="21" y="1"/>
                  </a:cubicBezTo>
                  <a:cubicBezTo>
                    <a:pt x="23" y="1"/>
                    <a:pt x="24" y="2"/>
                    <a:pt x="25" y="3"/>
                  </a:cubicBezTo>
                  <a:cubicBezTo>
                    <a:pt x="27" y="5"/>
                    <a:pt x="27" y="6"/>
                    <a:pt x="28" y="8"/>
                  </a:cubicBezTo>
                  <a:cubicBezTo>
                    <a:pt x="29" y="10"/>
                    <a:pt x="29" y="12"/>
                    <a:pt x="29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3"/>
                    <a:pt x="21" y="11"/>
                    <a:pt x="20" y="11"/>
                  </a:cubicBezTo>
                  <a:cubicBezTo>
                    <a:pt x="20" y="10"/>
                    <a:pt x="20" y="9"/>
                    <a:pt x="19" y="8"/>
                  </a:cubicBezTo>
                  <a:cubicBezTo>
                    <a:pt x="19" y="8"/>
                    <a:pt x="18" y="7"/>
                    <a:pt x="17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4" y="7"/>
                    <a:pt x="13" y="7"/>
                    <a:pt x="12" y="8"/>
                  </a:cubicBezTo>
                  <a:cubicBezTo>
                    <a:pt x="11" y="8"/>
                    <a:pt x="10" y="9"/>
                    <a:pt x="10" y="9"/>
                  </a:cubicBezTo>
                  <a:cubicBezTo>
                    <a:pt x="9" y="10"/>
                    <a:pt x="9" y="11"/>
                    <a:pt x="9" y="13"/>
                  </a:cubicBezTo>
                  <a:cubicBezTo>
                    <a:pt x="8" y="14"/>
                    <a:pt x="8" y="16"/>
                    <a:pt x="8" y="18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7"/>
                    <a:pt x="8" y="29"/>
                    <a:pt x="9" y="30"/>
                  </a:cubicBezTo>
                  <a:cubicBezTo>
                    <a:pt x="9" y="32"/>
                    <a:pt x="9" y="33"/>
                    <a:pt x="10" y="34"/>
                  </a:cubicBezTo>
                  <a:cubicBezTo>
                    <a:pt x="11" y="35"/>
                    <a:pt x="11" y="35"/>
                    <a:pt x="12" y="36"/>
                  </a:cubicBezTo>
                  <a:cubicBezTo>
                    <a:pt x="13" y="36"/>
                    <a:pt x="14" y="36"/>
                    <a:pt x="16" y="36"/>
                  </a:cubicBezTo>
                  <a:cubicBezTo>
                    <a:pt x="16" y="36"/>
                    <a:pt x="17" y="36"/>
                    <a:pt x="18" y="36"/>
                  </a:cubicBezTo>
                  <a:cubicBezTo>
                    <a:pt x="18" y="36"/>
                    <a:pt x="19" y="36"/>
                    <a:pt x="19" y="36"/>
                  </a:cubicBezTo>
                  <a:cubicBezTo>
                    <a:pt x="19" y="36"/>
                    <a:pt x="20" y="35"/>
                    <a:pt x="20" y="35"/>
                  </a:cubicBezTo>
                  <a:cubicBezTo>
                    <a:pt x="20" y="35"/>
                    <a:pt x="20" y="35"/>
                    <a:pt x="21" y="35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29" y="21"/>
                    <a:pt x="29" y="21"/>
                    <a:pt x="29" y="21"/>
                  </a:cubicBezTo>
                  <a:lnTo>
                    <a:pt x="29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09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44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898" y="1234451"/>
            <a:ext cx="6039302" cy="6156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45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550" y="1225840"/>
            <a:ext cx="3295650" cy="139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418"/>
          <p:cNvSpPr>
            <a:spLocks noChangeArrowheads="1"/>
          </p:cNvSpPr>
          <p:nvPr/>
        </p:nvSpPr>
        <p:spPr bwMode="auto">
          <a:xfrm>
            <a:off x="0" y="1418695"/>
            <a:ext cx="2667000" cy="60325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2650" y="587698"/>
            <a:ext cx="6565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Online trade in illicit goods and services</a:t>
            </a:r>
          </a:p>
        </p:txBody>
      </p:sp>
      <p:pic>
        <p:nvPicPr>
          <p:cNvPr id="13343" name="Picture 3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264"/>
          <a:stretch/>
        </p:blipFill>
        <p:spPr bwMode="auto">
          <a:xfrm>
            <a:off x="344214" y="4729052"/>
            <a:ext cx="2727659" cy="186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" name="Group 22"/>
          <p:cNvGrpSpPr/>
          <p:nvPr/>
        </p:nvGrpSpPr>
        <p:grpSpPr>
          <a:xfrm>
            <a:off x="7696200" y="6477000"/>
            <a:ext cx="1296000" cy="324000"/>
            <a:chOff x="120650" y="6515100"/>
            <a:chExt cx="649288" cy="163513"/>
          </a:xfrm>
        </p:grpSpPr>
        <p:sp>
          <p:nvSpPr>
            <p:cNvPr id="24" name="Freeform 1148"/>
            <p:cNvSpPr>
              <a:spLocks/>
            </p:cNvSpPr>
            <p:nvPr/>
          </p:nvSpPr>
          <p:spPr bwMode="auto">
            <a:xfrm>
              <a:off x="120650" y="6515100"/>
              <a:ext cx="649288" cy="163513"/>
            </a:xfrm>
            <a:custGeom>
              <a:avLst/>
              <a:gdLst>
                <a:gd name="T0" fmla="*/ 211 w 242"/>
                <a:gd name="T1" fmla="*/ 61 h 61"/>
                <a:gd name="T2" fmla="*/ 30 w 242"/>
                <a:gd name="T3" fmla="*/ 61 h 61"/>
                <a:gd name="T4" fmla="*/ 0 w 242"/>
                <a:gd name="T5" fmla="*/ 30 h 61"/>
                <a:gd name="T6" fmla="*/ 0 w 242"/>
                <a:gd name="T7" fmla="*/ 30 h 61"/>
                <a:gd name="T8" fmla="*/ 30 w 242"/>
                <a:gd name="T9" fmla="*/ 0 h 61"/>
                <a:gd name="T10" fmla="*/ 211 w 242"/>
                <a:gd name="T11" fmla="*/ 0 h 61"/>
                <a:gd name="T12" fmla="*/ 242 w 242"/>
                <a:gd name="T13" fmla="*/ 30 h 61"/>
                <a:gd name="T14" fmla="*/ 242 w 242"/>
                <a:gd name="T15" fmla="*/ 30 h 61"/>
                <a:gd name="T16" fmla="*/ 211 w 242"/>
                <a:gd name="T1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61">
                  <a:moveTo>
                    <a:pt x="211" y="61"/>
                  </a:moveTo>
                  <a:cubicBezTo>
                    <a:pt x="30" y="61"/>
                    <a:pt x="30" y="61"/>
                    <a:pt x="30" y="61"/>
                  </a:cubicBezTo>
                  <a:cubicBezTo>
                    <a:pt x="13" y="61"/>
                    <a:pt x="0" y="47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28" y="0"/>
                    <a:pt x="242" y="13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47"/>
                    <a:pt x="228" y="61"/>
                    <a:pt x="211" y="61"/>
                  </a:cubicBezTo>
                  <a:close/>
                </a:path>
              </a:pathLst>
            </a:custGeom>
            <a:solidFill>
              <a:srgbClr val="1425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149"/>
            <p:cNvSpPr>
              <a:spLocks/>
            </p:cNvSpPr>
            <p:nvPr/>
          </p:nvSpPr>
          <p:spPr bwMode="auto">
            <a:xfrm>
              <a:off x="206375" y="6545263"/>
              <a:ext cx="82550" cy="71438"/>
            </a:xfrm>
            <a:custGeom>
              <a:avLst/>
              <a:gdLst>
                <a:gd name="T0" fmla="*/ 2 w 31"/>
                <a:gd name="T1" fmla="*/ 27 h 27"/>
                <a:gd name="T2" fmla="*/ 1 w 31"/>
                <a:gd name="T3" fmla="*/ 24 h 27"/>
                <a:gd name="T4" fmla="*/ 14 w 31"/>
                <a:gd name="T5" fmla="*/ 1 h 27"/>
                <a:gd name="T6" fmla="*/ 17 w 31"/>
                <a:gd name="T7" fmla="*/ 1 h 27"/>
                <a:gd name="T8" fmla="*/ 30 w 31"/>
                <a:gd name="T9" fmla="*/ 24 h 27"/>
                <a:gd name="T10" fmla="*/ 29 w 31"/>
                <a:gd name="T11" fmla="*/ 27 h 27"/>
                <a:gd name="T12" fmla="*/ 2 w 31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7">
                  <a:moveTo>
                    <a:pt x="2" y="27"/>
                  </a:moveTo>
                  <a:cubicBezTo>
                    <a:pt x="1" y="27"/>
                    <a:pt x="0" y="26"/>
                    <a:pt x="1" y="24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0"/>
                    <a:pt x="16" y="0"/>
                    <a:pt x="17" y="1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6"/>
                    <a:pt x="31" y="27"/>
                    <a:pt x="29" y="27"/>
                  </a:cubicBezTo>
                  <a:lnTo>
                    <a:pt x="2" y="27"/>
                  </a:ln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150"/>
            <p:cNvSpPr>
              <a:spLocks noEditPoints="1"/>
            </p:cNvSpPr>
            <p:nvPr/>
          </p:nvSpPr>
          <p:spPr bwMode="auto">
            <a:xfrm>
              <a:off x="315913" y="6584950"/>
              <a:ext cx="30163" cy="23813"/>
            </a:xfrm>
            <a:custGeom>
              <a:avLst/>
              <a:gdLst>
                <a:gd name="T0" fmla="*/ 19 w 19"/>
                <a:gd name="T1" fmla="*/ 5 h 15"/>
                <a:gd name="T2" fmla="*/ 0 w 19"/>
                <a:gd name="T3" fmla="*/ 5 h 15"/>
                <a:gd name="T4" fmla="*/ 0 w 19"/>
                <a:gd name="T5" fmla="*/ 0 h 15"/>
                <a:gd name="T6" fmla="*/ 19 w 19"/>
                <a:gd name="T7" fmla="*/ 0 h 15"/>
                <a:gd name="T8" fmla="*/ 19 w 19"/>
                <a:gd name="T9" fmla="*/ 5 h 15"/>
                <a:gd name="T10" fmla="*/ 19 w 19"/>
                <a:gd name="T11" fmla="*/ 15 h 15"/>
                <a:gd name="T12" fmla="*/ 0 w 19"/>
                <a:gd name="T13" fmla="*/ 15 h 15"/>
                <a:gd name="T14" fmla="*/ 0 w 19"/>
                <a:gd name="T15" fmla="*/ 10 h 15"/>
                <a:gd name="T16" fmla="*/ 19 w 19"/>
                <a:gd name="T17" fmla="*/ 10 h 15"/>
                <a:gd name="T18" fmla="*/ 19 w 19"/>
                <a:gd name="T1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5">
                  <a:moveTo>
                    <a:pt x="19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"/>
                  </a:lnTo>
                  <a:close/>
                  <a:moveTo>
                    <a:pt x="19" y="15"/>
                  </a:moveTo>
                  <a:lnTo>
                    <a:pt x="0" y="15"/>
                  </a:lnTo>
                  <a:lnTo>
                    <a:pt x="0" y="10"/>
                  </a:lnTo>
                  <a:lnTo>
                    <a:pt x="19" y="10"/>
                  </a:lnTo>
                  <a:lnTo>
                    <a:pt x="19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151"/>
            <p:cNvSpPr>
              <a:spLocks noEditPoints="1"/>
            </p:cNvSpPr>
            <p:nvPr/>
          </p:nvSpPr>
          <p:spPr bwMode="auto">
            <a:xfrm>
              <a:off x="369888" y="6565900"/>
              <a:ext cx="11113" cy="53975"/>
            </a:xfrm>
            <a:custGeom>
              <a:avLst/>
              <a:gdLst>
                <a:gd name="T0" fmla="*/ 0 w 7"/>
                <a:gd name="T1" fmla="*/ 3 h 34"/>
                <a:gd name="T2" fmla="*/ 0 w 7"/>
                <a:gd name="T3" fmla="*/ 2 h 34"/>
                <a:gd name="T4" fmla="*/ 2 w 7"/>
                <a:gd name="T5" fmla="*/ 0 h 34"/>
                <a:gd name="T6" fmla="*/ 2 w 7"/>
                <a:gd name="T7" fmla="*/ 0 h 34"/>
                <a:gd name="T8" fmla="*/ 3 w 7"/>
                <a:gd name="T9" fmla="*/ 0 h 34"/>
                <a:gd name="T10" fmla="*/ 5 w 7"/>
                <a:gd name="T11" fmla="*/ 0 h 34"/>
                <a:gd name="T12" fmla="*/ 5 w 7"/>
                <a:gd name="T13" fmla="*/ 0 h 34"/>
                <a:gd name="T14" fmla="*/ 7 w 7"/>
                <a:gd name="T15" fmla="*/ 2 h 34"/>
                <a:gd name="T16" fmla="*/ 7 w 7"/>
                <a:gd name="T17" fmla="*/ 3 h 34"/>
                <a:gd name="T18" fmla="*/ 7 w 7"/>
                <a:gd name="T19" fmla="*/ 5 h 34"/>
                <a:gd name="T20" fmla="*/ 5 w 7"/>
                <a:gd name="T21" fmla="*/ 5 h 34"/>
                <a:gd name="T22" fmla="*/ 5 w 7"/>
                <a:gd name="T23" fmla="*/ 7 h 34"/>
                <a:gd name="T24" fmla="*/ 3 w 7"/>
                <a:gd name="T25" fmla="*/ 7 h 34"/>
                <a:gd name="T26" fmla="*/ 2 w 7"/>
                <a:gd name="T27" fmla="*/ 7 h 34"/>
                <a:gd name="T28" fmla="*/ 2 w 7"/>
                <a:gd name="T29" fmla="*/ 5 h 34"/>
                <a:gd name="T30" fmla="*/ 0 w 7"/>
                <a:gd name="T31" fmla="*/ 5 h 34"/>
                <a:gd name="T32" fmla="*/ 0 w 7"/>
                <a:gd name="T33" fmla="*/ 3 h 34"/>
                <a:gd name="T34" fmla="*/ 7 w 7"/>
                <a:gd name="T35" fmla="*/ 34 h 34"/>
                <a:gd name="T36" fmla="*/ 0 w 7"/>
                <a:gd name="T37" fmla="*/ 34 h 34"/>
                <a:gd name="T38" fmla="*/ 0 w 7"/>
                <a:gd name="T39" fmla="*/ 9 h 34"/>
                <a:gd name="T40" fmla="*/ 7 w 7"/>
                <a:gd name="T41" fmla="*/ 9 h 34"/>
                <a:gd name="T42" fmla="*/ 7 w 7"/>
                <a:gd name="T4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34">
                  <a:moveTo>
                    <a:pt x="0" y="3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close/>
                  <a:moveTo>
                    <a:pt x="7" y="34"/>
                  </a:moveTo>
                  <a:lnTo>
                    <a:pt x="0" y="34"/>
                  </a:lnTo>
                  <a:lnTo>
                    <a:pt x="0" y="9"/>
                  </a:lnTo>
                  <a:lnTo>
                    <a:pt x="7" y="9"/>
                  </a:lnTo>
                  <a:lnTo>
                    <a:pt x="7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152"/>
            <p:cNvSpPr>
              <a:spLocks/>
            </p:cNvSpPr>
            <p:nvPr/>
          </p:nvSpPr>
          <p:spPr bwMode="auto">
            <a:xfrm>
              <a:off x="388938" y="6580188"/>
              <a:ext cx="26988" cy="39688"/>
            </a:xfrm>
            <a:custGeom>
              <a:avLst/>
              <a:gdLst>
                <a:gd name="T0" fmla="*/ 3 w 10"/>
                <a:gd name="T1" fmla="*/ 0 h 15"/>
                <a:gd name="T2" fmla="*/ 3 w 10"/>
                <a:gd name="T3" fmla="*/ 2 h 15"/>
                <a:gd name="T4" fmla="*/ 5 w 10"/>
                <a:gd name="T5" fmla="*/ 1 h 15"/>
                <a:gd name="T6" fmla="*/ 7 w 10"/>
                <a:gd name="T7" fmla="*/ 0 h 15"/>
                <a:gd name="T8" fmla="*/ 8 w 10"/>
                <a:gd name="T9" fmla="*/ 0 h 15"/>
                <a:gd name="T10" fmla="*/ 9 w 10"/>
                <a:gd name="T11" fmla="*/ 1 h 15"/>
                <a:gd name="T12" fmla="*/ 10 w 10"/>
                <a:gd name="T13" fmla="*/ 3 h 15"/>
                <a:gd name="T14" fmla="*/ 10 w 10"/>
                <a:gd name="T15" fmla="*/ 6 h 15"/>
                <a:gd name="T16" fmla="*/ 10 w 10"/>
                <a:gd name="T17" fmla="*/ 15 h 15"/>
                <a:gd name="T18" fmla="*/ 7 w 10"/>
                <a:gd name="T19" fmla="*/ 15 h 15"/>
                <a:gd name="T20" fmla="*/ 7 w 10"/>
                <a:gd name="T21" fmla="*/ 6 h 15"/>
                <a:gd name="T22" fmla="*/ 7 w 10"/>
                <a:gd name="T23" fmla="*/ 5 h 15"/>
                <a:gd name="T24" fmla="*/ 6 w 10"/>
                <a:gd name="T25" fmla="*/ 4 h 15"/>
                <a:gd name="T26" fmla="*/ 6 w 10"/>
                <a:gd name="T27" fmla="*/ 3 h 15"/>
                <a:gd name="T28" fmla="*/ 5 w 10"/>
                <a:gd name="T29" fmla="*/ 3 h 15"/>
                <a:gd name="T30" fmla="*/ 4 w 10"/>
                <a:gd name="T31" fmla="*/ 4 h 15"/>
                <a:gd name="T32" fmla="*/ 3 w 10"/>
                <a:gd name="T33" fmla="*/ 4 h 15"/>
                <a:gd name="T34" fmla="*/ 3 w 10"/>
                <a:gd name="T35" fmla="*/ 15 h 15"/>
                <a:gd name="T36" fmla="*/ 0 w 10"/>
                <a:gd name="T37" fmla="*/ 15 h 15"/>
                <a:gd name="T38" fmla="*/ 0 w 10"/>
                <a:gd name="T39" fmla="*/ 0 h 15"/>
                <a:gd name="T40" fmla="*/ 3 w 10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15">
                  <a:moveTo>
                    <a:pt x="3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4"/>
                    <a:pt x="10" y="5"/>
                    <a:pt x="10" y="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153"/>
            <p:cNvSpPr>
              <a:spLocks/>
            </p:cNvSpPr>
            <p:nvPr/>
          </p:nvSpPr>
          <p:spPr bwMode="auto">
            <a:xfrm>
              <a:off x="423863" y="6580188"/>
              <a:ext cx="28575" cy="39688"/>
            </a:xfrm>
            <a:custGeom>
              <a:avLst/>
              <a:gdLst>
                <a:gd name="T0" fmla="*/ 5 w 11"/>
                <a:gd name="T1" fmla="*/ 12 h 15"/>
                <a:gd name="T2" fmla="*/ 7 w 11"/>
                <a:gd name="T3" fmla="*/ 11 h 15"/>
                <a:gd name="T4" fmla="*/ 7 w 11"/>
                <a:gd name="T5" fmla="*/ 10 h 15"/>
                <a:gd name="T6" fmla="*/ 11 w 11"/>
                <a:gd name="T7" fmla="*/ 10 h 15"/>
                <a:gd name="T8" fmla="*/ 10 w 11"/>
                <a:gd name="T9" fmla="*/ 12 h 15"/>
                <a:gd name="T10" fmla="*/ 9 w 11"/>
                <a:gd name="T11" fmla="*/ 14 h 15"/>
                <a:gd name="T12" fmla="*/ 7 w 11"/>
                <a:gd name="T13" fmla="*/ 15 h 15"/>
                <a:gd name="T14" fmla="*/ 5 w 11"/>
                <a:gd name="T15" fmla="*/ 15 h 15"/>
                <a:gd name="T16" fmla="*/ 3 w 11"/>
                <a:gd name="T17" fmla="*/ 15 h 15"/>
                <a:gd name="T18" fmla="*/ 1 w 11"/>
                <a:gd name="T19" fmla="*/ 13 h 15"/>
                <a:gd name="T20" fmla="*/ 0 w 11"/>
                <a:gd name="T21" fmla="*/ 11 h 15"/>
                <a:gd name="T22" fmla="*/ 0 w 11"/>
                <a:gd name="T23" fmla="*/ 8 h 15"/>
                <a:gd name="T24" fmla="*/ 0 w 11"/>
                <a:gd name="T25" fmla="*/ 7 h 15"/>
                <a:gd name="T26" fmla="*/ 0 w 11"/>
                <a:gd name="T27" fmla="*/ 4 h 15"/>
                <a:gd name="T28" fmla="*/ 1 w 11"/>
                <a:gd name="T29" fmla="*/ 2 h 15"/>
                <a:gd name="T30" fmla="*/ 3 w 11"/>
                <a:gd name="T31" fmla="*/ 1 h 15"/>
                <a:gd name="T32" fmla="*/ 5 w 11"/>
                <a:gd name="T33" fmla="*/ 0 h 15"/>
                <a:gd name="T34" fmla="*/ 8 w 11"/>
                <a:gd name="T35" fmla="*/ 1 h 15"/>
                <a:gd name="T36" fmla="*/ 9 w 11"/>
                <a:gd name="T37" fmla="*/ 2 h 15"/>
                <a:gd name="T38" fmla="*/ 10 w 11"/>
                <a:gd name="T39" fmla="*/ 3 h 15"/>
                <a:gd name="T40" fmla="*/ 11 w 11"/>
                <a:gd name="T41" fmla="*/ 6 h 15"/>
                <a:gd name="T42" fmla="*/ 7 w 11"/>
                <a:gd name="T43" fmla="*/ 6 h 15"/>
                <a:gd name="T44" fmla="*/ 7 w 11"/>
                <a:gd name="T45" fmla="*/ 4 h 15"/>
                <a:gd name="T46" fmla="*/ 5 w 11"/>
                <a:gd name="T47" fmla="*/ 3 h 15"/>
                <a:gd name="T48" fmla="*/ 4 w 11"/>
                <a:gd name="T49" fmla="*/ 4 h 15"/>
                <a:gd name="T50" fmla="*/ 4 w 11"/>
                <a:gd name="T51" fmla="*/ 4 h 15"/>
                <a:gd name="T52" fmla="*/ 4 w 11"/>
                <a:gd name="T53" fmla="*/ 5 h 15"/>
                <a:gd name="T54" fmla="*/ 4 w 11"/>
                <a:gd name="T55" fmla="*/ 7 h 15"/>
                <a:gd name="T56" fmla="*/ 4 w 11"/>
                <a:gd name="T57" fmla="*/ 8 h 15"/>
                <a:gd name="T58" fmla="*/ 4 w 11"/>
                <a:gd name="T59" fmla="*/ 10 h 15"/>
                <a:gd name="T60" fmla="*/ 4 w 11"/>
                <a:gd name="T61" fmla="*/ 11 h 15"/>
                <a:gd name="T62" fmla="*/ 4 w 11"/>
                <a:gd name="T63" fmla="*/ 12 h 15"/>
                <a:gd name="T64" fmla="*/ 5 w 11"/>
                <a:gd name="T6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" h="15">
                  <a:moveTo>
                    <a:pt x="5" y="12"/>
                  </a:moveTo>
                  <a:cubicBezTo>
                    <a:pt x="6" y="12"/>
                    <a:pt x="6" y="12"/>
                    <a:pt x="7" y="11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10" y="13"/>
                    <a:pt x="10" y="13"/>
                    <a:pt x="9" y="14"/>
                  </a:cubicBezTo>
                  <a:cubicBezTo>
                    <a:pt x="9" y="14"/>
                    <a:pt x="8" y="14"/>
                    <a:pt x="7" y="15"/>
                  </a:cubicBezTo>
                  <a:cubicBezTo>
                    <a:pt x="7" y="15"/>
                    <a:pt x="6" y="15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2" y="14"/>
                    <a:pt x="2" y="14"/>
                    <a:pt x="1" y="13"/>
                  </a:cubicBezTo>
                  <a:cubicBezTo>
                    <a:pt x="1" y="13"/>
                    <a:pt x="0" y="12"/>
                    <a:pt x="0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1" y="3"/>
                    <a:pt x="1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8" y="1"/>
                    <a:pt x="9" y="1"/>
                    <a:pt x="9" y="2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0" y="4"/>
                    <a:pt x="11" y="5"/>
                    <a:pt x="11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6" y="4"/>
                    <a:pt x="6" y="3"/>
                    <a:pt x="5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0"/>
                    <a:pt x="4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154"/>
            <p:cNvSpPr>
              <a:spLocks/>
            </p:cNvSpPr>
            <p:nvPr/>
          </p:nvSpPr>
          <p:spPr bwMode="auto">
            <a:xfrm>
              <a:off x="458788" y="6580188"/>
              <a:ext cx="19050" cy="39688"/>
            </a:xfrm>
            <a:custGeom>
              <a:avLst/>
              <a:gdLst>
                <a:gd name="T0" fmla="*/ 7 w 7"/>
                <a:gd name="T1" fmla="*/ 4 h 15"/>
                <a:gd name="T2" fmla="*/ 6 w 7"/>
                <a:gd name="T3" fmla="*/ 4 h 15"/>
                <a:gd name="T4" fmla="*/ 6 w 7"/>
                <a:gd name="T5" fmla="*/ 4 h 15"/>
                <a:gd name="T6" fmla="*/ 4 w 7"/>
                <a:gd name="T7" fmla="*/ 4 h 15"/>
                <a:gd name="T8" fmla="*/ 3 w 7"/>
                <a:gd name="T9" fmla="*/ 5 h 15"/>
                <a:gd name="T10" fmla="*/ 3 w 7"/>
                <a:gd name="T11" fmla="*/ 15 h 15"/>
                <a:gd name="T12" fmla="*/ 0 w 7"/>
                <a:gd name="T13" fmla="*/ 15 h 15"/>
                <a:gd name="T14" fmla="*/ 0 w 7"/>
                <a:gd name="T15" fmla="*/ 0 h 15"/>
                <a:gd name="T16" fmla="*/ 3 w 7"/>
                <a:gd name="T17" fmla="*/ 0 h 15"/>
                <a:gd name="T18" fmla="*/ 3 w 7"/>
                <a:gd name="T19" fmla="*/ 2 h 15"/>
                <a:gd name="T20" fmla="*/ 4 w 7"/>
                <a:gd name="T21" fmla="*/ 1 h 15"/>
                <a:gd name="T22" fmla="*/ 6 w 7"/>
                <a:gd name="T23" fmla="*/ 0 h 15"/>
                <a:gd name="T24" fmla="*/ 6 w 7"/>
                <a:gd name="T25" fmla="*/ 0 h 15"/>
                <a:gd name="T26" fmla="*/ 7 w 7"/>
                <a:gd name="T27" fmla="*/ 0 h 15"/>
                <a:gd name="T28" fmla="*/ 7 w 7"/>
                <a:gd name="T2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">
                  <a:moveTo>
                    <a:pt x="7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155"/>
            <p:cNvSpPr>
              <a:spLocks noEditPoints="1"/>
            </p:cNvSpPr>
            <p:nvPr/>
          </p:nvSpPr>
          <p:spPr bwMode="auto">
            <a:xfrm>
              <a:off x="479425" y="6580188"/>
              <a:ext cx="30163" cy="39688"/>
            </a:xfrm>
            <a:custGeom>
              <a:avLst/>
              <a:gdLst>
                <a:gd name="T0" fmla="*/ 6 w 11"/>
                <a:gd name="T1" fmla="*/ 15 h 15"/>
                <a:gd name="T2" fmla="*/ 4 w 11"/>
                <a:gd name="T3" fmla="*/ 15 h 15"/>
                <a:gd name="T4" fmla="*/ 2 w 11"/>
                <a:gd name="T5" fmla="*/ 13 h 15"/>
                <a:gd name="T6" fmla="*/ 1 w 11"/>
                <a:gd name="T7" fmla="*/ 11 h 15"/>
                <a:gd name="T8" fmla="*/ 0 w 11"/>
                <a:gd name="T9" fmla="*/ 8 h 15"/>
                <a:gd name="T10" fmla="*/ 0 w 11"/>
                <a:gd name="T11" fmla="*/ 7 h 15"/>
                <a:gd name="T12" fmla="*/ 1 w 11"/>
                <a:gd name="T13" fmla="*/ 4 h 15"/>
                <a:gd name="T14" fmla="*/ 2 w 11"/>
                <a:gd name="T15" fmla="*/ 2 h 15"/>
                <a:gd name="T16" fmla="*/ 3 w 11"/>
                <a:gd name="T17" fmla="*/ 1 h 15"/>
                <a:gd name="T18" fmla="*/ 6 w 11"/>
                <a:gd name="T19" fmla="*/ 0 h 15"/>
                <a:gd name="T20" fmla="*/ 10 w 11"/>
                <a:gd name="T21" fmla="*/ 2 h 15"/>
                <a:gd name="T22" fmla="*/ 11 w 11"/>
                <a:gd name="T23" fmla="*/ 7 h 15"/>
                <a:gd name="T24" fmla="*/ 11 w 11"/>
                <a:gd name="T25" fmla="*/ 9 h 15"/>
                <a:gd name="T26" fmla="*/ 4 w 11"/>
                <a:gd name="T27" fmla="*/ 9 h 15"/>
                <a:gd name="T28" fmla="*/ 4 w 11"/>
                <a:gd name="T29" fmla="*/ 10 h 15"/>
                <a:gd name="T30" fmla="*/ 5 w 11"/>
                <a:gd name="T31" fmla="*/ 11 h 15"/>
                <a:gd name="T32" fmla="*/ 5 w 11"/>
                <a:gd name="T33" fmla="*/ 12 h 15"/>
                <a:gd name="T34" fmla="*/ 6 w 11"/>
                <a:gd name="T35" fmla="*/ 12 h 15"/>
                <a:gd name="T36" fmla="*/ 8 w 11"/>
                <a:gd name="T37" fmla="*/ 12 h 15"/>
                <a:gd name="T38" fmla="*/ 10 w 11"/>
                <a:gd name="T39" fmla="*/ 11 h 15"/>
                <a:gd name="T40" fmla="*/ 11 w 11"/>
                <a:gd name="T41" fmla="*/ 13 h 15"/>
                <a:gd name="T42" fmla="*/ 10 w 11"/>
                <a:gd name="T43" fmla="*/ 14 h 15"/>
                <a:gd name="T44" fmla="*/ 9 w 11"/>
                <a:gd name="T45" fmla="*/ 14 h 15"/>
                <a:gd name="T46" fmla="*/ 8 w 11"/>
                <a:gd name="T47" fmla="*/ 15 h 15"/>
                <a:gd name="T48" fmla="*/ 6 w 11"/>
                <a:gd name="T49" fmla="*/ 15 h 15"/>
                <a:gd name="T50" fmla="*/ 6 w 11"/>
                <a:gd name="T51" fmla="*/ 3 h 15"/>
                <a:gd name="T52" fmla="*/ 4 w 11"/>
                <a:gd name="T53" fmla="*/ 4 h 15"/>
                <a:gd name="T54" fmla="*/ 4 w 11"/>
                <a:gd name="T55" fmla="*/ 6 h 15"/>
                <a:gd name="T56" fmla="*/ 8 w 11"/>
                <a:gd name="T57" fmla="*/ 6 h 15"/>
                <a:gd name="T58" fmla="*/ 8 w 11"/>
                <a:gd name="T59" fmla="*/ 6 h 15"/>
                <a:gd name="T60" fmla="*/ 7 w 11"/>
                <a:gd name="T61" fmla="*/ 4 h 15"/>
                <a:gd name="T62" fmla="*/ 6 w 11"/>
                <a:gd name="T6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" h="15">
                  <a:moveTo>
                    <a:pt x="6" y="15"/>
                  </a:moveTo>
                  <a:cubicBezTo>
                    <a:pt x="5" y="15"/>
                    <a:pt x="4" y="15"/>
                    <a:pt x="4" y="15"/>
                  </a:cubicBezTo>
                  <a:cubicBezTo>
                    <a:pt x="3" y="14"/>
                    <a:pt x="2" y="14"/>
                    <a:pt x="2" y="13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8" y="0"/>
                    <a:pt x="9" y="1"/>
                    <a:pt x="10" y="2"/>
                  </a:cubicBezTo>
                  <a:cubicBezTo>
                    <a:pt x="11" y="3"/>
                    <a:pt x="11" y="5"/>
                    <a:pt x="11" y="7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4" y="11"/>
                    <a:pt x="4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8" y="12"/>
                    <a:pt x="8" y="12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9" y="14"/>
                  </a:cubicBezTo>
                  <a:cubicBezTo>
                    <a:pt x="9" y="15"/>
                    <a:pt x="8" y="15"/>
                    <a:pt x="8" y="15"/>
                  </a:cubicBezTo>
                  <a:cubicBezTo>
                    <a:pt x="7" y="15"/>
                    <a:pt x="7" y="15"/>
                    <a:pt x="6" y="15"/>
                  </a:cubicBezTo>
                  <a:close/>
                  <a:moveTo>
                    <a:pt x="6" y="3"/>
                  </a:moveTo>
                  <a:cubicBezTo>
                    <a:pt x="5" y="3"/>
                    <a:pt x="5" y="4"/>
                    <a:pt x="4" y="4"/>
                  </a:cubicBezTo>
                  <a:cubicBezTo>
                    <a:pt x="4" y="4"/>
                    <a:pt x="4" y="5"/>
                    <a:pt x="4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4"/>
                    <a:pt x="7" y="4"/>
                  </a:cubicBezTo>
                  <a:cubicBezTo>
                    <a:pt x="7" y="4"/>
                    <a:pt x="6" y="3"/>
                    <a:pt x="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156"/>
            <p:cNvSpPr>
              <a:spLocks noEditPoints="1"/>
            </p:cNvSpPr>
            <p:nvPr/>
          </p:nvSpPr>
          <p:spPr bwMode="auto">
            <a:xfrm>
              <a:off x="514350" y="6580188"/>
              <a:ext cx="30163" cy="39688"/>
            </a:xfrm>
            <a:custGeom>
              <a:avLst/>
              <a:gdLst>
                <a:gd name="T0" fmla="*/ 7 w 11"/>
                <a:gd name="T1" fmla="*/ 15 h 15"/>
                <a:gd name="T2" fmla="*/ 7 w 11"/>
                <a:gd name="T3" fmla="*/ 14 h 15"/>
                <a:gd name="T4" fmla="*/ 7 w 11"/>
                <a:gd name="T5" fmla="*/ 14 h 15"/>
                <a:gd name="T6" fmla="*/ 6 w 11"/>
                <a:gd name="T7" fmla="*/ 15 h 15"/>
                <a:gd name="T8" fmla="*/ 4 w 11"/>
                <a:gd name="T9" fmla="*/ 15 h 15"/>
                <a:gd name="T10" fmla="*/ 3 w 11"/>
                <a:gd name="T11" fmla="*/ 15 h 15"/>
                <a:gd name="T12" fmla="*/ 1 w 11"/>
                <a:gd name="T13" fmla="*/ 14 h 15"/>
                <a:gd name="T14" fmla="*/ 0 w 11"/>
                <a:gd name="T15" fmla="*/ 13 h 15"/>
                <a:gd name="T16" fmla="*/ 0 w 11"/>
                <a:gd name="T17" fmla="*/ 11 h 15"/>
                <a:gd name="T18" fmla="*/ 0 w 11"/>
                <a:gd name="T19" fmla="*/ 9 h 15"/>
                <a:gd name="T20" fmla="*/ 1 w 11"/>
                <a:gd name="T21" fmla="*/ 7 h 15"/>
                <a:gd name="T22" fmla="*/ 3 w 11"/>
                <a:gd name="T23" fmla="*/ 6 h 15"/>
                <a:gd name="T24" fmla="*/ 6 w 11"/>
                <a:gd name="T25" fmla="*/ 6 h 15"/>
                <a:gd name="T26" fmla="*/ 7 w 11"/>
                <a:gd name="T27" fmla="*/ 6 h 15"/>
                <a:gd name="T28" fmla="*/ 7 w 11"/>
                <a:gd name="T29" fmla="*/ 5 h 15"/>
                <a:gd name="T30" fmla="*/ 6 w 11"/>
                <a:gd name="T31" fmla="*/ 4 h 15"/>
                <a:gd name="T32" fmla="*/ 5 w 11"/>
                <a:gd name="T33" fmla="*/ 3 h 15"/>
                <a:gd name="T34" fmla="*/ 4 w 11"/>
                <a:gd name="T35" fmla="*/ 4 h 15"/>
                <a:gd name="T36" fmla="*/ 4 w 11"/>
                <a:gd name="T37" fmla="*/ 5 h 15"/>
                <a:gd name="T38" fmla="*/ 0 w 11"/>
                <a:gd name="T39" fmla="*/ 5 h 15"/>
                <a:gd name="T40" fmla="*/ 1 w 11"/>
                <a:gd name="T41" fmla="*/ 3 h 15"/>
                <a:gd name="T42" fmla="*/ 2 w 11"/>
                <a:gd name="T43" fmla="*/ 2 h 15"/>
                <a:gd name="T44" fmla="*/ 3 w 11"/>
                <a:gd name="T45" fmla="*/ 1 h 15"/>
                <a:gd name="T46" fmla="*/ 6 w 11"/>
                <a:gd name="T47" fmla="*/ 0 h 15"/>
                <a:gd name="T48" fmla="*/ 8 w 11"/>
                <a:gd name="T49" fmla="*/ 0 h 15"/>
                <a:gd name="T50" fmla="*/ 9 w 11"/>
                <a:gd name="T51" fmla="*/ 1 h 15"/>
                <a:gd name="T52" fmla="*/ 10 w 11"/>
                <a:gd name="T53" fmla="*/ 3 h 15"/>
                <a:gd name="T54" fmla="*/ 11 w 11"/>
                <a:gd name="T55" fmla="*/ 5 h 15"/>
                <a:gd name="T56" fmla="*/ 11 w 11"/>
                <a:gd name="T57" fmla="*/ 11 h 15"/>
                <a:gd name="T58" fmla="*/ 11 w 11"/>
                <a:gd name="T59" fmla="*/ 12 h 15"/>
                <a:gd name="T60" fmla="*/ 11 w 11"/>
                <a:gd name="T61" fmla="*/ 13 h 15"/>
                <a:gd name="T62" fmla="*/ 11 w 11"/>
                <a:gd name="T63" fmla="*/ 14 h 15"/>
                <a:gd name="T64" fmla="*/ 11 w 11"/>
                <a:gd name="T65" fmla="*/ 15 h 15"/>
                <a:gd name="T66" fmla="*/ 11 w 11"/>
                <a:gd name="T67" fmla="*/ 15 h 15"/>
                <a:gd name="T68" fmla="*/ 7 w 11"/>
                <a:gd name="T69" fmla="*/ 15 h 15"/>
                <a:gd name="T70" fmla="*/ 5 w 11"/>
                <a:gd name="T71" fmla="*/ 12 h 15"/>
                <a:gd name="T72" fmla="*/ 6 w 11"/>
                <a:gd name="T73" fmla="*/ 12 h 15"/>
                <a:gd name="T74" fmla="*/ 7 w 11"/>
                <a:gd name="T75" fmla="*/ 11 h 15"/>
                <a:gd name="T76" fmla="*/ 7 w 11"/>
                <a:gd name="T77" fmla="*/ 8 h 15"/>
                <a:gd name="T78" fmla="*/ 6 w 11"/>
                <a:gd name="T79" fmla="*/ 8 h 15"/>
                <a:gd name="T80" fmla="*/ 5 w 11"/>
                <a:gd name="T81" fmla="*/ 8 h 15"/>
                <a:gd name="T82" fmla="*/ 4 w 11"/>
                <a:gd name="T83" fmla="*/ 9 h 15"/>
                <a:gd name="T84" fmla="*/ 4 w 11"/>
                <a:gd name="T85" fmla="*/ 10 h 15"/>
                <a:gd name="T86" fmla="*/ 4 w 11"/>
                <a:gd name="T87" fmla="*/ 11 h 15"/>
                <a:gd name="T88" fmla="*/ 4 w 11"/>
                <a:gd name="T89" fmla="*/ 12 h 15"/>
                <a:gd name="T90" fmla="*/ 5 w 11"/>
                <a:gd name="T9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6" y="14"/>
                    <a:pt x="6" y="15"/>
                  </a:cubicBezTo>
                  <a:cubicBezTo>
                    <a:pt x="5" y="15"/>
                    <a:pt x="5" y="15"/>
                    <a:pt x="4" y="15"/>
                  </a:cubicBezTo>
                  <a:cubicBezTo>
                    <a:pt x="4" y="15"/>
                    <a:pt x="3" y="15"/>
                    <a:pt x="3" y="15"/>
                  </a:cubicBezTo>
                  <a:cubicBezTo>
                    <a:pt x="2" y="15"/>
                    <a:pt x="2" y="14"/>
                    <a:pt x="1" y="14"/>
                  </a:cubicBezTo>
                  <a:cubicBezTo>
                    <a:pt x="1" y="14"/>
                    <a:pt x="1" y="13"/>
                    <a:pt x="0" y="13"/>
                  </a:cubicBezTo>
                  <a:cubicBezTo>
                    <a:pt x="0" y="12"/>
                    <a:pt x="0" y="11"/>
                    <a:pt x="0" y="11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2" y="7"/>
                    <a:pt x="3" y="7"/>
                    <a:pt x="3" y="6"/>
                  </a:cubicBezTo>
                  <a:cubicBezTo>
                    <a:pt x="4" y="6"/>
                    <a:pt x="5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1" y="3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8" y="1"/>
                    <a:pt x="9" y="1"/>
                    <a:pt x="9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7" y="15"/>
                  </a:lnTo>
                  <a:close/>
                  <a:moveTo>
                    <a:pt x="5" y="12"/>
                  </a:moveTo>
                  <a:cubicBezTo>
                    <a:pt x="5" y="12"/>
                    <a:pt x="6" y="12"/>
                    <a:pt x="6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5" y="12"/>
                    <a:pt x="5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157"/>
            <p:cNvSpPr>
              <a:spLocks/>
            </p:cNvSpPr>
            <p:nvPr/>
          </p:nvSpPr>
          <p:spPr bwMode="auto">
            <a:xfrm>
              <a:off x="549275" y="6580188"/>
              <a:ext cx="26988" cy="39688"/>
            </a:xfrm>
            <a:custGeom>
              <a:avLst/>
              <a:gdLst>
                <a:gd name="T0" fmla="*/ 7 w 10"/>
                <a:gd name="T1" fmla="*/ 11 h 15"/>
                <a:gd name="T2" fmla="*/ 6 w 10"/>
                <a:gd name="T3" fmla="*/ 10 h 15"/>
                <a:gd name="T4" fmla="*/ 6 w 10"/>
                <a:gd name="T5" fmla="*/ 10 h 15"/>
                <a:gd name="T6" fmla="*/ 5 w 10"/>
                <a:gd name="T7" fmla="*/ 10 h 15"/>
                <a:gd name="T8" fmla="*/ 4 w 10"/>
                <a:gd name="T9" fmla="*/ 9 h 15"/>
                <a:gd name="T10" fmla="*/ 2 w 10"/>
                <a:gd name="T11" fmla="*/ 8 h 15"/>
                <a:gd name="T12" fmla="*/ 1 w 10"/>
                <a:gd name="T13" fmla="*/ 7 h 15"/>
                <a:gd name="T14" fmla="*/ 0 w 10"/>
                <a:gd name="T15" fmla="*/ 6 h 15"/>
                <a:gd name="T16" fmla="*/ 0 w 10"/>
                <a:gd name="T17" fmla="*/ 5 h 15"/>
                <a:gd name="T18" fmla="*/ 0 w 10"/>
                <a:gd name="T19" fmla="*/ 3 h 15"/>
                <a:gd name="T20" fmla="*/ 1 w 10"/>
                <a:gd name="T21" fmla="*/ 1 h 15"/>
                <a:gd name="T22" fmla="*/ 3 w 10"/>
                <a:gd name="T23" fmla="*/ 1 h 15"/>
                <a:gd name="T24" fmla="*/ 5 w 10"/>
                <a:gd name="T25" fmla="*/ 0 h 15"/>
                <a:gd name="T26" fmla="*/ 7 w 10"/>
                <a:gd name="T27" fmla="*/ 1 h 15"/>
                <a:gd name="T28" fmla="*/ 9 w 10"/>
                <a:gd name="T29" fmla="*/ 1 h 15"/>
                <a:gd name="T30" fmla="*/ 10 w 10"/>
                <a:gd name="T31" fmla="*/ 3 h 15"/>
                <a:gd name="T32" fmla="*/ 10 w 10"/>
                <a:gd name="T33" fmla="*/ 5 h 15"/>
                <a:gd name="T34" fmla="*/ 6 w 10"/>
                <a:gd name="T35" fmla="*/ 5 h 15"/>
                <a:gd name="T36" fmla="*/ 6 w 10"/>
                <a:gd name="T37" fmla="*/ 3 h 15"/>
                <a:gd name="T38" fmla="*/ 5 w 10"/>
                <a:gd name="T39" fmla="*/ 3 h 15"/>
                <a:gd name="T40" fmla="*/ 4 w 10"/>
                <a:gd name="T41" fmla="*/ 3 h 15"/>
                <a:gd name="T42" fmla="*/ 4 w 10"/>
                <a:gd name="T43" fmla="*/ 4 h 15"/>
                <a:gd name="T44" fmla="*/ 4 w 10"/>
                <a:gd name="T45" fmla="*/ 5 h 15"/>
                <a:gd name="T46" fmla="*/ 4 w 10"/>
                <a:gd name="T47" fmla="*/ 5 h 15"/>
                <a:gd name="T48" fmla="*/ 5 w 10"/>
                <a:gd name="T49" fmla="*/ 6 h 15"/>
                <a:gd name="T50" fmla="*/ 6 w 10"/>
                <a:gd name="T51" fmla="*/ 6 h 15"/>
                <a:gd name="T52" fmla="*/ 8 w 10"/>
                <a:gd name="T53" fmla="*/ 7 h 15"/>
                <a:gd name="T54" fmla="*/ 9 w 10"/>
                <a:gd name="T55" fmla="*/ 8 h 15"/>
                <a:gd name="T56" fmla="*/ 10 w 10"/>
                <a:gd name="T57" fmla="*/ 9 h 15"/>
                <a:gd name="T58" fmla="*/ 10 w 10"/>
                <a:gd name="T59" fmla="*/ 11 h 15"/>
                <a:gd name="T60" fmla="*/ 10 w 10"/>
                <a:gd name="T61" fmla="*/ 13 h 15"/>
                <a:gd name="T62" fmla="*/ 9 w 10"/>
                <a:gd name="T63" fmla="*/ 14 h 15"/>
                <a:gd name="T64" fmla="*/ 7 w 10"/>
                <a:gd name="T65" fmla="*/ 15 h 15"/>
                <a:gd name="T66" fmla="*/ 5 w 10"/>
                <a:gd name="T67" fmla="*/ 15 h 15"/>
                <a:gd name="T68" fmla="*/ 3 w 10"/>
                <a:gd name="T69" fmla="*/ 15 h 15"/>
                <a:gd name="T70" fmla="*/ 1 w 10"/>
                <a:gd name="T71" fmla="*/ 14 h 15"/>
                <a:gd name="T72" fmla="*/ 0 w 10"/>
                <a:gd name="T73" fmla="*/ 12 h 15"/>
                <a:gd name="T74" fmla="*/ 0 w 10"/>
                <a:gd name="T75" fmla="*/ 10 h 15"/>
                <a:gd name="T76" fmla="*/ 3 w 10"/>
                <a:gd name="T77" fmla="*/ 10 h 15"/>
                <a:gd name="T78" fmla="*/ 3 w 10"/>
                <a:gd name="T79" fmla="*/ 11 h 15"/>
                <a:gd name="T80" fmla="*/ 4 w 10"/>
                <a:gd name="T81" fmla="*/ 12 h 15"/>
                <a:gd name="T82" fmla="*/ 4 w 10"/>
                <a:gd name="T83" fmla="*/ 12 h 15"/>
                <a:gd name="T84" fmla="*/ 5 w 10"/>
                <a:gd name="T85" fmla="*/ 12 h 15"/>
                <a:gd name="T86" fmla="*/ 7 w 10"/>
                <a:gd name="T87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" h="15">
                  <a:moveTo>
                    <a:pt x="7" y="11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5" y="9"/>
                    <a:pt x="4" y="9"/>
                  </a:cubicBezTo>
                  <a:cubicBezTo>
                    <a:pt x="3" y="9"/>
                    <a:pt x="3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7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9" y="2"/>
                    <a:pt x="10" y="2"/>
                    <a:pt x="10" y="3"/>
                  </a:cubicBezTo>
                  <a:cubicBezTo>
                    <a:pt x="10" y="3"/>
                    <a:pt x="10" y="4"/>
                    <a:pt x="10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7" y="6"/>
                    <a:pt x="7" y="7"/>
                    <a:pt x="8" y="7"/>
                  </a:cubicBezTo>
                  <a:cubicBezTo>
                    <a:pt x="8" y="7"/>
                    <a:pt x="9" y="8"/>
                    <a:pt x="9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10" y="11"/>
                    <a:pt x="10" y="12"/>
                    <a:pt x="10" y="13"/>
                  </a:cubicBezTo>
                  <a:cubicBezTo>
                    <a:pt x="10" y="13"/>
                    <a:pt x="9" y="14"/>
                    <a:pt x="9" y="14"/>
                  </a:cubicBezTo>
                  <a:cubicBezTo>
                    <a:pt x="8" y="14"/>
                    <a:pt x="8" y="15"/>
                    <a:pt x="7" y="15"/>
                  </a:cubicBezTo>
                  <a:cubicBezTo>
                    <a:pt x="7" y="15"/>
                    <a:pt x="6" y="15"/>
                    <a:pt x="5" y="15"/>
                  </a:cubicBezTo>
                  <a:cubicBezTo>
                    <a:pt x="4" y="15"/>
                    <a:pt x="3" y="15"/>
                    <a:pt x="3" y="15"/>
                  </a:cubicBezTo>
                  <a:cubicBezTo>
                    <a:pt x="2" y="14"/>
                    <a:pt x="1" y="14"/>
                    <a:pt x="1" y="14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2"/>
                    <a:pt x="7" y="12"/>
                    <a:pt x="7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158"/>
            <p:cNvSpPr>
              <a:spLocks noEditPoints="1"/>
            </p:cNvSpPr>
            <p:nvPr/>
          </p:nvSpPr>
          <p:spPr bwMode="auto">
            <a:xfrm>
              <a:off x="584200" y="6565900"/>
              <a:ext cx="11113" cy="53975"/>
            </a:xfrm>
            <a:custGeom>
              <a:avLst/>
              <a:gdLst>
                <a:gd name="T0" fmla="*/ 0 w 7"/>
                <a:gd name="T1" fmla="*/ 3 h 34"/>
                <a:gd name="T2" fmla="*/ 0 w 7"/>
                <a:gd name="T3" fmla="*/ 2 h 34"/>
                <a:gd name="T4" fmla="*/ 0 w 7"/>
                <a:gd name="T5" fmla="*/ 0 h 34"/>
                <a:gd name="T6" fmla="*/ 2 w 7"/>
                <a:gd name="T7" fmla="*/ 0 h 34"/>
                <a:gd name="T8" fmla="*/ 4 w 7"/>
                <a:gd name="T9" fmla="*/ 0 h 34"/>
                <a:gd name="T10" fmla="*/ 4 w 7"/>
                <a:gd name="T11" fmla="*/ 0 h 34"/>
                <a:gd name="T12" fmla="*/ 5 w 7"/>
                <a:gd name="T13" fmla="*/ 0 h 34"/>
                <a:gd name="T14" fmla="*/ 7 w 7"/>
                <a:gd name="T15" fmla="*/ 2 h 34"/>
                <a:gd name="T16" fmla="*/ 7 w 7"/>
                <a:gd name="T17" fmla="*/ 3 h 34"/>
                <a:gd name="T18" fmla="*/ 7 w 7"/>
                <a:gd name="T19" fmla="*/ 5 h 34"/>
                <a:gd name="T20" fmla="*/ 5 w 7"/>
                <a:gd name="T21" fmla="*/ 5 h 34"/>
                <a:gd name="T22" fmla="*/ 4 w 7"/>
                <a:gd name="T23" fmla="*/ 7 h 34"/>
                <a:gd name="T24" fmla="*/ 4 w 7"/>
                <a:gd name="T25" fmla="*/ 7 h 34"/>
                <a:gd name="T26" fmla="*/ 2 w 7"/>
                <a:gd name="T27" fmla="*/ 7 h 34"/>
                <a:gd name="T28" fmla="*/ 0 w 7"/>
                <a:gd name="T29" fmla="*/ 5 h 34"/>
                <a:gd name="T30" fmla="*/ 0 w 7"/>
                <a:gd name="T31" fmla="*/ 5 h 34"/>
                <a:gd name="T32" fmla="*/ 0 w 7"/>
                <a:gd name="T33" fmla="*/ 3 h 34"/>
                <a:gd name="T34" fmla="*/ 7 w 7"/>
                <a:gd name="T35" fmla="*/ 34 h 34"/>
                <a:gd name="T36" fmla="*/ 0 w 7"/>
                <a:gd name="T37" fmla="*/ 34 h 34"/>
                <a:gd name="T38" fmla="*/ 0 w 7"/>
                <a:gd name="T39" fmla="*/ 9 h 34"/>
                <a:gd name="T40" fmla="*/ 7 w 7"/>
                <a:gd name="T41" fmla="*/ 9 h 34"/>
                <a:gd name="T42" fmla="*/ 7 w 7"/>
                <a:gd name="T4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34">
                  <a:moveTo>
                    <a:pt x="0" y="3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close/>
                  <a:moveTo>
                    <a:pt x="7" y="34"/>
                  </a:moveTo>
                  <a:lnTo>
                    <a:pt x="0" y="34"/>
                  </a:lnTo>
                  <a:lnTo>
                    <a:pt x="0" y="9"/>
                  </a:lnTo>
                  <a:lnTo>
                    <a:pt x="7" y="9"/>
                  </a:lnTo>
                  <a:lnTo>
                    <a:pt x="7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159"/>
            <p:cNvSpPr>
              <a:spLocks/>
            </p:cNvSpPr>
            <p:nvPr/>
          </p:nvSpPr>
          <p:spPr bwMode="auto">
            <a:xfrm>
              <a:off x="600075" y="6580188"/>
              <a:ext cx="30163" cy="39688"/>
            </a:xfrm>
            <a:custGeom>
              <a:avLst/>
              <a:gdLst>
                <a:gd name="T0" fmla="*/ 4 w 11"/>
                <a:gd name="T1" fmla="*/ 0 h 15"/>
                <a:gd name="T2" fmla="*/ 4 w 11"/>
                <a:gd name="T3" fmla="*/ 2 h 15"/>
                <a:gd name="T4" fmla="*/ 5 w 11"/>
                <a:gd name="T5" fmla="*/ 1 h 15"/>
                <a:gd name="T6" fmla="*/ 7 w 11"/>
                <a:gd name="T7" fmla="*/ 0 h 15"/>
                <a:gd name="T8" fmla="*/ 9 w 11"/>
                <a:gd name="T9" fmla="*/ 0 h 15"/>
                <a:gd name="T10" fmla="*/ 10 w 11"/>
                <a:gd name="T11" fmla="*/ 1 h 15"/>
                <a:gd name="T12" fmla="*/ 11 w 11"/>
                <a:gd name="T13" fmla="*/ 3 h 15"/>
                <a:gd name="T14" fmla="*/ 11 w 11"/>
                <a:gd name="T15" fmla="*/ 6 h 15"/>
                <a:gd name="T16" fmla="*/ 11 w 11"/>
                <a:gd name="T17" fmla="*/ 15 h 15"/>
                <a:gd name="T18" fmla="*/ 7 w 11"/>
                <a:gd name="T19" fmla="*/ 15 h 15"/>
                <a:gd name="T20" fmla="*/ 7 w 11"/>
                <a:gd name="T21" fmla="*/ 6 h 15"/>
                <a:gd name="T22" fmla="*/ 7 w 11"/>
                <a:gd name="T23" fmla="*/ 5 h 15"/>
                <a:gd name="T24" fmla="*/ 7 w 11"/>
                <a:gd name="T25" fmla="*/ 4 h 15"/>
                <a:gd name="T26" fmla="*/ 6 w 11"/>
                <a:gd name="T27" fmla="*/ 3 h 15"/>
                <a:gd name="T28" fmla="*/ 6 w 11"/>
                <a:gd name="T29" fmla="*/ 3 h 15"/>
                <a:gd name="T30" fmla="*/ 5 w 11"/>
                <a:gd name="T31" fmla="*/ 4 h 15"/>
                <a:gd name="T32" fmla="*/ 4 w 11"/>
                <a:gd name="T33" fmla="*/ 4 h 15"/>
                <a:gd name="T34" fmla="*/ 4 w 11"/>
                <a:gd name="T35" fmla="*/ 15 h 15"/>
                <a:gd name="T36" fmla="*/ 0 w 11"/>
                <a:gd name="T37" fmla="*/ 15 h 15"/>
                <a:gd name="T38" fmla="*/ 0 w 11"/>
                <a:gd name="T39" fmla="*/ 0 h 15"/>
                <a:gd name="T40" fmla="*/ 4 w 11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15">
                  <a:moveTo>
                    <a:pt x="4" y="0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2"/>
                    <a:pt x="11" y="2"/>
                    <a:pt x="11" y="3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1160"/>
            <p:cNvSpPr>
              <a:spLocks noEditPoints="1"/>
            </p:cNvSpPr>
            <p:nvPr/>
          </p:nvSpPr>
          <p:spPr bwMode="auto">
            <a:xfrm>
              <a:off x="635000" y="6580188"/>
              <a:ext cx="31750" cy="52388"/>
            </a:xfrm>
            <a:custGeom>
              <a:avLst/>
              <a:gdLst>
                <a:gd name="T0" fmla="*/ 0 w 12"/>
                <a:gd name="T1" fmla="*/ 7 h 20"/>
                <a:gd name="T2" fmla="*/ 2 w 12"/>
                <a:gd name="T3" fmla="*/ 2 h 20"/>
                <a:gd name="T4" fmla="*/ 5 w 12"/>
                <a:gd name="T5" fmla="*/ 0 h 20"/>
                <a:gd name="T6" fmla="*/ 7 w 12"/>
                <a:gd name="T7" fmla="*/ 1 h 20"/>
                <a:gd name="T8" fmla="*/ 8 w 12"/>
                <a:gd name="T9" fmla="*/ 2 h 20"/>
                <a:gd name="T10" fmla="*/ 8 w 12"/>
                <a:gd name="T11" fmla="*/ 0 h 20"/>
                <a:gd name="T12" fmla="*/ 12 w 12"/>
                <a:gd name="T13" fmla="*/ 0 h 20"/>
                <a:gd name="T14" fmla="*/ 12 w 12"/>
                <a:gd name="T15" fmla="*/ 15 h 20"/>
                <a:gd name="T16" fmla="*/ 11 w 12"/>
                <a:gd name="T17" fmla="*/ 17 h 20"/>
                <a:gd name="T18" fmla="*/ 10 w 12"/>
                <a:gd name="T19" fmla="*/ 19 h 20"/>
                <a:gd name="T20" fmla="*/ 8 w 12"/>
                <a:gd name="T21" fmla="*/ 20 h 20"/>
                <a:gd name="T22" fmla="*/ 6 w 12"/>
                <a:gd name="T23" fmla="*/ 20 h 20"/>
                <a:gd name="T24" fmla="*/ 5 w 12"/>
                <a:gd name="T25" fmla="*/ 20 h 20"/>
                <a:gd name="T26" fmla="*/ 3 w 12"/>
                <a:gd name="T27" fmla="*/ 20 h 20"/>
                <a:gd name="T28" fmla="*/ 2 w 12"/>
                <a:gd name="T29" fmla="*/ 20 h 20"/>
                <a:gd name="T30" fmla="*/ 1 w 12"/>
                <a:gd name="T31" fmla="*/ 19 h 20"/>
                <a:gd name="T32" fmla="*/ 3 w 12"/>
                <a:gd name="T33" fmla="*/ 16 h 20"/>
                <a:gd name="T34" fmla="*/ 3 w 12"/>
                <a:gd name="T35" fmla="*/ 17 h 20"/>
                <a:gd name="T36" fmla="*/ 4 w 12"/>
                <a:gd name="T37" fmla="*/ 17 h 20"/>
                <a:gd name="T38" fmla="*/ 5 w 12"/>
                <a:gd name="T39" fmla="*/ 17 h 20"/>
                <a:gd name="T40" fmla="*/ 6 w 12"/>
                <a:gd name="T41" fmla="*/ 17 h 20"/>
                <a:gd name="T42" fmla="*/ 7 w 12"/>
                <a:gd name="T43" fmla="*/ 17 h 20"/>
                <a:gd name="T44" fmla="*/ 7 w 12"/>
                <a:gd name="T45" fmla="*/ 17 h 20"/>
                <a:gd name="T46" fmla="*/ 8 w 12"/>
                <a:gd name="T47" fmla="*/ 16 h 20"/>
                <a:gd name="T48" fmla="*/ 8 w 12"/>
                <a:gd name="T49" fmla="*/ 15 h 20"/>
                <a:gd name="T50" fmla="*/ 8 w 12"/>
                <a:gd name="T51" fmla="*/ 14 h 20"/>
                <a:gd name="T52" fmla="*/ 7 w 12"/>
                <a:gd name="T53" fmla="*/ 15 h 20"/>
                <a:gd name="T54" fmla="*/ 5 w 12"/>
                <a:gd name="T55" fmla="*/ 15 h 20"/>
                <a:gd name="T56" fmla="*/ 3 w 12"/>
                <a:gd name="T57" fmla="*/ 15 h 20"/>
                <a:gd name="T58" fmla="*/ 2 w 12"/>
                <a:gd name="T59" fmla="*/ 13 h 20"/>
                <a:gd name="T60" fmla="*/ 1 w 12"/>
                <a:gd name="T61" fmla="*/ 11 h 20"/>
                <a:gd name="T62" fmla="*/ 0 w 12"/>
                <a:gd name="T63" fmla="*/ 8 h 20"/>
                <a:gd name="T64" fmla="*/ 0 w 12"/>
                <a:gd name="T65" fmla="*/ 7 h 20"/>
                <a:gd name="T66" fmla="*/ 4 w 12"/>
                <a:gd name="T67" fmla="*/ 8 h 20"/>
                <a:gd name="T68" fmla="*/ 5 w 12"/>
                <a:gd name="T69" fmla="*/ 11 h 20"/>
                <a:gd name="T70" fmla="*/ 6 w 12"/>
                <a:gd name="T71" fmla="*/ 12 h 20"/>
                <a:gd name="T72" fmla="*/ 7 w 12"/>
                <a:gd name="T73" fmla="*/ 12 h 20"/>
                <a:gd name="T74" fmla="*/ 8 w 12"/>
                <a:gd name="T75" fmla="*/ 11 h 20"/>
                <a:gd name="T76" fmla="*/ 8 w 12"/>
                <a:gd name="T77" fmla="*/ 4 h 20"/>
                <a:gd name="T78" fmla="*/ 7 w 12"/>
                <a:gd name="T79" fmla="*/ 4 h 20"/>
                <a:gd name="T80" fmla="*/ 6 w 12"/>
                <a:gd name="T81" fmla="*/ 3 h 20"/>
                <a:gd name="T82" fmla="*/ 5 w 12"/>
                <a:gd name="T83" fmla="*/ 4 h 20"/>
                <a:gd name="T84" fmla="*/ 4 w 12"/>
                <a:gd name="T85" fmla="*/ 7 h 20"/>
                <a:gd name="T86" fmla="*/ 4 w 12"/>
                <a:gd name="T87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" h="20">
                  <a:moveTo>
                    <a:pt x="0" y="7"/>
                  </a:moveTo>
                  <a:cubicBezTo>
                    <a:pt x="0" y="5"/>
                    <a:pt x="1" y="3"/>
                    <a:pt x="2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8" y="1"/>
                    <a:pt x="8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7"/>
                    <a:pt x="11" y="17"/>
                  </a:cubicBezTo>
                  <a:cubicBezTo>
                    <a:pt x="11" y="18"/>
                    <a:pt x="11" y="19"/>
                    <a:pt x="10" y="19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8" y="20"/>
                    <a:pt x="7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20"/>
                    <a:pt x="4" y="20"/>
                    <a:pt x="3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19"/>
                    <a:pt x="2" y="19"/>
                    <a:pt x="1" y="19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7" y="14"/>
                    <a:pt x="7" y="15"/>
                  </a:cubicBezTo>
                  <a:cubicBezTo>
                    <a:pt x="6" y="15"/>
                    <a:pt x="6" y="15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3" y="14"/>
                    <a:pt x="2" y="14"/>
                    <a:pt x="2" y="13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0" y="10"/>
                    <a:pt x="0" y="9"/>
                    <a:pt x="0" y="8"/>
                  </a:cubicBezTo>
                  <a:lnTo>
                    <a:pt x="0" y="7"/>
                  </a:lnTo>
                  <a:close/>
                  <a:moveTo>
                    <a:pt x="4" y="8"/>
                  </a:moveTo>
                  <a:cubicBezTo>
                    <a:pt x="4" y="9"/>
                    <a:pt x="4" y="10"/>
                    <a:pt x="5" y="11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3"/>
                    <a:pt x="5" y="4"/>
                    <a:pt x="5" y="4"/>
                  </a:cubicBezTo>
                  <a:cubicBezTo>
                    <a:pt x="4" y="5"/>
                    <a:pt x="4" y="6"/>
                    <a:pt x="4" y="7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23432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3"/>
          <p:cNvSpPr>
            <a:spLocks noChangeAspect="1" noChangeArrowheads="1" noTextEdit="1"/>
          </p:cNvSpPr>
          <p:nvPr/>
        </p:nvSpPr>
        <p:spPr bwMode="auto">
          <a:xfrm>
            <a:off x="762000" y="593725"/>
            <a:ext cx="7494588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260" name="Freeform 19"/>
          <p:cNvSpPr>
            <a:spLocks noEditPoints="1"/>
          </p:cNvSpPr>
          <p:nvPr/>
        </p:nvSpPr>
        <p:spPr bwMode="auto">
          <a:xfrm>
            <a:off x="4038600" y="2193895"/>
            <a:ext cx="677863" cy="523876"/>
          </a:xfrm>
          <a:custGeom>
            <a:avLst/>
            <a:gdLst>
              <a:gd name="T0" fmla="*/ 145 w 223"/>
              <a:gd name="T1" fmla="*/ 33 h 164"/>
              <a:gd name="T2" fmla="*/ 78 w 223"/>
              <a:gd name="T3" fmla="*/ 49 h 164"/>
              <a:gd name="T4" fmla="*/ 79 w 223"/>
              <a:gd name="T5" fmla="*/ 116 h 164"/>
              <a:gd name="T6" fmla="*/ 157 w 223"/>
              <a:gd name="T7" fmla="*/ 62 h 164"/>
              <a:gd name="T8" fmla="*/ 135 w 223"/>
              <a:gd name="T9" fmla="*/ 49 h 164"/>
              <a:gd name="T10" fmla="*/ 111 w 223"/>
              <a:gd name="T11" fmla="*/ 10 h 164"/>
              <a:gd name="T12" fmla="*/ 79 w 223"/>
              <a:gd name="T13" fmla="*/ 106 h 164"/>
              <a:gd name="T14" fmla="*/ 79 w 223"/>
              <a:gd name="T15" fmla="*/ 59 h 164"/>
              <a:gd name="T16" fmla="*/ 147 w 223"/>
              <a:gd name="T17" fmla="*/ 103 h 164"/>
              <a:gd name="T18" fmla="*/ 116 w 223"/>
              <a:gd name="T19" fmla="*/ 84 h 164"/>
              <a:gd name="T20" fmla="*/ 112 w 223"/>
              <a:gd name="T21" fmla="*/ 98 h 164"/>
              <a:gd name="T22" fmla="*/ 107 w 223"/>
              <a:gd name="T23" fmla="*/ 84 h 164"/>
              <a:gd name="T24" fmla="*/ 111 w 223"/>
              <a:gd name="T25" fmla="*/ 69 h 164"/>
              <a:gd name="T26" fmla="*/ 53 w 223"/>
              <a:gd name="T27" fmla="*/ 79 h 164"/>
              <a:gd name="T28" fmla="*/ 0 w 223"/>
              <a:gd name="T29" fmla="*/ 84 h 164"/>
              <a:gd name="T30" fmla="*/ 53 w 223"/>
              <a:gd name="T31" fmla="*/ 89 h 164"/>
              <a:gd name="T32" fmla="*/ 16 w 223"/>
              <a:gd name="T33" fmla="*/ 90 h 164"/>
              <a:gd name="T34" fmla="*/ 22 w 223"/>
              <a:gd name="T35" fmla="*/ 84 h 164"/>
              <a:gd name="T36" fmla="*/ 28 w 223"/>
              <a:gd name="T37" fmla="*/ 55 h 164"/>
              <a:gd name="T38" fmla="*/ 32 w 223"/>
              <a:gd name="T39" fmla="*/ 20 h 164"/>
              <a:gd name="T40" fmla="*/ 11 w 223"/>
              <a:gd name="T41" fmla="*/ 35 h 164"/>
              <a:gd name="T42" fmla="*/ 53 w 223"/>
              <a:gd name="T43" fmla="*/ 65 h 164"/>
              <a:gd name="T44" fmla="*/ 16 w 223"/>
              <a:gd name="T45" fmla="*/ 14 h 164"/>
              <a:gd name="T46" fmla="*/ 10 w 223"/>
              <a:gd name="T47" fmla="*/ 20 h 164"/>
              <a:gd name="T48" fmla="*/ 53 w 223"/>
              <a:gd name="T49" fmla="*/ 113 h 164"/>
              <a:gd name="T50" fmla="*/ 28 w 223"/>
              <a:gd name="T51" fmla="*/ 103 h 164"/>
              <a:gd name="T52" fmla="*/ 0 w 223"/>
              <a:gd name="T53" fmla="*/ 148 h 164"/>
              <a:gd name="T54" fmla="*/ 21 w 223"/>
              <a:gd name="T55" fmla="*/ 133 h 164"/>
              <a:gd name="T56" fmla="*/ 16 w 223"/>
              <a:gd name="T57" fmla="*/ 154 h 164"/>
              <a:gd name="T58" fmla="*/ 22 w 223"/>
              <a:gd name="T59" fmla="*/ 148 h 164"/>
              <a:gd name="T60" fmla="*/ 192 w 223"/>
              <a:gd name="T61" fmla="*/ 79 h 164"/>
              <a:gd name="T62" fmla="*/ 170 w 223"/>
              <a:gd name="T63" fmla="*/ 89 h 164"/>
              <a:gd name="T64" fmla="*/ 223 w 223"/>
              <a:gd name="T65" fmla="*/ 84 h 164"/>
              <a:gd name="T66" fmla="*/ 201 w 223"/>
              <a:gd name="T67" fmla="*/ 84 h 164"/>
              <a:gd name="T68" fmla="*/ 207 w 223"/>
              <a:gd name="T69" fmla="*/ 90 h 164"/>
              <a:gd name="T70" fmla="*/ 223 w 223"/>
              <a:gd name="T71" fmla="*/ 148 h 164"/>
              <a:gd name="T72" fmla="*/ 195 w 223"/>
              <a:gd name="T73" fmla="*/ 103 h 164"/>
              <a:gd name="T74" fmla="*/ 170 w 223"/>
              <a:gd name="T75" fmla="*/ 113 h 164"/>
              <a:gd name="T76" fmla="*/ 202 w 223"/>
              <a:gd name="T77" fmla="*/ 133 h 164"/>
              <a:gd name="T78" fmla="*/ 201 w 223"/>
              <a:gd name="T79" fmla="*/ 148 h 164"/>
              <a:gd name="T80" fmla="*/ 207 w 223"/>
              <a:gd name="T81" fmla="*/ 154 h 164"/>
              <a:gd name="T82" fmla="*/ 202 w 223"/>
              <a:gd name="T83" fmla="*/ 35 h 164"/>
              <a:gd name="T84" fmla="*/ 170 w 223"/>
              <a:gd name="T85" fmla="*/ 55 h 164"/>
              <a:gd name="T86" fmla="*/ 194 w 223"/>
              <a:gd name="T87" fmla="*/ 65 h 164"/>
              <a:gd name="T88" fmla="*/ 223 w 223"/>
              <a:gd name="T89" fmla="*/ 20 h 164"/>
              <a:gd name="T90" fmla="*/ 201 w 223"/>
              <a:gd name="T91" fmla="*/ 20 h 164"/>
              <a:gd name="T92" fmla="*/ 207 w 223"/>
              <a:gd name="T93" fmla="*/ 26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23" h="164">
                <a:moveTo>
                  <a:pt x="157" y="62"/>
                </a:moveTo>
                <a:cubicBezTo>
                  <a:pt x="157" y="55"/>
                  <a:pt x="152" y="49"/>
                  <a:pt x="145" y="49"/>
                </a:cubicBezTo>
                <a:cubicBezTo>
                  <a:pt x="145" y="33"/>
                  <a:pt x="145" y="33"/>
                  <a:pt x="145" y="33"/>
                </a:cubicBezTo>
                <a:cubicBezTo>
                  <a:pt x="145" y="15"/>
                  <a:pt x="130" y="0"/>
                  <a:pt x="111" y="0"/>
                </a:cubicBezTo>
                <a:cubicBezTo>
                  <a:pt x="93" y="0"/>
                  <a:pt x="78" y="15"/>
                  <a:pt x="78" y="33"/>
                </a:cubicBezTo>
                <a:cubicBezTo>
                  <a:pt x="78" y="49"/>
                  <a:pt x="78" y="49"/>
                  <a:pt x="78" y="49"/>
                </a:cubicBezTo>
                <a:cubicBezTo>
                  <a:pt x="71" y="49"/>
                  <a:pt x="66" y="55"/>
                  <a:pt x="66" y="62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110"/>
                  <a:pt x="72" y="116"/>
                  <a:pt x="79" y="116"/>
                </a:cubicBezTo>
                <a:cubicBezTo>
                  <a:pt x="143" y="116"/>
                  <a:pt x="143" y="116"/>
                  <a:pt x="143" y="116"/>
                </a:cubicBezTo>
                <a:cubicBezTo>
                  <a:pt x="151" y="116"/>
                  <a:pt x="157" y="110"/>
                  <a:pt x="157" y="103"/>
                </a:cubicBezTo>
                <a:cubicBezTo>
                  <a:pt x="157" y="62"/>
                  <a:pt x="157" y="62"/>
                  <a:pt x="157" y="62"/>
                </a:cubicBezTo>
                <a:close/>
                <a:moveTo>
                  <a:pt x="111" y="10"/>
                </a:moveTo>
                <a:cubicBezTo>
                  <a:pt x="124" y="10"/>
                  <a:pt x="135" y="21"/>
                  <a:pt x="135" y="34"/>
                </a:cubicBezTo>
                <a:cubicBezTo>
                  <a:pt x="135" y="49"/>
                  <a:pt x="135" y="49"/>
                  <a:pt x="135" y="49"/>
                </a:cubicBezTo>
                <a:cubicBezTo>
                  <a:pt x="88" y="49"/>
                  <a:pt x="88" y="49"/>
                  <a:pt x="88" y="49"/>
                </a:cubicBezTo>
                <a:cubicBezTo>
                  <a:pt x="88" y="33"/>
                  <a:pt x="88" y="33"/>
                  <a:pt x="88" y="33"/>
                </a:cubicBezTo>
                <a:cubicBezTo>
                  <a:pt x="88" y="20"/>
                  <a:pt x="99" y="10"/>
                  <a:pt x="111" y="10"/>
                </a:cubicBezTo>
                <a:close/>
                <a:moveTo>
                  <a:pt x="147" y="103"/>
                </a:moveTo>
                <a:cubicBezTo>
                  <a:pt x="147" y="104"/>
                  <a:pt x="145" y="106"/>
                  <a:pt x="143" y="106"/>
                </a:cubicBezTo>
                <a:cubicBezTo>
                  <a:pt x="79" y="106"/>
                  <a:pt x="79" y="106"/>
                  <a:pt x="79" y="106"/>
                </a:cubicBezTo>
                <a:cubicBezTo>
                  <a:pt x="78" y="106"/>
                  <a:pt x="76" y="104"/>
                  <a:pt x="76" y="103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0"/>
                  <a:pt x="78" y="59"/>
                  <a:pt x="79" y="59"/>
                </a:cubicBezTo>
                <a:cubicBezTo>
                  <a:pt x="143" y="59"/>
                  <a:pt x="143" y="59"/>
                  <a:pt x="143" y="59"/>
                </a:cubicBezTo>
                <a:cubicBezTo>
                  <a:pt x="145" y="59"/>
                  <a:pt x="147" y="60"/>
                  <a:pt x="147" y="62"/>
                </a:cubicBezTo>
                <a:lnTo>
                  <a:pt x="147" y="103"/>
                </a:lnTo>
                <a:close/>
                <a:moveTo>
                  <a:pt x="119" y="77"/>
                </a:moveTo>
                <a:cubicBezTo>
                  <a:pt x="119" y="80"/>
                  <a:pt x="118" y="82"/>
                  <a:pt x="116" y="84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16" y="87"/>
                  <a:pt x="116" y="90"/>
                  <a:pt x="116" y="93"/>
                </a:cubicBezTo>
                <a:cubicBezTo>
                  <a:pt x="116" y="95"/>
                  <a:pt x="115" y="96"/>
                  <a:pt x="114" y="97"/>
                </a:cubicBezTo>
                <a:cubicBezTo>
                  <a:pt x="113" y="98"/>
                  <a:pt x="112" y="98"/>
                  <a:pt x="112" y="98"/>
                </a:cubicBezTo>
                <a:cubicBezTo>
                  <a:pt x="109" y="98"/>
                  <a:pt x="107" y="96"/>
                  <a:pt x="107" y="93"/>
                </a:cubicBezTo>
                <a:cubicBezTo>
                  <a:pt x="107" y="90"/>
                  <a:pt x="107" y="87"/>
                  <a:pt x="107" y="84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04" y="82"/>
                  <a:pt x="103" y="78"/>
                  <a:pt x="104" y="74"/>
                </a:cubicBezTo>
                <a:cubicBezTo>
                  <a:pt x="106" y="71"/>
                  <a:pt x="108" y="69"/>
                  <a:pt x="111" y="69"/>
                </a:cubicBezTo>
                <a:cubicBezTo>
                  <a:pt x="111" y="69"/>
                  <a:pt x="111" y="69"/>
                  <a:pt x="111" y="69"/>
                </a:cubicBezTo>
                <a:cubicBezTo>
                  <a:pt x="112" y="69"/>
                  <a:pt x="112" y="69"/>
                  <a:pt x="113" y="70"/>
                </a:cubicBezTo>
                <a:cubicBezTo>
                  <a:pt x="117" y="70"/>
                  <a:pt x="119" y="74"/>
                  <a:pt x="119" y="77"/>
                </a:cubicBezTo>
                <a:close/>
                <a:moveTo>
                  <a:pt x="53" y="79"/>
                </a:moveTo>
                <a:cubicBezTo>
                  <a:pt x="31" y="79"/>
                  <a:pt x="31" y="79"/>
                  <a:pt x="31" y="79"/>
                </a:cubicBezTo>
                <a:cubicBezTo>
                  <a:pt x="29" y="73"/>
                  <a:pt x="23" y="68"/>
                  <a:pt x="16" y="68"/>
                </a:cubicBezTo>
                <a:cubicBezTo>
                  <a:pt x="8" y="68"/>
                  <a:pt x="0" y="75"/>
                  <a:pt x="0" y="84"/>
                </a:cubicBezTo>
                <a:cubicBezTo>
                  <a:pt x="0" y="93"/>
                  <a:pt x="8" y="100"/>
                  <a:pt x="16" y="100"/>
                </a:cubicBezTo>
                <a:cubicBezTo>
                  <a:pt x="23" y="100"/>
                  <a:pt x="29" y="95"/>
                  <a:pt x="31" y="89"/>
                </a:cubicBezTo>
                <a:cubicBezTo>
                  <a:pt x="53" y="89"/>
                  <a:pt x="53" y="89"/>
                  <a:pt x="53" y="89"/>
                </a:cubicBezTo>
                <a:cubicBezTo>
                  <a:pt x="56" y="89"/>
                  <a:pt x="58" y="87"/>
                  <a:pt x="58" y="84"/>
                </a:cubicBezTo>
                <a:cubicBezTo>
                  <a:pt x="58" y="81"/>
                  <a:pt x="56" y="79"/>
                  <a:pt x="53" y="79"/>
                </a:cubicBezTo>
                <a:close/>
                <a:moveTo>
                  <a:pt x="16" y="90"/>
                </a:moveTo>
                <a:cubicBezTo>
                  <a:pt x="13" y="90"/>
                  <a:pt x="10" y="87"/>
                  <a:pt x="10" y="84"/>
                </a:cubicBezTo>
                <a:cubicBezTo>
                  <a:pt x="10" y="81"/>
                  <a:pt x="13" y="78"/>
                  <a:pt x="16" y="78"/>
                </a:cubicBezTo>
                <a:cubicBezTo>
                  <a:pt x="19" y="78"/>
                  <a:pt x="22" y="81"/>
                  <a:pt x="22" y="84"/>
                </a:cubicBezTo>
                <a:cubicBezTo>
                  <a:pt x="22" y="87"/>
                  <a:pt x="19" y="90"/>
                  <a:pt x="16" y="90"/>
                </a:cubicBezTo>
                <a:close/>
                <a:moveTo>
                  <a:pt x="53" y="55"/>
                </a:moveTo>
                <a:cubicBezTo>
                  <a:pt x="28" y="55"/>
                  <a:pt x="28" y="55"/>
                  <a:pt x="28" y="55"/>
                </a:cubicBezTo>
                <a:cubicBezTo>
                  <a:pt x="24" y="55"/>
                  <a:pt x="21" y="52"/>
                  <a:pt x="21" y="48"/>
                </a:cubicBezTo>
                <a:cubicBezTo>
                  <a:pt x="21" y="35"/>
                  <a:pt x="21" y="35"/>
                  <a:pt x="21" y="35"/>
                </a:cubicBezTo>
                <a:cubicBezTo>
                  <a:pt x="27" y="33"/>
                  <a:pt x="32" y="27"/>
                  <a:pt x="32" y="20"/>
                </a:cubicBezTo>
                <a:cubicBezTo>
                  <a:pt x="32" y="11"/>
                  <a:pt x="25" y="4"/>
                  <a:pt x="16" y="4"/>
                </a:cubicBezTo>
                <a:cubicBezTo>
                  <a:pt x="7" y="4"/>
                  <a:pt x="0" y="11"/>
                  <a:pt x="0" y="20"/>
                </a:cubicBezTo>
                <a:cubicBezTo>
                  <a:pt x="0" y="27"/>
                  <a:pt x="5" y="33"/>
                  <a:pt x="11" y="35"/>
                </a:cubicBezTo>
                <a:cubicBezTo>
                  <a:pt x="11" y="48"/>
                  <a:pt x="11" y="48"/>
                  <a:pt x="11" y="48"/>
                </a:cubicBezTo>
                <a:cubicBezTo>
                  <a:pt x="11" y="57"/>
                  <a:pt x="19" y="65"/>
                  <a:pt x="28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6" y="65"/>
                  <a:pt x="58" y="63"/>
                  <a:pt x="58" y="60"/>
                </a:cubicBezTo>
                <a:cubicBezTo>
                  <a:pt x="58" y="57"/>
                  <a:pt x="56" y="55"/>
                  <a:pt x="53" y="55"/>
                </a:cubicBezTo>
                <a:close/>
                <a:moveTo>
                  <a:pt x="16" y="14"/>
                </a:moveTo>
                <a:cubicBezTo>
                  <a:pt x="19" y="14"/>
                  <a:pt x="22" y="17"/>
                  <a:pt x="22" y="20"/>
                </a:cubicBezTo>
                <a:cubicBezTo>
                  <a:pt x="22" y="23"/>
                  <a:pt x="19" y="26"/>
                  <a:pt x="16" y="26"/>
                </a:cubicBezTo>
                <a:cubicBezTo>
                  <a:pt x="13" y="26"/>
                  <a:pt x="10" y="23"/>
                  <a:pt x="10" y="20"/>
                </a:cubicBezTo>
                <a:cubicBezTo>
                  <a:pt x="10" y="17"/>
                  <a:pt x="13" y="14"/>
                  <a:pt x="16" y="14"/>
                </a:cubicBezTo>
                <a:close/>
                <a:moveTo>
                  <a:pt x="28" y="113"/>
                </a:moveTo>
                <a:cubicBezTo>
                  <a:pt x="53" y="113"/>
                  <a:pt x="53" y="113"/>
                  <a:pt x="53" y="113"/>
                </a:cubicBezTo>
                <a:cubicBezTo>
                  <a:pt x="56" y="113"/>
                  <a:pt x="58" y="111"/>
                  <a:pt x="58" y="108"/>
                </a:cubicBezTo>
                <a:cubicBezTo>
                  <a:pt x="58" y="105"/>
                  <a:pt x="56" y="103"/>
                  <a:pt x="53" y="103"/>
                </a:cubicBezTo>
                <a:cubicBezTo>
                  <a:pt x="28" y="103"/>
                  <a:pt x="28" y="103"/>
                  <a:pt x="28" y="103"/>
                </a:cubicBezTo>
                <a:cubicBezTo>
                  <a:pt x="19" y="103"/>
                  <a:pt x="11" y="111"/>
                  <a:pt x="11" y="120"/>
                </a:cubicBezTo>
                <a:cubicBezTo>
                  <a:pt x="11" y="133"/>
                  <a:pt x="11" y="133"/>
                  <a:pt x="11" y="133"/>
                </a:cubicBezTo>
                <a:cubicBezTo>
                  <a:pt x="5" y="135"/>
                  <a:pt x="0" y="141"/>
                  <a:pt x="0" y="148"/>
                </a:cubicBezTo>
                <a:cubicBezTo>
                  <a:pt x="0" y="157"/>
                  <a:pt x="7" y="164"/>
                  <a:pt x="16" y="164"/>
                </a:cubicBezTo>
                <a:cubicBezTo>
                  <a:pt x="25" y="164"/>
                  <a:pt x="32" y="157"/>
                  <a:pt x="32" y="148"/>
                </a:cubicBezTo>
                <a:cubicBezTo>
                  <a:pt x="32" y="141"/>
                  <a:pt x="28" y="135"/>
                  <a:pt x="21" y="133"/>
                </a:cubicBezTo>
                <a:cubicBezTo>
                  <a:pt x="21" y="120"/>
                  <a:pt x="21" y="120"/>
                  <a:pt x="21" y="120"/>
                </a:cubicBezTo>
                <a:cubicBezTo>
                  <a:pt x="21" y="116"/>
                  <a:pt x="24" y="113"/>
                  <a:pt x="28" y="113"/>
                </a:cubicBezTo>
                <a:close/>
                <a:moveTo>
                  <a:pt x="16" y="154"/>
                </a:moveTo>
                <a:cubicBezTo>
                  <a:pt x="13" y="154"/>
                  <a:pt x="10" y="151"/>
                  <a:pt x="10" y="148"/>
                </a:cubicBezTo>
                <a:cubicBezTo>
                  <a:pt x="10" y="145"/>
                  <a:pt x="13" y="142"/>
                  <a:pt x="16" y="142"/>
                </a:cubicBezTo>
                <a:cubicBezTo>
                  <a:pt x="19" y="142"/>
                  <a:pt x="22" y="145"/>
                  <a:pt x="22" y="148"/>
                </a:cubicBezTo>
                <a:cubicBezTo>
                  <a:pt x="22" y="151"/>
                  <a:pt x="19" y="154"/>
                  <a:pt x="16" y="154"/>
                </a:cubicBezTo>
                <a:close/>
                <a:moveTo>
                  <a:pt x="207" y="68"/>
                </a:moveTo>
                <a:cubicBezTo>
                  <a:pt x="200" y="68"/>
                  <a:pt x="194" y="73"/>
                  <a:pt x="192" y="79"/>
                </a:cubicBezTo>
                <a:cubicBezTo>
                  <a:pt x="170" y="79"/>
                  <a:pt x="170" y="79"/>
                  <a:pt x="170" y="79"/>
                </a:cubicBezTo>
                <a:cubicBezTo>
                  <a:pt x="167" y="79"/>
                  <a:pt x="165" y="81"/>
                  <a:pt x="165" y="84"/>
                </a:cubicBezTo>
                <a:cubicBezTo>
                  <a:pt x="165" y="87"/>
                  <a:pt x="167" y="89"/>
                  <a:pt x="170" y="89"/>
                </a:cubicBezTo>
                <a:cubicBezTo>
                  <a:pt x="192" y="89"/>
                  <a:pt x="192" y="89"/>
                  <a:pt x="192" y="89"/>
                </a:cubicBezTo>
                <a:cubicBezTo>
                  <a:pt x="194" y="95"/>
                  <a:pt x="200" y="100"/>
                  <a:pt x="207" y="100"/>
                </a:cubicBezTo>
                <a:cubicBezTo>
                  <a:pt x="216" y="100"/>
                  <a:pt x="223" y="93"/>
                  <a:pt x="223" y="84"/>
                </a:cubicBezTo>
                <a:cubicBezTo>
                  <a:pt x="223" y="75"/>
                  <a:pt x="216" y="68"/>
                  <a:pt x="207" y="68"/>
                </a:cubicBezTo>
                <a:close/>
                <a:moveTo>
                  <a:pt x="207" y="90"/>
                </a:moveTo>
                <a:cubicBezTo>
                  <a:pt x="204" y="90"/>
                  <a:pt x="201" y="87"/>
                  <a:pt x="201" y="84"/>
                </a:cubicBezTo>
                <a:cubicBezTo>
                  <a:pt x="201" y="81"/>
                  <a:pt x="204" y="78"/>
                  <a:pt x="207" y="78"/>
                </a:cubicBezTo>
                <a:cubicBezTo>
                  <a:pt x="210" y="78"/>
                  <a:pt x="213" y="81"/>
                  <a:pt x="213" y="84"/>
                </a:cubicBezTo>
                <a:cubicBezTo>
                  <a:pt x="213" y="87"/>
                  <a:pt x="210" y="90"/>
                  <a:pt x="207" y="90"/>
                </a:cubicBezTo>
                <a:close/>
                <a:moveTo>
                  <a:pt x="191" y="148"/>
                </a:moveTo>
                <a:cubicBezTo>
                  <a:pt x="191" y="157"/>
                  <a:pt x="198" y="164"/>
                  <a:pt x="207" y="164"/>
                </a:cubicBezTo>
                <a:cubicBezTo>
                  <a:pt x="216" y="164"/>
                  <a:pt x="223" y="157"/>
                  <a:pt x="223" y="148"/>
                </a:cubicBezTo>
                <a:cubicBezTo>
                  <a:pt x="223" y="141"/>
                  <a:pt x="218" y="135"/>
                  <a:pt x="212" y="133"/>
                </a:cubicBezTo>
                <a:cubicBezTo>
                  <a:pt x="212" y="120"/>
                  <a:pt x="212" y="120"/>
                  <a:pt x="212" y="120"/>
                </a:cubicBezTo>
                <a:cubicBezTo>
                  <a:pt x="212" y="111"/>
                  <a:pt x="204" y="103"/>
                  <a:pt x="195" y="103"/>
                </a:cubicBezTo>
                <a:cubicBezTo>
                  <a:pt x="170" y="103"/>
                  <a:pt x="170" y="103"/>
                  <a:pt x="170" y="103"/>
                </a:cubicBezTo>
                <a:cubicBezTo>
                  <a:pt x="167" y="103"/>
                  <a:pt x="165" y="105"/>
                  <a:pt x="165" y="108"/>
                </a:cubicBezTo>
                <a:cubicBezTo>
                  <a:pt x="165" y="111"/>
                  <a:pt x="167" y="113"/>
                  <a:pt x="170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8" y="113"/>
                  <a:pt x="202" y="116"/>
                  <a:pt x="202" y="120"/>
                </a:cubicBezTo>
                <a:cubicBezTo>
                  <a:pt x="202" y="133"/>
                  <a:pt x="202" y="133"/>
                  <a:pt x="202" y="133"/>
                </a:cubicBezTo>
                <a:cubicBezTo>
                  <a:pt x="195" y="135"/>
                  <a:pt x="191" y="141"/>
                  <a:pt x="191" y="148"/>
                </a:cubicBezTo>
                <a:close/>
                <a:moveTo>
                  <a:pt x="207" y="154"/>
                </a:moveTo>
                <a:cubicBezTo>
                  <a:pt x="204" y="154"/>
                  <a:pt x="201" y="151"/>
                  <a:pt x="201" y="148"/>
                </a:cubicBezTo>
                <a:cubicBezTo>
                  <a:pt x="201" y="145"/>
                  <a:pt x="204" y="142"/>
                  <a:pt x="207" y="142"/>
                </a:cubicBezTo>
                <a:cubicBezTo>
                  <a:pt x="210" y="142"/>
                  <a:pt x="213" y="145"/>
                  <a:pt x="213" y="148"/>
                </a:cubicBezTo>
                <a:cubicBezTo>
                  <a:pt x="213" y="151"/>
                  <a:pt x="210" y="154"/>
                  <a:pt x="207" y="154"/>
                </a:cubicBezTo>
                <a:close/>
                <a:moveTo>
                  <a:pt x="207" y="4"/>
                </a:moveTo>
                <a:cubicBezTo>
                  <a:pt x="198" y="4"/>
                  <a:pt x="191" y="11"/>
                  <a:pt x="191" y="20"/>
                </a:cubicBezTo>
                <a:cubicBezTo>
                  <a:pt x="191" y="27"/>
                  <a:pt x="195" y="33"/>
                  <a:pt x="202" y="35"/>
                </a:cubicBezTo>
                <a:cubicBezTo>
                  <a:pt x="202" y="48"/>
                  <a:pt x="202" y="48"/>
                  <a:pt x="202" y="48"/>
                </a:cubicBezTo>
                <a:cubicBezTo>
                  <a:pt x="202" y="52"/>
                  <a:pt x="199" y="55"/>
                  <a:pt x="195" y="55"/>
                </a:cubicBezTo>
                <a:cubicBezTo>
                  <a:pt x="170" y="55"/>
                  <a:pt x="170" y="55"/>
                  <a:pt x="170" y="55"/>
                </a:cubicBezTo>
                <a:cubicBezTo>
                  <a:pt x="167" y="55"/>
                  <a:pt x="165" y="57"/>
                  <a:pt x="165" y="60"/>
                </a:cubicBezTo>
                <a:cubicBezTo>
                  <a:pt x="165" y="63"/>
                  <a:pt x="167" y="65"/>
                  <a:pt x="170" y="65"/>
                </a:cubicBezTo>
                <a:cubicBezTo>
                  <a:pt x="194" y="65"/>
                  <a:pt x="194" y="65"/>
                  <a:pt x="194" y="65"/>
                </a:cubicBezTo>
                <a:cubicBezTo>
                  <a:pt x="204" y="65"/>
                  <a:pt x="212" y="57"/>
                  <a:pt x="212" y="48"/>
                </a:cubicBezTo>
                <a:cubicBezTo>
                  <a:pt x="212" y="35"/>
                  <a:pt x="212" y="35"/>
                  <a:pt x="212" y="35"/>
                </a:cubicBezTo>
                <a:cubicBezTo>
                  <a:pt x="218" y="33"/>
                  <a:pt x="223" y="27"/>
                  <a:pt x="223" y="20"/>
                </a:cubicBezTo>
                <a:cubicBezTo>
                  <a:pt x="223" y="11"/>
                  <a:pt x="216" y="4"/>
                  <a:pt x="207" y="4"/>
                </a:cubicBezTo>
                <a:close/>
                <a:moveTo>
                  <a:pt x="207" y="26"/>
                </a:moveTo>
                <a:cubicBezTo>
                  <a:pt x="204" y="26"/>
                  <a:pt x="201" y="23"/>
                  <a:pt x="201" y="20"/>
                </a:cubicBezTo>
                <a:cubicBezTo>
                  <a:pt x="201" y="17"/>
                  <a:pt x="204" y="14"/>
                  <a:pt x="207" y="14"/>
                </a:cubicBezTo>
                <a:cubicBezTo>
                  <a:pt x="210" y="14"/>
                  <a:pt x="213" y="17"/>
                  <a:pt x="213" y="20"/>
                </a:cubicBezTo>
                <a:cubicBezTo>
                  <a:pt x="213" y="23"/>
                  <a:pt x="210" y="26"/>
                  <a:pt x="207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5241" name="Group 15240"/>
          <p:cNvGrpSpPr/>
          <p:nvPr/>
        </p:nvGrpSpPr>
        <p:grpSpPr>
          <a:xfrm>
            <a:off x="3581400" y="2988436"/>
            <a:ext cx="1620000" cy="288000"/>
            <a:chOff x="3367086" y="2222500"/>
            <a:chExt cx="1212850" cy="214313"/>
          </a:xfrm>
        </p:grpSpPr>
        <p:sp>
          <p:nvSpPr>
            <p:cNvPr id="15257" name="Freeform 16"/>
            <p:cNvSpPr>
              <a:spLocks/>
            </p:cNvSpPr>
            <p:nvPr/>
          </p:nvSpPr>
          <p:spPr bwMode="auto">
            <a:xfrm>
              <a:off x="3367086" y="2222500"/>
              <a:ext cx="193675" cy="169863"/>
            </a:xfrm>
            <a:custGeom>
              <a:avLst/>
              <a:gdLst>
                <a:gd name="T0" fmla="*/ 4 w 72"/>
                <a:gd name="T1" fmla="*/ 63 h 63"/>
                <a:gd name="T2" fmla="*/ 2 w 72"/>
                <a:gd name="T3" fmla="*/ 57 h 63"/>
                <a:gd name="T4" fmla="*/ 33 w 72"/>
                <a:gd name="T5" fmla="*/ 3 h 63"/>
                <a:gd name="T6" fmla="*/ 40 w 72"/>
                <a:gd name="T7" fmla="*/ 3 h 63"/>
                <a:gd name="T8" fmla="*/ 70 w 72"/>
                <a:gd name="T9" fmla="*/ 57 h 63"/>
                <a:gd name="T10" fmla="*/ 68 w 72"/>
                <a:gd name="T11" fmla="*/ 63 h 63"/>
                <a:gd name="T12" fmla="*/ 4 w 72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3">
                  <a:moveTo>
                    <a:pt x="4" y="63"/>
                  </a:moveTo>
                  <a:cubicBezTo>
                    <a:pt x="1" y="63"/>
                    <a:pt x="0" y="60"/>
                    <a:pt x="2" y="57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5" y="0"/>
                    <a:pt x="38" y="0"/>
                    <a:pt x="40" y="3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2" y="60"/>
                    <a:pt x="71" y="63"/>
                    <a:pt x="68" y="63"/>
                  </a:cubicBezTo>
                  <a:lnTo>
                    <a:pt x="4" y="63"/>
                  </a:ln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61" name="Freeform 20"/>
            <p:cNvSpPr>
              <a:spLocks/>
            </p:cNvSpPr>
            <p:nvPr/>
          </p:nvSpPr>
          <p:spPr bwMode="auto">
            <a:xfrm>
              <a:off x="3656011" y="2241550"/>
              <a:ext cx="101600" cy="153988"/>
            </a:xfrm>
            <a:custGeom>
              <a:avLst/>
              <a:gdLst>
                <a:gd name="T0" fmla="*/ 38 w 38"/>
                <a:gd name="T1" fmla="*/ 38 h 57"/>
                <a:gd name="T2" fmla="*/ 32 w 38"/>
                <a:gd name="T3" fmla="*/ 52 h 57"/>
                <a:gd name="T4" fmla="*/ 19 w 38"/>
                <a:gd name="T5" fmla="*/ 57 h 57"/>
                <a:gd name="T6" fmla="*/ 11 w 38"/>
                <a:gd name="T7" fmla="*/ 55 h 57"/>
                <a:gd name="T8" fmla="*/ 5 w 38"/>
                <a:gd name="T9" fmla="*/ 51 h 57"/>
                <a:gd name="T10" fmla="*/ 1 w 38"/>
                <a:gd name="T11" fmla="*/ 43 h 57"/>
                <a:gd name="T12" fmla="*/ 0 w 38"/>
                <a:gd name="T13" fmla="*/ 33 h 57"/>
                <a:gd name="T14" fmla="*/ 0 w 38"/>
                <a:gd name="T15" fmla="*/ 24 h 57"/>
                <a:gd name="T16" fmla="*/ 1 w 38"/>
                <a:gd name="T17" fmla="*/ 14 h 57"/>
                <a:gd name="T18" fmla="*/ 5 w 38"/>
                <a:gd name="T19" fmla="*/ 6 h 57"/>
                <a:gd name="T20" fmla="*/ 11 w 38"/>
                <a:gd name="T21" fmla="*/ 2 h 57"/>
                <a:gd name="T22" fmla="*/ 19 w 38"/>
                <a:gd name="T23" fmla="*/ 0 h 57"/>
                <a:gd name="T24" fmla="*/ 32 w 38"/>
                <a:gd name="T25" fmla="*/ 5 h 57"/>
                <a:gd name="T26" fmla="*/ 38 w 38"/>
                <a:gd name="T27" fmla="*/ 20 h 57"/>
                <a:gd name="T28" fmla="*/ 27 w 38"/>
                <a:gd name="T29" fmla="*/ 20 h 57"/>
                <a:gd name="T30" fmla="*/ 26 w 38"/>
                <a:gd name="T31" fmla="*/ 15 h 57"/>
                <a:gd name="T32" fmla="*/ 25 w 38"/>
                <a:gd name="T33" fmla="*/ 12 h 57"/>
                <a:gd name="T34" fmla="*/ 22 w 38"/>
                <a:gd name="T35" fmla="*/ 10 h 57"/>
                <a:gd name="T36" fmla="*/ 19 w 38"/>
                <a:gd name="T37" fmla="*/ 10 h 57"/>
                <a:gd name="T38" fmla="*/ 15 w 38"/>
                <a:gd name="T39" fmla="*/ 10 h 57"/>
                <a:gd name="T40" fmla="*/ 13 w 38"/>
                <a:gd name="T41" fmla="*/ 13 h 57"/>
                <a:gd name="T42" fmla="*/ 11 w 38"/>
                <a:gd name="T43" fmla="*/ 17 h 57"/>
                <a:gd name="T44" fmla="*/ 11 w 38"/>
                <a:gd name="T45" fmla="*/ 24 h 57"/>
                <a:gd name="T46" fmla="*/ 11 w 38"/>
                <a:gd name="T47" fmla="*/ 33 h 57"/>
                <a:gd name="T48" fmla="*/ 11 w 38"/>
                <a:gd name="T49" fmla="*/ 40 h 57"/>
                <a:gd name="T50" fmla="*/ 12 w 38"/>
                <a:gd name="T51" fmla="*/ 44 h 57"/>
                <a:gd name="T52" fmla="*/ 15 w 38"/>
                <a:gd name="T53" fmla="*/ 47 h 57"/>
                <a:gd name="T54" fmla="*/ 19 w 38"/>
                <a:gd name="T55" fmla="*/ 47 h 57"/>
                <a:gd name="T56" fmla="*/ 22 w 38"/>
                <a:gd name="T57" fmla="*/ 47 h 57"/>
                <a:gd name="T58" fmla="*/ 25 w 38"/>
                <a:gd name="T59" fmla="*/ 45 h 57"/>
                <a:gd name="T60" fmla="*/ 26 w 38"/>
                <a:gd name="T61" fmla="*/ 42 h 57"/>
                <a:gd name="T62" fmla="*/ 27 w 38"/>
                <a:gd name="T63" fmla="*/ 38 h 57"/>
                <a:gd name="T64" fmla="*/ 38 w 38"/>
                <a:gd name="T65" fmla="*/ 3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" h="57">
                  <a:moveTo>
                    <a:pt x="38" y="38"/>
                  </a:moveTo>
                  <a:cubicBezTo>
                    <a:pt x="37" y="44"/>
                    <a:pt x="36" y="49"/>
                    <a:pt x="32" y="52"/>
                  </a:cubicBezTo>
                  <a:cubicBezTo>
                    <a:pt x="29" y="55"/>
                    <a:pt x="25" y="57"/>
                    <a:pt x="19" y="57"/>
                  </a:cubicBezTo>
                  <a:cubicBezTo>
                    <a:pt x="16" y="57"/>
                    <a:pt x="13" y="56"/>
                    <a:pt x="11" y="55"/>
                  </a:cubicBezTo>
                  <a:cubicBezTo>
                    <a:pt x="8" y="54"/>
                    <a:pt x="6" y="53"/>
                    <a:pt x="5" y="51"/>
                  </a:cubicBezTo>
                  <a:cubicBezTo>
                    <a:pt x="3" y="49"/>
                    <a:pt x="2" y="46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0"/>
                    <a:pt x="0" y="17"/>
                    <a:pt x="1" y="14"/>
                  </a:cubicBezTo>
                  <a:cubicBezTo>
                    <a:pt x="2" y="11"/>
                    <a:pt x="3" y="8"/>
                    <a:pt x="5" y="6"/>
                  </a:cubicBezTo>
                  <a:cubicBezTo>
                    <a:pt x="6" y="4"/>
                    <a:pt x="8" y="3"/>
                    <a:pt x="11" y="2"/>
                  </a:cubicBezTo>
                  <a:cubicBezTo>
                    <a:pt x="13" y="1"/>
                    <a:pt x="16" y="0"/>
                    <a:pt x="19" y="0"/>
                  </a:cubicBezTo>
                  <a:cubicBezTo>
                    <a:pt x="25" y="0"/>
                    <a:pt x="29" y="2"/>
                    <a:pt x="32" y="5"/>
                  </a:cubicBezTo>
                  <a:cubicBezTo>
                    <a:pt x="35" y="9"/>
                    <a:pt x="37" y="14"/>
                    <a:pt x="38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8"/>
                    <a:pt x="26" y="16"/>
                    <a:pt x="26" y="15"/>
                  </a:cubicBezTo>
                  <a:cubicBezTo>
                    <a:pt x="26" y="14"/>
                    <a:pt x="25" y="13"/>
                    <a:pt x="25" y="12"/>
                  </a:cubicBezTo>
                  <a:cubicBezTo>
                    <a:pt x="24" y="11"/>
                    <a:pt x="23" y="10"/>
                    <a:pt x="22" y="10"/>
                  </a:cubicBezTo>
                  <a:cubicBezTo>
                    <a:pt x="21" y="10"/>
                    <a:pt x="20" y="10"/>
                    <a:pt x="19" y="10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4" y="11"/>
                    <a:pt x="13" y="12"/>
                    <a:pt x="13" y="13"/>
                  </a:cubicBezTo>
                  <a:cubicBezTo>
                    <a:pt x="12" y="14"/>
                    <a:pt x="11" y="15"/>
                    <a:pt x="11" y="17"/>
                  </a:cubicBezTo>
                  <a:cubicBezTo>
                    <a:pt x="11" y="19"/>
                    <a:pt x="11" y="21"/>
                    <a:pt x="11" y="24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6"/>
                    <a:pt x="11" y="38"/>
                    <a:pt x="11" y="40"/>
                  </a:cubicBezTo>
                  <a:cubicBezTo>
                    <a:pt x="11" y="41"/>
                    <a:pt x="12" y="43"/>
                    <a:pt x="12" y="44"/>
                  </a:cubicBezTo>
                  <a:cubicBezTo>
                    <a:pt x="13" y="45"/>
                    <a:pt x="14" y="46"/>
                    <a:pt x="15" y="47"/>
                  </a:cubicBezTo>
                  <a:cubicBezTo>
                    <a:pt x="16" y="47"/>
                    <a:pt x="17" y="47"/>
                    <a:pt x="19" y="47"/>
                  </a:cubicBezTo>
                  <a:cubicBezTo>
                    <a:pt x="20" y="47"/>
                    <a:pt x="21" y="47"/>
                    <a:pt x="22" y="47"/>
                  </a:cubicBezTo>
                  <a:cubicBezTo>
                    <a:pt x="23" y="47"/>
                    <a:pt x="24" y="46"/>
                    <a:pt x="25" y="45"/>
                  </a:cubicBezTo>
                  <a:cubicBezTo>
                    <a:pt x="25" y="45"/>
                    <a:pt x="26" y="44"/>
                    <a:pt x="26" y="42"/>
                  </a:cubicBezTo>
                  <a:cubicBezTo>
                    <a:pt x="26" y="41"/>
                    <a:pt x="26" y="40"/>
                    <a:pt x="27" y="38"/>
                  </a:cubicBezTo>
                  <a:lnTo>
                    <a:pt x="38" y="38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62" name="Freeform 21"/>
            <p:cNvSpPr>
              <a:spLocks/>
            </p:cNvSpPr>
            <p:nvPr/>
          </p:nvSpPr>
          <p:spPr bwMode="auto">
            <a:xfrm>
              <a:off x="3773486" y="2279650"/>
              <a:ext cx="53975" cy="112713"/>
            </a:xfrm>
            <a:custGeom>
              <a:avLst/>
              <a:gdLst>
                <a:gd name="T0" fmla="*/ 20 w 20"/>
                <a:gd name="T1" fmla="*/ 11 h 42"/>
                <a:gd name="T2" fmla="*/ 18 w 20"/>
                <a:gd name="T3" fmla="*/ 11 h 42"/>
                <a:gd name="T4" fmla="*/ 16 w 20"/>
                <a:gd name="T5" fmla="*/ 11 h 42"/>
                <a:gd name="T6" fmla="*/ 13 w 20"/>
                <a:gd name="T7" fmla="*/ 12 h 42"/>
                <a:gd name="T8" fmla="*/ 10 w 20"/>
                <a:gd name="T9" fmla="*/ 15 h 42"/>
                <a:gd name="T10" fmla="*/ 10 w 20"/>
                <a:gd name="T11" fmla="*/ 42 h 42"/>
                <a:gd name="T12" fmla="*/ 0 w 20"/>
                <a:gd name="T13" fmla="*/ 42 h 42"/>
                <a:gd name="T14" fmla="*/ 0 w 20"/>
                <a:gd name="T15" fmla="*/ 1 h 42"/>
                <a:gd name="T16" fmla="*/ 10 w 20"/>
                <a:gd name="T17" fmla="*/ 1 h 42"/>
                <a:gd name="T18" fmla="*/ 10 w 20"/>
                <a:gd name="T19" fmla="*/ 6 h 42"/>
                <a:gd name="T20" fmla="*/ 13 w 20"/>
                <a:gd name="T21" fmla="*/ 2 h 42"/>
                <a:gd name="T22" fmla="*/ 17 w 20"/>
                <a:gd name="T23" fmla="*/ 0 h 42"/>
                <a:gd name="T24" fmla="*/ 19 w 20"/>
                <a:gd name="T25" fmla="*/ 1 h 42"/>
                <a:gd name="T26" fmla="*/ 20 w 20"/>
                <a:gd name="T27" fmla="*/ 1 h 42"/>
                <a:gd name="T28" fmla="*/ 20 w 20"/>
                <a:gd name="T2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42">
                  <a:moveTo>
                    <a:pt x="20" y="11"/>
                  </a:moveTo>
                  <a:cubicBezTo>
                    <a:pt x="19" y="11"/>
                    <a:pt x="19" y="11"/>
                    <a:pt x="18" y="11"/>
                  </a:cubicBezTo>
                  <a:cubicBezTo>
                    <a:pt x="17" y="11"/>
                    <a:pt x="17" y="11"/>
                    <a:pt x="16" y="11"/>
                  </a:cubicBezTo>
                  <a:cubicBezTo>
                    <a:pt x="15" y="11"/>
                    <a:pt x="14" y="11"/>
                    <a:pt x="13" y="12"/>
                  </a:cubicBezTo>
                  <a:cubicBezTo>
                    <a:pt x="12" y="13"/>
                    <a:pt x="11" y="14"/>
                    <a:pt x="10" y="15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4"/>
                    <a:pt x="12" y="3"/>
                    <a:pt x="13" y="2"/>
                  </a:cubicBezTo>
                  <a:cubicBezTo>
                    <a:pt x="14" y="1"/>
                    <a:pt x="16" y="0"/>
                    <a:pt x="17" y="0"/>
                  </a:cubicBezTo>
                  <a:cubicBezTo>
                    <a:pt x="18" y="0"/>
                    <a:pt x="18" y="1"/>
                    <a:pt x="19" y="1"/>
                  </a:cubicBezTo>
                  <a:cubicBezTo>
                    <a:pt x="19" y="1"/>
                    <a:pt x="20" y="1"/>
                    <a:pt x="20" y="1"/>
                  </a:cubicBezTo>
                  <a:lnTo>
                    <a:pt x="20" y="1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63" name="Freeform 22"/>
            <p:cNvSpPr>
              <a:spLocks/>
            </p:cNvSpPr>
            <p:nvPr/>
          </p:nvSpPr>
          <p:spPr bwMode="auto">
            <a:xfrm>
              <a:off x="3835399" y="2282825"/>
              <a:ext cx="90488" cy="153988"/>
            </a:xfrm>
            <a:custGeom>
              <a:avLst/>
              <a:gdLst>
                <a:gd name="T0" fmla="*/ 16 w 33"/>
                <a:gd name="T1" fmla="*/ 23 h 57"/>
                <a:gd name="T2" fmla="*/ 21 w 33"/>
                <a:gd name="T3" fmla="*/ 0 h 57"/>
                <a:gd name="T4" fmla="*/ 33 w 33"/>
                <a:gd name="T5" fmla="*/ 0 h 57"/>
                <a:gd name="T6" fmla="*/ 19 w 33"/>
                <a:gd name="T7" fmla="*/ 47 h 57"/>
                <a:gd name="T8" fmla="*/ 18 w 33"/>
                <a:gd name="T9" fmla="*/ 50 h 57"/>
                <a:gd name="T10" fmla="*/ 16 w 33"/>
                <a:gd name="T11" fmla="*/ 54 h 57"/>
                <a:gd name="T12" fmla="*/ 13 w 33"/>
                <a:gd name="T13" fmla="*/ 56 h 57"/>
                <a:gd name="T14" fmla="*/ 8 w 33"/>
                <a:gd name="T15" fmla="*/ 57 h 57"/>
                <a:gd name="T16" fmla="*/ 7 w 33"/>
                <a:gd name="T17" fmla="*/ 57 h 57"/>
                <a:gd name="T18" fmla="*/ 6 w 33"/>
                <a:gd name="T19" fmla="*/ 57 h 57"/>
                <a:gd name="T20" fmla="*/ 5 w 33"/>
                <a:gd name="T21" fmla="*/ 57 h 57"/>
                <a:gd name="T22" fmla="*/ 4 w 33"/>
                <a:gd name="T23" fmla="*/ 56 h 57"/>
                <a:gd name="T24" fmla="*/ 4 w 33"/>
                <a:gd name="T25" fmla="*/ 48 h 57"/>
                <a:gd name="T26" fmla="*/ 4 w 33"/>
                <a:gd name="T27" fmla="*/ 48 h 57"/>
                <a:gd name="T28" fmla="*/ 5 w 33"/>
                <a:gd name="T29" fmla="*/ 48 h 57"/>
                <a:gd name="T30" fmla="*/ 7 w 33"/>
                <a:gd name="T31" fmla="*/ 48 h 57"/>
                <a:gd name="T32" fmla="*/ 9 w 33"/>
                <a:gd name="T33" fmla="*/ 47 h 57"/>
                <a:gd name="T34" fmla="*/ 10 w 33"/>
                <a:gd name="T35" fmla="*/ 46 h 57"/>
                <a:gd name="T36" fmla="*/ 11 w 33"/>
                <a:gd name="T37" fmla="*/ 44 h 57"/>
                <a:gd name="T38" fmla="*/ 11 w 33"/>
                <a:gd name="T39" fmla="*/ 41 h 57"/>
                <a:gd name="T40" fmla="*/ 0 w 33"/>
                <a:gd name="T41" fmla="*/ 0 h 57"/>
                <a:gd name="T42" fmla="*/ 11 w 33"/>
                <a:gd name="T43" fmla="*/ 0 h 57"/>
                <a:gd name="T44" fmla="*/ 16 w 33"/>
                <a:gd name="T45" fmla="*/ 2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" h="57">
                  <a:moveTo>
                    <a:pt x="16" y="23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8"/>
                    <a:pt x="19" y="49"/>
                    <a:pt x="18" y="50"/>
                  </a:cubicBezTo>
                  <a:cubicBezTo>
                    <a:pt x="18" y="51"/>
                    <a:pt x="17" y="52"/>
                    <a:pt x="16" y="54"/>
                  </a:cubicBezTo>
                  <a:cubicBezTo>
                    <a:pt x="15" y="55"/>
                    <a:pt x="14" y="55"/>
                    <a:pt x="13" y="56"/>
                  </a:cubicBezTo>
                  <a:cubicBezTo>
                    <a:pt x="12" y="57"/>
                    <a:pt x="10" y="57"/>
                    <a:pt x="8" y="57"/>
                  </a:cubicBezTo>
                  <a:cubicBezTo>
                    <a:pt x="8" y="57"/>
                    <a:pt x="7" y="57"/>
                    <a:pt x="7" y="57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6" y="57"/>
                    <a:pt x="5" y="57"/>
                    <a:pt x="5" y="57"/>
                  </a:cubicBezTo>
                  <a:cubicBezTo>
                    <a:pt x="5" y="57"/>
                    <a:pt x="4" y="57"/>
                    <a:pt x="4" y="5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6" y="48"/>
                    <a:pt x="7" y="48"/>
                    <a:pt x="7" y="48"/>
                  </a:cubicBezTo>
                  <a:cubicBezTo>
                    <a:pt x="8" y="48"/>
                    <a:pt x="8" y="48"/>
                    <a:pt x="9" y="47"/>
                  </a:cubicBezTo>
                  <a:cubicBezTo>
                    <a:pt x="9" y="47"/>
                    <a:pt x="10" y="46"/>
                    <a:pt x="10" y="46"/>
                  </a:cubicBezTo>
                  <a:cubicBezTo>
                    <a:pt x="10" y="45"/>
                    <a:pt x="10" y="45"/>
                    <a:pt x="11" y="44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6" y="23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64" name="Freeform 23"/>
            <p:cNvSpPr>
              <a:spLocks noEditPoints="1"/>
            </p:cNvSpPr>
            <p:nvPr/>
          </p:nvSpPr>
          <p:spPr bwMode="auto">
            <a:xfrm>
              <a:off x="3935411" y="2279650"/>
              <a:ext cx="87313" cy="153988"/>
            </a:xfrm>
            <a:custGeom>
              <a:avLst/>
              <a:gdLst>
                <a:gd name="T0" fmla="*/ 32 w 32"/>
                <a:gd name="T1" fmla="*/ 23 h 57"/>
                <a:gd name="T2" fmla="*/ 29 w 32"/>
                <a:gd name="T3" fmla="*/ 37 h 57"/>
                <a:gd name="T4" fmla="*/ 19 w 32"/>
                <a:gd name="T5" fmla="*/ 43 h 57"/>
                <a:gd name="T6" fmla="*/ 14 w 32"/>
                <a:gd name="T7" fmla="*/ 41 h 57"/>
                <a:gd name="T8" fmla="*/ 11 w 32"/>
                <a:gd name="T9" fmla="*/ 38 h 57"/>
                <a:gd name="T10" fmla="*/ 11 w 32"/>
                <a:gd name="T11" fmla="*/ 57 h 57"/>
                <a:gd name="T12" fmla="*/ 0 w 32"/>
                <a:gd name="T13" fmla="*/ 57 h 57"/>
                <a:gd name="T14" fmla="*/ 0 w 32"/>
                <a:gd name="T15" fmla="*/ 1 h 57"/>
                <a:gd name="T16" fmla="*/ 10 w 32"/>
                <a:gd name="T17" fmla="*/ 1 h 57"/>
                <a:gd name="T18" fmla="*/ 10 w 32"/>
                <a:gd name="T19" fmla="*/ 5 h 57"/>
                <a:gd name="T20" fmla="*/ 14 w 32"/>
                <a:gd name="T21" fmla="*/ 2 h 57"/>
                <a:gd name="T22" fmla="*/ 19 w 32"/>
                <a:gd name="T23" fmla="*/ 0 h 57"/>
                <a:gd name="T24" fmla="*/ 29 w 32"/>
                <a:gd name="T25" fmla="*/ 5 h 57"/>
                <a:gd name="T26" fmla="*/ 32 w 32"/>
                <a:gd name="T27" fmla="*/ 20 h 57"/>
                <a:gd name="T28" fmla="*/ 32 w 32"/>
                <a:gd name="T29" fmla="*/ 23 h 57"/>
                <a:gd name="T30" fmla="*/ 21 w 32"/>
                <a:gd name="T31" fmla="*/ 20 h 57"/>
                <a:gd name="T32" fmla="*/ 21 w 32"/>
                <a:gd name="T33" fmla="*/ 15 h 57"/>
                <a:gd name="T34" fmla="*/ 20 w 32"/>
                <a:gd name="T35" fmla="*/ 12 h 57"/>
                <a:gd name="T36" fmla="*/ 18 w 32"/>
                <a:gd name="T37" fmla="*/ 10 h 57"/>
                <a:gd name="T38" fmla="*/ 16 w 32"/>
                <a:gd name="T39" fmla="*/ 9 h 57"/>
                <a:gd name="T40" fmla="*/ 13 w 32"/>
                <a:gd name="T41" fmla="*/ 10 h 57"/>
                <a:gd name="T42" fmla="*/ 11 w 32"/>
                <a:gd name="T43" fmla="*/ 12 h 57"/>
                <a:gd name="T44" fmla="*/ 11 w 32"/>
                <a:gd name="T45" fmla="*/ 31 h 57"/>
                <a:gd name="T46" fmla="*/ 13 w 32"/>
                <a:gd name="T47" fmla="*/ 33 h 57"/>
                <a:gd name="T48" fmla="*/ 16 w 32"/>
                <a:gd name="T49" fmla="*/ 34 h 57"/>
                <a:gd name="T50" fmla="*/ 20 w 32"/>
                <a:gd name="T51" fmla="*/ 31 h 57"/>
                <a:gd name="T52" fmla="*/ 21 w 32"/>
                <a:gd name="T53" fmla="*/ 23 h 57"/>
                <a:gd name="T54" fmla="*/ 21 w 32"/>
                <a:gd name="T55" fmla="*/ 2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" h="57">
                  <a:moveTo>
                    <a:pt x="32" y="23"/>
                  </a:moveTo>
                  <a:cubicBezTo>
                    <a:pt x="32" y="29"/>
                    <a:pt x="31" y="34"/>
                    <a:pt x="29" y="37"/>
                  </a:cubicBezTo>
                  <a:cubicBezTo>
                    <a:pt x="26" y="41"/>
                    <a:pt x="23" y="43"/>
                    <a:pt x="19" y="43"/>
                  </a:cubicBezTo>
                  <a:cubicBezTo>
                    <a:pt x="17" y="43"/>
                    <a:pt x="16" y="42"/>
                    <a:pt x="14" y="41"/>
                  </a:cubicBezTo>
                  <a:cubicBezTo>
                    <a:pt x="13" y="41"/>
                    <a:pt x="12" y="40"/>
                    <a:pt x="11" y="38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3"/>
                    <a:pt x="13" y="2"/>
                    <a:pt x="14" y="2"/>
                  </a:cubicBezTo>
                  <a:cubicBezTo>
                    <a:pt x="15" y="1"/>
                    <a:pt x="17" y="0"/>
                    <a:pt x="19" y="0"/>
                  </a:cubicBezTo>
                  <a:cubicBezTo>
                    <a:pt x="23" y="0"/>
                    <a:pt x="26" y="2"/>
                    <a:pt x="29" y="5"/>
                  </a:cubicBezTo>
                  <a:cubicBezTo>
                    <a:pt x="31" y="9"/>
                    <a:pt x="32" y="13"/>
                    <a:pt x="32" y="20"/>
                  </a:cubicBezTo>
                  <a:lnTo>
                    <a:pt x="32" y="23"/>
                  </a:lnTo>
                  <a:close/>
                  <a:moveTo>
                    <a:pt x="21" y="20"/>
                  </a:moveTo>
                  <a:cubicBezTo>
                    <a:pt x="21" y="18"/>
                    <a:pt x="21" y="17"/>
                    <a:pt x="21" y="15"/>
                  </a:cubicBezTo>
                  <a:cubicBezTo>
                    <a:pt x="21" y="14"/>
                    <a:pt x="20" y="13"/>
                    <a:pt x="20" y="12"/>
                  </a:cubicBezTo>
                  <a:cubicBezTo>
                    <a:pt x="20" y="11"/>
                    <a:pt x="19" y="10"/>
                    <a:pt x="18" y="10"/>
                  </a:cubicBezTo>
                  <a:cubicBezTo>
                    <a:pt x="18" y="10"/>
                    <a:pt x="17" y="9"/>
                    <a:pt x="16" y="9"/>
                  </a:cubicBezTo>
                  <a:cubicBezTo>
                    <a:pt x="15" y="9"/>
                    <a:pt x="14" y="10"/>
                    <a:pt x="13" y="10"/>
                  </a:cubicBezTo>
                  <a:cubicBezTo>
                    <a:pt x="12" y="11"/>
                    <a:pt x="11" y="11"/>
                    <a:pt x="11" y="12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2" y="33"/>
                    <a:pt x="13" y="33"/>
                  </a:cubicBezTo>
                  <a:cubicBezTo>
                    <a:pt x="14" y="33"/>
                    <a:pt x="15" y="34"/>
                    <a:pt x="16" y="34"/>
                  </a:cubicBezTo>
                  <a:cubicBezTo>
                    <a:pt x="18" y="34"/>
                    <a:pt x="19" y="33"/>
                    <a:pt x="20" y="31"/>
                  </a:cubicBezTo>
                  <a:cubicBezTo>
                    <a:pt x="21" y="29"/>
                    <a:pt x="21" y="27"/>
                    <a:pt x="21" y="23"/>
                  </a:cubicBezTo>
                  <a:lnTo>
                    <a:pt x="21" y="20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65" name="Freeform 24"/>
            <p:cNvSpPr>
              <a:spLocks/>
            </p:cNvSpPr>
            <p:nvPr/>
          </p:nvSpPr>
          <p:spPr bwMode="auto">
            <a:xfrm>
              <a:off x="4030661" y="2255837"/>
              <a:ext cx="55563" cy="139700"/>
            </a:xfrm>
            <a:custGeom>
              <a:avLst/>
              <a:gdLst>
                <a:gd name="T0" fmla="*/ 16 w 21"/>
                <a:gd name="T1" fmla="*/ 0 h 52"/>
                <a:gd name="T2" fmla="*/ 16 w 21"/>
                <a:gd name="T3" fmla="*/ 10 h 52"/>
                <a:gd name="T4" fmla="*/ 21 w 21"/>
                <a:gd name="T5" fmla="*/ 10 h 52"/>
                <a:gd name="T6" fmla="*/ 21 w 21"/>
                <a:gd name="T7" fmla="*/ 18 h 52"/>
                <a:gd name="T8" fmla="*/ 16 w 21"/>
                <a:gd name="T9" fmla="*/ 18 h 52"/>
                <a:gd name="T10" fmla="*/ 16 w 21"/>
                <a:gd name="T11" fmla="*/ 38 h 52"/>
                <a:gd name="T12" fmla="*/ 16 w 21"/>
                <a:gd name="T13" fmla="*/ 40 h 52"/>
                <a:gd name="T14" fmla="*/ 16 w 21"/>
                <a:gd name="T15" fmla="*/ 42 h 52"/>
                <a:gd name="T16" fmla="*/ 17 w 21"/>
                <a:gd name="T17" fmla="*/ 42 h 52"/>
                <a:gd name="T18" fmla="*/ 19 w 21"/>
                <a:gd name="T19" fmla="*/ 43 h 52"/>
                <a:gd name="T20" fmla="*/ 20 w 21"/>
                <a:gd name="T21" fmla="*/ 42 h 52"/>
                <a:gd name="T22" fmla="*/ 21 w 21"/>
                <a:gd name="T23" fmla="*/ 42 h 52"/>
                <a:gd name="T24" fmla="*/ 21 w 21"/>
                <a:gd name="T25" fmla="*/ 50 h 52"/>
                <a:gd name="T26" fmla="*/ 19 w 21"/>
                <a:gd name="T27" fmla="*/ 51 h 52"/>
                <a:gd name="T28" fmla="*/ 15 w 21"/>
                <a:gd name="T29" fmla="*/ 52 h 52"/>
                <a:gd name="T30" fmla="*/ 11 w 21"/>
                <a:gd name="T31" fmla="*/ 51 h 52"/>
                <a:gd name="T32" fmla="*/ 8 w 21"/>
                <a:gd name="T33" fmla="*/ 49 h 52"/>
                <a:gd name="T34" fmla="*/ 6 w 21"/>
                <a:gd name="T35" fmla="*/ 45 h 52"/>
                <a:gd name="T36" fmla="*/ 5 w 21"/>
                <a:gd name="T37" fmla="*/ 40 h 52"/>
                <a:gd name="T38" fmla="*/ 5 w 21"/>
                <a:gd name="T39" fmla="*/ 18 h 52"/>
                <a:gd name="T40" fmla="*/ 0 w 21"/>
                <a:gd name="T41" fmla="*/ 18 h 52"/>
                <a:gd name="T42" fmla="*/ 0 w 21"/>
                <a:gd name="T43" fmla="*/ 10 h 52"/>
                <a:gd name="T44" fmla="*/ 5 w 21"/>
                <a:gd name="T45" fmla="*/ 10 h 52"/>
                <a:gd name="T46" fmla="*/ 5 w 21"/>
                <a:gd name="T47" fmla="*/ 0 h 52"/>
                <a:gd name="T48" fmla="*/ 16 w 21"/>
                <a:gd name="T4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52">
                  <a:moveTo>
                    <a:pt x="16" y="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9"/>
                    <a:pt x="16" y="40"/>
                    <a:pt x="16" y="40"/>
                  </a:cubicBezTo>
                  <a:cubicBezTo>
                    <a:pt x="16" y="41"/>
                    <a:pt x="16" y="41"/>
                    <a:pt x="16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8" y="42"/>
                    <a:pt x="18" y="43"/>
                    <a:pt x="19" y="43"/>
                  </a:cubicBezTo>
                  <a:cubicBezTo>
                    <a:pt x="19" y="43"/>
                    <a:pt x="20" y="42"/>
                    <a:pt x="20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0" y="51"/>
                    <a:pt x="20" y="51"/>
                    <a:pt x="19" y="51"/>
                  </a:cubicBezTo>
                  <a:cubicBezTo>
                    <a:pt x="18" y="51"/>
                    <a:pt x="17" y="52"/>
                    <a:pt x="15" y="52"/>
                  </a:cubicBezTo>
                  <a:cubicBezTo>
                    <a:pt x="14" y="52"/>
                    <a:pt x="12" y="51"/>
                    <a:pt x="11" y="51"/>
                  </a:cubicBezTo>
                  <a:cubicBezTo>
                    <a:pt x="10" y="50"/>
                    <a:pt x="9" y="50"/>
                    <a:pt x="8" y="49"/>
                  </a:cubicBezTo>
                  <a:cubicBezTo>
                    <a:pt x="7" y="48"/>
                    <a:pt x="6" y="47"/>
                    <a:pt x="6" y="45"/>
                  </a:cubicBezTo>
                  <a:cubicBezTo>
                    <a:pt x="5" y="43"/>
                    <a:pt x="5" y="42"/>
                    <a:pt x="5" y="40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66" name="Freeform 25"/>
            <p:cNvSpPr>
              <a:spLocks noEditPoints="1"/>
            </p:cNvSpPr>
            <p:nvPr/>
          </p:nvSpPr>
          <p:spPr bwMode="auto">
            <a:xfrm>
              <a:off x="4097336" y="2279650"/>
              <a:ext cx="87313" cy="115888"/>
            </a:xfrm>
            <a:custGeom>
              <a:avLst/>
              <a:gdLst>
                <a:gd name="T0" fmla="*/ 0 w 32"/>
                <a:gd name="T1" fmla="*/ 20 h 43"/>
                <a:gd name="T2" fmla="*/ 1 w 32"/>
                <a:gd name="T3" fmla="*/ 12 h 43"/>
                <a:gd name="T4" fmla="*/ 4 w 32"/>
                <a:gd name="T5" fmla="*/ 6 h 43"/>
                <a:gd name="T6" fmla="*/ 9 w 32"/>
                <a:gd name="T7" fmla="*/ 2 h 43"/>
                <a:gd name="T8" fmla="*/ 16 w 32"/>
                <a:gd name="T9" fmla="*/ 0 h 43"/>
                <a:gd name="T10" fmla="*/ 23 w 32"/>
                <a:gd name="T11" fmla="*/ 2 h 43"/>
                <a:gd name="T12" fmla="*/ 28 w 32"/>
                <a:gd name="T13" fmla="*/ 6 h 43"/>
                <a:gd name="T14" fmla="*/ 31 w 32"/>
                <a:gd name="T15" fmla="*/ 12 h 43"/>
                <a:gd name="T16" fmla="*/ 32 w 32"/>
                <a:gd name="T17" fmla="*/ 20 h 43"/>
                <a:gd name="T18" fmla="*/ 32 w 32"/>
                <a:gd name="T19" fmla="*/ 23 h 43"/>
                <a:gd name="T20" fmla="*/ 31 w 32"/>
                <a:gd name="T21" fmla="*/ 31 h 43"/>
                <a:gd name="T22" fmla="*/ 28 w 32"/>
                <a:gd name="T23" fmla="*/ 37 h 43"/>
                <a:gd name="T24" fmla="*/ 23 w 32"/>
                <a:gd name="T25" fmla="*/ 41 h 43"/>
                <a:gd name="T26" fmla="*/ 16 w 32"/>
                <a:gd name="T27" fmla="*/ 43 h 43"/>
                <a:gd name="T28" fmla="*/ 9 w 32"/>
                <a:gd name="T29" fmla="*/ 41 h 43"/>
                <a:gd name="T30" fmla="*/ 4 w 32"/>
                <a:gd name="T31" fmla="*/ 37 h 43"/>
                <a:gd name="T32" fmla="*/ 1 w 32"/>
                <a:gd name="T33" fmla="*/ 31 h 43"/>
                <a:gd name="T34" fmla="*/ 0 w 32"/>
                <a:gd name="T35" fmla="*/ 23 h 43"/>
                <a:gd name="T36" fmla="*/ 0 w 32"/>
                <a:gd name="T37" fmla="*/ 20 h 43"/>
                <a:gd name="T38" fmla="*/ 10 w 32"/>
                <a:gd name="T39" fmla="*/ 23 h 43"/>
                <a:gd name="T40" fmla="*/ 12 w 32"/>
                <a:gd name="T41" fmla="*/ 31 h 43"/>
                <a:gd name="T42" fmla="*/ 16 w 32"/>
                <a:gd name="T43" fmla="*/ 34 h 43"/>
                <a:gd name="T44" fmla="*/ 20 w 32"/>
                <a:gd name="T45" fmla="*/ 31 h 43"/>
                <a:gd name="T46" fmla="*/ 22 w 32"/>
                <a:gd name="T47" fmla="*/ 23 h 43"/>
                <a:gd name="T48" fmla="*/ 22 w 32"/>
                <a:gd name="T49" fmla="*/ 20 h 43"/>
                <a:gd name="T50" fmla="*/ 20 w 32"/>
                <a:gd name="T51" fmla="*/ 12 h 43"/>
                <a:gd name="T52" fmla="*/ 16 w 32"/>
                <a:gd name="T53" fmla="*/ 9 h 43"/>
                <a:gd name="T54" fmla="*/ 12 w 32"/>
                <a:gd name="T55" fmla="*/ 12 h 43"/>
                <a:gd name="T56" fmla="*/ 10 w 32"/>
                <a:gd name="T57" fmla="*/ 20 h 43"/>
                <a:gd name="T58" fmla="*/ 10 w 32"/>
                <a:gd name="T59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" h="43">
                  <a:moveTo>
                    <a:pt x="0" y="20"/>
                  </a:moveTo>
                  <a:cubicBezTo>
                    <a:pt x="0" y="17"/>
                    <a:pt x="0" y="14"/>
                    <a:pt x="1" y="12"/>
                  </a:cubicBezTo>
                  <a:cubicBezTo>
                    <a:pt x="1" y="9"/>
                    <a:pt x="3" y="7"/>
                    <a:pt x="4" y="6"/>
                  </a:cubicBezTo>
                  <a:cubicBezTo>
                    <a:pt x="5" y="4"/>
                    <a:pt x="7" y="3"/>
                    <a:pt x="9" y="2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18" y="0"/>
                    <a:pt x="21" y="1"/>
                    <a:pt x="23" y="2"/>
                  </a:cubicBezTo>
                  <a:cubicBezTo>
                    <a:pt x="25" y="3"/>
                    <a:pt x="27" y="4"/>
                    <a:pt x="28" y="6"/>
                  </a:cubicBezTo>
                  <a:cubicBezTo>
                    <a:pt x="29" y="7"/>
                    <a:pt x="30" y="9"/>
                    <a:pt x="31" y="12"/>
                  </a:cubicBezTo>
                  <a:cubicBezTo>
                    <a:pt x="32" y="14"/>
                    <a:pt x="32" y="17"/>
                    <a:pt x="32" y="20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6"/>
                    <a:pt x="32" y="29"/>
                    <a:pt x="31" y="31"/>
                  </a:cubicBezTo>
                  <a:cubicBezTo>
                    <a:pt x="30" y="34"/>
                    <a:pt x="29" y="36"/>
                    <a:pt x="28" y="37"/>
                  </a:cubicBezTo>
                  <a:cubicBezTo>
                    <a:pt x="27" y="39"/>
                    <a:pt x="25" y="40"/>
                    <a:pt x="23" y="41"/>
                  </a:cubicBezTo>
                  <a:cubicBezTo>
                    <a:pt x="21" y="42"/>
                    <a:pt x="19" y="43"/>
                    <a:pt x="16" y="43"/>
                  </a:cubicBezTo>
                  <a:cubicBezTo>
                    <a:pt x="13" y="43"/>
                    <a:pt x="11" y="42"/>
                    <a:pt x="9" y="41"/>
                  </a:cubicBezTo>
                  <a:cubicBezTo>
                    <a:pt x="7" y="40"/>
                    <a:pt x="5" y="39"/>
                    <a:pt x="4" y="37"/>
                  </a:cubicBezTo>
                  <a:cubicBezTo>
                    <a:pt x="3" y="36"/>
                    <a:pt x="1" y="34"/>
                    <a:pt x="1" y="31"/>
                  </a:cubicBezTo>
                  <a:cubicBezTo>
                    <a:pt x="0" y="29"/>
                    <a:pt x="0" y="26"/>
                    <a:pt x="0" y="23"/>
                  </a:cubicBezTo>
                  <a:lnTo>
                    <a:pt x="0" y="20"/>
                  </a:lnTo>
                  <a:close/>
                  <a:moveTo>
                    <a:pt x="10" y="23"/>
                  </a:moveTo>
                  <a:cubicBezTo>
                    <a:pt x="10" y="27"/>
                    <a:pt x="11" y="29"/>
                    <a:pt x="12" y="31"/>
                  </a:cubicBezTo>
                  <a:cubicBezTo>
                    <a:pt x="13" y="33"/>
                    <a:pt x="14" y="34"/>
                    <a:pt x="16" y="34"/>
                  </a:cubicBezTo>
                  <a:cubicBezTo>
                    <a:pt x="18" y="34"/>
                    <a:pt x="19" y="33"/>
                    <a:pt x="20" y="31"/>
                  </a:cubicBezTo>
                  <a:cubicBezTo>
                    <a:pt x="21" y="29"/>
                    <a:pt x="22" y="27"/>
                    <a:pt x="22" y="23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16"/>
                    <a:pt x="21" y="14"/>
                    <a:pt x="20" y="12"/>
                  </a:cubicBezTo>
                  <a:cubicBezTo>
                    <a:pt x="19" y="10"/>
                    <a:pt x="18" y="9"/>
                    <a:pt x="16" y="9"/>
                  </a:cubicBezTo>
                  <a:cubicBezTo>
                    <a:pt x="14" y="9"/>
                    <a:pt x="13" y="10"/>
                    <a:pt x="12" y="12"/>
                  </a:cubicBezTo>
                  <a:cubicBezTo>
                    <a:pt x="11" y="14"/>
                    <a:pt x="10" y="16"/>
                    <a:pt x="10" y="20"/>
                  </a:cubicBezTo>
                  <a:lnTo>
                    <a:pt x="10" y="23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67" name="Freeform 26"/>
            <p:cNvSpPr>
              <a:spLocks/>
            </p:cNvSpPr>
            <p:nvPr/>
          </p:nvSpPr>
          <p:spPr bwMode="auto">
            <a:xfrm>
              <a:off x="4194174" y="2282825"/>
              <a:ext cx="125413" cy="109538"/>
            </a:xfrm>
            <a:custGeom>
              <a:avLst/>
              <a:gdLst>
                <a:gd name="T0" fmla="*/ 57 w 79"/>
                <a:gd name="T1" fmla="*/ 39 h 69"/>
                <a:gd name="T2" fmla="*/ 62 w 79"/>
                <a:gd name="T3" fmla="*/ 0 h 69"/>
                <a:gd name="T4" fmla="*/ 79 w 79"/>
                <a:gd name="T5" fmla="*/ 0 h 69"/>
                <a:gd name="T6" fmla="*/ 65 w 79"/>
                <a:gd name="T7" fmla="*/ 69 h 69"/>
                <a:gd name="T8" fmla="*/ 50 w 79"/>
                <a:gd name="T9" fmla="*/ 69 h 69"/>
                <a:gd name="T10" fmla="*/ 40 w 79"/>
                <a:gd name="T11" fmla="*/ 29 h 69"/>
                <a:gd name="T12" fmla="*/ 31 w 79"/>
                <a:gd name="T13" fmla="*/ 69 h 69"/>
                <a:gd name="T14" fmla="*/ 16 w 79"/>
                <a:gd name="T15" fmla="*/ 69 h 69"/>
                <a:gd name="T16" fmla="*/ 0 w 79"/>
                <a:gd name="T17" fmla="*/ 0 h 69"/>
                <a:gd name="T18" fmla="*/ 19 w 79"/>
                <a:gd name="T19" fmla="*/ 0 h 69"/>
                <a:gd name="T20" fmla="*/ 24 w 79"/>
                <a:gd name="T21" fmla="*/ 39 h 69"/>
                <a:gd name="T22" fmla="*/ 34 w 79"/>
                <a:gd name="T23" fmla="*/ 0 h 69"/>
                <a:gd name="T24" fmla="*/ 46 w 79"/>
                <a:gd name="T25" fmla="*/ 0 h 69"/>
                <a:gd name="T26" fmla="*/ 57 w 79"/>
                <a:gd name="T27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9" h="69">
                  <a:moveTo>
                    <a:pt x="57" y="39"/>
                  </a:moveTo>
                  <a:lnTo>
                    <a:pt x="62" y="0"/>
                  </a:lnTo>
                  <a:lnTo>
                    <a:pt x="79" y="0"/>
                  </a:lnTo>
                  <a:lnTo>
                    <a:pt x="65" y="69"/>
                  </a:lnTo>
                  <a:lnTo>
                    <a:pt x="50" y="69"/>
                  </a:lnTo>
                  <a:lnTo>
                    <a:pt x="40" y="29"/>
                  </a:lnTo>
                  <a:lnTo>
                    <a:pt x="31" y="69"/>
                  </a:lnTo>
                  <a:lnTo>
                    <a:pt x="16" y="69"/>
                  </a:lnTo>
                  <a:lnTo>
                    <a:pt x="0" y="0"/>
                  </a:lnTo>
                  <a:lnTo>
                    <a:pt x="19" y="0"/>
                  </a:lnTo>
                  <a:lnTo>
                    <a:pt x="24" y="39"/>
                  </a:lnTo>
                  <a:lnTo>
                    <a:pt x="34" y="0"/>
                  </a:lnTo>
                  <a:lnTo>
                    <a:pt x="46" y="0"/>
                  </a:lnTo>
                  <a:lnTo>
                    <a:pt x="57" y="39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68" name="Freeform 27"/>
            <p:cNvSpPr>
              <a:spLocks noEditPoints="1"/>
            </p:cNvSpPr>
            <p:nvPr/>
          </p:nvSpPr>
          <p:spPr bwMode="auto">
            <a:xfrm>
              <a:off x="4329111" y="2279650"/>
              <a:ext cx="87313" cy="115888"/>
            </a:xfrm>
            <a:custGeom>
              <a:avLst/>
              <a:gdLst>
                <a:gd name="T0" fmla="*/ 21 w 32"/>
                <a:gd name="T1" fmla="*/ 42 h 43"/>
                <a:gd name="T2" fmla="*/ 20 w 32"/>
                <a:gd name="T3" fmla="*/ 40 h 43"/>
                <a:gd name="T4" fmla="*/ 20 w 32"/>
                <a:gd name="T5" fmla="*/ 39 h 43"/>
                <a:gd name="T6" fmla="*/ 17 w 32"/>
                <a:gd name="T7" fmla="*/ 41 h 43"/>
                <a:gd name="T8" fmla="*/ 12 w 32"/>
                <a:gd name="T9" fmla="*/ 43 h 43"/>
                <a:gd name="T10" fmla="*/ 8 w 32"/>
                <a:gd name="T11" fmla="*/ 42 h 43"/>
                <a:gd name="T12" fmla="*/ 4 w 32"/>
                <a:gd name="T13" fmla="*/ 39 h 43"/>
                <a:gd name="T14" fmla="*/ 1 w 32"/>
                <a:gd name="T15" fmla="*/ 35 h 43"/>
                <a:gd name="T16" fmla="*/ 0 w 32"/>
                <a:gd name="T17" fmla="*/ 30 h 43"/>
                <a:gd name="T18" fmla="*/ 1 w 32"/>
                <a:gd name="T19" fmla="*/ 25 h 43"/>
                <a:gd name="T20" fmla="*/ 4 w 32"/>
                <a:gd name="T21" fmla="*/ 21 h 43"/>
                <a:gd name="T22" fmla="*/ 9 w 32"/>
                <a:gd name="T23" fmla="*/ 18 h 43"/>
                <a:gd name="T24" fmla="*/ 17 w 32"/>
                <a:gd name="T25" fmla="*/ 17 h 43"/>
                <a:gd name="T26" fmla="*/ 19 w 32"/>
                <a:gd name="T27" fmla="*/ 17 h 43"/>
                <a:gd name="T28" fmla="*/ 19 w 32"/>
                <a:gd name="T29" fmla="*/ 14 h 43"/>
                <a:gd name="T30" fmla="*/ 19 w 32"/>
                <a:gd name="T31" fmla="*/ 10 h 43"/>
                <a:gd name="T32" fmla="*/ 16 w 32"/>
                <a:gd name="T33" fmla="*/ 9 h 43"/>
                <a:gd name="T34" fmla="*/ 13 w 32"/>
                <a:gd name="T35" fmla="*/ 10 h 43"/>
                <a:gd name="T36" fmla="*/ 12 w 32"/>
                <a:gd name="T37" fmla="*/ 13 h 43"/>
                <a:gd name="T38" fmla="*/ 1 w 32"/>
                <a:gd name="T39" fmla="*/ 13 h 43"/>
                <a:gd name="T40" fmla="*/ 2 w 32"/>
                <a:gd name="T41" fmla="*/ 8 h 43"/>
                <a:gd name="T42" fmla="*/ 5 w 32"/>
                <a:gd name="T43" fmla="*/ 4 h 43"/>
                <a:gd name="T44" fmla="*/ 10 w 32"/>
                <a:gd name="T45" fmla="*/ 1 h 43"/>
                <a:gd name="T46" fmla="*/ 16 w 32"/>
                <a:gd name="T47" fmla="*/ 0 h 43"/>
                <a:gd name="T48" fmla="*/ 22 w 32"/>
                <a:gd name="T49" fmla="*/ 1 h 43"/>
                <a:gd name="T50" fmla="*/ 26 w 32"/>
                <a:gd name="T51" fmla="*/ 4 h 43"/>
                <a:gd name="T52" fmla="*/ 29 w 32"/>
                <a:gd name="T53" fmla="*/ 8 h 43"/>
                <a:gd name="T54" fmla="*/ 30 w 32"/>
                <a:gd name="T55" fmla="*/ 14 h 43"/>
                <a:gd name="T56" fmla="*/ 30 w 32"/>
                <a:gd name="T57" fmla="*/ 32 h 43"/>
                <a:gd name="T58" fmla="*/ 30 w 32"/>
                <a:gd name="T59" fmla="*/ 35 h 43"/>
                <a:gd name="T60" fmla="*/ 30 w 32"/>
                <a:gd name="T61" fmla="*/ 37 h 43"/>
                <a:gd name="T62" fmla="*/ 31 w 32"/>
                <a:gd name="T63" fmla="*/ 39 h 43"/>
                <a:gd name="T64" fmla="*/ 32 w 32"/>
                <a:gd name="T65" fmla="*/ 41 h 43"/>
                <a:gd name="T66" fmla="*/ 32 w 32"/>
                <a:gd name="T67" fmla="*/ 42 h 43"/>
                <a:gd name="T68" fmla="*/ 21 w 32"/>
                <a:gd name="T69" fmla="*/ 42 h 43"/>
                <a:gd name="T70" fmla="*/ 15 w 32"/>
                <a:gd name="T71" fmla="*/ 34 h 43"/>
                <a:gd name="T72" fmla="*/ 18 w 32"/>
                <a:gd name="T73" fmla="*/ 33 h 43"/>
                <a:gd name="T74" fmla="*/ 19 w 32"/>
                <a:gd name="T75" fmla="*/ 32 h 43"/>
                <a:gd name="T76" fmla="*/ 19 w 32"/>
                <a:gd name="T77" fmla="*/ 23 h 43"/>
                <a:gd name="T78" fmla="*/ 17 w 32"/>
                <a:gd name="T79" fmla="*/ 23 h 43"/>
                <a:gd name="T80" fmla="*/ 14 w 32"/>
                <a:gd name="T81" fmla="*/ 24 h 43"/>
                <a:gd name="T82" fmla="*/ 13 w 32"/>
                <a:gd name="T83" fmla="*/ 25 h 43"/>
                <a:gd name="T84" fmla="*/ 11 w 32"/>
                <a:gd name="T85" fmla="*/ 27 h 43"/>
                <a:gd name="T86" fmla="*/ 11 w 32"/>
                <a:gd name="T87" fmla="*/ 30 h 43"/>
                <a:gd name="T88" fmla="*/ 12 w 32"/>
                <a:gd name="T89" fmla="*/ 33 h 43"/>
                <a:gd name="T90" fmla="*/ 15 w 32"/>
                <a:gd name="T91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3">
                  <a:moveTo>
                    <a:pt x="21" y="42"/>
                  </a:moveTo>
                  <a:cubicBezTo>
                    <a:pt x="21" y="41"/>
                    <a:pt x="21" y="41"/>
                    <a:pt x="20" y="40"/>
                  </a:cubicBezTo>
                  <a:cubicBezTo>
                    <a:pt x="20" y="40"/>
                    <a:pt x="20" y="39"/>
                    <a:pt x="20" y="39"/>
                  </a:cubicBezTo>
                  <a:cubicBezTo>
                    <a:pt x="19" y="40"/>
                    <a:pt x="18" y="41"/>
                    <a:pt x="17" y="41"/>
                  </a:cubicBezTo>
                  <a:cubicBezTo>
                    <a:pt x="16" y="42"/>
                    <a:pt x="14" y="43"/>
                    <a:pt x="12" y="43"/>
                  </a:cubicBezTo>
                  <a:cubicBezTo>
                    <a:pt x="11" y="43"/>
                    <a:pt x="9" y="42"/>
                    <a:pt x="8" y="42"/>
                  </a:cubicBezTo>
                  <a:cubicBezTo>
                    <a:pt x="6" y="41"/>
                    <a:pt x="5" y="40"/>
                    <a:pt x="4" y="39"/>
                  </a:cubicBezTo>
                  <a:cubicBezTo>
                    <a:pt x="3" y="38"/>
                    <a:pt x="2" y="37"/>
                    <a:pt x="1" y="35"/>
                  </a:cubicBezTo>
                  <a:cubicBezTo>
                    <a:pt x="1" y="34"/>
                    <a:pt x="0" y="32"/>
                    <a:pt x="0" y="30"/>
                  </a:cubicBezTo>
                  <a:cubicBezTo>
                    <a:pt x="0" y="28"/>
                    <a:pt x="1" y="26"/>
                    <a:pt x="1" y="25"/>
                  </a:cubicBezTo>
                  <a:cubicBezTo>
                    <a:pt x="2" y="23"/>
                    <a:pt x="3" y="22"/>
                    <a:pt x="4" y="21"/>
                  </a:cubicBezTo>
                  <a:cubicBezTo>
                    <a:pt x="6" y="19"/>
                    <a:pt x="7" y="19"/>
                    <a:pt x="9" y="18"/>
                  </a:cubicBezTo>
                  <a:cubicBezTo>
                    <a:pt x="11" y="17"/>
                    <a:pt x="14" y="17"/>
                    <a:pt x="17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2"/>
                    <a:pt x="19" y="11"/>
                    <a:pt x="19" y="10"/>
                  </a:cubicBezTo>
                  <a:cubicBezTo>
                    <a:pt x="18" y="9"/>
                    <a:pt x="17" y="9"/>
                    <a:pt x="16" y="9"/>
                  </a:cubicBezTo>
                  <a:cubicBezTo>
                    <a:pt x="14" y="9"/>
                    <a:pt x="13" y="9"/>
                    <a:pt x="13" y="10"/>
                  </a:cubicBezTo>
                  <a:cubicBezTo>
                    <a:pt x="12" y="11"/>
                    <a:pt x="12" y="12"/>
                    <a:pt x="1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2"/>
                    <a:pt x="2" y="10"/>
                    <a:pt x="2" y="8"/>
                  </a:cubicBezTo>
                  <a:cubicBezTo>
                    <a:pt x="3" y="7"/>
                    <a:pt x="4" y="5"/>
                    <a:pt x="5" y="4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8" y="0"/>
                    <a:pt x="20" y="1"/>
                    <a:pt x="22" y="1"/>
                  </a:cubicBezTo>
                  <a:cubicBezTo>
                    <a:pt x="23" y="2"/>
                    <a:pt x="25" y="3"/>
                    <a:pt x="26" y="4"/>
                  </a:cubicBezTo>
                  <a:cubicBezTo>
                    <a:pt x="27" y="5"/>
                    <a:pt x="28" y="6"/>
                    <a:pt x="29" y="8"/>
                  </a:cubicBezTo>
                  <a:cubicBezTo>
                    <a:pt x="30" y="9"/>
                    <a:pt x="30" y="12"/>
                    <a:pt x="30" y="14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3"/>
                    <a:pt x="30" y="34"/>
                    <a:pt x="30" y="35"/>
                  </a:cubicBezTo>
                  <a:cubicBezTo>
                    <a:pt x="30" y="36"/>
                    <a:pt x="30" y="37"/>
                    <a:pt x="30" y="37"/>
                  </a:cubicBezTo>
                  <a:cubicBezTo>
                    <a:pt x="31" y="38"/>
                    <a:pt x="31" y="39"/>
                    <a:pt x="31" y="39"/>
                  </a:cubicBezTo>
                  <a:cubicBezTo>
                    <a:pt x="31" y="40"/>
                    <a:pt x="31" y="41"/>
                    <a:pt x="32" y="41"/>
                  </a:cubicBezTo>
                  <a:cubicBezTo>
                    <a:pt x="32" y="42"/>
                    <a:pt x="32" y="42"/>
                    <a:pt x="32" y="42"/>
                  </a:cubicBezTo>
                  <a:lnTo>
                    <a:pt x="21" y="42"/>
                  </a:lnTo>
                  <a:close/>
                  <a:moveTo>
                    <a:pt x="15" y="34"/>
                  </a:moveTo>
                  <a:cubicBezTo>
                    <a:pt x="16" y="34"/>
                    <a:pt x="17" y="34"/>
                    <a:pt x="18" y="33"/>
                  </a:cubicBezTo>
                  <a:cubicBezTo>
                    <a:pt x="18" y="33"/>
                    <a:pt x="19" y="32"/>
                    <a:pt x="19" y="3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6" y="23"/>
                    <a:pt x="15" y="24"/>
                    <a:pt x="14" y="24"/>
                  </a:cubicBezTo>
                  <a:cubicBezTo>
                    <a:pt x="14" y="24"/>
                    <a:pt x="13" y="25"/>
                    <a:pt x="13" y="25"/>
                  </a:cubicBezTo>
                  <a:cubicBezTo>
                    <a:pt x="12" y="26"/>
                    <a:pt x="12" y="26"/>
                    <a:pt x="11" y="27"/>
                  </a:cubicBezTo>
                  <a:cubicBezTo>
                    <a:pt x="11" y="28"/>
                    <a:pt x="11" y="29"/>
                    <a:pt x="11" y="30"/>
                  </a:cubicBezTo>
                  <a:cubicBezTo>
                    <a:pt x="11" y="31"/>
                    <a:pt x="11" y="32"/>
                    <a:pt x="12" y="33"/>
                  </a:cubicBezTo>
                  <a:cubicBezTo>
                    <a:pt x="13" y="34"/>
                    <a:pt x="14" y="34"/>
                    <a:pt x="15" y="34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69" name="Freeform 28"/>
            <p:cNvSpPr>
              <a:spLocks/>
            </p:cNvSpPr>
            <p:nvPr/>
          </p:nvSpPr>
          <p:spPr bwMode="auto">
            <a:xfrm>
              <a:off x="4432299" y="2279650"/>
              <a:ext cx="53975" cy="112713"/>
            </a:xfrm>
            <a:custGeom>
              <a:avLst/>
              <a:gdLst>
                <a:gd name="T0" fmla="*/ 20 w 20"/>
                <a:gd name="T1" fmla="*/ 11 h 42"/>
                <a:gd name="T2" fmla="*/ 18 w 20"/>
                <a:gd name="T3" fmla="*/ 11 h 42"/>
                <a:gd name="T4" fmla="*/ 16 w 20"/>
                <a:gd name="T5" fmla="*/ 11 h 42"/>
                <a:gd name="T6" fmla="*/ 13 w 20"/>
                <a:gd name="T7" fmla="*/ 12 h 42"/>
                <a:gd name="T8" fmla="*/ 10 w 20"/>
                <a:gd name="T9" fmla="*/ 15 h 42"/>
                <a:gd name="T10" fmla="*/ 10 w 20"/>
                <a:gd name="T11" fmla="*/ 42 h 42"/>
                <a:gd name="T12" fmla="*/ 0 w 20"/>
                <a:gd name="T13" fmla="*/ 42 h 42"/>
                <a:gd name="T14" fmla="*/ 0 w 20"/>
                <a:gd name="T15" fmla="*/ 1 h 42"/>
                <a:gd name="T16" fmla="*/ 10 w 20"/>
                <a:gd name="T17" fmla="*/ 1 h 42"/>
                <a:gd name="T18" fmla="*/ 10 w 20"/>
                <a:gd name="T19" fmla="*/ 6 h 42"/>
                <a:gd name="T20" fmla="*/ 13 w 20"/>
                <a:gd name="T21" fmla="*/ 2 h 42"/>
                <a:gd name="T22" fmla="*/ 17 w 20"/>
                <a:gd name="T23" fmla="*/ 0 h 42"/>
                <a:gd name="T24" fmla="*/ 19 w 20"/>
                <a:gd name="T25" fmla="*/ 1 h 42"/>
                <a:gd name="T26" fmla="*/ 20 w 20"/>
                <a:gd name="T27" fmla="*/ 1 h 42"/>
                <a:gd name="T28" fmla="*/ 20 w 20"/>
                <a:gd name="T2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42">
                  <a:moveTo>
                    <a:pt x="20" y="11"/>
                  </a:moveTo>
                  <a:cubicBezTo>
                    <a:pt x="19" y="11"/>
                    <a:pt x="19" y="11"/>
                    <a:pt x="18" y="11"/>
                  </a:cubicBezTo>
                  <a:cubicBezTo>
                    <a:pt x="17" y="11"/>
                    <a:pt x="17" y="11"/>
                    <a:pt x="16" y="11"/>
                  </a:cubicBezTo>
                  <a:cubicBezTo>
                    <a:pt x="15" y="11"/>
                    <a:pt x="14" y="11"/>
                    <a:pt x="13" y="12"/>
                  </a:cubicBezTo>
                  <a:cubicBezTo>
                    <a:pt x="12" y="13"/>
                    <a:pt x="11" y="14"/>
                    <a:pt x="10" y="15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4"/>
                    <a:pt x="12" y="3"/>
                    <a:pt x="13" y="2"/>
                  </a:cubicBezTo>
                  <a:cubicBezTo>
                    <a:pt x="14" y="1"/>
                    <a:pt x="16" y="0"/>
                    <a:pt x="17" y="0"/>
                  </a:cubicBezTo>
                  <a:cubicBezTo>
                    <a:pt x="17" y="0"/>
                    <a:pt x="18" y="1"/>
                    <a:pt x="19" y="1"/>
                  </a:cubicBezTo>
                  <a:cubicBezTo>
                    <a:pt x="19" y="1"/>
                    <a:pt x="20" y="1"/>
                    <a:pt x="20" y="1"/>
                  </a:cubicBezTo>
                  <a:lnTo>
                    <a:pt x="20" y="1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70" name="Freeform 29"/>
            <p:cNvSpPr>
              <a:spLocks noEditPoints="1"/>
            </p:cNvSpPr>
            <p:nvPr/>
          </p:nvSpPr>
          <p:spPr bwMode="auto">
            <a:xfrm>
              <a:off x="4497386" y="2279650"/>
              <a:ext cx="82550" cy="115888"/>
            </a:xfrm>
            <a:custGeom>
              <a:avLst/>
              <a:gdLst>
                <a:gd name="T0" fmla="*/ 17 w 31"/>
                <a:gd name="T1" fmla="*/ 43 h 43"/>
                <a:gd name="T2" fmla="*/ 10 w 31"/>
                <a:gd name="T3" fmla="*/ 41 h 43"/>
                <a:gd name="T4" fmla="*/ 4 w 31"/>
                <a:gd name="T5" fmla="*/ 38 h 43"/>
                <a:gd name="T6" fmla="*/ 1 w 31"/>
                <a:gd name="T7" fmla="*/ 32 h 43"/>
                <a:gd name="T8" fmla="*/ 0 w 31"/>
                <a:gd name="T9" fmla="*/ 24 h 43"/>
                <a:gd name="T10" fmla="*/ 0 w 31"/>
                <a:gd name="T11" fmla="*/ 20 h 43"/>
                <a:gd name="T12" fmla="*/ 1 w 31"/>
                <a:gd name="T13" fmla="*/ 12 h 43"/>
                <a:gd name="T14" fmla="*/ 4 w 31"/>
                <a:gd name="T15" fmla="*/ 6 h 43"/>
                <a:gd name="T16" fmla="*/ 9 w 31"/>
                <a:gd name="T17" fmla="*/ 2 h 43"/>
                <a:gd name="T18" fmla="*/ 16 w 31"/>
                <a:gd name="T19" fmla="*/ 0 h 43"/>
                <a:gd name="T20" fmla="*/ 27 w 31"/>
                <a:gd name="T21" fmla="*/ 5 h 43"/>
                <a:gd name="T22" fmla="*/ 31 w 31"/>
                <a:gd name="T23" fmla="*/ 20 h 43"/>
                <a:gd name="T24" fmla="*/ 31 w 31"/>
                <a:gd name="T25" fmla="*/ 25 h 43"/>
                <a:gd name="T26" fmla="*/ 10 w 31"/>
                <a:gd name="T27" fmla="*/ 25 h 43"/>
                <a:gd name="T28" fmla="*/ 11 w 31"/>
                <a:gd name="T29" fmla="*/ 29 h 43"/>
                <a:gd name="T30" fmla="*/ 12 w 31"/>
                <a:gd name="T31" fmla="*/ 32 h 43"/>
                <a:gd name="T32" fmla="*/ 15 w 31"/>
                <a:gd name="T33" fmla="*/ 33 h 43"/>
                <a:gd name="T34" fmla="*/ 18 w 31"/>
                <a:gd name="T35" fmla="*/ 34 h 43"/>
                <a:gd name="T36" fmla="*/ 23 w 31"/>
                <a:gd name="T37" fmla="*/ 33 h 43"/>
                <a:gd name="T38" fmla="*/ 26 w 31"/>
                <a:gd name="T39" fmla="*/ 30 h 43"/>
                <a:gd name="T40" fmla="*/ 31 w 31"/>
                <a:gd name="T41" fmla="*/ 36 h 43"/>
                <a:gd name="T42" fmla="*/ 29 w 31"/>
                <a:gd name="T43" fmla="*/ 39 h 43"/>
                <a:gd name="T44" fmla="*/ 26 w 31"/>
                <a:gd name="T45" fmla="*/ 41 h 43"/>
                <a:gd name="T46" fmla="*/ 22 w 31"/>
                <a:gd name="T47" fmla="*/ 42 h 43"/>
                <a:gd name="T48" fmla="*/ 17 w 31"/>
                <a:gd name="T49" fmla="*/ 43 h 43"/>
                <a:gd name="T50" fmla="*/ 16 w 31"/>
                <a:gd name="T51" fmla="*/ 9 h 43"/>
                <a:gd name="T52" fmla="*/ 12 w 31"/>
                <a:gd name="T53" fmla="*/ 11 h 43"/>
                <a:gd name="T54" fmla="*/ 10 w 31"/>
                <a:gd name="T55" fmla="*/ 18 h 43"/>
                <a:gd name="T56" fmla="*/ 21 w 31"/>
                <a:gd name="T57" fmla="*/ 18 h 43"/>
                <a:gd name="T58" fmla="*/ 21 w 31"/>
                <a:gd name="T59" fmla="*/ 17 h 43"/>
                <a:gd name="T60" fmla="*/ 20 w 31"/>
                <a:gd name="T61" fmla="*/ 11 h 43"/>
                <a:gd name="T62" fmla="*/ 16 w 31"/>
                <a:gd name="T63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" h="43">
                  <a:moveTo>
                    <a:pt x="17" y="43"/>
                  </a:moveTo>
                  <a:cubicBezTo>
                    <a:pt x="14" y="43"/>
                    <a:pt x="12" y="42"/>
                    <a:pt x="10" y="41"/>
                  </a:cubicBezTo>
                  <a:cubicBezTo>
                    <a:pt x="7" y="40"/>
                    <a:pt x="6" y="39"/>
                    <a:pt x="4" y="38"/>
                  </a:cubicBezTo>
                  <a:cubicBezTo>
                    <a:pt x="3" y="36"/>
                    <a:pt x="2" y="34"/>
                    <a:pt x="1" y="32"/>
                  </a:cubicBezTo>
                  <a:cubicBezTo>
                    <a:pt x="0" y="29"/>
                    <a:pt x="0" y="27"/>
                    <a:pt x="0" y="2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1" y="9"/>
                    <a:pt x="3" y="7"/>
                    <a:pt x="4" y="6"/>
                  </a:cubicBezTo>
                  <a:cubicBezTo>
                    <a:pt x="5" y="4"/>
                    <a:pt x="7" y="3"/>
                    <a:pt x="9" y="2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21" y="0"/>
                    <a:pt x="25" y="2"/>
                    <a:pt x="27" y="5"/>
                  </a:cubicBezTo>
                  <a:cubicBezTo>
                    <a:pt x="30" y="9"/>
                    <a:pt x="31" y="14"/>
                    <a:pt x="31" y="20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7"/>
                    <a:pt x="10" y="28"/>
                    <a:pt x="11" y="29"/>
                  </a:cubicBezTo>
                  <a:cubicBezTo>
                    <a:pt x="11" y="30"/>
                    <a:pt x="12" y="31"/>
                    <a:pt x="12" y="32"/>
                  </a:cubicBezTo>
                  <a:cubicBezTo>
                    <a:pt x="13" y="32"/>
                    <a:pt x="14" y="33"/>
                    <a:pt x="15" y="33"/>
                  </a:cubicBezTo>
                  <a:cubicBezTo>
                    <a:pt x="15" y="34"/>
                    <a:pt x="16" y="34"/>
                    <a:pt x="18" y="34"/>
                  </a:cubicBezTo>
                  <a:cubicBezTo>
                    <a:pt x="19" y="34"/>
                    <a:pt x="21" y="33"/>
                    <a:pt x="23" y="33"/>
                  </a:cubicBezTo>
                  <a:cubicBezTo>
                    <a:pt x="24" y="32"/>
                    <a:pt x="25" y="31"/>
                    <a:pt x="26" y="3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7"/>
                    <a:pt x="29" y="38"/>
                    <a:pt x="29" y="39"/>
                  </a:cubicBezTo>
                  <a:cubicBezTo>
                    <a:pt x="28" y="39"/>
                    <a:pt x="27" y="40"/>
                    <a:pt x="26" y="41"/>
                  </a:cubicBezTo>
                  <a:cubicBezTo>
                    <a:pt x="24" y="41"/>
                    <a:pt x="23" y="42"/>
                    <a:pt x="22" y="42"/>
                  </a:cubicBezTo>
                  <a:cubicBezTo>
                    <a:pt x="20" y="42"/>
                    <a:pt x="19" y="43"/>
                    <a:pt x="17" y="43"/>
                  </a:cubicBezTo>
                  <a:close/>
                  <a:moveTo>
                    <a:pt x="16" y="9"/>
                  </a:moveTo>
                  <a:cubicBezTo>
                    <a:pt x="14" y="9"/>
                    <a:pt x="13" y="10"/>
                    <a:pt x="12" y="11"/>
                  </a:cubicBezTo>
                  <a:cubicBezTo>
                    <a:pt x="11" y="13"/>
                    <a:pt x="10" y="15"/>
                    <a:pt x="1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4"/>
                    <a:pt x="20" y="12"/>
                    <a:pt x="20" y="11"/>
                  </a:cubicBezTo>
                  <a:cubicBezTo>
                    <a:pt x="19" y="10"/>
                    <a:pt x="18" y="9"/>
                    <a:pt x="16" y="9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242" name="Group 15241"/>
          <p:cNvGrpSpPr/>
          <p:nvPr/>
        </p:nvGrpSpPr>
        <p:grpSpPr>
          <a:xfrm>
            <a:off x="6324600" y="2976569"/>
            <a:ext cx="2016000" cy="252000"/>
            <a:chOff x="6400800" y="2271713"/>
            <a:chExt cx="1544638" cy="173037"/>
          </a:xfrm>
        </p:grpSpPr>
        <p:sp>
          <p:nvSpPr>
            <p:cNvPr id="15258" name="Freeform 17"/>
            <p:cNvSpPr>
              <a:spLocks/>
            </p:cNvSpPr>
            <p:nvPr/>
          </p:nvSpPr>
          <p:spPr bwMode="auto">
            <a:xfrm>
              <a:off x="6400800" y="2271713"/>
              <a:ext cx="195263" cy="169863"/>
            </a:xfrm>
            <a:custGeom>
              <a:avLst/>
              <a:gdLst>
                <a:gd name="T0" fmla="*/ 4 w 72"/>
                <a:gd name="T1" fmla="*/ 63 h 63"/>
                <a:gd name="T2" fmla="*/ 2 w 72"/>
                <a:gd name="T3" fmla="*/ 57 h 63"/>
                <a:gd name="T4" fmla="*/ 32 w 72"/>
                <a:gd name="T5" fmla="*/ 3 h 63"/>
                <a:gd name="T6" fmla="*/ 39 w 72"/>
                <a:gd name="T7" fmla="*/ 3 h 63"/>
                <a:gd name="T8" fmla="*/ 70 w 72"/>
                <a:gd name="T9" fmla="*/ 57 h 63"/>
                <a:gd name="T10" fmla="*/ 68 w 72"/>
                <a:gd name="T11" fmla="*/ 63 h 63"/>
                <a:gd name="T12" fmla="*/ 4 w 72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3">
                  <a:moveTo>
                    <a:pt x="4" y="63"/>
                  </a:moveTo>
                  <a:cubicBezTo>
                    <a:pt x="1" y="63"/>
                    <a:pt x="0" y="60"/>
                    <a:pt x="2" y="57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4" y="0"/>
                    <a:pt x="37" y="0"/>
                    <a:pt x="39" y="3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2" y="60"/>
                    <a:pt x="71" y="63"/>
                    <a:pt x="68" y="63"/>
                  </a:cubicBezTo>
                  <a:lnTo>
                    <a:pt x="4" y="63"/>
                  </a:ln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28" name="Freeform 388"/>
            <p:cNvSpPr>
              <a:spLocks/>
            </p:cNvSpPr>
            <p:nvPr/>
          </p:nvSpPr>
          <p:spPr bwMode="auto">
            <a:xfrm>
              <a:off x="6697662" y="2293937"/>
              <a:ext cx="103188" cy="147638"/>
            </a:xfrm>
            <a:custGeom>
              <a:avLst/>
              <a:gdLst>
                <a:gd name="T0" fmla="*/ 65 w 65"/>
                <a:gd name="T1" fmla="*/ 93 h 93"/>
                <a:gd name="T2" fmla="*/ 46 w 65"/>
                <a:gd name="T3" fmla="*/ 93 h 93"/>
                <a:gd name="T4" fmla="*/ 19 w 65"/>
                <a:gd name="T5" fmla="*/ 32 h 93"/>
                <a:gd name="T6" fmla="*/ 19 w 65"/>
                <a:gd name="T7" fmla="*/ 93 h 93"/>
                <a:gd name="T8" fmla="*/ 0 w 65"/>
                <a:gd name="T9" fmla="*/ 93 h 93"/>
                <a:gd name="T10" fmla="*/ 0 w 65"/>
                <a:gd name="T11" fmla="*/ 0 h 93"/>
                <a:gd name="T12" fmla="*/ 19 w 65"/>
                <a:gd name="T13" fmla="*/ 0 h 93"/>
                <a:gd name="T14" fmla="*/ 46 w 65"/>
                <a:gd name="T15" fmla="*/ 61 h 93"/>
                <a:gd name="T16" fmla="*/ 46 w 65"/>
                <a:gd name="T17" fmla="*/ 0 h 93"/>
                <a:gd name="T18" fmla="*/ 65 w 65"/>
                <a:gd name="T19" fmla="*/ 0 h 93"/>
                <a:gd name="T20" fmla="*/ 65 w 65"/>
                <a:gd name="T21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5" h="93">
                  <a:moveTo>
                    <a:pt x="65" y="93"/>
                  </a:moveTo>
                  <a:lnTo>
                    <a:pt x="46" y="93"/>
                  </a:lnTo>
                  <a:lnTo>
                    <a:pt x="19" y="32"/>
                  </a:lnTo>
                  <a:lnTo>
                    <a:pt x="19" y="93"/>
                  </a:lnTo>
                  <a:lnTo>
                    <a:pt x="0" y="9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46" y="61"/>
                  </a:lnTo>
                  <a:lnTo>
                    <a:pt x="46" y="0"/>
                  </a:lnTo>
                  <a:lnTo>
                    <a:pt x="65" y="0"/>
                  </a:lnTo>
                  <a:lnTo>
                    <a:pt x="65" y="93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29" name="Freeform 389"/>
            <p:cNvSpPr>
              <a:spLocks noEditPoints="1"/>
            </p:cNvSpPr>
            <p:nvPr/>
          </p:nvSpPr>
          <p:spPr bwMode="auto">
            <a:xfrm>
              <a:off x="6823075" y="2328862"/>
              <a:ext cx="82550" cy="115888"/>
            </a:xfrm>
            <a:custGeom>
              <a:avLst/>
              <a:gdLst>
                <a:gd name="T0" fmla="*/ 17 w 31"/>
                <a:gd name="T1" fmla="*/ 43 h 43"/>
                <a:gd name="T2" fmla="*/ 10 w 31"/>
                <a:gd name="T3" fmla="*/ 41 h 43"/>
                <a:gd name="T4" fmla="*/ 4 w 31"/>
                <a:gd name="T5" fmla="*/ 38 h 43"/>
                <a:gd name="T6" fmla="*/ 1 w 31"/>
                <a:gd name="T7" fmla="*/ 32 h 43"/>
                <a:gd name="T8" fmla="*/ 0 w 31"/>
                <a:gd name="T9" fmla="*/ 24 h 43"/>
                <a:gd name="T10" fmla="*/ 0 w 31"/>
                <a:gd name="T11" fmla="*/ 20 h 43"/>
                <a:gd name="T12" fmla="*/ 1 w 31"/>
                <a:gd name="T13" fmla="*/ 12 h 43"/>
                <a:gd name="T14" fmla="*/ 4 w 31"/>
                <a:gd name="T15" fmla="*/ 6 h 43"/>
                <a:gd name="T16" fmla="*/ 9 w 31"/>
                <a:gd name="T17" fmla="*/ 2 h 43"/>
                <a:gd name="T18" fmla="*/ 16 w 31"/>
                <a:gd name="T19" fmla="*/ 0 h 43"/>
                <a:gd name="T20" fmla="*/ 28 w 31"/>
                <a:gd name="T21" fmla="*/ 5 h 43"/>
                <a:gd name="T22" fmla="*/ 31 w 31"/>
                <a:gd name="T23" fmla="*/ 20 h 43"/>
                <a:gd name="T24" fmla="*/ 31 w 31"/>
                <a:gd name="T25" fmla="*/ 25 h 43"/>
                <a:gd name="T26" fmla="*/ 10 w 31"/>
                <a:gd name="T27" fmla="*/ 25 h 43"/>
                <a:gd name="T28" fmla="*/ 11 w 31"/>
                <a:gd name="T29" fmla="*/ 29 h 43"/>
                <a:gd name="T30" fmla="*/ 12 w 31"/>
                <a:gd name="T31" fmla="*/ 32 h 43"/>
                <a:gd name="T32" fmla="*/ 15 w 31"/>
                <a:gd name="T33" fmla="*/ 33 h 43"/>
                <a:gd name="T34" fmla="*/ 18 w 31"/>
                <a:gd name="T35" fmla="*/ 34 h 43"/>
                <a:gd name="T36" fmla="*/ 23 w 31"/>
                <a:gd name="T37" fmla="*/ 33 h 43"/>
                <a:gd name="T38" fmla="*/ 27 w 31"/>
                <a:gd name="T39" fmla="*/ 30 h 43"/>
                <a:gd name="T40" fmla="*/ 31 w 31"/>
                <a:gd name="T41" fmla="*/ 36 h 43"/>
                <a:gd name="T42" fmla="*/ 29 w 31"/>
                <a:gd name="T43" fmla="*/ 39 h 43"/>
                <a:gd name="T44" fmla="*/ 26 w 31"/>
                <a:gd name="T45" fmla="*/ 41 h 43"/>
                <a:gd name="T46" fmla="*/ 22 w 31"/>
                <a:gd name="T47" fmla="*/ 42 h 43"/>
                <a:gd name="T48" fmla="*/ 17 w 31"/>
                <a:gd name="T49" fmla="*/ 43 h 43"/>
                <a:gd name="T50" fmla="*/ 16 w 31"/>
                <a:gd name="T51" fmla="*/ 9 h 43"/>
                <a:gd name="T52" fmla="*/ 12 w 31"/>
                <a:gd name="T53" fmla="*/ 11 h 43"/>
                <a:gd name="T54" fmla="*/ 10 w 31"/>
                <a:gd name="T55" fmla="*/ 18 h 43"/>
                <a:gd name="T56" fmla="*/ 21 w 31"/>
                <a:gd name="T57" fmla="*/ 18 h 43"/>
                <a:gd name="T58" fmla="*/ 21 w 31"/>
                <a:gd name="T59" fmla="*/ 17 h 43"/>
                <a:gd name="T60" fmla="*/ 20 w 31"/>
                <a:gd name="T61" fmla="*/ 11 h 43"/>
                <a:gd name="T62" fmla="*/ 16 w 31"/>
                <a:gd name="T63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" h="43">
                  <a:moveTo>
                    <a:pt x="17" y="43"/>
                  </a:moveTo>
                  <a:cubicBezTo>
                    <a:pt x="14" y="43"/>
                    <a:pt x="12" y="42"/>
                    <a:pt x="10" y="41"/>
                  </a:cubicBezTo>
                  <a:cubicBezTo>
                    <a:pt x="7" y="40"/>
                    <a:pt x="6" y="39"/>
                    <a:pt x="4" y="38"/>
                  </a:cubicBezTo>
                  <a:cubicBezTo>
                    <a:pt x="3" y="36"/>
                    <a:pt x="2" y="34"/>
                    <a:pt x="1" y="32"/>
                  </a:cubicBezTo>
                  <a:cubicBezTo>
                    <a:pt x="0" y="29"/>
                    <a:pt x="0" y="27"/>
                    <a:pt x="0" y="2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6"/>
                  </a:cubicBezTo>
                  <a:cubicBezTo>
                    <a:pt x="5" y="4"/>
                    <a:pt x="7" y="3"/>
                    <a:pt x="9" y="2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0" y="9"/>
                    <a:pt x="31" y="14"/>
                    <a:pt x="31" y="20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7"/>
                    <a:pt x="11" y="28"/>
                    <a:pt x="11" y="29"/>
                  </a:cubicBezTo>
                  <a:cubicBezTo>
                    <a:pt x="11" y="30"/>
                    <a:pt x="12" y="31"/>
                    <a:pt x="12" y="32"/>
                  </a:cubicBezTo>
                  <a:cubicBezTo>
                    <a:pt x="13" y="32"/>
                    <a:pt x="14" y="33"/>
                    <a:pt x="15" y="33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20" y="34"/>
                    <a:pt x="21" y="33"/>
                    <a:pt x="23" y="33"/>
                  </a:cubicBezTo>
                  <a:cubicBezTo>
                    <a:pt x="24" y="32"/>
                    <a:pt x="25" y="31"/>
                    <a:pt x="27" y="3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7"/>
                    <a:pt x="30" y="38"/>
                    <a:pt x="29" y="39"/>
                  </a:cubicBezTo>
                  <a:cubicBezTo>
                    <a:pt x="28" y="39"/>
                    <a:pt x="27" y="40"/>
                    <a:pt x="26" y="41"/>
                  </a:cubicBezTo>
                  <a:cubicBezTo>
                    <a:pt x="25" y="41"/>
                    <a:pt x="23" y="42"/>
                    <a:pt x="22" y="42"/>
                  </a:cubicBezTo>
                  <a:cubicBezTo>
                    <a:pt x="20" y="42"/>
                    <a:pt x="19" y="43"/>
                    <a:pt x="17" y="43"/>
                  </a:cubicBezTo>
                  <a:close/>
                  <a:moveTo>
                    <a:pt x="16" y="9"/>
                  </a:moveTo>
                  <a:cubicBezTo>
                    <a:pt x="14" y="9"/>
                    <a:pt x="13" y="10"/>
                    <a:pt x="12" y="11"/>
                  </a:cubicBezTo>
                  <a:cubicBezTo>
                    <a:pt x="11" y="13"/>
                    <a:pt x="11" y="15"/>
                    <a:pt x="1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4"/>
                    <a:pt x="21" y="12"/>
                    <a:pt x="20" y="11"/>
                  </a:cubicBezTo>
                  <a:cubicBezTo>
                    <a:pt x="19" y="10"/>
                    <a:pt x="18" y="9"/>
                    <a:pt x="16" y="9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30" name="Freeform 390"/>
            <p:cNvSpPr>
              <a:spLocks/>
            </p:cNvSpPr>
            <p:nvPr/>
          </p:nvSpPr>
          <p:spPr bwMode="auto">
            <a:xfrm>
              <a:off x="6913562" y="2305050"/>
              <a:ext cx="57150" cy="139700"/>
            </a:xfrm>
            <a:custGeom>
              <a:avLst/>
              <a:gdLst>
                <a:gd name="T0" fmla="*/ 16 w 21"/>
                <a:gd name="T1" fmla="*/ 0 h 52"/>
                <a:gd name="T2" fmla="*/ 16 w 21"/>
                <a:gd name="T3" fmla="*/ 10 h 52"/>
                <a:gd name="T4" fmla="*/ 21 w 21"/>
                <a:gd name="T5" fmla="*/ 10 h 52"/>
                <a:gd name="T6" fmla="*/ 21 w 21"/>
                <a:gd name="T7" fmla="*/ 18 h 52"/>
                <a:gd name="T8" fmla="*/ 16 w 21"/>
                <a:gd name="T9" fmla="*/ 18 h 52"/>
                <a:gd name="T10" fmla="*/ 16 w 21"/>
                <a:gd name="T11" fmla="*/ 38 h 52"/>
                <a:gd name="T12" fmla="*/ 16 w 21"/>
                <a:gd name="T13" fmla="*/ 40 h 52"/>
                <a:gd name="T14" fmla="*/ 16 w 21"/>
                <a:gd name="T15" fmla="*/ 42 h 52"/>
                <a:gd name="T16" fmla="*/ 17 w 21"/>
                <a:gd name="T17" fmla="*/ 42 h 52"/>
                <a:gd name="T18" fmla="*/ 19 w 21"/>
                <a:gd name="T19" fmla="*/ 43 h 52"/>
                <a:gd name="T20" fmla="*/ 20 w 21"/>
                <a:gd name="T21" fmla="*/ 42 h 52"/>
                <a:gd name="T22" fmla="*/ 21 w 21"/>
                <a:gd name="T23" fmla="*/ 42 h 52"/>
                <a:gd name="T24" fmla="*/ 21 w 21"/>
                <a:gd name="T25" fmla="*/ 50 h 52"/>
                <a:gd name="T26" fmla="*/ 19 w 21"/>
                <a:gd name="T27" fmla="*/ 51 h 52"/>
                <a:gd name="T28" fmla="*/ 16 w 21"/>
                <a:gd name="T29" fmla="*/ 52 h 52"/>
                <a:gd name="T30" fmla="*/ 11 w 21"/>
                <a:gd name="T31" fmla="*/ 51 h 52"/>
                <a:gd name="T32" fmla="*/ 8 w 21"/>
                <a:gd name="T33" fmla="*/ 49 h 52"/>
                <a:gd name="T34" fmla="*/ 6 w 21"/>
                <a:gd name="T35" fmla="*/ 45 h 52"/>
                <a:gd name="T36" fmla="*/ 5 w 21"/>
                <a:gd name="T37" fmla="*/ 40 h 52"/>
                <a:gd name="T38" fmla="*/ 5 w 21"/>
                <a:gd name="T39" fmla="*/ 18 h 52"/>
                <a:gd name="T40" fmla="*/ 0 w 21"/>
                <a:gd name="T41" fmla="*/ 18 h 52"/>
                <a:gd name="T42" fmla="*/ 0 w 21"/>
                <a:gd name="T43" fmla="*/ 10 h 52"/>
                <a:gd name="T44" fmla="*/ 5 w 21"/>
                <a:gd name="T45" fmla="*/ 10 h 52"/>
                <a:gd name="T46" fmla="*/ 5 w 21"/>
                <a:gd name="T47" fmla="*/ 0 h 52"/>
                <a:gd name="T48" fmla="*/ 16 w 21"/>
                <a:gd name="T4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52">
                  <a:moveTo>
                    <a:pt x="16" y="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9"/>
                    <a:pt x="16" y="40"/>
                    <a:pt x="16" y="40"/>
                  </a:cubicBezTo>
                  <a:cubicBezTo>
                    <a:pt x="16" y="41"/>
                    <a:pt x="16" y="41"/>
                    <a:pt x="16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8" y="42"/>
                    <a:pt x="18" y="43"/>
                    <a:pt x="19" y="43"/>
                  </a:cubicBezTo>
                  <a:cubicBezTo>
                    <a:pt x="19" y="43"/>
                    <a:pt x="20" y="42"/>
                    <a:pt x="20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1"/>
                    <a:pt x="20" y="51"/>
                    <a:pt x="19" y="51"/>
                  </a:cubicBezTo>
                  <a:cubicBezTo>
                    <a:pt x="18" y="51"/>
                    <a:pt x="17" y="52"/>
                    <a:pt x="16" y="52"/>
                  </a:cubicBezTo>
                  <a:cubicBezTo>
                    <a:pt x="14" y="52"/>
                    <a:pt x="13" y="51"/>
                    <a:pt x="11" y="51"/>
                  </a:cubicBezTo>
                  <a:cubicBezTo>
                    <a:pt x="10" y="50"/>
                    <a:pt x="9" y="50"/>
                    <a:pt x="8" y="49"/>
                  </a:cubicBezTo>
                  <a:cubicBezTo>
                    <a:pt x="7" y="48"/>
                    <a:pt x="6" y="47"/>
                    <a:pt x="6" y="45"/>
                  </a:cubicBezTo>
                  <a:cubicBezTo>
                    <a:pt x="5" y="43"/>
                    <a:pt x="5" y="42"/>
                    <a:pt x="5" y="40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31" name="Freeform 391"/>
            <p:cNvSpPr>
              <a:spLocks/>
            </p:cNvSpPr>
            <p:nvPr/>
          </p:nvSpPr>
          <p:spPr bwMode="auto">
            <a:xfrm>
              <a:off x="6978650" y="2332037"/>
              <a:ext cx="123825" cy="109538"/>
            </a:xfrm>
            <a:custGeom>
              <a:avLst/>
              <a:gdLst>
                <a:gd name="T0" fmla="*/ 56 w 78"/>
                <a:gd name="T1" fmla="*/ 39 h 69"/>
                <a:gd name="T2" fmla="*/ 61 w 78"/>
                <a:gd name="T3" fmla="*/ 0 h 69"/>
                <a:gd name="T4" fmla="*/ 78 w 78"/>
                <a:gd name="T5" fmla="*/ 0 h 69"/>
                <a:gd name="T6" fmla="*/ 65 w 78"/>
                <a:gd name="T7" fmla="*/ 69 h 69"/>
                <a:gd name="T8" fmla="*/ 49 w 78"/>
                <a:gd name="T9" fmla="*/ 69 h 69"/>
                <a:gd name="T10" fmla="*/ 39 w 78"/>
                <a:gd name="T11" fmla="*/ 29 h 69"/>
                <a:gd name="T12" fmla="*/ 31 w 78"/>
                <a:gd name="T13" fmla="*/ 69 h 69"/>
                <a:gd name="T14" fmla="*/ 15 w 78"/>
                <a:gd name="T15" fmla="*/ 69 h 69"/>
                <a:gd name="T16" fmla="*/ 0 w 78"/>
                <a:gd name="T17" fmla="*/ 0 h 69"/>
                <a:gd name="T18" fmla="*/ 19 w 78"/>
                <a:gd name="T19" fmla="*/ 0 h 69"/>
                <a:gd name="T20" fmla="*/ 24 w 78"/>
                <a:gd name="T21" fmla="*/ 39 h 69"/>
                <a:gd name="T22" fmla="*/ 34 w 78"/>
                <a:gd name="T23" fmla="*/ 0 h 69"/>
                <a:gd name="T24" fmla="*/ 46 w 78"/>
                <a:gd name="T25" fmla="*/ 0 h 69"/>
                <a:gd name="T26" fmla="*/ 56 w 78"/>
                <a:gd name="T27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" h="69">
                  <a:moveTo>
                    <a:pt x="56" y="39"/>
                  </a:moveTo>
                  <a:lnTo>
                    <a:pt x="61" y="0"/>
                  </a:lnTo>
                  <a:lnTo>
                    <a:pt x="78" y="0"/>
                  </a:lnTo>
                  <a:lnTo>
                    <a:pt x="65" y="69"/>
                  </a:lnTo>
                  <a:lnTo>
                    <a:pt x="49" y="69"/>
                  </a:lnTo>
                  <a:lnTo>
                    <a:pt x="39" y="29"/>
                  </a:lnTo>
                  <a:lnTo>
                    <a:pt x="31" y="69"/>
                  </a:lnTo>
                  <a:lnTo>
                    <a:pt x="15" y="69"/>
                  </a:lnTo>
                  <a:lnTo>
                    <a:pt x="0" y="0"/>
                  </a:lnTo>
                  <a:lnTo>
                    <a:pt x="19" y="0"/>
                  </a:lnTo>
                  <a:lnTo>
                    <a:pt x="24" y="39"/>
                  </a:lnTo>
                  <a:lnTo>
                    <a:pt x="34" y="0"/>
                  </a:lnTo>
                  <a:lnTo>
                    <a:pt x="46" y="0"/>
                  </a:lnTo>
                  <a:lnTo>
                    <a:pt x="56" y="39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32" name="Freeform 392"/>
            <p:cNvSpPr>
              <a:spLocks noEditPoints="1"/>
            </p:cNvSpPr>
            <p:nvPr/>
          </p:nvSpPr>
          <p:spPr bwMode="auto">
            <a:xfrm>
              <a:off x="7113587" y="2328862"/>
              <a:ext cx="88900" cy="115888"/>
            </a:xfrm>
            <a:custGeom>
              <a:avLst/>
              <a:gdLst>
                <a:gd name="T0" fmla="*/ 0 w 33"/>
                <a:gd name="T1" fmla="*/ 20 h 43"/>
                <a:gd name="T2" fmla="*/ 2 w 33"/>
                <a:gd name="T3" fmla="*/ 12 h 43"/>
                <a:gd name="T4" fmla="*/ 5 w 33"/>
                <a:gd name="T5" fmla="*/ 6 h 43"/>
                <a:gd name="T6" fmla="*/ 10 w 33"/>
                <a:gd name="T7" fmla="*/ 2 h 43"/>
                <a:gd name="T8" fmla="*/ 17 w 33"/>
                <a:gd name="T9" fmla="*/ 0 h 43"/>
                <a:gd name="T10" fmla="*/ 24 w 33"/>
                <a:gd name="T11" fmla="*/ 2 h 43"/>
                <a:gd name="T12" fmla="*/ 29 w 33"/>
                <a:gd name="T13" fmla="*/ 6 h 43"/>
                <a:gd name="T14" fmla="*/ 32 w 33"/>
                <a:gd name="T15" fmla="*/ 12 h 43"/>
                <a:gd name="T16" fmla="*/ 33 w 33"/>
                <a:gd name="T17" fmla="*/ 20 h 43"/>
                <a:gd name="T18" fmla="*/ 33 w 33"/>
                <a:gd name="T19" fmla="*/ 23 h 43"/>
                <a:gd name="T20" fmla="*/ 32 w 33"/>
                <a:gd name="T21" fmla="*/ 31 h 43"/>
                <a:gd name="T22" fmla="*/ 29 w 33"/>
                <a:gd name="T23" fmla="*/ 37 h 43"/>
                <a:gd name="T24" fmla="*/ 24 w 33"/>
                <a:gd name="T25" fmla="*/ 41 h 43"/>
                <a:gd name="T26" fmla="*/ 17 w 33"/>
                <a:gd name="T27" fmla="*/ 43 h 43"/>
                <a:gd name="T28" fmla="*/ 10 w 33"/>
                <a:gd name="T29" fmla="*/ 41 h 43"/>
                <a:gd name="T30" fmla="*/ 5 w 33"/>
                <a:gd name="T31" fmla="*/ 37 h 43"/>
                <a:gd name="T32" fmla="*/ 2 w 33"/>
                <a:gd name="T33" fmla="*/ 31 h 43"/>
                <a:gd name="T34" fmla="*/ 0 w 33"/>
                <a:gd name="T35" fmla="*/ 23 h 43"/>
                <a:gd name="T36" fmla="*/ 0 w 33"/>
                <a:gd name="T37" fmla="*/ 20 h 43"/>
                <a:gd name="T38" fmla="*/ 11 w 33"/>
                <a:gd name="T39" fmla="*/ 23 h 43"/>
                <a:gd name="T40" fmla="*/ 13 w 33"/>
                <a:gd name="T41" fmla="*/ 31 h 43"/>
                <a:gd name="T42" fmla="*/ 17 w 33"/>
                <a:gd name="T43" fmla="*/ 34 h 43"/>
                <a:gd name="T44" fmla="*/ 21 w 33"/>
                <a:gd name="T45" fmla="*/ 31 h 43"/>
                <a:gd name="T46" fmla="*/ 23 w 33"/>
                <a:gd name="T47" fmla="*/ 23 h 43"/>
                <a:gd name="T48" fmla="*/ 23 w 33"/>
                <a:gd name="T49" fmla="*/ 20 h 43"/>
                <a:gd name="T50" fmla="*/ 21 w 33"/>
                <a:gd name="T51" fmla="*/ 12 h 43"/>
                <a:gd name="T52" fmla="*/ 17 w 33"/>
                <a:gd name="T53" fmla="*/ 9 h 43"/>
                <a:gd name="T54" fmla="*/ 13 w 33"/>
                <a:gd name="T55" fmla="*/ 12 h 43"/>
                <a:gd name="T56" fmla="*/ 11 w 33"/>
                <a:gd name="T57" fmla="*/ 20 h 43"/>
                <a:gd name="T58" fmla="*/ 11 w 33"/>
                <a:gd name="T59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" h="43">
                  <a:moveTo>
                    <a:pt x="0" y="20"/>
                  </a:move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3" y="7"/>
                    <a:pt x="5" y="6"/>
                  </a:cubicBezTo>
                  <a:cubicBezTo>
                    <a:pt x="6" y="4"/>
                    <a:pt x="8" y="3"/>
                    <a:pt x="10" y="2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7"/>
                    <a:pt x="31" y="9"/>
                    <a:pt x="32" y="12"/>
                  </a:cubicBezTo>
                  <a:cubicBezTo>
                    <a:pt x="33" y="14"/>
                    <a:pt x="33" y="17"/>
                    <a:pt x="33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6"/>
                    <a:pt x="33" y="29"/>
                    <a:pt x="32" y="31"/>
                  </a:cubicBezTo>
                  <a:cubicBezTo>
                    <a:pt x="31" y="34"/>
                    <a:pt x="30" y="36"/>
                    <a:pt x="29" y="37"/>
                  </a:cubicBezTo>
                  <a:cubicBezTo>
                    <a:pt x="27" y="39"/>
                    <a:pt x="26" y="40"/>
                    <a:pt x="24" y="41"/>
                  </a:cubicBezTo>
                  <a:cubicBezTo>
                    <a:pt x="22" y="42"/>
                    <a:pt x="19" y="43"/>
                    <a:pt x="17" y="43"/>
                  </a:cubicBezTo>
                  <a:cubicBezTo>
                    <a:pt x="14" y="43"/>
                    <a:pt x="12" y="42"/>
                    <a:pt x="10" y="41"/>
                  </a:cubicBezTo>
                  <a:cubicBezTo>
                    <a:pt x="8" y="40"/>
                    <a:pt x="6" y="39"/>
                    <a:pt x="5" y="37"/>
                  </a:cubicBezTo>
                  <a:cubicBezTo>
                    <a:pt x="3" y="36"/>
                    <a:pt x="2" y="34"/>
                    <a:pt x="2" y="31"/>
                  </a:cubicBezTo>
                  <a:cubicBezTo>
                    <a:pt x="1" y="29"/>
                    <a:pt x="0" y="26"/>
                    <a:pt x="0" y="23"/>
                  </a:cubicBezTo>
                  <a:lnTo>
                    <a:pt x="0" y="20"/>
                  </a:lnTo>
                  <a:close/>
                  <a:moveTo>
                    <a:pt x="11" y="23"/>
                  </a:moveTo>
                  <a:cubicBezTo>
                    <a:pt x="11" y="27"/>
                    <a:pt x="12" y="29"/>
                    <a:pt x="13" y="31"/>
                  </a:cubicBezTo>
                  <a:cubicBezTo>
                    <a:pt x="14" y="33"/>
                    <a:pt x="15" y="34"/>
                    <a:pt x="17" y="34"/>
                  </a:cubicBezTo>
                  <a:cubicBezTo>
                    <a:pt x="19" y="34"/>
                    <a:pt x="20" y="33"/>
                    <a:pt x="21" y="31"/>
                  </a:cubicBezTo>
                  <a:cubicBezTo>
                    <a:pt x="22" y="29"/>
                    <a:pt x="23" y="27"/>
                    <a:pt x="23" y="23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16"/>
                    <a:pt x="22" y="14"/>
                    <a:pt x="21" y="12"/>
                  </a:cubicBezTo>
                  <a:cubicBezTo>
                    <a:pt x="20" y="10"/>
                    <a:pt x="19" y="9"/>
                    <a:pt x="17" y="9"/>
                  </a:cubicBezTo>
                  <a:cubicBezTo>
                    <a:pt x="15" y="9"/>
                    <a:pt x="14" y="10"/>
                    <a:pt x="13" y="12"/>
                  </a:cubicBezTo>
                  <a:cubicBezTo>
                    <a:pt x="12" y="14"/>
                    <a:pt x="11" y="16"/>
                    <a:pt x="11" y="20"/>
                  </a:cubicBezTo>
                  <a:lnTo>
                    <a:pt x="11" y="23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33" name="Freeform 393"/>
            <p:cNvSpPr>
              <a:spLocks/>
            </p:cNvSpPr>
            <p:nvPr/>
          </p:nvSpPr>
          <p:spPr bwMode="auto">
            <a:xfrm>
              <a:off x="7221537" y="2328862"/>
              <a:ext cx="53975" cy="112713"/>
            </a:xfrm>
            <a:custGeom>
              <a:avLst/>
              <a:gdLst>
                <a:gd name="T0" fmla="*/ 20 w 20"/>
                <a:gd name="T1" fmla="*/ 11 h 42"/>
                <a:gd name="T2" fmla="*/ 18 w 20"/>
                <a:gd name="T3" fmla="*/ 11 h 42"/>
                <a:gd name="T4" fmla="*/ 16 w 20"/>
                <a:gd name="T5" fmla="*/ 11 h 42"/>
                <a:gd name="T6" fmla="*/ 13 w 20"/>
                <a:gd name="T7" fmla="*/ 12 h 42"/>
                <a:gd name="T8" fmla="*/ 10 w 20"/>
                <a:gd name="T9" fmla="*/ 15 h 42"/>
                <a:gd name="T10" fmla="*/ 10 w 20"/>
                <a:gd name="T11" fmla="*/ 42 h 42"/>
                <a:gd name="T12" fmla="*/ 0 w 20"/>
                <a:gd name="T13" fmla="*/ 42 h 42"/>
                <a:gd name="T14" fmla="*/ 0 w 20"/>
                <a:gd name="T15" fmla="*/ 1 h 42"/>
                <a:gd name="T16" fmla="*/ 10 w 20"/>
                <a:gd name="T17" fmla="*/ 1 h 42"/>
                <a:gd name="T18" fmla="*/ 10 w 20"/>
                <a:gd name="T19" fmla="*/ 6 h 42"/>
                <a:gd name="T20" fmla="*/ 13 w 20"/>
                <a:gd name="T21" fmla="*/ 2 h 42"/>
                <a:gd name="T22" fmla="*/ 17 w 20"/>
                <a:gd name="T23" fmla="*/ 0 h 42"/>
                <a:gd name="T24" fmla="*/ 19 w 20"/>
                <a:gd name="T25" fmla="*/ 1 h 42"/>
                <a:gd name="T26" fmla="*/ 20 w 20"/>
                <a:gd name="T27" fmla="*/ 1 h 42"/>
                <a:gd name="T28" fmla="*/ 20 w 20"/>
                <a:gd name="T2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42">
                  <a:moveTo>
                    <a:pt x="20" y="11"/>
                  </a:moveTo>
                  <a:cubicBezTo>
                    <a:pt x="19" y="11"/>
                    <a:pt x="19" y="11"/>
                    <a:pt x="18" y="11"/>
                  </a:cubicBezTo>
                  <a:cubicBezTo>
                    <a:pt x="17" y="11"/>
                    <a:pt x="17" y="11"/>
                    <a:pt x="16" y="11"/>
                  </a:cubicBezTo>
                  <a:cubicBezTo>
                    <a:pt x="15" y="11"/>
                    <a:pt x="14" y="11"/>
                    <a:pt x="13" y="12"/>
                  </a:cubicBezTo>
                  <a:cubicBezTo>
                    <a:pt x="12" y="13"/>
                    <a:pt x="11" y="14"/>
                    <a:pt x="10" y="15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4"/>
                    <a:pt x="12" y="3"/>
                    <a:pt x="13" y="2"/>
                  </a:cubicBezTo>
                  <a:cubicBezTo>
                    <a:pt x="14" y="1"/>
                    <a:pt x="16" y="0"/>
                    <a:pt x="17" y="0"/>
                  </a:cubicBezTo>
                  <a:cubicBezTo>
                    <a:pt x="18" y="0"/>
                    <a:pt x="18" y="1"/>
                    <a:pt x="19" y="1"/>
                  </a:cubicBezTo>
                  <a:cubicBezTo>
                    <a:pt x="19" y="1"/>
                    <a:pt x="20" y="1"/>
                    <a:pt x="20" y="1"/>
                  </a:cubicBezTo>
                  <a:lnTo>
                    <a:pt x="20" y="1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34" name="Freeform 394"/>
            <p:cNvSpPr>
              <a:spLocks/>
            </p:cNvSpPr>
            <p:nvPr/>
          </p:nvSpPr>
          <p:spPr bwMode="auto">
            <a:xfrm>
              <a:off x="7289800" y="2286000"/>
              <a:ext cx="88900" cy="155575"/>
            </a:xfrm>
            <a:custGeom>
              <a:avLst/>
              <a:gdLst>
                <a:gd name="T0" fmla="*/ 23 w 56"/>
                <a:gd name="T1" fmla="*/ 71 h 98"/>
                <a:gd name="T2" fmla="*/ 18 w 56"/>
                <a:gd name="T3" fmla="*/ 76 h 98"/>
                <a:gd name="T4" fmla="*/ 18 w 56"/>
                <a:gd name="T5" fmla="*/ 98 h 98"/>
                <a:gd name="T6" fmla="*/ 0 w 56"/>
                <a:gd name="T7" fmla="*/ 98 h 98"/>
                <a:gd name="T8" fmla="*/ 0 w 56"/>
                <a:gd name="T9" fmla="*/ 0 h 98"/>
                <a:gd name="T10" fmla="*/ 18 w 56"/>
                <a:gd name="T11" fmla="*/ 0 h 98"/>
                <a:gd name="T12" fmla="*/ 18 w 56"/>
                <a:gd name="T13" fmla="*/ 52 h 98"/>
                <a:gd name="T14" fmla="*/ 20 w 56"/>
                <a:gd name="T15" fmla="*/ 49 h 98"/>
                <a:gd name="T16" fmla="*/ 34 w 56"/>
                <a:gd name="T17" fmla="*/ 29 h 98"/>
                <a:gd name="T18" fmla="*/ 54 w 56"/>
                <a:gd name="T19" fmla="*/ 29 h 98"/>
                <a:gd name="T20" fmla="*/ 34 w 56"/>
                <a:gd name="T21" fmla="*/ 58 h 98"/>
                <a:gd name="T22" fmla="*/ 56 w 56"/>
                <a:gd name="T23" fmla="*/ 98 h 98"/>
                <a:gd name="T24" fmla="*/ 35 w 56"/>
                <a:gd name="T25" fmla="*/ 98 h 98"/>
                <a:gd name="T26" fmla="*/ 23 w 56"/>
                <a:gd name="T27" fmla="*/ 7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98">
                  <a:moveTo>
                    <a:pt x="23" y="71"/>
                  </a:moveTo>
                  <a:lnTo>
                    <a:pt x="18" y="76"/>
                  </a:lnTo>
                  <a:lnTo>
                    <a:pt x="18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52"/>
                  </a:lnTo>
                  <a:lnTo>
                    <a:pt x="20" y="49"/>
                  </a:lnTo>
                  <a:lnTo>
                    <a:pt x="34" y="29"/>
                  </a:lnTo>
                  <a:lnTo>
                    <a:pt x="54" y="29"/>
                  </a:lnTo>
                  <a:lnTo>
                    <a:pt x="34" y="58"/>
                  </a:lnTo>
                  <a:lnTo>
                    <a:pt x="56" y="98"/>
                  </a:lnTo>
                  <a:lnTo>
                    <a:pt x="35" y="98"/>
                  </a:lnTo>
                  <a:lnTo>
                    <a:pt x="23" y="7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35" name="Freeform 395"/>
            <p:cNvSpPr>
              <a:spLocks noEditPoints="1"/>
            </p:cNvSpPr>
            <p:nvPr/>
          </p:nvSpPr>
          <p:spPr bwMode="auto">
            <a:xfrm>
              <a:off x="7434262" y="2328862"/>
              <a:ext cx="84138" cy="115888"/>
            </a:xfrm>
            <a:custGeom>
              <a:avLst/>
              <a:gdLst>
                <a:gd name="T0" fmla="*/ 20 w 31"/>
                <a:gd name="T1" fmla="*/ 42 h 43"/>
                <a:gd name="T2" fmla="*/ 20 w 31"/>
                <a:gd name="T3" fmla="*/ 40 h 43"/>
                <a:gd name="T4" fmla="*/ 19 w 31"/>
                <a:gd name="T5" fmla="*/ 39 h 43"/>
                <a:gd name="T6" fmla="*/ 16 w 31"/>
                <a:gd name="T7" fmla="*/ 41 h 43"/>
                <a:gd name="T8" fmla="*/ 11 w 31"/>
                <a:gd name="T9" fmla="*/ 43 h 43"/>
                <a:gd name="T10" fmla="*/ 7 w 31"/>
                <a:gd name="T11" fmla="*/ 42 h 43"/>
                <a:gd name="T12" fmla="*/ 3 w 31"/>
                <a:gd name="T13" fmla="*/ 39 h 43"/>
                <a:gd name="T14" fmla="*/ 1 w 31"/>
                <a:gd name="T15" fmla="*/ 35 h 43"/>
                <a:gd name="T16" fmla="*/ 0 w 31"/>
                <a:gd name="T17" fmla="*/ 30 h 43"/>
                <a:gd name="T18" fmla="*/ 1 w 31"/>
                <a:gd name="T19" fmla="*/ 25 h 43"/>
                <a:gd name="T20" fmla="*/ 4 w 31"/>
                <a:gd name="T21" fmla="*/ 21 h 43"/>
                <a:gd name="T22" fmla="*/ 9 w 31"/>
                <a:gd name="T23" fmla="*/ 18 h 43"/>
                <a:gd name="T24" fmla="*/ 16 w 31"/>
                <a:gd name="T25" fmla="*/ 17 h 43"/>
                <a:gd name="T26" fmla="*/ 19 w 31"/>
                <a:gd name="T27" fmla="*/ 17 h 43"/>
                <a:gd name="T28" fmla="*/ 19 w 31"/>
                <a:gd name="T29" fmla="*/ 14 h 43"/>
                <a:gd name="T30" fmla="*/ 18 w 31"/>
                <a:gd name="T31" fmla="*/ 10 h 43"/>
                <a:gd name="T32" fmla="*/ 15 w 31"/>
                <a:gd name="T33" fmla="*/ 9 h 43"/>
                <a:gd name="T34" fmla="*/ 12 w 31"/>
                <a:gd name="T35" fmla="*/ 10 h 43"/>
                <a:gd name="T36" fmla="*/ 11 w 31"/>
                <a:gd name="T37" fmla="*/ 13 h 43"/>
                <a:gd name="T38" fmla="*/ 0 w 31"/>
                <a:gd name="T39" fmla="*/ 13 h 43"/>
                <a:gd name="T40" fmla="*/ 1 w 31"/>
                <a:gd name="T41" fmla="*/ 8 h 43"/>
                <a:gd name="T42" fmla="*/ 4 w 31"/>
                <a:gd name="T43" fmla="*/ 4 h 43"/>
                <a:gd name="T44" fmla="*/ 9 w 31"/>
                <a:gd name="T45" fmla="*/ 1 h 43"/>
                <a:gd name="T46" fmla="*/ 15 w 31"/>
                <a:gd name="T47" fmla="*/ 0 h 43"/>
                <a:gd name="T48" fmla="*/ 21 w 31"/>
                <a:gd name="T49" fmla="*/ 1 h 43"/>
                <a:gd name="T50" fmla="*/ 25 w 31"/>
                <a:gd name="T51" fmla="*/ 4 h 43"/>
                <a:gd name="T52" fmla="*/ 28 w 31"/>
                <a:gd name="T53" fmla="*/ 8 h 43"/>
                <a:gd name="T54" fmla="*/ 29 w 31"/>
                <a:gd name="T55" fmla="*/ 14 h 43"/>
                <a:gd name="T56" fmla="*/ 29 w 31"/>
                <a:gd name="T57" fmla="*/ 32 h 43"/>
                <a:gd name="T58" fmla="*/ 29 w 31"/>
                <a:gd name="T59" fmla="*/ 35 h 43"/>
                <a:gd name="T60" fmla="*/ 30 w 31"/>
                <a:gd name="T61" fmla="*/ 37 h 43"/>
                <a:gd name="T62" fmla="*/ 30 w 31"/>
                <a:gd name="T63" fmla="*/ 39 h 43"/>
                <a:gd name="T64" fmla="*/ 31 w 31"/>
                <a:gd name="T65" fmla="*/ 41 h 43"/>
                <a:gd name="T66" fmla="*/ 31 w 31"/>
                <a:gd name="T67" fmla="*/ 42 h 43"/>
                <a:gd name="T68" fmla="*/ 20 w 31"/>
                <a:gd name="T69" fmla="*/ 42 h 43"/>
                <a:gd name="T70" fmla="*/ 14 w 31"/>
                <a:gd name="T71" fmla="*/ 34 h 43"/>
                <a:gd name="T72" fmla="*/ 17 w 31"/>
                <a:gd name="T73" fmla="*/ 33 h 43"/>
                <a:gd name="T74" fmla="*/ 19 w 31"/>
                <a:gd name="T75" fmla="*/ 32 h 43"/>
                <a:gd name="T76" fmla="*/ 19 w 31"/>
                <a:gd name="T77" fmla="*/ 23 h 43"/>
                <a:gd name="T78" fmla="*/ 16 w 31"/>
                <a:gd name="T79" fmla="*/ 23 h 43"/>
                <a:gd name="T80" fmla="*/ 14 w 31"/>
                <a:gd name="T81" fmla="*/ 24 h 43"/>
                <a:gd name="T82" fmla="*/ 12 w 31"/>
                <a:gd name="T83" fmla="*/ 25 h 43"/>
                <a:gd name="T84" fmla="*/ 11 w 31"/>
                <a:gd name="T85" fmla="*/ 27 h 43"/>
                <a:gd name="T86" fmla="*/ 10 w 31"/>
                <a:gd name="T87" fmla="*/ 30 h 43"/>
                <a:gd name="T88" fmla="*/ 11 w 31"/>
                <a:gd name="T89" fmla="*/ 33 h 43"/>
                <a:gd name="T90" fmla="*/ 14 w 31"/>
                <a:gd name="T91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" h="43">
                  <a:moveTo>
                    <a:pt x="20" y="42"/>
                  </a:moveTo>
                  <a:cubicBezTo>
                    <a:pt x="20" y="41"/>
                    <a:pt x="20" y="41"/>
                    <a:pt x="20" y="40"/>
                  </a:cubicBezTo>
                  <a:cubicBezTo>
                    <a:pt x="19" y="40"/>
                    <a:pt x="19" y="39"/>
                    <a:pt x="19" y="39"/>
                  </a:cubicBezTo>
                  <a:cubicBezTo>
                    <a:pt x="18" y="40"/>
                    <a:pt x="17" y="41"/>
                    <a:pt x="16" y="41"/>
                  </a:cubicBezTo>
                  <a:cubicBezTo>
                    <a:pt x="15" y="42"/>
                    <a:pt x="13" y="43"/>
                    <a:pt x="11" y="43"/>
                  </a:cubicBezTo>
                  <a:cubicBezTo>
                    <a:pt x="10" y="43"/>
                    <a:pt x="8" y="42"/>
                    <a:pt x="7" y="42"/>
                  </a:cubicBezTo>
                  <a:cubicBezTo>
                    <a:pt x="5" y="41"/>
                    <a:pt x="4" y="40"/>
                    <a:pt x="3" y="39"/>
                  </a:cubicBezTo>
                  <a:cubicBezTo>
                    <a:pt x="2" y="38"/>
                    <a:pt x="1" y="37"/>
                    <a:pt x="1" y="35"/>
                  </a:cubicBezTo>
                  <a:cubicBezTo>
                    <a:pt x="0" y="34"/>
                    <a:pt x="0" y="32"/>
                    <a:pt x="0" y="30"/>
                  </a:cubicBezTo>
                  <a:cubicBezTo>
                    <a:pt x="0" y="28"/>
                    <a:pt x="0" y="26"/>
                    <a:pt x="1" y="25"/>
                  </a:cubicBezTo>
                  <a:cubicBezTo>
                    <a:pt x="1" y="23"/>
                    <a:pt x="2" y="22"/>
                    <a:pt x="4" y="21"/>
                  </a:cubicBezTo>
                  <a:cubicBezTo>
                    <a:pt x="5" y="19"/>
                    <a:pt x="7" y="19"/>
                    <a:pt x="9" y="18"/>
                  </a:cubicBezTo>
                  <a:cubicBezTo>
                    <a:pt x="11" y="17"/>
                    <a:pt x="13" y="17"/>
                    <a:pt x="16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2"/>
                    <a:pt x="18" y="11"/>
                    <a:pt x="18" y="10"/>
                  </a:cubicBezTo>
                  <a:cubicBezTo>
                    <a:pt x="17" y="9"/>
                    <a:pt x="16" y="9"/>
                    <a:pt x="15" y="9"/>
                  </a:cubicBezTo>
                  <a:cubicBezTo>
                    <a:pt x="14" y="9"/>
                    <a:pt x="13" y="9"/>
                    <a:pt x="12" y="10"/>
                  </a:cubicBezTo>
                  <a:cubicBezTo>
                    <a:pt x="11" y="11"/>
                    <a:pt x="11" y="12"/>
                    <a:pt x="1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1" y="10"/>
                    <a:pt x="1" y="8"/>
                  </a:cubicBezTo>
                  <a:cubicBezTo>
                    <a:pt x="2" y="7"/>
                    <a:pt x="3" y="5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1"/>
                    <a:pt x="13" y="0"/>
                    <a:pt x="15" y="0"/>
                  </a:cubicBezTo>
                  <a:cubicBezTo>
                    <a:pt x="17" y="0"/>
                    <a:pt x="19" y="1"/>
                    <a:pt x="21" y="1"/>
                  </a:cubicBezTo>
                  <a:cubicBezTo>
                    <a:pt x="23" y="2"/>
                    <a:pt x="24" y="3"/>
                    <a:pt x="25" y="4"/>
                  </a:cubicBezTo>
                  <a:cubicBezTo>
                    <a:pt x="27" y="5"/>
                    <a:pt x="28" y="6"/>
                    <a:pt x="28" y="8"/>
                  </a:cubicBezTo>
                  <a:cubicBezTo>
                    <a:pt x="29" y="9"/>
                    <a:pt x="29" y="12"/>
                    <a:pt x="29" y="14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9" y="34"/>
                    <a:pt x="29" y="35"/>
                  </a:cubicBezTo>
                  <a:cubicBezTo>
                    <a:pt x="29" y="36"/>
                    <a:pt x="30" y="37"/>
                    <a:pt x="30" y="37"/>
                  </a:cubicBezTo>
                  <a:cubicBezTo>
                    <a:pt x="30" y="38"/>
                    <a:pt x="30" y="39"/>
                    <a:pt x="30" y="39"/>
                  </a:cubicBezTo>
                  <a:cubicBezTo>
                    <a:pt x="30" y="40"/>
                    <a:pt x="31" y="41"/>
                    <a:pt x="31" y="41"/>
                  </a:cubicBezTo>
                  <a:cubicBezTo>
                    <a:pt x="31" y="42"/>
                    <a:pt x="31" y="42"/>
                    <a:pt x="31" y="42"/>
                  </a:cubicBezTo>
                  <a:lnTo>
                    <a:pt x="20" y="42"/>
                  </a:lnTo>
                  <a:close/>
                  <a:moveTo>
                    <a:pt x="14" y="34"/>
                  </a:moveTo>
                  <a:cubicBezTo>
                    <a:pt x="15" y="34"/>
                    <a:pt x="16" y="34"/>
                    <a:pt x="17" y="33"/>
                  </a:cubicBezTo>
                  <a:cubicBezTo>
                    <a:pt x="18" y="33"/>
                    <a:pt x="18" y="32"/>
                    <a:pt x="19" y="3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4" y="24"/>
                    <a:pt x="14" y="24"/>
                  </a:cubicBezTo>
                  <a:cubicBezTo>
                    <a:pt x="13" y="24"/>
                    <a:pt x="12" y="25"/>
                    <a:pt x="12" y="25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0" y="28"/>
                    <a:pt x="10" y="29"/>
                    <a:pt x="10" y="30"/>
                  </a:cubicBezTo>
                  <a:cubicBezTo>
                    <a:pt x="10" y="31"/>
                    <a:pt x="11" y="32"/>
                    <a:pt x="11" y="33"/>
                  </a:cubicBezTo>
                  <a:cubicBezTo>
                    <a:pt x="12" y="34"/>
                    <a:pt x="13" y="34"/>
                    <a:pt x="14" y="34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36" name="Freeform 396"/>
            <p:cNvSpPr>
              <a:spLocks/>
            </p:cNvSpPr>
            <p:nvPr/>
          </p:nvSpPr>
          <p:spPr bwMode="auto">
            <a:xfrm>
              <a:off x="7526337" y="2305050"/>
              <a:ext cx="57150" cy="139700"/>
            </a:xfrm>
            <a:custGeom>
              <a:avLst/>
              <a:gdLst>
                <a:gd name="T0" fmla="*/ 15 w 21"/>
                <a:gd name="T1" fmla="*/ 0 h 52"/>
                <a:gd name="T2" fmla="*/ 15 w 21"/>
                <a:gd name="T3" fmla="*/ 10 h 52"/>
                <a:gd name="T4" fmla="*/ 21 w 21"/>
                <a:gd name="T5" fmla="*/ 10 h 52"/>
                <a:gd name="T6" fmla="*/ 21 w 21"/>
                <a:gd name="T7" fmla="*/ 18 h 52"/>
                <a:gd name="T8" fmla="*/ 15 w 21"/>
                <a:gd name="T9" fmla="*/ 18 h 52"/>
                <a:gd name="T10" fmla="*/ 15 w 21"/>
                <a:gd name="T11" fmla="*/ 38 h 52"/>
                <a:gd name="T12" fmla="*/ 15 w 21"/>
                <a:gd name="T13" fmla="*/ 40 h 52"/>
                <a:gd name="T14" fmla="*/ 16 w 21"/>
                <a:gd name="T15" fmla="*/ 42 h 52"/>
                <a:gd name="T16" fmla="*/ 17 w 21"/>
                <a:gd name="T17" fmla="*/ 42 h 52"/>
                <a:gd name="T18" fmla="*/ 18 w 21"/>
                <a:gd name="T19" fmla="*/ 43 h 52"/>
                <a:gd name="T20" fmla="*/ 20 w 21"/>
                <a:gd name="T21" fmla="*/ 42 h 52"/>
                <a:gd name="T22" fmla="*/ 21 w 21"/>
                <a:gd name="T23" fmla="*/ 42 h 52"/>
                <a:gd name="T24" fmla="*/ 21 w 21"/>
                <a:gd name="T25" fmla="*/ 50 h 52"/>
                <a:gd name="T26" fmla="*/ 18 w 21"/>
                <a:gd name="T27" fmla="*/ 51 h 52"/>
                <a:gd name="T28" fmla="*/ 15 w 21"/>
                <a:gd name="T29" fmla="*/ 52 h 52"/>
                <a:gd name="T30" fmla="*/ 11 w 21"/>
                <a:gd name="T31" fmla="*/ 51 h 52"/>
                <a:gd name="T32" fmla="*/ 7 w 21"/>
                <a:gd name="T33" fmla="*/ 49 h 52"/>
                <a:gd name="T34" fmla="*/ 5 w 21"/>
                <a:gd name="T35" fmla="*/ 45 h 52"/>
                <a:gd name="T36" fmla="*/ 5 w 21"/>
                <a:gd name="T37" fmla="*/ 40 h 52"/>
                <a:gd name="T38" fmla="*/ 5 w 21"/>
                <a:gd name="T39" fmla="*/ 18 h 52"/>
                <a:gd name="T40" fmla="*/ 0 w 21"/>
                <a:gd name="T41" fmla="*/ 18 h 52"/>
                <a:gd name="T42" fmla="*/ 0 w 21"/>
                <a:gd name="T43" fmla="*/ 10 h 52"/>
                <a:gd name="T44" fmla="*/ 5 w 21"/>
                <a:gd name="T45" fmla="*/ 10 h 52"/>
                <a:gd name="T46" fmla="*/ 5 w 21"/>
                <a:gd name="T47" fmla="*/ 0 h 52"/>
                <a:gd name="T48" fmla="*/ 15 w 21"/>
                <a:gd name="T4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52">
                  <a:moveTo>
                    <a:pt x="15" y="0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9"/>
                    <a:pt x="15" y="40"/>
                    <a:pt x="15" y="40"/>
                  </a:cubicBezTo>
                  <a:cubicBezTo>
                    <a:pt x="16" y="41"/>
                    <a:pt x="16" y="41"/>
                    <a:pt x="16" y="42"/>
                  </a:cubicBezTo>
                  <a:cubicBezTo>
                    <a:pt x="16" y="42"/>
                    <a:pt x="17" y="42"/>
                    <a:pt x="17" y="42"/>
                  </a:cubicBezTo>
                  <a:cubicBezTo>
                    <a:pt x="17" y="42"/>
                    <a:pt x="18" y="43"/>
                    <a:pt x="18" y="43"/>
                  </a:cubicBezTo>
                  <a:cubicBezTo>
                    <a:pt x="19" y="43"/>
                    <a:pt x="19" y="42"/>
                    <a:pt x="20" y="42"/>
                  </a:cubicBezTo>
                  <a:cubicBezTo>
                    <a:pt x="20" y="42"/>
                    <a:pt x="21" y="42"/>
                    <a:pt x="21" y="4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0" y="51"/>
                    <a:pt x="19" y="51"/>
                    <a:pt x="18" y="51"/>
                  </a:cubicBezTo>
                  <a:cubicBezTo>
                    <a:pt x="17" y="51"/>
                    <a:pt x="16" y="52"/>
                    <a:pt x="15" y="52"/>
                  </a:cubicBezTo>
                  <a:cubicBezTo>
                    <a:pt x="13" y="52"/>
                    <a:pt x="12" y="51"/>
                    <a:pt x="11" y="51"/>
                  </a:cubicBezTo>
                  <a:cubicBezTo>
                    <a:pt x="10" y="50"/>
                    <a:pt x="8" y="50"/>
                    <a:pt x="7" y="49"/>
                  </a:cubicBezTo>
                  <a:cubicBezTo>
                    <a:pt x="7" y="48"/>
                    <a:pt x="6" y="47"/>
                    <a:pt x="5" y="45"/>
                  </a:cubicBezTo>
                  <a:cubicBezTo>
                    <a:pt x="5" y="43"/>
                    <a:pt x="5" y="42"/>
                    <a:pt x="5" y="40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37" name="Freeform 397"/>
            <p:cNvSpPr>
              <a:spLocks/>
            </p:cNvSpPr>
            <p:nvPr/>
          </p:nvSpPr>
          <p:spPr bwMode="auto">
            <a:xfrm>
              <a:off x="7591425" y="2305050"/>
              <a:ext cx="57150" cy="139700"/>
            </a:xfrm>
            <a:custGeom>
              <a:avLst/>
              <a:gdLst>
                <a:gd name="T0" fmla="*/ 15 w 21"/>
                <a:gd name="T1" fmla="*/ 0 h 52"/>
                <a:gd name="T2" fmla="*/ 15 w 21"/>
                <a:gd name="T3" fmla="*/ 10 h 52"/>
                <a:gd name="T4" fmla="*/ 20 w 21"/>
                <a:gd name="T5" fmla="*/ 10 h 52"/>
                <a:gd name="T6" fmla="*/ 20 w 21"/>
                <a:gd name="T7" fmla="*/ 18 h 52"/>
                <a:gd name="T8" fmla="*/ 15 w 21"/>
                <a:gd name="T9" fmla="*/ 18 h 52"/>
                <a:gd name="T10" fmla="*/ 15 w 21"/>
                <a:gd name="T11" fmla="*/ 38 h 52"/>
                <a:gd name="T12" fmla="*/ 15 w 21"/>
                <a:gd name="T13" fmla="*/ 40 h 52"/>
                <a:gd name="T14" fmla="*/ 16 w 21"/>
                <a:gd name="T15" fmla="*/ 42 h 52"/>
                <a:gd name="T16" fmla="*/ 17 w 21"/>
                <a:gd name="T17" fmla="*/ 42 h 52"/>
                <a:gd name="T18" fmla="*/ 18 w 21"/>
                <a:gd name="T19" fmla="*/ 43 h 52"/>
                <a:gd name="T20" fmla="*/ 20 w 21"/>
                <a:gd name="T21" fmla="*/ 42 h 52"/>
                <a:gd name="T22" fmla="*/ 21 w 21"/>
                <a:gd name="T23" fmla="*/ 42 h 52"/>
                <a:gd name="T24" fmla="*/ 21 w 21"/>
                <a:gd name="T25" fmla="*/ 50 h 52"/>
                <a:gd name="T26" fmla="*/ 18 w 21"/>
                <a:gd name="T27" fmla="*/ 51 h 52"/>
                <a:gd name="T28" fmla="*/ 15 w 21"/>
                <a:gd name="T29" fmla="*/ 52 h 52"/>
                <a:gd name="T30" fmla="*/ 10 w 21"/>
                <a:gd name="T31" fmla="*/ 51 h 52"/>
                <a:gd name="T32" fmla="*/ 7 w 21"/>
                <a:gd name="T33" fmla="*/ 49 h 52"/>
                <a:gd name="T34" fmla="*/ 5 w 21"/>
                <a:gd name="T35" fmla="*/ 45 h 52"/>
                <a:gd name="T36" fmla="*/ 4 w 21"/>
                <a:gd name="T37" fmla="*/ 40 h 52"/>
                <a:gd name="T38" fmla="*/ 4 w 21"/>
                <a:gd name="T39" fmla="*/ 18 h 52"/>
                <a:gd name="T40" fmla="*/ 0 w 21"/>
                <a:gd name="T41" fmla="*/ 18 h 52"/>
                <a:gd name="T42" fmla="*/ 0 w 21"/>
                <a:gd name="T43" fmla="*/ 10 h 52"/>
                <a:gd name="T44" fmla="*/ 4 w 21"/>
                <a:gd name="T45" fmla="*/ 10 h 52"/>
                <a:gd name="T46" fmla="*/ 4 w 21"/>
                <a:gd name="T47" fmla="*/ 0 h 52"/>
                <a:gd name="T48" fmla="*/ 15 w 21"/>
                <a:gd name="T4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52">
                  <a:moveTo>
                    <a:pt x="15" y="0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9"/>
                    <a:pt x="15" y="40"/>
                    <a:pt x="15" y="40"/>
                  </a:cubicBezTo>
                  <a:cubicBezTo>
                    <a:pt x="15" y="41"/>
                    <a:pt x="15" y="41"/>
                    <a:pt x="16" y="42"/>
                  </a:cubicBezTo>
                  <a:cubicBezTo>
                    <a:pt x="16" y="42"/>
                    <a:pt x="16" y="42"/>
                    <a:pt x="17" y="42"/>
                  </a:cubicBezTo>
                  <a:cubicBezTo>
                    <a:pt x="17" y="42"/>
                    <a:pt x="17" y="43"/>
                    <a:pt x="18" y="43"/>
                  </a:cubicBezTo>
                  <a:cubicBezTo>
                    <a:pt x="19" y="43"/>
                    <a:pt x="19" y="42"/>
                    <a:pt x="20" y="42"/>
                  </a:cubicBezTo>
                  <a:cubicBezTo>
                    <a:pt x="20" y="42"/>
                    <a:pt x="20" y="42"/>
                    <a:pt x="21" y="4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0" y="51"/>
                    <a:pt x="19" y="51"/>
                    <a:pt x="18" y="51"/>
                  </a:cubicBezTo>
                  <a:cubicBezTo>
                    <a:pt x="17" y="51"/>
                    <a:pt x="16" y="52"/>
                    <a:pt x="15" y="52"/>
                  </a:cubicBezTo>
                  <a:cubicBezTo>
                    <a:pt x="13" y="52"/>
                    <a:pt x="12" y="51"/>
                    <a:pt x="10" y="51"/>
                  </a:cubicBezTo>
                  <a:cubicBezTo>
                    <a:pt x="9" y="50"/>
                    <a:pt x="8" y="50"/>
                    <a:pt x="7" y="49"/>
                  </a:cubicBezTo>
                  <a:cubicBezTo>
                    <a:pt x="6" y="48"/>
                    <a:pt x="5" y="47"/>
                    <a:pt x="5" y="45"/>
                  </a:cubicBezTo>
                  <a:cubicBezTo>
                    <a:pt x="5" y="43"/>
                    <a:pt x="4" y="42"/>
                    <a:pt x="4" y="40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38" name="Freeform 398"/>
            <p:cNvSpPr>
              <a:spLocks noEditPoints="1"/>
            </p:cNvSpPr>
            <p:nvPr/>
          </p:nvSpPr>
          <p:spPr bwMode="auto">
            <a:xfrm>
              <a:off x="7658100" y="2328862"/>
              <a:ext cx="84138" cy="115888"/>
            </a:xfrm>
            <a:custGeom>
              <a:avLst/>
              <a:gdLst>
                <a:gd name="T0" fmla="*/ 20 w 31"/>
                <a:gd name="T1" fmla="*/ 42 h 43"/>
                <a:gd name="T2" fmla="*/ 20 w 31"/>
                <a:gd name="T3" fmla="*/ 40 h 43"/>
                <a:gd name="T4" fmla="*/ 20 w 31"/>
                <a:gd name="T5" fmla="*/ 39 h 43"/>
                <a:gd name="T6" fmla="*/ 16 w 31"/>
                <a:gd name="T7" fmla="*/ 41 h 43"/>
                <a:gd name="T8" fmla="*/ 12 w 31"/>
                <a:gd name="T9" fmla="*/ 43 h 43"/>
                <a:gd name="T10" fmla="*/ 7 w 31"/>
                <a:gd name="T11" fmla="*/ 42 h 43"/>
                <a:gd name="T12" fmla="*/ 3 w 31"/>
                <a:gd name="T13" fmla="*/ 39 h 43"/>
                <a:gd name="T14" fmla="*/ 1 w 31"/>
                <a:gd name="T15" fmla="*/ 35 h 43"/>
                <a:gd name="T16" fmla="*/ 0 w 31"/>
                <a:gd name="T17" fmla="*/ 30 h 43"/>
                <a:gd name="T18" fmla="*/ 1 w 31"/>
                <a:gd name="T19" fmla="*/ 25 h 43"/>
                <a:gd name="T20" fmla="*/ 4 w 31"/>
                <a:gd name="T21" fmla="*/ 21 h 43"/>
                <a:gd name="T22" fmla="*/ 9 w 31"/>
                <a:gd name="T23" fmla="*/ 18 h 43"/>
                <a:gd name="T24" fmla="*/ 16 w 31"/>
                <a:gd name="T25" fmla="*/ 17 h 43"/>
                <a:gd name="T26" fmla="*/ 19 w 31"/>
                <a:gd name="T27" fmla="*/ 17 h 43"/>
                <a:gd name="T28" fmla="*/ 19 w 31"/>
                <a:gd name="T29" fmla="*/ 14 h 43"/>
                <a:gd name="T30" fmla="*/ 18 w 31"/>
                <a:gd name="T31" fmla="*/ 10 h 43"/>
                <a:gd name="T32" fmla="*/ 15 w 31"/>
                <a:gd name="T33" fmla="*/ 9 h 43"/>
                <a:gd name="T34" fmla="*/ 12 w 31"/>
                <a:gd name="T35" fmla="*/ 10 h 43"/>
                <a:gd name="T36" fmla="*/ 11 w 31"/>
                <a:gd name="T37" fmla="*/ 13 h 43"/>
                <a:gd name="T38" fmla="*/ 1 w 31"/>
                <a:gd name="T39" fmla="*/ 13 h 43"/>
                <a:gd name="T40" fmla="*/ 2 w 31"/>
                <a:gd name="T41" fmla="*/ 8 h 43"/>
                <a:gd name="T42" fmla="*/ 5 w 31"/>
                <a:gd name="T43" fmla="*/ 4 h 43"/>
                <a:gd name="T44" fmla="*/ 9 w 31"/>
                <a:gd name="T45" fmla="*/ 1 h 43"/>
                <a:gd name="T46" fmla="*/ 16 w 31"/>
                <a:gd name="T47" fmla="*/ 0 h 43"/>
                <a:gd name="T48" fmla="*/ 21 w 31"/>
                <a:gd name="T49" fmla="*/ 1 h 43"/>
                <a:gd name="T50" fmla="*/ 26 w 31"/>
                <a:gd name="T51" fmla="*/ 4 h 43"/>
                <a:gd name="T52" fmla="*/ 29 w 31"/>
                <a:gd name="T53" fmla="*/ 8 h 43"/>
                <a:gd name="T54" fmla="*/ 30 w 31"/>
                <a:gd name="T55" fmla="*/ 14 h 43"/>
                <a:gd name="T56" fmla="*/ 30 w 31"/>
                <a:gd name="T57" fmla="*/ 32 h 43"/>
                <a:gd name="T58" fmla="*/ 30 w 31"/>
                <a:gd name="T59" fmla="*/ 35 h 43"/>
                <a:gd name="T60" fmla="*/ 30 w 31"/>
                <a:gd name="T61" fmla="*/ 37 h 43"/>
                <a:gd name="T62" fmla="*/ 30 w 31"/>
                <a:gd name="T63" fmla="*/ 39 h 43"/>
                <a:gd name="T64" fmla="*/ 31 w 31"/>
                <a:gd name="T65" fmla="*/ 41 h 43"/>
                <a:gd name="T66" fmla="*/ 31 w 31"/>
                <a:gd name="T67" fmla="*/ 42 h 43"/>
                <a:gd name="T68" fmla="*/ 20 w 31"/>
                <a:gd name="T69" fmla="*/ 42 h 43"/>
                <a:gd name="T70" fmla="*/ 14 w 31"/>
                <a:gd name="T71" fmla="*/ 34 h 43"/>
                <a:gd name="T72" fmla="*/ 17 w 31"/>
                <a:gd name="T73" fmla="*/ 33 h 43"/>
                <a:gd name="T74" fmla="*/ 19 w 31"/>
                <a:gd name="T75" fmla="*/ 32 h 43"/>
                <a:gd name="T76" fmla="*/ 19 w 31"/>
                <a:gd name="T77" fmla="*/ 23 h 43"/>
                <a:gd name="T78" fmla="*/ 16 w 31"/>
                <a:gd name="T79" fmla="*/ 23 h 43"/>
                <a:gd name="T80" fmla="*/ 14 w 31"/>
                <a:gd name="T81" fmla="*/ 24 h 43"/>
                <a:gd name="T82" fmla="*/ 12 w 31"/>
                <a:gd name="T83" fmla="*/ 25 h 43"/>
                <a:gd name="T84" fmla="*/ 11 w 31"/>
                <a:gd name="T85" fmla="*/ 27 h 43"/>
                <a:gd name="T86" fmla="*/ 11 w 31"/>
                <a:gd name="T87" fmla="*/ 30 h 43"/>
                <a:gd name="T88" fmla="*/ 12 w 31"/>
                <a:gd name="T89" fmla="*/ 33 h 43"/>
                <a:gd name="T90" fmla="*/ 14 w 31"/>
                <a:gd name="T91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" h="43">
                  <a:moveTo>
                    <a:pt x="20" y="42"/>
                  </a:moveTo>
                  <a:cubicBezTo>
                    <a:pt x="20" y="41"/>
                    <a:pt x="20" y="41"/>
                    <a:pt x="20" y="40"/>
                  </a:cubicBezTo>
                  <a:cubicBezTo>
                    <a:pt x="20" y="40"/>
                    <a:pt x="20" y="39"/>
                    <a:pt x="20" y="39"/>
                  </a:cubicBezTo>
                  <a:cubicBezTo>
                    <a:pt x="19" y="40"/>
                    <a:pt x="18" y="41"/>
                    <a:pt x="16" y="41"/>
                  </a:cubicBezTo>
                  <a:cubicBezTo>
                    <a:pt x="15" y="42"/>
                    <a:pt x="14" y="43"/>
                    <a:pt x="12" y="43"/>
                  </a:cubicBezTo>
                  <a:cubicBezTo>
                    <a:pt x="10" y="43"/>
                    <a:pt x="9" y="42"/>
                    <a:pt x="7" y="42"/>
                  </a:cubicBezTo>
                  <a:cubicBezTo>
                    <a:pt x="6" y="41"/>
                    <a:pt x="4" y="40"/>
                    <a:pt x="3" y="39"/>
                  </a:cubicBezTo>
                  <a:cubicBezTo>
                    <a:pt x="2" y="38"/>
                    <a:pt x="2" y="37"/>
                    <a:pt x="1" y="35"/>
                  </a:cubicBezTo>
                  <a:cubicBezTo>
                    <a:pt x="0" y="34"/>
                    <a:pt x="0" y="32"/>
                    <a:pt x="0" y="30"/>
                  </a:cubicBezTo>
                  <a:cubicBezTo>
                    <a:pt x="0" y="28"/>
                    <a:pt x="0" y="26"/>
                    <a:pt x="1" y="25"/>
                  </a:cubicBezTo>
                  <a:cubicBezTo>
                    <a:pt x="2" y="23"/>
                    <a:pt x="3" y="22"/>
                    <a:pt x="4" y="21"/>
                  </a:cubicBezTo>
                  <a:cubicBezTo>
                    <a:pt x="5" y="19"/>
                    <a:pt x="7" y="19"/>
                    <a:pt x="9" y="18"/>
                  </a:cubicBezTo>
                  <a:cubicBezTo>
                    <a:pt x="11" y="17"/>
                    <a:pt x="13" y="17"/>
                    <a:pt x="16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2"/>
                    <a:pt x="19" y="11"/>
                    <a:pt x="18" y="10"/>
                  </a:cubicBezTo>
                  <a:cubicBezTo>
                    <a:pt x="17" y="9"/>
                    <a:pt x="17" y="9"/>
                    <a:pt x="15" y="9"/>
                  </a:cubicBezTo>
                  <a:cubicBezTo>
                    <a:pt x="14" y="9"/>
                    <a:pt x="13" y="9"/>
                    <a:pt x="12" y="10"/>
                  </a:cubicBezTo>
                  <a:cubicBezTo>
                    <a:pt x="12" y="11"/>
                    <a:pt x="11" y="12"/>
                    <a:pt x="1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2"/>
                    <a:pt x="1" y="10"/>
                    <a:pt x="2" y="8"/>
                  </a:cubicBezTo>
                  <a:cubicBezTo>
                    <a:pt x="2" y="7"/>
                    <a:pt x="3" y="5"/>
                    <a:pt x="5" y="4"/>
                  </a:cubicBezTo>
                  <a:cubicBezTo>
                    <a:pt x="6" y="3"/>
                    <a:pt x="8" y="2"/>
                    <a:pt x="9" y="1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18" y="0"/>
                    <a:pt x="19" y="1"/>
                    <a:pt x="21" y="1"/>
                  </a:cubicBezTo>
                  <a:cubicBezTo>
                    <a:pt x="23" y="2"/>
                    <a:pt x="24" y="3"/>
                    <a:pt x="26" y="4"/>
                  </a:cubicBezTo>
                  <a:cubicBezTo>
                    <a:pt x="27" y="5"/>
                    <a:pt x="28" y="6"/>
                    <a:pt x="29" y="8"/>
                  </a:cubicBezTo>
                  <a:cubicBezTo>
                    <a:pt x="29" y="9"/>
                    <a:pt x="30" y="12"/>
                    <a:pt x="30" y="14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3"/>
                    <a:pt x="30" y="34"/>
                    <a:pt x="30" y="35"/>
                  </a:cubicBezTo>
                  <a:cubicBezTo>
                    <a:pt x="30" y="36"/>
                    <a:pt x="30" y="37"/>
                    <a:pt x="30" y="37"/>
                  </a:cubicBezTo>
                  <a:cubicBezTo>
                    <a:pt x="30" y="38"/>
                    <a:pt x="30" y="39"/>
                    <a:pt x="30" y="39"/>
                  </a:cubicBezTo>
                  <a:cubicBezTo>
                    <a:pt x="31" y="40"/>
                    <a:pt x="31" y="41"/>
                    <a:pt x="31" y="41"/>
                  </a:cubicBezTo>
                  <a:cubicBezTo>
                    <a:pt x="31" y="42"/>
                    <a:pt x="31" y="42"/>
                    <a:pt x="31" y="42"/>
                  </a:cubicBezTo>
                  <a:lnTo>
                    <a:pt x="20" y="42"/>
                  </a:lnTo>
                  <a:close/>
                  <a:moveTo>
                    <a:pt x="14" y="34"/>
                  </a:moveTo>
                  <a:cubicBezTo>
                    <a:pt x="15" y="34"/>
                    <a:pt x="16" y="34"/>
                    <a:pt x="17" y="33"/>
                  </a:cubicBezTo>
                  <a:cubicBezTo>
                    <a:pt x="18" y="33"/>
                    <a:pt x="19" y="32"/>
                    <a:pt x="19" y="3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4"/>
                    <a:pt x="14" y="24"/>
                  </a:cubicBezTo>
                  <a:cubicBezTo>
                    <a:pt x="13" y="24"/>
                    <a:pt x="13" y="25"/>
                    <a:pt x="12" y="25"/>
                  </a:cubicBezTo>
                  <a:cubicBezTo>
                    <a:pt x="12" y="26"/>
                    <a:pt x="11" y="26"/>
                    <a:pt x="11" y="27"/>
                  </a:cubicBezTo>
                  <a:cubicBezTo>
                    <a:pt x="11" y="28"/>
                    <a:pt x="11" y="29"/>
                    <a:pt x="11" y="30"/>
                  </a:cubicBezTo>
                  <a:cubicBezTo>
                    <a:pt x="11" y="31"/>
                    <a:pt x="11" y="32"/>
                    <a:pt x="12" y="33"/>
                  </a:cubicBezTo>
                  <a:cubicBezTo>
                    <a:pt x="12" y="34"/>
                    <a:pt x="13" y="34"/>
                    <a:pt x="14" y="34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39" name="Freeform 399"/>
            <p:cNvSpPr>
              <a:spLocks/>
            </p:cNvSpPr>
            <p:nvPr/>
          </p:nvSpPr>
          <p:spPr bwMode="auto">
            <a:xfrm>
              <a:off x="7756525" y="2328862"/>
              <a:ext cx="82550" cy="115888"/>
            </a:xfrm>
            <a:custGeom>
              <a:avLst/>
              <a:gdLst>
                <a:gd name="T0" fmla="*/ 16 w 31"/>
                <a:gd name="T1" fmla="*/ 34 h 43"/>
                <a:gd name="T2" fmla="*/ 19 w 31"/>
                <a:gd name="T3" fmla="*/ 32 h 43"/>
                <a:gd name="T4" fmla="*/ 21 w 31"/>
                <a:gd name="T5" fmla="*/ 28 h 43"/>
                <a:gd name="T6" fmla="*/ 31 w 31"/>
                <a:gd name="T7" fmla="*/ 28 h 43"/>
                <a:gd name="T8" fmla="*/ 29 w 31"/>
                <a:gd name="T9" fmla="*/ 34 h 43"/>
                <a:gd name="T10" fmla="*/ 26 w 31"/>
                <a:gd name="T11" fmla="*/ 39 h 43"/>
                <a:gd name="T12" fmla="*/ 22 w 31"/>
                <a:gd name="T13" fmla="*/ 41 h 43"/>
                <a:gd name="T14" fmla="*/ 16 w 31"/>
                <a:gd name="T15" fmla="*/ 43 h 43"/>
                <a:gd name="T16" fmla="*/ 9 w 31"/>
                <a:gd name="T17" fmla="*/ 41 h 43"/>
                <a:gd name="T18" fmla="*/ 4 w 31"/>
                <a:gd name="T19" fmla="*/ 37 h 43"/>
                <a:gd name="T20" fmla="*/ 1 w 31"/>
                <a:gd name="T21" fmla="*/ 31 h 43"/>
                <a:gd name="T22" fmla="*/ 0 w 31"/>
                <a:gd name="T23" fmla="*/ 23 h 43"/>
                <a:gd name="T24" fmla="*/ 0 w 31"/>
                <a:gd name="T25" fmla="*/ 20 h 43"/>
                <a:gd name="T26" fmla="*/ 1 w 31"/>
                <a:gd name="T27" fmla="*/ 12 h 43"/>
                <a:gd name="T28" fmla="*/ 4 w 31"/>
                <a:gd name="T29" fmla="*/ 6 h 43"/>
                <a:gd name="T30" fmla="*/ 9 w 31"/>
                <a:gd name="T31" fmla="*/ 2 h 43"/>
                <a:gd name="T32" fmla="*/ 16 w 31"/>
                <a:gd name="T33" fmla="*/ 0 h 43"/>
                <a:gd name="T34" fmla="*/ 22 w 31"/>
                <a:gd name="T35" fmla="*/ 1 h 43"/>
                <a:gd name="T36" fmla="*/ 27 w 31"/>
                <a:gd name="T37" fmla="*/ 5 h 43"/>
                <a:gd name="T38" fmla="*/ 30 w 31"/>
                <a:gd name="T39" fmla="*/ 9 h 43"/>
                <a:gd name="T40" fmla="*/ 31 w 31"/>
                <a:gd name="T41" fmla="*/ 16 h 43"/>
                <a:gd name="T42" fmla="*/ 21 w 31"/>
                <a:gd name="T43" fmla="*/ 16 h 43"/>
                <a:gd name="T44" fmla="*/ 20 w 31"/>
                <a:gd name="T45" fmla="*/ 11 h 43"/>
                <a:gd name="T46" fmla="*/ 16 w 31"/>
                <a:gd name="T47" fmla="*/ 9 h 43"/>
                <a:gd name="T48" fmla="*/ 13 w 31"/>
                <a:gd name="T49" fmla="*/ 10 h 43"/>
                <a:gd name="T50" fmla="*/ 12 w 31"/>
                <a:gd name="T51" fmla="*/ 12 h 43"/>
                <a:gd name="T52" fmla="*/ 11 w 31"/>
                <a:gd name="T53" fmla="*/ 15 h 43"/>
                <a:gd name="T54" fmla="*/ 11 w 31"/>
                <a:gd name="T55" fmla="*/ 20 h 43"/>
                <a:gd name="T56" fmla="*/ 11 w 31"/>
                <a:gd name="T57" fmla="*/ 23 h 43"/>
                <a:gd name="T58" fmla="*/ 11 w 31"/>
                <a:gd name="T59" fmla="*/ 28 h 43"/>
                <a:gd name="T60" fmla="*/ 12 w 31"/>
                <a:gd name="T61" fmla="*/ 31 h 43"/>
                <a:gd name="T62" fmla="*/ 13 w 31"/>
                <a:gd name="T63" fmla="*/ 33 h 43"/>
                <a:gd name="T64" fmla="*/ 16 w 31"/>
                <a:gd name="T65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" h="43">
                  <a:moveTo>
                    <a:pt x="16" y="34"/>
                  </a:moveTo>
                  <a:cubicBezTo>
                    <a:pt x="17" y="34"/>
                    <a:pt x="19" y="33"/>
                    <a:pt x="19" y="32"/>
                  </a:cubicBezTo>
                  <a:cubicBezTo>
                    <a:pt x="20" y="31"/>
                    <a:pt x="21" y="30"/>
                    <a:pt x="2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30"/>
                    <a:pt x="30" y="32"/>
                    <a:pt x="29" y="34"/>
                  </a:cubicBezTo>
                  <a:cubicBezTo>
                    <a:pt x="29" y="36"/>
                    <a:pt x="28" y="37"/>
                    <a:pt x="26" y="39"/>
                  </a:cubicBezTo>
                  <a:cubicBezTo>
                    <a:pt x="25" y="40"/>
                    <a:pt x="24" y="41"/>
                    <a:pt x="22" y="41"/>
                  </a:cubicBezTo>
                  <a:cubicBezTo>
                    <a:pt x="20" y="42"/>
                    <a:pt x="18" y="43"/>
                    <a:pt x="16" y="43"/>
                  </a:cubicBezTo>
                  <a:cubicBezTo>
                    <a:pt x="13" y="43"/>
                    <a:pt x="11" y="42"/>
                    <a:pt x="9" y="41"/>
                  </a:cubicBezTo>
                  <a:cubicBezTo>
                    <a:pt x="7" y="40"/>
                    <a:pt x="5" y="39"/>
                    <a:pt x="4" y="37"/>
                  </a:cubicBezTo>
                  <a:cubicBezTo>
                    <a:pt x="3" y="36"/>
                    <a:pt x="2" y="34"/>
                    <a:pt x="1" y="31"/>
                  </a:cubicBezTo>
                  <a:cubicBezTo>
                    <a:pt x="0" y="29"/>
                    <a:pt x="0" y="26"/>
                    <a:pt x="0" y="2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6"/>
                  </a:cubicBezTo>
                  <a:cubicBezTo>
                    <a:pt x="5" y="4"/>
                    <a:pt x="7" y="3"/>
                    <a:pt x="9" y="2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18" y="0"/>
                    <a:pt x="20" y="1"/>
                    <a:pt x="22" y="1"/>
                  </a:cubicBezTo>
                  <a:cubicBezTo>
                    <a:pt x="24" y="2"/>
                    <a:pt x="25" y="3"/>
                    <a:pt x="27" y="5"/>
                  </a:cubicBezTo>
                  <a:cubicBezTo>
                    <a:pt x="28" y="6"/>
                    <a:pt x="29" y="8"/>
                    <a:pt x="30" y="9"/>
                  </a:cubicBezTo>
                  <a:cubicBezTo>
                    <a:pt x="30" y="11"/>
                    <a:pt x="31" y="14"/>
                    <a:pt x="3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4"/>
                    <a:pt x="20" y="12"/>
                    <a:pt x="20" y="11"/>
                  </a:cubicBezTo>
                  <a:cubicBezTo>
                    <a:pt x="19" y="10"/>
                    <a:pt x="18" y="9"/>
                    <a:pt x="16" y="9"/>
                  </a:cubicBezTo>
                  <a:cubicBezTo>
                    <a:pt x="15" y="9"/>
                    <a:pt x="14" y="10"/>
                    <a:pt x="13" y="10"/>
                  </a:cubicBezTo>
                  <a:cubicBezTo>
                    <a:pt x="12" y="10"/>
                    <a:pt x="12" y="11"/>
                    <a:pt x="12" y="12"/>
                  </a:cubicBezTo>
                  <a:cubicBezTo>
                    <a:pt x="11" y="13"/>
                    <a:pt x="11" y="14"/>
                    <a:pt x="11" y="15"/>
                  </a:cubicBezTo>
                  <a:cubicBezTo>
                    <a:pt x="11" y="17"/>
                    <a:pt x="11" y="18"/>
                    <a:pt x="11" y="20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5"/>
                    <a:pt x="11" y="26"/>
                    <a:pt x="11" y="28"/>
                  </a:cubicBezTo>
                  <a:cubicBezTo>
                    <a:pt x="11" y="29"/>
                    <a:pt x="11" y="30"/>
                    <a:pt x="12" y="31"/>
                  </a:cubicBezTo>
                  <a:cubicBezTo>
                    <a:pt x="12" y="32"/>
                    <a:pt x="12" y="33"/>
                    <a:pt x="13" y="33"/>
                  </a:cubicBezTo>
                  <a:cubicBezTo>
                    <a:pt x="14" y="33"/>
                    <a:pt x="15" y="34"/>
                    <a:pt x="16" y="34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40" name="Freeform 400"/>
            <p:cNvSpPr>
              <a:spLocks/>
            </p:cNvSpPr>
            <p:nvPr/>
          </p:nvSpPr>
          <p:spPr bwMode="auto">
            <a:xfrm>
              <a:off x="7854950" y="2286000"/>
              <a:ext cx="90488" cy="155575"/>
            </a:xfrm>
            <a:custGeom>
              <a:avLst/>
              <a:gdLst>
                <a:gd name="T0" fmla="*/ 23 w 57"/>
                <a:gd name="T1" fmla="*/ 71 h 98"/>
                <a:gd name="T2" fmla="*/ 17 w 57"/>
                <a:gd name="T3" fmla="*/ 76 h 98"/>
                <a:gd name="T4" fmla="*/ 17 w 57"/>
                <a:gd name="T5" fmla="*/ 98 h 98"/>
                <a:gd name="T6" fmla="*/ 0 w 57"/>
                <a:gd name="T7" fmla="*/ 98 h 98"/>
                <a:gd name="T8" fmla="*/ 0 w 57"/>
                <a:gd name="T9" fmla="*/ 0 h 98"/>
                <a:gd name="T10" fmla="*/ 17 w 57"/>
                <a:gd name="T11" fmla="*/ 0 h 98"/>
                <a:gd name="T12" fmla="*/ 17 w 57"/>
                <a:gd name="T13" fmla="*/ 52 h 98"/>
                <a:gd name="T14" fmla="*/ 21 w 57"/>
                <a:gd name="T15" fmla="*/ 49 h 98"/>
                <a:gd name="T16" fmla="*/ 33 w 57"/>
                <a:gd name="T17" fmla="*/ 29 h 98"/>
                <a:gd name="T18" fmla="*/ 55 w 57"/>
                <a:gd name="T19" fmla="*/ 29 h 98"/>
                <a:gd name="T20" fmla="*/ 34 w 57"/>
                <a:gd name="T21" fmla="*/ 58 h 98"/>
                <a:gd name="T22" fmla="*/ 57 w 57"/>
                <a:gd name="T23" fmla="*/ 98 h 98"/>
                <a:gd name="T24" fmla="*/ 36 w 57"/>
                <a:gd name="T25" fmla="*/ 98 h 98"/>
                <a:gd name="T26" fmla="*/ 23 w 57"/>
                <a:gd name="T27" fmla="*/ 7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98">
                  <a:moveTo>
                    <a:pt x="23" y="71"/>
                  </a:moveTo>
                  <a:lnTo>
                    <a:pt x="17" y="76"/>
                  </a:lnTo>
                  <a:lnTo>
                    <a:pt x="17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52"/>
                  </a:lnTo>
                  <a:lnTo>
                    <a:pt x="21" y="49"/>
                  </a:lnTo>
                  <a:lnTo>
                    <a:pt x="33" y="29"/>
                  </a:lnTo>
                  <a:lnTo>
                    <a:pt x="55" y="29"/>
                  </a:lnTo>
                  <a:lnTo>
                    <a:pt x="34" y="58"/>
                  </a:lnTo>
                  <a:lnTo>
                    <a:pt x="57" y="98"/>
                  </a:lnTo>
                  <a:lnTo>
                    <a:pt x="36" y="98"/>
                  </a:lnTo>
                  <a:lnTo>
                    <a:pt x="23" y="7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4709" name="Freeform 671"/>
          <p:cNvSpPr>
            <a:spLocks noEditPoints="1"/>
          </p:cNvSpPr>
          <p:nvPr/>
        </p:nvSpPr>
        <p:spPr bwMode="auto">
          <a:xfrm>
            <a:off x="7010400" y="2179608"/>
            <a:ext cx="536575" cy="538163"/>
          </a:xfrm>
          <a:custGeom>
            <a:avLst/>
            <a:gdLst>
              <a:gd name="T0" fmla="*/ 101 w 199"/>
              <a:gd name="T1" fmla="*/ 22 h 199"/>
              <a:gd name="T2" fmla="*/ 101 w 199"/>
              <a:gd name="T3" fmla="*/ 77 h 199"/>
              <a:gd name="T4" fmla="*/ 70 w 199"/>
              <a:gd name="T5" fmla="*/ 82 h 199"/>
              <a:gd name="T6" fmla="*/ 40 w 199"/>
              <a:gd name="T7" fmla="*/ 42 h 199"/>
              <a:gd name="T8" fmla="*/ 0 w 199"/>
              <a:gd name="T9" fmla="*/ 42 h 199"/>
              <a:gd name="T10" fmla="*/ 29 w 199"/>
              <a:gd name="T11" fmla="*/ 60 h 199"/>
              <a:gd name="T12" fmla="*/ 57 w 199"/>
              <a:gd name="T13" fmla="*/ 108 h 199"/>
              <a:gd name="T14" fmla="*/ 42 w 199"/>
              <a:gd name="T15" fmla="*/ 151 h 199"/>
              <a:gd name="T16" fmla="*/ 0 w 199"/>
              <a:gd name="T17" fmla="*/ 172 h 199"/>
              <a:gd name="T18" fmla="*/ 53 w 199"/>
              <a:gd name="T19" fmla="*/ 172 h 199"/>
              <a:gd name="T20" fmla="*/ 70 w 199"/>
              <a:gd name="T21" fmla="*/ 135 h 199"/>
              <a:gd name="T22" fmla="*/ 119 w 199"/>
              <a:gd name="T23" fmla="*/ 125 h 199"/>
              <a:gd name="T24" fmla="*/ 150 w 199"/>
              <a:gd name="T25" fmla="*/ 139 h 199"/>
              <a:gd name="T26" fmla="*/ 199 w 199"/>
              <a:gd name="T27" fmla="*/ 139 h 199"/>
              <a:gd name="T28" fmla="*/ 154 w 199"/>
              <a:gd name="T29" fmla="*/ 127 h 199"/>
              <a:gd name="T30" fmla="*/ 124 w 199"/>
              <a:gd name="T31" fmla="*/ 108 h 199"/>
              <a:gd name="T32" fmla="*/ 155 w 199"/>
              <a:gd name="T33" fmla="*/ 77 h 199"/>
              <a:gd name="T34" fmla="*/ 190 w 199"/>
              <a:gd name="T35" fmla="*/ 64 h 199"/>
              <a:gd name="T36" fmla="*/ 150 w 199"/>
              <a:gd name="T37" fmla="*/ 64 h 199"/>
              <a:gd name="T38" fmla="*/ 119 w 199"/>
              <a:gd name="T39" fmla="*/ 91 h 199"/>
              <a:gd name="T40" fmla="*/ 120 w 199"/>
              <a:gd name="T41" fmla="*/ 44 h 199"/>
              <a:gd name="T42" fmla="*/ 146 w 199"/>
              <a:gd name="T43" fmla="*/ 22 h 199"/>
              <a:gd name="T44" fmla="*/ 124 w 199"/>
              <a:gd name="T45" fmla="*/ 9 h 199"/>
              <a:gd name="T46" fmla="*/ 124 w 199"/>
              <a:gd name="T47" fmla="*/ 35 h 199"/>
              <a:gd name="T48" fmla="*/ 124 w 199"/>
              <a:gd name="T49" fmla="*/ 9 h 199"/>
              <a:gd name="T50" fmla="*/ 31 w 199"/>
              <a:gd name="T51" fmla="*/ 42 h 199"/>
              <a:gd name="T52" fmla="*/ 9 w 199"/>
              <a:gd name="T53" fmla="*/ 42 h 199"/>
              <a:gd name="T54" fmla="*/ 170 w 199"/>
              <a:gd name="T55" fmla="*/ 53 h 199"/>
              <a:gd name="T56" fmla="*/ 170 w 199"/>
              <a:gd name="T57" fmla="*/ 75 h 199"/>
              <a:gd name="T58" fmla="*/ 170 w 199"/>
              <a:gd name="T59" fmla="*/ 53 h 199"/>
              <a:gd name="T60" fmla="*/ 115 w 199"/>
              <a:gd name="T61" fmla="*/ 108 h 199"/>
              <a:gd name="T62" fmla="*/ 66 w 199"/>
              <a:gd name="T63" fmla="*/ 108 h 199"/>
              <a:gd name="T64" fmla="*/ 174 w 199"/>
              <a:gd name="T65" fmla="*/ 124 h 199"/>
              <a:gd name="T66" fmla="*/ 174 w 199"/>
              <a:gd name="T67" fmla="*/ 155 h 199"/>
              <a:gd name="T68" fmla="*/ 174 w 199"/>
              <a:gd name="T69" fmla="*/ 124 h 199"/>
              <a:gd name="T70" fmla="*/ 44 w 199"/>
              <a:gd name="T71" fmla="*/ 172 h 199"/>
              <a:gd name="T72" fmla="*/ 9 w 199"/>
              <a:gd name="T73" fmla="*/ 172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9" h="199">
                <a:moveTo>
                  <a:pt x="124" y="0"/>
                </a:moveTo>
                <a:cubicBezTo>
                  <a:pt x="111" y="0"/>
                  <a:pt x="101" y="10"/>
                  <a:pt x="101" y="22"/>
                </a:cubicBezTo>
                <a:cubicBezTo>
                  <a:pt x="101" y="30"/>
                  <a:pt x="105" y="37"/>
                  <a:pt x="111" y="41"/>
                </a:cubicBezTo>
                <a:cubicBezTo>
                  <a:pt x="101" y="77"/>
                  <a:pt x="101" y="77"/>
                  <a:pt x="101" y="77"/>
                </a:cubicBezTo>
                <a:cubicBezTo>
                  <a:pt x="97" y="76"/>
                  <a:pt x="94" y="75"/>
                  <a:pt x="90" y="75"/>
                </a:cubicBezTo>
                <a:cubicBezTo>
                  <a:pt x="83" y="75"/>
                  <a:pt x="76" y="78"/>
                  <a:pt x="70" y="82"/>
                </a:cubicBezTo>
                <a:cubicBezTo>
                  <a:pt x="36" y="54"/>
                  <a:pt x="36" y="54"/>
                  <a:pt x="36" y="54"/>
                </a:cubicBezTo>
                <a:cubicBezTo>
                  <a:pt x="38" y="50"/>
                  <a:pt x="40" y="46"/>
                  <a:pt x="40" y="42"/>
                </a:cubicBezTo>
                <a:cubicBezTo>
                  <a:pt x="40" y="31"/>
                  <a:pt x="31" y="22"/>
                  <a:pt x="20" y="22"/>
                </a:cubicBezTo>
                <a:cubicBezTo>
                  <a:pt x="9" y="22"/>
                  <a:pt x="0" y="31"/>
                  <a:pt x="0" y="42"/>
                </a:cubicBezTo>
                <a:cubicBezTo>
                  <a:pt x="0" y="53"/>
                  <a:pt x="9" y="62"/>
                  <a:pt x="20" y="62"/>
                </a:cubicBezTo>
                <a:cubicBezTo>
                  <a:pt x="23" y="62"/>
                  <a:pt x="26" y="61"/>
                  <a:pt x="29" y="60"/>
                </a:cubicBezTo>
                <a:cubicBezTo>
                  <a:pt x="64" y="89"/>
                  <a:pt x="64" y="89"/>
                  <a:pt x="64" y="89"/>
                </a:cubicBezTo>
                <a:cubicBezTo>
                  <a:pt x="60" y="94"/>
                  <a:pt x="57" y="101"/>
                  <a:pt x="57" y="108"/>
                </a:cubicBezTo>
                <a:cubicBezTo>
                  <a:pt x="57" y="116"/>
                  <a:pt x="60" y="123"/>
                  <a:pt x="64" y="128"/>
                </a:cubicBezTo>
                <a:cubicBezTo>
                  <a:pt x="42" y="151"/>
                  <a:pt x="42" y="151"/>
                  <a:pt x="42" y="151"/>
                </a:cubicBezTo>
                <a:cubicBezTo>
                  <a:pt x="37" y="148"/>
                  <a:pt x="32" y="146"/>
                  <a:pt x="26" y="146"/>
                </a:cubicBezTo>
                <a:cubicBezTo>
                  <a:pt x="12" y="146"/>
                  <a:pt x="0" y="158"/>
                  <a:pt x="0" y="172"/>
                </a:cubicBezTo>
                <a:cubicBezTo>
                  <a:pt x="0" y="187"/>
                  <a:pt x="12" y="199"/>
                  <a:pt x="26" y="199"/>
                </a:cubicBezTo>
                <a:cubicBezTo>
                  <a:pt x="41" y="199"/>
                  <a:pt x="53" y="187"/>
                  <a:pt x="53" y="172"/>
                </a:cubicBezTo>
                <a:cubicBezTo>
                  <a:pt x="53" y="167"/>
                  <a:pt x="51" y="161"/>
                  <a:pt x="48" y="157"/>
                </a:cubicBezTo>
                <a:cubicBezTo>
                  <a:pt x="70" y="135"/>
                  <a:pt x="70" y="135"/>
                  <a:pt x="70" y="135"/>
                </a:cubicBezTo>
                <a:cubicBezTo>
                  <a:pt x="76" y="139"/>
                  <a:pt x="83" y="142"/>
                  <a:pt x="90" y="142"/>
                </a:cubicBezTo>
                <a:cubicBezTo>
                  <a:pt x="103" y="142"/>
                  <a:pt x="113" y="135"/>
                  <a:pt x="119" y="125"/>
                </a:cubicBezTo>
                <a:cubicBezTo>
                  <a:pt x="150" y="135"/>
                  <a:pt x="150" y="135"/>
                  <a:pt x="150" y="135"/>
                </a:cubicBezTo>
                <a:cubicBezTo>
                  <a:pt x="150" y="137"/>
                  <a:pt x="150" y="138"/>
                  <a:pt x="150" y="139"/>
                </a:cubicBezTo>
                <a:cubicBezTo>
                  <a:pt x="150" y="153"/>
                  <a:pt x="161" y="164"/>
                  <a:pt x="174" y="164"/>
                </a:cubicBezTo>
                <a:cubicBezTo>
                  <a:pt x="188" y="164"/>
                  <a:pt x="199" y="153"/>
                  <a:pt x="199" y="139"/>
                </a:cubicBezTo>
                <a:cubicBezTo>
                  <a:pt x="199" y="126"/>
                  <a:pt x="188" y="115"/>
                  <a:pt x="174" y="115"/>
                </a:cubicBezTo>
                <a:cubicBezTo>
                  <a:pt x="166" y="115"/>
                  <a:pt x="158" y="120"/>
                  <a:pt x="154" y="127"/>
                </a:cubicBezTo>
                <a:cubicBezTo>
                  <a:pt x="122" y="117"/>
                  <a:pt x="122" y="117"/>
                  <a:pt x="122" y="117"/>
                </a:cubicBezTo>
                <a:cubicBezTo>
                  <a:pt x="123" y="114"/>
                  <a:pt x="124" y="111"/>
                  <a:pt x="124" y="108"/>
                </a:cubicBezTo>
                <a:cubicBezTo>
                  <a:pt x="124" y="105"/>
                  <a:pt x="123" y="102"/>
                  <a:pt x="122" y="99"/>
                </a:cubicBezTo>
                <a:cubicBezTo>
                  <a:pt x="155" y="77"/>
                  <a:pt x="155" y="77"/>
                  <a:pt x="155" y="77"/>
                </a:cubicBezTo>
                <a:cubicBezTo>
                  <a:pt x="159" y="81"/>
                  <a:pt x="164" y="84"/>
                  <a:pt x="170" y="84"/>
                </a:cubicBezTo>
                <a:cubicBezTo>
                  <a:pt x="181" y="84"/>
                  <a:pt x="190" y="75"/>
                  <a:pt x="190" y="64"/>
                </a:cubicBezTo>
                <a:cubicBezTo>
                  <a:pt x="190" y="53"/>
                  <a:pt x="181" y="44"/>
                  <a:pt x="170" y="44"/>
                </a:cubicBezTo>
                <a:cubicBezTo>
                  <a:pt x="159" y="44"/>
                  <a:pt x="150" y="53"/>
                  <a:pt x="150" y="64"/>
                </a:cubicBezTo>
                <a:cubicBezTo>
                  <a:pt x="150" y="66"/>
                  <a:pt x="150" y="68"/>
                  <a:pt x="151" y="69"/>
                </a:cubicBezTo>
                <a:cubicBezTo>
                  <a:pt x="119" y="91"/>
                  <a:pt x="119" y="91"/>
                  <a:pt x="119" y="91"/>
                </a:cubicBezTo>
                <a:cubicBezTo>
                  <a:pt x="116" y="87"/>
                  <a:pt x="113" y="83"/>
                  <a:pt x="109" y="81"/>
                </a:cubicBezTo>
                <a:cubicBezTo>
                  <a:pt x="120" y="44"/>
                  <a:pt x="120" y="44"/>
                  <a:pt x="120" y="44"/>
                </a:cubicBezTo>
                <a:cubicBezTo>
                  <a:pt x="121" y="44"/>
                  <a:pt x="122" y="44"/>
                  <a:pt x="124" y="44"/>
                </a:cubicBezTo>
                <a:cubicBezTo>
                  <a:pt x="136" y="44"/>
                  <a:pt x="146" y="34"/>
                  <a:pt x="146" y="22"/>
                </a:cubicBezTo>
                <a:cubicBezTo>
                  <a:pt x="146" y="10"/>
                  <a:pt x="136" y="0"/>
                  <a:pt x="124" y="0"/>
                </a:cubicBezTo>
                <a:close/>
                <a:moveTo>
                  <a:pt x="124" y="9"/>
                </a:moveTo>
                <a:cubicBezTo>
                  <a:pt x="131" y="9"/>
                  <a:pt x="137" y="15"/>
                  <a:pt x="137" y="22"/>
                </a:cubicBezTo>
                <a:cubicBezTo>
                  <a:pt x="137" y="30"/>
                  <a:pt x="131" y="35"/>
                  <a:pt x="124" y="35"/>
                </a:cubicBezTo>
                <a:cubicBezTo>
                  <a:pt x="116" y="35"/>
                  <a:pt x="110" y="30"/>
                  <a:pt x="110" y="22"/>
                </a:cubicBezTo>
                <a:cubicBezTo>
                  <a:pt x="110" y="15"/>
                  <a:pt x="116" y="9"/>
                  <a:pt x="124" y="9"/>
                </a:cubicBezTo>
                <a:close/>
                <a:moveTo>
                  <a:pt x="20" y="31"/>
                </a:moveTo>
                <a:cubicBezTo>
                  <a:pt x="26" y="31"/>
                  <a:pt x="31" y="36"/>
                  <a:pt x="31" y="42"/>
                </a:cubicBezTo>
                <a:cubicBezTo>
                  <a:pt x="31" y="48"/>
                  <a:pt x="26" y="53"/>
                  <a:pt x="20" y="53"/>
                </a:cubicBezTo>
                <a:cubicBezTo>
                  <a:pt x="13" y="53"/>
                  <a:pt x="9" y="48"/>
                  <a:pt x="9" y="42"/>
                </a:cubicBezTo>
                <a:cubicBezTo>
                  <a:pt x="9" y="36"/>
                  <a:pt x="13" y="31"/>
                  <a:pt x="20" y="31"/>
                </a:cubicBezTo>
                <a:close/>
                <a:moveTo>
                  <a:pt x="170" y="53"/>
                </a:moveTo>
                <a:cubicBezTo>
                  <a:pt x="176" y="53"/>
                  <a:pt x="181" y="58"/>
                  <a:pt x="181" y="64"/>
                </a:cubicBezTo>
                <a:cubicBezTo>
                  <a:pt x="181" y="70"/>
                  <a:pt x="176" y="75"/>
                  <a:pt x="170" y="75"/>
                </a:cubicBezTo>
                <a:cubicBezTo>
                  <a:pt x="164" y="75"/>
                  <a:pt x="159" y="70"/>
                  <a:pt x="159" y="64"/>
                </a:cubicBezTo>
                <a:cubicBezTo>
                  <a:pt x="159" y="58"/>
                  <a:pt x="164" y="53"/>
                  <a:pt x="170" y="53"/>
                </a:cubicBezTo>
                <a:close/>
                <a:moveTo>
                  <a:pt x="90" y="84"/>
                </a:moveTo>
                <a:cubicBezTo>
                  <a:pt x="104" y="84"/>
                  <a:pt x="115" y="95"/>
                  <a:pt x="115" y="108"/>
                </a:cubicBezTo>
                <a:cubicBezTo>
                  <a:pt x="115" y="122"/>
                  <a:pt x="104" y="133"/>
                  <a:pt x="90" y="133"/>
                </a:cubicBezTo>
                <a:cubicBezTo>
                  <a:pt x="77" y="133"/>
                  <a:pt x="66" y="122"/>
                  <a:pt x="66" y="108"/>
                </a:cubicBezTo>
                <a:cubicBezTo>
                  <a:pt x="66" y="95"/>
                  <a:pt x="77" y="84"/>
                  <a:pt x="90" y="84"/>
                </a:cubicBezTo>
                <a:close/>
                <a:moveTo>
                  <a:pt x="174" y="124"/>
                </a:moveTo>
                <a:cubicBezTo>
                  <a:pt x="183" y="124"/>
                  <a:pt x="190" y="131"/>
                  <a:pt x="190" y="139"/>
                </a:cubicBezTo>
                <a:cubicBezTo>
                  <a:pt x="190" y="148"/>
                  <a:pt x="183" y="155"/>
                  <a:pt x="174" y="155"/>
                </a:cubicBezTo>
                <a:cubicBezTo>
                  <a:pt x="166" y="155"/>
                  <a:pt x="159" y="148"/>
                  <a:pt x="159" y="139"/>
                </a:cubicBezTo>
                <a:cubicBezTo>
                  <a:pt x="159" y="131"/>
                  <a:pt x="166" y="124"/>
                  <a:pt x="174" y="124"/>
                </a:cubicBezTo>
                <a:close/>
                <a:moveTo>
                  <a:pt x="26" y="155"/>
                </a:moveTo>
                <a:cubicBezTo>
                  <a:pt x="36" y="155"/>
                  <a:pt x="44" y="163"/>
                  <a:pt x="44" y="172"/>
                </a:cubicBezTo>
                <a:cubicBezTo>
                  <a:pt x="44" y="182"/>
                  <a:pt x="36" y="190"/>
                  <a:pt x="26" y="190"/>
                </a:cubicBezTo>
                <a:cubicBezTo>
                  <a:pt x="16" y="190"/>
                  <a:pt x="9" y="182"/>
                  <a:pt x="9" y="172"/>
                </a:cubicBezTo>
                <a:cubicBezTo>
                  <a:pt x="9" y="163"/>
                  <a:pt x="16" y="155"/>
                  <a:pt x="26" y="1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9" name="Group 8"/>
          <p:cNvGrpSpPr/>
          <p:nvPr/>
        </p:nvGrpSpPr>
        <p:grpSpPr>
          <a:xfrm>
            <a:off x="304800" y="2997177"/>
            <a:ext cx="2556000" cy="252000"/>
            <a:chOff x="457200" y="2273301"/>
            <a:chExt cx="1998663" cy="188912"/>
          </a:xfrm>
        </p:grpSpPr>
        <p:sp>
          <p:nvSpPr>
            <p:cNvPr id="15256" name="Freeform 15"/>
            <p:cNvSpPr>
              <a:spLocks/>
            </p:cNvSpPr>
            <p:nvPr/>
          </p:nvSpPr>
          <p:spPr bwMode="auto">
            <a:xfrm>
              <a:off x="457200" y="2273301"/>
              <a:ext cx="192088" cy="169863"/>
            </a:xfrm>
            <a:custGeom>
              <a:avLst/>
              <a:gdLst>
                <a:gd name="T0" fmla="*/ 4 w 71"/>
                <a:gd name="T1" fmla="*/ 63 h 63"/>
                <a:gd name="T2" fmla="*/ 2 w 71"/>
                <a:gd name="T3" fmla="*/ 57 h 63"/>
                <a:gd name="T4" fmla="*/ 32 w 71"/>
                <a:gd name="T5" fmla="*/ 3 h 63"/>
                <a:gd name="T6" fmla="*/ 39 w 71"/>
                <a:gd name="T7" fmla="*/ 3 h 63"/>
                <a:gd name="T8" fmla="*/ 70 w 71"/>
                <a:gd name="T9" fmla="*/ 57 h 63"/>
                <a:gd name="T10" fmla="*/ 68 w 71"/>
                <a:gd name="T11" fmla="*/ 63 h 63"/>
                <a:gd name="T12" fmla="*/ 4 w 71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63">
                  <a:moveTo>
                    <a:pt x="4" y="63"/>
                  </a:moveTo>
                  <a:cubicBezTo>
                    <a:pt x="1" y="63"/>
                    <a:pt x="0" y="60"/>
                    <a:pt x="2" y="57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4" y="0"/>
                    <a:pt x="37" y="0"/>
                    <a:pt x="39" y="3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60"/>
                    <a:pt x="71" y="63"/>
                    <a:pt x="68" y="63"/>
                  </a:cubicBezTo>
                  <a:lnTo>
                    <a:pt x="4" y="63"/>
                  </a:ln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61" name="Freeform 221"/>
            <p:cNvSpPr>
              <a:spLocks/>
            </p:cNvSpPr>
            <p:nvPr/>
          </p:nvSpPr>
          <p:spPr bwMode="auto">
            <a:xfrm>
              <a:off x="757238" y="2311400"/>
              <a:ext cx="131763" cy="147638"/>
            </a:xfrm>
            <a:custGeom>
              <a:avLst/>
              <a:gdLst>
                <a:gd name="T0" fmla="*/ 24 w 83"/>
                <a:gd name="T1" fmla="*/ 0 h 93"/>
                <a:gd name="T2" fmla="*/ 42 w 83"/>
                <a:gd name="T3" fmla="*/ 68 h 93"/>
                <a:gd name="T4" fmla="*/ 59 w 83"/>
                <a:gd name="T5" fmla="*/ 0 h 93"/>
                <a:gd name="T6" fmla="*/ 83 w 83"/>
                <a:gd name="T7" fmla="*/ 0 h 93"/>
                <a:gd name="T8" fmla="*/ 83 w 83"/>
                <a:gd name="T9" fmla="*/ 93 h 93"/>
                <a:gd name="T10" fmla="*/ 64 w 83"/>
                <a:gd name="T11" fmla="*/ 93 h 93"/>
                <a:gd name="T12" fmla="*/ 64 w 83"/>
                <a:gd name="T13" fmla="*/ 68 h 93"/>
                <a:gd name="T14" fmla="*/ 66 w 83"/>
                <a:gd name="T15" fmla="*/ 29 h 93"/>
                <a:gd name="T16" fmla="*/ 47 w 83"/>
                <a:gd name="T17" fmla="*/ 93 h 93"/>
                <a:gd name="T18" fmla="*/ 35 w 83"/>
                <a:gd name="T19" fmla="*/ 93 h 93"/>
                <a:gd name="T20" fmla="*/ 17 w 83"/>
                <a:gd name="T21" fmla="*/ 29 h 93"/>
                <a:gd name="T22" fmla="*/ 18 w 83"/>
                <a:gd name="T23" fmla="*/ 68 h 93"/>
                <a:gd name="T24" fmla="*/ 18 w 83"/>
                <a:gd name="T25" fmla="*/ 93 h 93"/>
                <a:gd name="T26" fmla="*/ 0 w 83"/>
                <a:gd name="T27" fmla="*/ 93 h 93"/>
                <a:gd name="T28" fmla="*/ 0 w 83"/>
                <a:gd name="T29" fmla="*/ 0 h 93"/>
                <a:gd name="T30" fmla="*/ 24 w 83"/>
                <a:gd name="T3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" h="93">
                  <a:moveTo>
                    <a:pt x="24" y="0"/>
                  </a:moveTo>
                  <a:lnTo>
                    <a:pt x="42" y="68"/>
                  </a:lnTo>
                  <a:lnTo>
                    <a:pt x="59" y="0"/>
                  </a:lnTo>
                  <a:lnTo>
                    <a:pt x="83" y="0"/>
                  </a:lnTo>
                  <a:lnTo>
                    <a:pt x="83" y="93"/>
                  </a:lnTo>
                  <a:lnTo>
                    <a:pt x="64" y="93"/>
                  </a:lnTo>
                  <a:lnTo>
                    <a:pt x="64" y="68"/>
                  </a:lnTo>
                  <a:lnTo>
                    <a:pt x="66" y="29"/>
                  </a:lnTo>
                  <a:lnTo>
                    <a:pt x="47" y="93"/>
                  </a:lnTo>
                  <a:lnTo>
                    <a:pt x="35" y="93"/>
                  </a:lnTo>
                  <a:lnTo>
                    <a:pt x="17" y="29"/>
                  </a:lnTo>
                  <a:lnTo>
                    <a:pt x="18" y="68"/>
                  </a:lnTo>
                  <a:lnTo>
                    <a:pt x="18" y="93"/>
                  </a:lnTo>
                  <a:lnTo>
                    <a:pt x="0" y="93"/>
                  </a:ln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62" name="Freeform 222"/>
            <p:cNvSpPr>
              <a:spLocks noEditPoints="1"/>
            </p:cNvSpPr>
            <p:nvPr/>
          </p:nvSpPr>
          <p:spPr bwMode="auto">
            <a:xfrm>
              <a:off x="911225" y="2346325"/>
              <a:ext cx="82550" cy="115888"/>
            </a:xfrm>
            <a:custGeom>
              <a:avLst/>
              <a:gdLst>
                <a:gd name="T0" fmla="*/ 20 w 31"/>
                <a:gd name="T1" fmla="*/ 42 h 43"/>
                <a:gd name="T2" fmla="*/ 20 w 31"/>
                <a:gd name="T3" fmla="*/ 40 h 43"/>
                <a:gd name="T4" fmla="*/ 19 w 31"/>
                <a:gd name="T5" fmla="*/ 39 h 43"/>
                <a:gd name="T6" fmla="*/ 16 w 31"/>
                <a:gd name="T7" fmla="*/ 41 h 43"/>
                <a:gd name="T8" fmla="*/ 11 w 31"/>
                <a:gd name="T9" fmla="*/ 43 h 43"/>
                <a:gd name="T10" fmla="*/ 7 w 31"/>
                <a:gd name="T11" fmla="*/ 42 h 43"/>
                <a:gd name="T12" fmla="*/ 3 w 31"/>
                <a:gd name="T13" fmla="*/ 39 h 43"/>
                <a:gd name="T14" fmla="*/ 1 w 31"/>
                <a:gd name="T15" fmla="*/ 35 h 43"/>
                <a:gd name="T16" fmla="*/ 0 w 31"/>
                <a:gd name="T17" fmla="*/ 30 h 43"/>
                <a:gd name="T18" fmla="*/ 1 w 31"/>
                <a:gd name="T19" fmla="*/ 25 h 43"/>
                <a:gd name="T20" fmla="*/ 4 w 31"/>
                <a:gd name="T21" fmla="*/ 21 h 43"/>
                <a:gd name="T22" fmla="*/ 9 w 31"/>
                <a:gd name="T23" fmla="*/ 18 h 43"/>
                <a:gd name="T24" fmla="*/ 16 w 31"/>
                <a:gd name="T25" fmla="*/ 17 h 43"/>
                <a:gd name="T26" fmla="*/ 19 w 31"/>
                <a:gd name="T27" fmla="*/ 17 h 43"/>
                <a:gd name="T28" fmla="*/ 19 w 31"/>
                <a:gd name="T29" fmla="*/ 14 h 43"/>
                <a:gd name="T30" fmla="*/ 18 w 31"/>
                <a:gd name="T31" fmla="*/ 10 h 43"/>
                <a:gd name="T32" fmla="*/ 15 w 31"/>
                <a:gd name="T33" fmla="*/ 9 h 43"/>
                <a:gd name="T34" fmla="*/ 12 w 31"/>
                <a:gd name="T35" fmla="*/ 10 h 43"/>
                <a:gd name="T36" fmla="*/ 11 w 31"/>
                <a:gd name="T37" fmla="*/ 13 h 43"/>
                <a:gd name="T38" fmla="*/ 0 w 31"/>
                <a:gd name="T39" fmla="*/ 13 h 43"/>
                <a:gd name="T40" fmla="*/ 1 w 31"/>
                <a:gd name="T41" fmla="*/ 8 h 43"/>
                <a:gd name="T42" fmla="*/ 4 w 31"/>
                <a:gd name="T43" fmla="*/ 4 h 43"/>
                <a:gd name="T44" fmla="*/ 9 w 31"/>
                <a:gd name="T45" fmla="*/ 1 h 43"/>
                <a:gd name="T46" fmla="*/ 15 w 31"/>
                <a:gd name="T47" fmla="*/ 0 h 43"/>
                <a:gd name="T48" fmla="*/ 21 w 31"/>
                <a:gd name="T49" fmla="*/ 1 h 43"/>
                <a:gd name="T50" fmla="*/ 25 w 31"/>
                <a:gd name="T51" fmla="*/ 4 h 43"/>
                <a:gd name="T52" fmla="*/ 28 w 31"/>
                <a:gd name="T53" fmla="*/ 8 h 43"/>
                <a:gd name="T54" fmla="*/ 29 w 31"/>
                <a:gd name="T55" fmla="*/ 14 h 43"/>
                <a:gd name="T56" fmla="*/ 29 w 31"/>
                <a:gd name="T57" fmla="*/ 32 h 43"/>
                <a:gd name="T58" fmla="*/ 29 w 31"/>
                <a:gd name="T59" fmla="*/ 35 h 43"/>
                <a:gd name="T60" fmla="*/ 30 w 31"/>
                <a:gd name="T61" fmla="*/ 37 h 43"/>
                <a:gd name="T62" fmla="*/ 30 w 31"/>
                <a:gd name="T63" fmla="*/ 39 h 43"/>
                <a:gd name="T64" fmla="*/ 31 w 31"/>
                <a:gd name="T65" fmla="*/ 41 h 43"/>
                <a:gd name="T66" fmla="*/ 31 w 31"/>
                <a:gd name="T67" fmla="*/ 42 h 43"/>
                <a:gd name="T68" fmla="*/ 20 w 31"/>
                <a:gd name="T69" fmla="*/ 42 h 43"/>
                <a:gd name="T70" fmla="*/ 14 w 31"/>
                <a:gd name="T71" fmla="*/ 34 h 43"/>
                <a:gd name="T72" fmla="*/ 17 w 31"/>
                <a:gd name="T73" fmla="*/ 33 h 43"/>
                <a:gd name="T74" fmla="*/ 19 w 31"/>
                <a:gd name="T75" fmla="*/ 32 h 43"/>
                <a:gd name="T76" fmla="*/ 19 w 31"/>
                <a:gd name="T77" fmla="*/ 23 h 43"/>
                <a:gd name="T78" fmla="*/ 16 w 31"/>
                <a:gd name="T79" fmla="*/ 23 h 43"/>
                <a:gd name="T80" fmla="*/ 14 w 31"/>
                <a:gd name="T81" fmla="*/ 24 h 43"/>
                <a:gd name="T82" fmla="*/ 12 w 31"/>
                <a:gd name="T83" fmla="*/ 25 h 43"/>
                <a:gd name="T84" fmla="*/ 11 w 31"/>
                <a:gd name="T85" fmla="*/ 27 h 43"/>
                <a:gd name="T86" fmla="*/ 10 w 31"/>
                <a:gd name="T87" fmla="*/ 30 h 43"/>
                <a:gd name="T88" fmla="*/ 11 w 31"/>
                <a:gd name="T89" fmla="*/ 33 h 43"/>
                <a:gd name="T90" fmla="*/ 14 w 31"/>
                <a:gd name="T91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" h="43">
                  <a:moveTo>
                    <a:pt x="20" y="42"/>
                  </a:moveTo>
                  <a:cubicBezTo>
                    <a:pt x="20" y="41"/>
                    <a:pt x="20" y="41"/>
                    <a:pt x="20" y="40"/>
                  </a:cubicBezTo>
                  <a:cubicBezTo>
                    <a:pt x="19" y="40"/>
                    <a:pt x="19" y="39"/>
                    <a:pt x="19" y="39"/>
                  </a:cubicBezTo>
                  <a:cubicBezTo>
                    <a:pt x="18" y="40"/>
                    <a:pt x="17" y="41"/>
                    <a:pt x="16" y="41"/>
                  </a:cubicBezTo>
                  <a:cubicBezTo>
                    <a:pt x="15" y="42"/>
                    <a:pt x="13" y="43"/>
                    <a:pt x="11" y="43"/>
                  </a:cubicBezTo>
                  <a:cubicBezTo>
                    <a:pt x="10" y="43"/>
                    <a:pt x="8" y="42"/>
                    <a:pt x="7" y="42"/>
                  </a:cubicBezTo>
                  <a:cubicBezTo>
                    <a:pt x="5" y="41"/>
                    <a:pt x="4" y="40"/>
                    <a:pt x="3" y="39"/>
                  </a:cubicBezTo>
                  <a:cubicBezTo>
                    <a:pt x="2" y="38"/>
                    <a:pt x="1" y="37"/>
                    <a:pt x="1" y="35"/>
                  </a:cubicBezTo>
                  <a:cubicBezTo>
                    <a:pt x="0" y="34"/>
                    <a:pt x="0" y="32"/>
                    <a:pt x="0" y="30"/>
                  </a:cubicBezTo>
                  <a:cubicBezTo>
                    <a:pt x="0" y="28"/>
                    <a:pt x="0" y="26"/>
                    <a:pt x="1" y="25"/>
                  </a:cubicBezTo>
                  <a:cubicBezTo>
                    <a:pt x="1" y="23"/>
                    <a:pt x="2" y="22"/>
                    <a:pt x="4" y="21"/>
                  </a:cubicBezTo>
                  <a:cubicBezTo>
                    <a:pt x="5" y="19"/>
                    <a:pt x="7" y="19"/>
                    <a:pt x="9" y="18"/>
                  </a:cubicBezTo>
                  <a:cubicBezTo>
                    <a:pt x="11" y="17"/>
                    <a:pt x="13" y="17"/>
                    <a:pt x="16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2"/>
                    <a:pt x="18" y="11"/>
                    <a:pt x="18" y="10"/>
                  </a:cubicBezTo>
                  <a:cubicBezTo>
                    <a:pt x="17" y="9"/>
                    <a:pt x="16" y="9"/>
                    <a:pt x="15" y="9"/>
                  </a:cubicBezTo>
                  <a:cubicBezTo>
                    <a:pt x="14" y="9"/>
                    <a:pt x="13" y="9"/>
                    <a:pt x="12" y="10"/>
                  </a:cubicBezTo>
                  <a:cubicBezTo>
                    <a:pt x="11" y="11"/>
                    <a:pt x="11" y="12"/>
                    <a:pt x="1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1" y="10"/>
                    <a:pt x="1" y="8"/>
                  </a:cubicBezTo>
                  <a:cubicBezTo>
                    <a:pt x="2" y="7"/>
                    <a:pt x="3" y="5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1"/>
                    <a:pt x="13" y="0"/>
                    <a:pt x="15" y="0"/>
                  </a:cubicBezTo>
                  <a:cubicBezTo>
                    <a:pt x="17" y="0"/>
                    <a:pt x="19" y="1"/>
                    <a:pt x="21" y="1"/>
                  </a:cubicBezTo>
                  <a:cubicBezTo>
                    <a:pt x="23" y="2"/>
                    <a:pt x="24" y="3"/>
                    <a:pt x="25" y="4"/>
                  </a:cubicBezTo>
                  <a:cubicBezTo>
                    <a:pt x="27" y="5"/>
                    <a:pt x="27" y="6"/>
                    <a:pt x="28" y="8"/>
                  </a:cubicBezTo>
                  <a:cubicBezTo>
                    <a:pt x="29" y="9"/>
                    <a:pt x="29" y="12"/>
                    <a:pt x="29" y="14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9" y="34"/>
                    <a:pt x="29" y="35"/>
                  </a:cubicBezTo>
                  <a:cubicBezTo>
                    <a:pt x="29" y="36"/>
                    <a:pt x="29" y="37"/>
                    <a:pt x="30" y="37"/>
                  </a:cubicBezTo>
                  <a:cubicBezTo>
                    <a:pt x="30" y="38"/>
                    <a:pt x="30" y="39"/>
                    <a:pt x="30" y="39"/>
                  </a:cubicBezTo>
                  <a:cubicBezTo>
                    <a:pt x="30" y="40"/>
                    <a:pt x="30" y="41"/>
                    <a:pt x="31" y="41"/>
                  </a:cubicBezTo>
                  <a:cubicBezTo>
                    <a:pt x="31" y="42"/>
                    <a:pt x="31" y="42"/>
                    <a:pt x="31" y="42"/>
                  </a:cubicBezTo>
                  <a:lnTo>
                    <a:pt x="20" y="42"/>
                  </a:lnTo>
                  <a:close/>
                  <a:moveTo>
                    <a:pt x="14" y="34"/>
                  </a:moveTo>
                  <a:cubicBezTo>
                    <a:pt x="15" y="34"/>
                    <a:pt x="16" y="34"/>
                    <a:pt x="17" y="33"/>
                  </a:cubicBezTo>
                  <a:cubicBezTo>
                    <a:pt x="18" y="33"/>
                    <a:pt x="18" y="32"/>
                    <a:pt x="19" y="3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4" y="24"/>
                    <a:pt x="14" y="24"/>
                  </a:cubicBezTo>
                  <a:cubicBezTo>
                    <a:pt x="13" y="24"/>
                    <a:pt x="12" y="25"/>
                    <a:pt x="12" y="25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0" y="28"/>
                    <a:pt x="10" y="29"/>
                    <a:pt x="10" y="30"/>
                  </a:cubicBezTo>
                  <a:cubicBezTo>
                    <a:pt x="10" y="31"/>
                    <a:pt x="11" y="32"/>
                    <a:pt x="11" y="33"/>
                  </a:cubicBezTo>
                  <a:cubicBezTo>
                    <a:pt x="12" y="34"/>
                    <a:pt x="13" y="34"/>
                    <a:pt x="14" y="34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63" name="Rectangle 223"/>
            <p:cNvSpPr>
              <a:spLocks noChangeArrowheads="1"/>
            </p:cNvSpPr>
            <p:nvPr/>
          </p:nvSpPr>
          <p:spPr bwMode="auto">
            <a:xfrm>
              <a:off x="1009650" y="2303463"/>
              <a:ext cx="30163" cy="155575"/>
            </a:xfrm>
            <a:prstGeom prst="rect">
              <a:avLst/>
            </a:pr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64" name="Freeform 224"/>
            <p:cNvSpPr>
              <a:spLocks/>
            </p:cNvSpPr>
            <p:nvPr/>
          </p:nvSpPr>
          <p:spPr bwMode="auto">
            <a:xfrm>
              <a:off x="1055688" y="2349500"/>
              <a:ext cx="125413" cy="109538"/>
            </a:xfrm>
            <a:custGeom>
              <a:avLst/>
              <a:gdLst>
                <a:gd name="T0" fmla="*/ 55 w 79"/>
                <a:gd name="T1" fmla="*/ 39 h 69"/>
                <a:gd name="T2" fmla="*/ 60 w 79"/>
                <a:gd name="T3" fmla="*/ 0 h 69"/>
                <a:gd name="T4" fmla="*/ 79 w 79"/>
                <a:gd name="T5" fmla="*/ 0 h 69"/>
                <a:gd name="T6" fmla="*/ 63 w 79"/>
                <a:gd name="T7" fmla="*/ 69 h 69"/>
                <a:gd name="T8" fmla="*/ 48 w 79"/>
                <a:gd name="T9" fmla="*/ 69 h 69"/>
                <a:gd name="T10" fmla="*/ 39 w 79"/>
                <a:gd name="T11" fmla="*/ 29 h 69"/>
                <a:gd name="T12" fmla="*/ 29 w 79"/>
                <a:gd name="T13" fmla="*/ 69 h 69"/>
                <a:gd name="T14" fmla="*/ 14 w 79"/>
                <a:gd name="T15" fmla="*/ 69 h 69"/>
                <a:gd name="T16" fmla="*/ 0 w 79"/>
                <a:gd name="T17" fmla="*/ 0 h 69"/>
                <a:gd name="T18" fmla="*/ 17 w 79"/>
                <a:gd name="T19" fmla="*/ 0 h 69"/>
                <a:gd name="T20" fmla="*/ 24 w 79"/>
                <a:gd name="T21" fmla="*/ 39 h 69"/>
                <a:gd name="T22" fmla="*/ 33 w 79"/>
                <a:gd name="T23" fmla="*/ 0 h 69"/>
                <a:gd name="T24" fmla="*/ 45 w 79"/>
                <a:gd name="T25" fmla="*/ 0 h 69"/>
                <a:gd name="T26" fmla="*/ 55 w 79"/>
                <a:gd name="T27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9" h="69">
                  <a:moveTo>
                    <a:pt x="55" y="39"/>
                  </a:moveTo>
                  <a:lnTo>
                    <a:pt x="60" y="0"/>
                  </a:lnTo>
                  <a:lnTo>
                    <a:pt x="79" y="0"/>
                  </a:lnTo>
                  <a:lnTo>
                    <a:pt x="63" y="69"/>
                  </a:lnTo>
                  <a:lnTo>
                    <a:pt x="48" y="69"/>
                  </a:lnTo>
                  <a:lnTo>
                    <a:pt x="39" y="29"/>
                  </a:lnTo>
                  <a:lnTo>
                    <a:pt x="29" y="69"/>
                  </a:lnTo>
                  <a:lnTo>
                    <a:pt x="14" y="69"/>
                  </a:lnTo>
                  <a:lnTo>
                    <a:pt x="0" y="0"/>
                  </a:lnTo>
                  <a:lnTo>
                    <a:pt x="17" y="0"/>
                  </a:lnTo>
                  <a:lnTo>
                    <a:pt x="24" y="39"/>
                  </a:lnTo>
                  <a:lnTo>
                    <a:pt x="33" y="0"/>
                  </a:lnTo>
                  <a:lnTo>
                    <a:pt x="45" y="0"/>
                  </a:lnTo>
                  <a:lnTo>
                    <a:pt x="55" y="39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65" name="Freeform 225"/>
            <p:cNvSpPr>
              <a:spLocks noEditPoints="1"/>
            </p:cNvSpPr>
            <p:nvPr/>
          </p:nvSpPr>
          <p:spPr bwMode="auto">
            <a:xfrm>
              <a:off x="1190625" y="2346325"/>
              <a:ext cx="84138" cy="115888"/>
            </a:xfrm>
            <a:custGeom>
              <a:avLst/>
              <a:gdLst>
                <a:gd name="T0" fmla="*/ 20 w 31"/>
                <a:gd name="T1" fmla="*/ 42 h 43"/>
                <a:gd name="T2" fmla="*/ 20 w 31"/>
                <a:gd name="T3" fmla="*/ 40 h 43"/>
                <a:gd name="T4" fmla="*/ 19 w 31"/>
                <a:gd name="T5" fmla="*/ 39 h 43"/>
                <a:gd name="T6" fmla="*/ 16 w 31"/>
                <a:gd name="T7" fmla="*/ 41 h 43"/>
                <a:gd name="T8" fmla="*/ 12 w 31"/>
                <a:gd name="T9" fmla="*/ 43 h 43"/>
                <a:gd name="T10" fmla="*/ 7 w 31"/>
                <a:gd name="T11" fmla="*/ 42 h 43"/>
                <a:gd name="T12" fmla="*/ 3 w 31"/>
                <a:gd name="T13" fmla="*/ 39 h 43"/>
                <a:gd name="T14" fmla="*/ 1 w 31"/>
                <a:gd name="T15" fmla="*/ 35 h 43"/>
                <a:gd name="T16" fmla="*/ 0 w 31"/>
                <a:gd name="T17" fmla="*/ 30 h 43"/>
                <a:gd name="T18" fmla="*/ 1 w 31"/>
                <a:gd name="T19" fmla="*/ 25 h 43"/>
                <a:gd name="T20" fmla="*/ 4 w 31"/>
                <a:gd name="T21" fmla="*/ 21 h 43"/>
                <a:gd name="T22" fmla="*/ 9 w 31"/>
                <a:gd name="T23" fmla="*/ 18 h 43"/>
                <a:gd name="T24" fmla="*/ 16 w 31"/>
                <a:gd name="T25" fmla="*/ 17 h 43"/>
                <a:gd name="T26" fmla="*/ 19 w 31"/>
                <a:gd name="T27" fmla="*/ 17 h 43"/>
                <a:gd name="T28" fmla="*/ 19 w 31"/>
                <a:gd name="T29" fmla="*/ 14 h 43"/>
                <a:gd name="T30" fmla="*/ 18 w 31"/>
                <a:gd name="T31" fmla="*/ 10 h 43"/>
                <a:gd name="T32" fmla="*/ 15 w 31"/>
                <a:gd name="T33" fmla="*/ 9 h 43"/>
                <a:gd name="T34" fmla="*/ 12 w 31"/>
                <a:gd name="T35" fmla="*/ 10 h 43"/>
                <a:gd name="T36" fmla="*/ 11 w 31"/>
                <a:gd name="T37" fmla="*/ 13 h 43"/>
                <a:gd name="T38" fmla="*/ 0 w 31"/>
                <a:gd name="T39" fmla="*/ 13 h 43"/>
                <a:gd name="T40" fmla="*/ 2 w 31"/>
                <a:gd name="T41" fmla="*/ 8 h 43"/>
                <a:gd name="T42" fmla="*/ 5 w 31"/>
                <a:gd name="T43" fmla="*/ 4 h 43"/>
                <a:gd name="T44" fmla="*/ 9 w 31"/>
                <a:gd name="T45" fmla="*/ 1 h 43"/>
                <a:gd name="T46" fmla="*/ 15 w 31"/>
                <a:gd name="T47" fmla="*/ 0 h 43"/>
                <a:gd name="T48" fmla="*/ 21 w 31"/>
                <a:gd name="T49" fmla="*/ 1 h 43"/>
                <a:gd name="T50" fmla="*/ 25 w 31"/>
                <a:gd name="T51" fmla="*/ 4 h 43"/>
                <a:gd name="T52" fmla="*/ 28 w 31"/>
                <a:gd name="T53" fmla="*/ 8 h 43"/>
                <a:gd name="T54" fmla="*/ 29 w 31"/>
                <a:gd name="T55" fmla="*/ 14 h 43"/>
                <a:gd name="T56" fmla="*/ 29 w 31"/>
                <a:gd name="T57" fmla="*/ 32 h 43"/>
                <a:gd name="T58" fmla="*/ 29 w 31"/>
                <a:gd name="T59" fmla="*/ 35 h 43"/>
                <a:gd name="T60" fmla="*/ 30 w 31"/>
                <a:gd name="T61" fmla="*/ 37 h 43"/>
                <a:gd name="T62" fmla="*/ 30 w 31"/>
                <a:gd name="T63" fmla="*/ 39 h 43"/>
                <a:gd name="T64" fmla="*/ 31 w 31"/>
                <a:gd name="T65" fmla="*/ 41 h 43"/>
                <a:gd name="T66" fmla="*/ 31 w 31"/>
                <a:gd name="T67" fmla="*/ 42 h 43"/>
                <a:gd name="T68" fmla="*/ 20 w 31"/>
                <a:gd name="T69" fmla="*/ 42 h 43"/>
                <a:gd name="T70" fmla="*/ 14 w 31"/>
                <a:gd name="T71" fmla="*/ 34 h 43"/>
                <a:gd name="T72" fmla="*/ 17 w 31"/>
                <a:gd name="T73" fmla="*/ 33 h 43"/>
                <a:gd name="T74" fmla="*/ 19 w 31"/>
                <a:gd name="T75" fmla="*/ 32 h 43"/>
                <a:gd name="T76" fmla="*/ 19 w 31"/>
                <a:gd name="T77" fmla="*/ 23 h 43"/>
                <a:gd name="T78" fmla="*/ 16 w 31"/>
                <a:gd name="T79" fmla="*/ 23 h 43"/>
                <a:gd name="T80" fmla="*/ 14 w 31"/>
                <a:gd name="T81" fmla="*/ 24 h 43"/>
                <a:gd name="T82" fmla="*/ 12 w 31"/>
                <a:gd name="T83" fmla="*/ 25 h 43"/>
                <a:gd name="T84" fmla="*/ 11 w 31"/>
                <a:gd name="T85" fmla="*/ 27 h 43"/>
                <a:gd name="T86" fmla="*/ 10 w 31"/>
                <a:gd name="T87" fmla="*/ 30 h 43"/>
                <a:gd name="T88" fmla="*/ 11 w 31"/>
                <a:gd name="T89" fmla="*/ 33 h 43"/>
                <a:gd name="T90" fmla="*/ 14 w 31"/>
                <a:gd name="T91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" h="43">
                  <a:moveTo>
                    <a:pt x="20" y="42"/>
                  </a:moveTo>
                  <a:cubicBezTo>
                    <a:pt x="20" y="41"/>
                    <a:pt x="20" y="41"/>
                    <a:pt x="20" y="40"/>
                  </a:cubicBezTo>
                  <a:cubicBezTo>
                    <a:pt x="20" y="40"/>
                    <a:pt x="19" y="39"/>
                    <a:pt x="19" y="39"/>
                  </a:cubicBezTo>
                  <a:cubicBezTo>
                    <a:pt x="18" y="40"/>
                    <a:pt x="17" y="41"/>
                    <a:pt x="16" y="41"/>
                  </a:cubicBezTo>
                  <a:cubicBezTo>
                    <a:pt x="15" y="42"/>
                    <a:pt x="13" y="43"/>
                    <a:pt x="12" y="43"/>
                  </a:cubicBezTo>
                  <a:cubicBezTo>
                    <a:pt x="10" y="43"/>
                    <a:pt x="8" y="42"/>
                    <a:pt x="7" y="42"/>
                  </a:cubicBezTo>
                  <a:cubicBezTo>
                    <a:pt x="5" y="41"/>
                    <a:pt x="4" y="40"/>
                    <a:pt x="3" y="39"/>
                  </a:cubicBezTo>
                  <a:cubicBezTo>
                    <a:pt x="2" y="38"/>
                    <a:pt x="1" y="37"/>
                    <a:pt x="1" y="35"/>
                  </a:cubicBezTo>
                  <a:cubicBezTo>
                    <a:pt x="0" y="34"/>
                    <a:pt x="0" y="32"/>
                    <a:pt x="0" y="30"/>
                  </a:cubicBezTo>
                  <a:cubicBezTo>
                    <a:pt x="0" y="28"/>
                    <a:pt x="0" y="26"/>
                    <a:pt x="1" y="25"/>
                  </a:cubicBezTo>
                  <a:cubicBezTo>
                    <a:pt x="1" y="23"/>
                    <a:pt x="2" y="22"/>
                    <a:pt x="4" y="21"/>
                  </a:cubicBezTo>
                  <a:cubicBezTo>
                    <a:pt x="5" y="19"/>
                    <a:pt x="7" y="19"/>
                    <a:pt x="9" y="18"/>
                  </a:cubicBezTo>
                  <a:cubicBezTo>
                    <a:pt x="11" y="17"/>
                    <a:pt x="13" y="17"/>
                    <a:pt x="16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2"/>
                    <a:pt x="18" y="11"/>
                    <a:pt x="18" y="10"/>
                  </a:cubicBezTo>
                  <a:cubicBezTo>
                    <a:pt x="17" y="9"/>
                    <a:pt x="16" y="9"/>
                    <a:pt x="15" y="9"/>
                  </a:cubicBezTo>
                  <a:cubicBezTo>
                    <a:pt x="14" y="9"/>
                    <a:pt x="13" y="9"/>
                    <a:pt x="12" y="10"/>
                  </a:cubicBezTo>
                  <a:cubicBezTo>
                    <a:pt x="11" y="11"/>
                    <a:pt x="11" y="12"/>
                    <a:pt x="1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1" y="10"/>
                    <a:pt x="2" y="8"/>
                  </a:cubicBezTo>
                  <a:cubicBezTo>
                    <a:pt x="2" y="7"/>
                    <a:pt x="3" y="5"/>
                    <a:pt x="5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1"/>
                    <a:pt x="13" y="0"/>
                    <a:pt x="15" y="0"/>
                  </a:cubicBezTo>
                  <a:cubicBezTo>
                    <a:pt x="17" y="0"/>
                    <a:pt x="19" y="1"/>
                    <a:pt x="21" y="1"/>
                  </a:cubicBezTo>
                  <a:cubicBezTo>
                    <a:pt x="23" y="2"/>
                    <a:pt x="24" y="3"/>
                    <a:pt x="25" y="4"/>
                  </a:cubicBezTo>
                  <a:cubicBezTo>
                    <a:pt x="27" y="5"/>
                    <a:pt x="28" y="6"/>
                    <a:pt x="28" y="8"/>
                  </a:cubicBezTo>
                  <a:cubicBezTo>
                    <a:pt x="29" y="9"/>
                    <a:pt x="29" y="12"/>
                    <a:pt x="29" y="14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9" y="34"/>
                    <a:pt x="29" y="35"/>
                  </a:cubicBezTo>
                  <a:cubicBezTo>
                    <a:pt x="30" y="36"/>
                    <a:pt x="30" y="37"/>
                    <a:pt x="30" y="37"/>
                  </a:cubicBezTo>
                  <a:cubicBezTo>
                    <a:pt x="30" y="38"/>
                    <a:pt x="30" y="39"/>
                    <a:pt x="30" y="39"/>
                  </a:cubicBezTo>
                  <a:cubicBezTo>
                    <a:pt x="30" y="40"/>
                    <a:pt x="31" y="41"/>
                    <a:pt x="31" y="41"/>
                  </a:cubicBezTo>
                  <a:cubicBezTo>
                    <a:pt x="31" y="42"/>
                    <a:pt x="31" y="42"/>
                    <a:pt x="31" y="42"/>
                  </a:cubicBezTo>
                  <a:lnTo>
                    <a:pt x="20" y="42"/>
                  </a:lnTo>
                  <a:close/>
                  <a:moveTo>
                    <a:pt x="14" y="34"/>
                  </a:moveTo>
                  <a:cubicBezTo>
                    <a:pt x="15" y="34"/>
                    <a:pt x="16" y="34"/>
                    <a:pt x="17" y="33"/>
                  </a:cubicBezTo>
                  <a:cubicBezTo>
                    <a:pt x="18" y="33"/>
                    <a:pt x="18" y="32"/>
                    <a:pt x="19" y="3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4" y="24"/>
                    <a:pt x="14" y="24"/>
                  </a:cubicBezTo>
                  <a:cubicBezTo>
                    <a:pt x="13" y="24"/>
                    <a:pt x="12" y="25"/>
                    <a:pt x="12" y="25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1" y="28"/>
                    <a:pt x="10" y="29"/>
                    <a:pt x="10" y="30"/>
                  </a:cubicBezTo>
                  <a:cubicBezTo>
                    <a:pt x="10" y="31"/>
                    <a:pt x="11" y="32"/>
                    <a:pt x="11" y="33"/>
                  </a:cubicBezTo>
                  <a:cubicBezTo>
                    <a:pt x="12" y="34"/>
                    <a:pt x="13" y="34"/>
                    <a:pt x="14" y="34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66" name="Freeform 226"/>
            <p:cNvSpPr>
              <a:spLocks/>
            </p:cNvSpPr>
            <p:nvPr/>
          </p:nvSpPr>
          <p:spPr bwMode="auto">
            <a:xfrm>
              <a:off x="1290638" y="2346325"/>
              <a:ext cx="53975" cy="112713"/>
            </a:xfrm>
            <a:custGeom>
              <a:avLst/>
              <a:gdLst>
                <a:gd name="T0" fmla="*/ 20 w 20"/>
                <a:gd name="T1" fmla="*/ 11 h 42"/>
                <a:gd name="T2" fmla="*/ 18 w 20"/>
                <a:gd name="T3" fmla="*/ 11 h 42"/>
                <a:gd name="T4" fmla="*/ 17 w 20"/>
                <a:gd name="T5" fmla="*/ 11 h 42"/>
                <a:gd name="T6" fmla="*/ 13 w 20"/>
                <a:gd name="T7" fmla="*/ 12 h 42"/>
                <a:gd name="T8" fmla="*/ 11 w 20"/>
                <a:gd name="T9" fmla="*/ 15 h 42"/>
                <a:gd name="T10" fmla="*/ 11 w 20"/>
                <a:gd name="T11" fmla="*/ 42 h 42"/>
                <a:gd name="T12" fmla="*/ 0 w 20"/>
                <a:gd name="T13" fmla="*/ 42 h 42"/>
                <a:gd name="T14" fmla="*/ 0 w 20"/>
                <a:gd name="T15" fmla="*/ 1 h 42"/>
                <a:gd name="T16" fmla="*/ 10 w 20"/>
                <a:gd name="T17" fmla="*/ 1 h 42"/>
                <a:gd name="T18" fmla="*/ 10 w 20"/>
                <a:gd name="T19" fmla="*/ 6 h 42"/>
                <a:gd name="T20" fmla="*/ 13 w 20"/>
                <a:gd name="T21" fmla="*/ 2 h 42"/>
                <a:gd name="T22" fmla="*/ 17 w 20"/>
                <a:gd name="T23" fmla="*/ 0 h 42"/>
                <a:gd name="T24" fmla="*/ 19 w 20"/>
                <a:gd name="T25" fmla="*/ 1 h 42"/>
                <a:gd name="T26" fmla="*/ 20 w 20"/>
                <a:gd name="T27" fmla="*/ 1 h 42"/>
                <a:gd name="T28" fmla="*/ 20 w 20"/>
                <a:gd name="T2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42">
                  <a:moveTo>
                    <a:pt x="20" y="11"/>
                  </a:moveTo>
                  <a:cubicBezTo>
                    <a:pt x="20" y="11"/>
                    <a:pt x="19" y="11"/>
                    <a:pt x="18" y="11"/>
                  </a:cubicBezTo>
                  <a:cubicBezTo>
                    <a:pt x="18" y="11"/>
                    <a:pt x="17" y="11"/>
                    <a:pt x="17" y="11"/>
                  </a:cubicBezTo>
                  <a:cubicBezTo>
                    <a:pt x="15" y="11"/>
                    <a:pt x="14" y="11"/>
                    <a:pt x="13" y="12"/>
                  </a:cubicBezTo>
                  <a:cubicBezTo>
                    <a:pt x="12" y="13"/>
                    <a:pt x="11" y="14"/>
                    <a:pt x="11" y="15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4"/>
                    <a:pt x="12" y="3"/>
                    <a:pt x="13" y="2"/>
                  </a:cubicBezTo>
                  <a:cubicBezTo>
                    <a:pt x="14" y="1"/>
                    <a:pt x="16" y="0"/>
                    <a:pt x="17" y="0"/>
                  </a:cubicBezTo>
                  <a:cubicBezTo>
                    <a:pt x="18" y="0"/>
                    <a:pt x="18" y="1"/>
                    <a:pt x="19" y="1"/>
                  </a:cubicBezTo>
                  <a:cubicBezTo>
                    <a:pt x="19" y="1"/>
                    <a:pt x="20" y="1"/>
                    <a:pt x="20" y="1"/>
                  </a:cubicBezTo>
                  <a:lnTo>
                    <a:pt x="20" y="1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67" name="Freeform 227"/>
            <p:cNvSpPr>
              <a:spLocks noEditPoints="1"/>
            </p:cNvSpPr>
            <p:nvPr/>
          </p:nvSpPr>
          <p:spPr bwMode="auto">
            <a:xfrm>
              <a:off x="1355725" y="2346325"/>
              <a:ext cx="85725" cy="115888"/>
            </a:xfrm>
            <a:custGeom>
              <a:avLst/>
              <a:gdLst>
                <a:gd name="T0" fmla="*/ 17 w 32"/>
                <a:gd name="T1" fmla="*/ 43 h 43"/>
                <a:gd name="T2" fmla="*/ 10 w 32"/>
                <a:gd name="T3" fmla="*/ 41 h 43"/>
                <a:gd name="T4" fmla="*/ 4 w 32"/>
                <a:gd name="T5" fmla="*/ 38 h 43"/>
                <a:gd name="T6" fmla="*/ 1 w 32"/>
                <a:gd name="T7" fmla="*/ 32 h 43"/>
                <a:gd name="T8" fmla="*/ 0 w 32"/>
                <a:gd name="T9" fmla="*/ 24 h 43"/>
                <a:gd name="T10" fmla="*/ 0 w 32"/>
                <a:gd name="T11" fmla="*/ 20 h 43"/>
                <a:gd name="T12" fmla="*/ 1 w 32"/>
                <a:gd name="T13" fmla="*/ 12 h 43"/>
                <a:gd name="T14" fmla="*/ 4 w 32"/>
                <a:gd name="T15" fmla="*/ 6 h 43"/>
                <a:gd name="T16" fmla="*/ 9 w 32"/>
                <a:gd name="T17" fmla="*/ 2 h 43"/>
                <a:gd name="T18" fmla="*/ 16 w 32"/>
                <a:gd name="T19" fmla="*/ 0 h 43"/>
                <a:gd name="T20" fmla="*/ 28 w 32"/>
                <a:gd name="T21" fmla="*/ 5 h 43"/>
                <a:gd name="T22" fmla="*/ 32 w 32"/>
                <a:gd name="T23" fmla="*/ 20 h 43"/>
                <a:gd name="T24" fmla="*/ 32 w 32"/>
                <a:gd name="T25" fmla="*/ 25 h 43"/>
                <a:gd name="T26" fmla="*/ 10 w 32"/>
                <a:gd name="T27" fmla="*/ 25 h 43"/>
                <a:gd name="T28" fmla="*/ 11 w 32"/>
                <a:gd name="T29" fmla="*/ 29 h 43"/>
                <a:gd name="T30" fmla="*/ 13 w 32"/>
                <a:gd name="T31" fmla="*/ 32 h 43"/>
                <a:gd name="T32" fmla="*/ 15 w 32"/>
                <a:gd name="T33" fmla="*/ 33 h 43"/>
                <a:gd name="T34" fmla="*/ 18 w 32"/>
                <a:gd name="T35" fmla="*/ 34 h 43"/>
                <a:gd name="T36" fmla="*/ 23 w 32"/>
                <a:gd name="T37" fmla="*/ 33 h 43"/>
                <a:gd name="T38" fmla="*/ 27 w 32"/>
                <a:gd name="T39" fmla="*/ 30 h 43"/>
                <a:gd name="T40" fmla="*/ 31 w 32"/>
                <a:gd name="T41" fmla="*/ 36 h 43"/>
                <a:gd name="T42" fmla="*/ 29 w 32"/>
                <a:gd name="T43" fmla="*/ 39 h 43"/>
                <a:gd name="T44" fmla="*/ 26 w 32"/>
                <a:gd name="T45" fmla="*/ 41 h 43"/>
                <a:gd name="T46" fmla="*/ 22 w 32"/>
                <a:gd name="T47" fmla="*/ 42 h 43"/>
                <a:gd name="T48" fmla="*/ 17 w 32"/>
                <a:gd name="T49" fmla="*/ 43 h 43"/>
                <a:gd name="T50" fmla="*/ 16 w 32"/>
                <a:gd name="T51" fmla="*/ 9 h 43"/>
                <a:gd name="T52" fmla="*/ 12 w 32"/>
                <a:gd name="T53" fmla="*/ 11 h 43"/>
                <a:gd name="T54" fmla="*/ 11 w 32"/>
                <a:gd name="T55" fmla="*/ 18 h 43"/>
                <a:gd name="T56" fmla="*/ 21 w 32"/>
                <a:gd name="T57" fmla="*/ 18 h 43"/>
                <a:gd name="T58" fmla="*/ 21 w 32"/>
                <a:gd name="T59" fmla="*/ 17 h 43"/>
                <a:gd name="T60" fmla="*/ 20 w 32"/>
                <a:gd name="T61" fmla="*/ 11 h 43"/>
                <a:gd name="T62" fmla="*/ 16 w 32"/>
                <a:gd name="T63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43">
                  <a:moveTo>
                    <a:pt x="17" y="43"/>
                  </a:moveTo>
                  <a:cubicBezTo>
                    <a:pt x="14" y="43"/>
                    <a:pt x="12" y="42"/>
                    <a:pt x="10" y="41"/>
                  </a:cubicBezTo>
                  <a:cubicBezTo>
                    <a:pt x="8" y="40"/>
                    <a:pt x="6" y="39"/>
                    <a:pt x="4" y="38"/>
                  </a:cubicBezTo>
                  <a:cubicBezTo>
                    <a:pt x="3" y="36"/>
                    <a:pt x="2" y="34"/>
                    <a:pt x="1" y="32"/>
                  </a:cubicBezTo>
                  <a:cubicBezTo>
                    <a:pt x="0" y="29"/>
                    <a:pt x="0" y="27"/>
                    <a:pt x="0" y="2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6"/>
                  </a:cubicBezTo>
                  <a:cubicBezTo>
                    <a:pt x="6" y="4"/>
                    <a:pt x="7" y="3"/>
                    <a:pt x="9" y="2"/>
                  </a:cubicBezTo>
                  <a:cubicBezTo>
                    <a:pt x="11" y="1"/>
                    <a:pt x="14" y="0"/>
                    <a:pt x="16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0" y="9"/>
                    <a:pt x="32" y="14"/>
                    <a:pt x="32" y="20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7"/>
                    <a:pt x="11" y="28"/>
                    <a:pt x="11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3" y="32"/>
                    <a:pt x="14" y="33"/>
                    <a:pt x="15" y="33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20" y="34"/>
                    <a:pt x="21" y="33"/>
                    <a:pt x="23" y="33"/>
                  </a:cubicBezTo>
                  <a:cubicBezTo>
                    <a:pt x="24" y="32"/>
                    <a:pt x="26" y="31"/>
                    <a:pt x="27" y="3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7"/>
                    <a:pt x="30" y="38"/>
                    <a:pt x="29" y="39"/>
                  </a:cubicBezTo>
                  <a:cubicBezTo>
                    <a:pt x="28" y="39"/>
                    <a:pt x="27" y="40"/>
                    <a:pt x="26" y="41"/>
                  </a:cubicBezTo>
                  <a:cubicBezTo>
                    <a:pt x="25" y="41"/>
                    <a:pt x="23" y="42"/>
                    <a:pt x="22" y="42"/>
                  </a:cubicBezTo>
                  <a:cubicBezTo>
                    <a:pt x="21" y="42"/>
                    <a:pt x="19" y="43"/>
                    <a:pt x="17" y="43"/>
                  </a:cubicBezTo>
                  <a:close/>
                  <a:moveTo>
                    <a:pt x="16" y="9"/>
                  </a:moveTo>
                  <a:cubicBezTo>
                    <a:pt x="14" y="9"/>
                    <a:pt x="13" y="10"/>
                    <a:pt x="12" y="11"/>
                  </a:cubicBezTo>
                  <a:cubicBezTo>
                    <a:pt x="11" y="13"/>
                    <a:pt x="11" y="15"/>
                    <a:pt x="1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4"/>
                    <a:pt x="21" y="12"/>
                    <a:pt x="20" y="11"/>
                  </a:cubicBezTo>
                  <a:cubicBezTo>
                    <a:pt x="19" y="10"/>
                    <a:pt x="18" y="9"/>
                    <a:pt x="16" y="9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68" name="Freeform 228"/>
            <p:cNvSpPr>
              <a:spLocks noEditPoints="1"/>
            </p:cNvSpPr>
            <p:nvPr/>
          </p:nvSpPr>
          <p:spPr bwMode="auto">
            <a:xfrm>
              <a:off x="1501775" y="2346325"/>
              <a:ext cx="82550" cy="115888"/>
            </a:xfrm>
            <a:custGeom>
              <a:avLst/>
              <a:gdLst>
                <a:gd name="T0" fmla="*/ 21 w 31"/>
                <a:gd name="T1" fmla="*/ 42 h 43"/>
                <a:gd name="T2" fmla="*/ 20 w 31"/>
                <a:gd name="T3" fmla="*/ 40 h 43"/>
                <a:gd name="T4" fmla="*/ 20 w 31"/>
                <a:gd name="T5" fmla="*/ 39 h 43"/>
                <a:gd name="T6" fmla="*/ 17 w 31"/>
                <a:gd name="T7" fmla="*/ 41 h 43"/>
                <a:gd name="T8" fmla="*/ 12 w 31"/>
                <a:gd name="T9" fmla="*/ 43 h 43"/>
                <a:gd name="T10" fmla="*/ 7 w 31"/>
                <a:gd name="T11" fmla="*/ 42 h 43"/>
                <a:gd name="T12" fmla="*/ 4 w 31"/>
                <a:gd name="T13" fmla="*/ 39 h 43"/>
                <a:gd name="T14" fmla="*/ 1 w 31"/>
                <a:gd name="T15" fmla="*/ 35 h 43"/>
                <a:gd name="T16" fmla="*/ 0 w 31"/>
                <a:gd name="T17" fmla="*/ 30 h 43"/>
                <a:gd name="T18" fmla="*/ 1 w 31"/>
                <a:gd name="T19" fmla="*/ 25 h 43"/>
                <a:gd name="T20" fmla="*/ 4 w 31"/>
                <a:gd name="T21" fmla="*/ 21 h 43"/>
                <a:gd name="T22" fmla="*/ 9 w 31"/>
                <a:gd name="T23" fmla="*/ 18 h 43"/>
                <a:gd name="T24" fmla="*/ 16 w 31"/>
                <a:gd name="T25" fmla="*/ 17 h 43"/>
                <a:gd name="T26" fmla="*/ 19 w 31"/>
                <a:gd name="T27" fmla="*/ 17 h 43"/>
                <a:gd name="T28" fmla="*/ 19 w 31"/>
                <a:gd name="T29" fmla="*/ 14 h 43"/>
                <a:gd name="T30" fmla="*/ 18 w 31"/>
                <a:gd name="T31" fmla="*/ 10 h 43"/>
                <a:gd name="T32" fmla="*/ 15 w 31"/>
                <a:gd name="T33" fmla="*/ 9 h 43"/>
                <a:gd name="T34" fmla="*/ 12 w 31"/>
                <a:gd name="T35" fmla="*/ 10 h 43"/>
                <a:gd name="T36" fmla="*/ 11 w 31"/>
                <a:gd name="T37" fmla="*/ 13 h 43"/>
                <a:gd name="T38" fmla="*/ 1 w 31"/>
                <a:gd name="T39" fmla="*/ 13 h 43"/>
                <a:gd name="T40" fmla="*/ 2 w 31"/>
                <a:gd name="T41" fmla="*/ 8 h 43"/>
                <a:gd name="T42" fmla="*/ 5 w 31"/>
                <a:gd name="T43" fmla="*/ 4 h 43"/>
                <a:gd name="T44" fmla="*/ 10 w 31"/>
                <a:gd name="T45" fmla="*/ 1 h 43"/>
                <a:gd name="T46" fmla="*/ 16 w 31"/>
                <a:gd name="T47" fmla="*/ 0 h 43"/>
                <a:gd name="T48" fmla="*/ 21 w 31"/>
                <a:gd name="T49" fmla="*/ 1 h 43"/>
                <a:gd name="T50" fmla="*/ 26 w 31"/>
                <a:gd name="T51" fmla="*/ 4 h 43"/>
                <a:gd name="T52" fmla="*/ 29 w 31"/>
                <a:gd name="T53" fmla="*/ 8 h 43"/>
                <a:gd name="T54" fmla="*/ 30 w 31"/>
                <a:gd name="T55" fmla="*/ 14 h 43"/>
                <a:gd name="T56" fmla="*/ 30 w 31"/>
                <a:gd name="T57" fmla="*/ 32 h 43"/>
                <a:gd name="T58" fmla="*/ 30 w 31"/>
                <a:gd name="T59" fmla="*/ 35 h 43"/>
                <a:gd name="T60" fmla="*/ 30 w 31"/>
                <a:gd name="T61" fmla="*/ 37 h 43"/>
                <a:gd name="T62" fmla="*/ 31 w 31"/>
                <a:gd name="T63" fmla="*/ 39 h 43"/>
                <a:gd name="T64" fmla="*/ 31 w 31"/>
                <a:gd name="T65" fmla="*/ 41 h 43"/>
                <a:gd name="T66" fmla="*/ 31 w 31"/>
                <a:gd name="T67" fmla="*/ 42 h 43"/>
                <a:gd name="T68" fmla="*/ 21 w 31"/>
                <a:gd name="T69" fmla="*/ 42 h 43"/>
                <a:gd name="T70" fmla="*/ 14 w 31"/>
                <a:gd name="T71" fmla="*/ 34 h 43"/>
                <a:gd name="T72" fmla="*/ 17 w 31"/>
                <a:gd name="T73" fmla="*/ 33 h 43"/>
                <a:gd name="T74" fmla="*/ 19 w 31"/>
                <a:gd name="T75" fmla="*/ 32 h 43"/>
                <a:gd name="T76" fmla="*/ 19 w 31"/>
                <a:gd name="T77" fmla="*/ 23 h 43"/>
                <a:gd name="T78" fmla="*/ 17 w 31"/>
                <a:gd name="T79" fmla="*/ 23 h 43"/>
                <a:gd name="T80" fmla="*/ 14 w 31"/>
                <a:gd name="T81" fmla="*/ 24 h 43"/>
                <a:gd name="T82" fmla="*/ 12 w 31"/>
                <a:gd name="T83" fmla="*/ 25 h 43"/>
                <a:gd name="T84" fmla="*/ 11 w 31"/>
                <a:gd name="T85" fmla="*/ 27 h 43"/>
                <a:gd name="T86" fmla="*/ 11 w 31"/>
                <a:gd name="T87" fmla="*/ 30 h 43"/>
                <a:gd name="T88" fmla="*/ 12 w 31"/>
                <a:gd name="T89" fmla="*/ 33 h 43"/>
                <a:gd name="T90" fmla="*/ 14 w 31"/>
                <a:gd name="T91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" h="43">
                  <a:moveTo>
                    <a:pt x="21" y="42"/>
                  </a:moveTo>
                  <a:cubicBezTo>
                    <a:pt x="20" y="41"/>
                    <a:pt x="20" y="41"/>
                    <a:pt x="20" y="40"/>
                  </a:cubicBezTo>
                  <a:cubicBezTo>
                    <a:pt x="20" y="40"/>
                    <a:pt x="20" y="39"/>
                    <a:pt x="20" y="39"/>
                  </a:cubicBezTo>
                  <a:cubicBezTo>
                    <a:pt x="19" y="40"/>
                    <a:pt x="18" y="41"/>
                    <a:pt x="17" y="41"/>
                  </a:cubicBezTo>
                  <a:cubicBezTo>
                    <a:pt x="15" y="42"/>
                    <a:pt x="14" y="43"/>
                    <a:pt x="12" y="43"/>
                  </a:cubicBezTo>
                  <a:cubicBezTo>
                    <a:pt x="10" y="43"/>
                    <a:pt x="9" y="42"/>
                    <a:pt x="7" y="42"/>
                  </a:cubicBezTo>
                  <a:cubicBezTo>
                    <a:pt x="6" y="41"/>
                    <a:pt x="5" y="40"/>
                    <a:pt x="4" y="39"/>
                  </a:cubicBezTo>
                  <a:cubicBezTo>
                    <a:pt x="2" y="38"/>
                    <a:pt x="2" y="37"/>
                    <a:pt x="1" y="35"/>
                  </a:cubicBezTo>
                  <a:cubicBezTo>
                    <a:pt x="0" y="34"/>
                    <a:pt x="0" y="32"/>
                    <a:pt x="0" y="30"/>
                  </a:cubicBezTo>
                  <a:cubicBezTo>
                    <a:pt x="0" y="28"/>
                    <a:pt x="0" y="26"/>
                    <a:pt x="1" y="25"/>
                  </a:cubicBezTo>
                  <a:cubicBezTo>
                    <a:pt x="2" y="23"/>
                    <a:pt x="3" y="22"/>
                    <a:pt x="4" y="21"/>
                  </a:cubicBezTo>
                  <a:cubicBezTo>
                    <a:pt x="5" y="19"/>
                    <a:pt x="7" y="19"/>
                    <a:pt x="9" y="18"/>
                  </a:cubicBezTo>
                  <a:cubicBezTo>
                    <a:pt x="11" y="17"/>
                    <a:pt x="14" y="17"/>
                    <a:pt x="16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2"/>
                    <a:pt x="19" y="11"/>
                    <a:pt x="18" y="10"/>
                  </a:cubicBezTo>
                  <a:cubicBezTo>
                    <a:pt x="18" y="9"/>
                    <a:pt x="17" y="9"/>
                    <a:pt x="15" y="9"/>
                  </a:cubicBezTo>
                  <a:cubicBezTo>
                    <a:pt x="14" y="9"/>
                    <a:pt x="13" y="9"/>
                    <a:pt x="12" y="10"/>
                  </a:cubicBezTo>
                  <a:cubicBezTo>
                    <a:pt x="12" y="11"/>
                    <a:pt x="11" y="12"/>
                    <a:pt x="1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2"/>
                    <a:pt x="1" y="10"/>
                    <a:pt x="2" y="8"/>
                  </a:cubicBezTo>
                  <a:cubicBezTo>
                    <a:pt x="3" y="7"/>
                    <a:pt x="4" y="5"/>
                    <a:pt x="5" y="4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18" y="0"/>
                    <a:pt x="20" y="1"/>
                    <a:pt x="21" y="1"/>
                  </a:cubicBezTo>
                  <a:cubicBezTo>
                    <a:pt x="23" y="2"/>
                    <a:pt x="25" y="3"/>
                    <a:pt x="26" y="4"/>
                  </a:cubicBezTo>
                  <a:cubicBezTo>
                    <a:pt x="27" y="5"/>
                    <a:pt x="28" y="6"/>
                    <a:pt x="29" y="8"/>
                  </a:cubicBezTo>
                  <a:cubicBezTo>
                    <a:pt x="29" y="9"/>
                    <a:pt x="30" y="12"/>
                    <a:pt x="30" y="14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3"/>
                    <a:pt x="30" y="34"/>
                    <a:pt x="30" y="35"/>
                  </a:cubicBezTo>
                  <a:cubicBezTo>
                    <a:pt x="30" y="36"/>
                    <a:pt x="30" y="37"/>
                    <a:pt x="30" y="37"/>
                  </a:cubicBezTo>
                  <a:cubicBezTo>
                    <a:pt x="30" y="38"/>
                    <a:pt x="30" y="39"/>
                    <a:pt x="31" y="39"/>
                  </a:cubicBezTo>
                  <a:cubicBezTo>
                    <a:pt x="31" y="40"/>
                    <a:pt x="31" y="41"/>
                    <a:pt x="31" y="41"/>
                  </a:cubicBezTo>
                  <a:cubicBezTo>
                    <a:pt x="31" y="42"/>
                    <a:pt x="31" y="42"/>
                    <a:pt x="31" y="42"/>
                  </a:cubicBezTo>
                  <a:lnTo>
                    <a:pt x="21" y="42"/>
                  </a:lnTo>
                  <a:close/>
                  <a:moveTo>
                    <a:pt x="14" y="34"/>
                  </a:moveTo>
                  <a:cubicBezTo>
                    <a:pt x="15" y="34"/>
                    <a:pt x="16" y="34"/>
                    <a:pt x="17" y="33"/>
                  </a:cubicBezTo>
                  <a:cubicBezTo>
                    <a:pt x="18" y="33"/>
                    <a:pt x="19" y="32"/>
                    <a:pt x="19" y="3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6" y="23"/>
                    <a:pt x="15" y="24"/>
                    <a:pt x="14" y="24"/>
                  </a:cubicBezTo>
                  <a:cubicBezTo>
                    <a:pt x="13" y="24"/>
                    <a:pt x="13" y="25"/>
                    <a:pt x="12" y="25"/>
                  </a:cubicBezTo>
                  <a:cubicBezTo>
                    <a:pt x="12" y="26"/>
                    <a:pt x="11" y="26"/>
                    <a:pt x="11" y="27"/>
                  </a:cubicBezTo>
                  <a:cubicBezTo>
                    <a:pt x="11" y="28"/>
                    <a:pt x="11" y="29"/>
                    <a:pt x="11" y="30"/>
                  </a:cubicBezTo>
                  <a:cubicBezTo>
                    <a:pt x="11" y="31"/>
                    <a:pt x="11" y="32"/>
                    <a:pt x="12" y="33"/>
                  </a:cubicBezTo>
                  <a:cubicBezTo>
                    <a:pt x="12" y="34"/>
                    <a:pt x="13" y="34"/>
                    <a:pt x="14" y="34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69" name="Freeform 229"/>
            <p:cNvSpPr>
              <a:spLocks/>
            </p:cNvSpPr>
            <p:nvPr/>
          </p:nvSpPr>
          <p:spPr bwMode="auto">
            <a:xfrm>
              <a:off x="1601788" y="2346325"/>
              <a:ext cx="82550" cy="112713"/>
            </a:xfrm>
            <a:custGeom>
              <a:avLst/>
              <a:gdLst>
                <a:gd name="T0" fmla="*/ 10 w 31"/>
                <a:gd name="T1" fmla="*/ 1 h 42"/>
                <a:gd name="T2" fmla="*/ 10 w 31"/>
                <a:gd name="T3" fmla="*/ 5 h 42"/>
                <a:gd name="T4" fmla="*/ 15 w 31"/>
                <a:gd name="T5" fmla="*/ 2 h 42"/>
                <a:gd name="T6" fmla="*/ 20 w 31"/>
                <a:gd name="T7" fmla="*/ 0 h 42"/>
                <a:gd name="T8" fmla="*/ 24 w 31"/>
                <a:gd name="T9" fmla="*/ 1 h 42"/>
                <a:gd name="T10" fmla="*/ 28 w 31"/>
                <a:gd name="T11" fmla="*/ 4 h 42"/>
                <a:gd name="T12" fmla="*/ 30 w 31"/>
                <a:gd name="T13" fmla="*/ 9 h 42"/>
                <a:gd name="T14" fmla="*/ 31 w 31"/>
                <a:gd name="T15" fmla="*/ 16 h 42"/>
                <a:gd name="T16" fmla="*/ 31 w 31"/>
                <a:gd name="T17" fmla="*/ 42 h 42"/>
                <a:gd name="T18" fmla="*/ 20 w 31"/>
                <a:gd name="T19" fmla="*/ 42 h 42"/>
                <a:gd name="T20" fmla="*/ 20 w 31"/>
                <a:gd name="T21" fmla="*/ 16 h 42"/>
                <a:gd name="T22" fmla="*/ 20 w 31"/>
                <a:gd name="T23" fmla="*/ 13 h 42"/>
                <a:gd name="T24" fmla="*/ 19 w 31"/>
                <a:gd name="T25" fmla="*/ 11 h 42"/>
                <a:gd name="T26" fmla="*/ 17 w 31"/>
                <a:gd name="T27" fmla="*/ 10 h 42"/>
                <a:gd name="T28" fmla="*/ 15 w 31"/>
                <a:gd name="T29" fmla="*/ 9 h 42"/>
                <a:gd name="T30" fmla="*/ 13 w 31"/>
                <a:gd name="T31" fmla="*/ 10 h 42"/>
                <a:gd name="T32" fmla="*/ 11 w 31"/>
                <a:gd name="T33" fmla="*/ 12 h 42"/>
                <a:gd name="T34" fmla="*/ 11 w 31"/>
                <a:gd name="T35" fmla="*/ 42 h 42"/>
                <a:gd name="T36" fmla="*/ 0 w 31"/>
                <a:gd name="T37" fmla="*/ 42 h 42"/>
                <a:gd name="T38" fmla="*/ 0 w 31"/>
                <a:gd name="T39" fmla="*/ 1 h 42"/>
                <a:gd name="T40" fmla="*/ 10 w 31"/>
                <a:gd name="T41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42">
                  <a:moveTo>
                    <a:pt x="10" y="1"/>
                  </a:moveTo>
                  <a:cubicBezTo>
                    <a:pt x="10" y="5"/>
                    <a:pt x="10" y="5"/>
                    <a:pt x="10" y="5"/>
                  </a:cubicBezTo>
                  <a:cubicBezTo>
                    <a:pt x="12" y="4"/>
                    <a:pt x="13" y="2"/>
                    <a:pt x="15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1" y="0"/>
                    <a:pt x="23" y="1"/>
                    <a:pt x="24" y="1"/>
                  </a:cubicBezTo>
                  <a:cubicBezTo>
                    <a:pt x="26" y="2"/>
                    <a:pt x="27" y="3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0" y="11"/>
                    <a:pt x="31" y="13"/>
                    <a:pt x="31" y="16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19" y="12"/>
                    <a:pt x="19" y="11"/>
                    <a:pt x="19" y="11"/>
                  </a:cubicBezTo>
                  <a:cubicBezTo>
                    <a:pt x="18" y="10"/>
                    <a:pt x="18" y="10"/>
                    <a:pt x="17" y="10"/>
                  </a:cubicBezTo>
                  <a:cubicBezTo>
                    <a:pt x="17" y="9"/>
                    <a:pt x="16" y="9"/>
                    <a:pt x="15" y="9"/>
                  </a:cubicBezTo>
                  <a:cubicBezTo>
                    <a:pt x="14" y="9"/>
                    <a:pt x="13" y="10"/>
                    <a:pt x="13" y="10"/>
                  </a:cubicBezTo>
                  <a:cubicBezTo>
                    <a:pt x="12" y="11"/>
                    <a:pt x="11" y="11"/>
                    <a:pt x="11" y="1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70" name="Freeform 230"/>
            <p:cNvSpPr>
              <a:spLocks noEditPoints="1"/>
            </p:cNvSpPr>
            <p:nvPr/>
          </p:nvSpPr>
          <p:spPr bwMode="auto">
            <a:xfrm>
              <a:off x="1701800" y="2303463"/>
              <a:ext cx="85725" cy="158750"/>
            </a:xfrm>
            <a:custGeom>
              <a:avLst/>
              <a:gdLst>
                <a:gd name="T0" fmla="*/ 0 w 32"/>
                <a:gd name="T1" fmla="*/ 36 h 59"/>
                <a:gd name="T2" fmla="*/ 3 w 32"/>
                <a:gd name="T3" fmla="*/ 21 h 59"/>
                <a:gd name="T4" fmla="*/ 13 w 32"/>
                <a:gd name="T5" fmla="*/ 16 h 59"/>
                <a:gd name="T6" fmla="*/ 17 w 32"/>
                <a:gd name="T7" fmla="*/ 18 h 59"/>
                <a:gd name="T8" fmla="*/ 21 w 32"/>
                <a:gd name="T9" fmla="*/ 21 h 59"/>
                <a:gd name="T10" fmla="*/ 21 w 32"/>
                <a:gd name="T11" fmla="*/ 0 h 59"/>
                <a:gd name="T12" fmla="*/ 32 w 32"/>
                <a:gd name="T13" fmla="*/ 0 h 59"/>
                <a:gd name="T14" fmla="*/ 32 w 32"/>
                <a:gd name="T15" fmla="*/ 58 h 59"/>
                <a:gd name="T16" fmla="*/ 22 w 32"/>
                <a:gd name="T17" fmla="*/ 58 h 59"/>
                <a:gd name="T18" fmla="*/ 21 w 32"/>
                <a:gd name="T19" fmla="*/ 54 h 59"/>
                <a:gd name="T20" fmla="*/ 18 w 32"/>
                <a:gd name="T21" fmla="*/ 57 h 59"/>
                <a:gd name="T22" fmla="*/ 13 w 32"/>
                <a:gd name="T23" fmla="*/ 59 h 59"/>
                <a:gd name="T24" fmla="*/ 3 w 32"/>
                <a:gd name="T25" fmla="*/ 54 h 59"/>
                <a:gd name="T26" fmla="*/ 0 w 32"/>
                <a:gd name="T27" fmla="*/ 39 h 59"/>
                <a:gd name="T28" fmla="*/ 0 w 32"/>
                <a:gd name="T29" fmla="*/ 36 h 59"/>
                <a:gd name="T30" fmla="*/ 10 w 32"/>
                <a:gd name="T31" fmla="*/ 39 h 59"/>
                <a:gd name="T32" fmla="*/ 11 w 32"/>
                <a:gd name="T33" fmla="*/ 44 h 59"/>
                <a:gd name="T34" fmla="*/ 12 w 32"/>
                <a:gd name="T35" fmla="*/ 47 h 59"/>
                <a:gd name="T36" fmla="*/ 13 w 32"/>
                <a:gd name="T37" fmla="*/ 49 h 59"/>
                <a:gd name="T38" fmla="*/ 16 w 32"/>
                <a:gd name="T39" fmla="*/ 50 h 59"/>
                <a:gd name="T40" fmla="*/ 19 w 32"/>
                <a:gd name="T41" fmla="*/ 49 h 59"/>
                <a:gd name="T42" fmla="*/ 21 w 32"/>
                <a:gd name="T43" fmla="*/ 47 h 59"/>
                <a:gd name="T44" fmla="*/ 21 w 32"/>
                <a:gd name="T45" fmla="*/ 28 h 59"/>
                <a:gd name="T46" fmla="*/ 19 w 32"/>
                <a:gd name="T47" fmla="*/ 26 h 59"/>
                <a:gd name="T48" fmla="*/ 16 w 32"/>
                <a:gd name="T49" fmla="*/ 25 h 59"/>
                <a:gd name="T50" fmla="*/ 13 w 32"/>
                <a:gd name="T51" fmla="*/ 26 h 59"/>
                <a:gd name="T52" fmla="*/ 12 w 32"/>
                <a:gd name="T53" fmla="*/ 28 h 59"/>
                <a:gd name="T54" fmla="*/ 11 w 32"/>
                <a:gd name="T55" fmla="*/ 31 h 59"/>
                <a:gd name="T56" fmla="*/ 10 w 32"/>
                <a:gd name="T57" fmla="*/ 36 h 59"/>
                <a:gd name="T58" fmla="*/ 10 w 32"/>
                <a:gd name="T59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" h="59">
                  <a:moveTo>
                    <a:pt x="0" y="36"/>
                  </a:moveTo>
                  <a:cubicBezTo>
                    <a:pt x="0" y="30"/>
                    <a:pt x="1" y="25"/>
                    <a:pt x="3" y="21"/>
                  </a:cubicBezTo>
                  <a:cubicBezTo>
                    <a:pt x="5" y="18"/>
                    <a:pt x="9" y="16"/>
                    <a:pt x="13" y="16"/>
                  </a:cubicBezTo>
                  <a:cubicBezTo>
                    <a:pt x="15" y="16"/>
                    <a:pt x="16" y="17"/>
                    <a:pt x="17" y="18"/>
                  </a:cubicBezTo>
                  <a:cubicBezTo>
                    <a:pt x="19" y="18"/>
                    <a:pt x="20" y="19"/>
                    <a:pt x="21" y="2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0" y="55"/>
                    <a:pt x="19" y="56"/>
                    <a:pt x="18" y="57"/>
                  </a:cubicBezTo>
                  <a:cubicBezTo>
                    <a:pt x="16" y="58"/>
                    <a:pt x="15" y="59"/>
                    <a:pt x="13" y="59"/>
                  </a:cubicBezTo>
                  <a:cubicBezTo>
                    <a:pt x="9" y="59"/>
                    <a:pt x="5" y="57"/>
                    <a:pt x="3" y="54"/>
                  </a:cubicBezTo>
                  <a:cubicBezTo>
                    <a:pt x="1" y="50"/>
                    <a:pt x="0" y="45"/>
                    <a:pt x="0" y="39"/>
                  </a:cubicBezTo>
                  <a:lnTo>
                    <a:pt x="0" y="36"/>
                  </a:lnTo>
                  <a:close/>
                  <a:moveTo>
                    <a:pt x="10" y="39"/>
                  </a:moveTo>
                  <a:cubicBezTo>
                    <a:pt x="10" y="41"/>
                    <a:pt x="11" y="42"/>
                    <a:pt x="11" y="44"/>
                  </a:cubicBezTo>
                  <a:cubicBezTo>
                    <a:pt x="11" y="45"/>
                    <a:pt x="11" y="46"/>
                    <a:pt x="12" y="47"/>
                  </a:cubicBezTo>
                  <a:cubicBezTo>
                    <a:pt x="12" y="48"/>
                    <a:pt x="13" y="49"/>
                    <a:pt x="13" y="49"/>
                  </a:cubicBezTo>
                  <a:cubicBezTo>
                    <a:pt x="14" y="49"/>
                    <a:pt x="15" y="50"/>
                    <a:pt x="16" y="50"/>
                  </a:cubicBezTo>
                  <a:cubicBezTo>
                    <a:pt x="17" y="50"/>
                    <a:pt x="18" y="49"/>
                    <a:pt x="19" y="49"/>
                  </a:cubicBezTo>
                  <a:cubicBezTo>
                    <a:pt x="20" y="48"/>
                    <a:pt x="20" y="48"/>
                    <a:pt x="21" y="47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0" y="27"/>
                    <a:pt x="20" y="27"/>
                    <a:pt x="19" y="26"/>
                  </a:cubicBezTo>
                  <a:cubicBezTo>
                    <a:pt x="18" y="26"/>
                    <a:pt x="17" y="25"/>
                    <a:pt x="16" y="25"/>
                  </a:cubicBezTo>
                  <a:cubicBezTo>
                    <a:pt x="15" y="25"/>
                    <a:pt x="14" y="26"/>
                    <a:pt x="13" y="26"/>
                  </a:cubicBezTo>
                  <a:cubicBezTo>
                    <a:pt x="13" y="26"/>
                    <a:pt x="12" y="27"/>
                    <a:pt x="12" y="28"/>
                  </a:cubicBezTo>
                  <a:cubicBezTo>
                    <a:pt x="11" y="29"/>
                    <a:pt x="11" y="30"/>
                    <a:pt x="11" y="31"/>
                  </a:cubicBezTo>
                  <a:cubicBezTo>
                    <a:pt x="11" y="33"/>
                    <a:pt x="10" y="34"/>
                    <a:pt x="10" y="36"/>
                  </a:cubicBezTo>
                  <a:lnTo>
                    <a:pt x="10" y="39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71" name="Rectangle 231"/>
            <p:cNvSpPr>
              <a:spLocks noChangeArrowheads="1"/>
            </p:cNvSpPr>
            <p:nvPr/>
          </p:nvSpPr>
          <p:spPr bwMode="auto">
            <a:xfrm>
              <a:off x="1857375" y="2311400"/>
              <a:ext cx="30163" cy="147638"/>
            </a:xfrm>
            <a:prstGeom prst="rect">
              <a:avLst/>
            </a:pr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72" name="Freeform 232"/>
            <p:cNvSpPr>
              <a:spLocks noEditPoints="1"/>
            </p:cNvSpPr>
            <p:nvPr/>
          </p:nvSpPr>
          <p:spPr bwMode="auto">
            <a:xfrm>
              <a:off x="1911350" y="2311400"/>
              <a:ext cx="96838" cy="147638"/>
            </a:xfrm>
            <a:custGeom>
              <a:avLst/>
              <a:gdLst>
                <a:gd name="T0" fmla="*/ 0 w 36"/>
                <a:gd name="T1" fmla="*/ 55 h 55"/>
                <a:gd name="T2" fmla="*/ 0 w 36"/>
                <a:gd name="T3" fmla="*/ 0 h 55"/>
                <a:gd name="T4" fmla="*/ 15 w 36"/>
                <a:gd name="T5" fmla="*/ 0 h 55"/>
                <a:gd name="T6" fmla="*/ 23 w 36"/>
                <a:gd name="T7" fmla="*/ 2 h 55"/>
                <a:gd name="T8" fmla="*/ 30 w 36"/>
                <a:gd name="T9" fmla="*/ 6 h 55"/>
                <a:gd name="T10" fmla="*/ 34 w 36"/>
                <a:gd name="T11" fmla="*/ 13 h 55"/>
                <a:gd name="T12" fmla="*/ 36 w 36"/>
                <a:gd name="T13" fmla="*/ 23 h 55"/>
                <a:gd name="T14" fmla="*/ 36 w 36"/>
                <a:gd name="T15" fmla="*/ 32 h 55"/>
                <a:gd name="T16" fmla="*/ 34 w 36"/>
                <a:gd name="T17" fmla="*/ 42 h 55"/>
                <a:gd name="T18" fmla="*/ 30 w 36"/>
                <a:gd name="T19" fmla="*/ 49 h 55"/>
                <a:gd name="T20" fmla="*/ 23 w 36"/>
                <a:gd name="T21" fmla="*/ 53 h 55"/>
                <a:gd name="T22" fmla="*/ 15 w 36"/>
                <a:gd name="T23" fmla="*/ 55 h 55"/>
                <a:gd name="T24" fmla="*/ 0 w 36"/>
                <a:gd name="T25" fmla="*/ 55 h 55"/>
                <a:gd name="T26" fmla="*/ 11 w 36"/>
                <a:gd name="T27" fmla="*/ 9 h 55"/>
                <a:gd name="T28" fmla="*/ 11 w 36"/>
                <a:gd name="T29" fmla="*/ 46 h 55"/>
                <a:gd name="T30" fmla="*/ 15 w 36"/>
                <a:gd name="T31" fmla="*/ 46 h 55"/>
                <a:gd name="T32" fmla="*/ 20 w 36"/>
                <a:gd name="T33" fmla="*/ 45 h 55"/>
                <a:gd name="T34" fmla="*/ 23 w 36"/>
                <a:gd name="T35" fmla="*/ 42 h 55"/>
                <a:gd name="T36" fmla="*/ 24 w 36"/>
                <a:gd name="T37" fmla="*/ 38 h 55"/>
                <a:gd name="T38" fmla="*/ 25 w 36"/>
                <a:gd name="T39" fmla="*/ 32 h 55"/>
                <a:gd name="T40" fmla="*/ 25 w 36"/>
                <a:gd name="T41" fmla="*/ 23 h 55"/>
                <a:gd name="T42" fmla="*/ 24 w 36"/>
                <a:gd name="T43" fmla="*/ 17 h 55"/>
                <a:gd name="T44" fmla="*/ 23 w 36"/>
                <a:gd name="T45" fmla="*/ 13 h 55"/>
                <a:gd name="T46" fmla="*/ 20 w 36"/>
                <a:gd name="T47" fmla="*/ 10 h 55"/>
                <a:gd name="T48" fmla="*/ 15 w 36"/>
                <a:gd name="T49" fmla="*/ 9 h 55"/>
                <a:gd name="T50" fmla="*/ 11 w 36"/>
                <a:gd name="T51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" h="55">
                  <a:moveTo>
                    <a:pt x="0" y="5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1" y="1"/>
                    <a:pt x="23" y="2"/>
                  </a:cubicBezTo>
                  <a:cubicBezTo>
                    <a:pt x="26" y="3"/>
                    <a:pt x="28" y="4"/>
                    <a:pt x="30" y="6"/>
                  </a:cubicBezTo>
                  <a:cubicBezTo>
                    <a:pt x="32" y="8"/>
                    <a:pt x="33" y="11"/>
                    <a:pt x="34" y="13"/>
                  </a:cubicBezTo>
                  <a:cubicBezTo>
                    <a:pt x="35" y="16"/>
                    <a:pt x="36" y="20"/>
                    <a:pt x="36" y="23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5"/>
                    <a:pt x="35" y="39"/>
                    <a:pt x="34" y="42"/>
                  </a:cubicBezTo>
                  <a:cubicBezTo>
                    <a:pt x="33" y="44"/>
                    <a:pt x="32" y="47"/>
                    <a:pt x="30" y="49"/>
                  </a:cubicBezTo>
                  <a:cubicBezTo>
                    <a:pt x="28" y="51"/>
                    <a:pt x="26" y="52"/>
                    <a:pt x="23" y="53"/>
                  </a:cubicBezTo>
                  <a:cubicBezTo>
                    <a:pt x="21" y="54"/>
                    <a:pt x="18" y="55"/>
                    <a:pt x="15" y="55"/>
                  </a:cubicBezTo>
                  <a:lnTo>
                    <a:pt x="0" y="55"/>
                  </a:lnTo>
                  <a:close/>
                  <a:moveTo>
                    <a:pt x="11" y="9"/>
                  </a:moveTo>
                  <a:cubicBezTo>
                    <a:pt x="11" y="46"/>
                    <a:pt x="11" y="46"/>
                    <a:pt x="11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7" y="46"/>
                    <a:pt x="18" y="45"/>
                    <a:pt x="20" y="45"/>
                  </a:cubicBezTo>
                  <a:cubicBezTo>
                    <a:pt x="21" y="44"/>
                    <a:pt x="22" y="44"/>
                    <a:pt x="23" y="42"/>
                  </a:cubicBezTo>
                  <a:cubicBezTo>
                    <a:pt x="23" y="41"/>
                    <a:pt x="24" y="40"/>
                    <a:pt x="24" y="38"/>
                  </a:cubicBezTo>
                  <a:cubicBezTo>
                    <a:pt x="25" y="36"/>
                    <a:pt x="25" y="34"/>
                    <a:pt x="25" y="32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1"/>
                    <a:pt x="25" y="19"/>
                    <a:pt x="24" y="17"/>
                  </a:cubicBezTo>
                  <a:cubicBezTo>
                    <a:pt x="24" y="15"/>
                    <a:pt x="23" y="14"/>
                    <a:pt x="23" y="13"/>
                  </a:cubicBezTo>
                  <a:cubicBezTo>
                    <a:pt x="22" y="11"/>
                    <a:pt x="21" y="11"/>
                    <a:pt x="20" y="10"/>
                  </a:cubicBezTo>
                  <a:cubicBezTo>
                    <a:pt x="18" y="10"/>
                    <a:pt x="17" y="9"/>
                    <a:pt x="15" y="9"/>
                  </a:cubicBezTo>
                  <a:lnTo>
                    <a:pt x="11" y="9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73" name="Freeform 233"/>
            <p:cNvSpPr>
              <a:spLocks/>
            </p:cNvSpPr>
            <p:nvPr/>
          </p:nvSpPr>
          <p:spPr bwMode="auto">
            <a:xfrm>
              <a:off x="2068513" y="2322513"/>
              <a:ext cx="55563" cy="139700"/>
            </a:xfrm>
            <a:custGeom>
              <a:avLst/>
              <a:gdLst>
                <a:gd name="T0" fmla="*/ 15 w 21"/>
                <a:gd name="T1" fmla="*/ 0 h 52"/>
                <a:gd name="T2" fmla="*/ 15 w 21"/>
                <a:gd name="T3" fmla="*/ 10 h 52"/>
                <a:gd name="T4" fmla="*/ 21 w 21"/>
                <a:gd name="T5" fmla="*/ 10 h 52"/>
                <a:gd name="T6" fmla="*/ 21 w 21"/>
                <a:gd name="T7" fmla="*/ 18 h 52"/>
                <a:gd name="T8" fmla="*/ 15 w 21"/>
                <a:gd name="T9" fmla="*/ 18 h 52"/>
                <a:gd name="T10" fmla="*/ 15 w 21"/>
                <a:gd name="T11" fmla="*/ 38 h 52"/>
                <a:gd name="T12" fmla="*/ 15 w 21"/>
                <a:gd name="T13" fmla="*/ 40 h 52"/>
                <a:gd name="T14" fmla="*/ 16 w 21"/>
                <a:gd name="T15" fmla="*/ 42 h 52"/>
                <a:gd name="T16" fmla="*/ 17 w 21"/>
                <a:gd name="T17" fmla="*/ 42 h 52"/>
                <a:gd name="T18" fmla="*/ 18 w 21"/>
                <a:gd name="T19" fmla="*/ 43 h 52"/>
                <a:gd name="T20" fmla="*/ 20 w 21"/>
                <a:gd name="T21" fmla="*/ 42 h 52"/>
                <a:gd name="T22" fmla="*/ 21 w 21"/>
                <a:gd name="T23" fmla="*/ 42 h 52"/>
                <a:gd name="T24" fmla="*/ 21 w 21"/>
                <a:gd name="T25" fmla="*/ 50 h 52"/>
                <a:gd name="T26" fmla="*/ 18 w 21"/>
                <a:gd name="T27" fmla="*/ 51 h 52"/>
                <a:gd name="T28" fmla="*/ 15 w 21"/>
                <a:gd name="T29" fmla="*/ 52 h 52"/>
                <a:gd name="T30" fmla="*/ 11 w 21"/>
                <a:gd name="T31" fmla="*/ 51 h 52"/>
                <a:gd name="T32" fmla="*/ 7 w 21"/>
                <a:gd name="T33" fmla="*/ 49 h 52"/>
                <a:gd name="T34" fmla="*/ 5 w 21"/>
                <a:gd name="T35" fmla="*/ 45 h 52"/>
                <a:gd name="T36" fmla="*/ 5 w 21"/>
                <a:gd name="T37" fmla="*/ 40 h 52"/>
                <a:gd name="T38" fmla="*/ 5 w 21"/>
                <a:gd name="T39" fmla="*/ 18 h 52"/>
                <a:gd name="T40" fmla="*/ 0 w 21"/>
                <a:gd name="T41" fmla="*/ 18 h 52"/>
                <a:gd name="T42" fmla="*/ 0 w 21"/>
                <a:gd name="T43" fmla="*/ 10 h 52"/>
                <a:gd name="T44" fmla="*/ 5 w 21"/>
                <a:gd name="T45" fmla="*/ 10 h 52"/>
                <a:gd name="T46" fmla="*/ 5 w 21"/>
                <a:gd name="T47" fmla="*/ 0 h 52"/>
                <a:gd name="T48" fmla="*/ 15 w 21"/>
                <a:gd name="T4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52">
                  <a:moveTo>
                    <a:pt x="15" y="0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9"/>
                    <a:pt x="15" y="40"/>
                    <a:pt x="15" y="40"/>
                  </a:cubicBezTo>
                  <a:cubicBezTo>
                    <a:pt x="16" y="41"/>
                    <a:pt x="16" y="41"/>
                    <a:pt x="16" y="42"/>
                  </a:cubicBezTo>
                  <a:cubicBezTo>
                    <a:pt x="16" y="42"/>
                    <a:pt x="17" y="42"/>
                    <a:pt x="17" y="42"/>
                  </a:cubicBezTo>
                  <a:cubicBezTo>
                    <a:pt x="17" y="42"/>
                    <a:pt x="18" y="43"/>
                    <a:pt x="18" y="43"/>
                  </a:cubicBezTo>
                  <a:cubicBezTo>
                    <a:pt x="19" y="43"/>
                    <a:pt x="19" y="42"/>
                    <a:pt x="20" y="42"/>
                  </a:cubicBezTo>
                  <a:cubicBezTo>
                    <a:pt x="20" y="42"/>
                    <a:pt x="21" y="42"/>
                    <a:pt x="21" y="4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0" y="51"/>
                    <a:pt x="19" y="51"/>
                    <a:pt x="18" y="51"/>
                  </a:cubicBezTo>
                  <a:cubicBezTo>
                    <a:pt x="17" y="51"/>
                    <a:pt x="16" y="52"/>
                    <a:pt x="15" y="52"/>
                  </a:cubicBezTo>
                  <a:cubicBezTo>
                    <a:pt x="13" y="52"/>
                    <a:pt x="12" y="51"/>
                    <a:pt x="11" y="51"/>
                  </a:cubicBezTo>
                  <a:cubicBezTo>
                    <a:pt x="10" y="50"/>
                    <a:pt x="8" y="50"/>
                    <a:pt x="7" y="49"/>
                  </a:cubicBezTo>
                  <a:cubicBezTo>
                    <a:pt x="7" y="48"/>
                    <a:pt x="6" y="47"/>
                    <a:pt x="5" y="45"/>
                  </a:cubicBezTo>
                  <a:cubicBezTo>
                    <a:pt x="5" y="43"/>
                    <a:pt x="5" y="42"/>
                    <a:pt x="5" y="40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74" name="Freeform 234"/>
            <p:cNvSpPr>
              <a:spLocks/>
            </p:cNvSpPr>
            <p:nvPr/>
          </p:nvSpPr>
          <p:spPr bwMode="auto">
            <a:xfrm>
              <a:off x="2138363" y="2303463"/>
              <a:ext cx="82550" cy="155575"/>
            </a:xfrm>
            <a:custGeom>
              <a:avLst/>
              <a:gdLst>
                <a:gd name="T0" fmla="*/ 11 w 31"/>
                <a:gd name="T1" fmla="*/ 21 h 58"/>
                <a:gd name="T2" fmla="*/ 15 w 31"/>
                <a:gd name="T3" fmla="*/ 18 h 58"/>
                <a:gd name="T4" fmla="*/ 19 w 31"/>
                <a:gd name="T5" fmla="*/ 16 h 58"/>
                <a:gd name="T6" fmla="*/ 24 w 31"/>
                <a:gd name="T7" fmla="*/ 17 h 58"/>
                <a:gd name="T8" fmla="*/ 28 w 31"/>
                <a:gd name="T9" fmla="*/ 20 h 58"/>
                <a:gd name="T10" fmla="*/ 30 w 31"/>
                <a:gd name="T11" fmla="*/ 25 h 58"/>
                <a:gd name="T12" fmla="*/ 31 w 31"/>
                <a:gd name="T13" fmla="*/ 32 h 58"/>
                <a:gd name="T14" fmla="*/ 31 w 31"/>
                <a:gd name="T15" fmla="*/ 58 h 58"/>
                <a:gd name="T16" fmla="*/ 20 w 31"/>
                <a:gd name="T17" fmla="*/ 58 h 58"/>
                <a:gd name="T18" fmla="*/ 20 w 31"/>
                <a:gd name="T19" fmla="*/ 32 h 58"/>
                <a:gd name="T20" fmla="*/ 20 w 31"/>
                <a:gd name="T21" fmla="*/ 29 h 58"/>
                <a:gd name="T22" fmla="*/ 19 w 31"/>
                <a:gd name="T23" fmla="*/ 27 h 58"/>
                <a:gd name="T24" fmla="*/ 17 w 31"/>
                <a:gd name="T25" fmla="*/ 26 h 58"/>
                <a:gd name="T26" fmla="*/ 15 w 31"/>
                <a:gd name="T27" fmla="*/ 25 h 58"/>
                <a:gd name="T28" fmla="*/ 13 w 31"/>
                <a:gd name="T29" fmla="*/ 26 h 58"/>
                <a:gd name="T30" fmla="*/ 11 w 31"/>
                <a:gd name="T31" fmla="*/ 28 h 58"/>
                <a:gd name="T32" fmla="*/ 11 w 31"/>
                <a:gd name="T33" fmla="*/ 58 h 58"/>
                <a:gd name="T34" fmla="*/ 0 w 31"/>
                <a:gd name="T35" fmla="*/ 58 h 58"/>
                <a:gd name="T36" fmla="*/ 0 w 31"/>
                <a:gd name="T37" fmla="*/ 0 h 58"/>
                <a:gd name="T38" fmla="*/ 11 w 31"/>
                <a:gd name="T39" fmla="*/ 0 h 58"/>
                <a:gd name="T40" fmla="*/ 11 w 31"/>
                <a:gd name="T41" fmla="*/ 2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58">
                  <a:moveTo>
                    <a:pt x="11" y="21"/>
                  </a:moveTo>
                  <a:cubicBezTo>
                    <a:pt x="12" y="19"/>
                    <a:pt x="13" y="18"/>
                    <a:pt x="15" y="18"/>
                  </a:cubicBezTo>
                  <a:cubicBezTo>
                    <a:pt x="16" y="17"/>
                    <a:pt x="18" y="16"/>
                    <a:pt x="19" y="16"/>
                  </a:cubicBezTo>
                  <a:cubicBezTo>
                    <a:pt x="21" y="16"/>
                    <a:pt x="23" y="17"/>
                    <a:pt x="24" y="17"/>
                  </a:cubicBezTo>
                  <a:cubicBezTo>
                    <a:pt x="25" y="18"/>
                    <a:pt x="27" y="19"/>
                    <a:pt x="28" y="20"/>
                  </a:cubicBezTo>
                  <a:cubicBezTo>
                    <a:pt x="29" y="21"/>
                    <a:pt x="29" y="23"/>
                    <a:pt x="30" y="25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1"/>
                    <a:pt x="20" y="30"/>
                    <a:pt x="20" y="29"/>
                  </a:cubicBezTo>
                  <a:cubicBezTo>
                    <a:pt x="20" y="28"/>
                    <a:pt x="19" y="27"/>
                    <a:pt x="19" y="27"/>
                  </a:cubicBezTo>
                  <a:cubicBezTo>
                    <a:pt x="18" y="26"/>
                    <a:pt x="18" y="26"/>
                    <a:pt x="17" y="26"/>
                  </a:cubicBezTo>
                  <a:cubicBezTo>
                    <a:pt x="17" y="25"/>
                    <a:pt x="16" y="25"/>
                    <a:pt x="15" y="25"/>
                  </a:cubicBezTo>
                  <a:cubicBezTo>
                    <a:pt x="14" y="25"/>
                    <a:pt x="13" y="26"/>
                    <a:pt x="13" y="26"/>
                  </a:cubicBezTo>
                  <a:cubicBezTo>
                    <a:pt x="12" y="27"/>
                    <a:pt x="11" y="27"/>
                    <a:pt x="11" y="2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2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75" name="Freeform 235"/>
            <p:cNvSpPr>
              <a:spLocks noEditPoints="1"/>
            </p:cNvSpPr>
            <p:nvPr/>
          </p:nvSpPr>
          <p:spPr bwMode="auto">
            <a:xfrm>
              <a:off x="2238375" y="2346325"/>
              <a:ext cx="85725" cy="115888"/>
            </a:xfrm>
            <a:custGeom>
              <a:avLst/>
              <a:gdLst>
                <a:gd name="T0" fmla="*/ 18 w 32"/>
                <a:gd name="T1" fmla="*/ 43 h 43"/>
                <a:gd name="T2" fmla="*/ 10 w 32"/>
                <a:gd name="T3" fmla="*/ 41 h 43"/>
                <a:gd name="T4" fmla="*/ 5 w 32"/>
                <a:gd name="T5" fmla="*/ 38 h 43"/>
                <a:gd name="T6" fmla="*/ 2 w 32"/>
                <a:gd name="T7" fmla="*/ 32 h 43"/>
                <a:gd name="T8" fmla="*/ 0 w 32"/>
                <a:gd name="T9" fmla="*/ 24 h 43"/>
                <a:gd name="T10" fmla="*/ 0 w 32"/>
                <a:gd name="T11" fmla="*/ 20 h 43"/>
                <a:gd name="T12" fmla="*/ 2 w 32"/>
                <a:gd name="T13" fmla="*/ 12 h 43"/>
                <a:gd name="T14" fmla="*/ 5 w 32"/>
                <a:gd name="T15" fmla="*/ 6 h 43"/>
                <a:gd name="T16" fmla="*/ 10 w 32"/>
                <a:gd name="T17" fmla="*/ 2 h 43"/>
                <a:gd name="T18" fmla="*/ 17 w 32"/>
                <a:gd name="T19" fmla="*/ 0 h 43"/>
                <a:gd name="T20" fmla="*/ 28 w 32"/>
                <a:gd name="T21" fmla="*/ 5 h 43"/>
                <a:gd name="T22" fmla="*/ 32 w 32"/>
                <a:gd name="T23" fmla="*/ 20 h 43"/>
                <a:gd name="T24" fmla="*/ 32 w 32"/>
                <a:gd name="T25" fmla="*/ 25 h 43"/>
                <a:gd name="T26" fmla="*/ 11 w 32"/>
                <a:gd name="T27" fmla="*/ 25 h 43"/>
                <a:gd name="T28" fmla="*/ 12 w 32"/>
                <a:gd name="T29" fmla="*/ 29 h 43"/>
                <a:gd name="T30" fmla="*/ 13 w 32"/>
                <a:gd name="T31" fmla="*/ 32 h 43"/>
                <a:gd name="T32" fmla="*/ 15 w 32"/>
                <a:gd name="T33" fmla="*/ 33 h 43"/>
                <a:gd name="T34" fmla="*/ 18 w 32"/>
                <a:gd name="T35" fmla="*/ 34 h 43"/>
                <a:gd name="T36" fmla="*/ 23 w 32"/>
                <a:gd name="T37" fmla="*/ 33 h 43"/>
                <a:gd name="T38" fmla="*/ 27 w 32"/>
                <a:gd name="T39" fmla="*/ 30 h 43"/>
                <a:gd name="T40" fmla="*/ 31 w 32"/>
                <a:gd name="T41" fmla="*/ 36 h 43"/>
                <a:gd name="T42" fmla="*/ 29 w 32"/>
                <a:gd name="T43" fmla="*/ 39 h 43"/>
                <a:gd name="T44" fmla="*/ 26 w 32"/>
                <a:gd name="T45" fmla="*/ 41 h 43"/>
                <a:gd name="T46" fmla="*/ 23 w 32"/>
                <a:gd name="T47" fmla="*/ 42 h 43"/>
                <a:gd name="T48" fmla="*/ 18 w 32"/>
                <a:gd name="T49" fmla="*/ 43 h 43"/>
                <a:gd name="T50" fmla="*/ 17 w 32"/>
                <a:gd name="T51" fmla="*/ 9 h 43"/>
                <a:gd name="T52" fmla="*/ 13 w 32"/>
                <a:gd name="T53" fmla="*/ 11 h 43"/>
                <a:gd name="T54" fmla="*/ 11 w 32"/>
                <a:gd name="T55" fmla="*/ 18 h 43"/>
                <a:gd name="T56" fmla="*/ 22 w 32"/>
                <a:gd name="T57" fmla="*/ 18 h 43"/>
                <a:gd name="T58" fmla="*/ 22 w 32"/>
                <a:gd name="T59" fmla="*/ 17 h 43"/>
                <a:gd name="T60" fmla="*/ 20 w 32"/>
                <a:gd name="T61" fmla="*/ 11 h 43"/>
                <a:gd name="T62" fmla="*/ 17 w 32"/>
                <a:gd name="T63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43">
                  <a:moveTo>
                    <a:pt x="18" y="43"/>
                  </a:moveTo>
                  <a:cubicBezTo>
                    <a:pt x="15" y="43"/>
                    <a:pt x="12" y="42"/>
                    <a:pt x="10" y="41"/>
                  </a:cubicBezTo>
                  <a:cubicBezTo>
                    <a:pt x="8" y="40"/>
                    <a:pt x="6" y="39"/>
                    <a:pt x="5" y="38"/>
                  </a:cubicBezTo>
                  <a:cubicBezTo>
                    <a:pt x="3" y="36"/>
                    <a:pt x="2" y="34"/>
                    <a:pt x="2" y="32"/>
                  </a:cubicBezTo>
                  <a:cubicBezTo>
                    <a:pt x="1" y="29"/>
                    <a:pt x="0" y="27"/>
                    <a:pt x="0" y="2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3" y="7"/>
                    <a:pt x="5" y="6"/>
                  </a:cubicBezTo>
                  <a:cubicBezTo>
                    <a:pt x="6" y="4"/>
                    <a:pt x="8" y="3"/>
                    <a:pt x="10" y="2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2" y="0"/>
                    <a:pt x="26" y="2"/>
                    <a:pt x="28" y="5"/>
                  </a:cubicBezTo>
                  <a:cubicBezTo>
                    <a:pt x="31" y="9"/>
                    <a:pt x="32" y="14"/>
                    <a:pt x="32" y="20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7"/>
                    <a:pt x="11" y="28"/>
                    <a:pt x="12" y="29"/>
                  </a:cubicBezTo>
                  <a:cubicBezTo>
                    <a:pt x="12" y="30"/>
                    <a:pt x="12" y="31"/>
                    <a:pt x="13" y="32"/>
                  </a:cubicBezTo>
                  <a:cubicBezTo>
                    <a:pt x="14" y="32"/>
                    <a:pt x="15" y="33"/>
                    <a:pt x="15" y="33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20" y="34"/>
                    <a:pt x="22" y="33"/>
                    <a:pt x="23" y="33"/>
                  </a:cubicBezTo>
                  <a:cubicBezTo>
                    <a:pt x="25" y="32"/>
                    <a:pt x="26" y="31"/>
                    <a:pt x="27" y="3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9"/>
                  </a:cubicBezTo>
                  <a:cubicBezTo>
                    <a:pt x="29" y="39"/>
                    <a:pt x="28" y="40"/>
                    <a:pt x="26" y="41"/>
                  </a:cubicBezTo>
                  <a:cubicBezTo>
                    <a:pt x="25" y="41"/>
                    <a:pt x="24" y="42"/>
                    <a:pt x="23" y="42"/>
                  </a:cubicBezTo>
                  <a:cubicBezTo>
                    <a:pt x="21" y="42"/>
                    <a:pt x="19" y="43"/>
                    <a:pt x="18" y="43"/>
                  </a:cubicBezTo>
                  <a:close/>
                  <a:moveTo>
                    <a:pt x="17" y="9"/>
                  </a:moveTo>
                  <a:cubicBezTo>
                    <a:pt x="15" y="9"/>
                    <a:pt x="13" y="10"/>
                    <a:pt x="13" y="11"/>
                  </a:cubicBezTo>
                  <a:cubicBezTo>
                    <a:pt x="12" y="13"/>
                    <a:pt x="11" y="15"/>
                    <a:pt x="11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4"/>
                    <a:pt x="21" y="12"/>
                    <a:pt x="20" y="11"/>
                  </a:cubicBezTo>
                  <a:cubicBezTo>
                    <a:pt x="20" y="10"/>
                    <a:pt x="18" y="9"/>
                    <a:pt x="17" y="9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76" name="Freeform 236"/>
            <p:cNvSpPr>
              <a:spLocks/>
            </p:cNvSpPr>
            <p:nvPr/>
          </p:nvSpPr>
          <p:spPr bwMode="auto">
            <a:xfrm>
              <a:off x="2335213" y="2300288"/>
              <a:ext cx="61913" cy="158750"/>
            </a:xfrm>
            <a:custGeom>
              <a:avLst/>
              <a:gdLst>
                <a:gd name="T0" fmla="*/ 5 w 23"/>
                <a:gd name="T1" fmla="*/ 59 h 59"/>
                <a:gd name="T2" fmla="*/ 5 w 23"/>
                <a:gd name="T3" fmla="*/ 26 h 59"/>
                <a:gd name="T4" fmla="*/ 0 w 23"/>
                <a:gd name="T5" fmla="*/ 26 h 59"/>
                <a:gd name="T6" fmla="*/ 0 w 23"/>
                <a:gd name="T7" fmla="*/ 18 h 59"/>
                <a:gd name="T8" fmla="*/ 5 w 23"/>
                <a:gd name="T9" fmla="*/ 18 h 59"/>
                <a:gd name="T10" fmla="*/ 5 w 23"/>
                <a:gd name="T11" fmla="*/ 15 h 59"/>
                <a:gd name="T12" fmla="*/ 5 w 23"/>
                <a:gd name="T13" fmla="*/ 9 h 59"/>
                <a:gd name="T14" fmla="*/ 8 w 23"/>
                <a:gd name="T15" fmla="*/ 4 h 59"/>
                <a:gd name="T16" fmla="*/ 12 w 23"/>
                <a:gd name="T17" fmla="*/ 1 h 59"/>
                <a:gd name="T18" fmla="*/ 18 w 23"/>
                <a:gd name="T19" fmla="*/ 0 h 59"/>
                <a:gd name="T20" fmla="*/ 20 w 23"/>
                <a:gd name="T21" fmla="*/ 1 h 59"/>
                <a:gd name="T22" fmla="*/ 23 w 23"/>
                <a:gd name="T23" fmla="*/ 1 h 59"/>
                <a:gd name="T24" fmla="*/ 23 w 23"/>
                <a:gd name="T25" fmla="*/ 10 h 59"/>
                <a:gd name="T26" fmla="*/ 20 w 23"/>
                <a:gd name="T27" fmla="*/ 9 h 59"/>
                <a:gd name="T28" fmla="*/ 16 w 23"/>
                <a:gd name="T29" fmla="*/ 11 h 59"/>
                <a:gd name="T30" fmla="*/ 15 w 23"/>
                <a:gd name="T31" fmla="*/ 15 h 59"/>
                <a:gd name="T32" fmla="*/ 15 w 23"/>
                <a:gd name="T33" fmla="*/ 18 h 59"/>
                <a:gd name="T34" fmla="*/ 22 w 23"/>
                <a:gd name="T35" fmla="*/ 18 h 59"/>
                <a:gd name="T36" fmla="*/ 22 w 23"/>
                <a:gd name="T37" fmla="*/ 26 h 59"/>
                <a:gd name="T38" fmla="*/ 15 w 23"/>
                <a:gd name="T39" fmla="*/ 26 h 59"/>
                <a:gd name="T40" fmla="*/ 15 w 23"/>
                <a:gd name="T41" fmla="*/ 59 h 59"/>
                <a:gd name="T42" fmla="*/ 5 w 23"/>
                <a:gd name="T43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59">
                  <a:moveTo>
                    <a:pt x="5" y="59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2"/>
                    <a:pt x="5" y="10"/>
                    <a:pt x="5" y="9"/>
                  </a:cubicBezTo>
                  <a:cubicBezTo>
                    <a:pt x="6" y="7"/>
                    <a:pt x="7" y="5"/>
                    <a:pt x="8" y="4"/>
                  </a:cubicBezTo>
                  <a:cubicBezTo>
                    <a:pt x="9" y="3"/>
                    <a:pt x="11" y="2"/>
                    <a:pt x="12" y="1"/>
                  </a:cubicBezTo>
                  <a:cubicBezTo>
                    <a:pt x="14" y="1"/>
                    <a:pt x="16" y="0"/>
                    <a:pt x="18" y="0"/>
                  </a:cubicBezTo>
                  <a:cubicBezTo>
                    <a:pt x="19" y="0"/>
                    <a:pt x="19" y="0"/>
                    <a:pt x="20" y="1"/>
                  </a:cubicBezTo>
                  <a:cubicBezTo>
                    <a:pt x="21" y="1"/>
                    <a:pt x="22" y="1"/>
                    <a:pt x="23" y="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9"/>
                    <a:pt x="21" y="9"/>
                    <a:pt x="20" y="9"/>
                  </a:cubicBezTo>
                  <a:cubicBezTo>
                    <a:pt x="18" y="9"/>
                    <a:pt x="17" y="10"/>
                    <a:pt x="16" y="11"/>
                  </a:cubicBezTo>
                  <a:cubicBezTo>
                    <a:pt x="16" y="12"/>
                    <a:pt x="15" y="13"/>
                    <a:pt x="15" y="15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59"/>
                    <a:pt x="15" y="59"/>
                    <a:pt x="15" y="59"/>
                  </a:cubicBezTo>
                  <a:lnTo>
                    <a:pt x="5" y="59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77" name="Freeform 237"/>
            <p:cNvSpPr>
              <a:spLocks/>
            </p:cNvSpPr>
            <p:nvPr/>
          </p:nvSpPr>
          <p:spPr bwMode="auto">
            <a:xfrm>
              <a:off x="2400300" y="2322513"/>
              <a:ext cx="55563" cy="139700"/>
            </a:xfrm>
            <a:custGeom>
              <a:avLst/>
              <a:gdLst>
                <a:gd name="T0" fmla="*/ 16 w 21"/>
                <a:gd name="T1" fmla="*/ 0 h 52"/>
                <a:gd name="T2" fmla="*/ 16 w 21"/>
                <a:gd name="T3" fmla="*/ 10 h 52"/>
                <a:gd name="T4" fmla="*/ 21 w 21"/>
                <a:gd name="T5" fmla="*/ 10 h 52"/>
                <a:gd name="T6" fmla="*/ 21 w 21"/>
                <a:gd name="T7" fmla="*/ 18 h 52"/>
                <a:gd name="T8" fmla="*/ 16 w 21"/>
                <a:gd name="T9" fmla="*/ 18 h 52"/>
                <a:gd name="T10" fmla="*/ 16 w 21"/>
                <a:gd name="T11" fmla="*/ 38 h 52"/>
                <a:gd name="T12" fmla="*/ 16 w 21"/>
                <a:gd name="T13" fmla="*/ 40 h 52"/>
                <a:gd name="T14" fmla="*/ 16 w 21"/>
                <a:gd name="T15" fmla="*/ 42 h 52"/>
                <a:gd name="T16" fmla="*/ 17 w 21"/>
                <a:gd name="T17" fmla="*/ 42 h 52"/>
                <a:gd name="T18" fmla="*/ 19 w 21"/>
                <a:gd name="T19" fmla="*/ 43 h 52"/>
                <a:gd name="T20" fmla="*/ 20 w 21"/>
                <a:gd name="T21" fmla="*/ 42 h 52"/>
                <a:gd name="T22" fmla="*/ 21 w 21"/>
                <a:gd name="T23" fmla="*/ 42 h 52"/>
                <a:gd name="T24" fmla="*/ 21 w 21"/>
                <a:gd name="T25" fmla="*/ 50 h 52"/>
                <a:gd name="T26" fmla="*/ 19 w 21"/>
                <a:gd name="T27" fmla="*/ 51 h 52"/>
                <a:gd name="T28" fmla="*/ 15 w 21"/>
                <a:gd name="T29" fmla="*/ 52 h 52"/>
                <a:gd name="T30" fmla="*/ 11 w 21"/>
                <a:gd name="T31" fmla="*/ 51 h 52"/>
                <a:gd name="T32" fmla="*/ 8 w 21"/>
                <a:gd name="T33" fmla="*/ 49 h 52"/>
                <a:gd name="T34" fmla="*/ 6 w 21"/>
                <a:gd name="T35" fmla="*/ 45 h 52"/>
                <a:gd name="T36" fmla="*/ 5 w 21"/>
                <a:gd name="T37" fmla="*/ 40 h 52"/>
                <a:gd name="T38" fmla="*/ 5 w 21"/>
                <a:gd name="T39" fmla="*/ 18 h 52"/>
                <a:gd name="T40" fmla="*/ 0 w 21"/>
                <a:gd name="T41" fmla="*/ 18 h 52"/>
                <a:gd name="T42" fmla="*/ 0 w 21"/>
                <a:gd name="T43" fmla="*/ 10 h 52"/>
                <a:gd name="T44" fmla="*/ 5 w 21"/>
                <a:gd name="T45" fmla="*/ 10 h 52"/>
                <a:gd name="T46" fmla="*/ 5 w 21"/>
                <a:gd name="T47" fmla="*/ 0 h 52"/>
                <a:gd name="T48" fmla="*/ 16 w 21"/>
                <a:gd name="T4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52">
                  <a:moveTo>
                    <a:pt x="16" y="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9"/>
                    <a:pt x="16" y="40"/>
                    <a:pt x="16" y="40"/>
                  </a:cubicBezTo>
                  <a:cubicBezTo>
                    <a:pt x="16" y="41"/>
                    <a:pt x="16" y="41"/>
                    <a:pt x="16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8" y="42"/>
                    <a:pt x="18" y="43"/>
                    <a:pt x="19" y="43"/>
                  </a:cubicBezTo>
                  <a:cubicBezTo>
                    <a:pt x="19" y="43"/>
                    <a:pt x="20" y="42"/>
                    <a:pt x="20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0" y="51"/>
                    <a:pt x="20" y="51"/>
                    <a:pt x="19" y="51"/>
                  </a:cubicBezTo>
                  <a:cubicBezTo>
                    <a:pt x="18" y="51"/>
                    <a:pt x="17" y="52"/>
                    <a:pt x="15" y="52"/>
                  </a:cubicBezTo>
                  <a:cubicBezTo>
                    <a:pt x="14" y="52"/>
                    <a:pt x="12" y="51"/>
                    <a:pt x="11" y="51"/>
                  </a:cubicBezTo>
                  <a:cubicBezTo>
                    <a:pt x="10" y="50"/>
                    <a:pt x="9" y="50"/>
                    <a:pt x="8" y="49"/>
                  </a:cubicBezTo>
                  <a:cubicBezTo>
                    <a:pt x="7" y="48"/>
                    <a:pt x="6" y="47"/>
                    <a:pt x="6" y="45"/>
                  </a:cubicBezTo>
                  <a:cubicBezTo>
                    <a:pt x="5" y="43"/>
                    <a:pt x="5" y="42"/>
                    <a:pt x="5" y="40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255" name="Group 15254"/>
          <p:cNvGrpSpPr/>
          <p:nvPr/>
        </p:nvGrpSpPr>
        <p:grpSpPr>
          <a:xfrm>
            <a:off x="1385200" y="2179608"/>
            <a:ext cx="471488" cy="636588"/>
            <a:chOff x="1371600" y="1524000"/>
            <a:chExt cx="471488" cy="636588"/>
          </a:xfrm>
          <a:solidFill>
            <a:schemeClr val="bg1"/>
          </a:solidFill>
        </p:grpSpPr>
        <p:sp>
          <p:nvSpPr>
            <p:cNvPr id="14423" name="Freeform 1187"/>
            <p:cNvSpPr>
              <a:spLocks/>
            </p:cNvSpPr>
            <p:nvPr/>
          </p:nvSpPr>
          <p:spPr bwMode="auto">
            <a:xfrm>
              <a:off x="1379538" y="1524000"/>
              <a:ext cx="463550" cy="328613"/>
            </a:xfrm>
            <a:custGeom>
              <a:avLst/>
              <a:gdLst>
                <a:gd name="T0" fmla="*/ 162 w 172"/>
                <a:gd name="T1" fmla="*/ 122 h 122"/>
                <a:gd name="T2" fmla="*/ 162 w 172"/>
                <a:gd name="T3" fmla="*/ 122 h 122"/>
                <a:gd name="T4" fmla="*/ 158 w 172"/>
                <a:gd name="T5" fmla="*/ 117 h 122"/>
                <a:gd name="T6" fmla="*/ 138 w 172"/>
                <a:gd name="T7" fmla="*/ 38 h 122"/>
                <a:gd name="T8" fmla="*/ 88 w 172"/>
                <a:gd name="T9" fmla="*/ 14 h 122"/>
                <a:gd name="T10" fmla="*/ 25 w 172"/>
                <a:gd name="T11" fmla="*/ 43 h 122"/>
                <a:gd name="T12" fmla="*/ 9 w 172"/>
                <a:gd name="T13" fmla="*/ 76 h 122"/>
                <a:gd name="T14" fmla="*/ 4 w 172"/>
                <a:gd name="T15" fmla="*/ 79 h 122"/>
                <a:gd name="T16" fmla="*/ 0 w 172"/>
                <a:gd name="T17" fmla="*/ 74 h 122"/>
                <a:gd name="T18" fmla="*/ 88 w 172"/>
                <a:gd name="T19" fmla="*/ 5 h 122"/>
                <a:gd name="T20" fmla="*/ 144 w 172"/>
                <a:gd name="T21" fmla="*/ 32 h 122"/>
                <a:gd name="T22" fmla="*/ 167 w 172"/>
                <a:gd name="T23" fmla="*/ 118 h 122"/>
                <a:gd name="T24" fmla="*/ 162 w 172"/>
                <a:gd name="T2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122">
                  <a:moveTo>
                    <a:pt x="162" y="122"/>
                  </a:moveTo>
                  <a:cubicBezTo>
                    <a:pt x="162" y="122"/>
                    <a:pt x="162" y="122"/>
                    <a:pt x="162" y="122"/>
                  </a:cubicBezTo>
                  <a:cubicBezTo>
                    <a:pt x="160" y="122"/>
                    <a:pt x="158" y="120"/>
                    <a:pt x="158" y="117"/>
                  </a:cubicBezTo>
                  <a:cubicBezTo>
                    <a:pt x="158" y="117"/>
                    <a:pt x="163" y="68"/>
                    <a:pt x="138" y="38"/>
                  </a:cubicBezTo>
                  <a:cubicBezTo>
                    <a:pt x="126" y="24"/>
                    <a:pt x="109" y="16"/>
                    <a:pt x="88" y="14"/>
                  </a:cubicBezTo>
                  <a:cubicBezTo>
                    <a:pt x="61" y="12"/>
                    <a:pt x="40" y="22"/>
                    <a:pt x="25" y="43"/>
                  </a:cubicBezTo>
                  <a:cubicBezTo>
                    <a:pt x="13" y="59"/>
                    <a:pt x="9" y="76"/>
                    <a:pt x="9" y="76"/>
                  </a:cubicBezTo>
                  <a:cubicBezTo>
                    <a:pt x="8" y="78"/>
                    <a:pt x="6" y="80"/>
                    <a:pt x="4" y="79"/>
                  </a:cubicBezTo>
                  <a:cubicBezTo>
                    <a:pt x="1" y="79"/>
                    <a:pt x="0" y="77"/>
                    <a:pt x="0" y="74"/>
                  </a:cubicBezTo>
                  <a:cubicBezTo>
                    <a:pt x="1" y="73"/>
                    <a:pt x="18" y="0"/>
                    <a:pt x="88" y="5"/>
                  </a:cubicBezTo>
                  <a:cubicBezTo>
                    <a:pt x="112" y="7"/>
                    <a:pt x="131" y="16"/>
                    <a:pt x="144" y="32"/>
                  </a:cubicBezTo>
                  <a:cubicBezTo>
                    <a:pt x="172" y="65"/>
                    <a:pt x="167" y="116"/>
                    <a:pt x="167" y="118"/>
                  </a:cubicBezTo>
                  <a:cubicBezTo>
                    <a:pt x="167" y="121"/>
                    <a:pt x="165" y="122"/>
                    <a:pt x="162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24" name="Freeform 1188"/>
            <p:cNvSpPr>
              <a:spLocks/>
            </p:cNvSpPr>
            <p:nvPr/>
          </p:nvSpPr>
          <p:spPr bwMode="auto">
            <a:xfrm>
              <a:off x="1403350" y="1946275"/>
              <a:ext cx="384175" cy="160338"/>
            </a:xfrm>
            <a:custGeom>
              <a:avLst/>
              <a:gdLst>
                <a:gd name="T0" fmla="*/ 137 w 142"/>
                <a:gd name="T1" fmla="*/ 59 h 59"/>
                <a:gd name="T2" fmla="*/ 133 w 142"/>
                <a:gd name="T3" fmla="*/ 57 h 59"/>
                <a:gd name="T4" fmla="*/ 80 w 142"/>
                <a:gd name="T5" fmla="*/ 16 h 59"/>
                <a:gd name="T6" fmla="*/ 8 w 142"/>
                <a:gd name="T7" fmla="*/ 34 h 59"/>
                <a:gd name="T8" fmla="*/ 2 w 142"/>
                <a:gd name="T9" fmla="*/ 33 h 59"/>
                <a:gd name="T10" fmla="*/ 3 w 142"/>
                <a:gd name="T11" fmla="*/ 27 h 59"/>
                <a:gd name="T12" fmla="*/ 82 w 142"/>
                <a:gd name="T13" fmla="*/ 8 h 59"/>
                <a:gd name="T14" fmla="*/ 141 w 142"/>
                <a:gd name="T15" fmla="*/ 53 h 59"/>
                <a:gd name="T16" fmla="*/ 139 w 142"/>
                <a:gd name="T17" fmla="*/ 59 h 59"/>
                <a:gd name="T18" fmla="*/ 137 w 142"/>
                <a:gd name="T1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59">
                  <a:moveTo>
                    <a:pt x="137" y="59"/>
                  </a:moveTo>
                  <a:cubicBezTo>
                    <a:pt x="135" y="59"/>
                    <a:pt x="134" y="58"/>
                    <a:pt x="133" y="57"/>
                  </a:cubicBezTo>
                  <a:cubicBezTo>
                    <a:pt x="133" y="57"/>
                    <a:pt x="113" y="23"/>
                    <a:pt x="80" y="16"/>
                  </a:cubicBezTo>
                  <a:cubicBezTo>
                    <a:pt x="44" y="9"/>
                    <a:pt x="8" y="34"/>
                    <a:pt x="8" y="34"/>
                  </a:cubicBezTo>
                  <a:cubicBezTo>
                    <a:pt x="6" y="36"/>
                    <a:pt x="3" y="35"/>
                    <a:pt x="2" y="33"/>
                  </a:cubicBezTo>
                  <a:cubicBezTo>
                    <a:pt x="0" y="31"/>
                    <a:pt x="1" y="28"/>
                    <a:pt x="3" y="27"/>
                  </a:cubicBezTo>
                  <a:cubicBezTo>
                    <a:pt x="4" y="26"/>
                    <a:pt x="42" y="0"/>
                    <a:pt x="82" y="8"/>
                  </a:cubicBezTo>
                  <a:cubicBezTo>
                    <a:pt x="118" y="15"/>
                    <a:pt x="140" y="51"/>
                    <a:pt x="141" y="53"/>
                  </a:cubicBezTo>
                  <a:cubicBezTo>
                    <a:pt x="142" y="55"/>
                    <a:pt x="141" y="57"/>
                    <a:pt x="139" y="59"/>
                  </a:cubicBezTo>
                  <a:cubicBezTo>
                    <a:pt x="138" y="59"/>
                    <a:pt x="138" y="59"/>
                    <a:pt x="13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25" name="Freeform 1189"/>
            <p:cNvSpPr>
              <a:spLocks/>
            </p:cNvSpPr>
            <p:nvPr/>
          </p:nvSpPr>
          <p:spPr bwMode="auto">
            <a:xfrm>
              <a:off x="1433513" y="1995488"/>
              <a:ext cx="312738" cy="138113"/>
            </a:xfrm>
            <a:custGeom>
              <a:avLst/>
              <a:gdLst>
                <a:gd name="T0" fmla="*/ 111 w 116"/>
                <a:gd name="T1" fmla="*/ 51 h 51"/>
                <a:gd name="T2" fmla="*/ 107 w 116"/>
                <a:gd name="T3" fmla="*/ 49 h 51"/>
                <a:gd name="T4" fmla="*/ 65 w 116"/>
                <a:gd name="T5" fmla="*/ 16 h 51"/>
                <a:gd name="T6" fmla="*/ 8 w 116"/>
                <a:gd name="T7" fmla="*/ 31 h 51"/>
                <a:gd name="T8" fmla="*/ 1 w 116"/>
                <a:gd name="T9" fmla="*/ 31 h 51"/>
                <a:gd name="T10" fmla="*/ 2 w 116"/>
                <a:gd name="T11" fmla="*/ 25 h 51"/>
                <a:gd name="T12" fmla="*/ 67 w 116"/>
                <a:gd name="T13" fmla="*/ 7 h 51"/>
                <a:gd name="T14" fmla="*/ 115 w 116"/>
                <a:gd name="T15" fmla="*/ 45 h 51"/>
                <a:gd name="T16" fmla="*/ 113 w 116"/>
                <a:gd name="T17" fmla="*/ 51 h 51"/>
                <a:gd name="T18" fmla="*/ 111 w 116"/>
                <a:gd name="T1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51">
                  <a:moveTo>
                    <a:pt x="111" y="51"/>
                  </a:moveTo>
                  <a:cubicBezTo>
                    <a:pt x="110" y="51"/>
                    <a:pt x="108" y="50"/>
                    <a:pt x="107" y="49"/>
                  </a:cubicBezTo>
                  <a:cubicBezTo>
                    <a:pt x="107" y="49"/>
                    <a:pt x="92" y="22"/>
                    <a:pt x="65" y="16"/>
                  </a:cubicBezTo>
                  <a:cubicBezTo>
                    <a:pt x="35" y="9"/>
                    <a:pt x="8" y="31"/>
                    <a:pt x="8" y="31"/>
                  </a:cubicBezTo>
                  <a:cubicBezTo>
                    <a:pt x="6" y="33"/>
                    <a:pt x="3" y="33"/>
                    <a:pt x="1" y="31"/>
                  </a:cubicBezTo>
                  <a:cubicBezTo>
                    <a:pt x="0" y="29"/>
                    <a:pt x="0" y="26"/>
                    <a:pt x="2" y="25"/>
                  </a:cubicBezTo>
                  <a:cubicBezTo>
                    <a:pt x="3" y="24"/>
                    <a:pt x="33" y="0"/>
                    <a:pt x="67" y="7"/>
                  </a:cubicBezTo>
                  <a:cubicBezTo>
                    <a:pt x="97" y="14"/>
                    <a:pt x="114" y="43"/>
                    <a:pt x="115" y="45"/>
                  </a:cubicBezTo>
                  <a:cubicBezTo>
                    <a:pt x="116" y="47"/>
                    <a:pt x="116" y="49"/>
                    <a:pt x="113" y="51"/>
                  </a:cubicBezTo>
                  <a:cubicBezTo>
                    <a:pt x="113" y="51"/>
                    <a:pt x="112" y="51"/>
                    <a:pt x="111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26" name="Freeform 1190"/>
            <p:cNvSpPr>
              <a:spLocks/>
            </p:cNvSpPr>
            <p:nvPr/>
          </p:nvSpPr>
          <p:spPr bwMode="auto">
            <a:xfrm>
              <a:off x="1468438" y="2052638"/>
              <a:ext cx="238125" cy="101600"/>
            </a:xfrm>
            <a:custGeom>
              <a:avLst/>
              <a:gdLst>
                <a:gd name="T0" fmla="*/ 83 w 88"/>
                <a:gd name="T1" fmla="*/ 38 h 38"/>
                <a:gd name="T2" fmla="*/ 80 w 88"/>
                <a:gd name="T3" fmla="*/ 37 h 38"/>
                <a:gd name="T4" fmla="*/ 54 w 88"/>
                <a:gd name="T5" fmla="*/ 15 h 38"/>
                <a:gd name="T6" fmla="*/ 8 w 88"/>
                <a:gd name="T7" fmla="*/ 28 h 38"/>
                <a:gd name="T8" fmla="*/ 2 w 88"/>
                <a:gd name="T9" fmla="*/ 28 h 38"/>
                <a:gd name="T10" fmla="*/ 2 w 88"/>
                <a:gd name="T11" fmla="*/ 22 h 38"/>
                <a:gd name="T12" fmla="*/ 56 w 88"/>
                <a:gd name="T13" fmla="*/ 6 h 38"/>
                <a:gd name="T14" fmla="*/ 87 w 88"/>
                <a:gd name="T15" fmla="*/ 31 h 38"/>
                <a:gd name="T16" fmla="*/ 86 w 88"/>
                <a:gd name="T17" fmla="*/ 37 h 38"/>
                <a:gd name="T18" fmla="*/ 83 w 88"/>
                <a:gd name="T1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38">
                  <a:moveTo>
                    <a:pt x="83" y="38"/>
                  </a:moveTo>
                  <a:cubicBezTo>
                    <a:pt x="82" y="38"/>
                    <a:pt x="80" y="38"/>
                    <a:pt x="80" y="37"/>
                  </a:cubicBezTo>
                  <a:cubicBezTo>
                    <a:pt x="74" y="29"/>
                    <a:pt x="61" y="16"/>
                    <a:pt x="54" y="15"/>
                  </a:cubicBezTo>
                  <a:cubicBezTo>
                    <a:pt x="26" y="10"/>
                    <a:pt x="9" y="27"/>
                    <a:pt x="8" y="28"/>
                  </a:cubicBezTo>
                  <a:cubicBezTo>
                    <a:pt x="7" y="30"/>
                    <a:pt x="4" y="30"/>
                    <a:pt x="2" y="28"/>
                  </a:cubicBezTo>
                  <a:cubicBezTo>
                    <a:pt x="0" y="27"/>
                    <a:pt x="0" y="24"/>
                    <a:pt x="2" y="22"/>
                  </a:cubicBezTo>
                  <a:cubicBezTo>
                    <a:pt x="3" y="21"/>
                    <a:pt x="23" y="0"/>
                    <a:pt x="56" y="6"/>
                  </a:cubicBezTo>
                  <a:cubicBezTo>
                    <a:pt x="69" y="9"/>
                    <a:pt x="85" y="29"/>
                    <a:pt x="87" y="31"/>
                  </a:cubicBezTo>
                  <a:cubicBezTo>
                    <a:pt x="88" y="33"/>
                    <a:pt x="88" y="36"/>
                    <a:pt x="86" y="37"/>
                  </a:cubicBezTo>
                  <a:cubicBezTo>
                    <a:pt x="85" y="38"/>
                    <a:pt x="84" y="38"/>
                    <a:pt x="8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27" name="Freeform 1191"/>
            <p:cNvSpPr>
              <a:spLocks/>
            </p:cNvSpPr>
            <p:nvPr/>
          </p:nvSpPr>
          <p:spPr bwMode="auto">
            <a:xfrm>
              <a:off x="1536700" y="2114550"/>
              <a:ext cx="107950" cy="46038"/>
            </a:xfrm>
            <a:custGeom>
              <a:avLst/>
              <a:gdLst>
                <a:gd name="T0" fmla="*/ 5 w 40"/>
                <a:gd name="T1" fmla="*/ 17 h 17"/>
                <a:gd name="T2" fmla="*/ 2 w 40"/>
                <a:gd name="T3" fmla="*/ 16 h 17"/>
                <a:gd name="T4" fmla="*/ 3 w 40"/>
                <a:gd name="T5" fmla="*/ 9 h 17"/>
                <a:gd name="T6" fmla="*/ 38 w 40"/>
                <a:gd name="T7" fmla="*/ 8 h 17"/>
                <a:gd name="T8" fmla="*/ 39 w 40"/>
                <a:gd name="T9" fmla="*/ 14 h 17"/>
                <a:gd name="T10" fmla="*/ 33 w 40"/>
                <a:gd name="T11" fmla="*/ 16 h 17"/>
                <a:gd name="T12" fmla="*/ 8 w 40"/>
                <a:gd name="T13" fmla="*/ 16 h 17"/>
                <a:gd name="T14" fmla="*/ 5 w 40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7">
                  <a:moveTo>
                    <a:pt x="5" y="17"/>
                  </a:moveTo>
                  <a:cubicBezTo>
                    <a:pt x="4" y="17"/>
                    <a:pt x="3" y="17"/>
                    <a:pt x="2" y="16"/>
                  </a:cubicBezTo>
                  <a:cubicBezTo>
                    <a:pt x="0" y="14"/>
                    <a:pt x="1" y="11"/>
                    <a:pt x="3" y="9"/>
                  </a:cubicBezTo>
                  <a:cubicBezTo>
                    <a:pt x="13" y="1"/>
                    <a:pt x="26" y="0"/>
                    <a:pt x="38" y="8"/>
                  </a:cubicBezTo>
                  <a:cubicBezTo>
                    <a:pt x="40" y="10"/>
                    <a:pt x="40" y="12"/>
                    <a:pt x="39" y="14"/>
                  </a:cubicBezTo>
                  <a:cubicBezTo>
                    <a:pt x="38" y="17"/>
                    <a:pt x="35" y="17"/>
                    <a:pt x="33" y="16"/>
                  </a:cubicBezTo>
                  <a:cubicBezTo>
                    <a:pt x="24" y="10"/>
                    <a:pt x="16" y="10"/>
                    <a:pt x="8" y="16"/>
                  </a:cubicBezTo>
                  <a:cubicBezTo>
                    <a:pt x="7" y="17"/>
                    <a:pt x="6" y="17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28" name="Freeform 1192"/>
            <p:cNvSpPr>
              <a:spLocks/>
            </p:cNvSpPr>
            <p:nvPr/>
          </p:nvSpPr>
          <p:spPr bwMode="auto">
            <a:xfrm>
              <a:off x="1557338" y="1868488"/>
              <a:ext cx="254000" cy="184150"/>
            </a:xfrm>
            <a:custGeom>
              <a:avLst/>
              <a:gdLst>
                <a:gd name="T0" fmla="*/ 91 w 94"/>
                <a:gd name="T1" fmla="*/ 60 h 68"/>
                <a:gd name="T2" fmla="*/ 79 w 94"/>
                <a:gd name="T3" fmla="*/ 50 h 68"/>
                <a:gd name="T4" fmla="*/ 27 w 94"/>
                <a:gd name="T5" fmla="*/ 17 h 68"/>
                <a:gd name="T6" fmla="*/ 35 w 94"/>
                <a:gd name="T7" fmla="*/ 8 h 68"/>
                <a:gd name="T8" fmla="*/ 35 w 94"/>
                <a:gd name="T9" fmla="*/ 2 h 68"/>
                <a:gd name="T10" fmla="*/ 29 w 94"/>
                <a:gd name="T11" fmla="*/ 2 h 68"/>
                <a:gd name="T12" fmla="*/ 8 w 94"/>
                <a:gd name="T13" fmla="*/ 19 h 68"/>
                <a:gd name="T14" fmla="*/ 3 w 94"/>
                <a:gd name="T15" fmla="*/ 22 h 68"/>
                <a:gd name="T16" fmla="*/ 2 w 94"/>
                <a:gd name="T17" fmla="*/ 29 h 68"/>
                <a:gd name="T18" fmla="*/ 5 w 94"/>
                <a:gd name="T19" fmla="*/ 31 h 68"/>
                <a:gd name="T20" fmla="*/ 8 w 94"/>
                <a:gd name="T21" fmla="*/ 30 h 68"/>
                <a:gd name="T22" fmla="*/ 13 w 94"/>
                <a:gd name="T23" fmla="*/ 27 h 68"/>
                <a:gd name="T24" fmla="*/ 15 w 94"/>
                <a:gd name="T25" fmla="*/ 25 h 68"/>
                <a:gd name="T26" fmla="*/ 17 w 94"/>
                <a:gd name="T27" fmla="*/ 25 h 68"/>
                <a:gd name="T28" fmla="*/ 73 w 94"/>
                <a:gd name="T29" fmla="*/ 57 h 68"/>
                <a:gd name="T30" fmla="*/ 86 w 94"/>
                <a:gd name="T31" fmla="*/ 67 h 68"/>
                <a:gd name="T32" fmla="*/ 89 w 94"/>
                <a:gd name="T33" fmla="*/ 68 h 68"/>
                <a:gd name="T34" fmla="*/ 92 w 94"/>
                <a:gd name="T35" fmla="*/ 67 h 68"/>
                <a:gd name="T36" fmla="*/ 91 w 94"/>
                <a:gd name="T37" fmla="*/ 6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68">
                  <a:moveTo>
                    <a:pt x="91" y="60"/>
                  </a:moveTo>
                  <a:cubicBezTo>
                    <a:pt x="87" y="57"/>
                    <a:pt x="83" y="54"/>
                    <a:pt x="79" y="50"/>
                  </a:cubicBezTo>
                  <a:cubicBezTo>
                    <a:pt x="62" y="36"/>
                    <a:pt x="43" y="20"/>
                    <a:pt x="27" y="17"/>
                  </a:cubicBezTo>
                  <a:cubicBezTo>
                    <a:pt x="30" y="14"/>
                    <a:pt x="32" y="12"/>
                    <a:pt x="35" y="8"/>
                  </a:cubicBezTo>
                  <a:cubicBezTo>
                    <a:pt x="37" y="7"/>
                    <a:pt x="37" y="4"/>
                    <a:pt x="35" y="2"/>
                  </a:cubicBezTo>
                  <a:cubicBezTo>
                    <a:pt x="33" y="0"/>
                    <a:pt x="31" y="1"/>
                    <a:pt x="29" y="2"/>
                  </a:cubicBezTo>
                  <a:cubicBezTo>
                    <a:pt x="20" y="12"/>
                    <a:pt x="17" y="14"/>
                    <a:pt x="8" y="19"/>
                  </a:cubicBezTo>
                  <a:cubicBezTo>
                    <a:pt x="7" y="20"/>
                    <a:pt x="5" y="21"/>
                    <a:pt x="3" y="22"/>
                  </a:cubicBezTo>
                  <a:cubicBezTo>
                    <a:pt x="1" y="24"/>
                    <a:pt x="0" y="26"/>
                    <a:pt x="2" y="29"/>
                  </a:cubicBezTo>
                  <a:cubicBezTo>
                    <a:pt x="3" y="30"/>
                    <a:pt x="4" y="31"/>
                    <a:pt x="5" y="31"/>
                  </a:cubicBezTo>
                  <a:cubicBezTo>
                    <a:pt x="6" y="31"/>
                    <a:pt x="7" y="30"/>
                    <a:pt x="8" y="30"/>
                  </a:cubicBezTo>
                  <a:cubicBezTo>
                    <a:pt x="10" y="29"/>
                    <a:pt x="11" y="28"/>
                    <a:pt x="13" y="27"/>
                  </a:cubicBezTo>
                  <a:cubicBezTo>
                    <a:pt x="14" y="26"/>
                    <a:pt x="15" y="26"/>
                    <a:pt x="15" y="25"/>
                  </a:cubicBezTo>
                  <a:cubicBezTo>
                    <a:pt x="16" y="25"/>
                    <a:pt x="16" y="25"/>
                    <a:pt x="17" y="25"/>
                  </a:cubicBezTo>
                  <a:cubicBezTo>
                    <a:pt x="30" y="21"/>
                    <a:pt x="55" y="41"/>
                    <a:pt x="73" y="57"/>
                  </a:cubicBezTo>
                  <a:cubicBezTo>
                    <a:pt x="78" y="61"/>
                    <a:pt x="82" y="64"/>
                    <a:pt x="86" y="67"/>
                  </a:cubicBezTo>
                  <a:cubicBezTo>
                    <a:pt x="87" y="68"/>
                    <a:pt x="88" y="68"/>
                    <a:pt x="89" y="68"/>
                  </a:cubicBezTo>
                  <a:cubicBezTo>
                    <a:pt x="90" y="68"/>
                    <a:pt x="91" y="68"/>
                    <a:pt x="92" y="67"/>
                  </a:cubicBezTo>
                  <a:cubicBezTo>
                    <a:pt x="94" y="65"/>
                    <a:pt x="93" y="62"/>
                    <a:pt x="9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29" name="Freeform 1193"/>
            <p:cNvSpPr>
              <a:spLocks/>
            </p:cNvSpPr>
            <p:nvPr/>
          </p:nvSpPr>
          <p:spPr bwMode="auto">
            <a:xfrm>
              <a:off x="1384300" y="1593850"/>
              <a:ext cx="149225" cy="188913"/>
            </a:xfrm>
            <a:custGeom>
              <a:avLst/>
              <a:gdLst>
                <a:gd name="T0" fmla="*/ 5 w 55"/>
                <a:gd name="T1" fmla="*/ 70 h 70"/>
                <a:gd name="T2" fmla="*/ 1 w 55"/>
                <a:gd name="T3" fmla="*/ 67 h 70"/>
                <a:gd name="T4" fmla="*/ 4 w 55"/>
                <a:gd name="T5" fmla="*/ 61 h 70"/>
                <a:gd name="T6" fmla="*/ 27 w 55"/>
                <a:gd name="T7" fmla="*/ 35 h 70"/>
                <a:gd name="T8" fmla="*/ 47 w 55"/>
                <a:gd name="T9" fmla="*/ 1 h 70"/>
                <a:gd name="T10" fmla="*/ 53 w 55"/>
                <a:gd name="T11" fmla="*/ 2 h 70"/>
                <a:gd name="T12" fmla="*/ 52 w 55"/>
                <a:gd name="T13" fmla="*/ 8 h 70"/>
                <a:gd name="T14" fmla="*/ 36 w 55"/>
                <a:gd name="T15" fmla="*/ 37 h 70"/>
                <a:gd name="T16" fmla="*/ 6 w 55"/>
                <a:gd name="T17" fmla="*/ 70 h 70"/>
                <a:gd name="T18" fmla="*/ 5 w 55"/>
                <a:gd name="T1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70">
                  <a:moveTo>
                    <a:pt x="5" y="70"/>
                  </a:moveTo>
                  <a:cubicBezTo>
                    <a:pt x="3" y="70"/>
                    <a:pt x="2" y="69"/>
                    <a:pt x="1" y="67"/>
                  </a:cubicBezTo>
                  <a:cubicBezTo>
                    <a:pt x="0" y="64"/>
                    <a:pt x="2" y="62"/>
                    <a:pt x="4" y="61"/>
                  </a:cubicBezTo>
                  <a:cubicBezTo>
                    <a:pt x="22" y="56"/>
                    <a:pt x="24" y="47"/>
                    <a:pt x="27" y="35"/>
                  </a:cubicBezTo>
                  <a:cubicBezTo>
                    <a:pt x="29" y="24"/>
                    <a:pt x="32" y="12"/>
                    <a:pt x="47" y="1"/>
                  </a:cubicBezTo>
                  <a:cubicBezTo>
                    <a:pt x="49" y="0"/>
                    <a:pt x="52" y="0"/>
                    <a:pt x="53" y="2"/>
                  </a:cubicBezTo>
                  <a:cubicBezTo>
                    <a:pt x="55" y="4"/>
                    <a:pt x="54" y="7"/>
                    <a:pt x="52" y="8"/>
                  </a:cubicBezTo>
                  <a:cubicBezTo>
                    <a:pt x="40" y="17"/>
                    <a:pt x="38" y="27"/>
                    <a:pt x="36" y="37"/>
                  </a:cubicBezTo>
                  <a:cubicBezTo>
                    <a:pt x="33" y="50"/>
                    <a:pt x="30" y="63"/>
                    <a:pt x="6" y="70"/>
                  </a:cubicBezTo>
                  <a:cubicBezTo>
                    <a:pt x="6" y="70"/>
                    <a:pt x="6" y="70"/>
                    <a:pt x="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30" name="Freeform 1194"/>
            <p:cNvSpPr>
              <a:spLocks/>
            </p:cNvSpPr>
            <p:nvPr/>
          </p:nvSpPr>
          <p:spPr bwMode="auto">
            <a:xfrm>
              <a:off x="1379538" y="1660525"/>
              <a:ext cx="265113" cy="280988"/>
            </a:xfrm>
            <a:custGeom>
              <a:avLst/>
              <a:gdLst>
                <a:gd name="T0" fmla="*/ 5 w 98"/>
                <a:gd name="T1" fmla="*/ 104 h 104"/>
                <a:gd name="T2" fmla="*/ 1 w 98"/>
                <a:gd name="T3" fmla="*/ 101 h 104"/>
                <a:gd name="T4" fmla="*/ 3 w 98"/>
                <a:gd name="T5" fmla="*/ 96 h 104"/>
                <a:gd name="T6" fmla="*/ 69 w 98"/>
                <a:gd name="T7" fmla="*/ 61 h 104"/>
                <a:gd name="T8" fmla="*/ 89 w 98"/>
                <a:gd name="T9" fmla="*/ 4 h 104"/>
                <a:gd name="T10" fmla="*/ 94 w 98"/>
                <a:gd name="T11" fmla="*/ 0 h 104"/>
                <a:gd name="T12" fmla="*/ 98 w 98"/>
                <a:gd name="T13" fmla="*/ 5 h 104"/>
                <a:gd name="T14" fmla="*/ 75 w 98"/>
                <a:gd name="T15" fmla="*/ 67 h 104"/>
                <a:gd name="T16" fmla="*/ 6 w 98"/>
                <a:gd name="T17" fmla="*/ 104 h 104"/>
                <a:gd name="T18" fmla="*/ 5 w 98"/>
                <a:gd name="T1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104">
                  <a:moveTo>
                    <a:pt x="5" y="104"/>
                  </a:moveTo>
                  <a:cubicBezTo>
                    <a:pt x="3" y="104"/>
                    <a:pt x="1" y="103"/>
                    <a:pt x="1" y="101"/>
                  </a:cubicBezTo>
                  <a:cubicBezTo>
                    <a:pt x="0" y="99"/>
                    <a:pt x="1" y="97"/>
                    <a:pt x="3" y="96"/>
                  </a:cubicBezTo>
                  <a:cubicBezTo>
                    <a:pt x="4" y="96"/>
                    <a:pt x="55" y="76"/>
                    <a:pt x="69" y="61"/>
                  </a:cubicBezTo>
                  <a:cubicBezTo>
                    <a:pt x="82" y="47"/>
                    <a:pt x="89" y="4"/>
                    <a:pt x="89" y="4"/>
                  </a:cubicBezTo>
                  <a:cubicBezTo>
                    <a:pt x="89" y="1"/>
                    <a:pt x="92" y="0"/>
                    <a:pt x="94" y="0"/>
                  </a:cubicBezTo>
                  <a:cubicBezTo>
                    <a:pt x="96" y="1"/>
                    <a:pt x="98" y="3"/>
                    <a:pt x="98" y="5"/>
                  </a:cubicBezTo>
                  <a:cubicBezTo>
                    <a:pt x="97" y="7"/>
                    <a:pt x="90" y="51"/>
                    <a:pt x="75" y="67"/>
                  </a:cubicBezTo>
                  <a:cubicBezTo>
                    <a:pt x="60" y="84"/>
                    <a:pt x="8" y="103"/>
                    <a:pt x="6" y="104"/>
                  </a:cubicBezTo>
                  <a:cubicBezTo>
                    <a:pt x="6" y="104"/>
                    <a:pt x="5" y="104"/>
                    <a:pt x="5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31" name="Freeform 1195"/>
            <p:cNvSpPr>
              <a:spLocks/>
            </p:cNvSpPr>
            <p:nvPr/>
          </p:nvSpPr>
          <p:spPr bwMode="auto">
            <a:xfrm>
              <a:off x="1376363" y="1612900"/>
              <a:ext cx="312738" cy="379413"/>
            </a:xfrm>
            <a:custGeom>
              <a:avLst/>
              <a:gdLst>
                <a:gd name="T0" fmla="*/ 10 w 116"/>
                <a:gd name="T1" fmla="*/ 141 h 141"/>
                <a:gd name="T2" fmla="*/ 5 w 116"/>
                <a:gd name="T3" fmla="*/ 138 h 141"/>
                <a:gd name="T4" fmla="*/ 8 w 116"/>
                <a:gd name="T5" fmla="*/ 132 h 141"/>
                <a:gd name="T6" fmla="*/ 83 w 116"/>
                <a:gd name="T7" fmla="*/ 89 h 141"/>
                <a:gd name="T8" fmla="*/ 107 w 116"/>
                <a:gd name="T9" fmla="*/ 24 h 141"/>
                <a:gd name="T10" fmla="*/ 104 w 116"/>
                <a:gd name="T11" fmla="*/ 14 h 141"/>
                <a:gd name="T12" fmla="*/ 95 w 116"/>
                <a:gd name="T13" fmla="*/ 9 h 141"/>
                <a:gd name="T14" fmla="*/ 82 w 116"/>
                <a:gd name="T15" fmla="*/ 20 h 141"/>
                <a:gd name="T16" fmla="*/ 66 w 116"/>
                <a:gd name="T17" fmla="*/ 70 h 141"/>
                <a:gd name="T18" fmla="*/ 6 w 116"/>
                <a:gd name="T19" fmla="*/ 98 h 141"/>
                <a:gd name="T20" fmla="*/ 0 w 116"/>
                <a:gd name="T21" fmla="*/ 95 h 141"/>
                <a:gd name="T22" fmla="*/ 3 w 116"/>
                <a:gd name="T23" fmla="*/ 89 h 141"/>
                <a:gd name="T24" fmla="*/ 59 w 116"/>
                <a:gd name="T25" fmla="*/ 64 h 141"/>
                <a:gd name="T26" fmla="*/ 73 w 116"/>
                <a:gd name="T27" fmla="*/ 19 h 141"/>
                <a:gd name="T28" fmla="*/ 96 w 116"/>
                <a:gd name="T29" fmla="*/ 1 h 141"/>
                <a:gd name="T30" fmla="*/ 111 w 116"/>
                <a:gd name="T31" fmla="*/ 9 h 141"/>
                <a:gd name="T32" fmla="*/ 115 w 116"/>
                <a:gd name="T33" fmla="*/ 26 h 141"/>
                <a:gd name="T34" fmla="*/ 90 w 116"/>
                <a:gd name="T35" fmla="*/ 95 h 141"/>
                <a:gd name="T36" fmla="*/ 11 w 116"/>
                <a:gd name="T37" fmla="*/ 140 h 141"/>
                <a:gd name="T38" fmla="*/ 10 w 116"/>
                <a:gd name="T3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41">
                  <a:moveTo>
                    <a:pt x="10" y="141"/>
                  </a:moveTo>
                  <a:cubicBezTo>
                    <a:pt x="8" y="141"/>
                    <a:pt x="6" y="140"/>
                    <a:pt x="5" y="138"/>
                  </a:cubicBezTo>
                  <a:cubicBezTo>
                    <a:pt x="5" y="136"/>
                    <a:pt x="6" y="133"/>
                    <a:pt x="8" y="132"/>
                  </a:cubicBezTo>
                  <a:cubicBezTo>
                    <a:pt x="8" y="132"/>
                    <a:pt x="66" y="108"/>
                    <a:pt x="83" y="89"/>
                  </a:cubicBezTo>
                  <a:cubicBezTo>
                    <a:pt x="97" y="75"/>
                    <a:pt x="104" y="42"/>
                    <a:pt x="107" y="24"/>
                  </a:cubicBezTo>
                  <a:cubicBezTo>
                    <a:pt x="107" y="21"/>
                    <a:pt x="106" y="17"/>
                    <a:pt x="104" y="14"/>
                  </a:cubicBezTo>
                  <a:cubicBezTo>
                    <a:pt x="102" y="12"/>
                    <a:pt x="99" y="10"/>
                    <a:pt x="95" y="9"/>
                  </a:cubicBezTo>
                  <a:cubicBezTo>
                    <a:pt x="89" y="9"/>
                    <a:pt x="83" y="13"/>
                    <a:pt x="82" y="20"/>
                  </a:cubicBezTo>
                  <a:cubicBezTo>
                    <a:pt x="79" y="37"/>
                    <a:pt x="74" y="60"/>
                    <a:pt x="66" y="70"/>
                  </a:cubicBezTo>
                  <a:cubicBezTo>
                    <a:pt x="52" y="86"/>
                    <a:pt x="8" y="97"/>
                    <a:pt x="6" y="98"/>
                  </a:cubicBezTo>
                  <a:cubicBezTo>
                    <a:pt x="3" y="99"/>
                    <a:pt x="1" y="97"/>
                    <a:pt x="0" y="95"/>
                  </a:cubicBezTo>
                  <a:cubicBezTo>
                    <a:pt x="0" y="92"/>
                    <a:pt x="1" y="90"/>
                    <a:pt x="3" y="89"/>
                  </a:cubicBezTo>
                  <a:cubicBezTo>
                    <a:pt x="16" y="86"/>
                    <a:pt x="49" y="76"/>
                    <a:pt x="59" y="64"/>
                  </a:cubicBezTo>
                  <a:cubicBezTo>
                    <a:pt x="64" y="58"/>
                    <a:pt x="69" y="41"/>
                    <a:pt x="73" y="19"/>
                  </a:cubicBezTo>
                  <a:cubicBezTo>
                    <a:pt x="75" y="7"/>
                    <a:pt x="85" y="0"/>
                    <a:pt x="96" y="1"/>
                  </a:cubicBezTo>
                  <a:cubicBezTo>
                    <a:pt x="102" y="1"/>
                    <a:pt x="108" y="4"/>
                    <a:pt x="111" y="9"/>
                  </a:cubicBezTo>
                  <a:cubicBezTo>
                    <a:pt x="115" y="14"/>
                    <a:pt x="116" y="20"/>
                    <a:pt x="115" y="26"/>
                  </a:cubicBezTo>
                  <a:cubicBezTo>
                    <a:pt x="111" y="49"/>
                    <a:pt x="104" y="80"/>
                    <a:pt x="90" y="95"/>
                  </a:cubicBezTo>
                  <a:cubicBezTo>
                    <a:pt x="71" y="116"/>
                    <a:pt x="14" y="139"/>
                    <a:pt x="11" y="140"/>
                  </a:cubicBezTo>
                  <a:cubicBezTo>
                    <a:pt x="11" y="141"/>
                    <a:pt x="10" y="141"/>
                    <a:pt x="10" y="1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32" name="Freeform 1196"/>
            <p:cNvSpPr>
              <a:spLocks/>
            </p:cNvSpPr>
            <p:nvPr/>
          </p:nvSpPr>
          <p:spPr bwMode="auto">
            <a:xfrm>
              <a:off x="1371600" y="1574800"/>
              <a:ext cx="458788" cy="317500"/>
            </a:xfrm>
            <a:custGeom>
              <a:avLst/>
              <a:gdLst>
                <a:gd name="T0" fmla="*/ 165 w 170"/>
                <a:gd name="T1" fmla="*/ 118 h 118"/>
                <a:gd name="T2" fmla="*/ 152 w 170"/>
                <a:gd name="T3" fmla="*/ 113 h 118"/>
                <a:gd name="T4" fmla="*/ 143 w 170"/>
                <a:gd name="T5" fmla="*/ 66 h 118"/>
                <a:gd name="T6" fmla="*/ 96 w 170"/>
                <a:gd name="T7" fmla="*/ 10 h 118"/>
                <a:gd name="T8" fmla="*/ 66 w 170"/>
                <a:gd name="T9" fmla="*/ 40 h 118"/>
                <a:gd name="T10" fmla="*/ 53 w 170"/>
                <a:gd name="T11" fmla="*/ 70 h 118"/>
                <a:gd name="T12" fmla="*/ 4 w 170"/>
                <a:gd name="T13" fmla="*/ 91 h 118"/>
                <a:gd name="T14" fmla="*/ 4 w 170"/>
                <a:gd name="T15" fmla="*/ 91 h 118"/>
                <a:gd name="T16" fmla="*/ 0 w 170"/>
                <a:gd name="T17" fmla="*/ 87 h 118"/>
                <a:gd name="T18" fmla="*/ 4 w 170"/>
                <a:gd name="T19" fmla="*/ 83 h 118"/>
                <a:gd name="T20" fmla="*/ 45 w 170"/>
                <a:gd name="T21" fmla="*/ 65 h 118"/>
                <a:gd name="T22" fmla="*/ 58 w 170"/>
                <a:gd name="T23" fmla="*/ 37 h 118"/>
                <a:gd name="T24" fmla="*/ 96 w 170"/>
                <a:gd name="T25" fmla="*/ 1 h 118"/>
                <a:gd name="T26" fmla="*/ 152 w 170"/>
                <a:gd name="T27" fmla="*/ 66 h 118"/>
                <a:gd name="T28" fmla="*/ 158 w 170"/>
                <a:gd name="T29" fmla="*/ 107 h 118"/>
                <a:gd name="T30" fmla="*/ 166 w 170"/>
                <a:gd name="T31" fmla="*/ 109 h 118"/>
                <a:gd name="T32" fmla="*/ 166 w 170"/>
                <a:gd name="T33" fmla="*/ 109 h 118"/>
                <a:gd name="T34" fmla="*/ 170 w 170"/>
                <a:gd name="T35" fmla="*/ 113 h 118"/>
                <a:gd name="T36" fmla="*/ 166 w 170"/>
                <a:gd name="T37" fmla="*/ 118 h 118"/>
                <a:gd name="T38" fmla="*/ 165 w 170"/>
                <a:gd name="T3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0" h="118">
                  <a:moveTo>
                    <a:pt x="165" y="118"/>
                  </a:moveTo>
                  <a:cubicBezTo>
                    <a:pt x="161" y="118"/>
                    <a:pt x="156" y="117"/>
                    <a:pt x="152" y="113"/>
                  </a:cubicBezTo>
                  <a:cubicBezTo>
                    <a:pt x="145" y="106"/>
                    <a:pt x="143" y="92"/>
                    <a:pt x="143" y="66"/>
                  </a:cubicBezTo>
                  <a:cubicBezTo>
                    <a:pt x="142" y="31"/>
                    <a:pt x="118" y="11"/>
                    <a:pt x="96" y="10"/>
                  </a:cubicBezTo>
                  <a:cubicBezTo>
                    <a:pt x="77" y="9"/>
                    <a:pt x="73" y="20"/>
                    <a:pt x="66" y="40"/>
                  </a:cubicBezTo>
                  <a:cubicBezTo>
                    <a:pt x="63" y="49"/>
                    <a:pt x="59" y="60"/>
                    <a:pt x="53" y="70"/>
                  </a:cubicBezTo>
                  <a:cubicBezTo>
                    <a:pt x="38" y="91"/>
                    <a:pt x="5" y="91"/>
                    <a:pt x="4" y="91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2" y="91"/>
                    <a:pt x="0" y="89"/>
                    <a:pt x="0" y="87"/>
                  </a:cubicBezTo>
                  <a:cubicBezTo>
                    <a:pt x="0" y="85"/>
                    <a:pt x="2" y="83"/>
                    <a:pt x="4" y="83"/>
                  </a:cubicBezTo>
                  <a:cubicBezTo>
                    <a:pt x="4" y="83"/>
                    <a:pt x="34" y="82"/>
                    <a:pt x="45" y="65"/>
                  </a:cubicBezTo>
                  <a:cubicBezTo>
                    <a:pt x="51" y="56"/>
                    <a:pt x="55" y="47"/>
                    <a:pt x="58" y="37"/>
                  </a:cubicBezTo>
                  <a:cubicBezTo>
                    <a:pt x="64" y="19"/>
                    <a:pt x="70" y="0"/>
                    <a:pt x="96" y="1"/>
                  </a:cubicBezTo>
                  <a:cubicBezTo>
                    <a:pt x="123" y="2"/>
                    <a:pt x="151" y="25"/>
                    <a:pt x="152" y="66"/>
                  </a:cubicBezTo>
                  <a:cubicBezTo>
                    <a:pt x="152" y="87"/>
                    <a:pt x="153" y="102"/>
                    <a:pt x="158" y="107"/>
                  </a:cubicBezTo>
                  <a:cubicBezTo>
                    <a:pt x="159" y="108"/>
                    <a:pt x="161" y="109"/>
                    <a:pt x="166" y="109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8" y="109"/>
                    <a:pt x="170" y="111"/>
                    <a:pt x="170" y="113"/>
                  </a:cubicBezTo>
                  <a:cubicBezTo>
                    <a:pt x="170" y="116"/>
                    <a:pt x="168" y="118"/>
                    <a:pt x="166" y="118"/>
                  </a:cubicBezTo>
                  <a:cubicBezTo>
                    <a:pt x="166" y="118"/>
                    <a:pt x="165" y="118"/>
                    <a:pt x="165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33" name="Freeform 1197"/>
            <p:cNvSpPr>
              <a:spLocks/>
            </p:cNvSpPr>
            <p:nvPr/>
          </p:nvSpPr>
          <p:spPr bwMode="auto">
            <a:xfrm>
              <a:off x="1644650" y="1682750"/>
              <a:ext cx="174625" cy="312738"/>
            </a:xfrm>
            <a:custGeom>
              <a:avLst/>
              <a:gdLst>
                <a:gd name="T0" fmla="*/ 60 w 65"/>
                <a:gd name="T1" fmla="*/ 116 h 116"/>
                <a:gd name="T2" fmla="*/ 58 w 65"/>
                <a:gd name="T3" fmla="*/ 116 h 116"/>
                <a:gd name="T4" fmla="*/ 15 w 65"/>
                <a:gd name="T5" fmla="*/ 81 h 116"/>
                <a:gd name="T6" fmla="*/ 23 w 65"/>
                <a:gd name="T7" fmla="*/ 3 h 116"/>
                <a:gd name="T8" fmla="*/ 29 w 65"/>
                <a:gd name="T9" fmla="*/ 1 h 116"/>
                <a:gd name="T10" fmla="*/ 31 w 65"/>
                <a:gd name="T11" fmla="*/ 7 h 116"/>
                <a:gd name="T12" fmla="*/ 23 w 65"/>
                <a:gd name="T13" fmla="*/ 78 h 116"/>
                <a:gd name="T14" fmla="*/ 62 w 65"/>
                <a:gd name="T15" fmla="*/ 108 h 116"/>
                <a:gd name="T16" fmla="*/ 64 w 65"/>
                <a:gd name="T17" fmla="*/ 114 h 116"/>
                <a:gd name="T18" fmla="*/ 60 w 65"/>
                <a:gd name="T1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116">
                  <a:moveTo>
                    <a:pt x="60" y="116"/>
                  </a:moveTo>
                  <a:cubicBezTo>
                    <a:pt x="59" y="116"/>
                    <a:pt x="59" y="116"/>
                    <a:pt x="58" y="116"/>
                  </a:cubicBezTo>
                  <a:cubicBezTo>
                    <a:pt x="57" y="116"/>
                    <a:pt x="24" y="103"/>
                    <a:pt x="15" y="81"/>
                  </a:cubicBezTo>
                  <a:cubicBezTo>
                    <a:pt x="0" y="46"/>
                    <a:pt x="22" y="5"/>
                    <a:pt x="23" y="3"/>
                  </a:cubicBezTo>
                  <a:cubicBezTo>
                    <a:pt x="24" y="1"/>
                    <a:pt x="27" y="0"/>
                    <a:pt x="29" y="1"/>
                  </a:cubicBezTo>
                  <a:cubicBezTo>
                    <a:pt x="31" y="2"/>
                    <a:pt x="32" y="5"/>
                    <a:pt x="31" y="7"/>
                  </a:cubicBezTo>
                  <a:cubicBezTo>
                    <a:pt x="30" y="8"/>
                    <a:pt x="10" y="46"/>
                    <a:pt x="23" y="78"/>
                  </a:cubicBezTo>
                  <a:cubicBezTo>
                    <a:pt x="31" y="96"/>
                    <a:pt x="61" y="108"/>
                    <a:pt x="62" y="108"/>
                  </a:cubicBezTo>
                  <a:cubicBezTo>
                    <a:pt x="64" y="109"/>
                    <a:pt x="65" y="111"/>
                    <a:pt x="64" y="114"/>
                  </a:cubicBezTo>
                  <a:cubicBezTo>
                    <a:pt x="63" y="115"/>
                    <a:pt x="62" y="116"/>
                    <a:pt x="60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34" name="Freeform 1198"/>
            <p:cNvSpPr>
              <a:spLocks/>
            </p:cNvSpPr>
            <p:nvPr/>
          </p:nvSpPr>
          <p:spPr bwMode="auto">
            <a:xfrm>
              <a:off x="1711325" y="1771650"/>
              <a:ext cx="119063" cy="173038"/>
            </a:xfrm>
            <a:custGeom>
              <a:avLst/>
              <a:gdLst>
                <a:gd name="T0" fmla="*/ 39 w 44"/>
                <a:gd name="T1" fmla="*/ 64 h 64"/>
                <a:gd name="T2" fmla="*/ 39 w 44"/>
                <a:gd name="T3" fmla="*/ 63 h 64"/>
                <a:gd name="T4" fmla="*/ 9 w 44"/>
                <a:gd name="T5" fmla="*/ 48 h 64"/>
                <a:gd name="T6" fmla="*/ 4 w 44"/>
                <a:gd name="T7" fmla="*/ 4 h 64"/>
                <a:gd name="T8" fmla="*/ 9 w 44"/>
                <a:gd name="T9" fmla="*/ 0 h 64"/>
                <a:gd name="T10" fmla="*/ 12 w 44"/>
                <a:gd name="T11" fmla="*/ 6 h 64"/>
                <a:gd name="T12" fmla="*/ 16 w 44"/>
                <a:gd name="T13" fmla="*/ 43 h 64"/>
                <a:gd name="T14" fmla="*/ 40 w 44"/>
                <a:gd name="T15" fmla="*/ 55 h 64"/>
                <a:gd name="T16" fmla="*/ 44 w 44"/>
                <a:gd name="T17" fmla="*/ 60 h 64"/>
                <a:gd name="T18" fmla="*/ 39 w 44"/>
                <a:gd name="T1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64">
                  <a:moveTo>
                    <a:pt x="39" y="64"/>
                  </a:moveTo>
                  <a:cubicBezTo>
                    <a:pt x="39" y="64"/>
                    <a:pt x="39" y="64"/>
                    <a:pt x="39" y="63"/>
                  </a:cubicBezTo>
                  <a:cubicBezTo>
                    <a:pt x="25" y="62"/>
                    <a:pt x="15" y="57"/>
                    <a:pt x="9" y="48"/>
                  </a:cubicBezTo>
                  <a:cubicBezTo>
                    <a:pt x="1" y="38"/>
                    <a:pt x="0" y="22"/>
                    <a:pt x="4" y="4"/>
                  </a:cubicBezTo>
                  <a:cubicBezTo>
                    <a:pt x="4" y="1"/>
                    <a:pt x="7" y="0"/>
                    <a:pt x="9" y="0"/>
                  </a:cubicBezTo>
                  <a:cubicBezTo>
                    <a:pt x="11" y="1"/>
                    <a:pt x="13" y="3"/>
                    <a:pt x="12" y="6"/>
                  </a:cubicBezTo>
                  <a:cubicBezTo>
                    <a:pt x="9" y="22"/>
                    <a:pt x="10" y="35"/>
                    <a:pt x="16" y="43"/>
                  </a:cubicBezTo>
                  <a:cubicBezTo>
                    <a:pt x="21" y="50"/>
                    <a:pt x="29" y="54"/>
                    <a:pt x="40" y="55"/>
                  </a:cubicBezTo>
                  <a:cubicBezTo>
                    <a:pt x="42" y="55"/>
                    <a:pt x="44" y="57"/>
                    <a:pt x="44" y="60"/>
                  </a:cubicBezTo>
                  <a:cubicBezTo>
                    <a:pt x="44" y="62"/>
                    <a:pt x="42" y="64"/>
                    <a:pt x="3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37" name="Freeform 1201"/>
            <p:cNvSpPr>
              <a:spLocks/>
            </p:cNvSpPr>
            <p:nvPr/>
          </p:nvSpPr>
          <p:spPr bwMode="auto">
            <a:xfrm>
              <a:off x="1600200" y="1771650"/>
              <a:ext cx="88900" cy="61913"/>
            </a:xfrm>
            <a:custGeom>
              <a:avLst/>
              <a:gdLst>
                <a:gd name="T0" fmla="*/ 33 w 33"/>
                <a:gd name="T1" fmla="*/ 23 h 23"/>
                <a:gd name="T2" fmla="*/ 26 w 33"/>
                <a:gd name="T3" fmla="*/ 23 h 23"/>
                <a:gd name="T4" fmla="*/ 26 w 33"/>
                <a:gd name="T5" fmla="*/ 16 h 23"/>
                <a:gd name="T6" fmla="*/ 17 w 33"/>
                <a:gd name="T7" fmla="*/ 6 h 23"/>
                <a:gd name="T8" fmla="*/ 7 w 33"/>
                <a:gd name="T9" fmla="*/ 16 h 23"/>
                <a:gd name="T10" fmla="*/ 7 w 33"/>
                <a:gd name="T11" fmla="*/ 23 h 23"/>
                <a:gd name="T12" fmla="*/ 0 w 33"/>
                <a:gd name="T13" fmla="*/ 23 h 23"/>
                <a:gd name="T14" fmla="*/ 0 w 33"/>
                <a:gd name="T15" fmla="*/ 16 h 23"/>
                <a:gd name="T16" fmla="*/ 17 w 33"/>
                <a:gd name="T17" fmla="*/ 0 h 23"/>
                <a:gd name="T18" fmla="*/ 33 w 33"/>
                <a:gd name="T19" fmla="*/ 16 h 23"/>
                <a:gd name="T20" fmla="*/ 33 w 33"/>
                <a:gd name="T2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3">
                  <a:moveTo>
                    <a:pt x="33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1"/>
                    <a:pt x="22" y="6"/>
                    <a:pt x="17" y="6"/>
                  </a:cubicBezTo>
                  <a:cubicBezTo>
                    <a:pt x="11" y="6"/>
                    <a:pt x="7" y="11"/>
                    <a:pt x="7" y="16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lnTo>
                    <a:pt x="33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254" name="Group 15253"/>
          <p:cNvGrpSpPr/>
          <p:nvPr/>
        </p:nvGrpSpPr>
        <p:grpSpPr>
          <a:xfrm>
            <a:off x="685800" y="4873624"/>
            <a:ext cx="1944000" cy="252000"/>
            <a:chOff x="773113" y="5005388"/>
            <a:chExt cx="1671637" cy="203200"/>
          </a:xfrm>
        </p:grpSpPr>
        <p:sp>
          <p:nvSpPr>
            <p:cNvPr id="14710" name="Freeform 672"/>
            <p:cNvSpPr>
              <a:spLocks noEditPoints="1"/>
            </p:cNvSpPr>
            <p:nvPr/>
          </p:nvSpPr>
          <p:spPr bwMode="auto">
            <a:xfrm>
              <a:off x="773113" y="5016500"/>
              <a:ext cx="96838" cy="146050"/>
            </a:xfrm>
            <a:custGeom>
              <a:avLst/>
              <a:gdLst>
                <a:gd name="T0" fmla="*/ 11 w 36"/>
                <a:gd name="T1" fmla="*/ 35 h 54"/>
                <a:gd name="T2" fmla="*/ 11 w 36"/>
                <a:gd name="T3" fmla="*/ 54 h 54"/>
                <a:gd name="T4" fmla="*/ 0 w 36"/>
                <a:gd name="T5" fmla="*/ 54 h 54"/>
                <a:gd name="T6" fmla="*/ 0 w 36"/>
                <a:gd name="T7" fmla="*/ 0 h 54"/>
                <a:gd name="T8" fmla="*/ 19 w 36"/>
                <a:gd name="T9" fmla="*/ 0 h 54"/>
                <a:gd name="T10" fmla="*/ 26 w 36"/>
                <a:gd name="T11" fmla="*/ 1 h 54"/>
                <a:gd name="T12" fmla="*/ 32 w 36"/>
                <a:gd name="T13" fmla="*/ 5 h 54"/>
                <a:gd name="T14" fmla="*/ 35 w 36"/>
                <a:gd name="T15" fmla="*/ 11 h 54"/>
                <a:gd name="T16" fmla="*/ 36 w 36"/>
                <a:gd name="T17" fmla="*/ 18 h 54"/>
                <a:gd name="T18" fmla="*/ 35 w 36"/>
                <a:gd name="T19" fmla="*/ 25 h 54"/>
                <a:gd name="T20" fmla="*/ 32 w 36"/>
                <a:gd name="T21" fmla="*/ 30 h 54"/>
                <a:gd name="T22" fmla="*/ 26 w 36"/>
                <a:gd name="T23" fmla="*/ 34 h 54"/>
                <a:gd name="T24" fmla="*/ 19 w 36"/>
                <a:gd name="T25" fmla="*/ 35 h 54"/>
                <a:gd name="T26" fmla="*/ 11 w 36"/>
                <a:gd name="T27" fmla="*/ 35 h 54"/>
                <a:gd name="T28" fmla="*/ 11 w 36"/>
                <a:gd name="T29" fmla="*/ 26 h 54"/>
                <a:gd name="T30" fmla="*/ 19 w 36"/>
                <a:gd name="T31" fmla="*/ 26 h 54"/>
                <a:gd name="T32" fmla="*/ 22 w 36"/>
                <a:gd name="T33" fmla="*/ 25 h 54"/>
                <a:gd name="T34" fmla="*/ 24 w 36"/>
                <a:gd name="T35" fmla="*/ 24 h 54"/>
                <a:gd name="T36" fmla="*/ 25 w 36"/>
                <a:gd name="T37" fmla="*/ 21 h 54"/>
                <a:gd name="T38" fmla="*/ 25 w 36"/>
                <a:gd name="T39" fmla="*/ 18 h 54"/>
                <a:gd name="T40" fmla="*/ 25 w 36"/>
                <a:gd name="T41" fmla="*/ 14 h 54"/>
                <a:gd name="T42" fmla="*/ 24 w 36"/>
                <a:gd name="T43" fmla="*/ 12 h 54"/>
                <a:gd name="T44" fmla="*/ 22 w 36"/>
                <a:gd name="T45" fmla="*/ 10 h 54"/>
                <a:gd name="T46" fmla="*/ 19 w 36"/>
                <a:gd name="T47" fmla="*/ 9 h 54"/>
                <a:gd name="T48" fmla="*/ 11 w 36"/>
                <a:gd name="T49" fmla="*/ 9 h 54"/>
                <a:gd name="T50" fmla="*/ 11 w 36"/>
                <a:gd name="T51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" h="54">
                  <a:moveTo>
                    <a:pt x="11" y="35"/>
                  </a:moveTo>
                  <a:cubicBezTo>
                    <a:pt x="11" y="54"/>
                    <a:pt x="11" y="54"/>
                    <a:pt x="1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4" y="0"/>
                    <a:pt x="26" y="1"/>
                  </a:cubicBezTo>
                  <a:cubicBezTo>
                    <a:pt x="28" y="2"/>
                    <a:pt x="30" y="3"/>
                    <a:pt x="32" y="5"/>
                  </a:cubicBezTo>
                  <a:cubicBezTo>
                    <a:pt x="33" y="6"/>
                    <a:pt x="34" y="8"/>
                    <a:pt x="35" y="11"/>
                  </a:cubicBezTo>
                  <a:cubicBezTo>
                    <a:pt x="36" y="13"/>
                    <a:pt x="36" y="15"/>
                    <a:pt x="36" y="18"/>
                  </a:cubicBezTo>
                  <a:cubicBezTo>
                    <a:pt x="36" y="20"/>
                    <a:pt x="36" y="23"/>
                    <a:pt x="35" y="25"/>
                  </a:cubicBezTo>
                  <a:cubicBezTo>
                    <a:pt x="34" y="27"/>
                    <a:pt x="33" y="29"/>
                    <a:pt x="32" y="30"/>
                  </a:cubicBezTo>
                  <a:cubicBezTo>
                    <a:pt x="30" y="32"/>
                    <a:pt x="28" y="33"/>
                    <a:pt x="26" y="34"/>
                  </a:cubicBezTo>
                  <a:cubicBezTo>
                    <a:pt x="24" y="35"/>
                    <a:pt x="21" y="35"/>
                    <a:pt x="19" y="35"/>
                  </a:cubicBezTo>
                  <a:lnTo>
                    <a:pt x="11" y="35"/>
                  </a:lnTo>
                  <a:close/>
                  <a:moveTo>
                    <a:pt x="11" y="26"/>
                  </a:moveTo>
                  <a:cubicBezTo>
                    <a:pt x="19" y="26"/>
                    <a:pt x="19" y="26"/>
                    <a:pt x="19" y="26"/>
                  </a:cubicBezTo>
                  <a:cubicBezTo>
                    <a:pt x="20" y="26"/>
                    <a:pt x="21" y="26"/>
                    <a:pt x="22" y="25"/>
                  </a:cubicBezTo>
                  <a:cubicBezTo>
                    <a:pt x="22" y="25"/>
                    <a:pt x="23" y="24"/>
                    <a:pt x="24" y="24"/>
                  </a:cubicBezTo>
                  <a:cubicBezTo>
                    <a:pt x="24" y="23"/>
                    <a:pt x="25" y="22"/>
                    <a:pt x="25" y="21"/>
                  </a:cubicBezTo>
                  <a:cubicBezTo>
                    <a:pt x="25" y="20"/>
                    <a:pt x="25" y="19"/>
                    <a:pt x="25" y="18"/>
                  </a:cubicBezTo>
                  <a:cubicBezTo>
                    <a:pt x="25" y="17"/>
                    <a:pt x="25" y="15"/>
                    <a:pt x="25" y="14"/>
                  </a:cubicBezTo>
                  <a:cubicBezTo>
                    <a:pt x="25" y="13"/>
                    <a:pt x="24" y="12"/>
                    <a:pt x="24" y="12"/>
                  </a:cubicBezTo>
                  <a:cubicBezTo>
                    <a:pt x="23" y="11"/>
                    <a:pt x="22" y="10"/>
                    <a:pt x="22" y="10"/>
                  </a:cubicBezTo>
                  <a:cubicBezTo>
                    <a:pt x="21" y="9"/>
                    <a:pt x="20" y="9"/>
                    <a:pt x="19" y="9"/>
                  </a:cubicBezTo>
                  <a:cubicBezTo>
                    <a:pt x="11" y="9"/>
                    <a:pt x="11" y="9"/>
                    <a:pt x="11" y="9"/>
                  </a:cubicBezTo>
                  <a:lnTo>
                    <a:pt x="11" y="26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11" name="Freeform 673"/>
            <p:cNvSpPr>
              <a:spLocks noEditPoints="1"/>
            </p:cNvSpPr>
            <p:nvPr/>
          </p:nvSpPr>
          <p:spPr bwMode="auto">
            <a:xfrm>
              <a:off x="885825" y="5051425"/>
              <a:ext cx="84138" cy="114300"/>
            </a:xfrm>
            <a:custGeom>
              <a:avLst/>
              <a:gdLst>
                <a:gd name="T0" fmla="*/ 20 w 31"/>
                <a:gd name="T1" fmla="*/ 41 h 42"/>
                <a:gd name="T2" fmla="*/ 20 w 31"/>
                <a:gd name="T3" fmla="*/ 40 h 42"/>
                <a:gd name="T4" fmla="*/ 19 w 31"/>
                <a:gd name="T5" fmla="*/ 38 h 42"/>
                <a:gd name="T6" fmla="*/ 16 w 31"/>
                <a:gd name="T7" fmla="*/ 41 h 42"/>
                <a:gd name="T8" fmla="*/ 11 w 31"/>
                <a:gd name="T9" fmla="*/ 42 h 42"/>
                <a:gd name="T10" fmla="*/ 7 w 31"/>
                <a:gd name="T11" fmla="*/ 41 h 42"/>
                <a:gd name="T12" fmla="*/ 3 w 31"/>
                <a:gd name="T13" fmla="*/ 39 h 42"/>
                <a:gd name="T14" fmla="*/ 1 w 31"/>
                <a:gd name="T15" fmla="*/ 35 h 42"/>
                <a:gd name="T16" fmla="*/ 0 w 31"/>
                <a:gd name="T17" fmla="*/ 30 h 42"/>
                <a:gd name="T18" fmla="*/ 1 w 31"/>
                <a:gd name="T19" fmla="*/ 24 h 42"/>
                <a:gd name="T20" fmla="*/ 4 w 31"/>
                <a:gd name="T21" fmla="*/ 20 h 42"/>
                <a:gd name="T22" fmla="*/ 9 w 31"/>
                <a:gd name="T23" fmla="*/ 17 h 42"/>
                <a:gd name="T24" fmla="*/ 16 w 31"/>
                <a:gd name="T25" fmla="*/ 16 h 42"/>
                <a:gd name="T26" fmla="*/ 19 w 31"/>
                <a:gd name="T27" fmla="*/ 16 h 42"/>
                <a:gd name="T28" fmla="*/ 19 w 31"/>
                <a:gd name="T29" fmla="*/ 13 h 42"/>
                <a:gd name="T30" fmla="*/ 18 w 31"/>
                <a:gd name="T31" fmla="*/ 9 h 42"/>
                <a:gd name="T32" fmla="*/ 15 w 31"/>
                <a:gd name="T33" fmla="*/ 8 h 42"/>
                <a:gd name="T34" fmla="*/ 12 w 31"/>
                <a:gd name="T35" fmla="*/ 9 h 42"/>
                <a:gd name="T36" fmla="*/ 11 w 31"/>
                <a:gd name="T37" fmla="*/ 13 h 42"/>
                <a:gd name="T38" fmla="*/ 0 w 31"/>
                <a:gd name="T39" fmla="*/ 13 h 42"/>
                <a:gd name="T40" fmla="*/ 1 w 31"/>
                <a:gd name="T41" fmla="*/ 8 h 42"/>
                <a:gd name="T42" fmla="*/ 4 w 31"/>
                <a:gd name="T43" fmla="*/ 4 h 42"/>
                <a:gd name="T44" fmla="*/ 9 w 31"/>
                <a:gd name="T45" fmla="*/ 1 h 42"/>
                <a:gd name="T46" fmla="*/ 15 w 31"/>
                <a:gd name="T47" fmla="*/ 0 h 42"/>
                <a:gd name="T48" fmla="*/ 21 w 31"/>
                <a:gd name="T49" fmla="*/ 1 h 42"/>
                <a:gd name="T50" fmla="*/ 25 w 31"/>
                <a:gd name="T51" fmla="*/ 3 h 42"/>
                <a:gd name="T52" fmla="*/ 28 w 31"/>
                <a:gd name="T53" fmla="*/ 7 h 42"/>
                <a:gd name="T54" fmla="*/ 29 w 31"/>
                <a:gd name="T55" fmla="*/ 13 h 42"/>
                <a:gd name="T56" fmla="*/ 29 w 31"/>
                <a:gd name="T57" fmla="*/ 31 h 42"/>
                <a:gd name="T58" fmla="*/ 29 w 31"/>
                <a:gd name="T59" fmla="*/ 34 h 42"/>
                <a:gd name="T60" fmla="*/ 30 w 31"/>
                <a:gd name="T61" fmla="*/ 37 h 42"/>
                <a:gd name="T62" fmla="*/ 30 w 31"/>
                <a:gd name="T63" fmla="*/ 39 h 42"/>
                <a:gd name="T64" fmla="*/ 31 w 31"/>
                <a:gd name="T65" fmla="*/ 41 h 42"/>
                <a:gd name="T66" fmla="*/ 31 w 31"/>
                <a:gd name="T67" fmla="*/ 41 h 42"/>
                <a:gd name="T68" fmla="*/ 20 w 31"/>
                <a:gd name="T69" fmla="*/ 41 h 42"/>
                <a:gd name="T70" fmla="*/ 14 w 31"/>
                <a:gd name="T71" fmla="*/ 34 h 42"/>
                <a:gd name="T72" fmla="*/ 17 w 31"/>
                <a:gd name="T73" fmla="*/ 33 h 42"/>
                <a:gd name="T74" fmla="*/ 19 w 31"/>
                <a:gd name="T75" fmla="*/ 31 h 42"/>
                <a:gd name="T76" fmla="*/ 19 w 31"/>
                <a:gd name="T77" fmla="*/ 23 h 42"/>
                <a:gd name="T78" fmla="*/ 16 w 31"/>
                <a:gd name="T79" fmla="*/ 23 h 42"/>
                <a:gd name="T80" fmla="*/ 14 w 31"/>
                <a:gd name="T81" fmla="*/ 23 h 42"/>
                <a:gd name="T82" fmla="*/ 12 w 31"/>
                <a:gd name="T83" fmla="*/ 25 h 42"/>
                <a:gd name="T84" fmla="*/ 11 w 31"/>
                <a:gd name="T85" fmla="*/ 27 h 42"/>
                <a:gd name="T86" fmla="*/ 10 w 31"/>
                <a:gd name="T87" fmla="*/ 29 h 42"/>
                <a:gd name="T88" fmla="*/ 11 w 31"/>
                <a:gd name="T89" fmla="*/ 32 h 42"/>
                <a:gd name="T90" fmla="*/ 14 w 31"/>
                <a:gd name="T91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" h="42">
                  <a:moveTo>
                    <a:pt x="20" y="41"/>
                  </a:moveTo>
                  <a:cubicBezTo>
                    <a:pt x="20" y="41"/>
                    <a:pt x="20" y="40"/>
                    <a:pt x="20" y="40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8" y="39"/>
                    <a:pt x="17" y="40"/>
                    <a:pt x="16" y="41"/>
                  </a:cubicBezTo>
                  <a:cubicBezTo>
                    <a:pt x="15" y="42"/>
                    <a:pt x="13" y="42"/>
                    <a:pt x="11" y="42"/>
                  </a:cubicBezTo>
                  <a:cubicBezTo>
                    <a:pt x="10" y="42"/>
                    <a:pt x="8" y="42"/>
                    <a:pt x="7" y="41"/>
                  </a:cubicBezTo>
                  <a:cubicBezTo>
                    <a:pt x="5" y="41"/>
                    <a:pt x="4" y="40"/>
                    <a:pt x="3" y="39"/>
                  </a:cubicBezTo>
                  <a:cubicBezTo>
                    <a:pt x="2" y="38"/>
                    <a:pt x="1" y="36"/>
                    <a:pt x="1" y="35"/>
                  </a:cubicBezTo>
                  <a:cubicBezTo>
                    <a:pt x="0" y="33"/>
                    <a:pt x="0" y="32"/>
                    <a:pt x="0" y="30"/>
                  </a:cubicBezTo>
                  <a:cubicBezTo>
                    <a:pt x="0" y="28"/>
                    <a:pt x="0" y="26"/>
                    <a:pt x="1" y="24"/>
                  </a:cubicBezTo>
                  <a:cubicBezTo>
                    <a:pt x="1" y="23"/>
                    <a:pt x="2" y="21"/>
                    <a:pt x="4" y="20"/>
                  </a:cubicBezTo>
                  <a:cubicBezTo>
                    <a:pt x="5" y="19"/>
                    <a:pt x="7" y="18"/>
                    <a:pt x="9" y="17"/>
                  </a:cubicBezTo>
                  <a:cubicBezTo>
                    <a:pt x="11" y="17"/>
                    <a:pt x="13" y="16"/>
                    <a:pt x="16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1"/>
                    <a:pt x="18" y="10"/>
                    <a:pt x="18" y="9"/>
                  </a:cubicBezTo>
                  <a:cubicBezTo>
                    <a:pt x="17" y="9"/>
                    <a:pt x="16" y="8"/>
                    <a:pt x="15" y="8"/>
                  </a:cubicBezTo>
                  <a:cubicBezTo>
                    <a:pt x="14" y="8"/>
                    <a:pt x="13" y="9"/>
                    <a:pt x="12" y="9"/>
                  </a:cubicBezTo>
                  <a:cubicBezTo>
                    <a:pt x="11" y="10"/>
                    <a:pt x="11" y="11"/>
                    <a:pt x="1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9"/>
                    <a:pt x="1" y="8"/>
                  </a:cubicBezTo>
                  <a:cubicBezTo>
                    <a:pt x="2" y="6"/>
                    <a:pt x="3" y="5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1" y="1"/>
                  </a:cubicBezTo>
                  <a:cubicBezTo>
                    <a:pt x="23" y="1"/>
                    <a:pt x="24" y="2"/>
                    <a:pt x="25" y="3"/>
                  </a:cubicBezTo>
                  <a:cubicBezTo>
                    <a:pt x="27" y="4"/>
                    <a:pt x="28" y="6"/>
                    <a:pt x="28" y="7"/>
                  </a:cubicBezTo>
                  <a:cubicBezTo>
                    <a:pt x="29" y="9"/>
                    <a:pt x="29" y="11"/>
                    <a:pt x="29" y="13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2"/>
                    <a:pt x="29" y="34"/>
                    <a:pt x="29" y="34"/>
                  </a:cubicBezTo>
                  <a:cubicBezTo>
                    <a:pt x="29" y="35"/>
                    <a:pt x="30" y="36"/>
                    <a:pt x="30" y="37"/>
                  </a:cubicBezTo>
                  <a:cubicBezTo>
                    <a:pt x="30" y="38"/>
                    <a:pt x="30" y="38"/>
                    <a:pt x="30" y="39"/>
                  </a:cubicBezTo>
                  <a:cubicBezTo>
                    <a:pt x="30" y="39"/>
                    <a:pt x="31" y="40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lnTo>
                    <a:pt x="20" y="41"/>
                  </a:lnTo>
                  <a:close/>
                  <a:moveTo>
                    <a:pt x="14" y="34"/>
                  </a:moveTo>
                  <a:cubicBezTo>
                    <a:pt x="15" y="34"/>
                    <a:pt x="16" y="33"/>
                    <a:pt x="17" y="33"/>
                  </a:cubicBezTo>
                  <a:cubicBezTo>
                    <a:pt x="18" y="32"/>
                    <a:pt x="18" y="32"/>
                    <a:pt x="19" y="31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4" y="23"/>
                    <a:pt x="14" y="23"/>
                  </a:cubicBezTo>
                  <a:cubicBezTo>
                    <a:pt x="13" y="24"/>
                    <a:pt x="12" y="24"/>
                    <a:pt x="12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0" y="27"/>
                    <a:pt x="10" y="28"/>
                    <a:pt x="10" y="29"/>
                  </a:cubicBezTo>
                  <a:cubicBezTo>
                    <a:pt x="10" y="31"/>
                    <a:pt x="11" y="32"/>
                    <a:pt x="11" y="32"/>
                  </a:cubicBezTo>
                  <a:cubicBezTo>
                    <a:pt x="12" y="33"/>
                    <a:pt x="13" y="34"/>
                    <a:pt x="14" y="34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12" name="Freeform 674"/>
            <p:cNvSpPr>
              <a:spLocks/>
            </p:cNvSpPr>
            <p:nvPr/>
          </p:nvSpPr>
          <p:spPr bwMode="auto">
            <a:xfrm>
              <a:off x="974725" y="5054600"/>
              <a:ext cx="88900" cy="153988"/>
            </a:xfrm>
            <a:custGeom>
              <a:avLst/>
              <a:gdLst>
                <a:gd name="T0" fmla="*/ 16 w 33"/>
                <a:gd name="T1" fmla="*/ 23 h 57"/>
                <a:gd name="T2" fmla="*/ 22 w 33"/>
                <a:gd name="T3" fmla="*/ 0 h 57"/>
                <a:gd name="T4" fmla="*/ 33 w 33"/>
                <a:gd name="T5" fmla="*/ 0 h 57"/>
                <a:gd name="T6" fmla="*/ 20 w 33"/>
                <a:gd name="T7" fmla="*/ 46 h 57"/>
                <a:gd name="T8" fmla="*/ 19 w 33"/>
                <a:gd name="T9" fmla="*/ 50 h 57"/>
                <a:gd name="T10" fmla="*/ 16 w 33"/>
                <a:gd name="T11" fmla="*/ 53 h 57"/>
                <a:gd name="T12" fmla="*/ 13 w 33"/>
                <a:gd name="T13" fmla="*/ 56 h 57"/>
                <a:gd name="T14" fmla="*/ 9 w 33"/>
                <a:gd name="T15" fmla="*/ 57 h 57"/>
                <a:gd name="T16" fmla="*/ 7 w 33"/>
                <a:gd name="T17" fmla="*/ 57 h 57"/>
                <a:gd name="T18" fmla="*/ 6 w 33"/>
                <a:gd name="T19" fmla="*/ 56 h 57"/>
                <a:gd name="T20" fmla="*/ 5 w 33"/>
                <a:gd name="T21" fmla="*/ 56 h 57"/>
                <a:gd name="T22" fmla="*/ 4 w 33"/>
                <a:gd name="T23" fmla="*/ 56 h 57"/>
                <a:gd name="T24" fmla="*/ 4 w 33"/>
                <a:gd name="T25" fmla="*/ 48 h 57"/>
                <a:gd name="T26" fmla="*/ 5 w 33"/>
                <a:gd name="T27" fmla="*/ 48 h 57"/>
                <a:gd name="T28" fmla="*/ 5 w 33"/>
                <a:gd name="T29" fmla="*/ 48 h 57"/>
                <a:gd name="T30" fmla="*/ 8 w 33"/>
                <a:gd name="T31" fmla="*/ 47 h 57"/>
                <a:gd name="T32" fmla="*/ 9 w 33"/>
                <a:gd name="T33" fmla="*/ 47 h 57"/>
                <a:gd name="T34" fmla="*/ 10 w 33"/>
                <a:gd name="T35" fmla="*/ 45 h 57"/>
                <a:gd name="T36" fmla="*/ 11 w 33"/>
                <a:gd name="T37" fmla="*/ 43 h 57"/>
                <a:gd name="T38" fmla="*/ 12 w 33"/>
                <a:gd name="T39" fmla="*/ 41 h 57"/>
                <a:gd name="T40" fmla="*/ 0 w 33"/>
                <a:gd name="T41" fmla="*/ 0 h 57"/>
                <a:gd name="T42" fmla="*/ 12 w 33"/>
                <a:gd name="T43" fmla="*/ 0 h 57"/>
                <a:gd name="T44" fmla="*/ 16 w 33"/>
                <a:gd name="T45" fmla="*/ 2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" h="57">
                  <a:moveTo>
                    <a:pt x="16" y="23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9" y="47"/>
                    <a:pt x="19" y="48"/>
                    <a:pt x="19" y="50"/>
                  </a:cubicBezTo>
                  <a:cubicBezTo>
                    <a:pt x="18" y="51"/>
                    <a:pt x="17" y="52"/>
                    <a:pt x="16" y="53"/>
                  </a:cubicBezTo>
                  <a:cubicBezTo>
                    <a:pt x="16" y="54"/>
                    <a:pt x="15" y="55"/>
                    <a:pt x="13" y="56"/>
                  </a:cubicBezTo>
                  <a:cubicBezTo>
                    <a:pt x="12" y="56"/>
                    <a:pt x="10" y="57"/>
                    <a:pt x="9" y="57"/>
                  </a:cubicBezTo>
                  <a:cubicBezTo>
                    <a:pt x="8" y="57"/>
                    <a:pt x="8" y="57"/>
                    <a:pt x="7" y="57"/>
                  </a:cubicBezTo>
                  <a:cubicBezTo>
                    <a:pt x="7" y="56"/>
                    <a:pt x="7" y="56"/>
                    <a:pt x="6" y="56"/>
                  </a:cubicBezTo>
                  <a:cubicBezTo>
                    <a:pt x="6" y="56"/>
                    <a:pt x="6" y="56"/>
                    <a:pt x="5" y="56"/>
                  </a:cubicBezTo>
                  <a:cubicBezTo>
                    <a:pt x="5" y="56"/>
                    <a:pt x="5" y="56"/>
                    <a:pt x="4" y="5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6" y="48"/>
                    <a:pt x="7" y="48"/>
                    <a:pt x="8" y="47"/>
                  </a:cubicBezTo>
                  <a:cubicBezTo>
                    <a:pt x="8" y="47"/>
                    <a:pt x="9" y="47"/>
                    <a:pt x="9" y="47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1" y="45"/>
                    <a:pt x="11" y="44"/>
                    <a:pt x="11" y="43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16" y="23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13" name="Freeform 675"/>
            <p:cNvSpPr>
              <a:spLocks/>
            </p:cNvSpPr>
            <p:nvPr/>
          </p:nvSpPr>
          <p:spPr bwMode="auto">
            <a:xfrm>
              <a:off x="1077913" y="5051425"/>
              <a:ext cx="131763" cy="111125"/>
            </a:xfrm>
            <a:custGeom>
              <a:avLst/>
              <a:gdLst>
                <a:gd name="T0" fmla="*/ 10 w 49"/>
                <a:gd name="T1" fmla="*/ 1 h 41"/>
                <a:gd name="T2" fmla="*/ 10 w 49"/>
                <a:gd name="T3" fmla="*/ 4 h 41"/>
                <a:gd name="T4" fmla="*/ 14 w 49"/>
                <a:gd name="T5" fmla="*/ 1 h 41"/>
                <a:gd name="T6" fmla="*/ 19 w 49"/>
                <a:gd name="T7" fmla="*/ 0 h 41"/>
                <a:gd name="T8" fmla="*/ 24 w 49"/>
                <a:gd name="T9" fmla="*/ 1 h 41"/>
                <a:gd name="T10" fmla="*/ 28 w 49"/>
                <a:gd name="T11" fmla="*/ 5 h 41"/>
                <a:gd name="T12" fmla="*/ 32 w 49"/>
                <a:gd name="T13" fmla="*/ 1 h 41"/>
                <a:gd name="T14" fmla="*/ 38 w 49"/>
                <a:gd name="T15" fmla="*/ 0 h 41"/>
                <a:gd name="T16" fmla="*/ 42 w 49"/>
                <a:gd name="T17" fmla="*/ 1 h 41"/>
                <a:gd name="T18" fmla="*/ 46 w 49"/>
                <a:gd name="T19" fmla="*/ 3 h 41"/>
                <a:gd name="T20" fmla="*/ 48 w 49"/>
                <a:gd name="T21" fmla="*/ 8 h 41"/>
                <a:gd name="T22" fmla="*/ 49 w 49"/>
                <a:gd name="T23" fmla="*/ 15 h 41"/>
                <a:gd name="T24" fmla="*/ 49 w 49"/>
                <a:gd name="T25" fmla="*/ 41 h 41"/>
                <a:gd name="T26" fmla="*/ 38 w 49"/>
                <a:gd name="T27" fmla="*/ 41 h 41"/>
                <a:gd name="T28" fmla="*/ 38 w 49"/>
                <a:gd name="T29" fmla="*/ 15 h 41"/>
                <a:gd name="T30" fmla="*/ 38 w 49"/>
                <a:gd name="T31" fmla="*/ 12 h 41"/>
                <a:gd name="T32" fmla="*/ 37 w 49"/>
                <a:gd name="T33" fmla="*/ 10 h 41"/>
                <a:gd name="T34" fmla="*/ 36 w 49"/>
                <a:gd name="T35" fmla="*/ 9 h 41"/>
                <a:gd name="T36" fmla="*/ 34 w 49"/>
                <a:gd name="T37" fmla="*/ 9 h 41"/>
                <a:gd name="T38" fmla="*/ 31 w 49"/>
                <a:gd name="T39" fmla="*/ 10 h 41"/>
                <a:gd name="T40" fmla="*/ 30 w 49"/>
                <a:gd name="T41" fmla="*/ 12 h 41"/>
                <a:gd name="T42" fmla="*/ 30 w 49"/>
                <a:gd name="T43" fmla="*/ 13 h 41"/>
                <a:gd name="T44" fmla="*/ 30 w 49"/>
                <a:gd name="T45" fmla="*/ 14 h 41"/>
                <a:gd name="T46" fmla="*/ 30 w 49"/>
                <a:gd name="T47" fmla="*/ 41 h 41"/>
                <a:gd name="T48" fmla="*/ 19 w 49"/>
                <a:gd name="T49" fmla="*/ 41 h 41"/>
                <a:gd name="T50" fmla="*/ 19 w 49"/>
                <a:gd name="T51" fmla="*/ 15 h 41"/>
                <a:gd name="T52" fmla="*/ 19 w 49"/>
                <a:gd name="T53" fmla="*/ 12 h 41"/>
                <a:gd name="T54" fmla="*/ 18 w 49"/>
                <a:gd name="T55" fmla="*/ 10 h 41"/>
                <a:gd name="T56" fmla="*/ 17 w 49"/>
                <a:gd name="T57" fmla="*/ 9 h 41"/>
                <a:gd name="T58" fmla="*/ 15 w 49"/>
                <a:gd name="T59" fmla="*/ 9 h 41"/>
                <a:gd name="T60" fmla="*/ 12 w 49"/>
                <a:gd name="T61" fmla="*/ 10 h 41"/>
                <a:gd name="T62" fmla="*/ 10 w 49"/>
                <a:gd name="T63" fmla="*/ 12 h 41"/>
                <a:gd name="T64" fmla="*/ 10 w 49"/>
                <a:gd name="T65" fmla="*/ 41 h 41"/>
                <a:gd name="T66" fmla="*/ 0 w 49"/>
                <a:gd name="T67" fmla="*/ 41 h 41"/>
                <a:gd name="T68" fmla="*/ 0 w 49"/>
                <a:gd name="T69" fmla="*/ 1 h 41"/>
                <a:gd name="T70" fmla="*/ 10 w 49"/>
                <a:gd name="T71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" h="41">
                  <a:moveTo>
                    <a:pt x="10" y="1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1" y="3"/>
                    <a:pt x="12" y="2"/>
                    <a:pt x="14" y="1"/>
                  </a:cubicBezTo>
                  <a:cubicBezTo>
                    <a:pt x="16" y="0"/>
                    <a:pt x="17" y="0"/>
                    <a:pt x="19" y="0"/>
                  </a:cubicBezTo>
                  <a:cubicBezTo>
                    <a:pt x="21" y="0"/>
                    <a:pt x="23" y="0"/>
                    <a:pt x="24" y="1"/>
                  </a:cubicBezTo>
                  <a:cubicBezTo>
                    <a:pt x="26" y="2"/>
                    <a:pt x="27" y="3"/>
                    <a:pt x="28" y="5"/>
                  </a:cubicBezTo>
                  <a:cubicBezTo>
                    <a:pt x="29" y="4"/>
                    <a:pt x="30" y="2"/>
                    <a:pt x="32" y="1"/>
                  </a:cubicBezTo>
                  <a:cubicBezTo>
                    <a:pt x="34" y="0"/>
                    <a:pt x="36" y="0"/>
                    <a:pt x="38" y="0"/>
                  </a:cubicBezTo>
                  <a:cubicBezTo>
                    <a:pt x="40" y="0"/>
                    <a:pt x="41" y="0"/>
                    <a:pt x="42" y="1"/>
                  </a:cubicBezTo>
                  <a:cubicBezTo>
                    <a:pt x="44" y="1"/>
                    <a:pt x="45" y="2"/>
                    <a:pt x="46" y="3"/>
                  </a:cubicBezTo>
                  <a:cubicBezTo>
                    <a:pt x="47" y="5"/>
                    <a:pt x="48" y="6"/>
                    <a:pt x="48" y="8"/>
                  </a:cubicBezTo>
                  <a:cubicBezTo>
                    <a:pt x="49" y="10"/>
                    <a:pt x="49" y="13"/>
                    <a:pt x="49" y="15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4"/>
                    <a:pt x="38" y="13"/>
                    <a:pt x="38" y="12"/>
                  </a:cubicBezTo>
                  <a:cubicBezTo>
                    <a:pt x="38" y="11"/>
                    <a:pt x="37" y="11"/>
                    <a:pt x="37" y="10"/>
                  </a:cubicBezTo>
                  <a:cubicBezTo>
                    <a:pt x="37" y="10"/>
                    <a:pt x="36" y="9"/>
                    <a:pt x="36" y="9"/>
                  </a:cubicBezTo>
                  <a:cubicBezTo>
                    <a:pt x="35" y="9"/>
                    <a:pt x="35" y="9"/>
                    <a:pt x="34" y="9"/>
                  </a:cubicBezTo>
                  <a:cubicBezTo>
                    <a:pt x="33" y="9"/>
                    <a:pt x="32" y="9"/>
                    <a:pt x="31" y="10"/>
                  </a:cubicBezTo>
                  <a:cubicBezTo>
                    <a:pt x="31" y="10"/>
                    <a:pt x="30" y="11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9" y="13"/>
                    <a:pt x="19" y="12"/>
                  </a:cubicBezTo>
                  <a:cubicBezTo>
                    <a:pt x="19" y="11"/>
                    <a:pt x="18" y="11"/>
                    <a:pt x="18" y="10"/>
                  </a:cubicBezTo>
                  <a:cubicBezTo>
                    <a:pt x="18" y="10"/>
                    <a:pt x="17" y="9"/>
                    <a:pt x="17" y="9"/>
                  </a:cubicBezTo>
                  <a:cubicBezTo>
                    <a:pt x="16" y="9"/>
                    <a:pt x="15" y="9"/>
                    <a:pt x="15" y="9"/>
                  </a:cubicBezTo>
                  <a:cubicBezTo>
                    <a:pt x="14" y="9"/>
                    <a:pt x="13" y="9"/>
                    <a:pt x="12" y="10"/>
                  </a:cubicBezTo>
                  <a:cubicBezTo>
                    <a:pt x="11" y="10"/>
                    <a:pt x="11" y="11"/>
                    <a:pt x="10" y="12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14" name="Freeform 676"/>
            <p:cNvSpPr>
              <a:spLocks noEditPoints="1"/>
            </p:cNvSpPr>
            <p:nvPr/>
          </p:nvSpPr>
          <p:spPr bwMode="auto">
            <a:xfrm>
              <a:off x="1228725" y="5051425"/>
              <a:ext cx="84138" cy="114300"/>
            </a:xfrm>
            <a:custGeom>
              <a:avLst/>
              <a:gdLst>
                <a:gd name="T0" fmla="*/ 17 w 31"/>
                <a:gd name="T1" fmla="*/ 42 h 42"/>
                <a:gd name="T2" fmla="*/ 10 w 31"/>
                <a:gd name="T3" fmla="*/ 41 h 42"/>
                <a:gd name="T4" fmla="*/ 4 w 31"/>
                <a:gd name="T5" fmla="*/ 37 h 42"/>
                <a:gd name="T6" fmla="*/ 1 w 31"/>
                <a:gd name="T7" fmla="*/ 31 h 42"/>
                <a:gd name="T8" fmla="*/ 0 w 31"/>
                <a:gd name="T9" fmla="*/ 23 h 42"/>
                <a:gd name="T10" fmla="*/ 0 w 31"/>
                <a:gd name="T11" fmla="*/ 20 h 42"/>
                <a:gd name="T12" fmla="*/ 1 w 31"/>
                <a:gd name="T13" fmla="*/ 11 h 42"/>
                <a:gd name="T14" fmla="*/ 4 w 31"/>
                <a:gd name="T15" fmla="*/ 5 h 42"/>
                <a:gd name="T16" fmla="*/ 9 w 31"/>
                <a:gd name="T17" fmla="*/ 1 h 42"/>
                <a:gd name="T18" fmla="*/ 16 w 31"/>
                <a:gd name="T19" fmla="*/ 0 h 42"/>
                <a:gd name="T20" fmla="*/ 28 w 31"/>
                <a:gd name="T21" fmla="*/ 5 h 42"/>
                <a:gd name="T22" fmla="*/ 31 w 31"/>
                <a:gd name="T23" fmla="*/ 20 h 42"/>
                <a:gd name="T24" fmla="*/ 31 w 31"/>
                <a:gd name="T25" fmla="*/ 24 h 42"/>
                <a:gd name="T26" fmla="*/ 10 w 31"/>
                <a:gd name="T27" fmla="*/ 24 h 42"/>
                <a:gd name="T28" fmla="*/ 11 w 31"/>
                <a:gd name="T29" fmla="*/ 29 h 42"/>
                <a:gd name="T30" fmla="*/ 12 w 31"/>
                <a:gd name="T31" fmla="*/ 31 h 42"/>
                <a:gd name="T32" fmla="*/ 15 w 31"/>
                <a:gd name="T33" fmla="*/ 33 h 42"/>
                <a:gd name="T34" fmla="*/ 18 w 31"/>
                <a:gd name="T35" fmla="*/ 33 h 42"/>
                <a:gd name="T36" fmla="*/ 23 w 31"/>
                <a:gd name="T37" fmla="*/ 32 h 42"/>
                <a:gd name="T38" fmla="*/ 27 w 31"/>
                <a:gd name="T39" fmla="*/ 30 h 42"/>
                <a:gd name="T40" fmla="*/ 31 w 31"/>
                <a:gd name="T41" fmla="*/ 36 h 42"/>
                <a:gd name="T42" fmla="*/ 29 w 31"/>
                <a:gd name="T43" fmla="*/ 38 h 42"/>
                <a:gd name="T44" fmla="*/ 26 w 31"/>
                <a:gd name="T45" fmla="*/ 40 h 42"/>
                <a:gd name="T46" fmla="*/ 22 w 31"/>
                <a:gd name="T47" fmla="*/ 41 h 42"/>
                <a:gd name="T48" fmla="*/ 17 w 31"/>
                <a:gd name="T49" fmla="*/ 42 h 42"/>
                <a:gd name="T50" fmla="*/ 16 w 31"/>
                <a:gd name="T51" fmla="*/ 9 h 42"/>
                <a:gd name="T52" fmla="*/ 12 w 31"/>
                <a:gd name="T53" fmla="*/ 11 h 42"/>
                <a:gd name="T54" fmla="*/ 10 w 31"/>
                <a:gd name="T55" fmla="*/ 17 h 42"/>
                <a:gd name="T56" fmla="*/ 21 w 31"/>
                <a:gd name="T57" fmla="*/ 17 h 42"/>
                <a:gd name="T58" fmla="*/ 21 w 31"/>
                <a:gd name="T59" fmla="*/ 16 h 42"/>
                <a:gd name="T60" fmla="*/ 20 w 31"/>
                <a:gd name="T61" fmla="*/ 11 h 42"/>
                <a:gd name="T62" fmla="*/ 16 w 31"/>
                <a:gd name="T63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" h="42">
                  <a:moveTo>
                    <a:pt x="17" y="42"/>
                  </a:moveTo>
                  <a:cubicBezTo>
                    <a:pt x="14" y="42"/>
                    <a:pt x="12" y="42"/>
                    <a:pt x="10" y="41"/>
                  </a:cubicBezTo>
                  <a:cubicBezTo>
                    <a:pt x="8" y="40"/>
                    <a:pt x="6" y="39"/>
                    <a:pt x="4" y="37"/>
                  </a:cubicBezTo>
                  <a:cubicBezTo>
                    <a:pt x="3" y="35"/>
                    <a:pt x="2" y="33"/>
                    <a:pt x="1" y="31"/>
                  </a:cubicBezTo>
                  <a:cubicBezTo>
                    <a:pt x="0" y="29"/>
                    <a:pt x="0" y="26"/>
                    <a:pt x="0" y="2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0" y="14"/>
                    <a:pt x="1" y="11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5" y="3"/>
                    <a:pt x="7" y="2"/>
                    <a:pt x="9" y="1"/>
                  </a:cubicBezTo>
                  <a:cubicBezTo>
                    <a:pt x="11" y="0"/>
                    <a:pt x="13" y="0"/>
                    <a:pt x="16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0" y="8"/>
                    <a:pt x="31" y="13"/>
                    <a:pt x="31" y="20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6"/>
                    <a:pt x="11" y="27"/>
                    <a:pt x="11" y="29"/>
                  </a:cubicBezTo>
                  <a:cubicBezTo>
                    <a:pt x="11" y="30"/>
                    <a:pt x="12" y="31"/>
                    <a:pt x="12" y="31"/>
                  </a:cubicBezTo>
                  <a:cubicBezTo>
                    <a:pt x="13" y="32"/>
                    <a:pt x="14" y="32"/>
                    <a:pt x="15" y="33"/>
                  </a:cubicBezTo>
                  <a:cubicBezTo>
                    <a:pt x="16" y="33"/>
                    <a:pt x="17" y="33"/>
                    <a:pt x="18" y="33"/>
                  </a:cubicBezTo>
                  <a:cubicBezTo>
                    <a:pt x="20" y="33"/>
                    <a:pt x="21" y="33"/>
                    <a:pt x="23" y="32"/>
                  </a:cubicBezTo>
                  <a:cubicBezTo>
                    <a:pt x="24" y="32"/>
                    <a:pt x="26" y="31"/>
                    <a:pt x="27" y="3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7"/>
                    <a:pt x="30" y="37"/>
                    <a:pt x="29" y="38"/>
                  </a:cubicBezTo>
                  <a:cubicBezTo>
                    <a:pt x="28" y="39"/>
                    <a:pt x="27" y="39"/>
                    <a:pt x="26" y="40"/>
                  </a:cubicBezTo>
                  <a:cubicBezTo>
                    <a:pt x="25" y="41"/>
                    <a:pt x="23" y="41"/>
                    <a:pt x="22" y="41"/>
                  </a:cubicBezTo>
                  <a:cubicBezTo>
                    <a:pt x="20" y="42"/>
                    <a:pt x="19" y="42"/>
                    <a:pt x="17" y="42"/>
                  </a:cubicBezTo>
                  <a:close/>
                  <a:moveTo>
                    <a:pt x="16" y="9"/>
                  </a:moveTo>
                  <a:cubicBezTo>
                    <a:pt x="14" y="9"/>
                    <a:pt x="13" y="9"/>
                    <a:pt x="12" y="11"/>
                  </a:cubicBezTo>
                  <a:cubicBezTo>
                    <a:pt x="11" y="12"/>
                    <a:pt x="11" y="14"/>
                    <a:pt x="1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4"/>
                    <a:pt x="21" y="12"/>
                    <a:pt x="20" y="11"/>
                  </a:cubicBezTo>
                  <a:cubicBezTo>
                    <a:pt x="19" y="9"/>
                    <a:pt x="18" y="9"/>
                    <a:pt x="16" y="9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15" name="Freeform 677"/>
            <p:cNvSpPr>
              <a:spLocks/>
            </p:cNvSpPr>
            <p:nvPr/>
          </p:nvSpPr>
          <p:spPr bwMode="auto">
            <a:xfrm>
              <a:off x="1328738" y="5051425"/>
              <a:ext cx="82550" cy="111125"/>
            </a:xfrm>
            <a:custGeom>
              <a:avLst/>
              <a:gdLst>
                <a:gd name="T0" fmla="*/ 10 w 31"/>
                <a:gd name="T1" fmla="*/ 1 h 41"/>
                <a:gd name="T2" fmla="*/ 10 w 31"/>
                <a:gd name="T3" fmla="*/ 5 h 41"/>
                <a:gd name="T4" fmla="*/ 15 w 31"/>
                <a:gd name="T5" fmla="*/ 1 h 41"/>
                <a:gd name="T6" fmla="*/ 20 w 31"/>
                <a:gd name="T7" fmla="*/ 0 h 41"/>
                <a:gd name="T8" fmla="*/ 24 w 31"/>
                <a:gd name="T9" fmla="*/ 1 h 41"/>
                <a:gd name="T10" fmla="*/ 28 w 31"/>
                <a:gd name="T11" fmla="*/ 3 h 41"/>
                <a:gd name="T12" fmla="*/ 30 w 31"/>
                <a:gd name="T13" fmla="*/ 8 h 41"/>
                <a:gd name="T14" fmla="*/ 31 w 31"/>
                <a:gd name="T15" fmla="*/ 15 h 41"/>
                <a:gd name="T16" fmla="*/ 31 w 31"/>
                <a:gd name="T17" fmla="*/ 41 h 41"/>
                <a:gd name="T18" fmla="*/ 20 w 31"/>
                <a:gd name="T19" fmla="*/ 41 h 41"/>
                <a:gd name="T20" fmla="*/ 20 w 31"/>
                <a:gd name="T21" fmla="*/ 15 h 41"/>
                <a:gd name="T22" fmla="*/ 20 w 31"/>
                <a:gd name="T23" fmla="*/ 12 h 41"/>
                <a:gd name="T24" fmla="*/ 19 w 31"/>
                <a:gd name="T25" fmla="*/ 10 h 41"/>
                <a:gd name="T26" fmla="*/ 17 w 31"/>
                <a:gd name="T27" fmla="*/ 9 h 41"/>
                <a:gd name="T28" fmla="*/ 15 w 31"/>
                <a:gd name="T29" fmla="*/ 9 h 41"/>
                <a:gd name="T30" fmla="*/ 13 w 31"/>
                <a:gd name="T31" fmla="*/ 10 h 41"/>
                <a:gd name="T32" fmla="*/ 11 w 31"/>
                <a:gd name="T33" fmla="*/ 12 h 41"/>
                <a:gd name="T34" fmla="*/ 11 w 31"/>
                <a:gd name="T35" fmla="*/ 41 h 41"/>
                <a:gd name="T36" fmla="*/ 0 w 31"/>
                <a:gd name="T37" fmla="*/ 41 h 41"/>
                <a:gd name="T38" fmla="*/ 0 w 31"/>
                <a:gd name="T39" fmla="*/ 1 h 41"/>
                <a:gd name="T40" fmla="*/ 10 w 31"/>
                <a:gd name="T41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41">
                  <a:moveTo>
                    <a:pt x="10" y="1"/>
                  </a:moveTo>
                  <a:cubicBezTo>
                    <a:pt x="10" y="5"/>
                    <a:pt x="10" y="5"/>
                    <a:pt x="10" y="5"/>
                  </a:cubicBezTo>
                  <a:cubicBezTo>
                    <a:pt x="12" y="3"/>
                    <a:pt x="13" y="2"/>
                    <a:pt x="15" y="1"/>
                  </a:cubicBezTo>
                  <a:cubicBezTo>
                    <a:pt x="16" y="0"/>
                    <a:pt x="18" y="0"/>
                    <a:pt x="20" y="0"/>
                  </a:cubicBezTo>
                  <a:cubicBezTo>
                    <a:pt x="21" y="0"/>
                    <a:pt x="23" y="0"/>
                    <a:pt x="24" y="1"/>
                  </a:cubicBezTo>
                  <a:cubicBezTo>
                    <a:pt x="26" y="1"/>
                    <a:pt x="27" y="2"/>
                    <a:pt x="28" y="3"/>
                  </a:cubicBezTo>
                  <a:cubicBezTo>
                    <a:pt x="29" y="5"/>
                    <a:pt x="29" y="6"/>
                    <a:pt x="30" y="8"/>
                  </a:cubicBezTo>
                  <a:cubicBezTo>
                    <a:pt x="30" y="10"/>
                    <a:pt x="31" y="13"/>
                    <a:pt x="31" y="15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4"/>
                    <a:pt x="20" y="13"/>
                    <a:pt x="20" y="12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8" y="10"/>
                    <a:pt x="18" y="9"/>
                    <a:pt x="17" y="9"/>
                  </a:cubicBezTo>
                  <a:cubicBezTo>
                    <a:pt x="17" y="9"/>
                    <a:pt x="16" y="9"/>
                    <a:pt x="15" y="9"/>
                  </a:cubicBezTo>
                  <a:cubicBezTo>
                    <a:pt x="14" y="9"/>
                    <a:pt x="13" y="9"/>
                    <a:pt x="13" y="10"/>
                  </a:cubicBezTo>
                  <a:cubicBezTo>
                    <a:pt x="12" y="10"/>
                    <a:pt x="11" y="11"/>
                    <a:pt x="11" y="12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16" name="Freeform 678"/>
            <p:cNvSpPr>
              <a:spLocks/>
            </p:cNvSpPr>
            <p:nvPr/>
          </p:nvSpPr>
          <p:spPr bwMode="auto">
            <a:xfrm>
              <a:off x="1422400" y="5027613"/>
              <a:ext cx="57150" cy="138113"/>
            </a:xfrm>
            <a:custGeom>
              <a:avLst/>
              <a:gdLst>
                <a:gd name="T0" fmla="*/ 16 w 21"/>
                <a:gd name="T1" fmla="*/ 0 h 51"/>
                <a:gd name="T2" fmla="*/ 16 w 21"/>
                <a:gd name="T3" fmla="*/ 10 h 51"/>
                <a:gd name="T4" fmla="*/ 21 w 21"/>
                <a:gd name="T5" fmla="*/ 10 h 51"/>
                <a:gd name="T6" fmla="*/ 21 w 21"/>
                <a:gd name="T7" fmla="*/ 18 h 51"/>
                <a:gd name="T8" fmla="*/ 16 w 21"/>
                <a:gd name="T9" fmla="*/ 18 h 51"/>
                <a:gd name="T10" fmla="*/ 16 w 21"/>
                <a:gd name="T11" fmla="*/ 38 h 51"/>
                <a:gd name="T12" fmla="*/ 16 w 21"/>
                <a:gd name="T13" fmla="*/ 40 h 51"/>
                <a:gd name="T14" fmla="*/ 16 w 21"/>
                <a:gd name="T15" fmla="*/ 41 h 51"/>
                <a:gd name="T16" fmla="*/ 17 w 21"/>
                <a:gd name="T17" fmla="*/ 42 h 51"/>
                <a:gd name="T18" fmla="*/ 19 w 21"/>
                <a:gd name="T19" fmla="*/ 42 h 51"/>
                <a:gd name="T20" fmla="*/ 20 w 21"/>
                <a:gd name="T21" fmla="*/ 42 h 51"/>
                <a:gd name="T22" fmla="*/ 21 w 21"/>
                <a:gd name="T23" fmla="*/ 42 h 51"/>
                <a:gd name="T24" fmla="*/ 21 w 21"/>
                <a:gd name="T25" fmla="*/ 50 h 51"/>
                <a:gd name="T26" fmla="*/ 19 w 21"/>
                <a:gd name="T27" fmla="*/ 51 h 51"/>
                <a:gd name="T28" fmla="*/ 15 w 21"/>
                <a:gd name="T29" fmla="*/ 51 h 51"/>
                <a:gd name="T30" fmla="*/ 11 w 21"/>
                <a:gd name="T31" fmla="*/ 50 h 51"/>
                <a:gd name="T32" fmla="*/ 8 w 21"/>
                <a:gd name="T33" fmla="*/ 48 h 51"/>
                <a:gd name="T34" fmla="*/ 6 w 21"/>
                <a:gd name="T35" fmla="*/ 44 h 51"/>
                <a:gd name="T36" fmla="*/ 5 w 21"/>
                <a:gd name="T37" fmla="*/ 39 h 51"/>
                <a:gd name="T38" fmla="*/ 5 w 21"/>
                <a:gd name="T39" fmla="*/ 18 h 51"/>
                <a:gd name="T40" fmla="*/ 0 w 21"/>
                <a:gd name="T41" fmla="*/ 18 h 51"/>
                <a:gd name="T42" fmla="*/ 0 w 21"/>
                <a:gd name="T43" fmla="*/ 10 h 51"/>
                <a:gd name="T44" fmla="*/ 5 w 21"/>
                <a:gd name="T45" fmla="*/ 10 h 51"/>
                <a:gd name="T46" fmla="*/ 5 w 21"/>
                <a:gd name="T47" fmla="*/ 0 h 51"/>
                <a:gd name="T48" fmla="*/ 16 w 21"/>
                <a:gd name="T4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51">
                  <a:moveTo>
                    <a:pt x="16" y="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9"/>
                    <a:pt x="16" y="39"/>
                    <a:pt x="16" y="40"/>
                  </a:cubicBezTo>
                  <a:cubicBezTo>
                    <a:pt x="16" y="40"/>
                    <a:pt x="16" y="41"/>
                    <a:pt x="16" y="41"/>
                  </a:cubicBezTo>
                  <a:cubicBezTo>
                    <a:pt x="17" y="41"/>
                    <a:pt x="17" y="42"/>
                    <a:pt x="17" y="42"/>
                  </a:cubicBezTo>
                  <a:cubicBezTo>
                    <a:pt x="18" y="42"/>
                    <a:pt x="18" y="42"/>
                    <a:pt x="19" y="42"/>
                  </a:cubicBezTo>
                  <a:cubicBezTo>
                    <a:pt x="19" y="42"/>
                    <a:pt x="20" y="42"/>
                    <a:pt x="20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0" y="50"/>
                    <a:pt x="20" y="50"/>
                    <a:pt x="19" y="51"/>
                  </a:cubicBezTo>
                  <a:cubicBezTo>
                    <a:pt x="18" y="51"/>
                    <a:pt x="17" y="51"/>
                    <a:pt x="15" y="51"/>
                  </a:cubicBezTo>
                  <a:cubicBezTo>
                    <a:pt x="14" y="51"/>
                    <a:pt x="12" y="51"/>
                    <a:pt x="11" y="50"/>
                  </a:cubicBezTo>
                  <a:cubicBezTo>
                    <a:pt x="10" y="50"/>
                    <a:pt x="9" y="49"/>
                    <a:pt x="8" y="48"/>
                  </a:cubicBezTo>
                  <a:cubicBezTo>
                    <a:pt x="7" y="47"/>
                    <a:pt x="6" y="46"/>
                    <a:pt x="6" y="44"/>
                  </a:cubicBezTo>
                  <a:cubicBezTo>
                    <a:pt x="5" y="43"/>
                    <a:pt x="5" y="41"/>
                    <a:pt x="5" y="3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17" name="Freeform 679"/>
            <p:cNvSpPr>
              <a:spLocks noEditPoints="1"/>
            </p:cNvSpPr>
            <p:nvPr/>
          </p:nvSpPr>
          <p:spPr bwMode="auto">
            <a:xfrm>
              <a:off x="1538288" y="5051425"/>
              <a:ext cx="88900" cy="114300"/>
            </a:xfrm>
            <a:custGeom>
              <a:avLst/>
              <a:gdLst>
                <a:gd name="T0" fmla="*/ 0 w 33"/>
                <a:gd name="T1" fmla="*/ 20 h 42"/>
                <a:gd name="T2" fmla="*/ 1 w 33"/>
                <a:gd name="T3" fmla="*/ 11 h 42"/>
                <a:gd name="T4" fmla="*/ 5 w 33"/>
                <a:gd name="T5" fmla="*/ 5 h 42"/>
                <a:gd name="T6" fmla="*/ 10 w 33"/>
                <a:gd name="T7" fmla="*/ 1 h 42"/>
                <a:gd name="T8" fmla="*/ 17 w 33"/>
                <a:gd name="T9" fmla="*/ 0 h 42"/>
                <a:gd name="T10" fmla="*/ 24 w 33"/>
                <a:gd name="T11" fmla="*/ 1 h 42"/>
                <a:gd name="T12" fmla="*/ 29 w 33"/>
                <a:gd name="T13" fmla="*/ 5 h 42"/>
                <a:gd name="T14" fmla="*/ 32 w 33"/>
                <a:gd name="T15" fmla="*/ 11 h 42"/>
                <a:gd name="T16" fmla="*/ 33 w 33"/>
                <a:gd name="T17" fmla="*/ 20 h 42"/>
                <a:gd name="T18" fmla="*/ 33 w 33"/>
                <a:gd name="T19" fmla="*/ 22 h 42"/>
                <a:gd name="T20" fmla="*/ 32 w 33"/>
                <a:gd name="T21" fmla="*/ 31 h 42"/>
                <a:gd name="T22" fmla="*/ 29 w 33"/>
                <a:gd name="T23" fmla="*/ 37 h 42"/>
                <a:gd name="T24" fmla="*/ 24 w 33"/>
                <a:gd name="T25" fmla="*/ 41 h 42"/>
                <a:gd name="T26" fmla="*/ 17 w 33"/>
                <a:gd name="T27" fmla="*/ 42 h 42"/>
                <a:gd name="T28" fmla="*/ 10 w 33"/>
                <a:gd name="T29" fmla="*/ 41 h 42"/>
                <a:gd name="T30" fmla="*/ 5 w 33"/>
                <a:gd name="T31" fmla="*/ 37 h 42"/>
                <a:gd name="T32" fmla="*/ 1 w 33"/>
                <a:gd name="T33" fmla="*/ 31 h 42"/>
                <a:gd name="T34" fmla="*/ 0 w 33"/>
                <a:gd name="T35" fmla="*/ 22 h 42"/>
                <a:gd name="T36" fmla="*/ 0 w 33"/>
                <a:gd name="T37" fmla="*/ 20 h 42"/>
                <a:gd name="T38" fmla="*/ 11 w 33"/>
                <a:gd name="T39" fmla="*/ 22 h 42"/>
                <a:gd name="T40" fmla="*/ 12 w 33"/>
                <a:gd name="T41" fmla="*/ 31 h 42"/>
                <a:gd name="T42" fmla="*/ 17 w 33"/>
                <a:gd name="T43" fmla="*/ 33 h 42"/>
                <a:gd name="T44" fmla="*/ 21 w 33"/>
                <a:gd name="T45" fmla="*/ 31 h 42"/>
                <a:gd name="T46" fmla="*/ 23 w 33"/>
                <a:gd name="T47" fmla="*/ 22 h 42"/>
                <a:gd name="T48" fmla="*/ 23 w 33"/>
                <a:gd name="T49" fmla="*/ 20 h 42"/>
                <a:gd name="T50" fmla="*/ 21 w 33"/>
                <a:gd name="T51" fmla="*/ 11 h 42"/>
                <a:gd name="T52" fmla="*/ 17 w 33"/>
                <a:gd name="T53" fmla="*/ 9 h 42"/>
                <a:gd name="T54" fmla="*/ 12 w 33"/>
                <a:gd name="T55" fmla="*/ 11 h 42"/>
                <a:gd name="T56" fmla="*/ 11 w 33"/>
                <a:gd name="T57" fmla="*/ 20 h 42"/>
                <a:gd name="T58" fmla="*/ 11 w 33"/>
                <a:gd name="T59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" h="42">
                  <a:moveTo>
                    <a:pt x="0" y="20"/>
                  </a:moveTo>
                  <a:cubicBezTo>
                    <a:pt x="0" y="16"/>
                    <a:pt x="1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3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20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5"/>
                    <a:pt x="33" y="28"/>
                    <a:pt x="32" y="31"/>
                  </a:cubicBezTo>
                  <a:cubicBezTo>
                    <a:pt x="31" y="33"/>
                    <a:pt x="30" y="35"/>
                    <a:pt x="29" y="37"/>
                  </a:cubicBezTo>
                  <a:cubicBezTo>
                    <a:pt x="27" y="39"/>
                    <a:pt x="26" y="40"/>
                    <a:pt x="24" y="41"/>
                  </a:cubicBezTo>
                  <a:cubicBezTo>
                    <a:pt x="22" y="42"/>
                    <a:pt x="19" y="42"/>
                    <a:pt x="17" y="42"/>
                  </a:cubicBezTo>
                  <a:cubicBezTo>
                    <a:pt x="14" y="42"/>
                    <a:pt x="12" y="42"/>
                    <a:pt x="10" y="41"/>
                  </a:cubicBezTo>
                  <a:cubicBezTo>
                    <a:pt x="8" y="40"/>
                    <a:pt x="6" y="39"/>
                    <a:pt x="5" y="37"/>
                  </a:cubicBezTo>
                  <a:cubicBezTo>
                    <a:pt x="3" y="35"/>
                    <a:pt x="2" y="33"/>
                    <a:pt x="1" y="31"/>
                  </a:cubicBezTo>
                  <a:cubicBezTo>
                    <a:pt x="1" y="28"/>
                    <a:pt x="0" y="25"/>
                    <a:pt x="0" y="22"/>
                  </a:cubicBezTo>
                  <a:lnTo>
                    <a:pt x="0" y="20"/>
                  </a:lnTo>
                  <a:close/>
                  <a:moveTo>
                    <a:pt x="11" y="22"/>
                  </a:moveTo>
                  <a:cubicBezTo>
                    <a:pt x="11" y="26"/>
                    <a:pt x="11" y="29"/>
                    <a:pt x="12" y="31"/>
                  </a:cubicBezTo>
                  <a:cubicBezTo>
                    <a:pt x="14" y="32"/>
                    <a:pt x="15" y="33"/>
                    <a:pt x="17" y="33"/>
                  </a:cubicBezTo>
                  <a:cubicBezTo>
                    <a:pt x="19" y="33"/>
                    <a:pt x="20" y="32"/>
                    <a:pt x="21" y="31"/>
                  </a:cubicBezTo>
                  <a:cubicBezTo>
                    <a:pt x="22" y="29"/>
                    <a:pt x="23" y="26"/>
                    <a:pt x="23" y="22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16"/>
                    <a:pt x="22" y="13"/>
                    <a:pt x="21" y="11"/>
                  </a:cubicBezTo>
                  <a:cubicBezTo>
                    <a:pt x="20" y="10"/>
                    <a:pt x="19" y="9"/>
                    <a:pt x="17" y="9"/>
                  </a:cubicBezTo>
                  <a:cubicBezTo>
                    <a:pt x="15" y="9"/>
                    <a:pt x="13" y="10"/>
                    <a:pt x="12" y="11"/>
                  </a:cubicBezTo>
                  <a:cubicBezTo>
                    <a:pt x="11" y="13"/>
                    <a:pt x="11" y="16"/>
                    <a:pt x="11" y="20"/>
                  </a:cubicBezTo>
                  <a:lnTo>
                    <a:pt x="11" y="22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18" name="Freeform 680"/>
            <p:cNvSpPr>
              <a:spLocks/>
            </p:cNvSpPr>
            <p:nvPr/>
          </p:nvSpPr>
          <p:spPr bwMode="auto">
            <a:xfrm>
              <a:off x="1646238" y="5051425"/>
              <a:ext cx="53975" cy="111125"/>
            </a:xfrm>
            <a:custGeom>
              <a:avLst/>
              <a:gdLst>
                <a:gd name="T0" fmla="*/ 20 w 20"/>
                <a:gd name="T1" fmla="*/ 11 h 41"/>
                <a:gd name="T2" fmla="*/ 18 w 20"/>
                <a:gd name="T3" fmla="*/ 11 h 41"/>
                <a:gd name="T4" fmla="*/ 16 w 20"/>
                <a:gd name="T5" fmla="*/ 11 h 41"/>
                <a:gd name="T6" fmla="*/ 13 w 20"/>
                <a:gd name="T7" fmla="*/ 12 h 41"/>
                <a:gd name="T8" fmla="*/ 10 w 20"/>
                <a:gd name="T9" fmla="*/ 14 h 41"/>
                <a:gd name="T10" fmla="*/ 10 w 20"/>
                <a:gd name="T11" fmla="*/ 41 h 41"/>
                <a:gd name="T12" fmla="*/ 0 w 20"/>
                <a:gd name="T13" fmla="*/ 41 h 41"/>
                <a:gd name="T14" fmla="*/ 0 w 20"/>
                <a:gd name="T15" fmla="*/ 1 h 41"/>
                <a:gd name="T16" fmla="*/ 10 w 20"/>
                <a:gd name="T17" fmla="*/ 1 h 41"/>
                <a:gd name="T18" fmla="*/ 10 w 20"/>
                <a:gd name="T19" fmla="*/ 5 h 41"/>
                <a:gd name="T20" fmla="*/ 13 w 20"/>
                <a:gd name="T21" fmla="*/ 1 h 41"/>
                <a:gd name="T22" fmla="*/ 17 w 20"/>
                <a:gd name="T23" fmla="*/ 0 h 41"/>
                <a:gd name="T24" fmla="*/ 19 w 20"/>
                <a:gd name="T25" fmla="*/ 0 h 41"/>
                <a:gd name="T26" fmla="*/ 20 w 20"/>
                <a:gd name="T27" fmla="*/ 0 h 41"/>
                <a:gd name="T28" fmla="*/ 20 w 20"/>
                <a:gd name="T29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41">
                  <a:moveTo>
                    <a:pt x="20" y="11"/>
                  </a:moveTo>
                  <a:cubicBezTo>
                    <a:pt x="19" y="11"/>
                    <a:pt x="19" y="11"/>
                    <a:pt x="18" y="11"/>
                  </a:cubicBezTo>
                  <a:cubicBezTo>
                    <a:pt x="17" y="11"/>
                    <a:pt x="17" y="11"/>
                    <a:pt x="16" y="11"/>
                  </a:cubicBezTo>
                  <a:cubicBezTo>
                    <a:pt x="15" y="11"/>
                    <a:pt x="14" y="11"/>
                    <a:pt x="13" y="12"/>
                  </a:cubicBezTo>
                  <a:cubicBezTo>
                    <a:pt x="12" y="12"/>
                    <a:pt x="11" y="13"/>
                    <a:pt x="10" y="1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3"/>
                    <a:pt x="12" y="2"/>
                    <a:pt x="13" y="1"/>
                  </a:cubicBezTo>
                  <a:cubicBezTo>
                    <a:pt x="14" y="0"/>
                    <a:pt x="15" y="0"/>
                    <a:pt x="17" y="0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19" y="0"/>
                    <a:pt x="20" y="0"/>
                    <a:pt x="20" y="0"/>
                  </a:cubicBezTo>
                  <a:lnTo>
                    <a:pt x="20" y="1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19" name="Freeform 681"/>
            <p:cNvSpPr>
              <a:spLocks noEditPoints="1"/>
            </p:cNvSpPr>
            <p:nvPr/>
          </p:nvSpPr>
          <p:spPr bwMode="auto">
            <a:xfrm>
              <a:off x="1708150" y="5008563"/>
              <a:ext cx="87313" cy="157163"/>
            </a:xfrm>
            <a:custGeom>
              <a:avLst/>
              <a:gdLst>
                <a:gd name="T0" fmla="*/ 0 w 32"/>
                <a:gd name="T1" fmla="*/ 36 h 58"/>
                <a:gd name="T2" fmla="*/ 3 w 32"/>
                <a:gd name="T3" fmla="*/ 21 h 58"/>
                <a:gd name="T4" fmla="*/ 13 w 32"/>
                <a:gd name="T5" fmla="*/ 16 h 58"/>
                <a:gd name="T6" fmla="*/ 18 w 32"/>
                <a:gd name="T7" fmla="*/ 17 h 58"/>
                <a:gd name="T8" fmla="*/ 21 w 32"/>
                <a:gd name="T9" fmla="*/ 20 h 58"/>
                <a:gd name="T10" fmla="*/ 21 w 32"/>
                <a:gd name="T11" fmla="*/ 0 h 58"/>
                <a:gd name="T12" fmla="*/ 32 w 32"/>
                <a:gd name="T13" fmla="*/ 0 h 58"/>
                <a:gd name="T14" fmla="*/ 32 w 32"/>
                <a:gd name="T15" fmla="*/ 57 h 58"/>
                <a:gd name="T16" fmla="*/ 22 w 32"/>
                <a:gd name="T17" fmla="*/ 57 h 58"/>
                <a:gd name="T18" fmla="*/ 22 w 32"/>
                <a:gd name="T19" fmla="*/ 53 h 58"/>
                <a:gd name="T20" fmla="*/ 18 w 32"/>
                <a:gd name="T21" fmla="*/ 57 h 58"/>
                <a:gd name="T22" fmla="*/ 13 w 32"/>
                <a:gd name="T23" fmla="*/ 58 h 58"/>
                <a:gd name="T24" fmla="*/ 3 w 32"/>
                <a:gd name="T25" fmla="*/ 53 h 58"/>
                <a:gd name="T26" fmla="*/ 0 w 32"/>
                <a:gd name="T27" fmla="*/ 38 h 58"/>
                <a:gd name="T28" fmla="*/ 0 w 32"/>
                <a:gd name="T29" fmla="*/ 36 h 58"/>
                <a:gd name="T30" fmla="*/ 11 w 32"/>
                <a:gd name="T31" fmla="*/ 38 h 58"/>
                <a:gd name="T32" fmla="*/ 11 w 32"/>
                <a:gd name="T33" fmla="*/ 43 h 58"/>
                <a:gd name="T34" fmla="*/ 12 w 32"/>
                <a:gd name="T35" fmla="*/ 47 h 58"/>
                <a:gd name="T36" fmla="*/ 14 w 32"/>
                <a:gd name="T37" fmla="*/ 48 h 58"/>
                <a:gd name="T38" fmla="*/ 16 w 32"/>
                <a:gd name="T39" fmla="*/ 49 h 58"/>
                <a:gd name="T40" fmla="*/ 19 w 32"/>
                <a:gd name="T41" fmla="*/ 48 h 58"/>
                <a:gd name="T42" fmla="*/ 21 w 32"/>
                <a:gd name="T43" fmla="*/ 46 h 58"/>
                <a:gd name="T44" fmla="*/ 21 w 32"/>
                <a:gd name="T45" fmla="*/ 28 h 58"/>
                <a:gd name="T46" fmla="*/ 19 w 32"/>
                <a:gd name="T47" fmla="*/ 26 h 58"/>
                <a:gd name="T48" fmla="*/ 16 w 32"/>
                <a:gd name="T49" fmla="*/ 25 h 58"/>
                <a:gd name="T50" fmla="*/ 14 w 32"/>
                <a:gd name="T51" fmla="*/ 25 h 58"/>
                <a:gd name="T52" fmla="*/ 12 w 32"/>
                <a:gd name="T53" fmla="*/ 27 h 58"/>
                <a:gd name="T54" fmla="*/ 11 w 32"/>
                <a:gd name="T55" fmla="*/ 31 h 58"/>
                <a:gd name="T56" fmla="*/ 11 w 32"/>
                <a:gd name="T57" fmla="*/ 36 h 58"/>
                <a:gd name="T58" fmla="*/ 11 w 32"/>
                <a:gd name="T59" fmla="*/ 3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" h="58">
                  <a:moveTo>
                    <a:pt x="0" y="36"/>
                  </a:moveTo>
                  <a:cubicBezTo>
                    <a:pt x="0" y="29"/>
                    <a:pt x="1" y="24"/>
                    <a:pt x="3" y="21"/>
                  </a:cubicBezTo>
                  <a:cubicBezTo>
                    <a:pt x="6" y="18"/>
                    <a:pt x="9" y="16"/>
                    <a:pt x="13" y="16"/>
                  </a:cubicBezTo>
                  <a:cubicBezTo>
                    <a:pt x="15" y="16"/>
                    <a:pt x="16" y="16"/>
                    <a:pt x="18" y="17"/>
                  </a:cubicBezTo>
                  <a:cubicBezTo>
                    <a:pt x="19" y="18"/>
                    <a:pt x="20" y="19"/>
                    <a:pt x="21" y="2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1" y="55"/>
                    <a:pt x="19" y="56"/>
                    <a:pt x="18" y="57"/>
                  </a:cubicBezTo>
                  <a:cubicBezTo>
                    <a:pt x="17" y="58"/>
                    <a:pt x="15" y="58"/>
                    <a:pt x="13" y="58"/>
                  </a:cubicBezTo>
                  <a:cubicBezTo>
                    <a:pt x="9" y="58"/>
                    <a:pt x="6" y="56"/>
                    <a:pt x="3" y="53"/>
                  </a:cubicBezTo>
                  <a:cubicBezTo>
                    <a:pt x="1" y="50"/>
                    <a:pt x="0" y="45"/>
                    <a:pt x="0" y="38"/>
                  </a:cubicBezTo>
                  <a:lnTo>
                    <a:pt x="0" y="36"/>
                  </a:lnTo>
                  <a:close/>
                  <a:moveTo>
                    <a:pt x="11" y="38"/>
                  </a:moveTo>
                  <a:cubicBezTo>
                    <a:pt x="11" y="40"/>
                    <a:pt x="11" y="42"/>
                    <a:pt x="11" y="43"/>
                  </a:cubicBezTo>
                  <a:cubicBezTo>
                    <a:pt x="11" y="45"/>
                    <a:pt x="12" y="46"/>
                    <a:pt x="12" y="47"/>
                  </a:cubicBezTo>
                  <a:cubicBezTo>
                    <a:pt x="12" y="47"/>
                    <a:pt x="13" y="48"/>
                    <a:pt x="14" y="48"/>
                  </a:cubicBezTo>
                  <a:cubicBezTo>
                    <a:pt x="14" y="49"/>
                    <a:pt x="15" y="49"/>
                    <a:pt x="16" y="49"/>
                  </a:cubicBezTo>
                  <a:cubicBezTo>
                    <a:pt x="17" y="49"/>
                    <a:pt x="18" y="49"/>
                    <a:pt x="19" y="48"/>
                  </a:cubicBezTo>
                  <a:cubicBezTo>
                    <a:pt x="20" y="48"/>
                    <a:pt x="21" y="47"/>
                    <a:pt x="21" y="4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0" y="26"/>
                    <a:pt x="19" y="26"/>
                  </a:cubicBezTo>
                  <a:cubicBezTo>
                    <a:pt x="18" y="25"/>
                    <a:pt x="17" y="25"/>
                    <a:pt x="16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3" y="26"/>
                    <a:pt x="12" y="27"/>
                    <a:pt x="12" y="27"/>
                  </a:cubicBezTo>
                  <a:cubicBezTo>
                    <a:pt x="12" y="28"/>
                    <a:pt x="11" y="29"/>
                    <a:pt x="11" y="31"/>
                  </a:cubicBezTo>
                  <a:cubicBezTo>
                    <a:pt x="11" y="32"/>
                    <a:pt x="11" y="34"/>
                    <a:pt x="11" y="36"/>
                  </a:cubicBezTo>
                  <a:lnTo>
                    <a:pt x="11" y="38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20" name="Freeform 682"/>
            <p:cNvSpPr>
              <a:spLocks noEditPoints="1"/>
            </p:cNvSpPr>
            <p:nvPr/>
          </p:nvSpPr>
          <p:spPr bwMode="auto">
            <a:xfrm>
              <a:off x="1814513" y="5051425"/>
              <a:ext cx="82550" cy="114300"/>
            </a:xfrm>
            <a:custGeom>
              <a:avLst/>
              <a:gdLst>
                <a:gd name="T0" fmla="*/ 17 w 31"/>
                <a:gd name="T1" fmla="*/ 42 h 42"/>
                <a:gd name="T2" fmla="*/ 10 w 31"/>
                <a:gd name="T3" fmla="*/ 41 h 42"/>
                <a:gd name="T4" fmla="*/ 4 w 31"/>
                <a:gd name="T5" fmla="*/ 37 h 42"/>
                <a:gd name="T6" fmla="*/ 1 w 31"/>
                <a:gd name="T7" fmla="*/ 31 h 42"/>
                <a:gd name="T8" fmla="*/ 0 w 31"/>
                <a:gd name="T9" fmla="*/ 23 h 42"/>
                <a:gd name="T10" fmla="*/ 0 w 31"/>
                <a:gd name="T11" fmla="*/ 20 h 42"/>
                <a:gd name="T12" fmla="*/ 1 w 31"/>
                <a:gd name="T13" fmla="*/ 11 h 42"/>
                <a:gd name="T14" fmla="*/ 4 w 31"/>
                <a:gd name="T15" fmla="*/ 5 h 42"/>
                <a:gd name="T16" fmla="*/ 9 w 31"/>
                <a:gd name="T17" fmla="*/ 1 h 42"/>
                <a:gd name="T18" fmla="*/ 16 w 31"/>
                <a:gd name="T19" fmla="*/ 0 h 42"/>
                <a:gd name="T20" fmla="*/ 27 w 31"/>
                <a:gd name="T21" fmla="*/ 5 h 42"/>
                <a:gd name="T22" fmla="*/ 31 w 31"/>
                <a:gd name="T23" fmla="*/ 20 h 42"/>
                <a:gd name="T24" fmla="*/ 31 w 31"/>
                <a:gd name="T25" fmla="*/ 24 h 42"/>
                <a:gd name="T26" fmla="*/ 10 w 31"/>
                <a:gd name="T27" fmla="*/ 24 h 42"/>
                <a:gd name="T28" fmla="*/ 11 w 31"/>
                <a:gd name="T29" fmla="*/ 29 h 42"/>
                <a:gd name="T30" fmla="*/ 12 w 31"/>
                <a:gd name="T31" fmla="*/ 31 h 42"/>
                <a:gd name="T32" fmla="*/ 15 w 31"/>
                <a:gd name="T33" fmla="*/ 33 h 42"/>
                <a:gd name="T34" fmla="*/ 18 w 31"/>
                <a:gd name="T35" fmla="*/ 33 h 42"/>
                <a:gd name="T36" fmla="*/ 23 w 31"/>
                <a:gd name="T37" fmla="*/ 32 h 42"/>
                <a:gd name="T38" fmla="*/ 27 w 31"/>
                <a:gd name="T39" fmla="*/ 30 h 42"/>
                <a:gd name="T40" fmla="*/ 31 w 31"/>
                <a:gd name="T41" fmla="*/ 36 h 42"/>
                <a:gd name="T42" fmla="*/ 29 w 31"/>
                <a:gd name="T43" fmla="*/ 38 h 42"/>
                <a:gd name="T44" fmla="*/ 26 w 31"/>
                <a:gd name="T45" fmla="*/ 40 h 42"/>
                <a:gd name="T46" fmla="*/ 22 w 31"/>
                <a:gd name="T47" fmla="*/ 41 h 42"/>
                <a:gd name="T48" fmla="*/ 17 w 31"/>
                <a:gd name="T49" fmla="*/ 42 h 42"/>
                <a:gd name="T50" fmla="*/ 16 w 31"/>
                <a:gd name="T51" fmla="*/ 9 h 42"/>
                <a:gd name="T52" fmla="*/ 12 w 31"/>
                <a:gd name="T53" fmla="*/ 11 h 42"/>
                <a:gd name="T54" fmla="*/ 10 w 31"/>
                <a:gd name="T55" fmla="*/ 17 h 42"/>
                <a:gd name="T56" fmla="*/ 21 w 31"/>
                <a:gd name="T57" fmla="*/ 17 h 42"/>
                <a:gd name="T58" fmla="*/ 21 w 31"/>
                <a:gd name="T59" fmla="*/ 16 h 42"/>
                <a:gd name="T60" fmla="*/ 20 w 31"/>
                <a:gd name="T61" fmla="*/ 11 h 42"/>
                <a:gd name="T62" fmla="*/ 16 w 31"/>
                <a:gd name="T63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" h="42">
                  <a:moveTo>
                    <a:pt x="17" y="42"/>
                  </a:moveTo>
                  <a:cubicBezTo>
                    <a:pt x="14" y="42"/>
                    <a:pt x="12" y="42"/>
                    <a:pt x="10" y="41"/>
                  </a:cubicBezTo>
                  <a:cubicBezTo>
                    <a:pt x="7" y="40"/>
                    <a:pt x="6" y="39"/>
                    <a:pt x="4" y="37"/>
                  </a:cubicBezTo>
                  <a:cubicBezTo>
                    <a:pt x="3" y="35"/>
                    <a:pt x="2" y="33"/>
                    <a:pt x="1" y="31"/>
                  </a:cubicBezTo>
                  <a:cubicBezTo>
                    <a:pt x="0" y="29"/>
                    <a:pt x="0" y="26"/>
                    <a:pt x="0" y="2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0" y="14"/>
                    <a:pt x="1" y="11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5" y="3"/>
                    <a:pt x="7" y="2"/>
                    <a:pt x="9" y="1"/>
                  </a:cubicBezTo>
                  <a:cubicBezTo>
                    <a:pt x="11" y="0"/>
                    <a:pt x="13" y="0"/>
                    <a:pt x="16" y="0"/>
                  </a:cubicBezTo>
                  <a:cubicBezTo>
                    <a:pt x="21" y="0"/>
                    <a:pt x="25" y="2"/>
                    <a:pt x="27" y="5"/>
                  </a:cubicBezTo>
                  <a:cubicBezTo>
                    <a:pt x="30" y="8"/>
                    <a:pt x="31" y="13"/>
                    <a:pt x="31" y="20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6"/>
                    <a:pt x="11" y="27"/>
                    <a:pt x="11" y="29"/>
                  </a:cubicBezTo>
                  <a:cubicBezTo>
                    <a:pt x="11" y="30"/>
                    <a:pt x="12" y="31"/>
                    <a:pt x="12" y="31"/>
                  </a:cubicBezTo>
                  <a:cubicBezTo>
                    <a:pt x="13" y="32"/>
                    <a:pt x="14" y="32"/>
                    <a:pt x="15" y="33"/>
                  </a:cubicBezTo>
                  <a:cubicBezTo>
                    <a:pt x="16" y="33"/>
                    <a:pt x="17" y="33"/>
                    <a:pt x="18" y="33"/>
                  </a:cubicBezTo>
                  <a:cubicBezTo>
                    <a:pt x="20" y="33"/>
                    <a:pt x="21" y="33"/>
                    <a:pt x="23" y="32"/>
                  </a:cubicBezTo>
                  <a:cubicBezTo>
                    <a:pt x="24" y="32"/>
                    <a:pt x="25" y="31"/>
                    <a:pt x="27" y="3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7"/>
                    <a:pt x="30" y="37"/>
                    <a:pt x="29" y="38"/>
                  </a:cubicBezTo>
                  <a:cubicBezTo>
                    <a:pt x="28" y="39"/>
                    <a:pt x="27" y="39"/>
                    <a:pt x="26" y="40"/>
                  </a:cubicBezTo>
                  <a:cubicBezTo>
                    <a:pt x="25" y="41"/>
                    <a:pt x="23" y="41"/>
                    <a:pt x="22" y="41"/>
                  </a:cubicBezTo>
                  <a:cubicBezTo>
                    <a:pt x="20" y="42"/>
                    <a:pt x="19" y="42"/>
                    <a:pt x="17" y="42"/>
                  </a:cubicBezTo>
                  <a:close/>
                  <a:moveTo>
                    <a:pt x="16" y="9"/>
                  </a:moveTo>
                  <a:cubicBezTo>
                    <a:pt x="14" y="9"/>
                    <a:pt x="13" y="9"/>
                    <a:pt x="12" y="11"/>
                  </a:cubicBezTo>
                  <a:cubicBezTo>
                    <a:pt x="11" y="12"/>
                    <a:pt x="10" y="14"/>
                    <a:pt x="1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4"/>
                    <a:pt x="20" y="12"/>
                    <a:pt x="20" y="11"/>
                  </a:cubicBezTo>
                  <a:cubicBezTo>
                    <a:pt x="19" y="9"/>
                    <a:pt x="18" y="9"/>
                    <a:pt x="16" y="9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21" name="Freeform 683"/>
            <p:cNvSpPr>
              <a:spLocks/>
            </p:cNvSpPr>
            <p:nvPr/>
          </p:nvSpPr>
          <p:spPr bwMode="auto">
            <a:xfrm>
              <a:off x="1914525" y="5051425"/>
              <a:ext cx="55563" cy="111125"/>
            </a:xfrm>
            <a:custGeom>
              <a:avLst/>
              <a:gdLst>
                <a:gd name="T0" fmla="*/ 20 w 21"/>
                <a:gd name="T1" fmla="*/ 11 h 41"/>
                <a:gd name="T2" fmla="*/ 19 w 21"/>
                <a:gd name="T3" fmla="*/ 11 h 41"/>
                <a:gd name="T4" fmla="*/ 17 w 21"/>
                <a:gd name="T5" fmla="*/ 11 h 41"/>
                <a:gd name="T6" fmla="*/ 13 w 21"/>
                <a:gd name="T7" fmla="*/ 12 h 41"/>
                <a:gd name="T8" fmla="*/ 11 w 21"/>
                <a:gd name="T9" fmla="*/ 14 h 41"/>
                <a:gd name="T10" fmla="*/ 11 w 21"/>
                <a:gd name="T11" fmla="*/ 41 h 41"/>
                <a:gd name="T12" fmla="*/ 0 w 21"/>
                <a:gd name="T13" fmla="*/ 41 h 41"/>
                <a:gd name="T14" fmla="*/ 0 w 21"/>
                <a:gd name="T15" fmla="*/ 1 h 41"/>
                <a:gd name="T16" fmla="*/ 10 w 21"/>
                <a:gd name="T17" fmla="*/ 1 h 41"/>
                <a:gd name="T18" fmla="*/ 11 w 21"/>
                <a:gd name="T19" fmla="*/ 5 h 41"/>
                <a:gd name="T20" fmla="*/ 14 w 21"/>
                <a:gd name="T21" fmla="*/ 1 h 41"/>
                <a:gd name="T22" fmla="*/ 18 w 21"/>
                <a:gd name="T23" fmla="*/ 0 h 41"/>
                <a:gd name="T24" fmla="*/ 19 w 21"/>
                <a:gd name="T25" fmla="*/ 0 h 41"/>
                <a:gd name="T26" fmla="*/ 21 w 21"/>
                <a:gd name="T27" fmla="*/ 0 h 41"/>
                <a:gd name="T28" fmla="*/ 20 w 21"/>
                <a:gd name="T29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41">
                  <a:moveTo>
                    <a:pt x="20" y="11"/>
                  </a:moveTo>
                  <a:cubicBezTo>
                    <a:pt x="20" y="11"/>
                    <a:pt x="19" y="11"/>
                    <a:pt x="19" y="11"/>
                  </a:cubicBezTo>
                  <a:cubicBezTo>
                    <a:pt x="18" y="11"/>
                    <a:pt x="17" y="11"/>
                    <a:pt x="17" y="11"/>
                  </a:cubicBezTo>
                  <a:cubicBezTo>
                    <a:pt x="15" y="11"/>
                    <a:pt x="14" y="11"/>
                    <a:pt x="13" y="12"/>
                  </a:cubicBezTo>
                  <a:cubicBezTo>
                    <a:pt x="12" y="12"/>
                    <a:pt x="11" y="13"/>
                    <a:pt x="11" y="14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3"/>
                    <a:pt x="12" y="2"/>
                    <a:pt x="14" y="1"/>
                  </a:cubicBezTo>
                  <a:cubicBezTo>
                    <a:pt x="15" y="0"/>
                    <a:pt x="16" y="0"/>
                    <a:pt x="18" y="0"/>
                  </a:cubicBezTo>
                  <a:cubicBezTo>
                    <a:pt x="18" y="0"/>
                    <a:pt x="19" y="0"/>
                    <a:pt x="19" y="0"/>
                  </a:cubicBezTo>
                  <a:cubicBezTo>
                    <a:pt x="20" y="0"/>
                    <a:pt x="20" y="0"/>
                    <a:pt x="21" y="0"/>
                  </a:cubicBezTo>
                  <a:lnTo>
                    <a:pt x="20" y="1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22" name="Freeform 684"/>
            <p:cNvSpPr>
              <a:spLocks/>
            </p:cNvSpPr>
            <p:nvPr/>
          </p:nvSpPr>
          <p:spPr bwMode="auto">
            <a:xfrm>
              <a:off x="2024063" y="5005388"/>
              <a:ext cx="61913" cy="157163"/>
            </a:xfrm>
            <a:custGeom>
              <a:avLst/>
              <a:gdLst>
                <a:gd name="T0" fmla="*/ 5 w 23"/>
                <a:gd name="T1" fmla="*/ 58 h 58"/>
                <a:gd name="T2" fmla="*/ 5 w 23"/>
                <a:gd name="T3" fmla="*/ 26 h 58"/>
                <a:gd name="T4" fmla="*/ 0 w 23"/>
                <a:gd name="T5" fmla="*/ 26 h 58"/>
                <a:gd name="T6" fmla="*/ 0 w 23"/>
                <a:gd name="T7" fmla="*/ 18 h 58"/>
                <a:gd name="T8" fmla="*/ 5 w 23"/>
                <a:gd name="T9" fmla="*/ 18 h 58"/>
                <a:gd name="T10" fmla="*/ 5 w 23"/>
                <a:gd name="T11" fmla="*/ 14 h 58"/>
                <a:gd name="T12" fmla="*/ 6 w 23"/>
                <a:gd name="T13" fmla="*/ 8 h 58"/>
                <a:gd name="T14" fmla="*/ 9 w 23"/>
                <a:gd name="T15" fmla="*/ 4 h 58"/>
                <a:gd name="T16" fmla="*/ 13 w 23"/>
                <a:gd name="T17" fmla="*/ 1 h 58"/>
                <a:gd name="T18" fmla="*/ 18 w 23"/>
                <a:gd name="T19" fmla="*/ 0 h 58"/>
                <a:gd name="T20" fmla="*/ 21 w 23"/>
                <a:gd name="T21" fmla="*/ 0 h 58"/>
                <a:gd name="T22" fmla="*/ 23 w 23"/>
                <a:gd name="T23" fmla="*/ 1 h 58"/>
                <a:gd name="T24" fmla="*/ 23 w 23"/>
                <a:gd name="T25" fmla="*/ 9 h 58"/>
                <a:gd name="T26" fmla="*/ 20 w 23"/>
                <a:gd name="T27" fmla="*/ 9 h 58"/>
                <a:gd name="T28" fmla="*/ 17 w 23"/>
                <a:gd name="T29" fmla="*/ 10 h 58"/>
                <a:gd name="T30" fmla="*/ 16 w 23"/>
                <a:gd name="T31" fmla="*/ 14 h 58"/>
                <a:gd name="T32" fmla="*/ 16 w 23"/>
                <a:gd name="T33" fmla="*/ 18 h 58"/>
                <a:gd name="T34" fmla="*/ 22 w 23"/>
                <a:gd name="T35" fmla="*/ 18 h 58"/>
                <a:gd name="T36" fmla="*/ 22 w 23"/>
                <a:gd name="T37" fmla="*/ 26 h 58"/>
                <a:gd name="T38" fmla="*/ 16 w 23"/>
                <a:gd name="T39" fmla="*/ 26 h 58"/>
                <a:gd name="T40" fmla="*/ 16 w 23"/>
                <a:gd name="T41" fmla="*/ 58 h 58"/>
                <a:gd name="T42" fmla="*/ 5 w 23"/>
                <a:gd name="T4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58">
                  <a:moveTo>
                    <a:pt x="5" y="58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2"/>
                    <a:pt x="5" y="10"/>
                    <a:pt x="6" y="8"/>
                  </a:cubicBezTo>
                  <a:cubicBezTo>
                    <a:pt x="7" y="6"/>
                    <a:pt x="7" y="5"/>
                    <a:pt x="9" y="4"/>
                  </a:cubicBezTo>
                  <a:cubicBezTo>
                    <a:pt x="10" y="2"/>
                    <a:pt x="11" y="1"/>
                    <a:pt x="13" y="1"/>
                  </a:cubicBezTo>
                  <a:cubicBezTo>
                    <a:pt x="14" y="0"/>
                    <a:pt x="16" y="0"/>
                    <a:pt x="18" y="0"/>
                  </a:cubicBezTo>
                  <a:cubicBezTo>
                    <a:pt x="19" y="0"/>
                    <a:pt x="20" y="0"/>
                    <a:pt x="21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9"/>
                    <a:pt x="21" y="9"/>
                    <a:pt x="20" y="9"/>
                  </a:cubicBezTo>
                  <a:cubicBezTo>
                    <a:pt x="19" y="9"/>
                    <a:pt x="18" y="9"/>
                    <a:pt x="17" y="10"/>
                  </a:cubicBezTo>
                  <a:cubicBezTo>
                    <a:pt x="16" y="11"/>
                    <a:pt x="16" y="12"/>
                    <a:pt x="16" y="14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58"/>
                    <a:pt x="16" y="58"/>
                    <a:pt x="16" y="58"/>
                  </a:cubicBezTo>
                  <a:lnTo>
                    <a:pt x="5" y="58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23" name="Freeform 685"/>
            <p:cNvSpPr>
              <a:spLocks/>
            </p:cNvSpPr>
            <p:nvPr/>
          </p:nvSpPr>
          <p:spPr bwMode="auto">
            <a:xfrm>
              <a:off x="2100263" y="5051425"/>
              <a:ext cx="53975" cy="111125"/>
            </a:xfrm>
            <a:custGeom>
              <a:avLst/>
              <a:gdLst>
                <a:gd name="T0" fmla="*/ 20 w 20"/>
                <a:gd name="T1" fmla="*/ 11 h 41"/>
                <a:gd name="T2" fmla="*/ 18 w 20"/>
                <a:gd name="T3" fmla="*/ 11 h 41"/>
                <a:gd name="T4" fmla="*/ 16 w 20"/>
                <a:gd name="T5" fmla="*/ 11 h 41"/>
                <a:gd name="T6" fmla="*/ 13 w 20"/>
                <a:gd name="T7" fmla="*/ 12 h 41"/>
                <a:gd name="T8" fmla="*/ 10 w 20"/>
                <a:gd name="T9" fmla="*/ 14 h 41"/>
                <a:gd name="T10" fmla="*/ 10 w 20"/>
                <a:gd name="T11" fmla="*/ 41 h 41"/>
                <a:gd name="T12" fmla="*/ 0 w 20"/>
                <a:gd name="T13" fmla="*/ 41 h 41"/>
                <a:gd name="T14" fmla="*/ 0 w 20"/>
                <a:gd name="T15" fmla="*/ 1 h 41"/>
                <a:gd name="T16" fmla="*/ 10 w 20"/>
                <a:gd name="T17" fmla="*/ 1 h 41"/>
                <a:gd name="T18" fmla="*/ 10 w 20"/>
                <a:gd name="T19" fmla="*/ 5 h 41"/>
                <a:gd name="T20" fmla="*/ 13 w 20"/>
                <a:gd name="T21" fmla="*/ 1 h 41"/>
                <a:gd name="T22" fmla="*/ 17 w 20"/>
                <a:gd name="T23" fmla="*/ 0 h 41"/>
                <a:gd name="T24" fmla="*/ 18 w 20"/>
                <a:gd name="T25" fmla="*/ 0 h 41"/>
                <a:gd name="T26" fmla="*/ 20 w 20"/>
                <a:gd name="T27" fmla="*/ 0 h 41"/>
                <a:gd name="T28" fmla="*/ 20 w 20"/>
                <a:gd name="T29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41">
                  <a:moveTo>
                    <a:pt x="20" y="11"/>
                  </a:moveTo>
                  <a:cubicBezTo>
                    <a:pt x="19" y="11"/>
                    <a:pt x="19" y="11"/>
                    <a:pt x="18" y="11"/>
                  </a:cubicBezTo>
                  <a:cubicBezTo>
                    <a:pt x="17" y="11"/>
                    <a:pt x="17" y="11"/>
                    <a:pt x="16" y="11"/>
                  </a:cubicBezTo>
                  <a:cubicBezTo>
                    <a:pt x="15" y="11"/>
                    <a:pt x="13" y="11"/>
                    <a:pt x="13" y="12"/>
                  </a:cubicBezTo>
                  <a:cubicBezTo>
                    <a:pt x="12" y="12"/>
                    <a:pt x="11" y="13"/>
                    <a:pt x="10" y="1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3"/>
                    <a:pt x="12" y="2"/>
                    <a:pt x="13" y="1"/>
                  </a:cubicBezTo>
                  <a:cubicBezTo>
                    <a:pt x="14" y="0"/>
                    <a:pt x="15" y="0"/>
                    <a:pt x="17" y="0"/>
                  </a:cubicBezTo>
                  <a:cubicBezTo>
                    <a:pt x="17" y="0"/>
                    <a:pt x="18" y="0"/>
                    <a:pt x="18" y="0"/>
                  </a:cubicBezTo>
                  <a:cubicBezTo>
                    <a:pt x="19" y="0"/>
                    <a:pt x="20" y="0"/>
                    <a:pt x="20" y="0"/>
                  </a:cubicBezTo>
                  <a:lnTo>
                    <a:pt x="20" y="1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24" name="Freeform 686"/>
            <p:cNvSpPr>
              <a:spLocks noEditPoints="1"/>
            </p:cNvSpPr>
            <p:nvPr/>
          </p:nvSpPr>
          <p:spPr bwMode="auto">
            <a:xfrm>
              <a:off x="2162175" y="5051425"/>
              <a:ext cx="84138" cy="114300"/>
            </a:xfrm>
            <a:custGeom>
              <a:avLst/>
              <a:gdLst>
                <a:gd name="T0" fmla="*/ 20 w 31"/>
                <a:gd name="T1" fmla="*/ 41 h 42"/>
                <a:gd name="T2" fmla="*/ 20 w 31"/>
                <a:gd name="T3" fmla="*/ 40 h 42"/>
                <a:gd name="T4" fmla="*/ 19 w 31"/>
                <a:gd name="T5" fmla="*/ 38 h 42"/>
                <a:gd name="T6" fmla="*/ 16 w 31"/>
                <a:gd name="T7" fmla="*/ 41 h 42"/>
                <a:gd name="T8" fmla="*/ 12 w 31"/>
                <a:gd name="T9" fmla="*/ 42 h 42"/>
                <a:gd name="T10" fmla="*/ 7 w 31"/>
                <a:gd name="T11" fmla="*/ 41 h 42"/>
                <a:gd name="T12" fmla="*/ 3 w 31"/>
                <a:gd name="T13" fmla="*/ 39 h 42"/>
                <a:gd name="T14" fmla="*/ 1 w 31"/>
                <a:gd name="T15" fmla="*/ 35 h 42"/>
                <a:gd name="T16" fmla="*/ 0 w 31"/>
                <a:gd name="T17" fmla="*/ 30 h 42"/>
                <a:gd name="T18" fmla="*/ 1 w 31"/>
                <a:gd name="T19" fmla="*/ 24 h 42"/>
                <a:gd name="T20" fmla="*/ 4 w 31"/>
                <a:gd name="T21" fmla="*/ 20 h 42"/>
                <a:gd name="T22" fmla="*/ 9 w 31"/>
                <a:gd name="T23" fmla="*/ 17 h 42"/>
                <a:gd name="T24" fmla="*/ 16 w 31"/>
                <a:gd name="T25" fmla="*/ 16 h 42"/>
                <a:gd name="T26" fmla="*/ 19 w 31"/>
                <a:gd name="T27" fmla="*/ 16 h 42"/>
                <a:gd name="T28" fmla="*/ 19 w 31"/>
                <a:gd name="T29" fmla="*/ 13 h 42"/>
                <a:gd name="T30" fmla="*/ 18 w 31"/>
                <a:gd name="T31" fmla="*/ 9 h 42"/>
                <a:gd name="T32" fmla="*/ 15 w 31"/>
                <a:gd name="T33" fmla="*/ 8 h 42"/>
                <a:gd name="T34" fmla="*/ 12 w 31"/>
                <a:gd name="T35" fmla="*/ 9 h 42"/>
                <a:gd name="T36" fmla="*/ 11 w 31"/>
                <a:gd name="T37" fmla="*/ 13 h 42"/>
                <a:gd name="T38" fmla="*/ 1 w 31"/>
                <a:gd name="T39" fmla="*/ 13 h 42"/>
                <a:gd name="T40" fmla="*/ 2 w 31"/>
                <a:gd name="T41" fmla="*/ 8 h 42"/>
                <a:gd name="T42" fmla="*/ 5 w 31"/>
                <a:gd name="T43" fmla="*/ 4 h 42"/>
                <a:gd name="T44" fmla="*/ 9 w 31"/>
                <a:gd name="T45" fmla="*/ 1 h 42"/>
                <a:gd name="T46" fmla="*/ 16 w 31"/>
                <a:gd name="T47" fmla="*/ 0 h 42"/>
                <a:gd name="T48" fmla="*/ 21 w 31"/>
                <a:gd name="T49" fmla="*/ 1 h 42"/>
                <a:gd name="T50" fmla="*/ 26 w 31"/>
                <a:gd name="T51" fmla="*/ 3 h 42"/>
                <a:gd name="T52" fmla="*/ 28 w 31"/>
                <a:gd name="T53" fmla="*/ 7 h 42"/>
                <a:gd name="T54" fmla="*/ 30 w 31"/>
                <a:gd name="T55" fmla="*/ 13 h 42"/>
                <a:gd name="T56" fmla="*/ 30 w 31"/>
                <a:gd name="T57" fmla="*/ 31 h 42"/>
                <a:gd name="T58" fmla="*/ 30 w 31"/>
                <a:gd name="T59" fmla="*/ 34 h 42"/>
                <a:gd name="T60" fmla="*/ 30 w 31"/>
                <a:gd name="T61" fmla="*/ 37 h 42"/>
                <a:gd name="T62" fmla="*/ 30 w 31"/>
                <a:gd name="T63" fmla="*/ 39 h 42"/>
                <a:gd name="T64" fmla="*/ 31 w 31"/>
                <a:gd name="T65" fmla="*/ 41 h 42"/>
                <a:gd name="T66" fmla="*/ 31 w 31"/>
                <a:gd name="T67" fmla="*/ 41 h 42"/>
                <a:gd name="T68" fmla="*/ 20 w 31"/>
                <a:gd name="T69" fmla="*/ 41 h 42"/>
                <a:gd name="T70" fmla="*/ 14 w 31"/>
                <a:gd name="T71" fmla="*/ 34 h 42"/>
                <a:gd name="T72" fmla="*/ 17 w 31"/>
                <a:gd name="T73" fmla="*/ 33 h 42"/>
                <a:gd name="T74" fmla="*/ 19 w 31"/>
                <a:gd name="T75" fmla="*/ 31 h 42"/>
                <a:gd name="T76" fmla="*/ 19 w 31"/>
                <a:gd name="T77" fmla="*/ 23 h 42"/>
                <a:gd name="T78" fmla="*/ 16 w 31"/>
                <a:gd name="T79" fmla="*/ 23 h 42"/>
                <a:gd name="T80" fmla="*/ 14 w 31"/>
                <a:gd name="T81" fmla="*/ 23 h 42"/>
                <a:gd name="T82" fmla="*/ 12 w 31"/>
                <a:gd name="T83" fmla="*/ 25 h 42"/>
                <a:gd name="T84" fmla="*/ 11 w 31"/>
                <a:gd name="T85" fmla="*/ 27 h 42"/>
                <a:gd name="T86" fmla="*/ 11 w 31"/>
                <a:gd name="T87" fmla="*/ 29 h 42"/>
                <a:gd name="T88" fmla="*/ 11 w 31"/>
                <a:gd name="T89" fmla="*/ 32 h 42"/>
                <a:gd name="T90" fmla="*/ 14 w 31"/>
                <a:gd name="T91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" h="42">
                  <a:moveTo>
                    <a:pt x="20" y="41"/>
                  </a:moveTo>
                  <a:cubicBezTo>
                    <a:pt x="20" y="41"/>
                    <a:pt x="20" y="40"/>
                    <a:pt x="20" y="40"/>
                  </a:cubicBezTo>
                  <a:cubicBezTo>
                    <a:pt x="20" y="39"/>
                    <a:pt x="20" y="39"/>
                    <a:pt x="19" y="38"/>
                  </a:cubicBezTo>
                  <a:cubicBezTo>
                    <a:pt x="19" y="39"/>
                    <a:pt x="18" y="40"/>
                    <a:pt x="16" y="41"/>
                  </a:cubicBezTo>
                  <a:cubicBezTo>
                    <a:pt x="15" y="42"/>
                    <a:pt x="14" y="42"/>
                    <a:pt x="12" y="42"/>
                  </a:cubicBezTo>
                  <a:cubicBezTo>
                    <a:pt x="10" y="42"/>
                    <a:pt x="9" y="42"/>
                    <a:pt x="7" y="41"/>
                  </a:cubicBezTo>
                  <a:cubicBezTo>
                    <a:pt x="6" y="41"/>
                    <a:pt x="4" y="40"/>
                    <a:pt x="3" y="39"/>
                  </a:cubicBezTo>
                  <a:cubicBezTo>
                    <a:pt x="2" y="38"/>
                    <a:pt x="1" y="36"/>
                    <a:pt x="1" y="35"/>
                  </a:cubicBezTo>
                  <a:cubicBezTo>
                    <a:pt x="0" y="33"/>
                    <a:pt x="0" y="32"/>
                    <a:pt x="0" y="30"/>
                  </a:cubicBezTo>
                  <a:cubicBezTo>
                    <a:pt x="0" y="28"/>
                    <a:pt x="0" y="26"/>
                    <a:pt x="1" y="24"/>
                  </a:cubicBezTo>
                  <a:cubicBezTo>
                    <a:pt x="2" y="23"/>
                    <a:pt x="3" y="21"/>
                    <a:pt x="4" y="20"/>
                  </a:cubicBezTo>
                  <a:cubicBezTo>
                    <a:pt x="5" y="19"/>
                    <a:pt x="7" y="18"/>
                    <a:pt x="9" y="17"/>
                  </a:cubicBezTo>
                  <a:cubicBezTo>
                    <a:pt x="11" y="17"/>
                    <a:pt x="13" y="16"/>
                    <a:pt x="16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1"/>
                    <a:pt x="19" y="10"/>
                    <a:pt x="18" y="9"/>
                  </a:cubicBezTo>
                  <a:cubicBezTo>
                    <a:pt x="17" y="9"/>
                    <a:pt x="16" y="8"/>
                    <a:pt x="15" y="8"/>
                  </a:cubicBezTo>
                  <a:cubicBezTo>
                    <a:pt x="14" y="8"/>
                    <a:pt x="13" y="9"/>
                    <a:pt x="12" y="9"/>
                  </a:cubicBezTo>
                  <a:cubicBezTo>
                    <a:pt x="12" y="10"/>
                    <a:pt x="11" y="11"/>
                    <a:pt x="1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1"/>
                    <a:pt x="1" y="9"/>
                    <a:pt x="2" y="8"/>
                  </a:cubicBezTo>
                  <a:cubicBezTo>
                    <a:pt x="2" y="6"/>
                    <a:pt x="3" y="5"/>
                    <a:pt x="5" y="4"/>
                  </a:cubicBezTo>
                  <a:cubicBezTo>
                    <a:pt x="6" y="3"/>
                    <a:pt x="8" y="2"/>
                    <a:pt x="9" y="1"/>
                  </a:cubicBezTo>
                  <a:cubicBezTo>
                    <a:pt x="11" y="0"/>
                    <a:pt x="13" y="0"/>
                    <a:pt x="16" y="0"/>
                  </a:cubicBezTo>
                  <a:cubicBezTo>
                    <a:pt x="18" y="0"/>
                    <a:pt x="19" y="0"/>
                    <a:pt x="21" y="1"/>
                  </a:cubicBezTo>
                  <a:cubicBezTo>
                    <a:pt x="23" y="1"/>
                    <a:pt x="24" y="2"/>
                    <a:pt x="26" y="3"/>
                  </a:cubicBezTo>
                  <a:cubicBezTo>
                    <a:pt x="27" y="4"/>
                    <a:pt x="28" y="6"/>
                    <a:pt x="28" y="7"/>
                  </a:cubicBezTo>
                  <a:cubicBezTo>
                    <a:pt x="29" y="9"/>
                    <a:pt x="30" y="11"/>
                    <a:pt x="30" y="13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2"/>
                    <a:pt x="30" y="34"/>
                    <a:pt x="30" y="34"/>
                  </a:cubicBezTo>
                  <a:cubicBezTo>
                    <a:pt x="30" y="35"/>
                    <a:pt x="30" y="36"/>
                    <a:pt x="30" y="37"/>
                  </a:cubicBezTo>
                  <a:cubicBezTo>
                    <a:pt x="30" y="38"/>
                    <a:pt x="30" y="38"/>
                    <a:pt x="30" y="39"/>
                  </a:cubicBezTo>
                  <a:cubicBezTo>
                    <a:pt x="31" y="39"/>
                    <a:pt x="31" y="40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lnTo>
                    <a:pt x="20" y="41"/>
                  </a:lnTo>
                  <a:close/>
                  <a:moveTo>
                    <a:pt x="14" y="34"/>
                  </a:moveTo>
                  <a:cubicBezTo>
                    <a:pt x="15" y="34"/>
                    <a:pt x="16" y="33"/>
                    <a:pt x="17" y="33"/>
                  </a:cubicBezTo>
                  <a:cubicBezTo>
                    <a:pt x="18" y="32"/>
                    <a:pt x="19" y="32"/>
                    <a:pt x="19" y="31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4" y="23"/>
                  </a:cubicBezTo>
                  <a:cubicBezTo>
                    <a:pt x="13" y="24"/>
                    <a:pt x="12" y="24"/>
                    <a:pt x="12" y="25"/>
                  </a:cubicBezTo>
                  <a:cubicBezTo>
                    <a:pt x="12" y="25"/>
                    <a:pt x="11" y="26"/>
                    <a:pt x="11" y="27"/>
                  </a:cubicBezTo>
                  <a:cubicBezTo>
                    <a:pt x="11" y="27"/>
                    <a:pt x="11" y="28"/>
                    <a:pt x="11" y="29"/>
                  </a:cubicBezTo>
                  <a:cubicBezTo>
                    <a:pt x="11" y="31"/>
                    <a:pt x="11" y="32"/>
                    <a:pt x="11" y="32"/>
                  </a:cubicBezTo>
                  <a:cubicBezTo>
                    <a:pt x="12" y="33"/>
                    <a:pt x="13" y="34"/>
                    <a:pt x="14" y="34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25" name="Freeform 687"/>
            <p:cNvSpPr>
              <a:spLocks/>
            </p:cNvSpPr>
            <p:nvPr/>
          </p:nvSpPr>
          <p:spPr bwMode="auto">
            <a:xfrm>
              <a:off x="2262188" y="5054600"/>
              <a:ext cx="80963" cy="111125"/>
            </a:xfrm>
            <a:custGeom>
              <a:avLst/>
              <a:gdLst>
                <a:gd name="T0" fmla="*/ 20 w 30"/>
                <a:gd name="T1" fmla="*/ 36 h 41"/>
                <a:gd name="T2" fmla="*/ 16 w 30"/>
                <a:gd name="T3" fmla="*/ 40 h 41"/>
                <a:gd name="T4" fmla="*/ 11 w 30"/>
                <a:gd name="T5" fmla="*/ 41 h 41"/>
                <a:gd name="T6" fmla="*/ 7 w 30"/>
                <a:gd name="T7" fmla="*/ 40 h 41"/>
                <a:gd name="T8" fmla="*/ 3 w 30"/>
                <a:gd name="T9" fmla="*/ 37 h 41"/>
                <a:gd name="T10" fmla="*/ 1 w 30"/>
                <a:gd name="T11" fmla="*/ 33 h 41"/>
                <a:gd name="T12" fmla="*/ 0 w 30"/>
                <a:gd name="T13" fmla="*/ 26 h 41"/>
                <a:gd name="T14" fmla="*/ 0 w 30"/>
                <a:gd name="T15" fmla="*/ 0 h 41"/>
                <a:gd name="T16" fmla="*/ 11 w 30"/>
                <a:gd name="T17" fmla="*/ 0 h 41"/>
                <a:gd name="T18" fmla="*/ 11 w 30"/>
                <a:gd name="T19" fmla="*/ 26 h 41"/>
                <a:gd name="T20" fmla="*/ 12 w 30"/>
                <a:gd name="T21" fmla="*/ 31 h 41"/>
                <a:gd name="T22" fmla="*/ 15 w 30"/>
                <a:gd name="T23" fmla="*/ 32 h 41"/>
                <a:gd name="T24" fmla="*/ 18 w 30"/>
                <a:gd name="T25" fmla="*/ 31 h 41"/>
                <a:gd name="T26" fmla="*/ 20 w 30"/>
                <a:gd name="T27" fmla="*/ 29 h 41"/>
                <a:gd name="T28" fmla="*/ 20 w 30"/>
                <a:gd name="T29" fmla="*/ 0 h 41"/>
                <a:gd name="T30" fmla="*/ 30 w 30"/>
                <a:gd name="T31" fmla="*/ 0 h 41"/>
                <a:gd name="T32" fmla="*/ 30 w 30"/>
                <a:gd name="T33" fmla="*/ 40 h 41"/>
                <a:gd name="T34" fmla="*/ 20 w 30"/>
                <a:gd name="T35" fmla="*/ 40 h 41"/>
                <a:gd name="T36" fmla="*/ 20 w 30"/>
                <a:gd name="T37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41">
                  <a:moveTo>
                    <a:pt x="20" y="36"/>
                  </a:moveTo>
                  <a:cubicBezTo>
                    <a:pt x="19" y="38"/>
                    <a:pt x="18" y="39"/>
                    <a:pt x="16" y="40"/>
                  </a:cubicBezTo>
                  <a:cubicBezTo>
                    <a:pt x="15" y="41"/>
                    <a:pt x="13" y="41"/>
                    <a:pt x="11" y="41"/>
                  </a:cubicBezTo>
                  <a:cubicBezTo>
                    <a:pt x="10" y="41"/>
                    <a:pt x="8" y="41"/>
                    <a:pt x="7" y="40"/>
                  </a:cubicBezTo>
                  <a:cubicBezTo>
                    <a:pt x="5" y="40"/>
                    <a:pt x="4" y="39"/>
                    <a:pt x="3" y="37"/>
                  </a:cubicBezTo>
                  <a:cubicBezTo>
                    <a:pt x="2" y="36"/>
                    <a:pt x="1" y="35"/>
                    <a:pt x="1" y="33"/>
                  </a:cubicBezTo>
                  <a:cubicBezTo>
                    <a:pt x="0" y="31"/>
                    <a:pt x="0" y="29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8"/>
                    <a:pt x="11" y="30"/>
                    <a:pt x="12" y="31"/>
                  </a:cubicBezTo>
                  <a:cubicBezTo>
                    <a:pt x="12" y="32"/>
                    <a:pt x="13" y="32"/>
                    <a:pt x="15" y="32"/>
                  </a:cubicBezTo>
                  <a:cubicBezTo>
                    <a:pt x="16" y="32"/>
                    <a:pt x="17" y="32"/>
                    <a:pt x="18" y="31"/>
                  </a:cubicBezTo>
                  <a:cubicBezTo>
                    <a:pt x="19" y="31"/>
                    <a:pt x="19" y="30"/>
                    <a:pt x="20" y="29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0" y="40"/>
                    <a:pt x="20" y="40"/>
                    <a:pt x="20" y="40"/>
                  </a:cubicBezTo>
                  <a:lnTo>
                    <a:pt x="20" y="36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26" name="Freeform 688"/>
            <p:cNvSpPr>
              <a:spLocks noEditPoints="1"/>
            </p:cNvSpPr>
            <p:nvPr/>
          </p:nvSpPr>
          <p:spPr bwMode="auto">
            <a:xfrm>
              <a:off x="2362200" y="5008563"/>
              <a:ext cx="82550" cy="157163"/>
            </a:xfrm>
            <a:custGeom>
              <a:avLst/>
              <a:gdLst>
                <a:gd name="T0" fmla="*/ 0 w 31"/>
                <a:gd name="T1" fmla="*/ 36 h 58"/>
                <a:gd name="T2" fmla="*/ 3 w 31"/>
                <a:gd name="T3" fmla="*/ 21 h 58"/>
                <a:gd name="T4" fmla="*/ 13 w 31"/>
                <a:gd name="T5" fmla="*/ 16 h 58"/>
                <a:gd name="T6" fmla="*/ 17 w 31"/>
                <a:gd name="T7" fmla="*/ 17 h 58"/>
                <a:gd name="T8" fmla="*/ 21 w 31"/>
                <a:gd name="T9" fmla="*/ 20 h 58"/>
                <a:gd name="T10" fmla="*/ 21 w 31"/>
                <a:gd name="T11" fmla="*/ 0 h 58"/>
                <a:gd name="T12" fmla="*/ 31 w 31"/>
                <a:gd name="T13" fmla="*/ 0 h 58"/>
                <a:gd name="T14" fmla="*/ 31 w 31"/>
                <a:gd name="T15" fmla="*/ 57 h 58"/>
                <a:gd name="T16" fmla="*/ 22 w 31"/>
                <a:gd name="T17" fmla="*/ 57 h 58"/>
                <a:gd name="T18" fmla="*/ 21 w 31"/>
                <a:gd name="T19" fmla="*/ 53 h 58"/>
                <a:gd name="T20" fmla="*/ 18 w 31"/>
                <a:gd name="T21" fmla="*/ 57 h 58"/>
                <a:gd name="T22" fmla="*/ 13 w 31"/>
                <a:gd name="T23" fmla="*/ 58 h 58"/>
                <a:gd name="T24" fmla="*/ 3 w 31"/>
                <a:gd name="T25" fmla="*/ 53 h 58"/>
                <a:gd name="T26" fmla="*/ 0 w 31"/>
                <a:gd name="T27" fmla="*/ 38 h 58"/>
                <a:gd name="T28" fmla="*/ 0 w 31"/>
                <a:gd name="T29" fmla="*/ 36 h 58"/>
                <a:gd name="T30" fmla="*/ 10 w 31"/>
                <a:gd name="T31" fmla="*/ 38 h 58"/>
                <a:gd name="T32" fmla="*/ 11 w 31"/>
                <a:gd name="T33" fmla="*/ 43 h 58"/>
                <a:gd name="T34" fmla="*/ 11 w 31"/>
                <a:gd name="T35" fmla="*/ 47 h 58"/>
                <a:gd name="T36" fmla="*/ 13 w 31"/>
                <a:gd name="T37" fmla="*/ 48 h 58"/>
                <a:gd name="T38" fmla="*/ 16 w 31"/>
                <a:gd name="T39" fmla="*/ 49 h 58"/>
                <a:gd name="T40" fmla="*/ 19 w 31"/>
                <a:gd name="T41" fmla="*/ 48 h 58"/>
                <a:gd name="T42" fmla="*/ 21 w 31"/>
                <a:gd name="T43" fmla="*/ 46 h 58"/>
                <a:gd name="T44" fmla="*/ 21 w 31"/>
                <a:gd name="T45" fmla="*/ 28 h 58"/>
                <a:gd name="T46" fmla="*/ 19 w 31"/>
                <a:gd name="T47" fmla="*/ 26 h 58"/>
                <a:gd name="T48" fmla="*/ 16 w 31"/>
                <a:gd name="T49" fmla="*/ 25 h 58"/>
                <a:gd name="T50" fmla="*/ 13 w 31"/>
                <a:gd name="T51" fmla="*/ 25 h 58"/>
                <a:gd name="T52" fmla="*/ 12 w 31"/>
                <a:gd name="T53" fmla="*/ 27 h 58"/>
                <a:gd name="T54" fmla="*/ 11 w 31"/>
                <a:gd name="T55" fmla="*/ 31 h 58"/>
                <a:gd name="T56" fmla="*/ 10 w 31"/>
                <a:gd name="T57" fmla="*/ 36 h 58"/>
                <a:gd name="T58" fmla="*/ 10 w 31"/>
                <a:gd name="T59" fmla="*/ 3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" h="58">
                  <a:moveTo>
                    <a:pt x="0" y="36"/>
                  </a:moveTo>
                  <a:cubicBezTo>
                    <a:pt x="0" y="29"/>
                    <a:pt x="1" y="24"/>
                    <a:pt x="3" y="21"/>
                  </a:cubicBezTo>
                  <a:cubicBezTo>
                    <a:pt x="5" y="18"/>
                    <a:pt x="9" y="16"/>
                    <a:pt x="13" y="16"/>
                  </a:cubicBezTo>
                  <a:cubicBezTo>
                    <a:pt x="14" y="16"/>
                    <a:pt x="16" y="16"/>
                    <a:pt x="17" y="17"/>
                  </a:cubicBezTo>
                  <a:cubicBezTo>
                    <a:pt x="19" y="18"/>
                    <a:pt x="20" y="19"/>
                    <a:pt x="21" y="2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5"/>
                    <a:pt x="19" y="56"/>
                    <a:pt x="18" y="57"/>
                  </a:cubicBezTo>
                  <a:cubicBezTo>
                    <a:pt x="16" y="58"/>
                    <a:pt x="15" y="58"/>
                    <a:pt x="13" y="58"/>
                  </a:cubicBezTo>
                  <a:cubicBezTo>
                    <a:pt x="8" y="58"/>
                    <a:pt x="5" y="56"/>
                    <a:pt x="3" y="53"/>
                  </a:cubicBezTo>
                  <a:cubicBezTo>
                    <a:pt x="1" y="50"/>
                    <a:pt x="0" y="45"/>
                    <a:pt x="0" y="38"/>
                  </a:cubicBezTo>
                  <a:lnTo>
                    <a:pt x="0" y="36"/>
                  </a:lnTo>
                  <a:close/>
                  <a:moveTo>
                    <a:pt x="10" y="38"/>
                  </a:moveTo>
                  <a:cubicBezTo>
                    <a:pt x="10" y="40"/>
                    <a:pt x="10" y="42"/>
                    <a:pt x="11" y="43"/>
                  </a:cubicBezTo>
                  <a:cubicBezTo>
                    <a:pt x="11" y="45"/>
                    <a:pt x="11" y="46"/>
                    <a:pt x="11" y="47"/>
                  </a:cubicBezTo>
                  <a:cubicBezTo>
                    <a:pt x="12" y="47"/>
                    <a:pt x="12" y="48"/>
                    <a:pt x="13" y="48"/>
                  </a:cubicBezTo>
                  <a:cubicBezTo>
                    <a:pt x="14" y="49"/>
                    <a:pt x="15" y="49"/>
                    <a:pt x="16" y="49"/>
                  </a:cubicBezTo>
                  <a:cubicBezTo>
                    <a:pt x="17" y="49"/>
                    <a:pt x="18" y="49"/>
                    <a:pt x="19" y="48"/>
                  </a:cubicBezTo>
                  <a:cubicBezTo>
                    <a:pt x="19" y="48"/>
                    <a:pt x="20" y="47"/>
                    <a:pt x="21" y="4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0" y="27"/>
                    <a:pt x="19" y="26"/>
                    <a:pt x="19" y="26"/>
                  </a:cubicBezTo>
                  <a:cubicBezTo>
                    <a:pt x="18" y="25"/>
                    <a:pt x="17" y="25"/>
                    <a:pt x="16" y="25"/>
                  </a:cubicBezTo>
                  <a:cubicBezTo>
                    <a:pt x="15" y="25"/>
                    <a:pt x="14" y="25"/>
                    <a:pt x="13" y="25"/>
                  </a:cubicBezTo>
                  <a:cubicBezTo>
                    <a:pt x="13" y="26"/>
                    <a:pt x="12" y="27"/>
                    <a:pt x="12" y="27"/>
                  </a:cubicBezTo>
                  <a:cubicBezTo>
                    <a:pt x="11" y="28"/>
                    <a:pt x="11" y="29"/>
                    <a:pt x="11" y="31"/>
                  </a:cubicBezTo>
                  <a:cubicBezTo>
                    <a:pt x="10" y="32"/>
                    <a:pt x="10" y="34"/>
                    <a:pt x="10" y="36"/>
                  </a:cubicBezTo>
                  <a:lnTo>
                    <a:pt x="10" y="38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253" name="Group 15252"/>
          <p:cNvGrpSpPr/>
          <p:nvPr/>
        </p:nvGrpSpPr>
        <p:grpSpPr>
          <a:xfrm>
            <a:off x="1324874" y="4264024"/>
            <a:ext cx="614363" cy="446087"/>
            <a:chOff x="1290637" y="4419600"/>
            <a:chExt cx="614363" cy="446087"/>
          </a:xfrm>
          <a:solidFill>
            <a:schemeClr val="bg1"/>
          </a:solidFill>
        </p:grpSpPr>
        <p:sp>
          <p:nvSpPr>
            <p:cNvPr id="14438" name="Freeform 1202"/>
            <p:cNvSpPr>
              <a:spLocks/>
            </p:cNvSpPr>
            <p:nvPr/>
          </p:nvSpPr>
          <p:spPr bwMode="auto">
            <a:xfrm>
              <a:off x="1787525" y="4468812"/>
              <a:ext cx="117475" cy="396875"/>
            </a:xfrm>
            <a:custGeom>
              <a:avLst/>
              <a:gdLst>
                <a:gd name="T0" fmla="*/ 0 w 44"/>
                <a:gd name="T1" fmla="*/ 0 h 147"/>
                <a:gd name="T2" fmla="*/ 36 w 44"/>
                <a:gd name="T3" fmla="*/ 0 h 147"/>
                <a:gd name="T4" fmla="*/ 44 w 44"/>
                <a:gd name="T5" fmla="*/ 8 h 147"/>
                <a:gd name="T6" fmla="*/ 44 w 44"/>
                <a:gd name="T7" fmla="*/ 138 h 147"/>
                <a:gd name="T8" fmla="*/ 36 w 44"/>
                <a:gd name="T9" fmla="*/ 147 h 147"/>
                <a:gd name="T10" fmla="*/ 0 w 44"/>
                <a:gd name="T11" fmla="*/ 147 h 147"/>
                <a:gd name="T12" fmla="*/ 0 w 44"/>
                <a:gd name="T1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47">
                  <a:moveTo>
                    <a:pt x="0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40" y="0"/>
                    <a:pt x="44" y="3"/>
                    <a:pt x="44" y="8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4" y="143"/>
                    <a:pt x="40" y="147"/>
                    <a:pt x="36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39" name="Freeform 1203"/>
            <p:cNvSpPr>
              <a:spLocks/>
            </p:cNvSpPr>
            <p:nvPr/>
          </p:nvSpPr>
          <p:spPr bwMode="auto">
            <a:xfrm>
              <a:off x="1290637" y="4468812"/>
              <a:ext cx="115888" cy="396875"/>
            </a:xfrm>
            <a:custGeom>
              <a:avLst/>
              <a:gdLst>
                <a:gd name="T0" fmla="*/ 43 w 43"/>
                <a:gd name="T1" fmla="*/ 0 h 147"/>
                <a:gd name="T2" fmla="*/ 8 w 43"/>
                <a:gd name="T3" fmla="*/ 0 h 147"/>
                <a:gd name="T4" fmla="*/ 0 w 43"/>
                <a:gd name="T5" fmla="*/ 8 h 147"/>
                <a:gd name="T6" fmla="*/ 0 w 43"/>
                <a:gd name="T7" fmla="*/ 138 h 147"/>
                <a:gd name="T8" fmla="*/ 8 w 43"/>
                <a:gd name="T9" fmla="*/ 147 h 147"/>
                <a:gd name="T10" fmla="*/ 43 w 43"/>
                <a:gd name="T11" fmla="*/ 147 h 147"/>
                <a:gd name="T12" fmla="*/ 43 w 43"/>
                <a:gd name="T1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47">
                  <a:moveTo>
                    <a:pt x="43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43"/>
                    <a:pt x="3" y="147"/>
                    <a:pt x="8" y="147"/>
                  </a:cubicBezTo>
                  <a:cubicBezTo>
                    <a:pt x="43" y="147"/>
                    <a:pt x="43" y="147"/>
                    <a:pt x="43" y="147"/>
                  </a:cubicBez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40" name="Rectangle 1204"/>
            <p:cNvSpPr>
              <a:spLocks noChangeArrowheads="1"/>
            </p:cNvSpPr>
            <p:nvPr/>
          </p:nvSpPr>
          <p:spPr bwMode="auto">
            <a:xfrm>
              <a:off x="1511300" y="4419600"/>
              <a:ext cx="173038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41" name="Freeform 1205"/>
            <p:cNvSpPr>
              <a:spLocks noEditPoints="1"/>
            </p:cNvSpPr>
            <p:nvPr/>
          </p:nvSpPr>
          <p:spPr bwMode="auto">
            <a:xfrm>
              <a:off x="1430337" y="4468812"/>
              <a:ext cx="334963" cy="396875"/>
            </a:xfrm>
            <a:custGeom>
              <a:avLst/>
              <a:gdLst>
                <a:gd name="T0" fmla="*/ 0 w 124"/>
                <a:gd name="T1" fmla="*/ 0 h 147"/>
                <a:gd name="T2" fmla="*/ 124 w 124"/>
                <a:gd name="T3" fmla="*/ 0 h 147"/>
                <a:gd name="T4" fmla="*/ 124 w 124"/>
                <a:gd name="T5" fmla="*/ 147 h 147"/>
                <a:gd name="T6" fmla="*/ 0 w 124"/>
                <a:gd name="T7" fmla="*/ 147 h 147"/>
                <a:gd name="T8" fmla="*/ 0 w 124"/>
                <a:gd name="T9" fmla="*/ 0 h 147"/>
                <a:gd name="T10" fmla="*/ 81 w 124"/>
                <a:gd name="T11" fmla="*/ 52 h 147"/>
                <a:gd name="T12" fmla="*/ 86 w 124"/>
                <a:gd name="T13" fmla="*/ 41 h 147"/>
                <a:gd name="T14" fmla="*/ 37 w 124"/>
                <a:gd name="T15" fmla="*/ 56 h 147"/>
                <a:gd name="T16" fmla="*/ 34 w 124"/>
                <a:gd name="T17" fmla="*/ 63 h 147"/>
                <a:gd name="T18" fmla="*/ 26 w 124"/>
                <a:gd name="T19" fmla="*/ 63 h 147"/>
                <a:gd name="T20" fmla="*/ 22 w 124"/>
                <a:gd name="T21" fmla="*/ 71 h 147"/>
                <a:gd name="T22" fmla="*/ 33 w 124"/>
                <a:gd name="T23" fmla="*/ 71 h 147"/>
                <a:gd name="T24" fmla="*/ 33 w 124"/>
                <a:gd name="T25" fmla="*/ 76 h 147"/>
                <a:gd name="T26" fmla="*/ 26 w 124"/>
                <a:gd name="T27" fmla="*/ 76 h 147"/>
                <a:gd name="T28" fmla="*/ 22 w 124"/>
                <a:gd name="T29" fmla="*/ 83 h 147"/>
                <a:gd name="T30" fmla="*/ 34 w 124"/>
                <a:gd name="T31" fmla="*/ 83 h 147"/>
                <a:gd name="T32" fmla="*/ 79 w 124"/>
                <a:gd name="T33" fmla="*/ 108 h 147"/>
                <a:gd name="T34" fmla="*/ 86 w 124"/>
                <a:gd name="T35" fmla="*/ 105 h 147"/>
                <a:gd name="T36" fmla="*/ 81 w 124"/>
                <a:gd name="T37" fmla="*/ 95 h 147"/>
                <a:gd name="T38" fmla="*/ 79 w 124"/>
                <a:gd name="T39" fmla="*/ 96 h 147"/>
                <a:gd name="T40" fmla="*/ 46 w 124"/>
                <a:gd name="T41" fmla="*/ 83 h 147"/>
                <a:gd name="T42" fmla="*/ 65 w 124"/>
                <a:gd name="T43" fmla="*/ 83 h 147"/>
                <a:gd name="T44" fmla="*/ 69 w 124"/>
                <a:gd name="T45" fmla="*/ 76 h 147"/>
                <a:gd name="T46" fmla="*/ 45 w 124"/>
                <a:gd name="T47" fmla="*/ 76 h 147"/>
                <a:gd name="T48" fmla="*/ 45 w 124"/>
                <a:gd name="T49" fmla="*/ 71 h 147"/>
                <a:gd name="T50" fmla="*/ 71 w 124"/>
                <a:gd name="T51" fmla="*/ 71 h 147"/>
                <a:gd name="T52" fmla="*/ 75 w 124"/>
                <a:gd name="T53" fmla="*/ 63 h 147"/>
                <a:gd name="T54" fmla="*/ 46 w 124"/>
                <a:gd name="T55" fmla="*/ 63 h 147"/>
                <a:gd name="T56" fmla="*/ 47 w 124"/>
                <a:gd name="T57" fmla="*/ 61 h 147"/>
                <a:gd name="T58" fmla="*/ 81 w 124"/>
                <a:gd name="T59" fmla="*/ 5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4" h="147">
                  <a:moveTo>
                    <a:pt x="0" y="0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81" y="52"/>
                  </a:moveTo>
                  <a:cubicBezTo>
                    <a:pt x="86" y="41"/>
                    <a:pt x="86" y="41"/>
                    <a:pt x="86" y="41"/>
                  </a:cubicBezTo>
                  <a:cubicBezTo>
                    <a:pt x="68" y="32"/>
                    <a:pt x="46" y="38"/>
                    <a:pt x="37" y="56"/>
                  </a:cubicBezTo>
                  <a:cubicBezTo>
                    <a:pt x="36" y="58"/>
                    <a:pt x="35" y="61"/>
                    <a:pt x="34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33" y="71"/>
                    <a:pt x="33" y="71"/>
                    <a:pt x="33" y="71"/>
                  </a:cubicBezTo>
                  <a:cubicBezTo>
                    <a:pt x="33" y="72"/>
                    <a:pt x="33" y="74"/>
                    <a:pt x="33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9" y="102"/>
                    <a:pt x="59" y="114"/>
                    <a:pt x="79" y="108"/>
                  </a:cubicBezTo>
                  <a:cubicBezTo>
                    <a:pt x="81" y="108"/>
                    <a:pt x="84" y="107"/>
                    <a:pt x="86" y="105"/>
                  </a:cubicBezTo>
                  <a:cubicBezTo>
                    <a:pt x="81" y="95"/>
                    <a:pt x="81" y="95"/>
                    <a:pt x="81" y="95"/>
                  </a:cubicBezTo>
                  <a:cubicBezTo>
                    <a:pt x="80" y="95"/>
                    <a:pt x="79" y="96"/>
                    <a:pt x="79" y="96"/>
                  </a:cubicBezTo>
                  <a:cubicBezTo>
                    <a:pt x="66" y="101"/>
                    <a:pt x="52" y="95"/>
                    <a:pt x="46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45" y="76"/>
                    <a:pt x="45" y="76"/>
                    <a:pt x="45" y="76"/>
                  </a:cubicBezTo>
                  <a:cubicBezTo>
                    <a:pt x="44" y="74"/>
                    <a:pt x="44" y="72"/>
                    <a:pt x="45" y="71"/>
                  </a:cubicBezTo>
                  <a:cubicBezTo>
                    <a:pt x="71" y="71"/>
                    <a:pt x="71" y="71"/>
                    <a:pt x="71" y="71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7" y="63"/>
                    <a:pt x="47" y="62"/>
                    <a:pt x="47" y="61"/>
                  </a:cubicBezTo>
                  <a:cubicBezTo>
                    <a:pt x="54" y="49"/>
                    <a:pt x="69" y="45"/>
                    <a:pt x="81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250" name="Group 15249"/>
          <p:cNvGrpSpPr/>
          <p:nvPr/>
        </p:nvGrpSpPr>
        <p:grpSpPr>
          <a:xfrm>
            <a:off x="3581400" y="4873623"/>
            <a:ext cx="1872000" cy="252000"/>
            <a:chOff x="3690937" y="4972050"/>
            <a:chExt cx="1595438" cy="203201"/>
          </a:xfrm>
        </p:grpSpPr>
        <p:sp>
          <p:nvSpPr>
            <p:cNvPr id="14494" name="Freeform 857"/>
            <p:cNvSpPr>
              <a:spLocks noEditPoints="1"/>
            </p:cNvSpPr>
            <p:nvPr/>
          </p:nvSpPr>
          <p:spPr bwMode="auto">
            <a:xfrm>
              <a:off x="3690937" y="4983163"/>
              <a:ext cx="96838" cy="149225"/>
            </a:xfrm>
            <a:custGeom>
              <a:avLst/>
              <a:gdLst>
                <a:gd name="T0" fmla="*/ 11 w 36"/>
                <a:gd name="T1" fmla="*/ 35 h 55"/>
                <a:gd name="T2" fmla="*/ 11 w 36"/>
                <a:gd name="T3" fmla="*/ 55 h 55"/>
                <a:gd name="T4" fmla="*/ 0 w 36"/>
                <a:gd name="T5" fmla="*/ 55 h 55"/>
                <a:gd name="T6" fmla="*/ 0 w 36"/>
                <a:gd name="T7" fmla="*/ 0 h 55"/>
                <a:gd name="T8" fmla="*/ 18 w 36"/>
                <a:gd name="T9" fmla="*/ 0 h 55"/>
                <a:gd name="T10" fmla="*/ 26 w 36"/>
                <a:gd name="T11" fmla="*/ 1 h 55"/>
                <a:gd name="T12" fmla="*/ 31 w 36"/>
                <a:gd name="T13" fmla="*/ 5 h 55"/>
                <a:gd name="T14" fmla="*/ 35 w 36"/>
                <a:gd name="T15" fmla="*/ 11 h 55"/>
                <a:gd name="T16" fmla="*/ 36 w 36"/>
                <a:gd name="T17" fmla="*/ 18 h 55"/>
                <a:gd name="T18" fmla="*/ 35 w 36"/>
                <a:gd name="T19" fmla="*/ 25 h 55"/>
                <a:gd name="T20" fmla="*/ 31 w 36"/>
                <a:gd name="T21" fmla="*/ 31 h 55"/>
                <a:gd name="T22" fmla="*/ 26 w 36"/>
                <a:gd name="T23" fmla="*/ 34 h 55"/>
                <a:gd name="T24" fmla="*/ 18 w 36"/>
                <a:gd name="T25" fmla="*/ 35 h 55"/>
                <a:gd name="T26" fmla="*/ 11 w 36"/>
                <a:gd name="T27" fmla="*/ 35 h 55"/>
                <a:gd name="T28" fmla="*/ 11 w 36"/>
                <a:gd name="T29" fmla="*/ 26 h 55"/>
                <a:gd name="T30" fmla="*/ 18 w 36"/>
                <a:gd name="T31" fmla="*/ 26 h 55"/>
                <a:gd name="T32" fmla="*/ 21 w 36"/>
                <a:gd name="T33" fmla="*/ 26 h 55"/>
                <a:gd name="T34" fmla="*/ 23 w 36"/>
                <a:gd name="T35" fmla="*/ 24 h 55"/>
                <a:gd name="T36" fmla="*/ 24 w 36"/>
                <a:gd name="T37" fmla="*/ 21 h 55"/>
                <a:gd name="T38" fmla="*/ 25 w 36"/>
                <a:gd name="T39" fmla="*/ 18 h 55"/>
                <a:gd name="T40" fmla="*/ 24 w 36"/>
                <a:gd name="T41" fmla="*/ 15 h 55"/>
                <a:gd name="T42" fmla="*/ 23 w 36"/>
                <a:gd name="T43" fmla="*/ 12 h 55"/>
                <a:gd name="T44" fmla="*/ 21 w 36"/>
                <a:gd name="T45" fmla="*/ 10 h 55"/>
                <a:gd name="T46" fmla="*/ 18 w 36"/>
                <a:gd name="T47" fmla="*/ 9 h 55"/>
                <a:gd name="T48" fmla="*/ 11 w 36"/>
                <a:gd name="T49" fmla="*/ 9 h 55"/>
                <a:gd name="T50" fmla="*/ 11 w 36"/>
                <a:gd name="T51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" h="55">
                  <a:moveTo>
                    <a:pt x="11" y="35"/>
                  </a:moveTo>
                  <a:cubicBezTo>
                    <a:pt x="11" y="55"/>
                    <a:pt x="11" y="55"/>
                    <a:pt x="1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0"/>
                    <a:pt x="26" y="1"/>
                  </a:cubicBezTo>
                  <a:cubicBezTo>
                    <a:pt x="28" y="2"/>
                    <a:pt x="30" y="4"/>
                    <a:pt x="31" y="5"/>
                  </a:cubicBezTo>
                  <a:cubicBezTo>
                    <a:pt x="33" y="7"/>
                    <a:pt x="34" y="9"/>
                    <a:pt x="35" y="11"/>
                  </a:cubicBezTo>
                  <a:cubicBezTo>
                    <a:pt x="35" y="13"/>
                    <a:pt x="36" y="15"/>
                    <a:pt x="36" y="18"/>
                  </a:cubicBezTo>
                  <a:cubicBezTo>
                    <a:pt x="36" y="21"/>
                    <a:pt x="35" y="23"/>
                    <a:pt x="35" y="25"/>
                  </a:cubicBezTo>
                  <a:cubicBezTo>
                    <a:pt x="34" y="27"/>
                    <a:pt x="33" y="29"/>
                    <a:pt x="31" y="31"/>
                  </a:cubicBezTo>
                  <a:cubicBezTo>
                    <a:pt x="30" y="32"/>
                    <a:pt x="28" y="33"/>
                    <a:pt x="26" y="34"/>
                  </a:cubicBezTo>
                  <a:cubicBezTo>
                    <a:pt x="23" y="35"/>
                    <a:pt x="21" y="35"/>
                    <a:pt x="18" y="35"/>
                  </a:cubicBezTo>
                  <a:lnTo>
                    <a:pt x="11" y="35"/>
                  </a:lnTo>
                  <a:close/>
                  <a:moveTo>
                    <a:pt x="11" y="26"/>
                  </a:move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20" y="26"/>
                    <a:pt x="21" y="26"/>
                  </a:cubicBezTo>
                  <a:cubicBezTo>
                    <a:pt x="22" y="25"/>
                    <a:pt x="23" y="25"/>
                    <a:pt x="23" y="24"/>
                  </a:cubicBezTo>
                  <a:cubicBezTo>
                    <a:pt x="24" y="23"/>
                    <a:pt x="24" y="22"/>
                    <a:pt x="24" y="21"/>
                  </a:cubicBezTo>
                  <a:cubicBezTo>
                    <a:pt x="25" y="20"/>
                    <a:pt x="25" y="19"/>
                    <a:pt x="25" y="18"/>
                  </a:cubicBezTo>
                  <a:cubicBezTo>
                    <a:pt x="25" y="17"/>
                    <a:pt x="25" y="16"/>
                    <a:pt x="24" y="15"/>
                  </a:cubicBezTo>
                  <a:cubicBezTo>
                    <a:pt x="24" y="14"/>
                    <a:pt x="24" y="13"/>
                    <a:pt x="23" y="12"/>
                  </a:cubicBezTo>
                  <a:cubicBezTo>
                    <a:pt x="23" y="11"/>
                    <a:pt x="22" y="10"/>
                    <a:pt x="21" y="10"/>
                  </a:cubicBezTo>
                  <a:cubicBezTo>
                    <a:pt x="20" y="9"/>
                    <a:pt x="19" y="9"/>
                    <a:pt x="18" y="9"/>
                  </a:cubicBezTo>
                  <a:cubicBezTo>
                    <a:pt x="11" y="9"/>
                    <a:pt x="11" y="9"/>
                    <a:pt x="11" y="9"/>
                  </a:cubicBezTo>
                  <a:lnTo>
                    <a:pt x="11" y="26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95" name="Freeform 858"/>
            <p:cNvSpPr>
              <a:spLocks noEditPoints="1"/>
            </p:cNvSpPr>
            <p:nvPr/>
          </p:nvSpPr>
          <p:spPr bwMode="auto">
            <a:xfrm>
              <a:off x="3802062" y="5018088"/>
              <a:ext cx="84138" cy="114300"/>
            </a:xfrm>
            <a:custGeom>
              <a:avLst/>
              <a:gdLst>
                <a:gd name="T0" fmla="*/ 21 w 31"/>
                <a:gd name="T1" fmla="*/ 42 h 42"/>
                <a:gd name="T2" fmla="*/ 20 w 31"/>
                <a:gd name="T3" fmla="*/ 40 h 42"/>
                <a:gd name="T4" fmla="*/ 20 w 31"/>
                <a:gd name="T5" fmla="*/ 38 h 42"/>
                <a:gd name="T6" fmla="*/ 17 w 31"/>
                <a:gd name="T7" fmla="*/ 41 h 42"/>
                <a:gd name="T8" fmla="*/ 12 w 31"/>
                <a:gd name="T9" fmla="*/ 42 h 42"/>
                <a:gd name="T10" fmla="*/ 7 w 31"/>
                <a:gd name="T11" fmla="*/ 41 h 42"/>
                <a:gd name="T12" fmla="*/ 4 w 31"/>
                <a:gd name="T13" fmla="*/ 39 h 42"/>
                <a:gd name="T14" fmla="*/ 1 w 31"/>
                <a:gd name="T15" fmla="*/ 35 h 42"/>
                <a:gd name="T16" fmla="*/ 0 w 31"/>
                <a:gd name="T17" fmla="*/ 30 h 42"/>
                <a:gd name="T18" fmla="*/ 1 w 31"/>
                <a:gd name="T19" fmla="*/ 25 h 42"/>
                <a:gd name="T20" fmla="*/ 4 w 31"/>
                <a:gd name="T21" fmla="*/ 20 h 42"/>
                <a:gd name="T22" fmla="*/ 9 w 31"/>
                <a:gd name="T23" fmla="*/ 18 h 42"/>
                <a:gd name="T24" fmla="*/ 16 w 31"/>
                <a:gd name="T25" fmla="*/ 17 h 42"/>
                <a:gd name="T26" fmla="*/ 19 w 31"/>
                <a:gd name="T27" fmla="*/ 17 h 42"/>
                <a:gd name="T28" fmla="*/ 19 w 31"/>
                <a:gd name="T29" fmla="*/ 14 h 42"/>
                <a:gd name="T30" fmla="*/ 18 w 31"/>
                <a:gd name="T31" fmla="*/ 10 h 42"/>
                <a:gd name="T32" fmla="*/ 15 w 31"/>
                <a:gd name="T33" fmla="*/ 9 h 42"/>
                <a:gd name="T34" fmla="*/ 12 w 31"/>
                <a:gd name="T35" fmla="*/ 10 h 42"/>
                <a:gd name="T36" fmla="*/ 12 w 31"/>
                <a:gd name="T37" fmla="*/ 13 h 42"/>
                <a:gd name="T38" fmla="*/ 1 w 31"/>
                <a:gd name="T39" fmla="*/ 13 h 42"/>
                <a:gd name="T40" fmla="*/ 2 w 31"/>
                <a:gd name="T41" fmla="*/ 8 h 42"/>
                <a:gd name="T42" fmla="*/ 5 w 31"/>
                <a:gd name="T43" fmla="*/ 4 h 42"/>
                <a:gd name="T44" fmla="*/ 10 w 31"/>
                <a:gd name="T45" fmla="*/ 1 h 42"/>
                <a:gd name="T46" fmla="*/ 16 w 31"/>
                <a:gd name="T47" fmla="*/ 0 h 42"/>
                <a:gd name="T48" fmla="*/ 21 w 31"/>
                <a:gd name="T49" fmla="*/ 1 h 42"/>
                <a:gd name="T50" fmla="*/ 26 w 31"/>
                <a:gd name="T51" fmla="*/ 3 h 42"/>
                <a:gd name="T52" fmla="*/ 29 w 31"/>
                <a:gd name="T53" fmla="*/ 8 h 42"/>
                <a:gd name="T54" fmla="*/ 30 w 31"/>
                <a:gd name="T55" fmla="*/ 14 h 42"/>
                <a:gd name="T56" fmla="*/ 30 w 31"/>
                <a:gd name="T57" fmla="*/ 32 h 42"/>
                <a:gd name="T58" fmla="*/ 30 w 31"/>
                <a:gd name="T59" fmla="*/ 35 h 42"/>
                <a:gd name="T60" fmla="*/ 30 w 31"/>
                <a:gd name="T61" fmla="*/ 37 h 42"/>
                <a:gd name="T62" fmla="*/ 31 w 31"/>
                <a:gd name="T63" fmla="*/ 39 h 42"/>
                <a:gd name="T64" fmla="*/ 31 w 31"/>
                <a:gd name="T65" fmla="*/ 41 h 42"/>
                <a:gd name="T66" fmla="*/ 31 w 31"/>
                <a:gd name="T67" fmla="*/ 42 h 42"/>
                <a:gd name="T68" fmla="*/ 21 w 31"/>
                <a:gd name="T69" fmla="*/ 42 h 42"/>
                <a:gd name="T70" fmla="*/ 14 w 31"/>
                <a:gd name="T71" fmla="*/ 34 h 42"/>
                <a:gd name="T72" fmla="*/ 17 w 31"/>
                <a:gd name="T73" fmla="*/ 33 h 42"/>
                <a:gd name="T74" fmla="*/ 19 w 31"/>
                <a:gd name="T75" fmla="*/ 32 h 42"/>
                <a:gd name="T76" fmla="*/ 19 w 31"/>
                <a:gd name="T77" fmla="*/ 23 h 42"/>
                <a:gd name="T78" fmla="*/ 17 w 31"/>
                <a:gd name="T79" fmla="*/ 23 h 42"/>
                <a:gd name="T80" fmla="*/ 14 w 31"/>
                <a:gd name="T81" fmla="*/ 24 h 42"/>
                <a:gd name="T82" fmla="*/ 12 w 31"/>
                <a:gd name="T83" fmla="*/ 25 h 42"/>
                <a:gd name="T84" fmla="*/ 11 w 31"/>
                <a:gd name="T85" fmla="*/ 27 h 42"/>
                <a:gd name="T86" fmla="*/ 11 w 31"/>
                <a:gd name="T87" fmla="*/ 29 h 42"/>
                <a:gd name="T88" fmla="*/ 12 w 31"/>
                <a:gd name="T89" fmla="*/ 33 h 42"/>
                <a:gd name="T90" fmla="*/ 14 w 31"/>
                <a:gd name="T91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" h="42">
                  <a:moveTo>
                    <a:pt x="21" y="42"/>
                  </a:moveTo>
                  <a:cubicBezTo>
                    <a:pt x="20" y="41"/>
                    <a:pt x="20" y="41"/>
                    <a:pt x="20" y="40"/>
                  </a:cubicBezTo>
                  <a:cubicBezTo>
                    <a:pt x="20" y="40"/>
                    <a:pt x="20" y="39"/>
                    <a:pt x="20" y="38"/>
                  </a:cubicBezTo>
                  <a:cubicBezTo>
                    <a:pt x="19" y="40"/>
                    <a:pt x="18" y="40"/>
                    <a:pt x="17" y="41"/>
                  </a:cubicBezTo>
                  <a:cubicBezTo>
                    <a:pt x="15" y="42"/>
                    <a:pt x="14" y="42"/>
                    <a:pt x="12" y="42"/>
                  </a:cubicBezTo>
                  <a:cubicBezTo>
                    <a:pt x="10" y="42"/>
                    <a:pt x="9" y="42"/>
                    <a:pt x="7" y="41"/>
                  </a:cubicBezTo>
                  <a:cubicBezTo>
                    <a:pt x="6" y="41"/>
                    <a:pt x="5" y="40"/>
                    <a:pt x="4" y="39"/>
                  </a:cubicBezTo>
                  <a:cubicBezTo>
                    <a:pt x="3" y="38"/>
                    <a:pt x="2" y="37"/>
                    <a:pt x="1" y="35"/>
                  </a:cubicBezTo>
                  <a:cubicBezTo>
                    <a:pt x="0" y="34"/>
                    <a:pt x="0" y="32"/>
                    <a:pt x="0" y="30"/>
                  </a:cubicBezTo>
                  <a:cubicBezTo>
                    <a:pt x="0" y="28"/>
                    <a:pt x="0" y="26"/>
                    <a:pt x="1" y="25"/>
                  </a:cubicBezTo>
                  <a:cubicBezTo>
                    <a:pt x="2" y="23"/>
                    <a:pt x="3" y="22"/>
                    <a:pt x="4" y="20"/>
                  </a:cubicBezTo>
                  <a:cubicBezTo>
                    <a:pt x="5" y="19"/>
                    <a:pt x="7" y="18"/>
                    <a:pt x="9" y="18"/>
                  </a:cubicBezTo>
                  <a:cubicBezTo>
                    <a:pt x="11" y="17"/>
                    <a:pt x="14" y="17"/>
                    <a:pt x="16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2"/>
                    <a:pt x="19" y="10"/>
                    <a:pt x="18" y="10"/>
                  </a:cubicBezTo>
                  <a:cubicBezTo>
                    <a:pt x="18" y="9"/>
                    <a:pt x="17" y="9"/>
                    <a:pt x="15" y="9"/>
                  </a:cubicBezTo>
                  <a:cubicBezTo>
                    <a:pt x="14" y="9"/>
                    <a:pt x="13" y="9"/>
                    <a:pt x="12" y="10"/>
                  </a:cubicBezTo>
                  <a:cubicBezTo>
                    <a:pt x="12" y="11"/>
                    <a:pt x="12" y="12"/>
                    <a:pt x="1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1"/>
                    <a:pt x="1" y="10"/>
                    <a:pt x="2" y="8"/>
                  </a:cubicBezTo>
                  <a:cubicBezTo>
                    <a:pt x="3" y="7"/>
                    <a:pt x="4" y="5"/>
                    <a:pt x="5" y="4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18" y="0"/>
                    <a:pt x="20" y="1"/>
                    <a:pt x="21" y="1"/>
                  </a:cubicBezTo>
                  <a:cubicBezTo>
                    <a:pt x="23" y="2"/>
                    <a:pt x="25" y="2"/>
                    <a:pt x="26" y="3"/>
                  </a:cubicBezTo>
                  <a:cubicBezTo>
                    <a:pt x="27" y="5"/>
                    <a:pt x="28" y="6"/>
                    <a:pt x="29" y="8"/>
                  </a:cubicBezTo>
                  <a:cubicBezTo>
                    <a:pt x="29" y="9"/>
                    <a:pt x="30" y="11"/>
                    <a:pt x="30" y="14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3"/>
                    <a:pt x="30" y="34"/>
                    <a:pt x="30" y="35"/>
                  </a:cubicBezTo>
                  <a:cubicBezTo>
                    <a:pt x="30" y="36"/>
                    <a:pt x="30" y="37"/>
                    <a:pt x="30" y="37"/>
                  </a:cubicBezTo>
                  <a:cubicBezTo>
                    <a:pt x="30" y="38"/>
                    <a:pt x="30" y="39"/>
                    <a:pt x="31" y="39"/>
                  </a:cubicBezTo>
                  <a:cubicBezTo>
                    <a:pt x="31" y="40"/>
                    <a:pt x="31" y="40"/>
                    <a:pt x="31" y="41"/>
                  </a:cubicBezTo>
                  <a:cubicBezTo>
                    <a:pt x="31" y="42"/>
                    <a:pt x="31" y="42"/>
                    <a:pt x="31" y="42"/>
                  </a:cubicBezTo>
                  <a:lnTo>
                    <a:pt x="21" y="42"/>
                  </a:lnTo>
                  <a:close/>
                  <a:moveTo>
                    <a:pt x="14" y="34"/>
                  </a:moveTo>
                  <a:cubicBezTo>
                    <a:pt x="16" y="34"/>
                    <a:pt x="17" y="34"/>
                    <a:pt x="17" y="33"/>
                  </a:cubicBezTo>
                  <a:cubicBezTo>
                    <a:pt x="18" y="33"/>
                    <a:pt x="19" y="32"/>
                    <a:pt x="19" y="3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6" y="23"/>
                    <a:pt x="15" y="23"/>
                    <a:pt x="14" y="24"/>
                  </a:cubicBezTo>
                  <a:cubicBezTo>
                    <a:pt x="13" y="24"/>
                    <a:pt x="13" y="24"/>
                    <a:pt x="12" y="25"/>
                  </a:cubicBezTo>
                  <a:cubicBezTo>
                    <a:pt x="12" y="26"/>
                    <a:pt x="11" y="26"/>
                    <a:pt x="11" y="27"/>
                  </a:cubicBezTo>
                  <a:cubicBezTo>
                    <a:pt x="11" y="28"/>
                    <a:pt x="11" y="29"/>
                    <a:pt x="11" y="29"/>
                  </a:cubicBezTo>
                  <a:cubicBezTo>
                    <a:pt x="11" y="31"/>
                    <a:pt x="11" y="32"/>
                    <a:pt x="12" y="33"/>
                  </a:cubicBezTo>
                  <a:cubicBezTo>
                    <a:pt x="12" y="34"/>
                    <a:pt x="13" y="34"/>
                    <a:pt x="14" y="34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96" name="Freeform 859"/>
            <p:cNvSpPr>
              <a:spLocks/>
            </p:cNvSpPr>
            <p:nvPr/>
          </p:nvSpPr>
          <p:spPr bwMode="auto">
            <a:xfrm>
              <a:off x="3894137" y="5021263"/>
              <a:ext cx="88900" cy="153988"/>
            </a:xfrm>
            <a:custGeom>
              <a:avLst/>
              <a:gdLst>
                <a:gd name="T0" fmla="*/ 16 w 33"/>
                <a:gd name="T1" fmla="*/ 23 h 57"/>
                <a:gd name="T2" fmla="*/ 21 w 33"/>
                <a:gd name="T3" fmla="*/ 0 h 57"/>
                <a:gd name="T4" fmla="*/ 33 w 33"/>
                <a:gd name="T5" fmla="*/ 0 h 57"/>
                <a:gd name="T6" fmla="*/ 19 w 33"/>
                <a:gd name="T7" fmla="*/ 47 h 57"/>
                <a:gd name="T8" fmla="*/ 18 w 33"/>
                <a:gd name="T9" fmla="*/ 50 h 57"/>
                <a:gd name="T10" fmla="*/ 16 w 33"/>
                <a:gd name="T11" fmla="*/ 53 h 57"/>
                <a:gd name="T12" fmla="*/ 13 w 33"/>
                <a:gd name="T13" fmla="*/ 56 h 57"/>
                <a:gd name="T14" fmla="*/ 8 w 33"/>
                <a:gd name="T15" fmla="*/ 57 h 57"/>
                <a:gd name="T16" fmla="*/ 7 w 33"/>
                <a:gd name="T17" fmla="*/ 57 h 57"/>
                <a:gd name="T18" fmla="*/ 6 w 33"/>
                <a:gd name="T19" fmla="*/ 57 h 57"/>
                <a:gd name="T20" fmla="*/ 5 w 33"/>
                <a:gd name="T21" fmla="*/ 57 h 57"/>
                <a:gd name="T22" fmla="*/ 4 w 33"/>
                <a:gd name="T23" fmla="*/ 56 h 57"/>
                <a:gd name="T24" fmla="*/ 4 w 33"/>
                <a:gd name="T25" fmla="*/ 48 h 57"/>
                <a:gd name="T26" fmla="*/ 4 w 33"/>
                <a:gd name="T27" fmla="*/ 48 h 57"/>
                <a:gd name="T28" fmla="*/ 5 w 33"/>
                <a:gd name="T29" fmla="*/ 48 h 57"/>
                <a:gd name="T30" fmla="*/ 7 w 33"/>
                <a:gd name="T31" fmla="*/ 48 h 57"/>
                <a:gd name="T32" fmla="*/ 9 w 33"/>
                <a:gd name="T33" fmla="*/ 47 h 57"/>
                <a:gd name="T34" fmla="*/ 10 w 33"/>
                <a:gd name="T35" fmla="*/ 46 h 57"/>
                <a:gd name="T36" fmla="*/ 11 w 33"/>
                <a:gd name="T37" fmla="*/ 44 h 57"/>
                <a:gd name="T38" fmla="*/ 11 w 33"/>
                <a:gd name="T39" fmla="*/ 41 h 57"/>
                <a:gd name="T40" fmla="*/ 0 w 33"/>
                <a:gd name="T41" fmla="*/ 0 h 57"/>
                <a:gd name="T42" fmla="*/ 11 w 33"/>
                <a:gd name="T43" fmla="*/ 0 h 57"/>
                <a:gd name="T44" fmla="*/ 16 w 33"/>
                <a:gd name="T45" fmla="*/ 2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" h="57">
                  <a:moveTo>
                    <a:pt x="16" y="23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8"/>
                    <a:pt x="19" y="49"/>
                    <a:pt x="18" y="50"/>
                  </a:cubicBezTo>
                  <a:cubicBezTo>
                    <a:pt x="18" y="51"/>
                    <a:pt x="17" y="52"/>
                    <a:pt x="16" y="53"/>
                  </a:cubicBezTo>
                  <a:cubicBezTo>
                    <a:pt x="15" y="54"/>
                    <a:pt x="14" y="55"/>
                    <a:pt x="13" y="56"/>
                  </a:cubicBezTo>
                  <a:cubicBezTo>
                    <a:pt x="11" y="57"/>
                    <a:pt x="10" y="57"/>
                    <a:pt x="8" y="57"/>
                  </a:cubicBezTo>
                  <a:cubicBezTo>
                    <a:pt x="8" y="57"/>
                    <a:pt x="7" y="57"/>
                    <a:pt x="7" y="57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5" y="48"/>
                    <a:pt x="5" y="48"/>
                  </a:cubicBezTo>
                  <a:cubicBezTo>
                    <a:pt x="6" y="48"/>
                    <a:pt x="6" y="48"/>
                    <a:pt x="7" y="48"/>
                  </a:cubicBezTo>
                  <a:cubicBezTo>
                    <a:pt x="8" y="48"/>
                    <a:pt x="8" y="47"/>
                    <a:pt x="9" y="47"/>
                  </a:cubicBezTo>
                  <a:cubicBezTo>
                    <a:pt x="9" y="47"/>
                    <a:pt x="10" y="46"/>
                    <a:pt x="10" y="46"/>
                  </a:cubicBezTo>
                  <a:cubicBezTo>
                    <a:pt x="10" y="45"/>
                    <a:pt x="10" y="44"/>
                    <a:pt x="11" y="44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6" y="23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97" name="Freeform 860"/>
            <p:cNvSpPr>
              <a:spLocks/>
            </p:cNvSpPr>
            <p:nvPr/>
          </p:nvSpPr>
          <p:spPr bwMode="auto">
            <a:xfrm>
              <a:off x="3994149" y="5018088"/>
              <a:ext cx="131763" cy="114300"/>
            </a:xfrm>
            <a:custGeom>
              <a:avLst/>
              <a:gdLst>
                <a:gd name="T0" fmla="*/ 10 w 49"/>
                <a:gd name="T1" fmla="*/ 1 h 42"/>
                <a:gd name="T2" fmla="*/ 10 w 49"/>
                <a:gd name="T3" fmla="*/ 5 h 42"/>
                <a:gd name="T4" fmla="*/ 15 w 49"/>
                <a:gd name="T5" fmla="*/ 1 h 42"/>
                <a:gd name="T6" fmla="*/ 20 w 49"/>
                <a:gd name="T7" fmla="*/ 0 h 42"/>
                <a:gd name="T8" fmla="*/ 25 w 49"/>
                <a:gd name="T9" fmla="*/ 2 h 42"/>
                <a:gd name="T10" fmla="*/ 28 w 49"/>
                <a:gd name="T11" fmla="*/ 6 h 42"/>
                <a:gd name="T12" fmla="*/ 33 w 49"/>
                <a:gd name="T13" fmla="*/ 2 h 42"/>
                <a:gd name="T14" fmla="*/ 38 w 49"/>
                <a:gd name="T15" fmla="*/ 0 h 42"/>
                <a:gd name="T16" fmla="*/ 43 w 49"/>
                <a:gd name="T17" fmla="*/ 1 h 42"/>
                <a:gd name="T18" fmla="*/ 46 w 49"/>
                <a:gd name="T19" fmla="*/ 4 h 42"/>
                <a:gd name="T20" fmla="*/ 49 w 49"/>
                <a:gd name="T21" fmla="*/ 9 h 42"/>
                <a:gd name="T22" fmla="*/ 49 w 49"/>
                <a:gd name="T23" fmla="*/ 16 h 42"/>
                <a:gd name="T24" fmla="*/ 49 w 49"/>
                <a:gd name="T25" fmla="*/ 42 h 42"/>
                <a:gd name="T26" fmla="*/ 39 w 49"/>
                <a:gd name="T27" fmla="*/ 42 h 42"/>
                <a:gd name="T28" fmla="*/ 39 w 49"/>
                <a:gd name="T29" fmla="*/ 16 h 42"/>
                <a:gd name="T30" fmla="*/ 38 w 49"/>
                <a:gd name="T31" fmla="*/ 12 h 42"/>
                <a:gd name="T32" fmla="*/ 38 w 49"/>
                <a:gd name="T33" fmla="*/ 10 h 42"/>
                <a:gd name="T34" fmla="*/ 36 w 49"/>
                <a:gd name="T35" fmla="*/ 9 h 42"/>
                <a:gd name="T36" fmla="*/ 34 w 49"/>
                <a:gd name="T37" fmla="*/ 9 h 42"/>
                <a:gd name="T38" fmla="*/ 32 w 49"/>
                <a:gd name="T39" fmla="*/ 10 h 42"/>
                <a:gd name="T40" fmla="*/ 30 w 49"/>
                <a:gd name="T41" fmla="*/ 13 h 42"/>
                <a:gd name="T42" fmla="*/ 30 w 49"/>
                <a:gd name="T43" fmla="*/ 14 h 42"/>
                <a:gd name="T44" fmla="*/ 30 w 49"/>
                <a:gd name="T45" fmla="*/ 15 h 42"/>
                <a:gd name="T46" fmla="*/ 30 w 49"/>
                <a:gd name="T47" fmla="*/ 42 h 42"/>
                <a:gd name="T48" fmla="*/ 19 w 49"/>
                <a:gd name="T49" fmla="*/ 42 h 42"/>
                <a:gd name="T50" fmla="*/ 19 w 49"/>
                <a:gd name="T51" fmla="*/ 16 h 42"/>
                <a:gd name="T52" fmla="*/ 19 w 49"/>
                <a:gd name="T53" fmla="*/ 13 h 42"/>
                <a:gd name="T54" fmla="*/ 18 w 49"/>
                <a:gd name="T55" fmla="*/ 10 h 42"/>
                <a:gd name="T56" fmla="*/ 17 w 49"/>
                <a:gd name="T57" fmla="*/ 9 h 42"/>
                <a:gd name="T58" fmla="*/ 15 w 49"/>
                <a:gd name="T59" fmla="*/ 9 h 42"/>
                <a:gd name="T60" fmla="*/ 13 w 49"/>
                <a:gd name="T61" fmla="*/ 10 h 42"/>
                <a:gd name="T62" fmla="*/ 11 w 49"/>
                <a:gd name="T63" fmla="*/ 12 h 42"/>
                <a:gd name="T64" fmla="*/ 11 w 49"/>
                <a:gd name="T65" fmla="*/ 42 h 42"/>
                <a:gd name="T66" fmla="*/ 0 w 49"/>
                <a:gd name="T67" fmla="*/ 42 h 42"/>
                <a:gd name="T68" fmla="*/ 0 w 49"/>
                <a:gd name="T69" fmla="*/ 1 h 42"/>
                <a:gd name="T70" fmla="*/ 10 w 49"/>
                <a:gd name="T71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" h="42">
                  <a:moveTo>
                    <a:pt x="10" y="1"/>
                  </a:moveTo>
                  <a:cubicBezTo>
                    <a:pt x="10" y="5"/>
                    <a:pt x="10" y="5"/>
                    <a:pt x="10" y="5"/>
                  </a:cubicBezTo>
                  <a:cubicBezTo>
                    <a:pt x="12" y="3"/>
                    <a:pt x="13" y="2"/>
                    <a:pt x="15" y="1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2" y="0"/>
                    <a:pt x="23" y="1"/>
                    <a:pt x="25" y="2"/>
                  </a:cubicBezTo>
                  <a:cubicBezTo>
                    <a:pt x="26" y="2"/>
                    <a:pt x="28" y="4"/>
                    <a:pt x="28" y="6"/>
                  </a:cubicBezTo>
                  <a:cubicBezTo>
                    <a:pt x="30" y="4"/>
                    <a:pt x="31" y="3"/>
                    <a:pt x="33" y="2"/>
                  </a:cubicBezTo>
                  <a:cubicBezTo>
                    <a:pt x="34" y="1"/>
                    <a:pt x="36" y="0"/>
                    <a:pt x="38" y="0"/>
                  </a:cubicBezTo>
                  <a:cubicBezTo>
                    <a:pt x="40" y="0"/>
                    <a:pt x="42" y="1"/>
                    <a:pt x="43" y="1"/>
                  </a:cubicBezTo>
                  <a:cubicBezTo>
                    <a:pt x="44" y="2"/>
                    <a:pt x="45" y="3"/>
                    <a:pt x="46" y="4"/>
                  </a:cubicBezTo>
                  <a:cubicBezTo>
                    <a:pt x="47" y="5"/>
                    <a:pt x="48" y="7"/>
                    <a:pt x="49" y="9"/>
                  </a:cubicBezTo>
                  <a:cubicBezTo>
                    <a:pt x="49" y="11"/>
                    <a:pt x="49" y="13"/>
                    <a:pt x="49" y="16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4"/>
                    <a:pt x="39" y="13"/>
                    <a:pt x="38" y="12"/>
                  </a:cubicBezTo>
                  <a:cubicBezTo>
                    <a:pt x="38" y="12"/>
                    <a:pt x="38" y="11"/>
                    <a:pt x="38" y="10"/>
                  </a:cubicBezTo>
                  <a:cubicBezTo>
                    <a:pt x="37" y="10"/>
                    <a:pt x="37" y="10"/>
                    <a:pt x="36" y="9"/>
                  </a:cubicBezTo>
                  <a:cubicBezTo>
                    <a:pt x="36" y="9"/>
                    <a:pt x="35" y="9"/>
                    <a:pt x="34" y="9"/>
                  </a:cubicBezTo>
                  <a:cubicBezTo>
                    <a:pt x="33" y="9"/>
                    <a:pt x="33" y="9"/>
                    <a:pt x="32" y="10"/>
                  </a:cubicBezTo>
                  <a:cubicBezTo>
                    <a:pt x="31" y="11"/>
                    <a:pt x="30" y="12"/>
                    <a:pt x="30" y="13"/>
                  </a:cubicBezTo>
                  <a:cubicBezTo>
                    <a:pt x="30" y="13"/>
                    <a:pt x="30" y="13"/>
                    <a:pt x="30" y="14"/>
                  </a:cubicBezTo>
                  <a:cubicBezTo>
                    <a:pt x="30" y="14"/>
                    <a:pt x="30" y="14"/>
                    <a:pt x="30" y="15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4"/>
                    <a:pt x="19" y="13"/>
                    <a:pt x="19" y="13"/>
                  </a:cubicBezTo>
                  <a:cubicBezTo>
                    <a:pt x="19" y="12"/>
                    <a:pt x="19" y="11"/>
                    <a:pt x="18" y="10"/>
                  </a:cubicBezTo>
                  <a:cubicBezTo>
                    <a:pt x="18" y="10"/>
                    <a:pt x="18" y="10"/>
                    <a:pt x="17" y="9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4" y="9"/>
                    <a:pt x="13" y="9"/>
                    <a:pt x="13" y="10"/>
                  </a:cubicBezTo>
                  <a:cubicBezTo>
                    <a:pt x="12" y="10"/>
                    <a:pt x="11" y="11"/>
                    <a:pt x="11" y="1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98" name="Freeform 861"/>
            <p:cNvSpPr>
              <a:spLocks noEditPoints="1"/>
            </p:cNvSpPr>
            <p:nvPr/>
          </p:nvSpPr>
          <p:spPr bwMode="auto">
            <a:xfrm>
              <a:off x="4144962" y="5018088"/>
              <a:ext cx="85725" cy="114300"/>
            </a:xfrm>
            <a:custGeom>
              <a:avLst/>
              <a:gdLst>
                <a:gd name="T0" fmla="*/ 18 w 32"/>
                <a:gd name="T1" fmla="*/ 42 h 42"/>
                <a:gd name="T2" fmla="*/ 10 w 32"/>
                <a:gd name="T3" fmla="*/ 41 h 42"/>
                <a:gd name="T4" fmla="*/ 5 w 32"/>
                <a:gd name="T5" fmla="*/ 37 h 42"/>
                <a:gd name="T6" fmla="*/ 1 w 32"/>
                <a:gd name="T7" fmla="*/ 31 h 42"/>
                <a:gd name="T8" fmla="*/ 0 w 32"/>
                <a:gd name="T9" fmla="*/ 24 h 42"/>
                <a:gd name="T10" fmla="*/ 0 w 32"/>
                <a:gd name="T11" fmla="*/ 20 h 42"/>
                <a:gd name="T12" fmla="*/ 1 w 32"/>
                <a:gd name="T13" fmla="*/ 12 h 42"/>
                <a:gd name="T14" fmla="*/ 5 w 32"/>
                <a:gd name="T15" fmla="*/ 5 h 42"/>
                <a:gd name="T16" fmla="*/ 10 w 32"/>
                <a:gd name="T17" fmla="*/ 2 h 42"/>
                <a:gd name="T18" fmla="*/ 16 w 32"/>
                <a:gd name="T19" fmla="*/ 0 h 42"/>
                <a:gd name="T20" fmla="*/ 28 w 32"/>
                <a:gd name="T21" fmla="*/ 5 h 42"/>
                <a:gd name="T22" fmla="*/ 32 w 32"/>
                <a:gd name="T23" fmla="*/ 20 h 42"/>
                <a:gd name="T24" fmla="*/ 32 w 32"/>
                <a:gd name="T25" fmla="*/ 25 h 42"/>
                <a:gd name="T26" fmla="*/ 11 w 32"/>
                <a:gd name="T27" fmla="*/ 25 h 42"/>
                <a:gd name="T28" fmla="*/ 11 w 32"/>
                <a:gd name="T29" fmla="*/ 29 h 42"/>
                <a:gd name="T30" fmla="*/ 13 w 32"/>
                <a:gd name="T31" fmla="*/ 32 h 42"/>
                <a:gd name="T32" fmla="*/ 15 w 32"/>
                <a:gd name="T33" fmla="*/ 33 h 42"/>
                <a:gd name="T34" fmla="*/ 18 w 32"/>
                <a:gd name="T35" fmla="*/ 34 h 42"/>
                <a:gd name="T36" fmla="*/ 23 w 32"/>
                <a:gd name="T37" fmla="*/ 33 h 42"/>
                <a:gd name="T38" fmla="*/ 27 w 32"/>
                <a:gd name="T39" fmla="*/ 30 h 42"/>
                <a:gd name="T40" fmla="*/ 31 w 32"/>
                <a:gd name="T41" fmla="*/ 36 h 42"/>
                <a:gd name="T42" fmla="*/ 29 w 32"/>
                <a:gd name="T43" fmla="*/ 38 h 42"/>
                <a:gd name="T44" fmla="*/ 26 w 32"/>
                <a:gd name="T45" fmla="*/ 40 h 42"/>
                <a:gd name="T46" fmla="*/ 22 w 32"/>
                <a:gd name="T47" fmla="*/ 42 h 42"/>
                <a:gd name="T48" fmla="*/ 18 w 32"/>
                <a:gd name="T49" fmla="*/ 42 h 42"/>
                <a:gd name="T50" fmla="*/ 16 w 32"/>
                <a:gd name="T51" fmla="*/ 9 h 42"/>
                <a:gd name="T52" fmla="*/ 12 w 32"/>
                <a:gd name="T53" fmla="*/ 11 h 42"/>
                <a:gd name="T54" fmla="*/ 11 w 32"/>
                <a:gd name="T55" fmla="*/ 17 h 42"/>
                <a:gd name="T56" fmla="*/ 22 w 32"/>
                <a:gd name="T57" fmla="*/ 17 h 42"/>
                <a:gd name="T58" fmla="*/ 22 w 32"/>
                <a:gd name="T59" fmla="*/ 16 h 42"/>
                <a:gd name="T60" fmla="*/ 20 w 32"/>
                <a:gd name="T61" fmla="*/ 11 h 42"/>
                <a:gd name="T62" fmla="*/ 16 w 32"/>
                <a:gd name="T63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42">
                  <a:moveTo>
                    <a:pt x="18" y="42"/>
                  </a:moveTo>
                  <a:cubicBezTo>
                    <a:pt x="15" y="42"/>
                    <a:pt x="12" y="42"/>
                    <a:pt x="10" y="41"/>
                  </a:cubicBezTo>
                  <a:cubicBezTo>
                    <a:pt x="8" y="40"/>
                    <a:pt x="6" y="39"/>
                    <a:pt x="5" y="37"/>
                  </a:cubicBezTo>
                  <a:cubicBezTo>
                    <a:pt x="3" y="36"/>
                    <a:pt x="2" y="34"/>
                    <a:pt x="1" y="31"/>
                  </a:cubicBezTo>
                  <a:cubicBezTo>
                    <a:pt x="1" y="29"/>
                    <a:pt x="0" y="27"/>
                    <a:pt x="0" y="2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2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22" y="0"/>
                    <a:pt x="26" y="2"/>
                    <a:pt x="28" y="5"/>
                  </a:cubicBezTo>
                  <a:cubicBezTo>
                    <a:pt x="31" y="9"/>
                    <a:pt x="32" y="13"/>
                    <a:pt x="32" y="20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1" y="28"/>
                    <a:pt x="11" y="29"/>
                  </a:cubicBezTo>
                  <a:cubicBezTo>
                    <a:pt x="12" y="30"/>
                    <a:pt x="12" y="31"/>
                    <a:pt x="13" y="32"/>
                  </a:cubicBezTo>
                  <a:cubicBezTo>
                    <a:pt x="14" y="32"/>
                    <a:pt x="14" y="33"/>
                    <a:pt x="15" y="33"/>
                  </a:cubicBezTo>
                  <a:cubicBezTo>
                    <a:pt x="16" y="33"/>
                    <a:pt x="17" y="34"/>
                    <a:pt x="18" y="34"/>
                  </a:cubicBezTo>
                  <a:cubicBezTo>
                    <a:pt x="20" y="34"/>
                    <a:pt x="22" y="33"/>
                    <a:pt x="23" y="33"/>
                  </a:cubicBezTo>
                  <a:cubicBezTo>
                    <a:pt x="25" y="32"/>
                    <a:pt x="26" y="31"/>
                    <a:pt x="27" y="3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8"/>
                  </a:cubicBezTo>
                  <a:cubicBezTo>
                    <a:pt x="28" y="39"/>
                    <a:pt x="27" y="40"/>
                    <a:pt x="26" y="40"/>
                  </a:cubicBezTo>
                  <a:cubicBezTo>
                    <a:pt x="25" y="41"/>
                    <a:pt x="24" y="41"/>
                    <a:pt x="22" y="42"/>
                  </a:cubicBezTo>
                  <a:cubicBezTo>
                    <a:pt x="21" y="42"/>
                    <a:pt x="19" y="42"/>
                    <a:pt x="18" y="42"/>
                  </a:cubicBezTo>
                  <a:close/>
                  <a:moveTo>
                    <a:pt x="16" y="9"/>
                  </a:moveTo>
                  <a:cubicBezTo>
                    <a:pt x="15" y="9"/>
                    <a:pt x="13" y="10"/>
                    <a:pt x="12" y="11"/>
                  </a:cubicBezTo>
                  <a:cubicBezTo>
                    <a:pt x="12" y="12"/>
                    <a:pt x="11" y="15"/>
                    <a:pt x="11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4"/>
                    <a:pt x="21" y="12"/>
                    <a:pt x="20" y="11"/>
                  </a:cubicBezTo>
                  <a:cubicBezTo>
                    <a:pt x="20" y="10"/>
                    <a:pt x="18" y="9"/>
                    <a:pt x="16" y="9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99" name="Freeform 862"/>
            <p:cNvSpPr>
              <a:spLocks/>
            </p:cNvSpPr>
            <p:nvPr/>
          </p:nvSpPr>
          <p:spPr bwMode="auto">
            <a:xfrm>
              <a:off x="4246562" y="5018088"/>
              <a:ext cx="80963" cy="114300"/>
            </a:xfrm>
            <a:custGeom>
              <a:avLst/>
              <a:gdLst>
                <a:gd name="T0" fmla="*/ 10 w 30"/>
                <a:gd name="T1" fmla="*/ 1 h 42"/>
                <a:gd name="T2" fmla="*/ 10 w 30"/>
                <a:gd name="T3" fmla="*/ 5 h 42"/>
                <a:gd name="T4" fmla="*/ 14 w 30"/>
                <a:gd name="T5" fmla="*/ 1 h 42"/>
                <a:gd name="T6" fmla="*/ 19 w 30"/>
                <a:gd name="T7" fmla="*/ 0 h 42"/>
                <a:gd name="T8" fmla="*/ 24 w 30"/>
                <a:gd name="T9" fmla="*/ 1 h 42"/>
                <a:gd name="T10" fmla="*/ 27 w 30"/>
                <a:gd name="T11" fmla="*/ 4 h 42"/>
                <a:gd name="T12" fmla="*/ 29 w 30"/>
                <a:gd name="T13" fmla="*/ 9 h 42"/>
                <a:gd name="T14" fmla="*/ 30 w 30"/>
                <a:gd name="T15" fmla="*/ 16 h 42"/>
                <a:gd name="T16" fmla="*/ 30 w 30"/>
                <a:gd name="T17" fmla="*/ 42 h 42"/>
                <a:gd name="T18" fmla="*/ 19 w 30"/>
                <a:gd name="T19" fmla="*/ 42 h 42"/>
                <a:gd name="T20" fmla="*/ 19 w 30"/>
                <a:gd name="T21" fmla="*/ 16 h 42"/>
                <a:gd name="T22" fmla="*/ 19 w 30"/>
                <a:gd name="T23" fmla="*/ 13 h 42"/>
                <a:gd name="T24" fmla="*/ 18 w 30"/>
                <a:gd name="T25" fmla="*/ 10 h 42"/>
                <a:gd name="T26" fmla="*/ 17 w 30"/>
                <a:gd name="T27" fmla="*/ 9 h 42"/>
                <a:gd name="T28" fmla="*/ 15 w 30"/>
                <a:gd name="T29" fmla="*/ 9 h 42"/>
                <a:gd name="T30" fmla="*/ 12 w 30"/>
                <a:gd name="T31" fmla="*/ 10 h 42"/>
                <a:gd name="T32" fmla="*/ 10 w 30"/>
                <a:gd name="T33" fmla="*/ 12 h 42"/>
                <a:gd name="T34" fmla="*/ 10 w 30"/>
                <a:gd name="T35" fmla="*/ 42 h 42"/>
                <a:gd name="T36" fmla="*/ 0 w 30"/>
                <a:gd name="T37" fmla="*/ 42 h 42"/>
                <a:gd name="T38" fmla="*/ 0 w 30"/>
                <a:gd name="T39" fmla="*/ 1 h 42"/>
                <a:gd name="T40" fmla="*/ 10 w 30"/>
                <a:gd name="T41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42">
                  <a:moveTo>
                    <a:pt x="10" y="1"/>
                  </a:moveTo>
                  <a:cubicBezTo>
                    <a:pt x="10" y="5"/>
                    <a:pt x="10" y="5"/>
                    <a:pt x="10" y="5"/>
                  </a:cubicBezTo>
                  <a:cubicBezTo>
                    <a:pt x="11" y="3"/>
                    <a:pt x="13" y="2"/>
                    <a:pt x="14" y="1"/>
                  </a:cubicBezTo>
                  <a:cubicBezTo>
                    <a:pt x="16" y="1"/>
                    <a:pt x="17" y="0"/>
                    <a:pt x="19" y="0"/>
                  </a:cubicBezTo>
                  <a:cubicBezTo>
                    <a:pt x="21" y="0"/>
                    <a:pt x="22" y="1"/>
                    <a:pt x="24" y="1"/>
                  </a:cubicBezTo>
                  <a:cubicBezTo>
                    <a:pt x="25" y="2"/>
                    <a:pt x="26" y="2"/>
                    <a:pt x="27" y="4"/>
                  </a:cubicBezTo>
                  <a:cubicBezTo>
                    <a:pt x="28" y="5"/>
                    <a:pt x="29" y="7"/>
                    <a:pt x="29" y="9"/>
                  </a:cubicBezTo>
                  <a:cubicBezTo>
                    <a:pt x="30" y="10"/>
                    <a:pt x="30" y="13"/>
                    <a:pt x="30" y="16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4"/>
                    <a:pt x="19" y="13"/>
                    <a:pt x="19" y="13"/>
                  </a:cubicBezTo>
                  <a:cubicBezTo>
                    <a:pt x="19" y="12"/>
                    <a:pt x="19" y="11"/>
                    <a:pt x="18" y="10"/>
                  </a:cubicBezTo>
                  <a:cubicBezTo>
                    <a:pt x="18" y="10"/>
                    <a:pt x="17" y="10"/>
                    <a:pt x="17" y="9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4" y="9"/>
                    <a:pt x="13" y="9"/>
                    <a:pt x="12" y="10"/>
                  </a:cubicBezTo>
                  <a:cubicBezTo>
                    <a:pt x="11" y="10"/>
                    <a:pt x="11" y="11"/>
                    <a:pt x="10" y="1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00" name="Freeform 863"/>
            <p:cNvSpPr>
              <a:spLocks/>
            </p:cNvSpPr>
            <p:nvPr/>
          </p:nvSpPr>
          <p:spPr bwMode="auto">
            <a:xfrm>
              <a:off x="4341812" y="4994275"/>
              <a:ext cx="57150" cy="138113"/>
            </a:xfrm>
            <a:custGeom>
              <a:avLst/>
              <a:gdLst>
                <a:gd name="T0" fmla="*/ 15 w 21"/>
                <a:gd name="T1" fmla="*/ 0 h 51"/>
                <a:gd name="T2" fmla="*/ 15 w 21"/>
                <a:gd name="T3" fmla="*/ 10 h 51"/>
                <a:gd name="T4" fmla="*/ 21 w 21"/>
                <a:gd name="T5" fmla="*/ 10 h 51"/>
                <a:gd name="T6" fmla="*/ 21 w 21"/>
                <a:gd name="T7" fmla="*/ 18 h 51"/>
                <a:gd name="T8" fmla="*/ 15 w 21"/>
                <a:gd name="T9" fmla="*/ 18 h 51"/>
                <a:gd name="T10" fmla="*/ 15 w 21"/>
                <a:gd name="T11" fmla="*/ 38 h 51"/>
                <a:gd name="T12" fmla="*/ 15 w 21"/>
                <a:gd name="T13" fmla="*/ 40 h 51"/>
                <a:gd name="T14" fmla="*/ 16 w 21"/>
                <a:gd name="T15" fmla="*/ 42 h 51"/>
                <a:gd name="T16" fmla="*/ 17 w 21"/>
                <a:gd name="T17" fmla="*/ 42 h 51"/>
                <a:gd name="T18" fmla="*/ 18 w 21"/>
                <a:gd name="T19" fmla="*/ 42 h 51"/>
                <a:gd name="T20" fmla="*/ 20 w 21"/>
                <a:gd name="T21" fmla="*/ 42 h 51"/>
                <a:gd name="T22" fmla="*/ 21 w 21"/>
                <a:gd name="T23" fmla="*/ 42 h 51"/>
                <a:gd name="T24" fmla="*/ 21 w 21"/>
                <a:gd name="T25" fmla="*/ 50 h 51"/>
                <a:gd name="T26" fmla="*/ 18 w 21"/>
                <a:gd name="T27" fmla="*/ 51 h 51"/>
                <a:gd name="T28" fmla="*/ 15 w 21"/>
                <a:gd name="T29" fmla="*/ 51 h 51"/>
                <a:gd name="T30" fmla="*/ 11 w 21"/>
                <a:gd name="T31" fmla="*/ 51 h 51"/>
                <a:gd name="T32" fmla="*/ 7 w 21"/>
                <a:gd name="T33" fmla="*/ 49 h 51"/>
                <a:gd name="T34" fmla="*/ 5 w 21"/>
                <a:gd name="T35" fmla="*/ 45 h 51"/>
                <a:gd name="T36" fmla="*/ 4 w 21"/>
                <a:gd name="T37" fmla="*/ 39 h 51"/>
                <a:gd name="T38" fmla="*/ 4 w 21"/>
                <a:gd name="T39" fmla="*/ 18 h 51"/>
                <a:gd name="T40" fmla="*/ 0 w 21"/>
                <a:gd name="T41" fmla="*/ 18 h 51"/>
                <a:gd name="T42" fmla="*/ 0 w 21"/>
                <a:gd name="T43" fmla="*/ 10 h 51"/>
                <a:gd name="T44" fmla="*/ 4 w 21"/>
                <a:gd name="T45" fmla="*/ 10 h 51"/>
                <a:gd name="T46" fmla="*/ 4 w 21"/>
                <a:gd name="T47" fmla="*/ 0 h 51"/>
                <a:gd name="T48" fmla="*/ 15 w 21"/>
                <a:gd name="T4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51">
                  <a:moveTo>
                    <a:pt x="15" y="0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9"/>
                    <a:pt x="15" y="40"/>
                    <a:pt x="15" y="40"/>
                  </a:cubicBezTo>
                  <a:cubicBezTo>
                    <a:pt x="15" y="41"/>
                    <a:pt x="16" y="41"/>
                    <a:pt x="16" y="42"/>
                  </a:cubicBezTo>
                  <a:cubicBezTo>
                    <a:pt x="16" y="42"/>
                    <a:pt x="16" y="42"/>
                    <a:pt x="17" y="42"/>
                  </a:cubicBezTo>
                  <a:cubicBezTo>
                    <a:pt x="17" y="42"/>
                    <a:pt x="18" y="42"/>
                    <a:pt x="18" y="42"/>
                  </a:cubicBezTo>
                  <a:cubicBezTo>
                    <a:pt x="19" y="42"/>
                    <a:pt x="19" y="42"/>
                    <a:pt x="20" y="42"/>
                  </a:cubicBezTo>
                  <a:cubicBezTo>
                    <a:pt x="20" y="42"/>
                    <a:pt x="21" y="42"/>
                    <a:pt x="21" y="4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0" y="51"/>
                    <a:pt x="19" y="51"/>
                    <a:pt x="18" y="51"/>
                  </a:cubicBezTo>
                  <a:cubicBezTo>
                    <a:pt x="17" y="51"/>
                    <a:pt x="16" y="51"/>
                    <a:pt x="15" y="51"/>
                  </a:cubicBezTo>
                  <a:cubicBezTo>
                    <a:pt x="13" y="51"/>
                    <a:pt x="12" y="51"/>
                    <a:pt x="11" y="51"/>
                  </a:cubicBezTo>
                  <a:cubicBezTo>
                    <a:pt x="9" y="50"/>
                    <a:pt x="8" y="50"/>
                    <a:pt x="7" y="49"/>
                  </a:cubicBezTo>
                  <a:cubicBezTo>
                    <a:pt x="6" y="48"/>
                    <a:pt x="6" y="46"/>
                    <a:pt x="5" y="45"/>
                  </a:cubicBezTo>
                  <a:cubicBezTo>
                    <a:pt x="5" y="43"/>
                    <a:pt x="4" y="41"/>
                    <a:pt x="4" y="3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01" name="Freeform 864"/>
            <p:cNvSpPr>
              <a:spLocks/>
            </p:cNvSpPr>
            <p:nvPr/>
          </p:nvSpPr>
          <p:spPr bwMode="auto">
            <a:xfrm>
              <a:off x="4457699" y="5018088"/>
              <a:ext cx="80963" cy="114300"/>
            </a:xfrm>
            <a:custGeom>
              <a:avLst/>
              <a:gdLst>
                <a:gd name="T0" fmla="*/ 16 w 30"/>
                <a:gd name="T1" fmla="*/ 34 h 42"/>
                <a:gd name="T2" fmla="*/ 19 w 30"/>
                <a:gd name="T3" fmla="*/ 32 h 42"/>
                <a:gd name="T4" fmla="*/ 20 w 30"/>
                <a:gd name="T5" fmla="*/ 28 h 42"/>
                <a:gd name="T6" fmla="*/ 30 w 30"/>
                <a:gd name="T7" fmla="*/ 28 h 42"/>
                <a:gd name="T8" fmla="*/ 29 w 30"/>
                <a:gd name="T9" fmla="*/ 34 h 42"/>
                <a:gd name="T10" fmla="*/ 26 w 30"/>
                <a:gd name="T11" fmla="*/ 38 h 42"/>
                <a:gd name="T12" fmla="*/ 22 w 30"/>
                <a:gd name="T13" fmla="*/ 41 h 42"/>
                <a:gd name="T14" fmla="*/ 16 w 30"/>
                <a:gd name="T15" fmla="*/ 42 h 42"/>
                <a:gd name="T16" fmla="*/ 9 w 30"/>
                <a:gd name="T17" fmla="*/ 41 h 42"/>
                <a:gd name="T18" fmla="*/ 4 w 30"/>
                <a:gd name="T19" fmla="*/ 37 h 42"/>
                <a:gd name="T20" fmla="*/ 1 w 30"/>
                <a:gd name="T21" fmla="*/ 31 h 42"/>
                <a:gd name="T22" fmla="*/ 0 w 30"/>
                <a:gd name="T23" fmla="*/ 23 h 42"/>
                <a:gd name="T24" fmla="*/ 0 w 30"/>
                <a:gd name="T25" fmla="*/ 20 h 42"/>
                <a:gd name="T26" fmla="*/ 1 w 30"/>
                <a:gd name="T27" fmla="*/ 12 h 42"/>
                <a:gd name="T28" fmla="*/ 4 w 30"/>
                <a:gd name="T29" fmla="*/ 5 h 42"/>
                <a:gd name="T30" fmla="*/ 9 w 30"/>
                <a:gd name="T31" fmla="*/ 2 h 42"/>
                <a:gd name="T32" fmla="*/ 16 w 30"/>
                <a:gd name="T33" fmla="*/ 0 h 42"/>
                <a:gd name="T34" fmla="*/ 22 w 30"/>
                <a:gd name="T35" fmla="*/ 1 h 42"/>
                <a:gd name="T36" fmla="*/ 26 w 30"/>
                <a:gd name="T37" fmla="*/ 4 h 42"/>
                <a:gd name="T38" fmla="*/ 29 w 30"/>
                <a:gd name="T39" fmla="*/ 9 h 42"/>
                <a:gd name="T40" fmla="*/ 30 w 30"/>
                <a:gd name="T41" fmla="*/ 16 h 42"/>
                <a:gd name="T42" fmla="*/ 20 w 30"/>
                <a:gd name="T43" fmla="*/ 16 h 42"/>
                <a:gd name="T44" fmla="*/ 19 w 30"/>
                <a:gd name="T45" fmla="*/ 11 h 42"/>
                <a:gd name="T46" fmla="*/ 16 w 30"/>
                <a:gd name="T47" fmla="*/ 9 h 42"/>
                <a:gd name="T48" fmla="*/ 13 w 30"/>
                <a:gd name="T49" fmla="*/ 10 h 42"/>
                <a:gd name="T50" fmla="*/ 11 w 30"/>
                <a:gd name="T51" fmla="*/ 12 h 42"/>
                <a:gd name="T52" fmla="*/ 11 w 30"/>
                <a:gd name="T53" fmla="*/ 15 h 42"/>
                <a:gd name="T54" fmla="*/ 10 w 30"/>
                <a:gd name="T55" fmla="*/ 20 h 42"/>
                <a:gd name="T56" fmla="*/ 10 w 30"/>
                <a:gd name="T57" fmla="*/ 23 h 42"/>
                <a:gd name="T58" fmla="*/ 11 w 30"/>
                <a:gd name="T59" fmla="*/ 27 h 42"/>
                <a:gd name="T60" fmla="*/ 11 w 30"/>
                <a:gd name="T61" fmla="*/ 31 h 42"/>
                <a:gd name="T62" fmla="*/ 13 w 30"/>
                <a:gd name="T63" fmla="*/ 33 h 42"/>
                <a:gd name="T64" fmla="*/ 16 w 30"/>
                <a:gd name="T65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42">
                  <a:moveTo>
                    <a:pt x="16" y="34"/>
                  </a:moveTo>
                  <a:cubicBezTo>
                    <a:pt x="17" y="34"/>
                    <a:pt x="18" y="33"/>
                    <a:pt x="19" y="32"/>
                  </a:cubicBezTo>
                  <a:cubicBezTo>
                    <a:pt x="20" y="31"/>
                    <a:pt x="20" y="30"/>
                    <a:pt x="2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30"/>
                    <a:pt x="30" y="32"/>
                    <a:pt x="29" y="34"/>
                  </a:cubicBezTo>
                  <a:cubicBezTo>
                    <a:pt x="28" y="36"/>
                    <a:pt x="27" y="37"/>
                    <a:pt x="26" y="38"/>
                  </a:cubicBezTo>
                  <a:cubicBezTo>
                    <a:pt x="25" y="40"/>
                    <a:pt x="23" y="41"/>
                    <a:pt x="22" y="41"/>
                  </a:cubicBezTo>
                  <a:cubicBezTo>
                    <a:pt x="20" y="42"/>
                    <a:pt x="18" y="42"/>
                    <a:pt x="16" y="42"/>
                  </a:cubicBezTo>
                  <a:cubicBezTo>
                    <a:pt x="13" y="42"/>
                    <a:pt x="11" y="42"/>
                    <a:pt x="9" y="41"/>
                  </a:cubicBezTo>
                  <a:cubicBezTo>
                    <a:pt x="7" y="40"/>
                    <a:pt x="5" y="39"/>
                    <a:pt x="4" y="37"/>
                  </a:cubicBezTo>
                  <a:cubicBezTo>
                    <a:pt x="2" y="36"/>
                    <a:pt x="1" y="33"/>
                    <a:pt x="1" y="31"/>
                  </a:cubicBezTo>
                  <a:cubicBezTo>
                    <a:pt x="0" y="29"/>
                    <a:pt x="0" y="26"/>
                    <a:pt x="0" y="2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1" y="9"/>
                    <a:pt x="2" y="7"/>
                    <a:pt x="4" y="5"/>
                  </a:cubicBezTo>
                  <a:cubicBezTo>
                    <a:pt x="5" y="4"/>
                    <a:pt x="7" y="2"/>
                    <a:pt x="9" y="2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18" y="0"/>
                    <a:pt x="20" y="1"/>
                    <a:pt x="22" y="1"/>
                  </a:cubicBezTo>
                  <a:cubicBezTo>
                    <a:pt x="24" y="2"/>
                    <a:pt x="25" y="3"/>
                    <a:pt x="26" y="4"/>
                  </a:cubicBezTo>
                  <a:cubicBezTo>
                    <a:pt x="28" y="6"/>
                    <a:pt x="29" y="7"/>
                    <a:pt x="29" y="9"/>
                  </a:cubicBezTo>
                  <a:cubicBezTo>
                    <a:pt x="30" y="11"/>
                    <a:pt x="30" y="14"/>
                    <a:pt x="3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4"/>
                    <a:pt x="20" y="12"/>
                    <a:pt x="19" y="11"/>
                  </a:cubicBezTo>
                  <a:cubicBezTo>
                    <a:pt x="19" y="10"/>
                    <a:pt x="17" y="9"/>
                    <a:pt x="16" y="9"/>
                  </a:cubicBezTo>
                  <a:cubicBezTo>
                    <a:pt x="15" y="9"/>
                    <a:pt x="14" y="9"/>
                    <a:pt x="13" y="10"/>
                  </a:cubicBezTo>
                  <a:cubicBezTo>
                    <a:pt x="12" y="10"/>
                    <a:pt x="12" y="11"/>
                    <a:pt x="11" y="12"/>
                  </a:cubicBezTo>
                  <a:cubicBezTo>
                    <a:pt x="11" y="13"/>
                    <a:pt x="11" y="14"/>
                    <a:pt x="11" y="15"/>
                  </a:cubicBezTo>
                  <a:cubicBezTo>
                    <a:pt x="10" y="17"/>
                    <a:pt x="10" y="18"/>
                    <a:pt x="10" y="20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5"/>
                    <a:pt x="10" y="26"/>
                    <a:pt x="11" y="27"/>
                  </a:cubicBezTo>
                  <a:cubicBezTo>
                    <a:pt x="11" y="29"/>
                    <a:pt x="11" y="30"/>
                    <a:pt x="11" y="31"/>
                  </a:cubicBezTo>
                  <a:cubicBezTo>
                    <a:pt x="12" y="32"/>
                    <a:pt x="12" y="32"/>
                    <a:pt x="13" y="33"/>
                  </a:cubicBezTo>
                  <a:cubicBezTo>
                    <a:pt x="14" y="33"/>
                    <a:pt x="15" y="34"/>
                    <a:pt x="16" y="34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02" name="Freeform 865"/>
            <p:cNvSpPr>
              <a:spLocks noEditPoints="1"/>
            </p:cNvSpPr>
            <p:nvPr/>
          </p:nvSpPr>
          <p:spPr bwMode="auto">
            <a:xfrm>
              <a:off x="4551362" y="5018088"/>
              <a:ext cx="84138" cy="114300"/>
            </a:xfrm>
            <a:custGeom>
              <a:avLst/>
              <a:gdLst>
                <a:gd name="T0" fmla="*/ 21 w 31"/>
                <a:gd name="T1" fmla="*/ 42 h 42"/>
                <a:gd name="T2" fmla="*/ 20 w 31"/>
                <a:gd name="T3" fmla="*/ 40 h 42"/>
                <a:gd name="T4" fmla="*/ 20 w 31"/>
                <a:gd name="T5" fmla="*/ 38 h 42"/>
                <a:gd name="T6" fmla="*/ 17 w 31"/>
                <a:gd name="T7" fmla="*/ 41 h 42"/>
                <a:gd name="T8" fmla="*/ 12 w 31"/>
                <a:gd name="T9" fmla="*/ 42 h 42"/>
                <a:gd name="T10" fmla="*/ 7 w 31"/>
                <a:gd name="T11" fmla="*/ 41 h 42"/>
                <a:gd name="T12" fmla="*/ 4 w 31"/>
                <a:gd name="T13" fmla="*/ 39 h 42"/>
                <a:gd name="T14" fmla="*/ 1 w 31"/>
                <a:gd name="T15" fmla="*/ 35 h 42"/>
                <a:gd name="T16" fmla="*/ 0 w 31"/>
                <a:gd name="T17" fmla="*/ 30 h 42"/>
                <a:gd name="T18" fmla="*/ 1 w 31"/>
                <a:gd name="T19" fmla="*/ 25 h 42"/>
                <a:gd name="T20" fmla="*/ 4 w 31"/>
                <a:gd name="T21" fmla="*/ 20 h 42"/>
                <a:gd name="T22" fmla="*/ 9 w 31"/>
                <a:gd name="T23" fmla="*/ 18 h 42"/>
                <a:gd name="T24" fmla="*/ 16 w 31"/>
                <a:gd name="T25" fmla="*/ 17 h 42"/>
                <a:gd name="T26" fmla="*/ 19 w 31"/>
                <a:gd name="T27" fmla="*/ 17 h 42"/>
                <a:gd name="T28" fmla="*/ 19 w 31"/>
                <a:gd name="T29" fmla="*/ 14 h 42"/>
                <a:gd name="T30" fmla="*/ 18 w 31"/>
                <a:gd name="T31" fmla="*/ 10 h 42"/>
                <a:gd name="T32" fmla="*/ 16 w 31"/>
                <a:gd name="T33" fmla="*/ 9 h 42"/>
                <a:gd name="T34" fmla="*/ 13 w 31"/>
                <a:gd name="T35" fmla="*/ 10 h 42"/>
                <a:gd name="T36" fmla="*/ 12 w 31"/>
                <a:gd name="T37" fmla="*/ 13 h 42"/>
                <a:gd name="T38" fmla="*/ 1 w 31"/>
                <a:gd name="T39" fmla="*/ 13 h 42"/>
                <a:gd name="T40" fmla="*/ 2 w 31"/>
                <a:gd name="T41" fmla="*/ 8 h 42"/>
                <a:gd name="T42" fmla="*/ 5 w 31"/>
                <a:gd name="T43" fmla="*/ 4 h 42"/>
                <a:gd name="T44" fmla="*/ 10 w 31"/>
                <a:gd name="T45" fmla="*/ 1 h 42"/>
                <a:gd name="T46" fmla="*/ 16 w 31"/>
                <a:gd name="T47" fmla="*/ 0 h 42"/>
                <a:gd name="T48" fmla="*/ 21 w 31"/>
                <a:gd name="T49" fmla="*/ 1 h 42"/>
                <a:gd name="T50" fmla="*/ 26 w 31"/>
                <a:gd name="T51" fmla="*/ 3 h 42"/>
                <a:gd name="T52" fmla="*/ 29 w 31"/>
                <a:gd name="T53" fmla="*/ 8 h 42"/>
                <a:gd name="T54" fmla="*/ 30 w 31"/>
                <a:gd name="T55" fmla="*/ 14 h 42"/>
                <a:gd name="T56" fmla="*/ 30 w 31"/>
                <a:gd name="T57" fmla="*/ 32 h 42"/>
                <a:gd name="T58" fmla="*/ 30 w 31"/>
                <a:gd name="T59" fmla="*/ 35 h 42"/>
                <a:gd name="T60" fmla="*/ 30 w 31"/>
                <a:gd name="T61" fmla="*/ 37 h 42"/>
                <a:gd name="T62" fmla="*/ 31 w 31"/>
                <a:gd name="T63" fmla="*/ 39 h 42"/>
                <a:gd name="T64" fmla="*/ 31 w 31"/>
                <a:gd name="T65" fmla="*/ 41 h 42"/>
                <a:gd name="T66" fmla="*/ 31 w 31"/>
                <a:gd name="T67" fmla="*/ 42 h 42"/>
                <a:gd name="T68" fmla="*/ 21 w 31"/>
                <a:gd name="T69" fmla="*/ 42 h 42"/>
                <a:gd name="T70" fmla="*/ 14 w 31"/>
                <a:gd name="T71" fmla="*/ 34 h 42"/>
                <a:gd name="T72" fmla="*/ 17 w 31"/>
                <a:gd name="T73" fmla="*/ 33 h 42"/>
                <a:gd name="T74" fmla="*/ 19 w 31"/>
                <a:gd name="T75" fmla="*/ 32 h 42"/>
                <a:gd name="T76" fmla="*/ 19 w 31"/>
                <a:gd name="T77" fmla="*/ 23 h 42"/>
                <a:gd name="T78" fmla="*/ 17 w 31"/>
                <a:gd name="T79" fmla="*/ 23 h 42"/>
                <a:gd name="T80" fmla="*/ 14 w 31"/>
                <a:gd name="T81" fmla="*/ 24 h 42"/>
                <a:gd name="T82" fmla="*/ 12 w 31"/>
                <a:gd name="T83" fmla="*/ 25 h 42"/>
                <a:gd name="T84" fmla="*/ 11 w 31"/>
                <a:gd name="T85" fmla="*/ 27 h 42"/>
                <a:gd name="T86" fmla="*/ 11 w 31"/>
                <a:gd name="T87" fmla="*/ 29 h 42"/>
                <a:gd name="T88" fmla="*/ 12 w 31"/>
                <a:gd name="T89" fmla="*/ 33 h 42"/>
                <a:gd name="T90" fmla="*/ 14 w 31"/>
                <a:gd name="T91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" h="42">
                  <a:moveTo>
                    <a:pt x="21" y="42"/>
                  </a:moveTo>
                  <a:cubicBezTo>
                    <a:pt x="20" y="41"/>
                    <a:pt x="20" y="41"/>
                    <a:pt x="20" y="40"/>
                  </a:cubicBezTo>
                  <a:cubicBezTo>
                    <a:pt x="20" y="40"/>
                    <a:pt x="20" y="39"/>
                    <a:pt x="20" y="38"/>
                  </a:cubicBezTo>
                  <a:cubicBezTo>
                    <a:pt x="19" y="40"/>
                    <a:pt x="18" y="40"/>
                    <a:pt x="17" y="41"/>
                  </a:cubicBezTo>
                  <a:cubicBezTo>
                    <a:pt x="15" y="42"/>
                    <a:pt x="14" y="42"/>
                    <a:pt x="12" y="42"/>
                  </a:cubicBezTo>
                  <a:cubicBezTo>
                    <a:pt x="10" y="42"/>
                    <a:pt x="9" y="42"/>
                    <a:pt x="7" y="41"/>
                  </a:cubicBezTo>
                  <a:cubicBezTo>
                    <a:pt x="6" y="41"/>
                    <a:pt x="5" y="40"/>
                    <a:pt x="4" y="39"/>
                  </a:cubicBezTo>
                  <a:cubicBezTo>
                    <a:pt x="3" y="38"/>
                    <a:pt x="2" y="37"/>
                    <a:pt x="1" y="35"/>
                  </a:cubicBezTo>
                  <a:cubicBezTo>
                    <a:pt x="1" y="34"/>
                    <a:pt x="0" y="32"/>
                    <a:pt x="0" y="30"/>
                  </a:cubicBezTo>
                  <a:cubicBezTo>
                    <a:pt x="0" y="28"/>
                    <a:pt x="1" y="26"/>
                    <a:pt x="1" y="25"/>
                  </a:cubicBezTo>
                  <a:cubicBezTo>
                    <a:pt x="2" y="23"/>
                    <a:pt x="3" y="22"/>
                    <a:pt x="4" y="20"/>
                  </a:cubicBezTo>
                  <a:cubicBezTo>
                    <a:pt x="6" y="19"/>
                    <a:pt x="7" y="18"/>
                    <a:pt x="9" y="18"/>
                  </a:cubicBezTo>
                  <a:cubicBezTo>
                    <a:pt x="11" y="17"/>
                    <a:pt x="14" y="17"/>
                    <a:pt x="16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2"/>
                    <a:pt x="19" y="10"/>
                    <a:pt x="18" y="10"/>
                  </a:cubicBezTo>
                  <a:cubicBezTo>
                    <a:pt x="18" y="9"/>
                    <a:pt x="17" y="9"/>
                    <a:pt x="16" y="9"/>
                  </a:cubicBezTo>
                  <a:cubicBezTo>
                    <a:pt x="14" y="9"/>
                    <a:pt x="13" y="9"/>
                    <a:pt x="13" y="10"/>
                  </a:cubicBezTo>
                  <a:cubicBezTo>
                    <a:pt x="12" y="11"/>
                    <a:pt x="12" y="12"/>
                    <a:pt x="1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1"/>
                    <a:pt x="1" y="10"/>
                    <a:pt x="2" y="8"/>
                  </a:cubicBezTo>
                  <a:cubicBezTo>
                    <a:pt x="3" y="7"/>
                    <a:pt x="4" y="5"/>
                    <a:pt x="5" y="4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8" y="0"/>
                    <a:pt x="20" y="1"/>
                    <a:pt x="21" y="1"/>
                  </a:cubicBezTo>
                  <a:cubicBezTo>
                    <a:pt x="23" y="2"/>
                    <a:pt x="25" y="2"/>
                    <a:pt x="26" y="3"/>
                  </a:cubicBezTo>
                  <a:cubicBezTo>
                    <a:pt x="27" y="5"/>
                    <a:pt x="28" y="6"/>
                    <a:pt x="29" y="8"/>
                  </a:cubicBezTo>
                  <a:cubicBezTo>
                    <a:pt x="30" y="9"/>
                    <a:pt x="30" y="11"/>
                    <a:pt x="30" y="14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3"/>
                    <a:pt x="30" y="34"/>
                    <a:pt x="30" y="35"/>
                  </a:cubicBezTo>
                  <a:cubicBezTo>
                    <a:pt x="30" y="36"/>
                    <a:pt x="30" y="37"/>
                    <a:pt x="30" y="37"/>
                  </a:cubicBezTo>
                  <a:cubicBezTo>
                    <a:pt x="30" y="38"/>
                    <a:pt x="31" y="39"/>
                    <a:pt x="31" y="39"/>
                  </a:cubicBezTo>
                  <a:cubicBezTo>
                    <a:pt x="31" y="40"/>
                    <a:pt x="31" y="40"/>
                    <a:pt x="31" y="41"/>
                  </a:cubicBezTo>
                  <a:cubicBezTo>
                    <a:pt x="31" y="42"/>
                    <a:pt x="31" y="42"/>
                    <a:pt x="31" y="42"/>
                  </a:cubicBezTo>
                  <a:lnTo>
                    <a:pt x="21" y="42"/>
                  </a:lnTo>
                  <a:close/>
                  <a:moveTo>
                    <a:pt x="14" y="34"/>
                  </a:moveTo>
                  <a:cubicBezTo>
                    <a:pt x="16" y="34"/>
                    <a:pt x="17" y="34"/>
                    <a:pt x="17" y="33"/>
                  </a:cubicBezTo>
                  <a:cubicBezTo>
                    <a:pt x="18" y="33"/>
                    <a:pt x="19" y="32"/>
                    <a:pt x="19" y="3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6" y="23"/>
                    <a:pt x="15" y="23"/>
                    <a:pt x="14" y="24"/>
                  </a:cubicBezTo>
                  <a:cubicBezTo>
                    <a:pt x="13" y="24"/>
                    <a:pt x="13" y="24"/>
                    <a:pt x="12" y="25"/>
                  </a:cubicBezTo>
                  <a:cubicBezTo>
                    <a:pt x="12" y="26"/>
                    <a:pt x="11" y="26"/>
                    <a:pt x="11" y="27"/>
                  </a:cubicBezTo>
                  <a:cubicBezTo>
                    <a:pt x="11" y="28"/>
                    <a:pt x="11" y="29"/>
                    <a:pt x="11" y="29"/>
                  </a:cubicBezTo>
                  <a:cubicBezTo>
                    <a:pt x="11" y="31"/>
                    <a:pt x="11" y="32"/>
                    <a:pt x="12" y="33"/>
                  </a:cubicBezTo>
                  <a:cubicBezTo>
                    <a:pt x="12" y="34"/>
                    <a:pt x="13" y="34"/>
                    <a:pt x="14" y="34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03" name="Freeform 866"/>
            <p:cNvSpPr>
              <a:spLocks/>
            </p:cNvSpPr>
            <p:nvPr/>
          </p:nvSpPr>
          <p:spPr bwMode="auto">
            <a:xfrm>
              <a:off x="4654549" y="5018088"/>
              <a:ext cx="53975" cy="114300"/>
            </a:xfrm>
            <a:custGeom>
              <a:avLst/>
              <a:gdLst>
                <a:gd name="T0" fmla="*/ 20 w 20"/>
                <a:gd name="T1" fmla="*/ 11 h 42"/>
                <a:gd name="T2" fmla="*/ 18 w 20"/>
                <a:gd name="T3" fmla="*/ 11 h 42"/>
                <a:gd name="T4" fmla="*/ 16 w 20"/>
                <a:gd name="T5" fmla="*/ 11 h 42"/>
                <a:gd name="T6" fmla="*/ 12 w 20"/>
                <a:gd name="T7" fmla="*/ 12 h 42"/>
                <a:gd name="T8" fmla="*/ 10 w 20"/>
                <a:gd name="T9" fmla="*/ 15 h 42"/>
                <a:gd name="T10" fmla="*/ 10 w 20"/>
                <a:gd name="T11" fmla="*/ 42 h 42"/>
                <a:gd name="T12" fmla="*/ 0 w 20"/>
                <a:gd name="T13" fmla="*/ 42 h 42"/>
                <a:gd name="T14" fmla="*/ 0 w 20"/>
                <a:gd name="T15" fmla="*/ 1 h 42"/>
                <a:gd name="T16" fmla="*/ 10 w 20"/>
                <a:gd name="T17" fmla="*/ 1 h 42"/>
                <a:gd name="T18" fmla="*/ 10 w 20"/>
                <a:gd name="T19" fmla="*/ 5 h 42"/>
                <a:gd name="T20" fmla="*/ 13 w 20"/>
                <a:gd name="T21" fmla="*/ 2 h 42"/>
                <a:gd name="T22" fmla="*/ 17 w 20"/>
                <a:gd name="T23" fmla="*/ 0 h 42"/>
                <a:gd name="T24" fmla="*/ 18 w 20"/>
                <a:gd name="T25" fmla="*/ 0 h 42"/>
                <a:gd name="T26" fmla="*/ 20 w 20"/>
                <a:gd name="T27" fmla="*/ 1 h 42"/>
                <a:gd name="T28" fmla="*/ 20 w 20"/>
                <a:gd name="T2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42">
                  <a:moveTo>
                    <a:pt x="20" y="11"/>
                  </a:moveTo>
                  <a:cubicBezTo>
                    <a:pt x="19" y="11"/>
                    <a:pt x="19" y="11"/>
                    <a:pt x="18" y="11"/>
                  </a:cubicBezTo>
                  <a:cubicBezTo>
                    <a:pt x="17" y="11"/>
                    <a:pt x="17" y="11"/>
                    <a:pt x="16" y="11"/>
                  </a:cubicBezTo>
                  <a:cubicBezTo>
                    <a:pt x="15" y="11"/>
                    <a:pt x="13" y="11"/>
                    <a:pt x="12" y="12"/>
                  </a:cubicBezTo>
                  <a:cubicBezTo>
                    <a:pt x="11" y="13"/>
                    <a:pt x="11" y="14"/>
                    <a:pt x="10" y="15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4"/>
                    <a:pt x="12" y="3"/>
                    <a:pt x="13" y="2"/>
                  </a:cubicBezTo>
                  <a:cubicBezTo>
                    <a:pt x="14" y="1"/>
                    <a:pt x="15" y="0"/>
                    <a:pt x="17" y="0"/>
                  </a:cubicBezTo>
                  <a:cubicBezTo>
                    <a:pt x="17" y="0"/>
                    <a:pt x="18" y="0"/>
                    <a:pt x="18" y="0"/>
                  </a:cubicBezTo>
                  <a:cubicBezTo>
                    <a:pt x="19" y="0"/>
                    <a:pt x="19" y="1"/>
                    <a:pt x="20" y="1"/>
                  </a:cubicBezTo>
                  <a:lnTo>
                    <a:pt x="20" y="1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04" name="Freeform 867"/>
            <p:cNvSpPr>
              <a:spLocks noEditPoints="1"/>
            </p:cNvSpPr>
            <p:nvPr/>
          </p:nvSpPr>
          <p:spPr bwMode="auto">
            <a:xfrm>
              <a:off x="4716462" y="4975225"/>
              <a:ext cx="85725" cy="157163"/>
            </a:xfrm>
            <a:custGeom>
              <a:avLst/>
              <a:gdLst>
                <a:gd name="T0" fmla="*/ 0 w 32"/>
                <a:gd name="T1" fmla="*/ 36 h 58"/>
                <a:gd name="T2" fmla="*/ 3 w 32"/>
                <a:gd name="T3" fmla="*/ 21 h 58"/>
                <a:gd name="T4" fmla="*/ 13 w 32"/>
                <a:gd name="T5" fmla="*/ 16 h 58"/>
                <a:gd name="T6" fmla="*/ 18 w 32"/>
                <a:gd name="T7" fmla="*/ 17 h 58"/>
                <a:gd name="T8" fmla="*/ 21 w 32"/>
                <a:gd name="T9" fmla="*/ 20 h 58"/>
                <a:gd name="T10" fmla="*/ 21 w 32"/>
                <a:gd name="T11" fmla="*/ 0 h 58"/>
                <a:gd name="T12" fmla="*/ 32 w 32"/>
                <a:gd name="T13" fmla="*/ 0 h 58"/>
                <a:gd name="T14" fmla="*/ 32 w 32"/>
                <a:gd name="T15" fmla="*/ 58 h 58"/>
                <a:gd name="T16" fmla="*/ 22 w 32"/>
                <a:gd name="T17" fmla="*/ 58 h 58"/>
                <a:gd name="T18" fmla="*/ 21 w 32"/>
                <a:gd name="T19" fmla="*/ 53 h 58"/>
                <a:gd name="T20" fmla="*/ 18 w 32"/>
                <a:gd name="T21" fmla="*/ 57 h 58"/>
                <a:gd name="T22" fmla="*/ 13 w 32"/>
                <a:gd name="T23" fmla="*/ 58 h 58"/>
                <a:gd name="T24" fmla="*/ 3 w 32"/>
                <a:gd name="T25" fmla="*/ 53 h 58"/>
                <a:gd name="T26" fmla="*/ 0 w 32"/>
                <a:gd name="T27" fmla="*/ 39 h 58"/>
                <a:gd name="T28" fmla="*/ 0 w 32"/>
                <a:gd name="T29" fmla="*/ 36 h 58"/>
                <a:gd name="T30" fmla="*/ 11 w 32"/>
                <a:gd name="T31" fmla="*/ 39 h 58"/>
                <a:gd name="T32" fmla="*/ 11 w 32"/>
                <a:gd name="T33" fmla="*/ 44 h 58"/>
                <a:gd name="T34" fmla="*/ 12 w 32"/>
                <a:gd name="T35" fmla="*/ 47 h 58"/>
                <a:gd name="T36" fmla="*/ 13 w 32"/>
                <a:gd name="T37" fmla="*/ 49 h 58"/>
                <a:gd name="T38" fmla="*/ 16 w 32"/>
                <a:gd name="T39" fmla="*/ 49 h 58"/>
                <a:gd name="T40" fmla="*/ 19 w 32"/>
                <a:gd name="T41" fmla="*/ 49 h 58"/>
                <a:gd name="T42" fmla="*/ 21 w 32"/>
                <a:gd name="T43" fmla="*/ 47 h 58"/>
                <a:gd name="T44" fmla="*/ 21 w 32"/>
                <a:gd name="T45" fmla="*/ 28 h 58"/>
                <a:gd name="T46" fmla="*/ 19 w 32"/>
                <a:gd name="T47" fmla="*/ 26 h 58"/>
                <a:gd name="T48" fmla="*/ 16 w 32"/>
                <a:gd name="T49" fmla="*/ 25 h 58"/>
                <a:gd name="T50" fmla="*/ 14 w 32"/>
                <a:gd name="T51" fmla="*/ 26 h 58"/>
                <a:gd name="T52" fmla="*/ 12 w 32"/>
                <a:gd name="T53" fmla="*/ 28 h 58"/>
                <a:gd name="T54" fmla="*/ 11 w 32"/>
                <a:gd name="T55" fmla="*/ 31 h 58"/>
                <a:gd name="T56" fmla="*/ 11 w 32"/>
                <a:gd name="T57" fmla="*/ 36 h 58"/>
                <a:gd name="T58" fmla="*/ 11 w 32"/>
                <a:gd name="T59" fmla="*/ 3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" h="58">
                  <a:moveTo>
                    <a:pt x="0" y="36"/>
                  </a:moveTo>
                  <a:cubicBezTo>
                    <a:pt x="0" y="29"/>
                    <a:pt x="1" y="24"/>
                    <a:pt x="3" y="21"/>
                  </a:cubicBezTo>
                  <a:cubicBezTo>
                    <a:pt x="6" y="18"/>
                    <a:pt x="9" y="16"/>
                    <a:pt x="13" y="16"/>
                  </a:cubicBezTo>
                  <a:cubicBezTo>
                    <a:pt x="15" y="16"/>
                    <a:pt x="16" y="17"/>
                    <a:pt x="18" y="17"/>
                  </a:cubicBezTo>
                  <a:cubicBezTo>
                    <a:pt x="19" y="18"/>
                    <a:pt x="20" y="19"/>
                    <a:pt x="21" y="2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5"/>
                    <a:pt x="19" y="56"/>
                    <a:pt x="18" y="57"/>
                  </a:cubicBezTo>
                  <a:cubicBezTo>
                    <a:pt x="16" y="58"/>
                    <a:pt x="15" y="58"/>
                    <a:pt x="13" y="58"/>
                  </a:cubicBezTo>
                  <a:cubicBezTo>
                    <a:pt x="9" y="58"/>
                    <a:pt x="5" y="57"/>
                    <a:pt x="3" y="53"/>
                  </a:cubicBezTo>
                  <a:cubicBezTo>
                    <a:pt x="1" y="50"/>
                    <a:pt x="0" y="45"/>
                    <a:pt x="0" y="39"/>
                  </a:cubicBezTo>
                  <a:lnTo>
                    <a:pt x="0" y="36"/>
                  </a:lnTo>
                  <a:close/>
                  <a:moveTo>
                    <a:pt x="11" y="39"/>
                  </a:moveTo>
                  <a:cubicBezTo>
                    <a:pt x="11" y="41"/>
                    <a:pt x="11" y="42"/>
                    <a:pt x="11" y="44"/>
                  </a:cubicBezTo>
                  <a:cubicBezTo>
                    <a:pt x="11" y="45"/>
                    <a:pt x="11" y="46"/>
                    <a:pt x="12" y="47"/>
                  </a:cubicBezTo>
                  <a:cubicBezTo>
                    <a:pt x="12" y="48"/>
                    <a:pt x="13" y="48"/>
                    <a:pt x="13" y="49"/>
                  </a:cubicBezTo>
                  <a:cubicBezTo>
                    <a:pt x="14" y="49"/>
                    <a:pt x="15" y="49"/>
                    <a:pt x="16" y="49"/>
                  </a:cubicBezTo>
                  <a:cubicBezTo>
                    <a:pt x="17" y="49"/>
                    <a:pt x="18" y="49"/>
                    <a:pt x="19" y="49"/>
                  </a:cubicBezTo>
                  <a:cubicBezTo>
                    <a:pt x="20" y="48"/>
                    <a:pt x="20" y="48"/>
                    <a:pt x="21" y="47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0" y="27"/>
                    <a:pt x="20" y="26"/>
                    <a:pt x="19" y="26"/>
                  </a:cubicBezTo>
                  <a:cubicBezTo>
                    <a:pt x="18" y="25"/>
                    <a:pt x="17" y="25"/>
                    <a:pt x="16" y="25"/>
                  </a:cubicBezTo>
                  <a:cubicBezTo>
                    <a:pt x="15" y="25"/>
                    <a:pt x="14" y="25"/>
                    <a:pt x="14" y="26"/>
                  </a:cubicBezTo>
                  <a:cubicBezTo>
                    <a:pt x="13" y="26"/>
                    <a:pt x="12" y="27"/>
                    <a:pt x="12" y="28"/>
                  </a:cubicBezTo>
                  <a:cubicBezTo>
                    <a:pt x="11" y="29"/>
                    <a:pt x="11" y="30"/>
                    <a:pt x="11" y="31"/>
                  </a:cubicBezTo>
                  <a:cubicBezTo>
                    <a:pt x="11" y="33"/>
                    <a:pt x="11" y="34"/>
                    <a:pt x="11" y="36"/>
                  </a:cubicBezTo>
                  <a:lnTo>
                    <a:pt x="11" y="39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05" name="Freeform 868"/>
            <p:cNvSpPr>
              <a:spLocks/>
            </p:cNvSpPr>
            <p:nvPr/>
          </p:nvSpPr>
          <p:spPr bwMode="auto">
            <a:xfrm>
              <a:off x="4865687" y="4972050"/>
              <a:ext cx="61913" cy="160338"/>
            </a:xfrm>
            <a:custGeom>
              <a:avLst/>
              <a:gdLst>
                <a:gd name="T0" fmla="*/ 5 w 23"/>
                <a:gd name="T1" fmla="*/ 59 h 59"/>
                <a:gd name="T2" fmla="*/ 5 w 23"/>
                <a:gd name="T3" fmla="*/ 26 h 59"/>
                <a:gd name="T4" fmla="*/ 0 w 23"/>
                <a:gd name="T5" fmla="*/ 26 h 59"/>
                <a:gd name="T6" fmla="*/ 0 w 23"/>
                <a:gd name="T7" fmla="*/ 18 h 59"/>
                <a:gd name="T8" fmla="*/ 5 w 23"/>
                <a:gd name="T9" fmla="*/ 18 h 59"/>
                <a:gd name="T10" fmla="*/ 5 w 23"/>
                <a:gd name="T11" fmla="*/ 15 h 59"/>
                <a:gd name="T12" fmla="*/ 5 w 23"/>
                <a:gd name="T13" fmla="*/ 8 h 59"/>
                <a:gd name="T14" fmla="*/ 8 w 23"/>
                <a:gd name="T15" fmla="*/ 4 h 59"/>
                <a:gd name="T16" fmla="*/ 12 w 23"/>
                <a:gd name="T17" fmla="*/ 1 h 59"/>
                <a:gd name="T18" fmla="*/ 18 w 23"/>
                <a:gd name="T19" fmla="*/ 0 h 59"/>
                <a:gd name="T20" fmla="*/ 20 w 23"/>
                <a:gd name="T21" fmla="*/ 0 h 59"/>
                <a:gd name="T22" fmla="*/ 23 w 23"/>
                <a:gd name="T23" fmla="*/ 1 h 59"/>
                <a:gd name="T24" fmla="*/ 23 w 23"/>
                <a:gd name="T25" fmla="*/ 9 h 59"/>
                <a:gd name="T26" fmla="*/ 20 w 23"/>
                <a:gd name="T27" fmla="*/ 9 h 59"/>
                <a:gd name="T28" fmla="*/ 16 w 23"/>
                <a:gd name="T29" fmla="*/ 10 h 59"/>
                <a:gd name="T30" fmla="*/ 15 w 23"/>
                <a:gd name="T31" fmla="*/ 15 h 59"/>
                <a:gd name="T32" fmla="*/ 15 w 23"/>
                <a:gd name="T33" fmla="*/ 18 h 59"/>
                <a:gd name="T34" fmla="*/ 22 w 23"/>
                <a:gd name="T35" fmla="*/ 18 h 59"/>
                <a:gd name="T36" fmla="*/ 22 w 23"/>
                <a:gd name="T37" fmla="*/ 26 h 59"/>
                <a:gd name="T38" fmla="*/ 15 w 23"/>
                <a:gd name="T39" fmla="*/ 26 h 59"/>
                <a:gd name="T40" fmla="*/ 15 w 23"/>
                <a:gd name="T41" fmla="*/ 59 h 59"/>
                <a:gd name="T42" fmla="*/ 5 w 23"/>
                <a:gd name="T43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59">
                  <a:moveTo>
                    <a:pt x="5" y="59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2"/>
                    <a:pt x="5" y="10"/>
                    <a:pt x="5" y="8"/>
                  </a:cubicBezTo>
                  <a:cubicBezTo>
                    <a:pt x="6" y="7"/>
                    <a:pt x="7" y="5"/>
                    <a:pt x="8" y="4"/>
                  </a:cubicBezTo>
                  <a:cubicBezTo>
                    <a:pt x="9" y="3"/>
                    <a:pt x="11" y="2"/>
                    <a:pt x="12" y="1"/>
                  </a:cubicBezTo>
                  <a:cubicBezTo>
                    <a:pt x="14" y="1"/>
                    <a:pt x="16" y="0"/>
                    <a:pt x="18" y="0"/>
                  </a:cubicBezTo>
                  <a:cubicBezTo>
                    <a:pt x="19" y="0"/>
                    <a:pt x="19" y="0"/>
                    <a:pt x="20" y="0"/>
                  </a:cubicBezTo>
                  <a:cubicBezTo>
                    <a:pt x="21" y="1"/>
                    <a:pt x="22" y="1"/>
                    <a:pt x="23" y="1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9"/>
                    <a:pt x="21" y="9"/>
                    <a:pt x="20" y="9"/>
                  </a:cubicBezTo>
                  <a:cubicBezTo>
                    <a:pt x="18" y="9"/>
                    <a:pt x="17" y="10"/>
                    <a:pt x="16" y="10"/>
                  </a:cubicBezTo>
                  <a:cubicBezTo>
                    <a:pt x="16" y="11"/>
                    <a:pt x="15" y="13"/>
                    <a:pt x="15" y="15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59"/>
                    <a:pt x="15" y="59"/>
                    <a:pt x="15" y="59"/>
                  </a:cubicBezTo>
                  <a:lnTo>
                    <a:pt x="5" y="59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06" name="Freeform 869"/>
            <p:cNvSpPr>
              <a:spLocks/>
            </p:cNvSpPr>
            <p:nvPr/>
          </p:nvSpPr>
          <p:spPr bwMode="auto">
            <a:xfrm>
              <a:off x="4937124" y="5018088"/>
              <a:ext cx="53975" cy="114300"/>
            </a:xfrm>
            <a:custGeom>
              <a:avLst/>
              <a:gdLst>
                <a:gd name="T0" fmla="*/ 20 w 20"/>
                <a:gd name="T1" fmla="*/ 11 h 42"/>
                <a:gd name="T2" fmla="*/ 19 w 20"/>
                <a:gd name="T3" fmla="*/ 11 h 42"/>
                <a:gd name="T4" fmla="*/ 17 w 20"/>
                <a:gd name="T5" fmla="*/ 11 h 42"/>
                <a:gd name="T6" fmla="*/ 13 w 20"/>
                <a:gd name="T7" fmla="*/ 12 h 42"/>
                <a:gd name="T8" fmla="*/ 11 w 20"/>
                <a:gd name="T9" fmla="*/ 15 h 42"/>
                <a:gd name="T10" fmla="*/ 11 w 20"/>
                <a:gd name="T11" fmla="*/ 42 h 42"/>
                <a:gd name="T12" fmla="*/ 0 w 20"/>
                <a:gd name="T13" fmla="*/ 42 h 42"/>
                <a:gd name="T14" fmla="*/ 0 w 20"/>
                <a:gd name="T15" fmla="*/ 1 h 42"/>
                <a:gd name="T16" fmla="*/ 10 w 20"/>
                <a:gd name="T17" fmla="*/ 1 h 42"/>
                <a:gd name="T18" fmla="*/ 11 w 20"/>
                <a:gd name="T19" fmla="*/ 5 h 42"/>
                <a:gd name="T20" fmla="*/ 13 w 20"/>
                <a:gd name="T21" fmla="*/ 2 h 42"/>
                <a:gd name="T22" fmla="*/ 17 w 20"/>
                <a:gd name="T23" fmla="*/ 0 h 42"/>
                <a:gd name="T24" fmla="*/ 19 w 20"/>
                <a:gd name="T25" fmla="*/ 0 h 42"/>
                <a:gd name="T26" fmla="*/ 20 w 20"/>
                <a:gd name="T27" fmla="*/ 1 h 42"/>
                <a:gd name="T28" fmla="*/ 20 w 20"/>
                <a:gd name="T2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42">
                  <a:moveTo>
                    <a:pt x="20" y="11"/>
                  </a:moveTo>
                  <a:cubicBezTo>
                    <a:pt x="20" y="11"/>
                    <a:pt x="19" y="11"/>
                    <a:pt x="19" y="11"/>
                  </a:cubicBezTo>
                  <a:cubicBezTo>
                    <a:pt x="18" y="11"/>
                    <a:pt x="17" y="11"/>
                    <a:pt x="17" y="11"/>
                  </a:cubicBezTo>
                  <a:cubicBezTo>
                    <a:pt x="15" y="11"/>
                    <a:pt x="14" y="11"/>
                    <a:pt x="13" y="12"/>
                  </a:cubicBezTo>
                  <a:cubicBezTo>
                    <a:pt x="12" y="13"/>
                    <a:pt x="11" y="14"/>
                    <a:pt x="11" y="15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4"/>
                    <a:pt x="12" y="3"/>
                    <a:pt x="13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8" y="0"/>
                    <a:pt x="18" y="0"/>
                    <a:pt x="19" y="0"/>
                  </a:cubicBezTo>
                  <a:cubicBezTo>
                    <a:pt x="20" y="0"/>
                    <a:pt x="20" y="1"/>
                    <a:pt x="20" y="1"/>
                  </a:cubicBezTo>
                  <a:lnTo>
                    <a:pt x="20" y="1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07" name="Freeform 870"/>
            <p:cNvSpPr>
              <a:spLocks noEditPoints="1"/>
            </p:cNvSpPr>
            <p:nvPr/>
          </p:nvSpPr>
          <p:spPr bwMode="auto">
            <a:xfrm>
              <a:off x="4999037" y="5018088"/>
              <a:ext cx="87313" cy="114300"/>
            </a:xfrm>
            <a:custGeom>
              <a:avLst/>
              <a:gdLst>
                <a:gd name="T0" fmla="*/ 21 w 32"/>
                <a:gd name="T1" fmla="*/ 42 h 42"/>
                <a:gd name="T2" fmla="*/ 20 w 32"/>
                <a:gd name="T3" fmla="*/ 40 h 42"/>
                <a:gd name="T4" fmla="*/ 20 w 32"/>
                <a:gd name="T5" fmla="*/ 38 h 42"/>
                <a:gd name="T6" fmla="*/ 17 w 32"/>
                <a:gd name="T7" fmla="*/ 41 h 42"/>
                <a:gd name="T8" fmla="*/ 12 w 32"/>
                <a:gd name="T9" fmla="*/ 42 h 42"/>
                <a:gd name="T10" fmla="*/ 8 w 32"/>
                <a:gd name="T11" fmla="*/ 41 h 42"/>
                <a:gd name="T12" fmla="*/ 4 w 32"/>
                <a:gd name="T13" fmla="*/ 39 h 42"/>
                <a:gd name="T14" fmla="*/ 1 w 32"/>
                <a:gd name="T15" fmla="*/ 35 h 42"/>
                <a:gd name="T16" fmla="*/ 0 w 32"/>
                <a:gd name="T17" fmla="*/ 30 h 42"/>
                <a:gd name="T18" fmla="*/ 1 w 32"/>
                <a:gd name="T19" fmla="*/ 25 h 42"/>
                <a:gd name="T20" fmla="*/ 4 w 32"/>
                <a:gd name="T21" fmla="*/ 20 h 42"/>
                <a:gd name="T22" fmla="*/ 9 w 32"/>
                <a:gd name="T23" fmla="*/ 18 h 42"/>
                <a:gd name="T24" fmla="*/ 17 w 32"/>
                <a:gd name="T25" fmla="*/ 17 h 42"/>
                <a:gd name="T26" fmla="*/ 19 w 32"/>
                <a:gd name="T27" fmla="*/ 17 h 42"/>
                <a:gd name="T28" fmla="*/ 19 w 32"/>
                <a:gd name="T29" fmla="*/ 14 h 42"/>
                <a:gd name="T30" fmla="*/ 19 w 32"/>
                <a:gd name="T31" fmla="*/ 10 h 42"/>
                <a:gd name="T32" fmla="*/ 16 w 32"/>
                <a:gd name="T33" fmla="*/ 9 h 42"/>
                <a:gd name="T34" fmla="*/ 13 w 32"/>
                <a:gd name="T35" fmla="*/ 10 h 42"/>
                <a:gd name="T36" fmla="*/ 12 w 32"/>
                <a:gd name="T37" fmla="*/ 13 h 42"/>
                <a:gd name="T38" fmla="*/ 1 w 32"/>
                <a:gd name="T39" fmla="*/ 13 h 42"/>
                <a:gd name="T40" fmla="*/ 2 w 32"/>
                <a:gd name="T41" fmla="*/ 8 h 42"/>
                <a:gd name="T42" fmla="*/ 5 w 32"/>
                <a:gd name="T43" fmla="*/ 4 h 42"/>
                <a:gd name="T44" fmla="*/ 10 w 32"/>
                <a:gd name="T45" fmla="*/ 1 h 42"/>
                <a:gd name="T46" fmla="*/ 16 w 32"/>
                <a:gd name="T47" fmla="*/ 0 h 42"/>
                <a:gd name="T48" fmla="*/ 22 w 32"/>
                <a:gd name="T49" fmla="*/ 1 h 42"/>
                <a:gd name="T50" fmla="*/ 26 w 32"/>
                <a:gd name="T51" fmla="*/ 3 h 42"/>
                <a:gd name="T52" fmla="*/ 29 w 32"/>
                <a:gd name="T53" fmla="*/ 8 h 42"/>
                <a:gd name="T54" fmla="*/ 30 w 32"/>
                <a:gd name="T55" fmla="*/ 14 h 42"/>
                <a:gd name="T56" fmla="*/ 30 w 32"/>
                <a:gd name="T57" fmla="*/ 32 h 42"/>
                <a:gd name="T58" fmla="*/ 30 w 32"/>
                <a:gd name="T59" fmla="*/ 35 h 42"/>
                <a:gd name="T60" fmla="*/ 30 w 32"/>
                <a:gd name="T61" fmla="*/ 37 h 42"/>
                <a:gd name="T62" fmla="*/ 31 w 32"/>
                <a:gd name="T63" fmla="*/ 39 h 42"/>
                <a:gd name="T64" fmla="*/ 32 w 32"/>
                <a:gd name="T65" fmla="*/ 41 h 42"/>
                <a:gd name="T66" fmla="*/ 32 w 32"/>
                <a:gd name="T67" fmla="*/ 42 h 42"/>
                <a:gd name="T68" fmla="*/ 21 w 32"/>
                <a:gd name="T69" fmla="*/ 42 h 42"/>
                <a:gd name="T70" fmla="*/ 15 w 32"/>
                <a:gd name="T71" fmla="*/ 34 h 42"/>
                <a:gd name="T72" fmla="*/ 18 w 32"/>
                <a:gd name="T73" fmla="*/ 33 h 42"/>
                <a:gd name="T74" fmla="*/ 19 w 32"/>
                <a:gd name="T75" fmla="*/ 32 h 42"/>
                <a:gd name="T76" fmla="*/ 19 w 32"/>
                <a:gd name="T77" fmla="*/ 23 h 42"/>
                <a:gd name="T78" fmla="*/ 17 w 32"/>
                <a:gd name="T79" fmla="*/ 23 h 42"/>
                <a:gd name="T80" fmla="*/ 14 w 32"/>
                <a:gd name="T81" fmla="*/ 24 h 42"/>
                <a:gd name="T82" fmla="*/ 13 w 32"/>
                <a:gd name="T83" fmla="*/ 25 h 42"/>
                <a:gd name="T84" fmla="*/ 11 w 32"/>
                <a:gd name="T85" fmla="*/ 27 h 42"/>
                <a:gd name="T86" fmla="*/ 11 w 32"/>
                <a:gd name="T87" fmla="*/ 29 h 42"/>
                <a:gd name="T88" fmla="*/ 12 w 32"/>
                <a:gd name="T89" fmla="*/ 33 h 42"/>
                <a:gd name="T90" fmla="*/ 15 w 32"/>
                <a:gd name="T91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2">
                  <a:moveTo>
                    <a:pt x="21" y="42"/>
                  </a:moveTo>
                  <a:cubicBezTo>
                    <a:pt x="21" y="41"/>
                    <a:pt x="21" y="41"/>
                    <a:pt x="20" y="40"/>
                  </a:cubicBezTo>
                  <a:cubicBezTo>
                    <a:pt x="20" y="40"/>
                    <a:pt x="20" y="39"/>
                    <a:pt x="20" y="38"/>
                  </a:cubicBezTo>
                  <a:cubicBezTo>
                    <a:pt x="19" y="40"/>
                    <a:pt x="18" y="40"/>
                    <a:pt x="17" y="41"/>
                  </a:cubicBezTo>
                  <a:cubicBezTo>
                    <a:pt x="16" y="42"/>
                    <a:pt x="14" y="42"/>
                    <a:pt x="12" y="42"/>
                  </a:cubicBezTo>
                  <a:cubicBezTo>
                    <a:pt x="11" y="42"/>
                    <a:pt x="9" y="42"/>
                    <a:pt x="8" y="41"/>
                  </a:cubicBezTo>
                  <a:cubicBezTo>
                    <a:pt x="6" y="41"/>
                    <a:pt x="5" y="40"/>
                    <a:pt x="4" y="39"/>
                  </a:cubicBezTo>
                  <a:cubicBezTo>
                    <a:pt x="3" y="38"/>
                    <a:pt x="2" y="37"/>
                    <a:pt x="1" y="35"/>
                  </a:cubicBezTo>
                  <a:cubicBezTo>
                    <a:pt x="1" y="34"/>
                    <a:pt x="0" y="32"/>
                    <a:pt x="0" y="30"/>
                  </a:cubicBezTo>
                  <a:cubicBezTo>
                    <a:pt x="0" y="28"/>
                    <a:pt x="1" y="26"/>
                    <a:pt x="1" y="25"/>
                  </a:cubicBezTo>
                  <a:cubicBezTo>
                    <a:pt x="2" y="23"/>
                    <a:pt x="3" y="22"/>
                    <a:pt x="4" y="20"/>
                  </a:cubicBezTo>
                  <a:cubicBezTo>
                    <a:pt x="6" y="19"/>
                    <a:pt x="7" y="18"/>
                    <a:pt x="9" y="18"/>
                  </a:cubicBezTo>
                  <a:cubicBezTo>
                    <a:pt x="11" y="17"/>
                    <a:pt x="14" y="17"/>
                    <a:pt x="17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2"/>
                    <a:pt x="19" y="10"/>
                    <a:pt x="19" y="10"/>
                  </a:cubicBezTo>
                  <a:cubicBezTo>
                    <a:pt x="18" y="9"/>
                    <a:pt x="17" y="9"/>
                    <a:pt x="16" y="9"/>
                  </a:cubicBezTo>
                  <a:cubicBezTo>
                    <a:pt x="14" y="9"/>
                    <a:pt x="13" y="9"/>
                    <a:pt x="13" y="10"/>
                  </a:cubicBezTo>
                  <a:cubicBezTo>
                    <a:pt x="12" y="11"/>
                    <a:pt x="12" y="12"/>
                    <a:pt x="1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1"/>
                    <a:pt x="2" y="10"/>
                    <a:pt x="2" y="8"/>
                  </a:cubicBezTo>
                  <a:cubicBezTo>
                    <a:pt x="3" y="7"/>
                    <a:pt x="4" y="5"/>
                    <a:pt x="5" y="4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8" y="0"/>
                    <a:pt x="20" y="1"/>
                    <a:pt x="22" y="1"/>
                  </a:cubicBezTo>
                  <a:cubicBezTo>
                    <a:pt x="23" y="2"/>
                    <a:pt x="25" y="2"/>
                    <a:pt x="26" y="3"/>
                  </a:cubicBezTo>
                  <a:cubicBezTo>
                    <a:pt x="27" y="5"/>
                    <a:pt x="28" y="6"/>
                    <a:pt x="29" y="8"/>
                  </a:cubicBezTo>
                  <a:cubicBezTo>
                    <a:pt x="30" y="9"/>
                    <a:pt x="30" y="11"/>
                    <a:pt x="30" y="14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3"/>
                    <a:pt x="30" y="34"/>
                    <a:pt x="30" y="35"/>
                  </a:cubicBezTo>
                  <a:cubicBezTo>
                    <a:pt x="30" y="36"/>
                    <a:pt x="30" y="37"/>
                    <a:pt x="30" y="37"/>
                  </a:cubicBezTo>
                  <a:cubicBezTo>
                    <a:pt x="31" y="38"/>
                    <a:pt x="31" y="39"/>
                    <a:pt x="31" y="39"/>
                  </a:cubicBezTo>
                  <a:cubicBezTo>
                    <a:pt x="31" y="40"/>
                    <a:pt x="31" y="40"/>
                    <a:pt x="32" y="41"/>
                  </a:cubicBezTo>
                  <a:cubicBezTo>
                    <a:pt x="32" y="42"/>
                    <a:pt x="32" y="42"/>
                    <a:pt x="32" y="42"/>
                  </a:cubicBezTo>
                  <a:lnTo>
                    <a:pt x="21" y="42"/>
                  </a:lnTo>
                  <a:close/>
                  <a:moveTo>
                    <a:pt x="15" y="34"/>
                  </a:moveTo>
                  <a:cubicBezTo>
                    <a:pt x="16" y="34"/>
                    <a:pt x="17" y="34"/>
                    <a:pt x="18" y="33"/>
                  </a:cubicBezTo>
                  <a:cubicBezTo>
                    <a:pt x="18" y="33"/>
                    <a:pt x="19" y="32"/>
                    <a:pt x="19" y="3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6" y="23"/>
                    <a:pt x="15" y="23"/>
                    <a:pt x="14" y="24"/>
                  </a:cubicBezTo>
                  <a:cubicBezTo>
                    <a:pt x="14" y="24"/>
                    <a:pt x="13" y="24"/>
                    <a:pt x="13" y="25"/>
                  </a:cubicBezTo>
                  <a:cubicBezTo>
                    <a:pt x="12" y="26"/>
                    <a:pt x="12" y="26"/>
                    <a:pt x="11" y="27"/>
                  </a:cubicBezTo>
                  <a:cubicBezTo>
                    <a:pt x="11" y="28"/>
                    <a:pt x="11" y="29"/>
                    <a:pt x="11" y="29"/>
                  </a:cubicBezTo>
                  <a:cubicBezTo>
                    <a:pt x="11" y="31"/>
                    <a:pt x="11" y="32"/>
                    <a:pt x="12" y="33"/>
                  </a:cubicBezTo>
                  <a:cubicBezTo>
                    <a:pt x="13" y="34"/>
                    <a:pt x="14" y="34"/>
                    <a:pt x="15" y="34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08" name="Freeform 871"/>
            <p:cNvSpPr>
              <a:spLocks/>
            </p:cNvSpPr>
            <p:nvPr/>
          </p:nvSpPr>
          <p:spPr bwMode="auto">
            <a:xfrm>
              <a:off x="5102224" y="5021263"/>
              <a:ext cx="80963" cy="111125"/>
            </a:xfrm>
            <a:custGeom>
              <a:avLst/>
              <a:gdLst>
                <a:gd name="T0" fmla="*/ 20 w 30"/>
                <a:gd name="T1" fmla="*/ 37 h 41"/>
                <a:gd name="T2" fmla="*/ 16 w 30"/>
                <a:gd name="T3" fmla="*/ 40 h 41"/>
                <a:gd name="T4" fmla="*/ 11 w 30"/>
                <a:gd name="T5" fmla="*/ 41 h 41"/>
                <a:gd name="T6" fmla="*/ 6 w 30"/>
                <a:gd name="T7" fmla="*/ 40 h 41"/>
                <a:gd name="T8" fmla="*/ 3 w 30"/>
                <a:gd name="T9" fmla="*/ 38 h 41"/>
                <a:gd name="T10" fmla="*/ 0 w 30"/>
                <a:gd name="T11" fmla="*/ 33 h 41"/>
                <a:gd name="T12" fmla="*/ 0 w 30"/>
                <a:gd name="T13" fmla="*/ 26 h 41"/>
                <a:gd name="T14" fmla="*/ 0 w 30"/>
                <a:gd name="T15" fmla="*/ 0 h 41"/>
                <a:gd name="T16" fmla="*/ 10 w 30"/>
                <a:gd name="T17" fmla="*/ 0 h 41"/>
                <a:gd name="T18" fmla="*/ 10 w 30"/>
                <a:gd name="T19" fmla="*/ 26 h 41"/>
                <a:gd name="T20" fmla="*/ 11 w 30"/>
                <a:gd name="T21" fmla="*/ 31 h 41"/>
                <a:gd name="T22" fmla="*/ 14 w 30"/>
                <a:gd name="T23" fmla="*/ 32 h 41"/>
                <a:gd name="T24" fmla="*/ 17 w 30"/>
                <a:gd name="T25" fmla="*/ 32 h 41"/>
                <a:gd name="T26" fmla="*/ 19 w 30"/>
                <a:gd name="T27" fmla="*/ 29 h 41"/>
                <a:gd name="T28" fmla="*/ 19 w 30"/>
                <a:gd name="T29" fmla="*/ 0 h 41"/>
                <a:gd name="T30" fmla="*/ 30 w 30"/>
                <a:gd name="T31" fmla="*/ 0 h 41"/>
                <a:gd name="T32" fmla="*/ 30 w 30"/>
                <a:gd name="T33" fmla="*/ 41 h 41"/>
                <a:gd name="T34" fmla="*/ 20 w 30"/>
                <a:gd name="T35" fmla="*/ 41 h 41"/>
                <a:gd name="T36" fmla="*/ 20 w 30"/>
                <a:gd name="T37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41">
                  <a:moveTo>
                    <a:pt x="20" y="37"/>
                  </a:moveTo>
                  <a:cubicBezTo>
                    <a:pt x="19" y="38"/>
                    <a:pt x="17" y="39"/>
                    <a:pt x="16" y="40"/>
                  </a:cubicBezTo>
                  <a:cubicBezTo>
                    <a:pt x="14" y="41"/>
                    <a:pt x="13" y="41"/>
                    <a:pt x="11" y="41"/>
                  </a:cubicBezTo>
                  <a:cubicBezTo>
                    <a:pt x="9" y="41"/>
                    <a:pt x="8" y="41"/>
                    <a:pt x="6" y="40"/>
                  </a:cubicBezTo>
                  <a:cubicBezTo>
                    <a:pt x="5" y="40"/>
                    <a:pt x="4" y="39"/>
                    <a:pt x="3" y="38"/>
                  </a:cubicBezTo>
                  <a:cubicBezTo>
                    <a:pt x="2" y="37"/>
                    <a:pt x="1" y="35"/>
                    <a:pt x="0" y="33"/>
                  </a:cubicBezTo>
                  <a:cubicBezTo>
                    <a:pt x="0" y="31"/>
                    <a:pt x="0" y="29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2"/>
                  </a:cubicBezTo>
                  <a:cubicBezTo>
                    <a:pt x="15" y="32"/>
                    <a:pt x="16" y="32"/>
                    <a:pt x="17" y="32"/>
                  </a:cubicBezTo>
                  <a:cubicBezTo>
                    <a:pt x="18" y="31"/>
                    <a:pt x="19" y="30"/>
                    <a:pt x="19" y="29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0" y="41"/>
                    <a:pt x="20" y="41"/>
                    <a:pt x="20" y="41"/>
                  </a:cubicBezTo>
                  <a:lnTo>
                    <a:pt x="20" y="37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09" name="Freeform 872"/>
            <p:cNvSpPr>
              <a:spLocks noEditPoints="1"/>
            </p:cNvSpPr>
            <p:nvPr/>
          </p:nvSpPr>
          <p:spPr bwMode="auto">
            <a:xfrm>
              <a:off x="5199062" y="4975225"/>
              <a:ext cx="87313" cy="157163"/>
            </a:xfrm>
            <a:custGeom>
              <a:avLst/>
              <a:gdLst>
                <a:gd name="T0" fmla="*/ 0 w 32"/>
                <a:gd name="T1" fmla="*/ 36 h 58"/>
                <a:gd name="T2" fmla="*/ 4 w 32"/>
                <a:gd name="T3" fmla="*/ 21 h 58"/>
                <a:gd name="T4" fmla="*/ 13 w 32"/>
                <a:gd name="T5" fmla="*/ 16 h 58"/>
                <a:gd name="T6" fmla="*/ 18 w 32"/>
                <a:gd name="T7" fmla="*/ 17 h 58"/>
                <a:gd name="T8" fmla="*/ 21 w 32"/>
                <a:gd name="T9" fmla="*/ 20 h 58"/>
                <a:gd name="T10" fmla="*/ 21 w 32"/>
                <a:gd name="T11" fmla="*/ 0 h 58"/>
                <a:gd name="T12" fmla="*/ 32 w 32"/>
                <a:gd name="T13" fmla="*/ 0 h 58"/>
                <a:gd name="T14" fmla="*/ 32 w 32"/>
                <a:gd name="T15" fmla="*/ 58 h 58"/>
                <a:gd name="T16" fmla="*/ 22 w 32"/>
                <a:gd name="T17" fmla="*/ 58 h 58"/>
                <a:gd name="T18" fmla="*/ 22 w 32"/>
                <a:gd name="T19" fmla="*/ 53 h 58"/>
                <a:gd name="T20" fmla="*/ 18 w 32"/>
                <a:gd name="T21" fmla="*/ 57 h 58"/>
                <a:gd name="T22" fmla="*/ 13 w 32"/>
                <a:gd name="T23" fmla="*/ 58 h 58"/>
                <a:gd name="T24" fmla="*/ 4 w 32"/>
                <a:gd name="T25" fmla="*/ 53 h 58"/>
                <a:gd name="T26" fmla="*/ 0 w 32"/>
                <a:gd name="T27" fmla="*/ 39 h 58"/>
                <a:gd name="T28" fmla="*/ 0 w 32"/>
                <a:gd name="T29" fmla="*/ 36 h 58"/>
                <a:gd name="T30" fmla="*/ 11 w 32"/>
                <a:gd name="T31" fmla="*/ 39 h 58"/>
                <a:gd name="T32" fmla="*/ 11 w 32"/>
                <a:gd name="T33" fmla="*/ 44 h 58"/>
                <a:gd name="T34" fmla="*/ 12 w 32"/>
                <a:gd name="T35" fmla="*/ 47 h 58"/>
                <a:gd name="T36" fmla="*/ 14 w 32"/>
                <a:gd name="T37" fmla="*/ 49 h 58"/>
                <a:gd name="T38" fmla="*/ 16 w 32"/>
                <a:gd name="T39" fmla="*/ 49 h 58"/>
                <a:gd name="T40" fmla="*/ 19 w 32"/>
                <a:gd name="T41" fmla="*/ 49 h 58"/>
                <a:gd name="T42" fmla="*/ 21 w 32"/>
                <a:gd name="T43" fmla="*/ 47 h 58"/>
                <a:gd name="T44" fmla="*/ 21 w 32"/>
                <a:gd name="T45" fmla="*/ 28 h 58"/>
                <a:gd name="T46" fmla="*/ 19 w 32"/>
                <a:gd name="T47" fmla="*/ 26 h 58"/>
                <a:gd name="T48" fmla="*/ 16 w 32"/>
                <a:gd name="T49" fmla="*/ 25 h 58"/>
                <a:gd name="T50" fmla="*/ 14 w 32"/>
                <a:gd name="T51" fmla="*/ 26 h 58"/>
                <a:gd name="T52" fmla="*/ 12 w 32"/>
                <a:gd name="T53" fmla="*/ 28 h 58"/>
                <a:gd name="T54" fmla="*/ 11 w 32"/>
                <a:gd name="T55" fmla="*/ 31 h 58"/>
                <a:gd name="T56" fmla="*/ 11 w 32"/>
                <a:gd name="T57" fmla="*/ 36 h 58"/>
                <a:gd name="T58" fmla="*/ 11 w 32"/>
                <a:gd name="T59" fmla="*/ 3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" h="58">
                  <a:moveTo>
                    <a:pt x="0" y="36"/>
                  </a:moveTo>
                  <a:cubicBezTo>
                    <a:pt x="0" y="29"/>
                    <a:pt x="1" y="24"/>
                    <a:pt x="4" y="21"/>
                  </a:cubicBezTo>
                  <a:cubicBezTo>
                    <a:pt x="6" y="18"/>
                    <a:pt x="9" y="16"/>
                    <a:pt x="13" y="16"/>
                  </a:cubicBezTo>
                  <a:cubicBezTo>
                    <a:pt x="15" y="16"/>
                    <a:pt x="16" y="17"/>
                    <a:pt x="18" y="17"/>
                  </a:cubicBezTo>
                  <a:cubicBezTo>
                    <a:pt x="19" y="18"/>
                    <a:pt x="20" y="19"/>
                    <a:pt x="21" y="2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1" y="55"/>
                    <a:pt x="19" y="56"/>
                    <a:pt x="18" y="57"/>
                  </a:cubicBezTo>
                  <a:cubicBezTo>
                    <a:pt x="17" y="58"/>
                    <a:pt x="15" y="58"/>
                    <a:pt x="13" y="58"/>
                  </a:cubicBezTo>
                  <a:cubicBezTo>
                    <a:pt x="9" y="58"/>
                    <a:pt x="6" y="57"/>
                    <a:pt x="4" y="53"/>
                  </a:cubicBezTo>
                  <a:cubicBezTo>
                    <a:pt x="1" y="50"/>
                    <a:pt x="0" y="45"/>
                    <a:pt x="0" y="39"/>
                  </a:cubicBezTo>
                  <a:lnTo>
                    <a:pt x="0" y="36"/>
                  </a:lnTo>
                  <a:close/>
                  <a:moveTo>
                    <a:pt x="11" y="39"/>
                  </a:moveTo>
                  <a:cubicBezTo>
                    <a:pt x="11" y="41"/>
                    <a:pt x="11" y="42"/>
                    <a:pt x="11" y="44"/>
                  </a:cubicBezTo>
                  <a:cubicBezTo>
                    <a:pt x="11" y="45"/>
                    <a:pt x="12" y="46"/>
                    <a:pt x="12" y="47"/>
                  </a:cubicBezTo>
                  <a:cubicBezTo>
                    <a:pt x="12" y="48"/>
                    <a:pt x="13" y="48"/>
                    <a:pt x="14" y="49"/>
                  </a:cubicBezTo>
                  <a:cubicBezTo>
                    <a:pt x="14" y="49"/>
                    <a:pt x="15" y="49"/>
                    <a:pt x="16" y="49"/>
                  </a:cubicBezTo>
                  <a:cubicBezTo>
                    <a:pt x="18" y="49"/>
                    <a:pt x="18" y="49"/>
                    <a:pt x="19" y="49"/>
                  </a:cubicBezTo>
                  <a:cubicBezTo>
                    <a:pt x="20" y="48"/>
                    <a:pt x="21" y="48"/>
                    <a:pt x="21" y="47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0" y="26"/>
                    <a:pt x="19" y="26"/>
                  </a:cubicBezTo>
                  <a:cubicBezTo>
                    <a:pt x="18" y="25"/>
                    <a:pt x="18" y="25"/>
                    <a:pt x="16" y="25"/>
                  </a:cubicBezTo>
                  <a:cubicBezTo>
                    <a:pt x="15" y="25"/>
                    <a:pt x="15" y="25"/>
                    <a:pt x="14" y="26"/>
                  </a:cubicBezTo>
                  <a:cubicBezTo>
                    <a:pt x="13" y="26"/>
                    <a:pt x="13" y="27"/>
                    <a:pt x="12" y="28"/>
                  </a:cubicBezTo>
                  <a:cubicBezTo>
                    <a:pt x="12" y="29"/>
                    <a:pt x="11" y="30"/>
                    <a:pt x="11" y="31"/>
                  </a:cubicBezTo>
                  <a:cubicBezTo>
                    <a:pt x="11" y="33"/>
                    <a:pt x="11" y="34"/>
                    <a:pt x="11" y="36"/>
                  </a:cubicBezTo>
                  <a:lnTo>
                    <a:pt x="11" y="39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251" name="Group 15250"/>
          <p:cNvGrpSpPr/>
          <p:nvPr/>
        </p:nvGrpSpPr>
        <p:grpSpPr>
          <a:xfrm>
            <a:off x="4184650" y="4038600"/>
            <a:ext cx="539750" cy="733425"/>
            <a:chOff x="4260850" y="4114800"/>
            <a:chExt cx="539750" cy="733425"/>
          </a:xfrm>
          <a:solidFill>
            <a:schemeClr val="bg1"/>
          </a:solidFill>
        </p:grpSpPr>
        <p:sp>
          <p:nvSpPr>
            <p:cNvPr id="14442" name="Freeform 1206"/>
            <p:cNvSpPr>
              <a:spLocks noEditPoints="1"/>
            </p:cNvSpPr>
            <p:nvPr/>
          </p:nvSpPr>
          <p:spPr bwMode="auto">
            <a:xfrm>
              <a:off x="4730750" y="4249737"/>
              <a:ext cx="46038" cy="46038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9 h 17"/>
                <a:gd name="T4" fmla="*/ 8 w 17"/>
                <a:gd name="T5" fmla="*/ 0 h 17"/>
                <a:gd name="T6" fmla="*/ 17 w 17"/>
                <a:gd name="T7" fmla="*/ 8 h 17"/>
                <a:gd name="T8" fmla="*/ 9 w 17"/>
                <a:gd name="T9" fmla="*/ 17 h 17"/>
                <a:gd name="T10" fmla="*/ 8 w 17"/>
                <a:gd name="T11" fmla="*/ 5 h 17"/>
                <a:gd name="T12" fmla="*/ 5 w 17"/>
                <a:gd name="T13" fmla="*/ 9 h 17"/>
                <a:gd name="T14" fmla="*/ 8 w 17"/>
                <a:gd name="T15" fmla="*/ 12 h 17"/>
                <a:gd name="T16" fmla="*/ 12 w 17"/>
                <a:gd name="T17" fmla="*/ 9 h 17"/>
                <a:gd name="T18" fmla="*/ 8 w 17"/>
                <a:gd name="T1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4"/>
                    <a:pt x="0" y="9"/>
                  </a:cubicBezTo>
                  <a:cubicBezTo>
                    <a:pt x="0" y="5"/>
                    <a:pt x="3" y="1"/>
                    <a:pt x="8" y="0"/>
                  </a:cubicBezTo>
                  <a:cubicBezTo>
                    <a:pt x="12" y="0"/>
                    <a:pt x="16" y="4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8" y="5"/>
                  </a:moveTo>
                  <a:cubicBezTo>
                    <a:pt x="6" y="6"/>
                    <a:pt x="5" y="7"/>
                    <a:pt x="5" y="9"/>
                  </a:cubicBezTo>
                  <a:cubicBezTo>
                    <a:pt x="5" y="11"/>
                    <a:pt x="7" y="12"/>
                    <a:pt x="8" y="12"/>
                  </a:cubicBezTo>
                  <a:cubicBezTo>
                    <a:pt x="10" y="12"/>
                    <a:pt x="12" y="10"/>
                    <a:pt x="12" y="9"/>
                  </a:cubicBezTo>
                  <a:cubicBezTo>
                    <a:pt x="11" y="7"/>
                    <a:pt x="10" y="5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43" name="Freeform 1207"/>
            <p:cNvSpPr>
              <a:spLocks noEditPoints="1"/>
            </p:cNvSpPr>
            <p:nvPr/>
          </p:nvSpPr>
          <p:spPr bwMode="auto">
            <a:xfrm>
              <a:off x="4741862" y="4289425"/>
              <a:ext cx="28575" cy="44450"/>
            </a:xfrm>
            <a:custGeom>
              <a:avLst/>
              <a:gdLst>
                <a:gd name="T0" fmla="*/ 9 w 11"/>
                <a:gd name="T1" fmla="*/ 16 h 16"/>
                <a:gd name="T2" fmla="*/ 7 w 11"/>
                <a:gd name="T3" fmla="*/ 13 h 16"/>
                <a:gd name="T4" fmla="*/ 5 w 11"/>
                <a:gd name="T5" fmla="*/ 14 h 16"/>
                <a:gd name="T6" fmla="*/ 1 w 11"/>
                <a:gd name="T7" fmla="*/ 13 h 16"/>
                <a:gd name="T8" fmla="*/ 2 w 11"/>
                <a:gd name="T9" fmla="*/ 11 h 16"/>
                <a:gd name="T10" fmla="*/ 7 w 11"/>
                <a:gd name="T11" fmla="*/ 11 h 16"/>
                <a:gd name="T12" fmla="*/ 7 w 11"/>
                <a:gd name="T13" fmla="*/ 10 h 16"/>
                <a:gd name="T14" fmla="*/ 2 w 11"/>
                <a:gd name="T15" fmla="*/ 11 h 16"/>
                <a:gd name="T16" fmla="*/ 1 w 11"/>
                <a:gd name="T17" fmla="*/ 9 h 16"/>
                <a:gd name="T18" fmla="*/ 4 w 11"/>
                <a:gd name="T19" fmla="*/ 7 h 16"/>
                <a:gd name="T20" fmla="*/ 7 w 11"/>
                <a:gd name="T21" fmla="*/ 7 h 16"/>
                <a:gd name="T22" fmla="*/ 7 w 11"/>
                <a:gd name="T23" fmla="*/ 6 h 16"/>
                <a:gd name="T24" fmla="*/ 7 w 11"/>
                <a:gd name="T25" fmla="*/ 6 h 16"/>
                <a:gd name="T26" fmla="*/ 6 w 11"/>
                <a:gd name="T27" fmla="*/ 6 h 16"/>
                <a:gd name="T28" fmla="*/ 1 w 11"/>
                <a:gd name="T29" fmla="*/ 6 h 16"/>
                <a:gd name="T30" fmla="*/ 1 w 11"/>
                <a:gd name="T31" fmla="*/ 5 h 16"/>
                <a:gd name="T32" fmla="*/ 6 w 11"/>
                <a:gd name="T33" fmla="*/ 3 h 16"/>
                <a:gd name="T34" fmla="*/ 7 w 11"/>
                <a:gd name="T35" fmla="*/ 4 h 16"/>
                <a:gd name="T36" fmla="*/ 7 w 11"/>
                <a:gd name="T37" fmla="*/ 3 h 16"/>
                <a:gd name="T38" fmla="*/ 5 w 11"/>
                <a:gd name="T39" fmla="*/ 2 h 16"/>
                <a:gd name="T40" fmla="*/ 5 w 11"/>
                <a:gd name="T41" fmla="*/ 0 h 16"/>
                <a:gd name="T42" fmla="*/ 9 w 11"/>
                <a:gd name="T43" fmla="*/ 3 h 16"/>
                <a:gd name="T44" fmla="*/ 8 w 11"/>
                <a:gd name="T45" fmla="*/ 5 h 16"/>
                <a:gd name="T46" fmla="*/ 9 w 11"/>
                <a:gd name="T47" fmla="*/ 6 h 16"/>
                <a:gd name="T48" fmla="*/ 9 w 11"/>
                <a:gd name="T49" fmla="*/ 9 h 16"/>
                <a:gd name="T50" fmla="*/ 9 w 11"/>
                <a:gd name="T51" fmla="*/ 9 h 16"/>
                <a:gd name="T52" fmla="*/ 8 w 11"/>
                <a:gd name="T53" fmla="*/ 12 h 16"/>
                <a:gd name="T54" fmla="*/ 11 w 11"/>
                <a:gd name="T55" fmla="*/ 15 h 16"/>
                <a:gd name="T56" fmla="*/ 9 w 11"/>
                <a:gd name="T57" fmla="*/ 16 h 16"/>
                <a:gd name="T58" fmla="*/ 3 w 11"/>
                <a:gd name="T59" fmla="*/ 9 h 16"/>
                <a:gd name="T60" fmla="*/ 6 w 11"/>
                <a:gd name="T61" fmla="*/ 9 h 16"/>
                <a:gd name="T62" fmla="*/ 6 w 11"/>
                <a:gd name="T63" fmla="*/ 9 h 16"/>
                <a:gd name="T64" fmla="*/ 3 w 11"/>
                <a:gd name="T65" fmla="*/ 9 h 16"/>
                <a:gd name="T66" fmla="*/ 3 w 11"/>
                <a:gd name="T67" fmla="*/ 5 h 16"/>
                <a:gd name="T68" fmla="*/ 3 w 11"/>
                <a:gd name="T69" fmla="*/ 5 h 16"/>
                <a:gd name="T70" fmla="*/ 5 w 11"/>
                <a:gd name="T71" fmla="*/ 5 h 16"/>
                <a:gd name="T72" fmla="*/ 3 w 11"/>
                <a:gd name="T73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" h="16">
                  <a:moveTo>
                    <a:pt x="9" y="16"/>
                  </a:moveTo>
                  <a:cubicBezTo>
                    <a:pt x="8" y="14"/>
                    <a:pt x="8" y="14"/>
                    <a:pt x="7" y="13"/>
                  </a:cubicBezTo>
                  <a:cubicBezTo>
                    <a:pt x="6" y="14"/>
                    <a:pt x="6" y="14"/>
                    <a:pt x="5" y="14"/>
                  </a:cubicBezTo>
                  <a:cubicBezTo>
                    <a:pt x="4" y="14"/>
                    <a:pt x="2" y="15"/>
                    <a:pt x="1" y="13"/>
                  </a:cubicBezTo>
                  <a:cubicBezTo>
                    <a:pt x="1" y="13"/>
                    <a:pt x="1" y="12"/>
                    <a:pt x="2" y="11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7" y="11"/>
                    <a:pt x="8" y="10"/>
                    <a:pt x="7" y="10"/>
                  </a:cubicBezTo>
                  <a:cubicBezTo>
                    <a:pt x="6" y="11"/>
                    <a:pt x="3" y="11"/>
                    <a:pt x="2" y="11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1" y="8"/>
                    <a:pt x="2" y="7"/>
                    <a:pt x="4" y="7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6"/>
                  </a:cubicBezTo>
                  <a:cubicBezTo>
                    <a:pt x="4" y="7"/>
                    <a:pt x="2" y="8"/>
                    <a:pt x="1" y="6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1" y="4"/>
                    <a:pt x="4" y="3"/>
                    <a:pt x="6" y="3"/>
                  </a:cubicBezTo>
                  <a:cubicBezTo>
                    <a:pt x="6" y="3"/>
                    <a:pt x="7" y="3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2"/>
                    <a:pt x="5" y="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9" y="0"/>
                    <a:pt x="9" y="3"/>
                  </a:cubicBezTo>
                  <a:cubicBezTo>
                    <a:pt x="9" y="3"/>
                    <a:pt x="9" y="4"/>
                    <a:pt x="8" y="5"/>
                  </a:cubicBezTo>
                  <a:cubicBezTo>
                    <a:pt x="9" y="5"/>
                    <a:pt x="9" y="6"/>
                    <a:pt x="9" y="6"/>
                  </a:cubicBezTo>
                  <a:cubicBezTo>
                    <a:pt x="9" y="7"/>
                    <a:pt x="9" y="8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9" y="13"/>
                    <a:pt x="10" y="14"/>
                    <a:pt x="11" y="15"/>
                  </a:cubicBezTo>
                  <a:lnTo>
                    <a:pt x="9" y="16"/>
                  </a:lnTo>
                  <a:close/>
                  <a:moveTo>
                    <a:pt x="3" y="9"/>
                  </a:moveTo>
                  <a:cubicBezTo>
                    <a:pt x="3" y="9"/>
                    <a:pt x="5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4" y="8"/>
                    <a:pt x="3" y="9"/>
                    <a:pt x="3" y="9"/>
                  </a:cubicBezTo>
                  <a:close/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4" y="5"/>
                    <a:pt x="5" y="5"/>
                  </a:cubicBezTo>
                  <a:cubicBezTo>
                    <a:pt x="4" y="5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44" name="Freeform 1208"/>
            <p:cNvSpPr>
              <a:spLocks/>
            </p:cNvSpPr>
            <p:nvPr/>
          </p:nvSpPr>
          <p:spPr bwMode="auto">
            <a:xfrm>
              <a:off x="4746625" y="4114800"/>
              <a:ext cx="15875" cy="182563"/>
            </a:xfrm>
            <a:custGeom>
              <a:avLst/>
              <a:gdLst>
                <a:gd name="T0" fmla="*/ 1 w 6"/>
                <a:gd name="T1" fmla="*/ 0 h 68"/>
                <a:gd name="T2" fmla="*/ 2 w 6"/>
                <a:gd name="T3" fmla="*/ 40 h 68"/>
                <a:gd name="T4" fmla="*/ 2 w 6"/>
                <a:gd name="T5" fmla="*/ 68 h 68"/>
                <a:gd name="T6" fmla="*/ 3 w 6"/>
                <a:gd name="T7" fmla="*/ 67 h 68"/>
                <a:gd name="T8" fmla="*/ 4 w 6"/>
                <a:gd name="T9" fmla="*/ 40 h 68"/>
                <a:gd name="T10" fmla="*/ 3 w 6"/>
                <a:gd name="T11" fmla="*/ 0 h 68"/>
                <a:gd name="T12" fmla="*/ 1 w 6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8">
                  <a:moveTo>
                    <a:pt x="1" y="0"/>
                  </a:moveTo>
                  <a:cubicBezTo>
                    <a:pt x="3" y="11"/>
                    <a:pt x="5" y="23"/>
                    <a:pt x="2" y="40"/>
                  </a:cubicBezTo>
                  <a:cubicBezTo>
                    <a:pt x="0" y="63"/>
                    <a:pt x="2" y="67"/>
                    <a:pt x="2" y="68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1" y="63"/>
                    <a:pt x="4" y="40"/>
                  </a:cubicBezTo>
                  <a:cubicBezTo>
                    <a:pt x="6" y="23"/>
                    <a:pt x="5" y="11"/>
                    <a:pt x="3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45" name="Freeform 1209"/>
            <p:cNvSpPr>
              <a:spLocks noEditPoints="1"/>
            </p:cNvSpPr>
            <p:nvPr/>
          </p:nvSpPr>
          <p:spPr bwMode="auto">
            <a:xfrm>
              <a:off x="4260850" y="4432300"/>
              <a:ext cx="539750" cy="415925"/>
            </a:xfrm>
            <a:custGeom>
              <a:avLst/>
              <a:gdLst>
                <a:gd name="T0" fmla="*/ 162 w 200"/>
                <a:gd name="T1" fmla="*/ 2 h 154"/>
                <a:gd name="T2" fmla="*/ 15 w 200"/>
                <a:gd name="T3" fmla="*/ 28 h 154"/>
                <a:gd name="T4" fmla="*/ 1 w 200"/>
                <a:gd name="T5" fmla="*/ 48 h 154"/>
                <a:gd name="T6" fmla="*/ 4 w 200"/>
                <a:gd name="T7" fmla="*/ 61 h 154"/>
                <a:gd name="T8" fmla="*/ 9 w 200"/>
                <a:gd name="T9" fmla="*/ 89 h 154"/>
                <a:gd name="T10" fmla="*/ 17 w 200"/>
                <a:gd name="T11" fmla="*/ 138 h 154"/>
                <a:gd name="T12" fmla="*/ 37 w 200"/>
                <a:gd name="T13" fmla="*/ 152 h 154"/>
                <a:gd name="T14" fmla="*/ 184 w 200"/>
                <a:gd name="T15" fmla="*/ 126 h 154"/>
                <a:gd name="T16" fmla="*/ 198 w 200"/>
                <a:gd name="T17" fmla="*/ 106 h 154"/>
                <a:gd name="T18" fmla="*/ 189 w 200"/>
                <a:gd name="T19" fmla="*/ 58 h 154"/>
                <a:gd name="T20" fmla="*/ 184 w 200"/>
                <a:gd name="T21" fmla="*/ 29 h 154"/>
                <a:gd name="T22" fmla="*/ 182 w 200"/>
                <a:gd name="T23" fmla="*/ 16 h 154"/>
                <a:gd name="T24" fmla="*/ 162 w 200"/>
                <a:gd name="T25" fmla="*/ 2 h 154"/>
                <a:gd name="T26" fmla="*/ 189 w 200"/>
                <a:gd name="T27" fmla="*/ 108 h 154"/>
                <a:gd name="T28" fmla="*/ 182 w 200"/>
                <a:gd name="T29" fmla="*/ 118 h 154"/>
                <a:gd name="T30" fmla="*/ 36 w 200"/>
                <a:gd name="T31" fmla="*/ 143 h 154"/>
                <a:gd name="T32" fmla="*/ 26 w 200"/>
                <a:gd name="T33" fmla="*/ 136 h 154"/>
                <a:gd name="T34" fmla="*/ 17 w 200"/>
                <a:gd name="T35" fmla="*/ 88 h 154"/>
                <a:gd name="T36" fmla="*/ 181 w 200"/>
                <a:gd name="T37" fmla="*/ 59 h 154"/>
                <a:gd name="T38" fmla="*/ 189 w 200"/>
                <a:gd name="T39" fmla="*/ 108 h 154"/>
                <a:gd name="T40" fmla="*/ 176 w 200"/>
                <a:gd name="T41" fmla="*/ 31 h 154"/>
                <a:gd name="T42" fmla="*/ 12 w 200"/>
                <a:gd name="T43" fmla="*/ 59 h 154"/>
                <a:gd name="T44" fmla="*/ 10 w 200"/>
                <a:gd name="T45" fmla="*/ 46 h 154"/>
                <a:gd name="T46" fmla="*/ 17 w 200"/>
                <a:gd name="T47" fmla="*/ 36 h 154"/>
                <a:gd name="T48" fmla="*/ 164 w 200"/>
                <a:gd name="T49" fmla="*/ 11 h 154"/>
                <a:gd name="T50" fmla="*/ 174 w 200"/>
                <a:gd name="T51" fmla="*/ 18 h 154"/>
                <a:gd name="T52" fmla="*/ 176 w 200"/>
                <a:gd name="T53" fmla="*/ 3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" h="154">
                  <a:moveTo>
                    <a:pt x="162" y="2"/>
                  </a:moveTo>
                  <a:cubicBezTo>
                    <a:pt x="15" y="28"/>
                    <a:pt x="15" y="28"/>
                    <a:pt x="15" y="28"/>
                  </a:cubicBezTo>
                  <a:cubicBezTo>
                    <a:pt x="6" y="29"/>
                    <a:pt x="0" y="38"/>
                    <a:pt x="1" y="48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9" y="147"/>
                    <a:pt x="28" y="154"/>
                    <a:pt x="37" y="152"/>
                  </a:cubicBezTo>
                  <a:cubicBezTo>
                    <a:pt x="184" y="126"/>
                    <a:pt x="184" y="126"/>
                    <a:pt x="184" y="126"/>
                  </a:cubicBezTo>
                  <a:cubicBezTo>
                    <a:pt x="193" y="125"/>
                    <a:pt x="200" y="116"/>
                    <a:pt x="198" y="106"/>
                  </a:cubicBezTo>
                  <a:cubicBezTo>
                    <a:pt x="189" y="58"/>
                    <a:pt x="189" y="58"/>
                    <a:pt x="189" y="58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2" y="16"/>
                    <a:pt x="182" y="16"/>
                    <a:pt x="182" y="16"/>
                  </a:cubicBezTo>
                  <a:cubicBezTo>
                    <a:pt x="181" y="7"/>
                    <a:pt x="172" y="0"/>
                    <a:pt x="162" y="2"/>
                  </a:cubicBezTo>
                  <a:close/>
                  <a:moveTo>
                    <a:pt x="189" y="108"/>
                  </a:moveTo>
                  <a:cubicBezTo>
                    <a:pt x="190" y="113"/>
                    <a:pt x="187" y="117"/>
                    <a:pt x="182" y="118"/>
                  </a:cubicBezTo>
                  <a:cubicBezTo>
                    <a:pt x="36" y="143"/>
                    <a:pt x="36" y="143"/>
                    <a:pt x="36" y="143"/>
                  </a:cubicBezTo>
                  <a:cubicBezTo>
                    <a:pt x="31" y="144"/>
                    <a:pt x="26" y="141"/>
                    <a:pt x="26" y="136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81" y="59"/>
                    <a:pt x="181" y="59"/>
                    <a:pt x="181" y="59"/>
                  </a:cubicBezTo>
                  <a:lnTo>
                    <a:pt x="189" y="108"/>
                  </a:lnTo>
                  <a:close/>
                  <a:moveTo>
                    <a:pt x="176" y="31"/>
                  </a:moveTo>
                  <a:cubicBezTo>
                    <a:pt x="12" y="59"/>
                    <a:pt x="12" y="59"/>
                    <a:pt x="12" y="59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1"/>
                    <a:pt x="12" y="37"/>
                    <a:pt x="17" y="36"/>
                  </a:cubicBezTo>
                  <a:cubicBezTo>
                    <a:pt x="164" y="11"/>
                    <a:pt x="164" y="11"/>
                    <a:pt x="164" y="11"/>
                  </a:cubicBezTo>
                  <a:cubicBezTo>
                    <a:pt x="168" y="10"/>
                    <a:pt x="173" y="13"/>
                    <a:pt x="174" y="18"/>
                  </a:cubicBezTo>
                  <a:lnTo>
                    <a:pt x="176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46" name="Freeform 1210"/>
            <p:cNvSpPr>
              <a:spLocks/>
            </p:cNvSpPr>
            <p:nvPr/>
          </p:nvSpPr>
          <p:spPr bwMode="auto">
            <a:xfrm>
              <a:off x="4633912" y="4654550"/>
              <a:ext cx="85725" cy="66675"/>
            </a:xfrm>
            <a:custGeom>
              <a:avLst/>
              <a:gdLst>
                <a:gd name="T0" fmla="*/ 8 w 32"/>
                <a:gd name="T1" fmla="*/ 24 h 25"/>
                <a:gd name="T2" fmla="*/ 27 w 32"/>
                <a:gd name="T3" fmla="*/ 21 h 25"/>
                <a:gd name="T4" fmla="*/ 31 w 32"/>
                <a:gd name="T5" fmla="*/ 17 h 25"/>
                <a:gd name="T6" fmla="*/ 29 w 32"/>
                <a:gd name="T7" fmla="*/ 3 h 25"/>
                <a:gd name="T8" fmla="*/ 24 w 32"/>
                <a:gd name="T9" fmla="*/ 0 h 25"/>
                <a:gd name="T10" fmla="*/ 4 w 32"/>
                <a:gd name="T11" fmla="*/ 3 h 25"/>
                <a:gd name="T12" fmla="*/ 1 w 32"/>
                <a:gd name="T13" fmla="*/ 7 h 25"/>
                <a:gd name="T14" fmla="*/ 3 w 32"/>
                <a:gd name="T15" fmla="*/ 22 h 25"/>
                <a:gd name="T16" fmla="*/ 8 w 32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5">
                  <a:moveTo>
                    <a:pt x="8" y="24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30" y="21"/>
                    <a:pt x="32" y="19"/>
                    <a:pt x="31" y="17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1"/>
                    <a:pt x="26" y="0"/>
                    <a:pt x="24" y="0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4"/>
                    <a:pt x="0" y="6"/>
                    <a:pt x="1" y="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4"/>
                    <a:pt x="6" y="25"/>
                    <a:pt x="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47" name="Freeform 1211"/>
            <p:cNvSpPr>
              <a:spLocks/>
            </p:cNvSpPr>
            <p:nvPr/>
          </p:nvSpPr>
          <p:spPr bwMode="auto">
            <a:xfrm>
              <a:off x="4638675" y="4362450"/>
              <a:ext cx="30163" cy="87313"/>
            </a:xfrm>
            <a:custGeom>
              <a:avLst/>
              <a:gdLst>
                <a:gd name="T0" fmla="*/ 7 w 11"/>
                <a:gd name="T1" fmla="*/ 31 h 32"/>
                <a:gd name="T2" fmla="*/ 7 w 11"/>
                <a:gd name="T3" fmla="*/ 24 h 32"/>
                <a:gd name="T4" fmla="*/ 11 w 11"/>
                <a:gd name="T5" fmla="*/ 25 h 32"/>
                <a:gd name="T6" fmla="*/ 0 w 11"/>
                <a:gd name="T7" fmla="*/ 0 h 32"/>
                <a:gd name="T8" fmla="*/ 2 w 11"/>
                <a:gd name="T9" fmla="*/ 32 h 32"/>
                <a:gd name="T10" fmla="*/ 7 w 11"/>
                <a:gd name="T11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2">
                  <a:moveTo>
                    <a:pt x="7" y="31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4" y="31"/>
                    <a:pt x="5" y="31"/>
                    <a:pt x="7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48" name="Freeform 1212"/>
            <p:cNvSpPr>
              <a:spLocks/>
            </p:cNvSpPr>
            <p:nvPr/>
          </p:nvSpPr>
          <p:spPr bwMode="auto">
            <a:xfrm>
              <a:off x="4657725" y="4287837"/>
              <a:ext cx="112713" cy="228600"/>
            </a:xfrm>
            <a:custGeom>
              <a:avLst/>
              <a:gdLst>
                <a:gd name="T0" fmla="*/ 41 w 42"/>
                <a:gd name="T1" fmla="*/ 62 h 85"/>
                <a:gd name="T2" fmla="*/ 38 w 42"/>
                <a:gd name="T3" fmla="*/ 0 h 85"/>
                <a:gd name="T4" fmla="*/ 33 w 42"/>
                <a:gd name="T5" fmla="*/ 0 h 85"/>
                <a:gd name="T6" fmla="*/ 36 w 42"/>
                <a:gd name="T7" fmla="*/ 63 h 85"/>
                <a:gd name="T8" fmla="*/ 21 w 42"/>
                <a:gd name="T9" fmla="*/ 80 h 85"/>
                <a:gd name="T10" fmla="*/ 19 w 42"/>
                <a:gd name="T11" fmla="*/ 80 h 85"/>
                <a:gd name="T12" fmla="*/ 4 w 42"/>
                <a:gd name="T13" fmla="*/ 72 h 85"/>
                <a:gd name="T14" fmla="*/ 2 w 42"/>
                <a:gd name="T15" fmla="*/ 73 h 85"/>
                <a:gd name="T16" fmla="*/ 0 w 42"/>
                <a:gd name="T17" fmla="*/ 75 h 85"/>
                <a:gd name="T18" fmla="*/ 19 w 42"/>
                <a:gd name="T19" fmla="*/ 85 h 85"/>
                <a:gd name="T20" fmla="*/ 21 w 42"/>
                <a:gd name="T21" fmla="*/ 85 h 85"/>
                <a:gd name="T22" fmla="*/ 41 w 42"/>
                <a:gd name="T23" fmla="*/ 6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85">
                  <a:moveTo>
                    <a:pt x="41" y="62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7" y="72"/>
                    <a:pt x="30" y="79"/>
                    <a:pt x="21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3" y="80"/>
                    <a:pt x="7" y="77"/>
                    <a:pt x="4" y="72"/>
                  </a:cubicBezTo>
                  <a:cubicBezTo>
                    <a:pt x="3" y="73"/>
                    <a:pt x="3" y="73"/>
                    <a:pt x="2" y="73"/>
                  </a:cubicBezTo>
                  <a:cubicBezTo>
                    <a:pt x="1" y="74"/>
                    <a:pt x="0" y="74"/>
                    <a:pt x="0" y="75"/>
                  </a:cubicBezTo>
                  <a:cubicBezTo>
                    <a:pt x="4" y="81"/>
                    <a:pt x="11" y="85"/>
                    <a:pt x="19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33" y="84"/>
                    <a:pt x="42" y="74"/>
                    <a:pt x="41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49" name="Freeform 1213"/>
            <p:cNvSpPr>
              <a:spLocks/>
            </p:cNvSpPr>
            <p:nvPr/>
          </p:nvSpPr>
          <p:spPr bwMode="auto">
            <a:xfrm>
              <a:off x="4657725" y="4478337"/>
              <a:ext cx="12700" cy="17463"/>
            </a:xfrm>
            <a:custGeom>
              <a:avLst/>
              <a:gdLst>
                <a:gd name="T0" fmla="*/ 5 w 5"/>
                <a:gd name="T1" fmla="*/ 4 h 6"/>
                <a:gd name="T2" fmla="*/ 3 w 5"/>
                <a:gd name="T3" fmla="*/ 1 h 6"/>
                <a:gd name="T4" fmla="*/ 0 w 5"/>
                <a:gd name="T5" fmla="*/ 2 h 6"/>
                <a:gd name="T6" fmla="*/ 2 w 5"/>
                <a:gd name="T7" fmla="*/ 6 h 6"/>
                <a:gd name="T8" fmla="*/ 5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5" y="4"/>
                  </a:moveTo>
                  <a:cubicBezTo>
                    <a:pt x="5" y="2"/>
                    <a:pt x="4" y="1"/>
                    <a:pt x="3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0" y="5"/>
                    <a:pt x="2" y="6"/>
                  </a:cubicBezTo>
                  <a:cubicBezTo>
                    <a:pt x="3" y="6"/>
                    <a:pt x="5" y="5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249" name="Group 15248"/>
          <p:cNvGrpSpPr/>
          <p:nvPr/>
        </p:nvGrpSpPr>
        <p:grpSpPr>
          <a:xfrm>
            <a:off x="6238800" y="4873623"/>
            <a:ext cx="2448000" cy="252000"/>
            <a:chOff x="6656388" y="4989513"/>
            <a:chExt cx="2133600" cy="196851"/>
          </a:xfrm>
        </p:grpSpPr>
        <p:sp>
          <p:nvSpPr>
            <p:cNvPr id="14628" name="Freeform 991"/>
            <p:cNvSpPr>
              <a:spLocks noEditPoints="1"/>
            </p:cNvSpPr>
            <p:nvPr/>
          </p:nvSpPr>
          <p:spPr bwMode="auto">
            <a:xfrm>
              <a:off x="6656388" y="4994276"/>
              <a:ext cx="107950" cy="152400"/>
            </a:xfrm>
            <a:custGeom>
              <a:avLst/>
              <a:gdLst>
                <a:gd name="T0" fmla="*/ 40 w 40"/>
                <a:gd name="T1" fmla="*/ 33 h 56"/>
                <a:gd name="T2" fmla="*/ 38 w 40"/>
                <a:gd name="T3" fmla="*/ 43 h 56"/>
                <a:gd name="T4" fmla="*/ 34 w 40"/>
                <a:gd name="T5" fmla="*/ 51 h 56"/>
                <a:gd name="T6" fmla="*/ 28 w 40"/>
                <a:gd name="T7" fmla="*/ 55 h 56"/>
                <a:gd name="T8" fmla="*/ 20 w 40"/>
                <a:gd name="T9" fmla="*/ 56 h 56"/>
                <a:gd name="T10" fmla="*/ 12 w 40"/>
                <a:gd name="T11" fmla="*/ 55 h 56"/>
                <a:gd name="T12" fmla="*/ 6 w 40"/>
                <a:gd name="T13" fmla="*/ 51 h 56"/>
                <a:gd name="T14" fmla="*/ 2 w 40"/>
                <a:gd name="T15" fmla="*/ 43 h 56"/>
                <a:gd name="T16" fmla="*/ 0 w 40"/>
                <a:gd name="T17" fmla="*/ 33 h 56"/>
                <a:gd name="T18" fmla="*/ 0 w 40"/>
                <a:gd name="T19" fmla="*/ 24 h 56"/>
                <a:gd name="T20" fmla="*/ 2 w 40"/>
                <a:gd name="T21" fmla="*/ 14 h 56"/>
                <a:gd name="T22" fmla="*/ 6 w 40"/>
                <a:gd name="T23" fmla="*/ 6 h 56"/>
                <a:gd name="T24" fmla="*/ 12 w 40"/>
                <a:gd name="T25" fmla="*/ 2 h 56"/>
                <a:gd name="T26" fmla="*/ 20 w 40"/>
                <a:gd name="T27" fmla="*/ 0 h 56"/>
                <a:gd name="T28" fmla="*/ 28 w 40"/>
                <a:gd name="T29" fmla="*/ 2 h 56"/>
                <a:gd name="T30" fmla="*/ 34 w 40"/>
                <a:gd name="T31" fmla="*/ 6 h 56"/>
                <a:gd name="T32" fmla="*/ 38 w 40"/>
                <a:gd name="T33" fmla="*/ 14 h 56"/>
                <a:gd name="T34" fmla="*/ 40 w 40"/>
                <a:gd name="T35" fmla="*/ 24 h 56"/>
                <a:gd name="T36" fmla="*/ 40 w 40"/>
                <a:gd name="T37" fmla="*/ 33 h 56"/>
                <a:gd name="T38" fmla="*/ 29 w 40"/>
                <a:gd name="T39" fmla="*/ 24 h 56"/>
                <a:gd name="T40" fmla="*/ 28 w 40"/>
                <a:gd name="T41" fmla="*/ 17 h 56"/>
                <a:gd name="T42" fmla="*/ 26 w 40"/>
                <a:gd name="T43" fmla="*/ 13 h 56"/>
                <a:gd name="T44" fmla="*/ 24 w 40"/>
                <a:gd name="T45" fmla="*/ 10 h 56"/>
                <a:gd name="T46" fmla="*/ 20 w 40"/>
                <a:gd name="T47" fmla="*/ 9 h 56"/>
                <a:gd name="T48" fmla="*/ 16 w 40"/>
                <a:gd name="T49" fmla="*/ 10 h 56"/>
                <a:gd name="T50" fmla="*/ 13 w 40"/>
                <a:gd name="T51" fmla="*/ 13 h 56"/>
                <a:gd name="T52" fmla="*/ 12 w 40"/>
                <a:gd name="T53" fmla="*/ 17 h 56"/>
                <a:gd name="T54" fmla="*/ 11 w 40"/>
                <a:gd name="T55" fmla="*/ 24 h 56"/>
                <a:gd name="T56" fmla="*/ 11 w 40"/>
                <a:gd name="T57" fmla="*/ 33 h 56"/>
                <a:gd name="T58" fmla="*/ 12 w 40"/>
                <a:gd name="T59" fmla="*/ 40 h 56"/>
                <a:gd name="T60" fmla="*/ 13 w 40"/>
                <a:gd name="T61" fmla="*/ 44 h 56"/>
                <a:gd name="T62" fmla="*/ 16 w 40"/>
                <a:gd name="T63" fmla="*/ 46 h 56"/>
                <a:gd name="T64" fmla="*/ 20 w 40"/>
                <a:gd name="T65" fmla="*/ 47 h 56"/>
                <a:gd name="T66" fmla="*/ 24 w 40"/>
                <a:gd name="T67" fmla="*/ 46 h 56"/>
                <a:gd name="T68" fmla="*/ 26 w 40"/>
                <a:gd name="T69" fmla="*/ 44 h 56"/>
                <a:gd name="T70" fmla="*/ 28 w 40"/>
                <a:gd name="T71" fmla="*/ 40 h 56"/>
                <a:gd name="T72" fmla="*/ 29 w 40"/>
                <a:gd name="T73" fmla="*/ 33 h 56"/>
                <a:gd name="T74" fmla="*/ 29 w 40"/>
                <a:gd name="T75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" h="56">
                  <a:moveTo>
                    <a:pt x="40" y="33"/>
                  </a:moveTo>
                  <a:cubicBezTo>
                    <a:pt x="40" y="37"/>
                    <a:pt x="39" y="40"/>
                    <a:pt x="38" y="43"/>
                  </a:cubicBezTo>
                  <a:cubicBezTo>
                    <a:pt x="37" y="46"/>
                    <a:pt x="36" y="49"/>
                    <a:pt x="34" y="51"/>
                  </a:cubicBezTo>
                  <a:cubicBezTo>
                    <a:pt x="32" y="52"/>
                    <a:pt x="30" y="54"/>
                    <a:pt x="28" y="55"/>
                  </a:cubicBezTo>
                  <a:cubicBezTo>
                    <a:pt x="26" y="56"/>
                    <a:pt x="23" y="56"/>
                    <a:pt x="20" y="56"/>
                  </a:cubicBezTo>
                  <a:cubicBezTo>
                    <a:pt x="17" y="56"/>
                    <a:pt x="14" y="56"/>
                    <a:pt x="12" y="55"/>
                  </a:cubicBezTo>
                  <a:cubicBezTo>
                    <a:pt x="10" y="54"/>
                    <a:pt x="7" y="52"/>
                    <a:pt x="6" y="51"/>
                  </a:cubicBezTo>
                  <a:cubicBezTo>
                    <a:pt x="4" y="49"/>
                    <a:pt x="3" y="46"/>
                    <a:pt x="2" y="43"/>
                  </a:cubicBezTo>
                  <a:cubicBezTo>
                    <a:pt x="1" y="40"/>
                    <a:pt x="0" y="37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0"/>
                    <a:pt x="1" y="17"/>
                    <a:pt x="2" y="14"/>
                  </a:cubicBezTo>
                  <a:cubicBezTo>
                    <a:pt x="3" y="11"/>
                    <a:pt x="4" y="8"/>
                    <a:pt x="6" y="6"/>
                  </a:cubicBezTo>
                  <a:cubicBezTo>
                    <a:pt x="7" y="4"/>
                    <a:pt x="9" y="3"/>
                    <a:pt x="12" y="2"/>
                  </a:cubicBezTo>
                  <a:cubicBezTo>
                    <a:pt x="14" y="1"/>
                    <a:pt x="17" y="0"/>
                    <a:pt x="20" y="0"/>
                  </a:cubicBezTo>
                  <a:cubicBezTo>
                    <a:pt x="23" y="0"/>
                    <a:pt x="25" y="1"/>
                    <a:pt x="28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6" y="8"/>
                    <a:pt x="37" y="11"/>
                    <a:pt x="38" y="14"/>
                  </a:cubicBezTo>
                  <a:cubicBezTo>
                    <a:pt x="39" y="17"/>
                    <a:pt x="40" y="20"/>
                    <a:pt x="40" y="24"/>
                  </a:cubicBezTo>
                  <a:lnTo>
                    <a:pt x="40" y="33"/>
                  </a:lnTo>
                  <a:close/>
                  <a:moveTo>
                    <a:pt x="29" y="24"/>
                  </a:moveTo>
                  <a:cubicBezTo>
                    <a:pt x="29" y="21"/>
                    <a:pt x="28" y="19"/>
                    <a:pt x="28" y="17"/>
                  </a:cubicBezTo>
                  <a:cubicBezTo>
                    <a:pt x="28" y="16"/>
                    <a:pt x="27" y="14"/>
                    <a:pt x="26" y="13"/>
                  </a:cubicBezTo>
                  <a:cubicBezTo>
                    <a:pt x="26" y="12"/>
                    <a:pt x="25" y="11"/>
                    <a:pt x="24" y="10"/>
                  </a:cubicBezTo>
                  <a:cubicBezTo>
                    <a:pt x="23" y="10"/>
                    <a:pt x="21" y="9"/>
                    <a:pt x="20" y="9"/>
                  </a:cubicBezTo>
                  <a:cubicBezTo>
                    <a:pt x="18" y="9"/>
                    <a:pt x="17" y="10"/>
                    <a:pt x="16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4"/>
                    <a:pt x="12" y="16"/>
                    <a:pt x="12" y="17"/>
                  </a:cubicBezTo>
                  <a:cubicBezTo>
                    <a:pt x="11" y="19"/>
                    <a:pt x="11" y="21"/>
                    <a:pt x="11" y="24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6"/>
                    <a:pt x="11" y="38"/>
                    <a:pt x="12" y="40"/>
                  </a:cubicBezTo>
                  <a:cubicBezTo>
                    <a:pt x="12" y="41"/>
                    <a:pt x="13" y="43"/>
                    <a:pt x="13" y="44"/>
                  </a:cubicBezTo>
                  <a:cubicBezTo>
                    <a:pt x="14" y="45"/>
                    <a:pt x="15" y="46"/>
                    <a:pt x="16" y="46"/>
                  </a:cubicBezTo>
                  <a:cubicBezTo>
                    <a:pt x="17" y="47"/>
                    <a:pt x="19" y="47"/>
                    <a:pt x="20" y="47"/>
                  </a:cubicBezTo>
                  <a:cubicBezTo>
                    <a:pt x="21" y="47"/>
                    <a:pt x="23" y="47"/>
                    <a:pt x="24" y="46"/>
                  </a:cubicBezTo>
                  <a:cubicBezTo>
                    <a:pt x="25" y="46"/>
                    <a:pt x="26" y="45"/>
                    <a:pt x="26" y="44"/>
                  </a:cubicBezTo>
                  <a:cubicBezTo>
                    <a:pt x="27" y="43"/>
                    <a:pt x="28" y="41"/>
                    <a:pt x="28" y="40"/>
                  </a:cubicBezTo>
                  <a:cubicBezTo>
                    <a:pt x="28" y="38"/>
                    <a:pt x="29" y="36"/>
                    <a:pt x="29" y="33"/>
                  </a:cubicBezTo>
                  <a:lnTo>
                    <a:pt x="29" y="24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29" name="Freeform 992"/>
            <p:cNvSpPr>
              <a:spLocks/>
            </p:cNvSpPr>
            <p:nvPr/>
          </p:nvSpPr>
          <p:spPr bwMode="auto">
            <a:xfrm>
              <a:off x="6783388" y="5032376"/>
              <a:ext cx="80963" cy="114300"/>
            </a:xfrm>
            <a:custGeom>
              <a:avLst/>
              <a:gdLst>
                <a:gd name="T0" fmla="*/ 10 w 30"/>
                <a:gd name="T1" fmla="*/ 1 h 42"/>
                <a:gd name="T2" fmla="*/ 10 w 30"/>
                <a:gd name="T3" fmla="*/ 5 h 42"/>
                <a:gd name="T4" fmla="*/ 14 w 30"/>
                <a:gd name="T5" fmla="*/ 1 h 42"/>
                <a:gd name="T6" fmla="*/ 19 w 30"/>
                <a:gd name="T7" fmla="*/ 0 h 42"/>
                <a:gd name="T8" fmla="*/ 24 w 30"/>
                <a:gd name="T9" fmla="*/ 1 h 42"/>
                <a:gd name="T10" fmla="*/ 27 w 30"/>
                <a:gd name="T11" fmla="*/ 4 h 42"/>
                <a:gd name="T12" fmla="*/ 29 w 30"/>
                <a:gd name="T13" fmla="*/ 9 h 42"/>
                <a:gd name="T14" fmla="*/ 30 w 30"/>
                <a:gd name="T15" fmla="*/ 16 h 42"/>
                <a:gd name="T16" fmla="*/ 30 w 30"/>
                <a:gd name="T17" fmla="*/ 42 h 42"/>
                <a:gd name="T18" fmla="*/ 20 w 30"/>
                <a:gd name="T19" fmla="*/ 42 h 42"/>
                <a:gd name="T20" fmla="*/ 20 w 30"/>
                <a:gd name="T21" fmla="*/ 16 h 42"/>
                <a:gd name="T22" fmla="*/ 19 w 30"/>
                <a:gd name="T23" fmla="*/ 13 h 42"/>
                <a:gd name="T24" fmla="*/ 18 w 30"/>
                <a:gd name="T25" fmla="*/ 10 h 42"/>
                <a:gd name="T26" fmla="*/ 17 w 30"/>
                <a:gd name="T27" fmla="*/ 9 h 42"/>
                <a:gd name="T28" fmla="*/ 15 w 30"/>
                <a:gd name="T29" fmla="*/ 9 h 42"/>
                <a:gd name="T30" fmla="*/ 12 w 30"/>
                <a:gd name="T31" fmla="*/ 10 h 42"/>
                <a:gd name="T32" fmla="*/ 10 w 30"/>
                <a:gd name="T33" fmla="*/ 12 h 42"/>
                <a:gd name="T34" fmla="*/ 10 w 30"/>
                <a:gd name="T35" fmla="*/ 42 h 42"/>
                <a:gd name="T36" fmla="*/ 0 w 30"/>
                <a:gd name="T37" fmla="*/ 42 h 42"/>
                <a:gd name="T38" fmla="*/ 0 w 30"/>
                <a:gd name="T39" fmla="*/ 1 h 42"/>
                <a:gd name="T40" fmla="*/ 10 w 30"/>
                <a:gd name="T41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42">
                  <a:moveTo>
                    <a:pt x="10" y="1"/>
                  </a:moveTo>
                  <a:cubicBezTo>
                    <a:pt x="10" y="5"/>
                    <a:pt x="10" y="5"/>
                    <a:pt x="10" y="5"/>
                  </a:cubicBezTo>
                  <a:cubicBezTo>
                    <a:pt x="11" y="3"/>
                    <a:pt x="13" y="2"/>
                    <a:pt x="14" y="1"/>
                  </a:cubicBezTo>
                  <a:cubicBezTo>
                    <a:pt x="16" y="1"/>
                    <a:pt x="17" y="0"/>
                    <a:pt x="19" y="0"/>
                  </a:cubicBezTo>
                  <a:cubicBezTo>
                    <a:pt x="21" y="0"/>
                    <a:pt x="22" y="1"/>
                    <a:pt x="24" y="1"/>
                  </a:cubicBezTo>
                  <a:cubicBezTo>
                    <a:pt x="25" y="2"/>
                    <a:pt x="26" y="2"/>
                    <a:pt x="27" y="4"/>
                  </a:cubicBezTo>
                  <a:cubicBezTo>
                    <a:pt x="28" y="5"/>
                    <a:pt x="29" y="7"/>
                    <a:pt x="29" y="9"/>
                  </a:cubicBezTo>
                  <a:cubicBezTo>
                    <a:pt x="30" y="10"/>
                    <a:pt x="30" y="13"/>
                    <a:pt x="30" y="16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4"/>
                    <a:pt x="19" y="13"/>
                    <a:pt x="19" y="13"/>
                  </a:cubicBezTo>
                  <a:cubicBezTo>
                    <a:pt x="19" y="12"/>
                    <a:pt x="19" y="11"/>
                    <a:pt x="18" y="10"/>
                  </a:cubicBezTo>
                  <a:cubicBezTo>
                    <a:pt x="18" y="10"/>
                    <a:pt x="17" y="10"/>
                    <a:pt x="17" y="9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4" y="9"/>
                    <a:pt x="13" y="9"/>
                    <a:pt x="12" y="10"/>
                  </a:cubicBezTo>
                  <a:cubicBezTo>
                    <a:pt x="11" y="10"/>
                    <a:pt x="11" y="11"/>
                    <a:pt x="10" y="1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30" name="Rectangle 993"/>
            <p:cNvSpPr>
              <a:spLocks noChangeArrowheads="1"/>
            </p:cNvSpPr>
            <p:nvPr/>
          </p:nvSpPr>
          <p:spPr bwMode="auto">
            <a:xfrm>
              <a:off x="6884988" y="4989513"/>
              <a:ext cx="30163" cy="157163"/>
            </a:xfrm>
            <a:prstGeom prst="rect">
              <a:avLst/>
            </a:pr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31" name="Freeform 994"/>
            <p:cNvSpPr>
              <a:spLocks noEditPoints="1"/>
            </p:cNvSpPr>
            <p:nvPr/>
          </p:nvSpPr>
          <p:spPr bwMode="auto">
            <a:xfrm>
              <a:off x="6935788" y="4992688"/>
              <a:ext cx="33338" cy="153988"/>
            </a:xfrm>
            <a:custGeom>
              <a:avLst/>
              <a:gdLst>
                <a:gd name="T0" fmla="*/ 0 w 12"/>
                <a:gd name="T1" fmla="*/ 6 h 57"/>
                <a:gd name="T2" fmla="*/ 1 w 12"/>
                <a:gd name="T3" fmla="*/ 3 h 57"/>
                <a:gd name="T4" fmla="*/ 2 w 12"/>
                <a:gd name="T5" fmla="*/ 1 h 57"/>
                <a:gd name="T6" fmla="*/ 4 w 12"/>
                <a:gd name="T7" fmla="*/ 0 h 57"/>
                <a:gd name="T8" fmla="*/ 6 w 12"/>
                <a:gd name="T9" fmla="*/ 0 h 57"/>
                <a:gd name="T10" fmla="*/ 8 w 12"/>
                <a:gd name="T11" fmla="*/ 0 h 57"/>
                <a:gd name="T12" fmla="*/ 10 w 12"/>
                <a:gd name="T13" fmla="*/ 1 h 57"/>
                <a:gd name="T14" fmla="*/ 11 w 12"/>
                <a:gd name="T15" fmla="*/ 3 h 57"/>
                <a:gd name="T16" fmla="*/ 12 w 12"/>
                <a:gd name="T17" fmla="*/ 6 h 57"/>
                <a:gd name="T18" fmla="*/ 11 w 12"/>
                <a:gd name="T19" fmla="*/ 8 h 57"/>
                <a:gd name="T20" fmla="*/ 10 w 12"/>
                <a:gd name="T21" fmla="*/ 10 h 57"/>
                <a:gd name="T22" fmla="*/ 8 w 12"/>
                <a:gd name="T23" fmla="*/ 11 h 57"/>
                <a:gd name="T24" fmla="*/ 6 w 12"/>
                <a:gd name="T25" fmla="*/ 11 h 57"/>
                <a:gd name="T26" fmla="*/ 4 w 12"/>
                <a:gd name="T27" fmla="*/ 11 h 57"/>
                <a:gd name="T28" fmla="*/ 2 w 12"/>
                <a:gd name="T29" fmla="*/ 10 h 57"/>
                <a:gd name="T30" fmla="*/ 1 w 12"/>
                <a:gd name="T31" fmla="*/ 8 h 57"/>
                <a:gd name="T32" fmla="*/ 0 w 12"/>
                <a:gd name="T33" fmla="*/ 6 h 57"/>
                <a:gd name="T34" fmla="*/ 11 w 12"/>
                <a:gd name="T35" fmla="*/ 57 h 57"/>
                <a:gd name="T36" fmla="*/ 1 w 12"/>
                <a:gd name="T37" fmla="*/ 57 h 57"/>
                <a:gd name="T38" fmla="*/ 1 w 12"/>
                <a:gd name="T39" fmla="*/ 16 h 57"/>
                <a:gd name="T40" fmla="*/ 11 w 12"/>
                <a:gd name="T41" fmla="*/ 16 h 57"/>
                <a:gd name="T42" fmla="*/ 11 w 12"/>
                <a:gd name="T4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57">
                  <a:moveTo>
                    <a:pt x="0" y="6"/>
                  </a:moveTo>
                  <a:cubicBezTo>
                    <a:pt x="0" y="5"/>
                    <a:pt x="0" y="4"/>
                    <a:pt x="1" y="3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12" y="4"/>
                    <a:pt x="12" y="5"/>
                    <a:pt x="12" y="6"/>
                  </a:cubicBezTo>
                  <a:cubicBezTo>
                    <a:pt x="12" y="6"/>
                    <a:pt x="12" y="7"/>
                    <a:pt x="11" y="8"/>
                  </a:cubicBezTo>
                  <a:cubicBezTo>
                    <a:pt x="11" y="8"/>
                    <a:pt x="11" y="9"/>
                    <a:pt x="10" y="10"/>
                  </a:cubicBezTo>
                  <a:cubicBezTo>
                    <a:pt x="10" y="10"/>
                    <a:pt x="9" y="10"/>
                    <a:pt x="8" y="11"/>
                  </a:cubicBezTo>
                  <a:cubicBezTo>
                    <a:pt x="8" y="11"/>
                    <a:pt x="7" y="11"/>
                    <a:pt x="6" y="11"/>
                  </a:cubicBezTo>
                  <a:cubicBezTo>
                    <a:pt x="5" y="11"/>
                    <a:pt x="4" y="11"/>
                    <a:pt x="4" y="11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0" y="7"/>
                    <a:pt x="0" y="6"/>
                    <a:pt x="0" y="6"/>
                  </a:cubicBezTo>
                  <a:close/>
                  <a:moveTo>
                    <a:pt x="11" y="57"/>
                  </a:moveTo>
                  <a:cubicBezTo>
                    <a:pt x="1" y="57"/>
                    <a:pt x="1" y="57"/>
                    <a:pt x="1" y="5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1" y="16"/>
                    <a:pt x="11" y="16"/>
                    <a:pt x="11" y="16"/>
                  </a:cubicBezTo>
                  <a:lnTo>
                    <a:pt x="11" y="57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32" name="Freeform 995"/>
            <p:cNvSpPr>
              <a:spLocks/>
            </p:cNvSpPr>
            <p:nvPr/>
          </p:nvSpPr>
          <p:spPr bwMode="auto">
            <a:xfrm>
              <a:off x="6988175" y="5032376"/>
              <a:ext cx="82550" cy="114300"/>
            </a:xfrm>
            <a:custGeom>
              <a:avLst/>
              <a:gdLst>
                <a:gd name="T0" fmla="*/ 10 w 31"/>
                <a:gd name="T1" fmla="*/ 1 h 42"/>
                <a:gd name="T2" fmla="*/ 11 w 31"/>
                <a:gd name="T3" fmla="*/ 5 h 42"/>
                <a:gd name="T4" fmla="*/ 15 w 31"/>
                <a:gd name="T5" fmla="*/ 1 h 42"/>
                <a:gd name="T6" fmla="*/ 20 w 31"/>
                <a:gd name="T7" fmla="*/ 0 h 42"/>
                <a:gd name="T8" fmla="*/ 24 w 31"/>
                <a:gd name="T9" fmla="*/ 1 h 42"/>
                <a:gd name="T10" fmla="*/ 28 w 31"/>
                <a:gd name="T11" fmla="*/ 4 h 42"/>
                <a:gd name="T12" fmla="*/ 30 w 31"/>
                <a:gd name="T13" fmla="*/ 9 h 42"/>
                <a:gd name="T14" fmla="*/ 31 w 31"/>
                <a:gd name="T15" fmla="*/ 16 h 42"/>
                <a:gd name="T16" fmla="*/ 31 w 31"/>
                <a:gd name="T17" fmla="*/ 42 h 42"/>
                <a:gd name="T18" fmla="*/ 20 w 31"/>
                <a:gd name="T19" fmla="*/ 42 h 42"/>
                <a:gd name="T20" fmla="*/ 20 w 31"/>
                <a:gd name="T21" fmla="*/ 16 h 42"/>
                <a:gd name="T22" fmla="*/ 20 w 31"/>
                <a:gd name="T23" fmla="*/ 13 h 42"/>
                <a:gd name="T24" fmla="*/ 19 w 31"/>
                <a:gd name="T25" fmla="*/ 10 h 42"/>
                <a:gd name="T26" fmla="*/ 17 w 31"/>
                <a:gd name="T27" fmla="*/ 9 h 42"/>
                <a:gd name="T28" fmla="*/ 15 w 31"/>
                <a:gd name="T29" fmla="*/ 9 h 42"/>
                <a:gd name="T30" fmla="*/ 13 w 31"/>
                <a:gd name="T31" fmla="*/ 10 h 42"/>
                <a:gd name="T32" fmla="*/ 11 w 31"/>
                <a:gd name="T33" fmla="*/ 12 h 42"/>
                <a:gd name="T34" fmla="*/ 11 w 31"/>
                <a:gd name="T35" fmla="*/ 42 h 42"/>
                <a:gd name="T36" fmla="*/ 0 w 31"/>
                <a:gd name="T37" fmla="*/ 42 h 42"/>
                <a:gd name="T38" fmla="*/ 0 w 31"/>
                <a:gd name="T39" fmla="*/ 1 h 42"/>
                <a:gd name="T40" fmla="*/ 10 w 31"/>
                <a:gd name="T41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42">
                  <a:moveTo>
                    <a:pt x="10" y="1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2" y="3"/>
                    <a:pt x="13" y="2"/>
                    <a:pt x="15" y="1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1" y="0"/>
                    <a:pt x="23" y="1"/>
                    <a:pt x="24" y="1"/>
                  </a:cubicBezTo>
                  <a:cubicBezTo>
                    <a:pt x="26" y="2"/>
                    <a:pt x="27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0" y="10"/>
                    <a:pt x="31" y="13"/>
                    <a:pt x="31" y="16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4"/>
                    <a:pt x="20" y="13"/>
                    <a:pt x="20" y="13"/>
                  </a:cubicBezTo>
                  <a:cubicBezTo>
                    <a:pt x="20" y="12"/>
                    <a:pt x="19" y="11"/>
                    <a:pt x="19" y="10"/>
                  </a:cubicBezTo>
                  <a:cubicBezTo>
                    <a:pt x="18" y="10"/>
                    <a:pt x="18" y="10"/>
                    <a:pt x="17" y="9"/>
                  </a:cubicBezTo>
                  <a:cubicBezTo>
                    <a:pt x="17" y="9"/>
                    <a:pt x="16" y="9"/>
                    <a:pt x="15" y="9"/>
                  </a:cubicBezTo>
                  <a:cubicBezTo>
                    <a:pt x="14" y="9"/>
                    <a:pt x="14" y="9"/>
                    <a:pt x="13" y="10"/>
                  </a:cubicBezTo>
                  <a:cubicBezTo>
                    <a:pt x="12" y="10"/>
                    <a:pt x="11" y="11"/>
                    <a:pt x="11" y="1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33" name="Freeform 996"/>
            <p:cNvSpPr>
              <a:spLocks noEditPoints="1"/>
            </p:cNvSpPr>
            <p:nvPr/>
          </p:nvSpPr>
          <p:spPr bwMode="auto">
            <a:xfrm>
              <a:off x="7088188" y="5032376"/>
              <a:ext cx="85725" cy="114300"/>
            </a:xfrm>
            <a:custGeom>
              <a:avLst/>
              <a:gdLst>
                <a:gd name="T0" fmla="*/ 18 w 32"/>
                <a:gd name="T1" fmla="*/ 42 h 42"/>
                <a:gd name="T2" fmla="*/ 10 w 32"/>
                <a:gd name="T3" fmla="*/ 41 h 42"/>
                <a:gd name="T4" fmla="*/ 5 w 32"/>
                <a:gd name="T5" fmla="*/ 37 h 42"/>
                <a:gd name="T6" fmla="*/ 2 w 32"/>
                <a:gd name="T7" fmla="*/ 31 h 42"/>
                <a:gd name="T8" fmla="*/ 0 w 32"/>
                <a:gd name="T9" fmla="*/ 24 h 42"/>
                <a:gd name="T10" fmla="*/ 0 w 32"/>
                <a:gd name="T11" fmla="*/ 20 h 42"/>
                <a:gd name="T12" fmla="*/ 1 w 32"/>
                <a:gd name="T13" fmla="*/ 12 h 42"/>
                <a:gd name="T14" fmla="*/ 5 w 32"/>
                <a:gd name="T15" fmla="*/ 5 h 42"/>
                <a:gd name="T16" fmla="*/ 10 w 32"/>
                <a:gd name="T17" fmla="*/ 2 h 42"/>
                <a:gd name="T18" fmla="*/ 17 w 32"/>
                <a:gd name="T19" fmla="*/ 0 h 42"/>
                <a:gd name="T20" fmla="*/ 28 w 32"/>
                <a:gd name="T21" fmla="*/ 5 h 42"/>
                <a:gd name="T22" fmla="*/ 32 w 32"/>
                <a:gd name="T23" fmla="*/ 20 h 42"/>
                <a:gd name="T24" fmla="*/ 32 w 32"/>
                <a:gd name="T25" fmla="*/ 25 h 42"/>
                <a:gd name="T26" fmla="*/ 11 w 32"/>
                <a:gd name="T27" fmla="*/ 25 h 42"/>
                <a:gd name="T28" fmla="*/ 12 w 32"/>
                <a:gd name="T29" fmla="*/ 29 h 42"/>
                <a:gd name="T30" fmla="*/ 13 w 32"/>
                <a:gd name="T31" fmla="*/ 32 h 42"/>
                <a:gd name="T32" fmla="*/ 15 w 32"/>
                <a:gd name="T33" fmla="*/ 33 h 42"/>
                <a:gd name="T34" fmla="*/ 18 w 32"/>
                <a:gd name="T35" fmla="*/ 34 h 42"/>
                <a:gd name="T36" fmla="*/ 23 w 32"/>
                <a:gd name="T37" fmla="*/ 33 h 42"/>
                <a:gd name="T38" fmla="*/ 27 w 32"/>
                <a:gd name="T39" fmla="*/ 30 h 42"/>
                <a:gd name="T40" fmla="*/ 31 w 32"/>
                <a:gd name="T41" fmla="*/ 36 h 42"/>
                <a:gd name="T42" fmla="*/ 29 w 32"/>
                <a:gd name="T43" fmla="*/ 38 h 42"/>
                <a:gd name="T44" fmla="*/ 26 w 32"/>
                <a:gd name="T45" fmla="*/ 40 h 42"/>
                <a:gd name="T46" fmla="*/ 22 w 32"/>
                <a:gd name="T47" fmla="*/ 42 h 42"/>
                <a:gd name="T48" fmla="*/ 18 w 32"/>
                <a:gd name="T49" fmla="*/ 42 h 42"/>
                <a:gd name="T50" fmla="*/ 17 w 32"/>
                <a:gd name="T51" fmla="*/ 9 h 42"/>
                <a:gd name="T52" fmla="*/ 13 w 32"/>
                <a:gd name="T53" fmla="*/ 11 h 42"/>
                <a:gd name="T54" fmla="*/ 11 w 32"/>
                <a:gd name="T55" fmla="*/ 17 h 42"/>
                <a:gd name="T56" fmla="*/ 22 w 32"/>
                <a:gd name="T57" fmla="*/ 17 h 42"/>
                <a:gd name="T58" fmla="*/ 22 w 32"/>
                <a:gd name="T59" fmla="*/ 16 h 42"/>
                <a:gd name="T60" fmla="*/ 20 w 32"/>
                <a:gd name="T61" fmla="*/ 11 h 42"/>
                <a:gd name="T62" fmla="*/ 17 w 32"/>
                <a:gd name="T63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42">
                  <a:moveTo>
                    <a:pt x="18" y="42"/>
                  </a:moveTo>
                  <a:cubicBezTo>
                    <a:pt x="15" y="42"/>
                    <a:pt x="12" y="42"/>
                    <a:pt x="10" y="41"/>
                  </a:cubicBezTo>
                  <a:cubicBezTo>
                    <a:pt x="8" y="40"/>
                    <a:pt x="6" y="39"/>
                    <a:pt x="5" y="37"/>
                  </a:cubicBezTo>
                  <a:cubicBezTo>
                    <a:pt x="3" y="36"/>
                    <a:pt x="2" y="34"/>
                    <a:pt x="2" y="31"/>
                  </a:cubicBezTo>
                  <a:cubicBezTo>
                    <a:pt x="1" y="29"/>
                    <a:pt x="0" y="27"/>
                    <a:pt x="0" y="2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2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2" y="0"/>
                    <a:pt x="26" y="2"/>
                    <a:pt x="28" y="5"/>
                  </a:cubicBezTo>
                  <a:cubicBezTo>
                    <a:pt x="31" y="9"/>
                    <a:pt x="32" y="13"/>
                    <a:pt x="32" y="20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1" y="28"/>
                    <a:pt x="12" y="29"/>
                  </a:cubicBezTo>
                  <a:cubicBezTo>
                    <a:pt x="12" y="30"/>
                    <a:pt x="12" y="31"/>
                    <a:pt x="13" y="32"/>
                  </a:cubicBezTo>
                  <a:cubicBezTo>
                    <a:pt x="14" y="32"/>
                    <a:pt x="14" y="33"/>
                    <a:pt x="15" y="33"/>
                  </a:cubicBezTo>
                  <a:cubicBezTo>
                    <a:pt x="16" y="33"/>
                    <a:pt x="17" y="34"/>
                    <a:pt x="18" y="34"/>
                  </a:cubicBezTo>
                  <a:cubicBezTo>
                    <a:pt x="20" y="34"/>
                    <a:pt x="22" y="33"/>
                    <a:pt x="23" y="33"/>
                  </a:cubicBezTo>
                  <a:cubicBezTo>
                    <a:pt x="25" y="32"/>
                    <a:pt x="26" y="31"/>
                    <a:pt x="27" y="3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8"/>
                  </a:cubicBezTo>
                  <a:cubicBezTo>
                    <a:pt x="29" y="39"/>
                    <a:pt x="28" y="40"/>
                    <a:pt x="26" y="40"/>
                  </a:cubicBezTo>
                  <a:cubicBezTo>
                    <a:pt x="25" y="41"/>
                    <a:pt x="24" y="41"/>
                    <a:pt x="22" y="42"/>
                  </a:cubicBezTo>
                  <a:cubicBezTo>
                    <a:pt x="21" y="42"/>
                    <a:pt x="19" y="42"/>
                    <a:pt x="18" y="42"/>
                  </a:cubicBezTo>
                  <a:close/>
                  <a:moveTo>
                    <a:pt x="17" y="9"/>
                  </a:moveTo>
                  <a:cubicBezTo>
                    <a:pt x="15" y="9"/>
                    <a:pt x="13" y="10"/>
                    <a:pt x="13" y="11"/>
                  </a:cubicBezTo>
                  <a:cubicBezTo>
                    <a:pt x="12" y="12"/>
                    <a:pt x="11" y="15"/>
                    <a:pt x="11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4"/>
                    <a:pt x="21" y="12"/>
                    <a:pt x="20" y="11"/>
                  </a:cubicBezTo>
                  <a:cubicBezTo>
                    <a:pt x="20" y="10"/>
                    <a:pt x="18" y="9"/>
                    <a:pt x="17" y="9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34" name="Freeform 997"/>
            <p:cNvSpPr>
              <a:spLocks/>
            </p:cNvSpPr>
            <p:nvPr/>
          </p:nvSpPr>
          <p:spPr bwMode="auto">
            <a:xfrm>
              <a:off x="7232650" y="5032376"/>
              <a:ext cx="80963" cy="114300"/>
            </a:xfrm>
            <a:custGeom>
              <a:avLst/>
              <a:gdLst>
                <a:gd name="T0" fmla="*/ 20 w 30"/>
                <a:gd name="T1" fmla="*/ 31 h 42"/>
                <a:gd name="T2" fmla="*/ 19 w 30"/>
                <a:gd name="T3" fmla="*/ 29 h 42"/>
                <a:gd name="T4" fmla="*/ 18 w 30"/>
                <a:gd name="T5" fmla="*/ 28 h 42"/>
                <a:gd name="T6" fmla="*/ 16 w 30"/>
                <a:gd name="T7" fmla="*/ 27 h 42"/>
                <a:gd name="T8" fmla="*/ 13 w 30"/>
                <a:gd name="T9" fmla="*/ 25 h 42"/>
                <a:gd name="T10" fmla="*/ 8 w 30"/>
                <a:gd name="T11" fmla="*/ 23 h 42"/>
                <a:gd name="T12" fmla="*/ 4 w 30"/>
                <a:gd name="T13" fmla="*/ 20 h 42"/>
                <a:gd name="T14" fmla="*/ 2 w 30"/>
                <a:gd name="T15" fmla="*/ 17 h 42"/>
                <a:gd name="T16" fmla="*/ 1 w 30"/>
                <a:gd name="T17" fmla="*/ 13 h 42"/>
                <a:gd name="T18" fmla="*/ 2 w 30"/>
                <a:gd name="T19" fmla="*/ 8 h 42"/>
                <a:gd name="T20" fmla="*/ 5 w 30"/>
                <a:gd name="T21" fmla="*/ 4 h 42"/>
                <a:gd name="T22" fmla="*/ 9 w 30"/>
                <a:gd name="T23" fmla="*/ 1 h 42"/>
                <a:gd name="T24" fmla="*/ 15 w 30"/>
                <a:gd name="T25" fmla="*/ 0 h 42"/>
                <a:gd name="T26" fmla="*/ 21 w 30"/>
                <a:gd name="T27" fmla="*/ 1 h 42"/>
                <a:gd name="T28" fmla="*/ 26 w 30"/>
                <a:gd name="T29" fmla="*/ 4 h 42"/>
                <a:gd name="T30" fmla="*/ 29 w 30"/>
                <a:gd name="T31" fmla="*/ 8 h 42"/>
                <a:gd name="T32" fmla="*/ 30 w 30"/>
                <a:gd name="T33" fmla="*/ 13 h 42"/>
                <a:gd name="T34" fmla="*/ 19 w 30"/>
                <a:gd name="T35" fmla="*/ 13 h 42"/>
                <a:gd name="T36" fmla="*/ 18 w 30"/>
                <a:gd name="T37" fmla="*/ 9 h 42"/>
                <a:gd name="T38" fmla="*/ 15 w 30"/>
                <a:gd name="T39" fmla="*/ 8 h 42"/>
                <a:gd name="T40" fmla="*/ 12 w 30"/>
                <a:gd name="T41" fmla="*/ 9 h 42"/>
                <a:gd name="T42" fmla="*/ 11 w 30"/>
                <a:gd name="T43" fmla="*/ 12 h 42"/>
                <a:gd name="T44" fmla="*/ 12 w 30"/>
                <a:gd name="T45" fmla="*/ 13 h 42"/>
                <a:gd name="T46" fmla="*/ 13 w 30"/>
                <a:gd name="T47" fmla="*/ 15 h 42"/>
                <a:gd name="T48" fmla="*/ 15 w 30"/>
                <a:gd name="T49" fmla="*/ 16 h 42"/>
                <a:gd name="T50" fmla="*/ 18 w 30"/>
                <a:gd name="T51" fmla="*/ 17 h 42"/>
                <a:gd name="T52" fmla="*/ 23 w 30"/>
                <a:gd name="T53" fmla="*/ 20 h 42"/>
                <a:gd name="T54" fmla="*/ 27 w 30"/>
                <a:gd name="T55" fmla="*/ 22 h 42"/>
                <a:gd name="T56" fmla="*/ 29 w 30"/>
                <a:gd name="T57" fmla="*/ 26 h 42"/>
                <a:gd name="T58" fmla="*/ 30 w 30"/>
                <a:gd name="T59" fmla="*/ 30 h 42"/>
                <a:gd name="T60" fmla="*/ 29 w 30"/>
                <a:gd name="T61" fmla="*/ 35 h 42"/>
                <a:gd name="T62" fmla="*/ 26 w 30"/>
                <a:gd name="T63" fmla="*/ 39 h 42"/>
                <a:gd name="T64" fmla="*/ 21 w 30"/>
                <a:gd name="T65" fmla="*/ 41 h 42"/>
                <a:gd name="T66" fmla="*/ 15 w 30"/>
                <a:gd name="T67" fmla="*/ 42 h 42"/>
                <a:gd name="T68" fmla="*/ 9 w 30"/>
                <a:gd name="T69" fmla="*/ 41 h 42"/>
                <a:gd name="T70" fmla="*/ 4 w 30"/>
                <a:gd name="T71" fmla="*/ 38 h 42"/>
                <a:gd name="T72" fmla="*/ 1 w 30"/>
                <a:gd name="T73" fmla="*/ 34 h 42"/>
                <a:gd name="T74" fmla="*/ 0 w 30"/>
                <a:gd name="T75" fmla="*/ 29 h 42"/>
                <a:gd name="T76" fmla="*/ 10 w 30"/>
                <a:gd name="T77" fmla="*/ 29 h 42"/>
                <a:gd name="T78" fmla="*/ 11 w 30"/>
                <a:gd name="T79" fmla="*/ 32 h 42"/>
                <a:gd name="T80" fmla="*/ 12 w 30"/>
                <a:gd name="T81" fmla="*/ 33 h 42"/>
                <a:gd name="T82" fmla="*/ 13 w 30"/>
                <a:gd name="T83" fmla="*/ 34 h 42"/>
                <a:gd name="T84" fmla="*/ 15 w 30"/>
                <a:gd name="T85" fmla="*/ 35 h 42"/>
                <a:gd name="T86" fmla="*/ 20 w 30"/>
                <a:gd name="T87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42">
                  <a:moveTo>
                    <a:pt x="20" y="31"/>
                  </a:moveTo>
                  <a:cubicBezTo>
                    <a:pt x="20" y="30"/>
                    <a:pt x="20" y="30"/>
                    <a:pt x="19" y="29"/>
                  </a:cubicBezTo>
                  <a:cubicBezTo>
                    <a:pt x="19" y="29"/>
                    <a:pt x="19" y="28"/>
                    <a:pt x="18" y="28"/>
                  </a:cubicBezTo>
                  <a:cubicBezTo>
                    <a:pt x="18" y="28"/>
                    <a:pt x="17" y="27"/>
                    <a:pt x="16" y="27"/>
                  </a:cubicBezTo>
                  <a:cubicBezTo>
                    <a:pt x="15" y="26"/>
                    <a:pt x="14" y="26"/>
                    <a:pt x="13" y="25"/>
                  </a:cubicBezTo>
                  <a:cubicBezTo>
                    <a:pt x="11" y="24"/>
                    <a:pt x="9" y="24"/>
                    <a:pt x="8" y="23"/>
                  </a:cubicBezTo>
                  <a:cubicBezTo>
                    <a:pt x="6" y="22"/>
                    <a:pt x="5" y="21"/>
                    <a:pt x="4" y="20"/>
                  </a:cubicBezTo>
                  <a:cubicBezTo>
                    <a:pt x="3" y="19"/>
                    <a:pt x="2" y="18"/>
                    <a:pt x="2" y="17"/>
                  </a:cubicBezTo>
                  <a:cubicBezTo>
                    <a:pt x="1" y="16"/>
                    <a:pt x="1" y="14"/>
                    <a:pt x="1" y="13"/>
                  </a:cubicBezTo>
                  <a:cubicBezTo>
                    <a:pt x="1" y="11"/>
                    <a:pt x="2" y="9"/>
                    <a:pt x="2" y="8"/>
                  </a:cubicBezTo>
                  <a:cubicBezTo>
                    <a:pt x="3" y="6"/>
                    <a:pt x="4" y="5"/>
                    <a:pt x="5" y="4"/>
                  </a:cubicBezTo>
                  <a:cubicBezTo>
                    <a:pt x="6" y="3"/>
                    <a:pt x="8" y="2"/>
                    <a:pt x="9" y="1"/>
                  </a:cubicBezTo>
                  <a:cubicBezTo>
                    <a:pt x="11" y="1"/>
                    <a:pt x="13" y="0"/>
                    <a:pt x="15" y="0"/>
                  </a:cubicBezTo>
                  <a:cubicBezTo>
                    <a:pt x="18" y="0"/>
                    <a:pt x="20" y="1"/>
                    <a:pt x="21" y="1"/>
                  </a:cubicBezTo>
                  <a:cubicBezTo>
                    <a:pt x="23" y="2"/>
                    <a:pt x="25" y="3"/>
                    <a:pt x="26" y="4"/>
                  </a:cubicBezTo>
                  <a:cubicBezTo>
                    <a:pt x="27" y="5"/>
                    <a:pt x="28" y="6"/>
                    <a:pt x="29" y="8"/>
                  </a:cubicBezTo>
                  <a:cubicBezTo>
                    <a:pt x="30" y="9"/>
                    <a:pt x="30" y="11"/>
                    <a:pt x="30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1"/>
                    <a:pt x="19" y="10"/>
                    <a:pt x="18" y="9"/>
                  </a:cubicBezTo>
                  <a:cubicBezTo>
                    <a:pt x="18" y="8"/>
                    <a:pt x="17" y="8"/>
                    <a:pt x="15" y="8"/>
                  </a:cubicBezTo>
                  <a:cubicBezTo>
                    <a:pt x="14" y="8"/>
                    <a:pt x="13" y="8"/>
                    <a:pt x="12" y="9"/>
                  </a:cubicBezTo>
                  <a:cubicBezTo>
                    <a:pt x="12" y="10"/>
                    <a:pt x="11" y="11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2" y="14"/>
                    <a:pt x="12" y="14"/>
                    <a:pt x="13" y="15"/>
                  </a:cubicBezTo>
                  <a:cubicBezTo>
                    <a:pt x="13" y="15"/>
                    <a:pt x="14" y="15"/>
                    <a:pt x="15" y="16"/>
                  </a:cubicBezTo>
                  <a:cubicBezTo>
                    <a:pt x="16" y="16"/>
                    <a:pt x="17" y="17"/>
                    <a:pt x="18" y="17"/>
                  </a:cubicBezTo>
                  <a:cubicBezTo>
                    <a:pt x="20" y="18"/>
                    <a:pt x="22" y="19"/>
                    <a:pt x="23" y="20"/>
                  </a:cubicBezTo>
                  <a:cubicBezTo>
                    <a:pt x="25" y="21"/>
                    <a:pt x="26" y="21"/>
                    <a:pt x="27" y="22"/>
                  </a:cubicBezTo>
                  <a:cubicBezTo>
                    <a:pt x="28" y="23"/>
                    <a:pt x="29" y="25"/>
                    <a:pt x="29" y="26"/>
                  </a:cubicBezTo>
                  <a:cubicBezTo>
                    <a:pt x="30" y="27"/>
                    <a:pt x="30" y="29"/>
                    <a:pt x="30" y="30"/>
                  </a:cubicBezTo>
                  <a:cubicBezTo>
                    <a:pt x="30" y="32"/>
                    <a:pt x="30" y="34"/>
                    <a:pt x="29" y="35"/>
                  </a:cubicBezTo>
                  <a:cubicBezTo>
                    <a:pt x="28" y="37"/>
                    <a:pt x="27" y="38"/>
                    <a:pt x="26" y="39"/>
                  </a:cubicBezTo>
                  <a:cubicBezTo>
                    <a:pt x="25" y="40"/>
                    <a:pt x="23" y="41"/>
                    <a:pt x="21" y="41"/>
                  </a:cubicBezTo>
                  <a:cubicBezTo>
                    <a:pt x="20" y="42"/>
                    <a:pt x="17" y="42"/>
                    <a:pt x="15" y="42"/>
                  </a:cubicBezTo>
                  <a:cubicBezTo>
                    <a:pt x="13" y="42"/>
                    <a:pt x="11" y="42"/>
                    <a:pt x="9" y="41"/>
                  </a:cubicBezTo>
                  <a:cubicBezTo>
                    <a:pt x="7" y="40"/>
                    <a:pt x="5" y="39"/>
                    <a:pt x="4" y="38"/>
                  </a:cubicBezTo>
                  <a:cubicBezTo>
                    <a:pt x="3" y="37"/>
                    <a:pt x="2" y="35"/>
                    <a:pt x="1" y="34"/>
                  </a:cubicBezTo>
                  <a:cubicBezTo>
                    <a:pt x="0" y="32"/>
                    <a:pt x="0" y="31"/>
                    <a:pt x="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0"/>
                    <a:pt x="10" y="31"/>
                    <a:pt x="11" y="32"/>
                  </a:cubicBezTo>
                  <a:cubicBezTo>
                    <a:pt x="11" y="32"/>
                    <a:pt x="11" y="33"/>
                    <a:pt x="12" y="33"/>
                  </a:cubicBezTo>
                  <a:cubicBezTo>
                    <a:pt x="12" y="34"/>
                    <a:pt x="13" y="34"/>
                    <a:pt x="13" y="34"/>
                  </a:cubicBezTo>
                  <a:cubicBezTo>
                    <a:pt x="14" y="34"/>
                    <a:pt x="15" y="35"/>
                    <a:pt x="15" y="35"/>
                  </a:cubicBezTo>
                  <a:cubicBezTo>
                    <a:pt x="18" y="35"/>
                    <a:pt x="20" y="33"/>
                    <a:pt x="20" y="31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35" name="Freeform 998"/>
            <p:cNvSpPr>
              <a:spLocks noEditPoints="1"/>
            </p:cNvSpPr>
            <p:nvPr/>
          </p:nvSpPr>
          <p:spPr bwMode="auto">
            <a:xfrm>
              <a:off x="7331075" y="5032376"/>
              <a:ext cx="82550" cy="114300"/>
            </a:xfrm>
            <a:custGeom>
              <a:avLst/>
              <a:gdLst>
                <a:gd name="T0" fmla="*/ 17 w 31"/>
                <a:gd name="T1" fmla="*/ 42 h 42"/>
                <a:gd name="T2" fmla="*/ 10 w 31"/>
                <a:gd name="T3" fmla="*/ 41 h 42"/>
                <a:gd name="T4" fmla="*/ 4 w 31"/>
                <a:gd name="T5" fmla="*/ 37 h 42"/>
                <a:gd name="T6" fmla="*/ 1 w 31"/>
                <a:gd name="T7" fmla="*/ 31 h 42"/>
                <a:gd name="T8" fmla="*/ 0 w 31"/>
                <a:gd name="T9" fmla="*/ 24 h 42"/>
                <a:gd name="T10" fmla="*/ 0 w 31"/>
                <a:gd name="T11" fmla="*/ 20 h 42"/>
                <a:gd name="T12" fmla="*/ 1 w 31"/>
                <a:gd name="T13" fmla="*/ 12 h 42"/>
                <a:gd name="T14" fmla="*/ 4 w 31"/>
                <a:gd name="T15" fmla="*/ 5 h 42"/>
                <a:gd name="T16" fmla="*/ 9 w 31"/>
                <a:gd name="T17" fmla="*/ 2 h 42"/>
                <a:gd name="T18" fmla="*/ 16 w 31"/>
                <a:gd name="T19" fmla="*/ 0 h 42"/>
                <a:gd name="T20" fmla="*/ 28 w 31"/>
                <a:gd name="T21" fmla="*/ 5 h 42"/>
                <a:gd name="T22" fmla="*/ 31 w 31"/>
                <a:gd name="T23" fmla="*/ 20 h 42"/>
                <a:gd name="T24" fmla="*/ 31 w 31"/>
                <a:gd name="T25" fmla="*/ 25 h 42"/>
                <a:gd name="T26" fmla="*/ 10 w 31"/>
                <a:gd name="T27" fmla="*/ 25 h 42"/>
                <a:gd name="T28" fmla="*/ 11 w 31"/>
                <a:gd name="T29" fmla="*/ 29 h 42"/>
                <a:gd name="T30" fmla="*/ 12 w 31"/>
                <a:gd name="T31" fmla="*/ 32 h 42"/>
                <a:gd name="T32" fmla="*/ 15 w 31"/>
                <a:gd name="T33" fmla="*/ 33 h 42"/>
                <a:gd name="T34" fmla="*/ 18 w 31"/>
                <a:gd name="T35" fmla="*/ 34 h 42"/>
                <a:gd name="T36" fmla="*/ 23 w 31"/>
                <a:gd name="T37" fmla="*/ 33 h 42"/>
                <a:gd name="T38" fmla="*/ 27 w 31"/>
                <a:gd name="T39" fmla="*/ 30 h 42"/>
                <a:gd name="T40" fmla="*/ 31 w 31"/>
                <a:gd name="T41" fmla="*/ 36 h 42"/>
                <a:gd name="T42" fmla="*/ 29 w 31"/>
                <a:gd name="T43" fmla="*/ 38 h 42"/>
                <a:gd name="T44" fmla="*/ 26 w 31"/>
                <a:gd name="T45" fmla="*/ 40 h 42"/>
                <a:gd name="T46" fmla="*/ 22 w 31"/>
                <a:gd name="T47" fmla="*/ 42 h 42"/>
                <a:gd name="T48" fmla="*/ 17 w 31"/>
                <a:gd name="T49" fmla="*/ 42 h 42"/>
                <a:gd name="T50" fmla="*/ 16 w 31"/>
                <a:gd name="T51" fmla="*/ 9 h 42"/>
                <a:gd name="T52" fmla="*/ 12 w 31"/>
                <a:gd name="T53" fmla="*/ 11 h 42"/>
                <a:gd name="T54" fmla="*/ 10 w 31"/>
                <a:gd name="T55" fmla="*/ 17 h 42"/>
                <a:gd name="T56" fmla="*/ 21 w 31"/>
                <a:gd name="T57" fmla="*/ 17 h 42"/>
                <a:gd name="T58" fmla="*/ 21 w 31"/>
                <a:gd name="T59" fmla="*/ 16 h 42"/>
                <a:gd name="T60" fmla="*/ 20 w 31"/>
                <a:gd name="T61" fmla="*/ 11 h 42"/>
                <a:gd name="T62" fmla="*/ 16 w 31"/>
                <a:gd name="T63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" h="42">
                  <a:moveTo>
                    <a:pt x="17" y="42"/>
                  </a:moveTo>
                  <a:cubicBezTo>
                    <a:pt x="14" y="42"/>
                    <a:pt x="12" y="42"/>
                    <a:pt x="10" y="41"/>
                  </a:cubicBezTo>
                  <a:cubicBezTo>
                    <a:pt x="8" y="40"/>
                    <a:pt x="6" y="39"/>
                    <a:pt x="4" y="37"/>
                  </a:cubicBezTo>
                  <a:cubicBezTo>
                    <a:pt x="3" y="36"/>
                    <a:pt x="2" y="34"/>
                    <a:pt x="1" y="31"/>
                  </a:cubicBezTo>
                  <a:cubicBezTo>
                    <a:pt x="0" y="29"/>
                    <a:pt x="0" y="27"/>
                    <a:pt x="0" y="2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5" y="4"/>
                    <a:pt x="7" y="2"/>
                    <a:pt x="9" y="2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0" y="9"/>
                    <a:pt x="31" y="13"/>
                    <a:pt x="31" y="20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6"/>
                    <a:pt x="11" y="28"/>
                    <a:pt x="11" y="29"/>
                  </a:cubicBezTo>
                  <a:cubicBezTo>
                    <a:pt x="11" y="30"/>
                    <a:pt x="12" y="31"/>
                    <a:pt x="12" y="32"/>
                  </a:cubicBezTo>
                  <a:cubicBezTo>
                    <a:pt x="13" y="32"/>
                    <a:pt x="14" y="33"/>
                    <a:pt x="15" y="33"/>
                  </a:cubicBezTo>
                  <a:cubicBezTo>
                    <a:pt x="16" y="33"/>
                    <a:pt x="17" y="34"/>
                    <a:pt x="18" y="34"/>
                  </a:cubicBezTo>
                  <a:cubicBezTo>
                    <a:pt x="20" y="34"/>
                    <a:pt x="21" y="33"/>
                    <a:pt x="23" y="33"/>
                  </a:cubicBezTo>
                  <a:cubicBezTo>
                    <a:pt x="24" y="32"/>
                    <a:pt x="25" y="31"/>
                    <a:pt x="27" y="3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7"/>
                    <a:pt x="30" y="38"/>
                    <a:pt x="29" y="38"/>
                  </a:cubicBezTo>
                  <a:cubicBezTo>
                    <a:pt x="28" y="39"/>
                    <a:pt x="27" y="40"/>
                    <a:pt x="26" y="40"/>
                  </a:cubicBezTo>
                  <a:cubicBezTo>
                    <a:pt x="25" y="41"/>
                    <a:pt x="23" y="41"/>
                    <a:pt x="22" y="42"/>
                  </a:cubicBezTo>
                  <a:cubicBezTo>
                    <a:pt x="20" y="42"/>
                    <a:pt x="19" y="42"/>
                    <a:pt x="17" y="42"/>
                  </a:cubicBezTo>
                  <a:close/>
                  <a:moveTo>
                    <a:pt x="16" y="9"/>
                  </a:moveTo>
                  <a:cubicBezTo>
                    <a:pt x="14" y="9"/>
                    <a:pt x="13" y="10"/>
                    <a:pt x="12" y="11"/>
                  </a:cubicBezTo>
                  <a:cubicBezTo>
                    <a:pt x="11" y="12"/>
                    <a:pt x="11" y="15"/>
                    <a:pt x="1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4"/>
                    <a:pt x="21" y="12"/>
                    <a:pt x="20" y="11"/>
                  </a:cubicBezTo>
                  <a:cubicBezTo>
                    <a:pt x="19" y="10"/>
                    <a:pt x="18" y="9"/>
                    <a:pt x="16" y="9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36" name="Freeform 999"/>
            <p:cNvSpPr>
              <a:spLocks/>
            </p:cNvSpPr>
            <p:nvPr/>
          </p:nvSpPr>
          <p:spPr bwMode="auto">
            <a:xfrm>
              <a:off x="7424738" y="5035551"/>
              <a:ext cx="85725" cy="111125"/>
            </a:xfrm>
            <a:custGeom>
              <a:avLst/>
              <a:gdLst>
                <a:gd name="T0" fmla="*/ 27 w 54"/>
                <a:gd name="T1" fmla="*/ 20 h 70"/>
                <a:gd name="T2" fmla="*/ 36 w 54"/>
                <a:gd name="T3" fmla="*/ 0 h 70"/>
                <a:gd name="T4" fmla="*/ 54 w 54"/>
                <a:gd name="T5" fmla="*/ 0 h 70"/>
                <a:gd name="T6" fmla="*/ 39 w 54"/>
                <a:gd name="T7" fmla="*/ 34 h 70"/>
                <a:gd name="T8" fmla="*/ 54 w 54"/>
                <a:gd name="T9" fmla="*/ 70 h 70"/>
                <a:gd name="T10" fmla="*/ 36 w 54"/>
                <a:gd name="T11" fmla="*/ 70 h 70"/>
                <a:gd name="T12" fmla="*/ 27 w 54"/>
                <a:gd name="T13" fmla="*/ 48 h 70"/>
                <a:gd name="T14" fmla="*/ 19 w 54"/>
                <a:gd name="T15" fmla="*/ 70 h 70"/>
                <a:gd name="T16" fmla="*/ 0 w 54"/>
                <a:gd name="T17" fmla="*/ 70 h 70"/>
                <a:gd name="T18" fmla="*/ 15 w 54"/>
                <a:gd name="T19" fmla="*/ 34 h 70"/>
                <a:gd name="T20" fmla="*/ 0 w 54"/>
                <a:gd name="T21" fmla="*/ 0 h 70"/>
                <a:gd name="T22" fmla="*/ 19 w 54"/>
                <a:gd name="T23" fmla="*/ 0 h 70"/>
                <a:gd name="T24" fmla="*/ 27 w 54"/>
                <a:gd name="T25" fmla="*/ 2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70">
                  <a:moveTo>
                    <a:pt x="27" y="20"/>
                  </a:moveTo>
                  <a:lnTo>
                    <a:pt x="36" y="0"/>
                  </a:lnTo>
                  <a:lnTo>
                    <a:pt x="54" y="0"/>
                  </a:lnTo>
                  <a:lnTo>
                    <a:pt x="39" y="34"/>
                  </a:lnTo>
                  <a:lnTo>
                    <a:pt x="54" y="70"/>
                  </a:lnTo>
                  <a:lnTo>
                    <a:pt x="36" y="70"/>
                  </a:lnTo>
                  <a:lnTo>
                    <a:pt x="27" y="48"/>
                  </a:lnTo>
                  <a:lnTo>
                    <a:pt x="19" y="70"/>
                  </a:lnTo>
                  <a:lnTo>
                    <a:pt x="0" y="70"/>
                  </a:lnTo>
                  <a:lnTo>
                    <a:pt x="15" y="34"/>
                  </a:lnTo>
                  <a:lnTo>
                    <a:pt x="0" y="0"/>
                  </a:lnTo>
                  <a:lnTo>
                    <a:pt x="19" y="0"/>
                  </a:lnTo>
                  <a:lnTo>
                    <a:pt x="27" y="20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37" name="Freeform 1000"/>
            <p:cNvSpPr>
              <a:spLocks/>
            </p:cNvSpPr>
            <p:nvPr/>
          </p:nvSpPr>
          <p:spPr bwMode="auto">
            <a:xfrm>
              <a:off x="7524750" y="5035551"/>
              <a:ext cx="80963" cy="111125"/>
            </a:xfrm>
            <a:custGeom>
              <a:avLst/>
              <a:gdLst>
                <a:gd name="T0" fmla="*/ 20 w 30"/>
                <a:gd name="T1" fmla="*/ 37 h 41"/>
                <a:gd name="T2" fmla="*/ 16 w 30"/>
                <a:gd name="T3" fmla="*/ 40 h 41"/>
                <a:gd name="T4" fmla="*/ 11 w 30"/>
                <a:gd name="T5" fmla="*/ 41 h 41"/>
                <a:gd name="T6" fmla="*/ 7 w 30"/>
                <a:gd name="T7" fmla="*/ 40 h 41"/>
                <a:gd name="T8" fmla="*/ 3 w 30"/>
                <a:gd name="T9" fmla="*/ 38 h 41"/>
                <a:gd name="T10" fmla="*/ 1 w 30"/>
                <a:gd name="T11" fmla="*/ 33 h 41"/>
                <a:gd name="T12" fmla="*/ 0 w 30"/>
                <a:gd name="T13" fmla="*/ 26 h 41"/>
                <a:gd name="T14" fmla="*/ 0 w 30"/>
                <a:gd name="T15" fmla="*/ 0 h 41"/>
                <a:gd name="T16" fmla="*/ 11 w 30"/>
                <a:gd name="T17" fmla="*/ 0 h 41"/>
                <a:gd name="T18" fmla="*/ 11 w 30"/>
                <a:gd name="T19" fmla="*/ 26 h 41"/>
                <a:gd name="T20" fmla="*/ 12 w 30"/>
                <a:gd name="T21" fmla="*/ 31 h 41"/>
                <a:gd name="T22" fmla="*/ 14 w 30"/>
                <a:gd name="T23" fmla="*/ 32 h 41"/>
                <a:gd name="T24" fmla="*/ 18 w 30"/>
                <a:gd name="T25" fmla="*/ 32 h 41"/>
                <a:gd name="T26" fmla="*/ 20 w 30"/>
                <a:gd name="T27" fmla="*/ 29 h 41"/>
                <a:gd name="T28" fmla="*/ 20 w 30"/>
                <a:gd name="T29" fmla="*/ 0 h 41"/>
                <a:gd name="T30" fmla="*/ 30 w 30"/>
                <a:gd name="T31" fmla="*/ 0 h 41"/>
                <a:gd name="T32" fmla="*/ 30 w 30"/>
                <a:gd name="T33" fmla="*/ 41 h 41"/>
                <a:gd name="T34" fmla="*/ 20 w 30"/>
                <a:gd name="T35" fmla="*/ 41 h 41"/>
                <a:gd name="T36" fmla="*/ 20 w 30"/>
                <a:gd name="T37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41">
                  <a:moveTo>
                    <a:pt x="20" y="37"/>
                  </a:moveTo>
                  <a:cubicBezTo>
                    <a:pt x="19" y="38"/>
                    <a:pt x="18" y="39"/>
                    <a:pt x="16" y="40"/>
                  </a:cubicBezTo>
                  <a:cubicBezTo>
                    <a:pt x="15" y="41"/>
                    <a:pt x="13" y="41"/>
                    <a:pt x="11" y="41"/>
                  </a:cubicBezTo>
                  <a:cubicBezTo>
                    <a:pt x="10" y="41"/>
                    <a:pt x="8" y="41"/>
                    <a:pt x="7" y="40"/>
                  </a:cubicBezTo>
                  <a:cubicBezTo>
                    <a:pt x="5" y="40"/>
                    <a:pt x="4" y="39"/>
                    <a:pt x="3" y="38"/>
                  </a:cubicBezTo>
                  <a:cubicBezTo>
                    <a:pt x="2" y="37"/>
                    <a:pt x="1" y="35"/>
                    <a:pt x="1" y="33"/>
                  </a:cubicBezTo>
                  <a:cubicBezTo>
                    <a:pt x="0" y="31"/>
                    <a:pt x="0" y="29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9"/>
                    <a:pt x="11" y="30"/>
                    <a:pt x="12" y="31"/>
                  </a:cubicBezTo>
                  <a:cubicBezTo>
                    <a:pt x="12" y="32"/>
                    <a:pt x="13" y="32"/>
                    <a:pt x="14" y="32"/>
                  </a:cubicBezTo>
                  <a:cubicBezTo>
                    <a:pt x="16" y="32"/>
                    <a:pt x="17" y="32"/>
                    <a:pt x="18" y="32"/>
                  </a:cubicBezTo>
                  <a:cubicBezTo>
                    <a:pt x="19" y="31"/>
                    <a:pt x="19" y="30"/>
                    <a:pt x="20" y="29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0" y="41"/>
                    <a:pt x="20" y="41"/>
                    <a:pt x="20" y="41"/>
                  </a:cubicBezTo>
                  <a:lnTo>
                    <a:pt x="20" y="37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38" name="Freeform 1001"/>
            <p:cNvSpPr>
              <a:spLocks noEditPoints="1"/>
            </p:cNvSpPr>
            <p:nvPr/>
          </p:nvSpPr>
          <p:spPr bwMode="auto">
            <a:xfrm>
              <a:off x="7624763" y="5032376"/>
              <a:ext cx="82550" cy="114300"/>
            </a:xfrm>
            <a:custGeom>
              <a:avLst/>
              <a:gdLst>
                <a:gd name="T0" fmla="*/ 20 w 31"/>
                <a:gd name="T1" fmla="*/ 42 h 42"/>
                <a:gd name="T2" fmla="*/ 20 w 31"/>
                <a:gd name="T3" fmla="*/ 40 h 42"/>
                <a:gd name="T4" fmla="*/ 19 w 31"/>
                <a:gd name="T5" fmla="*/ 38 h 42"/>
                <a:gd name="T6" fmla="*/ 16 w 31"/>
                <a:gd name="T7" fmla="*/ 41 h 42"/>
                <a:gd name="T8" fmla="*/ 12 w 31"/>
                <a:gd name="T9" fmla="*/ 42 h 42"/>
                <a:gd name="T10" fmla="*/ 7 w 31"/>
                <a:gd name="T11" fmla="*/ 41 h 42"/>
                <a:gd name="T12" fmla="*/ 3 w 31"/>
                <a:gd name="T13" fmla="*/ 39 h 42"/>
                <a:gd name="T14" fmla="*/ 1 w 31"/>
                <a:gd name="T15" fmla="*/ 35 h 42"/>
                <a:gd name="T16" fmla="*/ 0 w 31"/>
                <a:gd name="T17" fmla="*/ 30 h 42"/>
                <a:gd name="T18" fmla="*/ 1 w 31"/>
                <a:gd name="T19" fmla="*/ 25 h 42"/>
                <a:gd name="T20" fmla="*/ 4 w 31"/>
                <a:gd name="T21" fmla="*/ 20 h 42"/>
                <a:gd name="T22" fmla="*/ 9 w 31"/>
                <a:gd name="T23" fmla="*/ 18 h 42"/>
                <a:gd name="T24" fmla="*/ 16 w 31"/>
                <a:gd name="T25" fmla="*/ 17 h 42"/>
                <a:gd name="T26" fmla="*/ 19 w 31"/>
                <a:gd name="T27" fmla="*/ 17 h 42"/>
                <a:gd name="T28" fmla="*/ 19 w 31"/>
                <a:gd name="T29" fmla="*/ 14 h 42"/>
                <a:gd name="T30" fmla="*/ 18 w 31"/>
                <a:gd name="T31" fmla="*/ 10 h 42"/>
                <a:gd name="T32" fmla="*/ 15 w 31"/>
                <a:gd name="T33" fmla="*/ 9 h 42"/>
                <a:gd name="T34" fmla="*/ 12 w 31"/>
                <a:gd name="T35" fmla="*/ 10 h 42"/>
                <a:gd name="T36" fmla="*/ 11 w 31"/>
                <a:gd name="T37" fmla="*/ 13 h 42"/>
                <a:gd name="T38" fmla="*/ 1 w 31"/>
                <a:gd name="T39" fmla="*/ 13 h 42"/>
                <a:gd name="T40" fmla="*/ 2 w 31"/>
                <a:gd name="T41" fmla="*/ 8 h 42"/>
                <a:gd name="T42" fmla="*/ 5 w 31"/>
                <a:gd name="T43" fmla="*/ 4 h 42"/>
                <a:gd name="T44" fmla="*/ 9 w 31"/>
                <a:gd name="T45" fmla="*/ 1 h 42"/>
                <a:gd name="T46" fmla="*/ 15 w 31"/>
                <a:gd name="T47" fmla="*/ 0 h 42"/>
                <a:gd name="T48" fmla="*/ 21 w 31"/>
                <a:gd name="T49" fmla="*/ 1 h 42"/>
                <a:gd name="T50" fmla="*/ 26 w 31"/>
                <a:gd name="T51" fmla="*/ 3 h 42"/>
                <a:gd name="T52" fmla="*/ 28 w 31"/>
                <a:gd name="T53" fmla="*/ 8 h 42"/>
                <a:gd name="T54" fmla="*/ 29 w 31"/>
                <a:gd name="T55" fmla="*/ 14 h 42"/>
                <a:gd name="T56" fmla="*/ 29 w 31"/>
                <a:gd name="T57" fmla="*/ 32 h 42"/>
                <a:gd name="T58" fmla="*/ 30 w 31"/>
                <a:gd name="T59" fmla="*/ 35 h 42"/>
                <a:gd name="T60" fmla="*/ 30 w 31"/>
                <a:gd name="T61" fmla="*/ 37 h 42"/>
                <a:gd name="T62" fmla="*/ 30 w 31"/>
                <a:gd name="T63" fmla="*/ 39 h 42"/>
                <a:gd name="T64" fmla="*/ 31 w 31"/>
                <a:gd name="T65" fmla="*/ 41 h 42"/>
                <a:gd name="T66" fmla="*/ 31 w 31"/>
                <a:gd name="T67" fmla="*/ 42 h 42"/>
                <a:gd name="T68" fmla="*/ 20 w 31"/>
                <a:gd name="T69" fmla="*/ 42 h 42"/>
                <a:gd name="T70" fmla="*/ 14 w 31"/>
                <a:gd name="T71" fmla="*/ 34 h 42"/>
                <a:gd name="T72" fmla="*/ 17 w 31"/>
                <a:gd name="T73" fmla="*/ 33 h 42"/>
                <a:gd name="T74" fmla="*/ 19 w 31"/>
                <a:gd name="T75" fmla="*/ 32 h 42"/>
                <a:gd name="T76" fmla="*/ 19 w 31"/>
                <a:gd name="T77" fmla="*/ 23 h 42"/>
                <a:gd name="T78" fmla="*/ 16 w 31"/>
                <a:gd name="T79" fmla="*/ 23 h 42"/>
                <a:gd name="T80" fmla="*/ 14 w 31"/>
                <a:gd name="T81" fmla="*/ 24 h 42"/>
                <a:gd name="T82" fmla="*/ 12 w 31"/>
                <a:gd name="T83" fmla="*/ 25 h 42"/>
                <a:gd name="T84" fmla="*/ 11 w 31"/>
                <a:gd name="T85" fmla="*/ 27 h 42"/>
                <a:gd name="T86" fmla="*/ 10 w 31"/>
                <a:gd name="T87" fmla="*/ 29 h 42"/>
                <a:gd name="T88" fmla="*/ 11 w 31"/>
                <a:gd name="T89" fmla="*/ 33 h 42"/>
                <a:gd name="T90" fmla="*/ 14 w 31"/>
                <a:gd name="T91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" h="42">
                  <a:moveTo>
                    <a:pt x="20" y="42"/>
                  </a:moveTo>
                  <a:cubicBezTo>
                    <a:pt x="20" y="41"/>
                    <a:pt x="20" y="41"/>
                    <a:pt x="20" y="40"/>
                  </a:cubicBezTo>
                  <a:cubicBezTo>
                    <a:pt x="20" y="40"/>
                    <a:pt x="20" y="39"/>
                    <a:pt x="19" y="38"/>
                  </a:cubicBezTo>
                  <a:cubicBezTo>
                    <a:pt x="19" y="40"/>
                    <a:pt x="18" y="40"/>
                    <a:pt x="16" y="41"/>
                  </a:cubicBezTo>
                  <a:cubicBezTo>
                    <a:pt x="15" y="42"/>
                    <a:pt x="13" y="42"/>
                    <a:pt x="12" y="42"/>
                  </a:cubicBezTo>
                  <a:cubicBezTo>
                    <a:pt x="10" y="42"/>
                    <a:pt x="8" y="42"/>
                    <a:pt x="7" y="41"/>
                  </a:cubicBezTo>
                  <a:cubicBezTo>
                    <a:pt x="6" y="41"/>
                    <a:pt x="4" y="40"/>
                    <a:pt x="3" y="39"/>
                  </a:cubicBezTo>
                  <a:cubicBezTo>
                    <a:pt x="2" y="38"/>
                    <a:pt x="1" y="37"/>
                    <a:pt x="1" y="35"/>
                  </a:cubicBezTo>
                  <a:cubicBezTo>
                    <a:pt x="0" y="34"/>
                    <a:pt x="0" y="32"/>
                    <a:pt x="0" y="30"/>
                  </a:cubicBezTo>
                  <a:cubicBezTo>
                    <a:pt x="0" y="28"/>
                    <a:pt x="0" y="26"/>
                    <a:pt x="1" y="25"/>
                  </a:cubicBezTo>
                  <a:cubicBezTo>
                    <a:pt x="1" y="23"/>
                    <a:pt x="3" y="22"/>
                    <a:pt x="4" y="20"/>
                  </a:cubicBezTo>
                  <a:cubicBezTo>
                    <a:pt x="5" y="19"/>
                    <a:pt x="7" y="18"/>
                    <a:pt x="9" y="18"/>
                  </a:cubicBezTo>
                  <a:cubicBezTo>
                    <a:pt x="11" y="17"/>
                    <a:pt x="13" y="17"/>
                    <a:pt x="16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2"/>
                    <a:pt x="19" y="10"/>
                    <a:pt x="18" y="10"/>
                  </a:cubicBezTo>
                  <a:cubicBezTo>
                    <a:pt x="17" y="9"/>
                    <a:pt x="16" y="9"/>
                    <a:pt x="15" y="9"/>
                  </a:cubicBezTo>
                  <a:cubicBezTo>
                    <a:pt x="14" y="9"/>
                    <a:pt x="13" y="9"/>
                    <a:pt x="12" y="10"/>
                  </a:cubicBezTo>
                  <a:cubicBezTo>
                    <a:pt x="12" y="11"/>
                    <a:pt x="11" y="12"/>
                    <a:pt x="1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1"/>
                    <a:pt x="1" y="10"/>
                    <a:pt x="2" y="8"/>
                  </a:cubicBezTo>
                  <a:cubicBezTo>
                    <a:pt x="2" y="7"/>
                    <a:pt x="3" y="5"/>
                    <a:pt x="5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1"/>
                    <a:pt x="13" y="0"/>
                    <a:pt x="15" y="0"/>
                  </a:cubicBezTo>
                  <a:cubicBezTo>
                    <a:pt x="18" y="0"/>
                    <a:pt x="19" y="1"/>
                    <a:pt x="21" y="1"/>
                  </a:cubicBezTo>
                  <a:cubicBezTo>
                    <a:pt x="23" y="2"/>
                    <a:pt x="24" y="2"/>
                    <a:pt x="26" y="3"/>
                  </a:cubicBezTo>
                  <a:cubicBezTo>
                    <a:pt x="27" y="5"/>
                    <a:pt x="28" y="6"/>
                    <a:pt x="28" y="8"/>
                  </a:cubicBezTo>
                  <a:cubicBezTo>
                    <a:pt x="29" y="9"/>
                    <a:pt x="29" y="11"/>
                    <a:pt x="29" y="14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30" y="34"/>
                    <a:pt x="30" y="35"/>
                  </a:cubicBezTo>
                  <a:cubicBezTo>
                    <a:pt x="30" y="36"/>
                    <a:pt x="30" y="37"/>
                    <a:pt x="30" y="37"/>
                  </a:cubicBezTo>
                  <a:cubicBezTo>
                    <a:pt x="30" y="38"/>
                    <a:pt x="30" y="39"/>
                    <a:pt x="30" y="39"/>
                  </a:cubicBezTo>
                  <a:cubicBezTo>
                    <a:pt x="31" y="40"/>
                    <a:pt x="31" y="40"/>
                    <a:pt x="31" y="41"/>
                  </a:cubicBezTo>
                  <a:cubicBezTo>
                    <a:pt x="31" y="42"/>
                    <a:pt x="31" y="42"/>
                    <a:pt x="31" y="42"/>
                  </a:cubicBezTo>
                  <a:lnTo>
                    <a:pt x="20" y="42"/>
                  </a:lnTo>
                  <a:close/>
                  <a:moveTo>
                    <a:pt x="14" y="34"/>
                  </a:moveTo>
                  <a:cubicBezTo>
                    <a:pt x="15" y="34"/>
                    <a:pt x="16" y="34"/>
                    <a:pt x="17" y="33"/>
                  </a:cubicBezTo>
                  <a:cubicBezTo>
                    <a:pt x="18" y="33"/>
                    <a:pt x="18" y="32"/>
                    <a:pt x="19" y="3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4" y="23"/>
                    <a:pt x="14" y="24"/>
                  </a:cubicBezTo>
                  <a:cubicBezTo>
                    <a:pt x="13" y="24"/>
                    <a:pt x="12" y="24"/>
                    <a:pt x="12" y="25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1" y="28"/>
                    <a:pt x="10" y="29"/>
                    <a:pt x="10" y="29"/>
                  </a:cubicBezTo>
                  <a:cubicBezTo>
                    <a:pt x="10" y="31"/>
                    <a:pt x="11" y="32"/>
                    <a:pt x="11" y="33"/>
                  </a:cubicBezTo>
                  <a:cubicBezTo>
                    <a:pt x="12" y="34"/>
                    <a:pt x="13" y="34"/>
                    <a:pt x="14" y="34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39" name="Rectangle 1002"/>
            <p:cNvSpPr>
              <a:spLocks noChangeArrowheads="1"/>
            </p:cNvSpPr>
            <p:nvPr/>
          </p:nvSpPr>
          <p:spPr bwMode="auto">
            <a:xfrm>
              <a:off x="7726363" y="4989513"/>
              <a:ext cx="26988" cy="157163"/>
            </a:xfrm>
            <a:prstGeom prst="rect">
              <a:avLst/>
            </a:pr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40" name="Freeform 1003"/>
            <p:cNvSpPr>
              <a:spLocks noEditPoints="1"/>
            </p:cNvSpPr>
            <p:nvPr/>
          </p:nvSpPr>
          <p:spPr bwMode="auto">
            <a:xfrm>
              <a:off x="7821613" y="5032376"/>
              <a:ext cx="85725" cy="114300"/>
            </a:xfrm>
            <a:custGeom>
              <a:avLst/>
              <a:gdLst>
                <a:gd name="T0" fmla="*/ 18 w 32"/>
                <a:gd name="T1" fmla="*/ 42 h 42"/>
                <a:gd name="T2" fmla="*/ 10 w 32"/>
                <a:gd name="T3" fmla="*/ 41 h 42"/>
                <a:gd name="T4" fmla="*/ 5 w 32"/>
                <a:gd name="T5" fmla="*/ 37 h 42"/>
                <a:gd name="T6" fmla="*/ 1 w 32"/>
                <a:gd name="T7" fmla="*/ 31 h 42"/>
                <a:gd name="T8" fmla="*/ 0 w 32"/>
                <a:gd name="T9" fmla="*/ 24 h 42"/>
                <a:gd name="T10" fmla="*/ 0 w 32"/>
                <a:gd name="T11" fmla="*/ 20 h 42"/>
                <a:gd name="T12" fmla="*/ 1 w 32"/>
                <a:gd name="T13" fmla="*/ 12 h 42"/>
                <a:gd name="T14" fmla="*/ 5 w 32"/>
                <a:gd name="T15" fmla="*/ 5 h 42"/>
                <a:gd name="T16" fmla="*/ 10 w 32"/>
                <a:gd name="T17" fmla="*/ 2 h 42"/>
                <a:gd name="T18" fmla="*/ 17 w 32"/>
                <a:gd name="T19" fmla="*/ 0 h 42"/>
                <a:gd name="T20" fmla="*/ 28 w 32"/>
                <a:gd name="T21" fmla="*/ 5 h 42"/>
                <a:gd name="T22" fmla="*/ 32 w 32"/>
                <a:gd name="T23" fmla="*/ 20 h 42"/>
                <a:gd name="T24" fmla="*/ 32 w 32"/>
                <a:gd name="T25" fmla="*/ 25 h 42"/>
                <a:gd name="T26" fmla="*/ 11 w 32"/>
                <a:gd name="T27" fmla="*/ 25 h 42"/>
                <a:gd name="T28" fmla="*/ 12 w 32"/>
                <a:gd name="T29" fmla="*/ 29 h 42"/>
                <a:gd name="T30" fmla="*/ 13 w 32"/>
                <a:gd name="T31" fmla="*/ 32 h 42"/>
                <a:gd name="T32" fmla="*/ 15 w 32"/>
                <a:gd name="T33" fmla="*/ 33 h 42"/>
                <a:gd name="T34" fmla="*/ 18 w 32"/>
                <a:gd name="T35" fmla="*/ 34 h 42"/>
                <a:gd name="T36" fmla="*/ 23 w 32"/>
                <a:gd name="T37" fmla="*/ 33 h 42"/>
                <a:gd name="T38" fmla="*/ 27 w 32"/>
                <a:gd name="T39" fmla="*/ 30 h 42"/>
                <a:gd name="T40" fmla="*/ 31 w 32"/>
                <a:gd name="T41" fmla="*/ 36 h 42"/>
                <a:gd name="T42" fmla="*/ 29 w 32"/>
                <a:gd name="T43" fmla="*/ 38 h 42"/>
                <a:gd name="T44" fmla="*/ 26 w 32"/>
                <a:gd name="T45" fmla="*/ 40 h 42"/>
                <a:gd name="T46" fmla="*/ 22 w 32"/>
                <a:gd name="T47" fmla="*/ 42 h 42"/>
                <a:gd name="T48" fmla="*/ 18 w 32"/>
                <a:gd name="T49" fmla="*/ 42 h 42"/>
                <a:gd name="T50" fmla="*/ 16 w 32"/>
                <a:gd name="T51" fmla="*/ 9 h 42"/>
                <a:gd name="T52" fmla="*/ 12 w 32"/>
                <a:gd name="T53" fmla="*/ 11 h 42"/>
                <a:gd name="T54" fmla="*/ 11 w 32"/>
                <a:gd name="T55" fmla="*/ 17 h 42"/>
                <a:gd name="T56" fmla="*/ 22 w 32"/>
                <a:gd name="T57" fmla="*/ 17 h 42"/>
                <a:gd name="T58" fmla="*/ 22 w 32"/>
                <a:gd name="T59" fmla="*/ 16 h 42"/>
                <a:gd name="T60" fmla="*/ 20 w 32"/>
                <a:gd name="T61" fmla="*/ 11 h 42"/>
                <a:gd name="T62" fmla="*/ 16 w 32"/>
                <a:gd name="T63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42">
                  <a:moveTo>
                    <a:pt x="18" y="42"/>
                  </a:moveTo>
                  <a:cubicBezTo>
                    <a:pt x="15" y="42"/>
                    <a:pt x="12" y="42"/>
                    <a:pt x="10" y="41"/>
                  </a:cubicBezTo>
                  <a:cubicBezTo>
                    <a:pt x="8" y="40"/>
                    <a:pt x="6" y="39"/>
                    <a:pt x="5" y="37"/>
                  </a:cubicBezTo>
                  <a:cubicBezTo>
                    <a:pt x="3" y="36"/>
                    <a:pt x="2" y="34"/>
                    <a:pt x="1" y="31"/>
                  </a:cubicBezTo>
                  <a:cubicBezTo>
                    <a:pt x="1" y="29"/>
                    <a:pt x="0" y="27"/>
                    <a:pt x="0" y="2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2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2" y="0"/>
                    <a:pt x="26" y="2"/>
                    <a:pt x="28" y="5"/>
                  </a:cubicBezTo>
                  <a:cubicBezTo>
                    <a:pt x="31" y="9"/>
                    <a:pt x="32" y="13"/>
                    <a:pt x="32" y="20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1" y="28"/>
                    <a:pt x="12" y="29"/>
                  </a:cubicBezTo>
                  <a:cubicBezTo>
                    <a:pt x="12" y="30"/>
                    <a:pt x="12" y="31"/>
                    <a:pt x="13" y="32"/>
                  </a:cubicBezTo>
                  <a:cubicBezTo>
                    <a:pt x="14" y="32"/>
                    <a:pt x="14" y="33"/>
                    <a:pt x="15" y="33"/>
                  </a:cubicBezTo>
                  <a:cubicBezTo>
                    <a:pt x="16" y="33"/>
                    <a:pt x="17" y="34"/>
                    <a:pt x="18" y="34"/>
                  </a:cubicBezTo>
                  <a:cubicBezTo>
                    <a:pt x="20" y="34"/>
                    <a:pt x="22" y="33"/>
                    <a:pt x="23" y="33"/>
                  </a:cubicBezTo>
                  <a:cubicBezTo>
                    <a:pt x="25" y="32"/>
                    <a:pt x="26" y="31"/>
                    <a:pt x="27" y="3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8"/>
                  </a:cubicBezTo>
                  <a:cubicBezTo>
                    <a:pt x="28" y="39"/>
                    <a:pt x="27" y="40"/>
                    <a:pt x="26" y="40"/>
                  </a:cubicBezTo>
                  <a:cubicBezTo>
                    <a:pt x="25" y="41"/>
                    <a:pt x="24" y="41"/>
                    <a:pt x="22" y="42"/>
                  </a:cubicBezTo>
                  <a:cubicBezTo>
                    <a:pt x="21" y="42"/>
                    <a:pt x="19" y="42"/>
                    <a:pt x="18" y="42"/>
                  </a:cubicBezTo>
                  <a:close/>
                  <a:moveTo>
                    <a:pt x="16" y="9"/>
                  </a:moveTo>
                  <a:cubicBezTo>
                    <a:pt x="15" y="9"/>
                    <a:pt x="13" y="10"/>
                    <a:pt x="12" y="11"/>
                  </a:cubicBezTo>
                  <a:cubicBezTo>
                    <a:pt x="12" y="12"/>
                    <a:pt x="11" y="15"/>
                    <a:pt x="11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4"/>
                    <a:pt x="21" y="12"/>
                    <a:pt x="20" y="11"/>
                  </a:cubicBezTo>
                  <a:cubicBezTo>
                    <a:pt x="20" y="10"/>
                    <a:pt x="18" y="9"/>
                    <a:pt x="16" y="9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41" name="Freeform 1004"/>
            <p:cNvSpPr>
              <a:spLocks/>
            </p:cNvSpPr>
            <p:nvPr/>
          </p:nvSpPr>
          <p:spPr bwMode="auto">
            <a:xfrm>
              <a:off x="7915275" y="5035551"/>
              <a:ext cx="88900" cy="111125"/>
            </a:xfrm>
            <a:custGeom>
              <a:avLst/>
              <a:gdLst>
                <a:gd name="T0" fmla="*/ 29 w 56"/>
                <a:gd name="T1" fmla="*/ 20 h 70"/>
                <a:gd name="T2" fmla="*/ 36 w 56"/>
                <a:gd name="T3" fmla="*/ 0 h 70"/>
                <a:gd name="T4" fmla="*/ 56 w 56"/>
                <a:gd name="T5" fmla="*/ 0 h 70"/>
                <a:gd name="T6" fmla="*/ 39 w 56"/>
                <a:gd name="T7" fmla="*/ 34 h 70"/>
                <a:gd name="T8" fmla="*/ 56 w 56"/>
                <a:gd name="T9" fmla="*/ 70 h 70"/>
                <a:gd name="T10" fmla="*/ 38 w 56"/>
                <a:gd name="T11" fmla="*/ 70 h 70"/>
                <a:gd name="T12" fmla="*/ 29 w 56"/>
                <a:gd name="T13" fmla="*/ 48 h 70"/>
                <a:gd name="T14" fmla="*/ 21 w 56"/>
                <a:gd name="T15" fmla="*/ 70 h 70"/>
                <a:gd name="T16" fmla="*/ 0 w 56"/>
                <a:gd name="T17" fmla="*/ 70 h 70"/>
                <a:gd name="T18" fmla="*/ 17 w 56"/>
                <a:gd name="T19" fmla="*/ 34 h 70"/>
                <a:gd name="T20" fmla="*/ 2 w 56"/>
                <a:gd name="T21" fmla="*/ 0 h 70"/>
                <a:gd name="T22" fmla="*/ 21 w 56"/>
                <a:gd name="T23" fmla="*/ 0 h 70"/>
                <a:gd name="T24" fmla="*/ 29 w 56"/>
                <a:gd name="T25" fmla="*/ 2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70">
                  <a:moveTo>
                    <a:pt x="29" y="20"/>
                  </a:moveTo>
                  <a:lnTo>
                    <a:pt x="36" y="0"/>
                  </a:lnTo>
                  <a:lnTo>
                    <a:pt x="56" y="0"/>
                  </a:lnTo>
                  <a:lnTo>
                    <a:pt x="39" y="34"/>
                  </a:lnTo>
                  <a:lnTo>
                    <a:pt x="56" y="70"/>
                  </a:lnTo>
                  <a:lnTo>
                    <a:pt x="38" y="70"/>
                  </a:lnTo>
                  <a:lnTo>
                    <a:pt x="29" y="48"/>
                  </a:lnTo>
                  <a:lnTo>
                    <a:pt x="21" y="70"/>
                  </a:lnTo>
                  <a:lnTo>
                    <a:pt x="0" y="70"/>
                  </a:lnTo>
                  <a:lnTo>
                    <a:pt x="17" y="34"/>
                  </a:lnTo>
                  <a:lnTo>
                    <a:pt x="2" y="0"/>
                  </a:lnTo>
                  <a:lnTo>
                    <a:pt x="21" y="0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42" name="Freeform 1005"/>
            <p:cNvSpPr>
              <a:spLocks noEditPoints="1"/>
            </p:cNvSpPr>
            <p:nvPr/>
          </p:nvSpPr>
          <p:spPr bwMode="auto">
            <a:xfrm>
              <a:off x="8018463" y="5032376"/>
              <a:ext cx="84138" cy="153988"/>
            </a:xfrm>
            <a:custGeom>
              <a:avLst/>
              <a:gdLst>
                <a:gd name="T0" fmla="*/ 31 w 31"/>
                <a:gd name="T1" fmla="*/ 23 h 57"/>
                <a:gd name="T2" fmla="*/ 28 w 31"/>
                <a:gd name="T3" fmla="*/ 37 h 57"/>
                <a:gd name="T4" fmla="*/ 18 w 31"/>
                <a:gd name="T5" fmla="*/ 42 h 57"/>
                <a:gd name="T6" fmla="*/ 14 w 31"/>
                <a:gd name="T7" fmla="*/ 41 h 57"/>
                <a:gd name="T8" fmla="*/ 10 w 31"/>
                <a:gd name="T9" fmla="*/ 38 h 57"/>
                <a:gd name="T10" fmla="*/ 10 w 31"/>
                <a:gd name="T11" fmla="*/ 57 h 57"/>
                <a:gd name="T12" fmla="*/ 0 w 31"/>
                <a:gd name="T13" fmla="*/ 57 h 57"/>
                <a:gd name="T14" fmla="*/ 0 w 31"/>
                <a:gd name="T15" fmla="*/ 1 h 57"/>
                <a:gd name="T16" fmla="*/ 10 w 31"/>
                <a:gd name="T17" fmla="*/ 1 h 57"/>
                <a:gd name="T18" fmla="*/ 10 w 31"/>
                <a:gd name="T19" fmla="*/ 5 h 57"/>
                <a:gd name="T20" fmla="*/ 13 w 31"/>
                <a:gd name="T21" fmla="*/ 1 h 57"/>
                <a:gd name="T22" fmla="*/ 18 w 31"/>
                <a:gd name="T23" fmla="*/ 0 h 57"/>
                <a:gd name="T24" fmla="*/ 28 w 31"/>
                <a:gd name="T25" fmla="*/ 5 h 57"/>
                <a:gd name="T26" fmla="*/ 31 w 31"/>
                <a:gd name="T27" fmla="*/ 20 h 57"/>
                <a:gd name="T28" fmla="*/ 31 w 31"/>
                <a:gd name="T29" fmla="*/ 23 h 57"/>
                <a:gd name="T30" fmla="*/ 21 w 31"/>
                <a:gd name="T31" fmla="*/ 20 h 57"/>
                <a:gd name="T32" fmla="*/ 21 w 31"/>
                <a:gd name="T33" fmla="*/ 15 h 57"/>
                <a:gd name="T34" fmla="*/ 20 w 31"/>
                <a:gd name="T35" fmla="*/ 12 h 57"/>
                <a:gd name="T36" fmla="*/ 18 w 31"/>
                <a:gd name="T37" fmla="*/ 10 h 57"/>
                <a:gd name="T38" fmla="*/ 15 w 31"/>
                <a:gd name="T39" fmla="*/ 9 h 57"/>
                <a:gd name="T40" fmla="*/ 12 w 31"/>
                <a:gd name="T41" fmla="*/ 10 h 57"/>
                <a:gd name="T42" fmla="*/ 10 w 31"/>
                <a:gd name="T43" fmla="*/ 12 h 57"/>
                <a:gd name="T44" fmla="*/ 10 w 31"/>
                <a:gd name="T45" fmla="*/ 31 h 57"/>
                <a:gd name="T46" fmla="*/ 12 w 31"/>
                <a:gd name="T47" fmla="*/ 33 h 57"/>
                <a:gd name="T48" fmla="*/ 15 w 31"/>
                <a:gd name="T49" fmla="*/ 34 h 57"/>
                <a:gd name="T50" fmla="*/ 20 w 31"/>
                <a:gd name="T51" fmla="*/ 31 h 57"/>
                <a:gd name="T52" fmla="*/ 21 w 31"/>
                <a:gd name="T53" fmla="*/ 23 h 57"/>
                <a:gd name="T54" fmla="*/ 21 w 31"/>
                <a:gd name="T55" fmla="*/ 2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1" h="57">
                  <a:moveTo>
                    <a:pt x="31" y="23"/>
                  </a:moveTo>
                  <a:cubicBezTo>
                    <a:pt x="31" y="29"/>
                    <a:pt x="30" y="34"/>
                    <a:pt x="28" y="37"/>
                  </a:cubicBezTo>
                  <a:cubicBezTo>
                    <a:pt x="26" y="41"/>
                    <a:pt x="23" y="42"/>
                    <a:pt x="18" y="42"/>
                  </a:cubicBezTo>
                  <a:cubicBezTo>
                    <a:pt x="17" y="42"/>
                    <a:pt x="15" y="42"/>
                    <a:pt x="14" y="41"/>
                  </a:cubicBezTo>
                  <a:cubicBezTo>
                    <a:pt x="12" y="41"/>
                    <a:pt x="11" y="40"/>
                    <a:pt x="10" y="38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3"/>
                    <a:pt x="12" y="2"/>
                    <a:pt x="13" y="1"/>
                  </a:cubicBezTo>
                  <a:cubicBezTo>
                    <a:pt x="15" y="1"/>
                    <a:pt x="16" y="0"/>
                    <a:pt x="18" y="0"/>
                  </a:cubicBezTo>
                  <a:cubicBezTo>
                    <a:pt x="23" y="0"/>
                    <a:pt x="26" y="2"/>
                    <a:pt x="28" y="5"/>
                  </a:cubicBezTo>
                  <a:cubicBezTo>
                    <a:pt x="30" y="8"/>
                    <a:pt x="31" y="13"/>
                    <a:pt x="31" y="20"/>
                  </a:cubicBezTo>
                  <a:lnTo>
                    <a:pt x="31" y="23"/>
                  </a:lnTo>
                  <a:close/>
                  <a:moveTo>
                    <a:pt x="21" y="20"/>
                  </a:moveTo>
                  <a:cubicBezTo>
                    <a:pt x="21" y="18"/>
                    <a:pt x="21" y="16"/>
                    <a:pt x="21" y="15"/>
                  </a:cubicBezTo>
                  <a:cubicBezTo>
                    <a:pt x="20" y="14"/>
                    <a:pt x="20" y="13"/>
                    <a:pt x="20" y="12"/>
                  </a:cubicBezTo>
                  <a:cubicBezTo>
                    <a:pt x="19" y="11"/>
                    <a:pt x="19" y="10"/>
                    <a:pt x="18" y="10"/>
                  </a:cubicBezTo>
                  <a:cubicBezTo>
                    <a:pt x="17" y="9"/>
                    <a:pt x="16" y="9"/>
                    <a:pt x="15" y="9"/>
                  </a:cubicBezTo>
                  <a:cubicBezTo>
                    <a:pt x="14" y="9"/>
                    <a:pt x="13" y="9"/>
                    <a:pt x="12" y="10"/>
                  </a:cubicBezTo>
                  <a:cubicBezTo>
                    <a:pt x="11" y="10"/>
                    <a:pt x="11" y="11"/>
                    <a:pt x="10" y="1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2"/>
                    <a:pt x="11" y="32"/>
                    <a:pt x="12" y="33"/>
                  </a:cubicBezTo>
                  <a:cubicBezTo>
                    <a:pt x="13" y="33"/>
                    <a:pt x="14" y="34"/>
                    <a:pt x="15" y="34"/>
                  </a:cubicBezTo>
                  <a:cubicBezTo>
                    <a:pt x="17" y="34"/>
                    <a:pt x="19" y="33"/>
                    <a:pt x="20" y="31"/>
                  </a:cubicBezTo>
                  <a:cubicBezTo>
                    <a:pt x="20" y="29"/>
                    <a:pt x="21" y="26"/>
                    <a:pt x="21" y="23"/>
                  </a:cubicBezTo>
                  <a:lnTo>
                    <a:pt x="21" y="20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43" name="Rectangle 1006"/>
            <p:cNvSpPr>
              <a:spLocks noChangeArrowheads="1"/>
            </p:cNvSpPr>
            <p:nvPr/>
          </p:nvSpPr>
          <p:spPr bwMode="auto">
            <a:xfrm>
              <a:off x="8120063" y="4989513"/>
              <a:ext cx="30163" cy="157163"/>
            </a:xfrm>
            <a:prstGeom prst="rect">
              <a:avLst/>
            </a:pr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44" name="Freeform 1007"/>
            <p:cNvSpPr>
              <a:spLocks noEditPoints="1"/>
            </p:cNvSpPr>
            <p:nvPr/>
          </p:nvSpPr>
          <p:spPr bwMode="auto">
            <a:xfrm>
              <a:off x="8169275" y="5032376"/>
              <a:ext cx="88900" cy="114300"/>
            </a:xfrm>
            <a:custGeom>
              <a:avLst/>
              <a:gdLst>
                <a:gd name="T0" fmla="*/ 0 w 33"/>
                <a:gd name="T1" fmla="*/ 20 h 42"/>
                <a:gd name="T2" fmla="*/ 1 w 33"/>
                <a:gd name="T3" fmla="*/ 12 h 42"/>
                <a:gd name="T4" fmla="*/ 4 w 33"/>
                <a:gd name="T5" fmla="*/ 5 h 42"/>
                <a:gd name="T6" fmla="*/ 10 w 33"/>
                <a:gd name="T7" fmla="*/ 2 h 42"/>
                <a:gd name="T8" fmla="*/ 16 w 33"/>
                <a:gd name="T9" fmla="*/ 0 h 42"/>
                <a:gd name="T10" fmla="*/ 23 w 33"/>
                <a:gd name="T11" fmla="*/ 2 h 42"/>
                <a:gd name="T12" fmla="*/ 28 w 33"/>
                <a:gd name="T13" fmla="*/ 5 h 42"/>
                <a:gd name="T14" fmla="*/ 32 w 33"/>
                <a:gd name="T15" fmla="*/ 12 h 42"/>
                <a:gd name="T16" fmla="*/ 33 w 33"/>
                <a:gd name="T17" fmla="*/ 20 h 42"/>
                <a:gd name="T18" fmla="*/ 33 w 33"/>
                <a:gd name="T19" fmla="*/ 23 h 42"/>
                <a:gd name="T20" fmla="*/ 32 w 33"/>
                <a:gd name="T21" fmla="*/ 31 h 42"/>
                <a:gd name="T22" fmla="*/ 28 w 33"/>
                <a:gd name="T23" fmla="*/ 37 h 42"/>
                <a:gd name="T24" fmla="*/ 23 w 33"/>
                <a:gd name="T25" fmla="*/ 41 h 42"/>
                <a:gd name="T26" fmla="*/ 16 w 33"/>
                <a:gd name="T27" fmla="*/ 42 h 42"/>
                <a:gd name="T28" fmla="*/ 10 w 33"/>
                <a:gd name="T29" fmla="*/ 41 h 42"/>
                <a:gd name="T30" fmla="*/ 4 w 33"/>
                <a:gd name="T31" fmla="*/ 37 h 42"/>
                <a:gd name="T32" fmla="*/ 1 w 33"/>
                <a:gd name="T33" fmla="*/ 31 h 42"/>
                <a:gd name="T34" fmla="*/ 0 w 33"/>
                <a:gd name="T35" fmla="*/ 23 h 42"/>
                <a:gd name="T36" fmla="*/ 0 w 33"/>
                <a:gd name="T37" fmla="*/ 20 h 42"/>
                <a:gd name="T38" fmla="*/ 11 w 33"/>
                <a:gd name="T39" fmla="*/ 23 h 42"/>
                <a:gd name="T40" fmla="*/ 12 w 33"/>
                <a:gd name="T41" fmla="*/ 31 h 42"/>
                <a:gd name="T42" fmla="*/ 16 w 33"/>
                <a:gd name="T43" fmla="*/ 34 h 42"/>
                <a:gd name="T44" fmla="*/ 21 w 33"/>
                <a:gd name="T45" fmla="*/ 31 h 42"/>
                <a:gd name="T46" fmla="*/ 22 w 33"/>
                <a:gd name="T47" fmla="*/ 23 h 42"/>
                <a:gd name="T48" fmla="*/ 22 w 33"/>
                <a:gd name="T49" fmla="*/ 20 h 42"/>
                <a:gd name="T50" fmla="*/ 21 w 33"/>
                <a:gd name="T51" fmla="*/ 12 h 42"/>
                <a:gd name="T52" fmla="*/ 16 w 33"/>
                <a:gd name="T53" fmla="*/ 9 h 42"/>
                <a:gd name="T54" fmla="*/ 12 w 33"/>
                <a:gd name="T55" fmla="*/ 12 h 42"/>
                <a:gd name="T56" fmla="*/ 11 w 33"/>
                <a:gd name="T57" fmla="*/ 20 h 42"/>
                <a:gd name="T58" fmla="*/ 11 w 33"/>
                <a:gd name="T59" fmla="*/ 2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" h="42">
                  <a:moveTo>
                    <a:pt x="0" y="20"/>
                  </a:move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2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1" y="1"/>
                    <a:pt x="23" y="2"/>
                  </a:cubicBezTo>
                  <a:cubicBezTo>
                    <a:pt x="25" y="2"/>
                    <a:pt x="27" y="4"/>
                    <a:pt x="28" y="5"/>
                  </a:cubicBezTo>
                  <a:cubicBezTo>
                    <a:pt x="30" y="7"/>
                    <a:pt x="31" y="9"/>
                    <a:pt x="32" y="12"/>
                  </a:cubicBezTo>
                  <a:cubicBezTo>
                    <a:pt x="32" y="14"/>
                    <a:pt x="33" y="17"/>
                    <a:pt x="33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6"/>
                    <a:pt x="32" y="29"/>
                    <a:pt x="32" y="31"/>
                  </a:cubicBezTo>
                  <a:cubicBezTo>
                    <a:pt x="31" y="34"/>
                    <a:pt x="30" y="36"/>
                    <a:pt x="28" y="37"/>
                  </a:cubicBezTo>
                  <a:cubicBezTo>
                    <a:pt x="27" y="39"/>
                    <a:pt x="25" y="40"/>
                    <a:pt x="23" y="41"/>
                  </a:cubicBezTo>
                  <a:cubicBezTo>
                    <a:pt x="21" y="42"/>
                    <a:pt x="19" y="42"/>
                    <a:pt x="16" y="42"/>
                  </a:cubicBezTo>
                  <a:cubicBezTo>
                    <a:pt x="14" y="42"/>
                    <a:pt x="12" y="42"/>
                    <a:pt x="10" y="41"/>
                  </a:cubicBezTo>
                  <a:cubicBezTo>
                    <a:pt x="8" y="40"/>
                    <a:pt x="6" y="39"/>
                    <a:pt x="4" y="37"/>
                  </a:cubicBezTo>
                  <a:cubicBezTo>
                    <a:pt x="3" y="36"/>
                    <a:pt x="2" y="34"/>
                    <a:pt x="1" y="31"/>
                  </a:cubicBezTo>
                  <a:cubicBezTo>
                    <a:pt x="0" y="29"/>
                    <a:pt x="0" y="26"/>
                    <a:pt x="0" y="23"/>
                  </a:cubicBezTo>
                  <a:lnTo>
                    <a:pt x="0" y="20"/>
                  </a:lnTo>
                  <a:close/>
                  <a:moveTo>
                    <a:pt x="11" y="23"/>
                  </a:moveTo>
                  <a:cubicBezTo>
                    <a:pt x="11" y="26"/>
                    <a:pt x="11" y="29"/>
                    <a:pt x="12" y="31"/>
                  </a:cubicBezTo>
                  <a:cubicBezTo>
                    <a:pt x="13" y="33"/>
                    <a:pt x="15" y="34"/>
                    <a:pt x="16" y="34"/>
                  </a:cubicBezTo>
                  <a:cubicBezTo>
                    <a:pt x="18" y="34"/>
                    <a:pt x="20" y="33"/>
                    <a:pt x="21" y="31"/>
                  </a:cubicBezTo>
                  <a:cubicBezTo>
                    <a:pt x="22" y="29"/>
                    <a:pt x="22" y="26"/>
                    <a:pt x="22" y="23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16"/>
                    <a:pt x="22" y="14"/>
                    <a:pt x="21" y="12"/>
                  </a:cubicBezTo>
                  <a:cubicBezTo>
                    <a:pt x="20" y="10"/>
                    <a:pt x="18" y="9"/>
                    <a:pt x="16" y="9"/>
                  </a:cubicBezTo>
                  <a:cubicBezTo>
                    <a:pt x="15" y="9"/>
                    <a:pt x="13" y="10"/>
                    <a:pt x="12" y="12"/>
                  </a:cubicBezTo>
                  <a:cubicBezTo>
                    <a:pt x="11" y="14"/>
                    <a:pt x="11" y="16"/>
                    <a:pt x="11" y="20"/>
                  </a:cubicBezTo>
                  <a:lnTo>
                    <a:pt x="11" y="23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45" name="Freeform 1008"/>
            <p:cNvSpPr>
              <a:spLocks noEditPoints="1"/>
            </p:cNvSpPr>
            <p:nvPr/>
          </p:nvSpPr>
          <p:spPr bwMode="auto">
            <a:xfrm>
              <a:off x="8274050" y="4992688"/>
              <a:ext cx="33338" cy="153988"/>
            </a:xfrm>
            <a:custGeom>
              <a:avLst/>
              <a:gdLst>
                <a:gd name="T0" fmla="*/ 0 w 12"/>
                <a:gd name="T1" fmla="*/ 6 h 57"/>
                <a:gd name="T2" fmla="*/ 1 w 12"/>
                <a:gd name="T3" fmla="*/ 3 h 57"/>
                <a:gd name="T4" fmla="*/ 2 w 12"/>
                <a:gd name="T5" fmla="*/ 1 h 57"/>
                <a:gd name="T6" fmla="*/ 4 w 12"/>
                <a:gd name="T7" fmla="*/ 0 h 57"/>
                <a:gd name="T8" fmla="*/ 6 w 12"/>
                <a:gd name="T9" fmla="*/ 0 h 57"/>
                <a:gd name="T10" fmla="*/ 9 w 12"/>
                <a:gd name="T11" fmla="*/ 0 h 57"/>
                <a:gd name="T12" fmla="*/ 10 w 12"/>
                <a:gd name="T13" fmla="*/ 1 h 57"/>
                <a:gd name="T14" fmla="*/ 12 w 12"/>
                <a:gd name="T15" fmla="*/ 3 h 57"/>
                <a:gd name="T16" fmla="*/ 12 w 12"/>
                <a:gd name="T17" fmla="*/ 6 h 57"/>
                <a:gd name="T18" fmla="*/ 12 w 12"/>
                <a:gd name="T19" fmla="*/ 8 h 57"/>
                <a:gd name="T20" fmla="*/ 10 w 12"/>
                <a:gd name="T21" fmla="*/ 10 h 57"/>
                <a:gd name="T22" fmla="*/ 9 w 12"/>
                <a:gd name="T23" fmla="*/ 11 h 57"/>
                <a:gd name="T24" fmla="*/ 6 w 12"/>
                <a:gd name="T25" fmla="*/ 11 h 57"/>
                <a:gd name="T26" fmla="*/ 4 w 12"/>
                <a:gd name="T27" fmla="*/ 11 h 57"/>
                <a:gd name="T28" fmla="*/ 2 w 12"/>
                <a:gd name="T29" fmla="*/ 10 h 57"/>
                <a:gd name="T30" fmla="*/ 1 w 12"/>
                <a:gd name="T31" fmla="*/ 8 h 57"/>
                <a:gd name="T32" fmla="*/ 0 w 12"/>
                <a:gd name="T33" fmla="*/ 6 h 57"/>
                <a:gd name="T34" fmla="*/ 12 w 12"/>
                <a:gd name="T35" fmla="*/ 57 h 57"/>
                <a:gd name="T36" fmla="*/ 1 w 12"/>
                <a:gd name="T37" fmla="*/ 57 h 57"/>
                <a:gd name="T38" fmla="*/ 1 w 12"/>
                <a:gd name="T39" fmla="*/ 16 h 57"/>
                <a:gd name="T40" fmla="*/ 12 w 12"/>
                <a:gd name="T41" fmla="*/ 16 h 57"/>
                <a:gd name="T42" fmla="*/ 12 w 12"/>
                <a:gd name="T4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57">
                  <a:moveTo>
                    <a:pt x="0" y="6"/>
                  </a:moveTo>
                  <a:cubicBezTo>
                    <a:pt x="0" y="5"/>
                    <a:pt x="1" y="4"/>
                    <a:pt x="1" y="3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1" y="2"/>
                    <a:pt x="11" y="3"/>
                    <a:pt x="12" y="3"/>
                  </a:cubicBezTo>
                  <a:cubicBezTo>
                    <a:pt x="12" y="4"/>
                    <a:pt x="12" y="5"/>
                    <a:pt x="12" y="6"/>
                  </a:cubicBezTo>
                  <a:cubicBezTo>
                    <a:pt x="12" y="6"/>
                    <a:pt x="12" y="7"/>
                    <a:pt x="12" y="8"/>
                  </a:cubicBezTo>
                  <a:cubicBezTo>
                    <a:pt x="11" y="8"/>
                    <a:pt x="11" y="9"/>
                    <a:pt x="10" y="10"/>
                  </a:cubicBezTo>
                  <a:cubicBezTo>
                    <a:pt x="10" y="10"/>
                    <a:pt x="9" y="10"/>
                    <a:pt x="9" y="11"/>
                  </a:cubicBezTo>
                  <a:cubicBezTo>
                    <a:pt x="8" y="11"/>
                    <a:pt x="7" y="11"/>
                    <a:pt x="6" y="11"/>
                  </a:cubicBezTo>
                  <a:cubicBezTo>
                    <a:pt x="5" y="11"/>
                    <a:pt x="4" y="11"/>
                    <a:pt x="4" y="11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7"/>
                    <a:pt x="0" y="6"/>
                    <a:pt x="0" y="6"/>
                  </a:cubicBezTo>
                  <a:close/>
                  <a:moveTo>
                    <a:pt x="12" y="57"/>
                  </a:moveTo>
                  <a:cubicBezTo>
                    <a:pt x="1" y="57"/>
                    <a:pt x="1" y="57"/>
                    <a:pt x="1" y="5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2" y="16"/>
                    <a:pt x="12" y="16"/>
                    <a:pt x="12" y="16"/>
                  </a:cubicBezTo>
                  <a:lnTo>
                    <a:pt x="12" y="57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46" name="Freeform 1009"/>
            <p:cNvSpPr>
              <a:spLocks/>
            </p:cNvSpPr>
            <p:nvPr/>
          </p:nvSpPr>
          <p:spPr bwMode="auto">
            <a:xfrm>
              <a:off x="8320088" y="5008563"/>
              <a:ext cx="57150" cy="138113"/>
            </a:xfrm>
            <a:custGeom>
              <a:avLst/>
              <a:gdLst>
                <a:gd name="T0" fmla="*/ 15 w 21"/>
                <a:gd name="T1" fmla="*/ 0 h 51"/>
                <a:gd name="T2" fmla="*/ 15 w 21"/>
                <a:gd name="T3" fmla="*/ 10 h 51"/>
                <a:gd name="T4" fmla="*/ 21 w 21"/>
                <a:gd name="T5" fmla="*/ 10 h 51"/>
                <a:gd name="T6" fmla="*/ 21 w 21"/>
                <a:gd name="T7" fmla="*/ 18 h 51"/>
                <a:gd name="T8" fmla="*/ 15 w 21"/>
                <a:gd name="T9" fmla="*/ 18 h 51"/>
                <a:gd name="T10" fmla="*/ 15 w 21"/>
                <a:gd name="T11" fmla="*/ 38 h 51"/>
                <a:gd name="T12" fmla="*/ 15 w 21"/>
                <a:gd name="T13" fmla="*/ 40 h 51"/>
                <a:gd name="T14" fmla="*/ 16 w 21"/>
                <a:gd name="T15" fmla="*/ 42 h 51"/>
                <a:gd name="T16" fmla="*/ 17 w 21"/>
                <a:gd name="T17" fmla="*/ 42 h 51"/>
                <a:gd name="T18" fmla="*/ 18 w 21"/>
                <a:gd name="T19" fmla="*/ 42 h 51"/>
                <a:gd name="T20" fmla="*/ 20 w 21"/>
                <a:gd name="T21" fmla="*/ 42 h 51"/>
                <a:gd name="T22" fmla="*/ 21 w 21"/>
                <a:gd name="T23" fmla="*/ 42 h 51"/>
                <a:gd name="T24" fmla="*/ 21 w 21"/>
                <a:gd name="T25" fmla="*/ 50 h 51"/>
                <a:gd name="T26" fmla="*/ 18 w 21"/>
                <a:gd name="T27" fmla="*/ 51 h 51"/>
                <a:gd name="T28" fmla="*/ 15 w 21"/>
                <a:gd name="T29" fmla="*/ 51 h 51"/>
                <a:gd name="T30" fmla="*/ 11 w 21"/>
                <a:gd name="T31" fmla="*/ 51 h 51"/>
                <a:gd name="T32" fmla="*/ 7 w 21"/>
                <a:gd name="T33" fmla="*/ 49 h 51"/>
                <a:gd name="T34" fmla="*/ 5 w 21"/>
                <a:gd name="T35" fmla="*/ 45 h 51"/>
                <a:gd name="T36" fmla="*/ 4 w 21"/>
                <a:gd name="T37" fmla="*/ 39 h 51"/>
                <a:gd name="T38" fmla="*/ 4 w 21"/>
                <a:gd name="T39" fmla="*/ 18 h 51"/>
                <a:gd name="T40" fmla="*/ 0 w 21"/>
                <a:gd name="T41" fmla="*/ 18 h 51"/>
                <a:gd name="T42" fmla="*/ 0 w 21"/>
                <a:gd name="T43" fmla="*/ 10 h 51"/>
                <a:gd name="T44" fmla="*/ 4 w 21"/>
                <a:gd name="T45" fmla="*/ 10 h 51"/>
                <a:gd name="T46" fmla="*/ 4 w 21"/>
                <a:gd name="T47" fmla="*/ 0 h 51"/>
                <a:gd name="T48" fmla="*/ 15 w 21"/>
                <a:gd name="T4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51">
                  <a:moveTo>
                    <a:pt x="15" y="0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9"/>
                    <a:pt x="15" y="40"/>
                    <a:pt x="15" y="40"/>
                  </a:cubicBezTo>
                  <a:cubicBezTo>
                    <a:pt x="15" y="41"/>
                    <a:pt x="16" y="41"/>
                    <a:pt x="16" y="42"/>
                  </a:cubicBezTo>
                  <a:cubicBezTo>
                    <a:pt x="16" y="42"/>
                    <a:pt x="16" y="42"/>
                    <a:pt x="17" y="42"/>
                  </a:cubicBezTo>
                  <a:cubicBezTo>
                    <a:pt x="17" y="42"/>
                    <a:pt x="18" y="42"/>
                    <a:pt x="18" y="42"/>
                  </a:cubicBezTo>
                  <a:cubicBezTo>
                    <a:pt x="19" y="42"/>
                    <a:pt x="19" y="42"/>
                    <a:pt x="20" y="42"/>
                  </a:cubicBezTo>
                  <a:cubicBezTo>
                    <a:pt x="20" y="42"/>
                    <a:pt x="21" y="42"/>
                    <a:pt x="21" y="4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0" y="51"/>
                    <a:pt x="19" y="51"/>
                    <a:pt x="18" y="51"/>
                  </a:cubicBezTo>
                  <a:cubicBezTo>
                    <a:pt x="17" y="51"/>
                    <a:pt x="16" y="51"/>
                    <a:pt x="15" y="51"/>
                  </a:cubicBezTo>
                  <a:cubicBezTo>
                    <a:pt x="13" y="51"/>
                    <a:pt x="12" y="51"/>
                    <a:pt x="11" y="51"/>
                  </a:cubicBezTo>
                  <a:cubicBezTo>
                    <a:pt x="9" y="50"/>
                    <a:pt x="8" y="50"/>
                    <a:pt x="7" y="49"/>
                  </a:cubicBezTo>
                  <a:cubicBezTo>
                    <a:pt x="6" y="48"/>
                    <a:pt x="6" y="46"/>
                    <a:pt x="5" y="45"/>
                  </a:cubicBezTo>
                  <a:cubicBezTo>
                    <a:pt x="5" y="43"/>
                    <a:pt x="4" y="41"/>
                    <a:pt x="4" y="3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47" name="Freeform 1010"/>
            <p:cNvSpPr>
              <a:spLocks noEditPoints="1"/>
            </p:cNvSpPr>
            <p:nvPr/>
          </p:nvSpPr>
          <p:spPr bwMode="auto">
            <a:xfrm>
              <a:off x="8388350" y="5032376"/>
              <a:ext cx="82550" cy="114300"/>
            </a:xfrm>
            <a:custGeom>
              <a:avLst/>
              <a:gdLst>
                <a:gd name="T0" fmla="*/ 21 w 31"/>
                <a:gd name="T1" fmla="*/ 42 h 42"/>
                <a:gd name="T2" fmla="*/ 20 w 31"/>
                <a:gd name="T3" fmla="*/ 40 h 42"/>
                <a:gd name="T4" fmla="*/ 20 w 31"/>
                <a:gd name="T5" fmla="*/ 38 h 42"/>
                <a:gd name="T6" fmla="*/ 17 w 31"/>
                <a:gd name="T7" fmla="*/ 41 h 42"/>
                <a:gd name="T8" fmla="*/ 12 w 31"/>
                <a:gd name="T9" fmla="*/ 42 h 42"/>
                <a:gd name="T10" fmla="*/ 7 w 31"/>
                <a:gd name="T11" fmla="*/ 41 h 42"/>
                <a:gd name="T12" fmla="*/ 4 w 31"/>
                <a:gd name="T13" fmla="*/ 39 h 42"/>
                <a:gd name="T14" fmla="*/ 1 w 31"/>
                <a:gd name="T15" fmla="*/ 35 h 42"/>
                <a:gd name="T16" fmla="*/ 0 w 31"/>
                <a:gd name="T17" fmla="*/ 30 h 42"/>
                <a:gd name="T18" fmla="*/ 1 w 31"/>
                <a:gd name="T19" fmla="*/ 25 h 42"/>
                <a:gd name="T20" fmla="*/ 4 w 31"/>
                <a:gd name="T21" fmla="*/ 20 h 42"/>
                <a:gd name="T22" fmla="*/ 9 w 31"/>
                <a:gd name="T23" fmla="*/ 18 h 42"/>
                <a:gd name="T24" fmla="*/ 16 w 31"/>
                <a:gd name="T25" fmla="*/ 17 h 42"/>
                <a:gd name="T26" fmla="*/ 19 w 31"/>
                <a:gd name="T27" fmla="*/ 17 h 42"/>
                <a:gd name="T28" fmla="*/ 19 w 31"/>
                <a:gd name="T29" fmla="*/ 14 h 42"/>
                <a:gd name="T30" fmla="*/ 18 w 31"/>
                <a:gd name="T31" fmla="*/ 10 h 42"/>
                <a:gd name="T32" fmla="*/ 16 w 31"/>
                <a:gd name="T33" fmla="*/ 9 h 42"/>
                <a:gd name="T34" fmla="*/ 12 w 31"/>
                <a:gd name="T35" fmla="*/ 10 h 42"/>
                <a:gd name="T36" fmla="*/ 12 w 31"/>
                <a:gd name="T37" fmla="*/ 13 h 42"/>
                <a:gd name="T38" fmla="*/ 1 w 31"/>
                <a:gd name="T39" fmla="*/ 13 h 42"/>
                <a:gd name="T40" fmla="*/ 2 w 31"/>
                <a:gd name="T41" fmla="*/ 8 h 42"/>
                <a:gd name="T42" fmla="*/ 5 w 31"/>
                <a:gd name="T43" fmla="*/ 4 h 42"/>
                <a:gd name="T44" fmla="*/ 10 w 31"/>
                <a:gd name="T45" fmla="*/ 1 h 42"/>
                <a:gd name="T46" fmla="*/ 16 w 31"/>
                <a:gd name="T47" fmla="*/ 0 h 42"/>
                <a:gd name="T48" fmla="*/ 21 w 31"/>
                <a:gd name="T49" fmla="*/ 1 h 42"/>
                <a:gd name="T50" fmla="*/ 26 w 31"/>
                <a:gd name="T51" fmla="*/ 3 h 42"/>
                <a:gd name="T52" fmla="*/ 29 w 31"/>
                <a:gd name="T53" fmla="*/ 8 h 42"/>
                <a:gd name="T54" fmla="*/ 30 w 31"/>
                <a:gd name="T55" fmla="*/ 14 h 42"/>
                <a:gd name="T56" fmla="*/ 30 w 31"/>
                <a:gd name="T57" fmla="*/ 32 h 42"/>
                <a:gd name="T58" fmla="*/ 30 w 31"/>
                <a:gd name="T59" fmla="*/ 35 h 42"/>
                <a:gd name="T60" fmla="*/ 30 w 31"/>
                <a:gd name="T61" fmla="*/ 37 h 42"/>
                <a:gd name="T62" fmla="*/ 31 w 31"/>
                <a:gd name="T63" fmla="*/ 39 h 42"/>
                <a:gd name="T64" fmla="*/ 31 w 31"/>
                <a:gd name="T65" fmla="*/ 41 h 42"/>
                <a:gd name="T66" fmla="*/ 31 w 31"/>
                <a:gd name="T67" fmla="*/ 42 h 42"/>
                <a:gd name="T68" fmla="*/ 21 w 31"/>
                <a:gd name="T69" fmla="*/ 42 h 42"/>
                <a:gd name="T70" fmla="*/ 14 w 31"/>
                <a:gd name="T71" fmla="*/ 34 h 42"/>
                <a:gd name="T72" fmla="*/ 17 w 31"/>
                <a:gd name="T73" fmla="*/ 33 h 42"/>
                <a:gd name="T74" fmla="*/ 19 w 31"/>
                <a:gd name="T75" fmla="*/ 32 h 42"/>
                <a:gd name="T76" fmla="*/ 19 w 31"/>
                <a:gd name="T77" fmla="*/ 23 h 42"/>
                <a:gd name="T78" fmla="*/ 17 w 31"/>
                <a:gd name="T79" fmla="*/ 23 h 42"/>
                <a:gd name="T80" fmla="*/ 14 w 31"/>
                <a:gd name="T81" fmla="*/ 24 h 42"/>
                <a:gd name="T82" fmla="*/ 12 w 31"/>
                <a:gd name="T83" fmla="*/ 25 h 42"/>
                <a:gd name="T84" fmla="*/ 11 w 31"/>
                <a:gd name="T85" fmla="*/ 27 h 42"/>
                <a:gd name="T86" fmla="*/ 11 w 31"/>
                <a:gd name="T87" fmla="*/ 29 h 42"/>
                <a:gd name="T88" fmla="*/ 12 w 31"/>
                <a:gd name="T89" fmla="*/ 33 h 42"/>
                <a:gd name="T90" fmla="*/ 14 w 31"/>
                <a:gd name="T91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" h="42">
                  <a:moveTo>
                    <a:pt x="21" y="42"/>
                  </a:moveTo>
                  <a:cubicBezTo>
                    <a:pt x="20" y="41"/>
                    <a:pt x="20" y="41"/>
                    <a:pt x="20" y="40"/>
                  </a:cubicBezTo>
                  <a:cubicBezTo>
                    <a:pt x="20" y="40"/>
                    <a:pt x="20" y="39"/>
                    <a:pt x="20" y="38"/>
                  </a:cubicBezTo>
                  <a:cubicBezTo>
                    <a:pt x="19" y="40"/>
                    <a:pt x="18" y="40"/>
                    <a:pt x="17" y="41"/>
                  </a:cubicBezTo>
                  <a:cubicBezTo>
                    <a:pt x="15" y="42"/>
                    <a:pt x="14" y="42"/>
                    <a:pt x="12" y="42"/>
                  </a:cubicBezTo>
                  <a:cubicBezTo>
                    <a:pt x="10" y="42"/>
                    <a:pt x="9" y="42"/>
                    <a:pt x="7" y="41"/>
                  </a:cubicBezTo>
                  <a:cubicBezTo>
                    <a:pt x="6" y="41"/>
                    <a:pt x="5" y="40"/>
                    <a:pt x="4" y="39"/>
                  </a:cubicBezTo>
                  <a:cubicBezTo>
                    <a:pt x="3" y="38"/>
                    <a:pt x="2" y="37"/>
                    <a:pt x="1" y="35"/>
                  </a:cubicBezTo>
                  <a:cubicBezTo>
                    <a:pt x="0" y="34"/>
                    <a:pt x="0" y="32"/>
                    <a:pt x="0" y="30"/>
                  </a:cubicBezTo>
                  <a:cubicBezTo>
                    <a:pt x="0" y="28"/>
                    <a:pt x="1" y="26"/>
                    <a:pt x="1" y="25"/>
                  </a:cubicBezTo>
                  <a:cubicBezTo>
                    <a:pt x="2" y="23"/>
                    <a:pt x="3" y="22"/>
                    <a:pt x="4" y="20"/>
                  </a:cubicBezTo>
                  <a:cubicBezTo>
                    <a:pt x="6" y="19"/>
                    <a:pt x="7" y="18"/>
                    <a:pt x="9" y="18"/>
                  </a:cubicBezTo>
                  <a:cubicBezTo>
                    <a:pt x="11" y="17"/>
                    <a:pt x="14" y="17"/>
                    <a:pt x="16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2"/>
                    <a:pt x="19" y="10"/>
                    <a:pt x="18" y="10"/>
                  </a:cubicBezTo>
                  <a:cubicBezTo>
                    <a:pt x="18" y="9"/>
                    <a:pt x="17" y="9"/>
                    <a:pt x="16" y="9"/>
                  </a:cubicBezTo>
                  <a:cubicBezTo>
                    <a:pt x="14" y="9"/>
                    <a:pt x="13" y="9"/>
                    <a:pt x="12" y="10"/>
                  </a:cubicBezTo>
                  <a:cubicBezTo>
                    <a:pt x="12" y="11"/>
                    <a:pt x="12" y="12"/>
                    <a:pt x="1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1"/>
                    <a:pt x="1" y="10"/>
                    <a:pt x="2" y="8"/>
                  </a:cubicBezTo>
                  <a:cubicBezTo>
                    <a:pt x="3" y="7"/>
                    <a:pt x="4" y="5"/>
                    <a:pt x="5" y="4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1" y="1"/>
                    <a:pt x="14" y="0"/>
                    <a:pt x="16" y="0"/>
                  </a:cubicBezTo>
                  <a:cubicBezTo>
                    <a:pt x="18" y="0"/>
                    <a:pt x="20" y="1"/>
                    <a:pt x="21" y="1"/>
                  </a:cubicBezTo>
                  <a:cubicBezTo>
                    <a:pt x="23" y="2"/>
                    <a:pt x="25" y="2"/>
                    <a:pt x="26" y="3"/>
                  </a:cubicBezTo>
                  <a:cubicBezTo>
                    <a:pt x="27" y="5"/>
                    <a:pt x="28" y="6"/>
                    <a:pt x="29" y="8"/>
                  </a:cubicBezTo>
                  <a:cubicBezTo>
                    <a:pt x="29" y="9"/>
                    <a:pt x="30" y="11"/>
                    <a:pt x="30" y="14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3"/>
                    <a:pt x="30" y="34"/>
                    <a:pt x="30" y="35"/>
                  </a:cubicBezTo>
                  <a:cubicBezTo>
                    <a:pt x="30" y="36"/>
                    <a:pt x="30" y="37"/>
                    <a:pt x="30" y="37"/>
                  </a:cubicBezTo>
                  <a:cubicBezTo>
                    <a:pt x="30" y="38"/>
                    <a:pt x="30" y="39"/>
                    <a:pt x="31" y="39"/>
                  </a:cubicBezTo>
                  <a:cubicBezTo>
                    <a:pt x="31" y="40"/>
                    <a:pt x="31" y="40"/>
                    <a:pt x="31" y="41"/>
                  </a:cubicBezTo>
                  <a:cubicBezTo>
                    <a:pt x="31" y="42"/>
                    <a:pt x="31" y="42"/>
                    <a:pt x="31" y="42"/>
                  </a:cubicBezTo>
                  <a:lnTo>
                    <a:pt x="21" y="42"/>
                  </a:lnTo>
                  <a:close/>
                  <a:moveTo>
                    <a:pt x="14" y="34"/>
                  </a:moveTo>
                  <a:cubicBezTo>
                    <a:pt x="16" y="34"/>
                    <a:pt x="17" y="34"/>
                    <a:pt x="17" y="33"/>
                  </a:cubicBezTo>
                  <a:cubicBezTo>
                    <a:pt x="18" y="33"/>
                    <a:pt x="19" y="32"/>
                    <a:pt x="19" y="3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6" y="23"/>
                    <a:pt x="15" y="23"/>
                    <a:pt x="14" y="24"/>
                  </a:cubicBezTo>
                  <a:cubicBezTo>
                    <a:pt x="13" y="24"/>
                    <a:pt x="13" y="24"/>
                    <a:pt x="12" y="25"/>
                  </a:cubicBezTo>
                  <a:cubicBezTo>
                    <a:pt x="12" y="26"/>
                    <a:pt x="11" y="26"/>
                    <a:pt x="11" y="27"/>
                  </a:cubicBezTo>
                  <a:cubicBezTo>
                    <a:pt x="11" y="28"/>
                    <a:pt x="11" y="29"/>
                    <a:pt x="11" y="29"/>
                  </a:cubicBezTo>
                  <a:cubicBezTo>
                    <a:pt x="11" y="31"/>
                    <a:pt x="11" y="32"/>
                    <a:pt x="12" y="33"/>
                  </a:cubicBezTo>
                  <a:cubicBezTo>
                    <a:pt x="12" y="34"/>
                    <a:pt x="13" y="34"/>
                    <a:pt x="14" y="34"/>
                  </a:cubicBez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48" name="Freeform 1011"/>
            <p:cNvSpPr>
              <a:spLocks/>
            </p:cNvSpPr>
            <p:nvPr/>
          </p:nvSpPr>
          <p:spPr bwMode="auto">
            <a:xfrm>
              <a:off x="8482013" y="5008563"/>
              <a:ext cx="57150" cy="138113"/>
            </a:xfrm>
            <a:custGeom>
              <a:avLst/>
              <a:gdLst>
                <a:gd name="T0" fmla="*/ 15 w 21"/>
                <a:gd name="T1" fmla="*/ 0 h 51"/>
                <a:gd name="T2" fmla="*/ 15 w 21"/>
                <a:gd name="T3" fmla="*/ 10 h 51"/>
                <a:gd name="T4" fmla="*/ 20 w 21"/>
                <a:gd name="T5" fmla="*/ 10 h 51"/>
                <a:gd name="T6" fmla="*/ 20 w 21"/>
                <a:gd name="T7" fmla="*/ 18 h 51"/>
                <a:gd name="T8" fmla="*/ 15 w 21"/>
                <a:gd name="T9" fmla="*/ 18 h 51"/>
                <a:gd name="T10" fmla="*/ 15 w 21"/>
                <a:gd name="T11" fmla="*/ 38 h 51"/>
                <a:gd name="T12" fmla="*/ 15 w 21"/>
                <a:gd name="T13" fmla="*/ 40 h 51"/>
                <a:gd name="T14" fmla="*/ 16 w 21"/>
                <a:gd name="T15" fmla="*/ 42 h 51"/>
                <a:gd name="T16" fmla="*/ 17 w 21"/>
                <a:gd name="T17" fmla="*/ 42 h 51"/>
                <a:gd name="T18" fmla="*/ 18 w 21"/>
                <a:gd name="T19" fmla="*/ 42 h 51"/>
                <a:gd name="T20" fmla="*/ 19 w 21"/>
                <a:gd name="T21" fmla="*/ 42 h 51"/>
                <a:gd name="T22" fmla="*/ 21 w 21"/>
                <a:gd name="T23" fmla="*/ 42 h 51"/>
                <a:gd name="T24" fmla="*/ 20 w 21"/>
                <a:gd name="T25" fmla="*/ 50 h 51"/>
                <a:gd name="T26" fmla="*/ 18 w 21"/>
                <a:gd name="T27" fmla="*/ 51 h 51"/>
                <a:gd name="T28" fmla="*/ 15 w 21"/>
                <a:gd name="T29" fmla="*/ 51 h 51"/>
                <a:gd name="T30" fmla="*/ 10 w 21"/>
                <a:gd name="T31" fmla="*/ 51 h 51"/>
                <a:gd name="T32" fmla="*/ 7 w 21"/>
                <a:gd name="T33" fmla="*/ 49 h 51"/>
                <a:gd name="T34" fmla="*/ 5 w 21"/>
                <a:gd name="T35" fmla="*/ 45 h 51"/>
                <a:gd name="T36" fmla="*/ 4 w 21"/>
                <a:gd name="T37" fmla="*/ 39 h 51"/>
                <a:gd name="T38" fmla="*/ 4 w 21"/>
                <a:gd name="T39" fmla="*/ 18 h 51"/>
                <a:gd name="T40" fmla="*/ 0 w 21"/>
                <a:gd name="T41" fmla="*/ 18 h 51"/>
                <a:gd name="T42" fmla="*/ 0 w 21"/>
                <a:gd name="T43" fmla="*/ 10 h 51"/>
                <a:gd name="T44" fmla="*/ 4 w 21"/>
                <a:gd name="T45" fmla="*/ 10 h 51"/>
                <a:gd name="T46" fmla="*/ 4 w 21"/>
                <a:gd name="T47" fmla="*/ 0 h 51"/>
                <a:gd name="T48" fmla="*/ 15 w 21"/>
                <a:gd name="T4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51">
                  <a:moveTo>
                    <a:pt x="15" y="0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9"/>
                    <a:pt x="15" y="40"/>
                    <a:pt x="15" y="40"/>
                  </a:cubicBezTo>
                  <a:cubicBezTo>
                    <a:pt x="15" y="41"/>
                    <a:pt x="15" y="41"/>
                    <a:pt x="16" y="42"/>
                  </a:cubicBezTo>
                  <a:cubicBezTo>
                    <a:pt x="16" y="42"/>
                    <a:pt x="16" y="42"/>
                    <a:pt x="17" y="42"/>
                  </a:cubicBezTo>
                  <a:cubicBezTo>
                    <a:pt x="17" y="42"/>
                    <a:pt x="17" y="42"/>
                    <a:pt x="18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20" y="42"/>
                    <a:pt x="20" y="42"/>
                    <a:pt x="21" y="42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1"/>
                    <a:pt x="19" y="51"/>
                    <a:pt x="18" y="51"/>
                  </a:cubicBezTo>
                  <a:cubicBezTo>
                    <a:pt x="17" y="51"/>
                    <a:pt x="16" y="51"/>
                    <a:pt x="15" y="51"/>
                  </a:cubicBezTo>
                  <a:cubicBezTo>
                    <a:pt x="13" y="51"/>
                    <a:pt x="12" y="51"/>
                    <a:pt x="10" y="51"/>
                  </a:cubicBezTo>
                  <a:cubicBezTo>
                    <a:pt x="9" y="50"/>
                    <a:pt x="8" y="50"/>
                    <a:pt x="7" y="49"/>
                  </a:cubicBezTo>
                  <a:cubicBezTo>
                    <a:pt x="6" y="48"/>
                    <a:pt x="5" y="46"/>
                    <a:pt x="5" y="45"/>
                  </a:cubicBezTo>
                  <a:cubicBezTo>
                    <a:pt x="4" y="43"/>
                    <a:pt x="4" y="41"/>
                    <a:pt x="4" y="3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49" name="Freeform 1012"/>
            <p:cNvSpPr>
              <a:spLocks noEditPoints="1"/>
            </p:cNvSpPr>
            <p:nvPr/>
          </p:nvSpPr>
          <p:spPr bwMode="auto">
            <a:xfrm>
              <a:off x="8551863" y="4992688"/>
              <a:ext cx="33338" cy="153988"/>
            </a:xfrm>
            <a:custGeom>
              <a:avLst/>
              <a:gdLst>
                <a:gd name="T0" fmla="*/ 0 w 12"/>
                <a:gd name="T1" fmla="*/ 6 h 57"/>
                <a:gd name="T2" fmla="*/ 1 w 12"/>
                <a:gd name="T3" fmla="*/ 3 h 57"/>
                <a:gd name="T4" fmla="*/ 2 w 12"/>
                <a:gd name="T5" fmla="*/ 1 h 57"/>
                <a:gd name="T6" fmla="*/ 3 w 12"/>
                <a:gd name="T7" fmla="*/ 0 h 57"/>
                <a:gd name="T8" fmla="*/ 6 w 12"/>
                <a:gd name="T9" fmla="*/ 0 h 57"/>
                <a:gd name="T10" fmla="*/ 8 w 12"/>
                <a:gd name="T11" fmla="*/ 0 h 57"/>
                <a:gd name="T12" fmla="*/ 10 w 12"/>
                <a:gd name="T13" fmla="*/ 1 h 57"/>
                <a:gd name="T14" fmla="*/ 11 w 12"/>
                <a:gd name="T15" fmla="*/ 3 h 57"/>
                <a:gd name="T16" fmla="*/ 12 w 12"/>
                <a:gd name="T17" fmla="*/ 6 h 57"/>
                <a:gd name="T18" fmla="*/ 11 w 12"/>
                <a:gd name="T19" fmla="*/ 8 h 57"/>
                <a:gd name="T20" fmla="*/ 10 w 12"/>
                <a:gd name="T21" fmla="*/ 10 h 57"/>
                <a:gd name="T22" fmla="*/ 8 w 12"/>
                <a:gd name="T23" fmla="*/ 11 h 57"/>
                <a:gd name="T24" fmla="*/ 6 w 12"/>
                <a:gd name="T25" fmla="*/ 11 h 57"/>
                <a:gd name="T26" fmla="*/ 3 w 12"/>
                <a:gd name="T27" fmla="*/ 11 h 57"/>
                <a:gd name="T28" fmla="*/ 2 w 12"/>
                <a:gd name="T29" fmla="*/ 10 h 57"/>
                <a:gd name="T30" fmla="*/ 1 w 12"/>
                <a:gd name="T31" fmla="*/ 8 h 57"/>
                <a:gd name="T32" fmla="*/ 0 w 12"/>
                <a:gd name="T33" fmla="*/ 6 h 57"/>
                <a:gd name="T34" fmla="*/ 11 w 12"/>
                <a:gd name="T35" fmla="*/ 57 h 57"/>
                <a:gd name="T36" fmla="*/ 1 w 12"/>
                <a:gd name="T37" fmla="*/ 57 h 57"/>
                <a:gd name="T38" fmla="*/ 1 w 12"/>
                <a:gd name="T39" fmla="*/ 16 h 57"/>
                <a:gd name="T40" fmla="*/ 11 w 12"/>
                <a:gd name="T41" fmla="*/ 16 h 57"/>
                <a:gd name="T42" fmla="*/ 11 w 12"/>
                <a:gd name="T4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57">
                  <a:moveTo>
                    <a:pt x="0" y="6"/>
                  </a:moveTo>
                  <a:cubicBezTo>
                    <a:pt x="0" y="5"/>
                    <a:pt x="0" y="4"/>
                    <a:pt x="1" y="3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12" y="4"/>
                    <a:pt x="12" y="5"/>
                    <a:pt x="12" y="6"/>
                  </a:cubicBezTo>
                  <a:cubicBezTo>
                    <a:pt x="12" y="6"/>
                    <a:pt x="12" y="7"/>
                    <a:pt x="11" y="8"/>
                  </a:cubicBezTo>
                  <a:cubicBezTo>
                    <a:pt x="11" y="8"/>
                    <a:pt x="11" y="9"/>
                    <a:pt x="10" y="10"/>
                  </a:cubicBezTo>
                  <a:cubicBezTo>
                    <a:pt x="10" y="10"/>
                    <a:pt x="9" y="10"/>
                    <a:pt x="8" y="11"/>
                  </a:cubicBezTo>
                  <a:cubicBezTo>
                    <a:pt x="8" y="11"/>
                    <a:pt x="7" y="11"/>
                    <a:pt x="6" y="11"/>
                  </a:cubicBezTo>
                  <a:cubicBezTo>
                    <a:pt x="5" y="11"/>
                    <a:pt x="4" y="11"/>
                    <a:pt x="3" y="11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0" y="7"/>
                    <a:pt x="0" y="6"/>
                    <a:pt x="0" y="6"/>
                  </a:cubicBezTo>
                  <a:close/>
                  <a:moveTo>
                    <a:pt x="11" y="57"/>
                  </a:moveTo>
                  <a:cubicBezTo>
                    <a:pt x="1" y="57"/>
                    <a:pt x="1" y="57"/>
                    <a:pt x="1" y="5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1" y="16"/>
                    <a:pt x="11" y="16"/>
                    <a:pt x="11" y="16"/>
                  </a:cubicBezTo>
                  <a:lnTo>
                    <a:pt x="11" y="57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50" name="Freeform 1013"/>
            <p:cNvSpPr>
              <a:spLocks noEditPoints="1"/>
            </p:cNvSpPr>
            <p:nvPr/>
          </p:nvSpPr>
          <p:spPr bwMode="auto">
            <a:xfrm>
              <a:off x="8601075" y="5032376"/>
              <a:ext cx="88900" cy="114300"/>
            </a:xfrm>
            <a:custGeom>
              <a:avLst/>
              <a:gdLst>
                <a:gd name="T0" fmla="*/ 0 w 33"/>
                <a:gd name="T1" fmla="*/ 20 h 42"/>
                <a:gd name="T2" fmla="*/ 1 w 33"/>
                <a:gd name="T3" fmla="*/ 12 h 42"/>
                <a:gd name="T4" fmla="*/ 5 w 33"/>
                <a:gd name="T5" fmla="*/ 5 h 42"/>
                <a:gd name="T6" fmla="*/ 10 w 33"/>
                <a:gd name="T7" fmla="*/ 2 h 42"/>
                <a:gd name="T8" fmla="*/ 17 w 33"/>
                <a:gd name="T9" fmla="*/ 0 h 42"/>
                <a:gd name="T10" fmla="*/ 23 w 33"/>
                <a:gd name="T11" fmla="*/ 2 h 42"/>
                <a:gd name="T12" fmla="*/ 29 w 33"/>
                <a:gd name="T13" fmla="*/ 5 h 42"/>
                <a:gd name="T14" fmla="*/ 32 w 33"/>
                <a:gd name="T15" fmla="*/ 12 h 42"/>
                <a:gd name="T16" fmla="*/ 33 w 33"/>
                <a:gd name="T17" fmla="*/ 20 h 42"/>
                <a:gd name="T18" fmla="*/ 33 w 33"/>
                <a:gd name="T19" fmla="*/ 23 h 42"/>
                <a:gd name="T20" fmla="*/ 32 w 33"/>
                <a:gd name="T21" fmla="*/ 31 h 42"/>
                <a:gd name="T22" fmla="*/ 29 w 33"/>
                <a:gd name="T23" fmla="*/ 37 h 42"/>
                <a:gd name="T24" fmla="*/ 23 w 33"/>
                <a:gd name="T25" fmla="*/ 41 h 42"/>
                <a:gd name="T26" fmla="*/ 17 w 33"/>
                <a:gd name="T27" fmla="*/ 42 h 42"/>
                <a:gd name="T28" fmla="*/ 10 w 33"/>
                <a:gd name="T29" fmla="*/ 41 h 42"/>
                <a:gd name="T30" fmla="*/ 5 w 33"/>
                <a:gd name="T31" fmla="*/ 37 h 42"/>
                <a:gd name="T32" fmla="*/ 1 w 33"/>
                <a:gd name="T33" fmla="*/ 31 h 42"/>
                <a:gd name="T34" fmla="*/ 0 w 33"/>
                <a:gd name="T35" fmla="*/ 23 h 42"/>
                <a:gd name="T36" fmla="*/ 0 w 33"/>
                <a:gd name="T37" fmla="*/ 20 h 42"/>
                <a:gd name="T38" fmla="*/ 11 w 33"/>
                <a:gd name="T39" fmla="*/ 23 h 42"/>
                <a:gd name="T40" fmla="*/ 12 w 33"/>
                <a:gd name="T41" fmla="*/ 31 h 42"/>
                <a:gd name="T42" fmla="*/ 17 w 33"/>
                <a:gd name="T43" fmla="*/ 34 h 42"/>
                <a:gd name="T44" fmla="*/ 21 w 33"/>
                <a:gd name="T45" fmla="*/ 31 h 42"/>
                <a:gd name="T46" fmla="*/ 22 w 33"/>
                <a:gd name="T47" fmla="*/ 23 h 42"/>
                <a:gd name="T48" fmla="*/ 22 w 33"/>
                <a:gd name="T49" fmla="*/ 20 h 42"/>
                <a:gd name="T50" fmla="*/ 21 w 33"/>
                <a:gd name="T51" fmla="*/ 12 h 42"/>
                <a:gd name="T52" fmla="*/ 17 w 33"/>
                <a:gd name="T53" fmla="*/ 9 h 42"/>
                <a:gd name="T54" fmla="*/ 12 w 33"/>
                <a:gd name="T55" fmla="*/ 12 h 42"/>
                <a:gd name="T56" fmla="*/ 11 w 33"/>
                <a:gd name="T57" fmla="*/ 20 h 42"/>
                <a:gd name="T58" fmla="*/ 11 w 33"/>
                <a:gd name="T59" fmla="*/ 2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" h="42">
                  <a:moveTo>
                    <a:pt x="0" y="20"/>
                  </a:move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2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19" y="0"/>
                    <a:pt x="21" y="1"/>
                    <a:pt x="23" y="2"/>
                  </a:cubicBezTo>
                  <a:cubicBezTo>
                    <a:pt x="25" y="2"/>
                    <a:pt x="27" y="4"/>
                    <a:pt x="29" y="5"/>
                  </a:cubicBezTo>
                  <a:cubicBezTo>
                    <a:pt x="30" y="7"/>
                    <a:pt x="31" y="9"/>
                    <a:pt x="32" y="12"/>
                  </a:cubicBezTo>
                  <a:cubicBezTo>
                    <a:pt x="33" y="14"/>
                    <a:pt x="33" y="17"/>
                    <a:pt x="33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6"/>
                    <a:pt x="33" y="29"/>
                    <a:pt x="32" y="31"/>
                  </a:cubicBezTo>
                  <a:cubicBezTo>
                    <a:pt x="31" y="34"/>
                    <a:pt x="30" y="36"/>
                    <a:pt x="29" y="37"/>
                  </a:cubicBezTo>
                  <a:cubicBezTo>
                    <a:pt x="27" y="39"/>
                    <a:pt x="25" y="40"/>
                    <a:pt x="23" y="41"/>
                  </a:cubicBezTo>
                  <a:cubicBezTo>
                    <a:pt x="21" y="42"/>
                    <a:pt x="19" y="42"/>
                    <a:pt x="17" y="42"/>
                  </a:cubicBezTo>
                  <a:cubicBezTo>
                    <a:pt x="14" y="42"/>
                    <a:pt x="12" y="42"/>
                    <a:pt x="10" y="41"/>
                  </a:cubicBezTo>
                  <a:cubicBezTo>
                    <a:pt x="8" y="40"/>
                    <a:pt x="6" y="39"/>
                    <a:pt x="5" y="37"/>
                  </a:cubicBezTo>
                  <a:cubicBezTo>
                    <a:pt x="3" y="36"/>
                    <a:pt x="2" y="34"/>
                    <a:pt x="1" y="31"/>
                  </a:cubicBezTo>
                  <a:cubicBezTo>
                    <a:pt x="1" y="29"/>
                    <a:pt x="0" y="26"/>
                    <a:pt x="0" y="23"/>
                  </a:cubicBezTo>
                  <a:lnTo>
                    <a:pt x="0" y="20"/>
                  </a:lnTo>
                  <a:close/>
                  <a:moveTo>
                    <a:pt x="11" y="23"/>
                  </a:moveTo>
                  <a:cubicBezTo>
                    <a:pt x="11" y="26"/>
                    <a:pt x="11" y="29"/>
                    <a:pt x="12" y="31"/>
                  </a:cubicBezTo>
                  <a:cubicBezTo>
                    <a:pt x="13" y="33"/>
                    <a:pt x="15" y="34"/>
                    <a:pt x="17" y="34"/>
                  </a:cubicBezTo>
                  <a:cubicBezTo>
                    <a:pt x="19" y="34"/>
                    <a:pt x="20" y="33"/>
                    <a:pt x="21" y="31"/>
                  </a:cubicBezTo>
                  <a:cubicBezTo>
                    <a:pt x="22" y="29"/>
                    <a:pt x="22" y="26"/>
                    <a:pt x="22" y="23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16"/>
                    <a:pt x="22" y="14"/>
                    <a:pt x="21" y="12"/>
                  </a:cubicBezTo>
                  <a:cubicBezTo>
                    <a:pt x="20" y="10"/>
                    <a:pt x="18" y="9"/>
                    <a:pt x="17" y="9"/>
                  </a:cubicBezTo>
                  <a:cubicBezTo>
                    <a:pt x="15" y="9"/>
                    <a:pt x="13" y="10"/>
                    <a:pt x="12" y="12"/>
                  </a:cubicBezTo>
                  <a:cubicBezTo>
                    <a:pt x="11" y="14"/>
                    <a:pt x="11" y="16"/>
                    <a:pt x="11" y="20"/>
                  </a:cubicBezTo>
                  <a:lnTo>
                    <a:pt x="11" y="23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51" name="Freeform 1014"/>
            <p:cNvSpPr>
              <a:spLocks/>
            </p:cNvSpPr>
            <p:nvPr/>
          </p:nvSpPr>
          <p:spPr bwMode="auto">
            <a:xfrm>
              <a:off x="8705850" y="5032376"/>
              <a:ext cx="84138" cy="114300"/>
            </a:xfrm>
            <a:custGeom>
              <a:avLst/>
              <a:gdLst>
                <a:gd name="T0" fmla="*/ 10 w 31"/>
                <a:gd name="T1" fmla="*/ 1 h 42"/>
                <a:gd name="T2" fmla="*/ 11 w 31"/>
                <a:gd name="T3" fmla="*/ 5 h 42"/>
                <a:gd name="T4" fmla="*/ 15 w 31"/>
                <a:gd name="T5" fmla="*/ 1 h 42"/>
                <a:gd name="T6" fmla="*/ 20 w 31"/>
                <a:gd name="T7" fmla="*/ 0 h 42"/>
                <a:gd name="T8" fmla="*/ 24 w 31"/>
                <a:gd name="T9" fmla="*/ 1 h 42"/>
                <a:gd name="T10" fmla="*/ 28 w 31"/>
                <a:gd name="T11" fmla="*/ 4 h 42"/>
                <a:gd name="T12" fmla="*/ 30 w 31"/>
                <a:gd name="T13" fmla="*/ 9 h 42"/>
                <a:gd name="T14" fmla="*/ 31 w 31"/>
                <a:gd name="T15" fmla="*/ 16 h 42"/>
                <a:gd name="T16" fmla="*/ 31 w 31"/>
                <a:gd name="T17" fmla="*/ 42 h 42"/>
                <a:gd name="T18" fmla="*/ 20 w 31"/>
                <a:gd name="T19" fmla="*/ 42 h 42"/>
                <a:gd name="T20" fmla="*/ 20 w 31"/>
                <a:gd name="T21" fmla="*/ 16 h 42"/>
                <a:gd name="T22" fmla="*/ 20 w 31"/>
                <a:gd name="T23" fmla="*/ 13 h 42"/>
                <a:gd name="T24" fmla="*/ 19 w 31"/>
                <a:gd name="T25" fmla="*/ 10 h 42"/>
                <a:gd name="T26" fmla="*/ 18 w 31"/>
                <a:gd name="T27" fmla="*/ 9 h 42"/>
                <a:gd name="T28" fmla="*/ 16 w 31"/>
                <a:gd name="T29" fmla="*/ 9 h 42"/>
                <a:gd name="T30" fmla="*/ 13 w 31"/>
                <a:gd name="T31" fmla="*/ 10 h 42"/>
                <a:gd name="T32" fmla="*/ 11 w 31"/>
                <a:gd name="T33" fmla="*/ 12 h 42"/>
                <a:gd name="T34" fmla="*/ 11 w 31"/>
                <a:gd name="T35" fmla="*/ 42 h 42"/>
                <a:gd name="T36" fmla="*/ 0 w 31"/>
                <a:gd name="T37" fmla="*/ 42 h 42"/>
                <a:gd name="T38" fmla="*/ 0 w 31"/>
                <a:gd name="T39" fmla="*/ 1 h 42"/>
                <a:gd name="T40" fmla="*/ 10 w 31"/>
                <a:gd name="T41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42">
                  <a:moveTo>
                    <a:pt x="10" y="1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2" y="3"/>
                    <a:pt x="13" y="2"/>
                    <a:pt x="15" y="1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2" y="0"/>
                    <a:pt x="23" y="1"/>
                    <a:pt x="24" y="1"/>
                  </a:cubicBezTo>
                  <a:cubicBezTo>
                    <a:pt x="26" y="2"/>
                    <a:pt x="27" y="2"/>
                    <a:pt x="28" y="4"/>
                  </a:cubicBezTo>
                  <a:cubicBezTo>
                    <a:pt x="29" y="5"/>
                    <a:pt x="30" y="7"/>
                    <a:pt x="30" y="9"/>
                  </a:cubicBezTo>
                  <a:cubicBezTo>
                    <a:pt x="31" y="10"/>
                    <a:pt x="31" y="13"/>
                    <a:pt x="31" y="16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4"/>
                    <a:pt x="20" y="13"/>
                    <a:pt x="20" y="13"/>
                  </a:cubicBezTo>
                  <a:cubicBezTo>
                    <a:pt x="20" y="12"/>
                    <a:pt x="19" y="11"/>
                    <a:pt x="19" y="10"/>
                  </a:cubicBezTo>
                  <a:cubicBezTo>
                    <a:pt x="19" y="10"/>
                    <a:pt x="18" y="10"/>
                    <a:pt x="18" y="9"/>
                  </a:cubicBezTo>
                  <a:cubicBezTo>
                    <a:pt x="17" y="9"/>
                    <a:pt x="16" y="9"/>
                    <a:pt x="16" y="9"/>
                  </a:cubicBezTo>
                  <a:cubicBezTo>
                    <a:pt x="15" y="9"/>
                    <a:pt x="14" y="9"/>
                    <a:pt x="13" y="10"/>
                  </a:cubicBezTo>
                  <a:cubicBezTo>
                    <a:pt x="12" y="10"/>
                    <a:pt x="12" y="11"/>
                    <a:pt x="11" y="1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rgbClr val="F37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252" name="Group 15251"/>
          <p:cNvGrpSpPr/>
          <p:nvPr/>
        </p:nvGrpSpPr>
        <p:grpSpPr>
          <a:xfrm>
            <a:off x="7038974" y="4187824"/>
            <a:ext cx="422275" cy="590550"/>
            <a:chOff x="7273925" y="4267200"/>
            <a:chExt cx="422275" cy="590550"/>
          </a:xfrm>
          <a:solidFill>
            <a:schemeClr val="bg1"/>
          </a:solidFill>
        </p:grpSpPr>
        <p:sp>
          <p:nvSpPr>
            <p:cNvPr id="14450" name="Freeform 1214"/>
            <p:cNvSpPr>
              <a:spLocks noEditPoints="1"/>
            </p:cNvSpPr>
            <p:nvPr/>
          </p:nvSpPr>
          <p:spPr bwMode="auto">
            <a:xfrm>
              <a:off x="7273925" y="4267200"/>
              <a:ext cx="422275" cy="590550"/>
            </a:xfrm>
            <a:custGeom>
              <a:avLst/>
              <a:gdLst>
                <a:gd name="T0" fmla="*/ 157 w 157"/>
                <a:gd name="T1" fmla="*/ 11 h 219"/>
                <a:gd name="T2" fmla="*/ 146 w 157"/>
                <a:gd name="T3" fmla="*/ 0 h 219"/>
                <a:gd name="T4" fmla="*/ 11 w 157"/>
                <a:gd name="T5" fmla="*/ 0 h 219"/>
                <a:gd name="T6" fmla="*/ 0 w 157"/>
                <a:gd name="T7" fmla="*/ 11 h 219"/>
                <a:gd name="T8" fmla="*/ 0 w 157"/>
                <a:gd name="T9" fmla="*/ 208 h 219"/>
                <a:gd name="T10" fmla="*/ 11 w 157"/>
                <a:gd name="T11" fmla="*/ 219 h 219"/>
                <a:gd name="T12" fmla="*/ 146 w 157"/>
                <a:gd name="T13" fmla="*/ 219 h 219"/>
                <a:gd name="T14" fmla="*/ 157 w 157"/>
                <a:gd name="T15" fmla="*/ 208 h 219"/>
                <a:gd name="T16" fmla="*/ 157 w 157"/>
                <a:gd name="T17" fmla="*/ 11 h 219"/>
                <a:gd name="T18" fmla="*/ 153 w 157"/>
                <a:gd name="T19" fmla="*/ 208 h 219"/>
                <a:gd name="T20" fmla="*/ 146 w 157"/>
                <a:gd name="T21" fmla="*/ 215 h 219"/>
                <a:gd name="T22" fmla="*/ 11 w 157"/>
                <a:gd name="T23" fmla="*/ 215 h 219"/>
                <a:gd name="T24" fmla="*/ 4 w 157"/>
                <a:gd name="T25" fmla="*/ 208 h 219"/>
                <a:gd name="T26" fmla="*/ 4 w 157"/>
                <a:gd name="T27" fmla="*/ 11 h 219"/>
                <a:gd name="T28" fmla="*/ 11 w 157"/>
                <a:gd name="T29" fmla="*/ 5 h 219"/>
                <a:gd name="T30" fmla="*/ 146 w 157"/>
                <a:gd name="T31" fmla="*/ 5 h 219"/>
                <a:gd name="T32" fmla="*/ 153 w 157"/>
                <a:gd name="T33" fmla="*/ 11 h 219"/>
                <a:gd name="T34" fmla="*/ 153 w 157"/>
                <a:gd name="T35" fmla="*/ 20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7" h="219">
                  <a:moveTo>
                    <a:pt x="157" y="11"/>
                  </a:moveTo>
                  <a:cubicBezTo>
                    <a:pt x="157" y="5"/>
                    <a:pt x="152" y="0"/>
                    <a:pt x="14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14"/>
                    <a:pt x="5" y="219"/>
                    <a:pt x="11" y="219"/>
                  </a:cubicBezTo>
                  <a:cubicBezTo>
                    <a:pt x="146" y="219"/>
                    <a:pt x="146" y="219"/>
                    <a:pt x="146" y="219"/>
                  </a:cubicBezTo>
                  <a:cubicBezTo>
                    <a:pt x="152" y="219"/>
                    <a:pt x="157" y="214"/>
                    <a:pt x="157" y="208"/>
                  </a:cubicBezTo>
                  <a:lnTo>
                    <a:pt x="157" y="11"/>
                  </a:lnTo>
                  <a:close/>
                  <a:moveTo>
                    <a:pt x="153" y="208"/>
                  </a:moveTo>
                  <a:cubicBezTo>
                    <a:pt x="153" y="212"/>
                    <a:pt x="150" y="215"/>
                    <a:pt x="146" y="215"/>
                  </a:cubicBezTo>
                  <a:cubicBezTo>
                    <a:pt x="11" y="215"/>
                    <a:pt x="11" y="215"/>
                    <a:pt x="11" y="215"/>
                  </a:cubicBezTo>
                  <a:cubicBezTo>
                    <a:pt x="7" y="215"/>
                    <a:pt x="4" y="212"/>
                    <a:pt x="4" y="208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8"/>
                    <a:pt x="7" y="5"/>
                    <a:pt x="11" y="5"/>
                  </a:cubicBezTo>
                  <a:cubicBezTo>
                    <a:pt x="146" y="5"/>
                    <a:pt x="146" y="5"/>
                    <a:pt x="146" y="5"/>
                  </a:cubicBezTo>
                  <a:cubicBezTo>
                    <a:pt x="150" y="5"/>
                    <a:pt x="153" y="8"/>
                    <a:pt x="153" y="11"/>
                  </a:cubicBezTo>
                  <a:lnTo>
                    <a:pt x="153" y="2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51" name="Freeform 1215"/>
            <p:cNvSpPr>
              <a:spLocks noEditPoints="1"/>
            </p:cNvSpPr>
            <p:nvPr/>
          </p:nvSpPr>
          <p:spPr bwMode="auto">
            <a:xfrm>
              <a:off x="7305675" y="4322763"/>
              <a:ext cx="358775" cy="477838"/>
            </a:xfrm>
            <a:custGeom>
              <a:avLst/>
              <a:gdLst>
                <a:gd name="T0" fmla="*/ 226 w 226"/>
                <a:gd name="T1" fmla="*/ 0 h 301"/>
                <a:gd name="T2" fmla="*/ 0 w 226"/>
                <a:gd name="T3" fmla="*/ 0 h 301"/>
                <a:gd name="T4" fmla="*/ 0 w 226"/>
                <a:gd name="T5" fmla="*/ 301 h 301"/>
                <a:gd name="T6" fmla="*/ 226 w 226"/>
                <a:gd name="T7" fmla="*/ 301 h 301"/>
                <a:gd name="T8" fmla="*/ 226 w 226"/>
                <a:gd name="T9" fmla="*/ 0 h 301"/>
                <a:gd name="T10" fmla="*/ 221 w 226"/>
                <a:gd name="T11" fmla="*/ 296 h 301"/>
                <a:gd name="T12" fmla="*/ 5 w 226"/>
                <a:gd name="T13" fmla="*/ 296 h 301"/>
                <a:gd name="T14" fmla="*/ 5 w 226"/>
                <a:gd name="T15" fmla="*/ 5 h 301"/>
                <a:gd name="T16" fmla="*/ 221 w 226"/>
                <a:gd name="T17" fmla="*/ 5 h 301"/>
                <a:gd name="T18" fmla="*/ 221 w 226"/>
                <a:gd name="T19" fmla="*/ 296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6" h="301">
                  <a:moveTo>
                    <a:pt x="226" y="0"/>
                  </a:moveTo>
                  <a:lnTo>
                    <a:pt x="0" y="0"/>
                  </a:lnTo>
                  <a:lnTo>
                    <a:pt x="0" y="301"/>
                  </a:lnTo>
                  <a:lnTo>
                    <a:pt x="226" y="301"/>
                  </a:lnTo>
                  <a:lnTo>
                    <a:pt x="226" y="0"/>
                  </a:lnTo>
                  <a:close/>
                  <a:moveTo>
                    <a:pt x="221" y="296"/>
                  </a:moveTo>
                  <a:lnTo>
                    <a:pt x="5" y="296"/>
                  </a:lnTo>
                  <a:lnTo>
                    <a:pt x="5" y="5"/>
                  </a:lnTo>
                  <a:lnTo>
                    <a:pt x="221" y="5"/>
                  </a:lnTo>
                  <a:lnTo>
                    <a:pt x="221" y="2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52" name="Oval 1216"/>
            <p:cNvSpPr>
              <a:spLocks noChangeArrowheads="1"/>
            </p:cNvSpPr>
            <p:nvPr/>
          </p:nvSpPr>
          <p:spPr bwMode="auto">
            <a:xfrm>
              <a:off x="7472363" y="4808538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53" name="Oval 1217"/>
            <p:cNvSpPr>
              <a:spLocks noChangeArrowheads="1"/>
            </p:cNvSpPr>
            <p:nvPr/>
          </p:nvSpPr>
          <p:spPr bwMode="auto">
            <a:xfrm>
              <a:off x="7480300" y="4298950"/>
              <a:ext cx="9525" cy="7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54" name="Oval 1218"/>
            <p:cNvSpPr>
              <a:spLocks noChangeArrowheads="1"/>
            </p:cNvSpPr>
            <p:nvPr/>
          </p:nvSpPr>
          <p:spPr bwMode="auto">
            <a:xfrm>
              <a:off x="7394575" y="4468813"/>
              <a:ext cx="61913" cy="619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55" name="Freeform 1219"/>
            <p:cNvSpPr>
              <a:spLocks/>
            </p:cNvSpPr>
            <p:nvPr/>
          </p:nvSpPr>
          <p:spPr bwMode="auto">
            <a:xfrm>
              <a:off x="7370763" y="4533900"/>
              <a:ext cx="109538" cy="139700"/>
            </a:xfrm>
            <a:custGeom>
              <a:avLst/>
              <a:gdLst>
                <a:gd name="T0" fmla="*/ 26 w 41"/>
                <a:gd name="T1" fmla="*/ 0 h 52"/>
                <a:gd name="T2" fmla="*/ 26 w 41"/>
                <a:gd name="T3" fmla="*/ 0 h 52"/>
                <a:gd name="T4" fmla="*/ 25 w 41"/>
                <a:gd name="T5" fmla="*/ 0 h 52"/>
                <a:gd name="T6" fmla="*/ 21 w 41"/>
                <a:gd name="T7" fmla="*/ 0 h 52"/>
                <a:gd name="T8" fmla="*/ 16 w 41"/>
                <a:gd name="T9" fmla="*/ 0 h 52"/>
                <a:gd name="T10" fmla="*/ 16 w 41"/>
                <a:gd name="T11" fmla="*/ 0 h 52"/>
                <a:gd name="T12" fmla="*/ 15 w 41"/>
                <a:gd name="T13" fmla="*/ 0 h 52"/>
                <a:gd name="T14" fmla="*/ 0 w 41"/>
                <a:gd name="T15" fmla="*/ 23 h 52"/>
                <a:gd name="T16" fmla="*/ 3 w 41"/>
                <a:gd name="T17" fmla="*/ 26 h 52"/>
                <a:gd name="T18" fmla="*/ 3 w 41"/>
                <a:gd name="T19" fmla="*/ 26 h 52"/>
                <a:gd name="T20" fmla="*/ 6 w 41"/>
                <a:gd name="T21" fmla="*/ 23 h 52"/>
                <a:gd name="T22" fmla="*/ 11 w 41"/>
                <a:gd name="T23" fmla="*/ 9 h 52"/>
                <a:gd name="T24" fmla="*/ 11 w 41"/>
                <a:gd name="T25" fmla="*/ 30 h 52"/>
                <a:gd name="T26" fmla="*/ 11 w 41"/>
                <a:gd name="T27" fmla="*/ 48 h 52"/>
                <a:gd name="T28" fmla="*/ 15 w 41"/>
                <a:gd name="T29" fmla="*/ 52 h 52"/>
                <a:gd name="T30" fmla="*/ 19 w 41"/>
                <a:gd name="T31" fmla="*/ 48 h 52"/>
                <a:gd name="T32" fmla="*/ 19 w 41"/>
                <a:gd name="T33" fmla="*/ 30 h 52"/>
                <a:gd name="T34" fmla="*/ 21 w 41"/>
                <a:gd name="T35" fmla="*/ 30 h 52"/>
                <a:gd name="T36" fmla="*/ 23 w 41"/>
                <a:gd name="T37" fmla="*/ 30 h 52"/>
                <a:gd name="T38" fmla="*/ 23 w 41"/>
                <a:gd name="T39" fmla="*/ 48 h 52"/>
                <a:gd name="T40" fmla="*/ 26 w 41"/>
                <a:gd name="T41" fmla="*/ 52 h 52"/>
                <a:gd name="T42" fmla="*/ 30 w 41"/>
                <a:gd name="T43" fmla="*/ 48 h 52"/>
                <a:gd name="T44" fmla="*/ 30 w 41"/>
                <a:gd name="T45" fmla="*/ 30 h 52"/>
                <a:gd name="T46" fmla="*/ 30 w 41"/>
                <a:gd name="T47" fmla="*/ 30 h 52"/>
                <a:gd name="T48" fmla="*/ 30 w 41"/>
                <a:gd name="T49" fmla="*/ 9 h 52"/>
                <a:gd name="T50" fmla="*/ 35 w 41"/>
                <a:gd name="T51" fmla="*/ 23 h 52"/>
                <a:gd name="T52" fmla="*/ 38 w 41"/>
                <a:gd name="T53" fmla="*/ 26 h 52"/>
                <a:gd name="T54" fmla="*/ 38 w 41"/>
                <a:gd name="T55" fmla="*/ 26 h 52"/>
                <a:gd name="T56" fmla="*/ 41 w 41"/>
                <a:gd name="T57" fmla="*/ 23 h 52"/>
                <a:gd name="T58" fmla="*/ 26 w 41"/>
                <a:gd name="T5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1" h="52"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4" y="1"/>
                    <a:pt x="1" y="20"/>
                    <a:pt x="0" y="23"/>
                  </a:cubicBezTo>
                  <a:cubicBezTo>
                    <a:pt x="0" y="24"/>
                    <a:pt x="1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5" y="26"/>
                    <a:pt x="6" y="25"/>
                    <a:pt x="6" y="23"/>
                  </a:cubicBezTo>
                  <a:cubicBezTo>
                    <a:pt x="7" y="20"/>
                    <a:pt x="8" y="14"/>
                    <a:pt x="11" y="9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50"/>
                    <a:pt x="13" y="52"/>
                    <a:pt x="15" y="52"/>
                  </a:cubicBezTo>
                  <a:cubicBezTo>
                    <a:pt x="17" y="52"/>
                    <a:pt x="19" y="50"/>
                    <a:pt x="19" y="48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50"/>
                    <a:pt x="24" y="52"/>
                    <a:pt x="26" y="52"/>
                  </a:cubicBezTo>
                  <a:cubicBezTo>
                    <a:pt x="28" y="52"/>
                    <a:pt x="30" y="50"/>
                    <a:pt x="30" y="48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3" y="14"/>
                    <a:pt x="35" y="20"/>
                    <a:pt x="35" y="23"/>
                  </a:cubicBezTo>
                  <a:cubicBezTo>
                    <a:pt x="35" y="25"/>
                    <a:pt x="36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40" y="26"/>
                    <a:pt x="41" y="24"/>
                    <a:pt x="41" y="23"/>
                  </a:cubicBezTo>
                  <a:cubicBezTo>
                    <a:pt x="41" y="20"/>
                    <a:pt x="38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1221"/>
            <p:cNvSpPr>
              <a:spLocks/>
            </p:cNvSpPr>
            <p:nvPr/>
          </p:nvSpPr>
          <p:spPr bwMode="auto">
            <a:xfrm>
              <a:off x="7486650" y="4533900"/>
              <a:ext cx="111125" cy="139700"/>
            </a:xfrm>
            <a:custGeom>
              <a:avLst/>
              <a:gdLst>
                <a:gd name="T0" fmla="*/ 41 w 41"/>
                <a:gd name="T1" fmla="*/ 23 h 52"/>
                <a:gd name="T2" fmla="*/ 26 w 41"/>
                <a:gd name="T3" fmla="*/ 0 h 52"/>
                <a:gd name="T4" fmla="*/ 26 w 41"/>
                <a:gd name="T5" fmla="*/ 0 h 52"/>
                <a:gd name="T6" fmla="*/ 26 w 41"/>
                <a:gd name="T7" fmla="*/ 0 h 52"/>
                <a:gd name="T8" fmla="*/ 21 w 41"/>
                <a:gd name="T9" fmla="*/ 0 h 52"/>
                <a:gd name="T10" fmla="*/ 16 w 41"/>
                <a:gd name="T11" fmla="*/ 0 h 52"/>
                <a:gd name="T12" fmla="*/ 16 w 41"/>
                <a:gd name="T13" fmla="*/ 0 h 52"/>
                <a:gd name="T14" fmla="*/ 15 w 41"/>
                <a:gd name="T15" fmla="*/ 0 h 52"/>
                <a:gd name="T16" fmla="*/ 0 w 41"/>
                <a:gd name="T17" fmla="*/ 23 h 52"/>
                <a:gd name="T18" fmla="*/ 3 w 41"/>
                <a:gd name="T19" fmla="*/ 26 h 52"/>
                <a:gd name="T20" fmla="*/ 3 w 41"/>
                <a:gd name="T21" fmla="*/ 26 h 52"/>
                <a:gd name="T22" fmla="*/ 6 w 41"/>
                <a:gd name="T23" fmla="*/ 23 h 52"/>
                <a:gd name="T24" fmla="*/ 11 w 41"/>
                <a:gd name="T25" fmla="*/ 10 h 52"/>
                <a:gd name="T26" fmla="*/ 8 w 41"/>
                <a:gd name="T27" fmla="*/ 34 h 52"/>
                <a:gd name="T28" fmla="*/ 11 w 41"/>
                <a:gd name="T29" fmla="*/ 34 h 52"/>
                <a:gd name="T30" fmla="*/ 11 w 41"/>
                <a:gd name="T31" fmla="*/ 48 h 52"/>
                <a:gd name="T32" fmla="*/ 15 w 41"/>
                <a:gd name="T33" fmla="*/ 52 h 52"/>
                <a:gd name="T34" fmla="*/ 19 w 41"/>
                <a:gd name="T35" fmla="*/ 48 h 52"/>
                <a:gd name="T36" fmla="*/ 19 w 41"/>
                <a:gd name="T37" fmla="*/ 34 h 52"/>
                <a:gd name="T38" fmla="*/ 21 w 41"/>
                <a:gd name="T39" fmla="*/ 34 h 52"/>
                <a:gd name="T40" fmla="*/ 23 w 41"/>
                <a:gd name="T41" fmla="*/ 34 h 52"/>
                <a:gd name="T42" fmla="*/ 23 w 41"/>
                <a:gd name="T43" fmla="*/ 48 h 52"/>
                <a:gd name="T44" fmla="*/ 26 w 41"/>
                <a:gd name="T45" fmla="*/ 52 h 52"/>
                <a:gd name="T46" fmla="*/ 30 w 41"/>
                <a:gd name="T47" fmla="*/ 48 h 52"/>
                <a:gd name="T48" fmla="*/ 30 w 41"/>
                <a:gd name="T49" fmla="*/ 34 h 52"/>
                <a:gd name="T50" fmla="*/ 34 w 41"/>
                <a:gd name="T51" fmla="*/ 34 h 52"/>
                <a:gd name="T52" fmla="*/ 31 w 41"/>
                <a:gd name="T53" fmla="*/ 10 h 52"/>
                <a:gd name="T54" fmla="*/ 35 w 41"/>
                <a:gd name="T55" fmla="*/ 23 h 52"/>
                <a:gd name="T56" fmla="*/ 38 w 41"/>
                <a:gd name="T57" fmla="*/ 26 h 52"/>
                <a:gd name="T58" fmla="*/ 38 w 41"/>
                <a:gd name="T59" fmla="*/ 26 h 52"/>
                <a:gd name="T60" fmla="*/ 41 w 41"/>
                <a:gd name="T61" fmla="*/ 2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52">
                  <a:moveTo>
                    <a:pt x="41" y="23"/>
                  </a:moveTo>
                  <a:cubicBezTo>
                    <a:pt x="41" y="20"/>
                    <a:pt x="38" y="1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4" y="1"/>
                    <a:pt x="1" y="20"/>
                    <a:pt x="0" y="23"/>
                  </a:cubicBezTo>
                  <a:cubicBezTo>
                    <a:pt x="0" y="24"/>
                    <a:pt x="1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5" y="26"/>
                    <a:pt x="6" y="25"/>
                    <a:pt x="6" y="23"/>
                  </a:cubicBezTo>
                  <a:cubicBezTo>
                    <a:pt x="7" y="21"/>
                    <a:pt x="8" y="14"/>
                    <a:pt x="11" y="10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50"/>
                    <a:pt x="13" y="52"/>
                    <a:pt x="15" y="52"/>
                  </a:cubicBezTo>
                  <a:cubicBezTo>
                    <a:pt x="17" y="52"/>
                    <a:pt x="19" y="50"/>
                    <a:pt x="19" y="48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50"/>
                    <a:pt x="24" y="52"/>
                    <a:pt x="26" y="52"/>
                  </a:cubicBezTo>
                  <a:cubicBezTo>
                    <a:pt x="29" y="52"/>
                    <a:pt x="30" y="50"/>
                    <a:pt x="30" y="48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4"/>
                    <a:pt x="35" y="21"/>
                    <a:pt x="35" y="23"/>
                  </a:cubicBezTo>
                  <a:cubicBezTo>
                    <a:pt x="35" y="25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40" y="26"/>
                    <a:pt x="41" y="24"/>
                    <a:pt x="4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1222"/>
            <p:cNvSpPr>
              <a:spLocks/>
            </p:cNvSpPr>
            <p:nvPr/>
          </p:nvSpPr>
          <p:spPr bwMode="auto">
            <a:xfrm>
              <a:off x="7499350" y="4449763"/>
              <a:ext cx="84138" cy="80963"/>
            </a:xfrm>
            <a:custGeom>
              <a:avLst/>
              <a:gdLst>
                <a:gd name="T0" fmla="*/ 5 w 31"/>
                <a:gd name="T1" fmla="*/ 29 h 30"/>
                <a:gd name="T2" fmla="*/ 8 w 31"/>
                <a:gd name="T3" fmla="*/ 27 h 30"/>
                <a:gd name="T4" fmla="*/ 16 w 31"/>
                <a:gd name="T5" fmla="*/ 30 h 30"/>
                <a:gd name="T6" fmla="*/ 23 w 31"/>
                <a:gd name="T7" fmla="*/ 27 h 30"/>
                <a:gd name="T8" fmla="*/ 26 w 31"/>
                <a:gd name="T9" fmla="*/ 29 h 30"/>
                <a:gd name="T10" fmla="*/ 21 w 31"/>
                <a:gd name="T11" fmla="*/ 8 h 30"/>
                <a:gd name="T12" fmla="*/ 26 w 31"/>
                <a:gd name="T13" fmla="*/ 8 h 30"/>
                <a:gd name="T14" fmla="*/ 25 w 31"/>
                <a:gd name="T15" fmla="*/ 0 h 30"/>
                <a:gd name="T16" fmla="*/ 17 w 31"/>
                <a:gd name="T17" fmla="*/ 4 h 30"/>
                <a:gd name="T18" fmla="*/ 16 w 31"/>
                <a:gd name="T19" fmla="*/ 3 h 30"/>
                <a:gd name="T20" fmla="*/ 14 w 31"/>
                <a:gd name="T21" fmla="*/ 4 h 30"/>
                <a:gd name="T22" fmla="*/ 6 w 31"/>
                <a:gd name="T23" fmla="*/ 0 h 30"/>
                <a:gd name="T24" fmla="*/ 6 w 31"/>
                <a:gd name="T25" fmla="*/ 8 h 30"/>
                <a:gd name="T26" fmla="*/ 10 w 31"/>
                <a:gd name="T27" fmla="*/ 8 h 30"/>
                <a:gd name="T28" fmla="*/ 5 w 31"/>
                <a:gd name="T29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0">
                  <a:moveTo>
                    <a:pt x="5" y="29"/>
                  </a:moveTo>
                  <a:cubicBezTo>
                    <a:pt x="5" y="29"/>
                    <a:pt x="6" y="28"/>
                    <a:pt x="8" y="27"/>
                  </a:cubicBezTo>
                  <a:cubicBezTo>
                    <a:pt x="10" y="29"/>
                    <a:pt x="13" y="30"/>
                    <a:pt x="16" y="30"/>
                  </a:cubicBezTo>
                  <a:cubicBezTo>
                    <a:pt x="18" y="30"/>
                    <a:pt x="21" y="29"/>
                    <a:pt x="23" y="27"/>
                  </a:cubicBezTo>
                  <a:cubicBezTo>
                    <a:pt x="25" y="28"/>
                    <a:pt x="26" y="29"/>
                    <a:pt x="26" y="29"/>
                  </a:cubicBezTo>
                  <a:cubicBezTo>
                    <a:pt x="31" y="15"/>
                    <a:pt x="26" y="10"/>
                    <a:pt x="21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6" y="3"/>
                    <a:pt x="16" y="3"/>
                  </a:cubicBezTo>
                  <a:cubicBezTo>
                    <a:pt x="15" y="3"/>
                    <a:pt x="15" y="4"/>
                    <a:pt x="14" y="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6" y="10"/>
                    <a:pt x="0" y="15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139" name="Rectangle 8418"/>
          <p:cNvSpPr>
            <a:spLocks noChangeArrowheads="1"/>
          </p:cNvSpPr>
          <p:nvPr/>
        </p:nvSpPr>
        <p:spPr bwMode="auto">
          <a:xfrm>
            <a:off x="3306" y="1043211"/>
            <a:ext cx="2412000" cy="61200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40" name="TextBox 1139"/>
          <p:cNvSpPr txBox="1"/>
          <p:nvPr/>
        </p:nvSpPr>
        <p:spPr>
          <a:xfrm>
            <a:off x="-32359" y="609600"/>
            <a:ext cx="2472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CYBERCRIME</a:t>
            </a:r>
            <a:endParaRPr lang="en-GB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259" name="TextBox 15258"/>
          <p:cNvSpPr txBox="1"/>
          <p:nvPr/>
        </p:nvSpPr>
        <p:spPr>
          <a:xfrm>
            <a:off x="3810000" y="84838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i="1" dirty="0" smtClean="0">
                <a:solidFill>
                  <a:schemeClr val="bg1"/>
                </a:solidFill>
              </a:rPr>
              <a:t>Cybercrime continues to grow as society becomes </a:t>
            </a:r>
          </a:p>
          <a:p>
            <a:pPr algn="r"/>
            <a:r>
              <a:rPr lang="en-GB" sz="1400" i="1" dirty="0" smtClean="0">
                <a:solidFill>
                  <a:schemeClr val="bg1"/>
                </a:solidFill>
              </a:rPr>
              <a:t>increasingly more digitised.</a:t>
            </a:r>
            <a:endParaRPr lang="en-GB" sz="1400" i="1" dirty="0">
              <a:solidFill>
                <a:schemeClr val="bg1"/>
              </a:solidFill>
            </a:endParaRPr>
          </a:p>
        </p:txBody>
      </p:sp>
      <p:grpSp>
        <p:nvGrpSpPr>
          <p:cNvPr id="1172" name="Group 1171"/>
          <p:cNvGrpSpPr/>
          <p:nvPr/>
        </p:nvGrpSpPr>
        <p:grpSpPr>
          <a:xfrm>
            <a:off x="7696200" y="6477000"/>
            <a:ext cx="1296000" cy="324000"/>
            <a:chOff x="120650" y="6515100"/>
            <a:chExt cx="649288" cy="163513"/>
          </a:xfrm>
        </p:grpSpPr>
        <p:sp>
          <p:nvSpPr>
            <p:cNvPr id="1173" name="Freeform 1148"/>
            <p:cNvSpPr>
              <a:spLocks/>
            </p:cNvSpPr>
            <p:nvPr/>
          </p:nvSpPr>
          <p:spPr bwMode="auto">
            <a:xfrm>
              <a:off x="120650" y="6515100"/>
              <a:ext cx="649288" cy="163513"/>
            </a:xfrm>
            <a:custGeom>
              <a:avLst/>
              <a:gdLst>
                <a:gd name="T0" fmla="*/ 211 w 242"/>
                <a:gd name="T1" fmla="*/ 61 h 61"/>
                <a:gd name="T2" fmla="*/ 30 w 242"/>
                <a:gd name="T3" fmla="*/ 61 h 61"/>
                <a:gd name="T4" fmla="*/ 0 w 242"/>
                <a:gd name="T5" fmla="*/ 30 h 61"/>
                <a:gd name="T6" fmla="*/ 0 w 242"/>
                <a:gd name="T7" fmla="*/ 30 h 61"/>
                <a:gd name="T8" fmla="*/ 30 w 242"/>
                <a:gd name="T9" fmla="*/ 0 h 61"/>
                <a:gd name="T10" fmla="*/ 211 w 242"/>
                <a:gd name="T11" fmla="*/ 0 h 61"/>
                <a:gd name="T12" fmla="*/ 242 w 242"/>
                <a:gd name="T13" fmla="*/ 30 h 61"/>
                <a:gd name="T14" fmla="*/ 242 w 242"/>
                <a:gd name="T15" fmla="*/ 30 h 61"/>
                <a:gd name="T16" fmla="*/ 211 w 242"/>
                <a:gd name="T1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61">
                  <a:moveTo>
                    <a:pt x="211" y="61"/>
                  </a:moveTo>
                  <a:cubicBezTo>
                    <a:pt x="30" y="61"/>
                    <a:pt x="30" y="61"/>
                    <a:pt x="30" y="61"/>
                  </a:cubicBezTo>
                  <a:cubicBezTo>
                    <a:pt x="13" y="61"/>
                    <a:pt x="0" y="47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28" y="0"/>
                    <a:pt x="242" y="13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47"/>
                    <a:pt x="228" y="61"/>
                    <a:pt x="211" y="61"/>
                  </a:cubicBezTo>
                  <a:close/>
                </a:path>
              </a:pathLst>
            </a:custGeom>
            <a:solidFill>
              <a:srgbClr val="1425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4" name="Freeform 1149"/>
            <p:cNvSpPr>
              <a:spLocks/>
            </p:cNvSpPr>
            <p:nvPr/>
          </p:nvSpPr>
          <p:spPr bwMode="auto">
            <a:xfrm>
              <a:off x="206375" y="6545263"/>
              <a:ext cx="82550" cy="71438"/>
            </a:xfrm>
            <a:custGeom>
              <a:avLst/>
              <a:gdLst>
                <a:gd name="T0" fmla="*/ 2 w 31"/>
                <a:gd name="T1" fmla="*/ 27 h 27"/>
                <a:gd name="T2" fmla="*/ 1 w 31"/>
                <a:gd name="T3" fmla="*/ 24 h 27"/>
                <a:gd name="T4" fmla="*/ 14 w 31"/>
                <a:gd name="T5" fmla="*/ 1 h 27"/>
                <a:gd name="T6" fmla="*/ 17 w 31"/>
                <a:gd name="T7" fmla="*/ 1 h 27"/>
                <a:gd name="T8" fmla="*/ 30 w 31"/>
                <a:gd name="T9" fmla="*/ 24 h 27"/>
                <a:gd name="T10" fmla="*/ 29 w 31"/>
                <a:gd name="T11" fmla="*/ 27 h 27"/>
                <a:gd name="T12" fmla="*/ 2 w 31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7">
                  <a:moveTo>
                    <a:pt x="2" y="27"/>
                  </a:moveTo>
                  <a:cubicBezTo>
                    <a:pt x="1" y="27"/>
                    <a:pt x="0" y="26"/>
                    <a:pt x="1" y="24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0"/>
                    <a:pt x="16" y="0"/>
                    <a:pt x="17" y="1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6"/>
                    <a:pt x="31" y="27"/>
                    <a:pt x="29" y="27"/>
                  </a:cubicBezTo>
                  <a:lnTo>
                    <a:pt x="2" y="27"/>
                  </a:ln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5" name="Freeform 1150"/>
            <p:cNvSpPr>
              <a:spLocks noEditPoints="1"/>
            </p:cNvSpPr>
            <p:nvPr/>
          </p:nvSpPr>
          <p:spPr bwMode="auto">
            <a:xfrm>
              <a:off x="315913" y="6584950"/>
              <a:ext cx="30163" cy="23813"/>
            </a:xfrm>
            <a:custGeom>
              <a:avLst/>
              <a:gdLst>
                <a:gd name="T0" fmla="*/ 19 w 19"/>
                <a:gd name="T1" fmla="*/ 5 h 15"/>
                <a:gd name="T2" fmla="*/ 0 w 19"/>
                <a:gd name="T3" fmla="*/ 5 h 15"/>
                <a:gd name="T4" fmla="*/ 0 w 19"/>
                <a:gd name="T5" fmla="*/ 0 h 15"/>
                <a:gd name="T6" fmla="*/ 19 w 19"/>
                <a:gd name="T7" fmla="*/ 0 h 15"/>
                <a:gd name="T8" fmla="*/ 19 w 19"/>
                <a:gd name="T9" fmla="*/ 5 h 15"/>
                <a:gd name="T10" fmla="*/ 19 w 19"/>
                <a:gd name="T11" fmla="*/ 15 h 15"/>
                <a:gd name="T12" fmla="*/ 0 w 19"/>
                <a:gd name="T13" fmla="*/ 15 h 15"/>
                <a:gd name="T14" fmla="*/ 0 w 19"/>
                <a:gd name="T15" fmla="*/ 10 h 15"/>
                <a:gd name="T16" fmla="*/ 19 w 19"/>
                <a:gd name="T17" fmla="*/ 10 h 15"/>
                <a:gd name="T18" fmla="*/ 19 w 19"/>
                <a:gd name="T1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5">
                  <a:moveTo>
                    <a:pt x="19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"/>
                  </a:lnTo>
                  <a:close/>
                  <a:moveTo>
                    <a:pt x="19" y="15"/>
                  </a:moveTo>
                  <a:lnTo>
                    <a:pt x="0" y="15"/>
                  </a:lnTo>
                  <a:lnTo>
                    <a:pt x="0" y="10"/>
                  </a:lnTo>
                  <a:lnTo>
                    <a:pt x="19" y="10"/>
                  </a:lnTo>
                  <a:lnTo>
                    <a:pt x="19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6" name="Freeform 1151"/>
            <p:cNvSpPr>
              <a:spLocks noEditPoints="1"/>
            </p:cNvSpPr>
            <p:nvPr/>
          </p:nvSpPr>
          <p:spPr bwMode="auto">
            <a:xfrm>
              <a:off x="369888" y="6565900"/>
              <a:ext cx="11113" cy="53975"/>
            </a:xfrm>
            <a:custGeom>
              <a:avLst/>
              <a:gdLst>
                <a:gd name="T0" fmla="*/ 0 w 7"/>
                <a:gd name="T1" fmla="*/ 3 h 34"/>
                <a:gd name="T2" fmla="*/ 0 w 7"/>
                <a:gd name="T3" fmla="*/ 2 h 34"/>
                <a:gd name="T4" fmla="*/ 2 w 7"/>
                <a:gd name="T5" fmla="*/ 0 h 34"/>
                <a:gd name="T6" fmla="*/ 2 w 7"/>
                <a:gd name="T7" fmla="*/ 0 h 34"/>
                <a:gd name="T8" fmla="*/ 3 w 7"/>
                <a:gd name="T9" fmla="*/ 0 h 34"/>
                <a:gd name="T10" fmla="*/ 5 w 7"/>
                <a:gd name="T11" fmla="*/ 0 h 34"/>
                <a:gd name="T12" fmla="*/ 5 w 7"/>
                <a:gd name="T13" fmla="*/ 0 h 34"/>
                <a:gd name="T14" fmla="*/ 7 w 7"/>
                <a:gd name="T15" fmla="*/ 2 h 34"/>
                <a:gd name="T16" fmla="*/ 7 w 7"/>
                <a:gd name="T17" fmla="*/ 3 h 34"/>
                <a:gd name="T18" fmla="*/ 7 w 7"/>
                <a:gd name="T19" fmla="*/ 5 h 34"/>
                <a:gd name="T20" fmla="*/ 5 w 7"/>
                <a:gd name="T21" fmla="*/ 5 h 34"/>
                <a:gd name="T22" fmla="*/ 5 w 7"/>
                <a:gd name="T23" fmla="*/ 7 h 34"/>
                <a:gd name="T24" fmla="*/ 3 w 7"/>
                <a:gd name="T25" fmla="*/ 7 h 34"/>
                <a:gd name="T26" fmla="*/ 2 w 7"/>
                <a:gd name="T27" fmla="*/ 7 h 34"/>
                <a:gd name="T28" fmla="*/ 2 w 7"/>
                <a:gd name="T29" fmla="*/ 5 h 34"/>
                <a:gd name="T30" fmla="*/ 0 w 7"/>
                <a:gd name="T31" fmla="*/ 5 h 34"/>
                <a:gd name="T32" fmla="*/ 0 w 7"/>
                <a:gd name="T33" fmla="*/ 3 h 34"/>
                <a:gd name="T34" fmla="*/ 7 w 7"/>
                <a:gd name="T35" fmla="*/ 34 h 34"/>
                <a:gd name="T36" fmla="*/ 0 w 7"/>
                <a:gd name="T37" fmla="*/ 34 h 34"/>
                <a:gd name="T38" fmla="*/ 0 w 7"/>
                <a:gd name="T39" fmla="*/ 9 h 34"/>
                <a:gd name="T40" fmla="*/ 7 w 7"/>
                <a:gd name="T41" fmla="*/ 9 h 34"/>
                <a:gd name="T42" fmla="*/ 7 w 7"/>
                <a:gd name="T4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34">
                  <a:moveTo>
                    <a:pt x="0" y="3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close/>
                  <a:moveTo>
                    <a:pt x="7" y="34"/>
                  </a:moveTo>
                  <a:lnTo>
                    <a:pt x="0" y="34"/>
                  </a:lnTo>
                  <a:lnTo>
                    <a:pt x="0" y="9"/>
                  </a:lnTo>
                  <a:lnTo>
                    <a:pt x="7" y="9"/>
                  </a:lnTo>
                  <a:lnTo>
                    <a:pt x="7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7" name="Freeform 1152"/>
            <p:cNvSpPr>
              <a:spLocks/>
            </p:cNvSpPr>
            <p:nvPr/>
          </p:nvSpPr>
          <p:spPr bwMode="auto">
            <a:xfrm>
              <a:off x="388938" y="6580188"/>
              <a:ext cx="26988" cy="39688"/>
            </a:xfrm>
            <a:custGeom>
              <a:avLst/>
              <a:gdLst>
                <a:gd name="T0" fmla="*/ 3 w 10"/>
                <a:gd name="T1" fmla="*/ 0 h 15"/>
                <a:gd name="T2" fmla="*/ 3 w 10"/>
                <a:gd name="T3" fmla="*/ 2 h 15"/>
                <a:gd name="T4" fmla="*/ 5 w 10"/>
                <a:gd name="T5" fmla="*/ 1 h 15"/>
                <a:gd name="T6" fmla="*/ 7 w 10"/>
                <a:gd name="T7" fmla="*/ 0 h 15"/>
                <a:gd name="T8" fmla="*/ 8 w 10"/>
                <a:gd name="T9" fmla="*/ 0 h 15"/>
                <a:gd name="T10" fmla="*/ 9 w 10"/>
                <a:gd name="T11" fmla="*/ 1 h 15"/>
                <a:gd name="T12" fmla="*/ 10 w 10"/>
                <a:gd name="T13" fmla="*/ 3 h 15"/>
                <a:gd name="T14" fmla="*/ 10 w 10"/>
                <a:gd name="T15" fmla="*/ 6 h 15"/>
                <a:gd name="T16" fmla="*/ 10 w 10"/>
                <a:gd name="T17" fmla="*/ 15 h 15"/>
                <a:gd name="T18" fmla="*/ 7 w 10"/>
                <a:gd name="T19" fmla="*/ 15 h 15"/>
                <a:gd name="T20" fmla="*/ 7 w 10"/>
                <a:gd name="T21" fmla="*/ 6 h 15"/>
                <a:gd name="T22" fmla="*/ 7 w 10"/>
                <a:gd name="T23" fmla="*/ 5 h 15"/>
                <a:gd name="T24" fmla="*/ 6 w 10"/>
                <a:gd name="T25" fmla="*/ 4 h 15"/>
                <a:gd name="T26" fmla="*/ 6 w 10"/>
                <a:gd name="T27" fmla="*/ 3 h 15"/>
                <a:gd name="T28" fmla="*/ 5 w 10"/>
                <a:gd name="T29" fmla="*/ 3 h 15"/>
                <a:gd name="T30" fmla="*/ 4 w 10"/>
                <a:gd name="T31" fmla="*/ 4 h 15"/>
                <a:gd name="T32" fmla="*/ 3 w 10"/>
                <a:gd name="T33" fmla="*/ 4 h 15"/>
                <a:gd name="T34" fmla="*/ 3 w 10"/>
                <a:gd name="T35" fmla="*/ 15 h 15"/>
                <a:gd name="T36" fmla="*/ 0 w 10"/>
                <a:gd name="T37" fmla="*/ 15 h 15"/>
                <a:gd name="T38" fmla="*/ 0 w 10"/>
                <a:gd name="T39" fmla="*/ 0 h 15"/>
                <a:gd name="T40" fmla="*/ 3 w 10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15">
                  <a:moveTo>
                    <a:pt x="3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4"/>
                    <a:pt x="10" y="5"/>
                    <a:pt x="10" y="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8" name="Freeform 1153"/>
            <p:cNvSpPr>
              <a:spLocks/>
            </p:cNvSpPr>
            <p:nvPr/>
          </p:nvSpPr>
          <p:spPr bwMode="auto">
            <a:xfrm>
              <a:off x="423863" y="6580188"/>
              <a:ext cx="28575" cy="39688"/>
            </a:xfrm>
            <a:custGeom>
              <a:avLst/>
              <a:gdLst>
                <a:gd name="T0" fmla="*/ 5 w 11"/>
                <a:gd name="T1" fmla="*/ 12 h 15"/>
                <a:gd name="T2" fmla="*/ 7 w 11"/>
                <a:gd name="T3" fmla="*/ 11 h 15"/>
                <a:gd name="T4" fmla="*/ 7 w 11"/>
                <a:gd name="T5" fmla="*/ 10 h 15"/>
                <a:gd name="T6" fmla="*/ 11 w 11"/>
                <a:gd name="T7" fmla="*/ 10 h 15"/>
                <a:gd name="T8" fmla="*/ 10 w 11"/>
                <a:gd name="T9" fmla="*/ 12 h 15"/>
                <a:gd name="T10" fmla="*/ 9 w 11"/>
                <a:gd name="T11" fmla="*/ 14 h 15"/>
                <a:gd name="T12" fmla="*/ 7 w 11"/>
                <a:gd name="T13" fmla="*/ 15 h 15"/>
                <a:gd name="T14" fmla="*/ 5 w 11"/>
                <a:gd name="T15" fmla="*/ 15 h 15"/>
                <a:gd name="T16" fmla="*/ 3 w 11"/>
                <a:gd name="T17" fmla="*/ 15 h 15"/>
                <a:gd name="T18" fmla="*/ 1 w 11"/>
                <a:gd name="T19" fmla="*/ 13 h 15"/>
                <a:gd name="T20" fmla="*/ 0 w 11"/>
                <a:gd name="T21" fmla="*/ 11 h 15"/>
                <a:gd name="T22" fmla="*/ 0 w 11"/>
                <a:gd name="T23" fmla="*/ 8 h 15"/>
                <a:gd name="T24" fmla="*/ 0 w 11"/>
                <a:gd name="T25" fmla="*/ 7 h 15"/>
                <a:gd name="T26" fmla="*/ 0 w 11"/>
                <a:gd name="T27" fmla="*/ 4 h 15"/>
                <a:gd name="T28" fmla="*/ 1 w 11"/>
                <a:gd name="T29" fmla="*/ 2 h 15"/>
                <a:gd name="T30" fmla="*/ 3 w 11"/>
                <a:gd name="T31" fmla="*/ 1 h 15"/>
                <a:gd name="T32" fmla="*/ 5 w 11"/>
                <a:gd name="T33" fmla="*/ 0 h 15"/>
                <a:gd name="T34" fmla="*/ 8 w 11"/>
                <a:gd name="T35" fmla="*/ 1 h 15"/>
                <a:gd name="T36" fmla="*/ 9 w 11"/>
                <a:gd name="T37" fmla="*/ 2 h 15"/>
                <a:gd name="T38" fmla="*/ 10 w 11"/>
                <a:gd name="T39" fmla="*/ 3 h 15"/>
                <a:gd name="T40" fmla="*/ 11 w 11"/>
                <a:gd name="T41" fmla="*/ 6 h 15"/>
                <a:gd name="T42" fmla="*/ 7 w 11"/>
                <a:gd name="T43" fmla="*/ 6 h 15"/>
                <a:gd name="T44" fmla="*/ 7 w 11"/>
                <a:gd name="T45" fmla="*/ 4 h 15"/>
                <a:gd name="T46" fmla="*/ 5 w 11"/>
                <a:gd name="T47" fmla="*/ 3 h 15"/>
                <a:gd name="T48" fmla="*/ 4 w 11"/>
                <a:gd name="T49" fmla="*/ 4 h 15"/>
                <a:gd name="T50" fmla="*/ 4 w 11"/>
                <a:gd name="T51" fmla="*/ 4 h 15"/>
                <a:gd name="T52" fmla="*/ 4 w 11"/>
                <a:gd name="T53" fmla="*/ 5 h 15"/>
                <a:gd name="T54" fmla="*/ 4 w 11"/>
                <a:gd name="T55" fmla="*/ 7 h 15"/>
                <a:gd name="T56" fmla="*/ 4 w 11"/>
                <a:gd name="T57" fmla="*/ 8 h 15"/>
                <a:gd name="T58" fmla="*/ 4 w 11"/>
                <a:gd name="T59" fmla="*/ 10 h 15"/>
                <a:gd name="T60" fmla="*/ 4 w 11"/>
                <a:gd name="T61" fmla="*/ 11 h 15"/>
                <a:gd name="T62" fmla="*/ 4 w 11"/>
                <a:gd name="T63" fmla="*/ 12 h 15"/>
                <a:gd name="T64" fmla="*/ 5 w 11"/>
                <a:gd name="T6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" h="15">
                  <a:moveTo>
                    <a:pt x="5" y="12"/>
                  </a:moveTo>
                  <a:cubicBezTo>
                    <a:pt x="6" y="12"/>
                    <a:pt x="6" y="12"/>
                    <a:pt x="7" y="11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10" y="13"/>
                    <a:pt x="10" y="13"/>
                    <a:pt x="9" y="14"/>
                  </a:cubicBezTo>
                  <a:cubicBezTo>
                    <a:pt x="9" y="14"/>
                    <a:pt x="8" y="14"/>
                    <a:pt x="7" y="15"/>
                  </a:cubicBezTo>
                  <a:cubicBezTo>
                    <a:pt x="7" y="15"/>
                    <a:pt x="6" y="15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2" y="14"/>
                    <a:pt x="2" y="14"/>
                    <a:pt x="1" y="13"/>
                  </a:cubicBezTo>
                  <a:cubicBezTo>
                    <a:pt x="1" y="13"/>
                    <a:pt x="0" y="12"/>
                    <a:pt x="0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1" y="3"/>
                    <a:pt x="1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8" y="1"/>
                    <a:pt x="9" y="1"/>
                    <a:pt x="9" y="2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0" y="4"/>
                    <a:pt x="11" y="5"/>
                    <a:pt x="11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6" y="4"/>
                    <a:pt x="6" y="3"/>
                    <a:pt x="5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0"/>
                    <a:pt x="4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9" name="Freeform 1154"/>
            <p:cNvSpPr>
              <a:spLocks/>
            </p:cNvSpPr>
            <p:nvPr/>
          </p:nvSpPr>
          <p:spPr bwMode="auto">
            <a:xfrm>
              <a:off x="458788" y="6580188"/>
              <a:ext cx="19050" cy="39688"/>
            </a:xfrm>
            <a:custGeom>
              <a:avLst/>
              <a:gdLst>
                <a:gd name="T0" fmla="*/ 7 w 7"/>
                <a:gd name="T1" fmla="*/ 4 h 15"/>
                <a:gd name="T2" fmla="*/ 6 w 7"/>
                <a:gd name="T3" fmla="*/ 4 h 15"/>
                <a:gd name="T4" fmla="*/ 6 w 7"/>
                <a:gd name="T5" fmla="*/ 4 h 15"/>
                <a:gd name="T6" fmla="*/ 4 w 7"/>
                <a:gd name="T7" fmla="*/ 4 h 15"/>
                <a:gd name="T8" fmla="*/ 3 w 7"/>
                <a:gd name="T9" fmla="*/ 5 h 15"/>
                <a:gd name="T10" fmla="*/ 3 w 7"/>
                <a:gd name="T11" fmla="*/ 15 h 15"/>
                <a:gd name="T12" fmla="*/ 0 w 7"/>
                <a:gd name="T13" fmla="*/ 15 h 15"/>
                <a:gd name="T14" fmla="*/ 0 w 7"/>
                <a:gd name="T15" fmla="*/ 0 h 15"/>
                <a:gd name="T16" fmla="*/ 3 w 7"/>
                <a:gd name="T17" fmla="*/ 0 h 15"/>
                <a:gd name="T18" fmla="*/ 3 w 7"/>
                <a:gd name="T19" fmla="*/ 2 h 15"/>
                <a:gd name="T20" fmla="*/ 4 w 7"/>
                <a:gd name="T21" fmla="*/ 1 h 15"/>
                <a:gd name="T22" fmla="*/ 6 w 7"/>
                <a:gd name="T23" fmla="*/ 0 h 15"/>
                <a:gd name="T24" fmla="*/ 6 w 7"/>
                <a:gd name="T25" fmla="*/ 0 h 15"/>
                <a:gd name="T26" fmla="*/ 7 w 7"/>
                <a:gd name="T27" fmla="*/ 0 h 15"/>
                <a:gd name="T28" fmla="*/ 7 w 7"/>
                <a:gd name="T2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">
                  <a:moveTo>
                    <a:pt x="7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0" name="Freeform 1155"/>
            <p:cNvSpPr>
              <a:spLocks noEditPoints="1"/>
            </p:cNvSpPr>
            <p:nvPr/>
          </p:nvSpPr>
          <p:spPr bwMode="auto">
            <a:xfrm>
              <a:off x="479425" y="6580188"/>
              <a:ext cx="30163" cy="39688"/>
            </a:xfrm>
            <a:custGeom>
              <a:avLst/>
              <a:gdLst>
                <a:gd name="T0" fmla="*/ 6 w 11"/>
                <a:gd name="T1" fmla="*/ 15 h 15"/>
                <a:gd name="T2" fmla="*/ 4 w 11"/>
                <a:gd name="T3" fmla="*/ 15 h 15"/>
                <a:gd name="T4" fmla="*/ 2 w 11"/>
                <a:gd name="T5" fmla="*/ 13 h 15"/>
                <a:gd name="T6" fmla="*/ 1 w 11"/>
                <a:gd name="T7" fmla="*/ 11 h 15"/>
                <a:gd name="T8" fmla="*/ 0 w 11"/>
                <a:gd name="T9" fmla="*/ 8 h 15"/>
                <a:gd name="T10" fmla="*/ 0 w 11"/>
                <a:gd name="T11" fmla="*/ 7 h 15"/>
                <a:gd name="T12" fmla="*/ 1 w 11"/>
                <a:gd name="T13" fmla="*/ 4 h 15"/>
                <a:gd name="T14" fmla="*/ 2 w 11"/>
                <a:gd name="T15" fmla="*/ 2 h 15"/>
                <a:gd name="T16" fmla="*/ 3 w 11"/>
                <a:gd name="T17" fmla="*/ 1 h 15"/>
                <a:gd name="T18" fmla="*/ 6 w 11"/>
                <a:gd name="T19" fmla="*/ 0 h 15"/>
                <a:gd name="T20" fmla="*/ 10 w 11"/>
                <a:gd name="T21" fmla="*/ 2 h 15"/>
                <a:gd name="T22" fmla="*/ 11 w 11"/>
                <a:gd name="T23" fmla="*/ 7 h 15"/>
                <a:gd name="T24" fmla="*/ 11 w 11"/>
                <a:gd name="T25" fmla="*/ 9 h 15"/>
                <a:gd name="T26" fmla="*/ 4 w 11"/>
                <a:gd name="T27" fmla="*/ 9 h 15"/>
                <a:gd name="T28" fmla="*/ 4 w 11"/>
                <a:gd name="T29" fmla="*/ 10 h 15"/>
                <a:gd name="T30" fmla="*/ 5 w 11"/>
                <a:gd name="T31" fmla="*/ 11 h 15"/>
                <a:gd name="T32" fmla="*/ 5 w 11"/>
                <a:gd name="T33" fmla="*/ 12 h 15"/>
                <a:gd name="T34" fmla="*/ 6 w 11"/>
                <a:gd name="T35" fmla="*/ 12 h 15"/>
                <a:gd name="T36" fmla="*/ 8 w 11"/>
                <a:gd name="T37" fmla="*/ 12 h 15"/>
                <a:gd name="T38" fmla="*/ 10 w 11"/>
                <a:gd name="T39" fmla="*/ 11 h 15"/>
                <a:gd name="T40" fmla="*/ 11 w 11"/>
                <a:gd name="T41" fmla="*/ 13 h 15"/>
                <a:gd name="T42" fmla="*/ 10 w 11"/>
                <a:gd name="T43" fmla="*/ 14 h 15"/>
                <a:gd name="T44" fmla="*/ 9 w 11"/>
                <a:gd name="T45" fmla="*/ 14 h 15"/>
                <a:gd name="T46" fmla="*/ 8 w 11"/>
                <a:gd name="T47" fmla="*/ 15 h 15"/>
                <a:gd name="T48" fmla="*/ 6 w 11"/>
                <a:gd name="T49" fmla="*/ 15 h 15"/>
                <a:gd name="T50" fmla="*/ 6 w 11"/>
                <a:gd name="T51" fmla="*/ 3 h 15"/>
                <a:gd name="T52" fmla="*/ 4 w 11"/>
                <a:gd name="T53" fmla="*/ 4 h 15"/>
                <a:gd name="T54" fmla="*/ 4 w 11"/>
                <a:gd name="T55" fmla="*/ 6 h 15"/>
                <a:gd name="T56" fmla="*/ 8 w 11"/>
                <a:gd name="T57" fmla="*/ 6 h 15"/>
                <a:gd name="T58" fmla="*/ 8 w 11"/>
                <a:gd name="T59" fmla="*/ 6 h 15"/>
                <a:gd name="T60" fmla="*/ 7 w 11"/>
                <a:gd name="T61" fmla="*/ 4 h 15"/>
                <a:gd name="T62" fmla="*/ 6 w 11"/>
                <a:gd name="T6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" h="15">
                  <a:moveTo>
                    <a:pt x="6" y="15"/>
                  </a:moveTo>
                  <a:cubicBezTo>
                    <a:pt x="5" y="15"/>
                    <a:pt x="4" y="15"/>
                    <a:pt x="4" y="15"/>
                  </a:cubicBezTo>
                  <a:cubicBezTo>
                    <a:pt x="3" y="14"/>
                    <a:pt x="2" y="14"/>
                    <a:pt x="2" y="13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8" y="0"/>
                    <a:pt x="9" y="1"/>
                    <a:pt x="10" y="2"/>
                  </a:cubicBezTo>
                  <a:cubicBezTo>
                    <a:pt x="11" y="3"/>
                    <a:pt x="11" y="5"/>
                    <a:pt x="11" y="7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4" y="11"/>
                    <a:pt x="4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8" y="12"/>
                    <a:pt x="8" y="12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9" y="14"/>
                  </a:cubicBezTo>
                  <a:cubicBezTo>
                    <a:pt x="9" y="15"/>
                    <a:pt x="8" y="15"/>
                    <a:pt x="8" y="15"/>
                  </a:cubicBezTo>
                  <a:cubicBezTo>
                    <a:pt x="7" y="15"/>
                    <a:pt x="7" y="15"/>
                    <a:pt x="6" y="15"/>
                  </a:cubicBezTo>
                  <a:close/>
                  <a:moveTo>
                    <a:pt x="6" y="3"/>
                  </a:moveTo>
                  <a:cubicBezTo>
                    <a:pt x="5" y="3"/>
                    <a:pt x="5" y="4"/>
                    <a:pt x="4" y="4"/>
                  </a:cubicBezTo>
                  <a:cubicBezTo>
                    <a:pt x="4" y="4"/>
                    <a:pt x="4" y="5"/>
                    <a:pt x="4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4"/>
                    <a:pt x="7" y="4"/>
                  </a:cubicBezTo>
                  <a:cubicBezTo>
                    <a:pt x="7" y="4"/>
                    <a:pt x="6" y="3"/>
                    <a:pt x="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1" name="Freeform 1156"/>
            <p:cNvSpPr>
              <a:spLocks noEditPoints="1"/>
            </p:cNvSpPr>
            <p:nvPr/>
          </p:nvSpPr>
          <p:spPr bwMode="auto">
            <a:xfrm>
              <a:off x="514350" y="6580188"/>
              <a:ext cx="30163" cy="39688"/>
            </a:xfrm>
            <a:custGeom>
              <a:avLst/>
              <a:gdLst>
                <a:gd name="T0" fmla="*/ 7 w 11"/>
                <a:gd name="T1" fmla="*/ 15 h 15"/>
                <a:gd name="T2" fmla="*/ 7 w 11"/>
                <a:gd name="T3" fmla="*/ 14 h 15"/>
                <a:gd name="T4" fmla="*/ 7 w 11"/>
                <a:gd name="T5" fmla="*/ 14 h 15"/>
                <a:gd name="T6" fmla="*/ 6 w 11"/>
                <a:gd name="T7" fmla="*/ 15 h 15"/>
                <a:gd name="T8" fmla="*/ 4 w 11"/>
                <a:gd name="T9" fmla="*/ 15 h 15"/>
                <a:gd name="T10" fmla="*/ 3 w 11"/>
                <a:gd name="T11" fmla="*/ 15 h 15"/>
                <a:gd name="T12" fmla="*/ 1 w 11"/>
                <a:gd name="T13" fmla="*/ 14 h 15"/>
                <a:gd name="T14" fmla="*/ 0 w 11"/>
                <a:gd name="T15" fmla="*/ 13 h 15"/>
                <a:gd name="T16" fmla="*/ 0 w 11"/>
                <a:gd name="T17" fmla="*/ 11 h 15"/>
                <a:gd name="T18" fmla="*/ 0 w 11"/>
                <a:gd name="T19" fmla="*/ 9 h 15"/>
                <a:gd name="T20" fmla="*/ 1 w 11"/>
                <a:gd name="T21" fmla="*/ 7 h 15"/>
                <a:gd name="T22" fmla="*/ 3 w 11"/>
                <a:gd name="T23" fmla="*/ 6 h 15"/>
                <a:gd name="T24" fmla="*/ 6 w 11"/>
                <a:gd name="T25" fmla="*/ 6 h 15"/>
                <a:gd name="T26" fmla="*/ 7 w 11"/>
                <a:gd name="T27" fmla="*/ 6 h 15"/>
                <a:gd name="T28" fmla="*/ 7 w 11"/>
                <a:gd name="T29" fmla="*/ 5 h 15"/>
                <a:gd name="T30" fmla="*/ 6 w 11"/>
                <a:gd name="T31" fmla="*/ 4 h 15"/>
                <a:gd name="T32" fmla="*/ 5 w 11"/>
                <a:gd name="T33" fmla="*/ 3 h 15"/>
                <a:gd name="T34" fmla="*/ 4 w 11"/>
                <a:gd name="T35" fmla="*/ 4 h 15"/>
                <a:gd name="T36" fmla="*/ 4 w 11"/>
                <a:gd name="T37" fmla="*/ 5 h 15"/>
                <a:gd name="T38" fmla="*/ 0 w 11"/>
                <a:gd name="T39" fmla="*/ 5 h 15"/>
                <a:gd name="T40" fmla="*/ 1 w 11"/>
                <a:gd name="T41" fmla="*/ 3 h 15"/>
                <a:gd name="T42" fmla="*/ 2 w 11"/>
                <a:gd name="T43" fmla="*/ 2 h 15"/>
                <a:gd name="T44" fmla="*/ 3 w 11"/>
                <a:gd name="T45" fmla="*/ 1 h 15"/>
                <a:gd name="T46" fmla="*/ 6 w 11"/>
                <a:gd name="T47" fmla="*/ 0 h 15"/>
                <a:gd name="T48" fmla="*/ 8 w 11"/>
                <a:gd name="T49" fmla="*/ 0 h 15"/>
                <a:gd name="T50" fmla="*/ 9 w 11"/>
                <a:gd name="T51" fmla="*/ 1 h 15"/>
                <a:gd name="T52" fmla="*/ 10 w 11"/>
                <a:gd name="T53" fmla="*/ 3 h 15"/>
                <a:gd name="T54" fmla="*/ 11 w 11"/>
                <a:gd name="T55" fmla="*/ 5 h 15"/>
                <a:gd name="T56" fmla="*/ 11 w 11"/>
                <a:gd name="T57" fmla="*/ 11 h 15"/>
                <a:gd name="T58" fmla="*/ 11 w 11"/>
                <a:gd name="T59" fmla="*/ 12 h 15"/>
                <a:gd name="T60" fmla="*/ 11 w 11"/>
                <a:gd name="T61" fmla="*/ 13 h 15"/>
                <a:gd name="T62" fmla="*/ 11 w 11"/>
                <a:gd name="T63" fmla="*/ 14 h 15"/>
                <a:gd name="T64" fmla="*/ 11 w 11"/>
                <a:gd name="T65" fmla="*/ 15 h 15"/>
                <a:gd name="T66" fmla="*/ 11 w 11"/>
                <a:gd name="T67" fmla="*/ 15 h 15"/>
                <a:gd name="T68" fmla="*/ 7 w 11"/>
                <a:gd name="T69" fmla="*/ 15 h 15"/>
                <a:gd name="T70" fmla="*/ 5 w 11"/>
                <a:gd name="T71" fmla="*/ 12 h 15"/>
                <a:gd name="T72" fmla="*/ 6 w 11"/>
                <a:gd name="T73" fmla="*/ 12 h 15"/>
                <a:gd name="T74" fmla="*/ 7 w 11"/>
                <a:gd name="T75" fmla="*/ 11 h 15"/>
                <a:gd name="T76" fmla="*/ 7 w 11"/>
                <a:gd name="T77" fmla="*/ 8 h 15"/>
                <a:gd name="T78" fmla="*/ 6 w 11"/>
                <a:gd name="T79" fmla="*/ 8 h 15"/>
                <a:gd name="T80" fmla="*/ 5 w 11"/>
                <a:gd name="T81" fmla="*/ 8 h 15"/>
                <a:gd name="T82" fmla="*/ 4 w 11"/>
                <a:gd name="T83" fmla="*/ 9 h 15"/>
                <a:gd name="T84" fmla="*/ 4 w 11"/>
                <a:gd name="T85" fmla="*/ 10 h 15"/>
                <a:gd name="T86" fmla="*/ 4 w 11"/>
                <a:gd name="T87" fmla="*/ 11 h 15"/>
                <a:gd name="T88" fmla="*/ 4 w 11"/>
                <a:gd name="T89" fmla="*/ 12 h 15"/>
                <a:gd name="T90" fmla="*/ 5 w 11"/>
                <a:gd name="T9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6" y="14"/>
                    <a:pt x="6" y="15"/>
                  </a:cubicBezTo>
                  <a:cubicBezTo>
                    <a:pt x="5" y="15"/>
                    <a:pt x="5" y="15"/>
                    <a:pt x="4" y="15"/>
                  </a:cubicBezTo>
                  <a:cubicBezTo>
                    <a:pt x="4" y="15"/>
                    <a:pt x="3" y="15"/>
                    <a:pt x="3" y="15"/>
                  </a:cubicBezTo>
                  <a:cubicBezTo>
                    <a:pt x="2" y="15"/>
                    <a:pt x="2" y="14"/>
                    <a:pt x="1" y="14"/>
                  </a:cubicBezTo>
                  <a:cubicBezTo>
                    <a:pt x="1" y="14"/>
                    <a:pt x="1" y="13"/>
                    <a:pt x="0" y="13"/>
                  </a:cubicBezTo>
                  <a:cubicBezTo>
                    <a:pt x="0" y="12"/>
                    <a:pt x="0" y="11"/>
                    <a:pt x="0" y="11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2" y="7"/>
                    <a:pt x="3" y="7"/>
                    <a:pt x="3" y="6"/>
                  </a:cubicBezTo>
                  <a:cubicBezTo>
                    <a:pt x="4" y="6"/>
                    <a:pt x="5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1" y="3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8" y="1"/>
                    <a:pt x="9" y="1"/>
                    <a:pt x="9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7" y="15"/>
                  </a:lnTo>
                  <a:close/>
                  <a:moveTo>
                    <a:pt x="5" y="12"/>
                  </a:moveTo>
                  <a:cubicBezTo>
                    <a:pt x="5" y="12"/>
                    <a:pt x="6" y="12"/>
                    <a:pt x="6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5" y="12"/>
                    <a:pt x="5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2" name="Freeform 1157"/>
            <p:cNvSpPr>
              <a:spLocks/>
            </p:cNvSpPr>
            <p:nvPr/>
          </p:nvSpPr>
          <p:spPr bwMode="auto">
            <a:xfrm>
              <a:off x="549275" y="6580188"/>
              <a:ext cx="26988" cy="39688"/>
            </a:xfrm>
            <a:custGeom>
              <a:avLst/>
              <a:gdLst>
                <a:gd name="T0" fmla="*/ 7 w 10"/>
                <a:gd name="T1" fmla="*/ 11 h 15"/>
                <a:gd name="T2" fmla="*/ 6 w 10"/>
                <a:gd name="T3" fmla="*/ 10 h 15"/>
                <a:gd name="T4" fmla="*/ 6 w 10"/>
                <a:gd name="T5" fmla="*/ 10 h 15"/>
                <a:gd name="T6" fmla="*/ 5 w 10"/>
                <a:gd name="T7" fmla="*/ 10 h 15"/>
                <a:gd name="T8" fmla="*/ 4 w 10"/>
                <a:gd name="T9" fmla="*/ 9 h 15"/>
                <a:gd name="T10" fmla="*/ 2 w 10"/>
                <a:gd name="T11" fmla="*/ 8 h 15"/>
                <a:gd name="T12" fmla="*/ 1 w 10"/>
                <a:gd name="T13" fmla="*/ 7 h 15"/>
                <a:gd name="T14" fmla="*/ 0 w 10"/>
                <a:gd name="T15" fmla="*/ 6 h 15"/>
                <a:gd name="T16" fmla="*/ 0 w 10"/>
                <a:gd name="T17" fmla="*/ 5 h 15"/>
                <a:gd name="T18" fmla="*/ 0 w 10"/>
                <a:gd name="T19" fmla="*/ 3 h 15"/>
                <a:gd name="T20" fmla="*/ 1 w 10"/>
                <a:gd name="T21" fmla="*/ 1 h 15"/>
                <a:gd name="T22" fmla="*/ 3 w 10"/>
                <a:gd name="T23" fmla="*/ 1 h 15"/>
                <a:gd name="T24" fmla="*/ 5 w 10"/>
                <a:gd name="T25" fmla="*/ 0 h 15"/>
                <a:gd name="T26" fmla="*/ 7 w 10"/>
                <a:gd name="T27" fmla="*/ 1 h 15"/>
                <a:gd name="T28" fmla="*/ 9 w 10"/>
                <a:gd name="T29" fmla="*/ 1 h 15"/>
                <a:gd name="T30" fmla="*/ 10 w 10"/>
                <a:gd name="T31" fmla="*/ 3 h 15"/>
                <a:gd name="T32" fmla="*/ 10 w 10"/>
                <a:gd name="T33" fmla="*/ 5 h 15"/>
                <a:gd name="T34" fmla="*/ 6 w 10"/>
                <a:gd name="T35" fmla="*/ 5 h 15"/>
                <a:gd name="T36" fmla="*/ 6 w 10"/>
                <a:gd name="T37" fmla="*/ 3 h 15"/>
                <a:gd name="T38" fmla="*/ 5 w 10"/>
                <a:gd name="T39" fmla="*/ 3 h 15"/>
                <a:gd name="T40" fmla="*/ 4 w 10"/>
                <a:gd name="T41" fmla="*/ 3 h 15"/>
                <a:gd name="T42" fmla="*/ 4 w 10"/>
                <a:gd name="T43" fmla="*/ 4 h 15"/>
                <a:gd name="T44" fmla="*/ 4 w 10"/>
                <a:gd name="T45" fmla="*/ 5 h 15"/>
                <a:gd name="T46" fmla="*/ 4 w 10"/>
                <a:gd name="T47" fmla="*/ 5 h 15"/>
                <a:gd name="T48" fmla="*/ 5 w 10"/>
                <a:gd name="T49" fmla="*/ 6 h 15"/>
                <a:gd name="T50" fmla="*/ 6 w 10"/>
                <a:gd name="T51" fmla="*/ 6 h 15"/>
                <a:gd name="T52" fmla="*/ 8 w 10"/>
                <a:gd name="T53" fmla="*/ 7 h 15"/>
                <a:gd name="T54" fmla="*/ 9 w 10"/>
                <a:gd name="T55" fmla="*/ 8 h 15"/>
                <a:gd name="T56" fmla="*/ 10 w 10"/>
                <a:gd name="T57" fmla="*/ 9 h 15"/>
                <a:gd name="T58" fmla="*/ 10 w 10"/>
                <a:gd name="T59" fmla="*/ 11 h 15"/>
                <a:gd name="T60" fmla="*/ 10 w 10"/>
                <a:gd name="T61" fmla="*/ 13 h 15"/>
                <a:gd name="T62" fmla="*/ 9 w 10"/>
                <a:gd name="T63" fmla="*/ 14 h 15"/>
                <a:gd name="T64" fmla="*/ 7 w 10"/>
                <a:gd name="T65" fmla="*/ 15 h 15"/>
                <a:gd name="T66" fmla="*/ 5 w 10"/>
                <a:gd name="T67" fmla="*/ 15 h 15"/>
                <a:gd name="T68" fmla="*/ 3 w 10"/>
                <a:gd name="T69" fmla="*/ 15 h 15"/>
                <a:gd name="T70" fmla="*/ 1 w 10"/>
                <a:gd name="T71" fmla="*/ 14 h 15"/>
                <a:gd name="T72" fmla="*/ 0 w 10"/>
                <a:gd name="T73" fmla="*/ 12 h 15"/>
                <a:gd name="T74" fmla="*/ 0 w 10"/>
                <a:gd name="T75" fmla="*/ 10 h 15"/>
                <a:gd name="T76" fmla="*/ 3 w 10"/>
                <a:gd name="T77" fmla="*/ 10 h 15"/>
                <a:gd name="T78" fmla="*/ 3 w 10"/>
                <a:gd name="T79" fmla="*/ 11 h 15"/>
                <a:gd name="T80" fmla="*/ 4 w 10"/>
                <a:gd name="T81" fmla="*/ 12 h 15"/>
                <a:gd name="T82" fmla="*/ 4 w 10"/>
                <a:gd name="T83" fmla="*/ 12 h 15"/>
                <a:gd name="T84" fmla="*/ 5 w 10"/>
                <a:gd name="T85" fmla="*/ 12 h 15"/>
                <a:gd name="T86" fmla="*/ 7 w 10"/>
                <a:gd name="T87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" h="15">
                  <a:moveTo>
                    <a:pt x="7" y="11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5" y="9"/>
                    <a:pt x="4" y="9"/>
                  </a:cubicBezTo>
                  <a:cubicBezTo>
                    <a:pt x="3" y="9"/>
                    <a:pt x="3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7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9" y="2"/>
                    <a:pt x="10" y="2"/>
                    <a:pt x="10" y="3"/>
                  </a:cubicBezTo>
                  <a:cubicBezTo>
                    <a:pt x="10" y="3"/>
                    <a:pt x="10" y="4"/>
                    <a:pt x="10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7" y="6"/>
                    <a:pt x="7" y="7"/>
                    <a:pt x="8" y="7"/>
                  </a:cubicBezTo>
                  <a:cubicBezTo>
                    <a:pt x="8" y="7"/>
                    <a:pt x="9" y="8"/>
                    <a:pt x="9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10" y="11"/>
                    <a:pt x="10" y="12"/>
                    <a:pt x="10" y="13"/>
                  </a:cubicBezTo>
                  <a:cubicBezTo>
                    <a:pt x="10" y="13"/>
                    <a:pt x="9" y="14"/>
                    <a:pt x="9" y="14"/>
                  </a:cubicBezTo>
                  <a:cubicBezTo>
                    <a:pt x="8" y="14"/>
                    <a:pt x="8" y="15"/>
                    <a:pt x="7" y="15"/>
                  </a:cubicBezTo>
                  <a:cubicBezTo>
                    <a:pt x="7" y="15"/>
                    <a:pt x="6" y="15"/>
                    <a:pt x="5" y="15"/>
                  </a:cubicBezTo>
                  <a:cubicBezTo>
                    <a:pt x="4" y="15"/>
                    <a:pt x="3" y="15"/>
                    <a:pt x="3" y="15"/>
                  </a:cubicBezTo>
                  <a:cubicBezTo>
                    <a:pt x="2" y="14"/>
                    <a:pt x="1" y="14"/>
                    <a:pt x="1" y="14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2"/>
                    <a:pt x="7" y="12"/>
                    <a:pt x="7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3" name="Freeform 1158"/>
            <p:cNvSpPr>
              <a:spLocks noEditPoints="1"/>
            </p:cNvSpPr>
            <p:nvPr/>
          </p:nvSpPr>
          <p:spPr bwMode="auto">
            <a:xfrm>
              <a:off x="584200" y="6565900"/>
              <a:ext cx="11113" cy="53975"/>
            </a:xfrm>
            <a:custGeom>
              <a:avLst/>
              <a:gdLst>
                <a:gd name="T0" fmla="*/ 0 w 7"/>
                <a:gd name="T1" fmla="*/ 3 h 34"/>
                <a:gd name="T2" fmla="*/ 0 w 7"/>
                <a:gd name="T3" fmla="*/ 2 h 34"/>
                <a:gd name="T4" fmla="*/ 0 w 7"/>
                <a:gd name="T5" fmla="*/ 0 h 34"/>
                <a:gd name="T6" fmla="*/ 2 w 7"/>
                <a:gd name="T7" fmla="*/ 0 h 34"/>
                <a:gd name="T8" fmla="*/ 4 w 7"/>
                <a:gd name="T9" fmla="*/ 0 h 34"/>
                <a:gd name="T10" fmla="*/ 4 w 7"/>
                <a:gd name="T11" fmla="*/ 0 h 34"/>
                <a:gd name="T12" fmla="*/ 5 w 7"/>
                <a:gd name="T13" fmla="*/ 0 h 34"/>
                <a:gd name="T14" fmla="*/ 7 w 7"/>
                <a:gd name="T15" fmla="*/ 2 h 34"/>
                <a:gd name="T16" fmla="*/ 7 w 7"/>
                <a:gd name="T17" fmla="*/ 3 h 34"/>
                <a:gd name="T18" fmla="*/ 7 w 7"/>
                <a:gd name="T19" fmla="*/ 5 h 34"/>
                <a:gd name="T20" fmla="*/ 5 w 7"/>
                <a:gd name="T21" fmla="*/ 5 h 34"/>
                <a:gd name="T22" fmla="*/ 4 w 7"/>
                <a:gd name="T23" fmla="*/ 7 h 34"/>
                <a:gd name="T24" fmla="*/ 4 w 7"/>
                <a:gd name="T25" fmla="*/ 7 h 34"/>
                <a:gd name="T26" fmla="*/ 2 w 7"/>
                <a:gd name="T27" fmla="*/ 7 h 34"/>
                <a:gd name="T28" fmla="*/ 0 w 7"/>
                <a:gd name="T29" fmla="*/ 5 h 34"/>
                <a:gd name="T30" fmla="*/ 0 w 7"/>
                <a:gd name="T31" fmla="*/ 5 h 34"/>
                <a:gd name="T32" fmla="*/ 0 w 7"/>
                <a:gd name="T33" fmla="*/ 3 h 34"/>
                <a:gd name="T34" fmla="*/ 7 w 7"/>
                <a:gd name="T35" fmla="*/ 34 h 34"/>
                <a:gd name="T36" fmla="*/ 0 w 7"/>
                <a:gd name="T37" fmla="*/ 34 h 34"/>
                <a:gd name="T38" fmla="*/ 0 w 7"/>
                <a:gd name="T39" fmla="*/ 9 h 34"/>
                <a:gd name="T40" fmla="*/ 7 w 7"/>
                <a:gd name="T41" fmla="*/ 9 h 34"/>
                <a:gd name="T42" fmla="*/ 7 w 7"/>
                <a:gd name="T4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34">
                  <a:moveTo>
                    <a:pt x="0" y="3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close/>
                  <a:moveTo>
                    <a:pt x="7" y="34"/>
                  </a:moveTo>
                  <a:lnTo>
                    <a:pt x="0" y="34"/>
                  </a:lnTo>
                  <a:lnTo>
                    <a:pt x="0" y="9"/>
                  </a:lnTo>
                  <a:lnTo>
                    <a:pt x="7" y="9"/>
                  </a:lnTo>
                  <a:lnTo>
                    <a:pt x="7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4" name="Freeform 1159"/>
            <p:cNvSpPr>
              <a:spLocks/>
            </p:cNvSpPr>
            <p:nvPr/>
          </p:nvSpPr>
          <p:spPr bwMode="auto">
            <a:xfrm>
              <a:off x="600075" y="6580188"/>
              <a:ext cx="30163" cy="39688"/>
            </a:xfrm>
            <a:custGeom>
              <a:avLst/>
              <a:gdLst>
                <a:gd name="T0" fmla="*/ 4 w 11"/>
                <a:gd name="T1" fmla="*/ 0 h 15"/>
                <a:gd name="T2" fmla="*/ 4 w 11"/>
                <a:gd name="T3" fmla="*/ 2 h 15"/>
                <a:gd name="T4" fmla="*/ 5 w 11"/>
                <a:gd name="T5" fmla="*/ 1 h 15"/>
                <a:gd name="T6" fmla="*/ 7 w 11"/>
                <a:gd name="T7" fmla="*/ 0 h 15"/>
                <a:gd name="T8" fmla="*/ 9 w 11"/>
                <a:gd name="T9" fmla="*/ 0 h 15"/>
                <a:gd name="T10" fmla="*/ 10 w 11"/>
                <a:gd name="T11" fmla="*/ 1 h 15"/>
                <a:gd name="T12" fmla="*/ 11 w 11"/>
                <a:gd name="T13" fmla="*/ 3 h 15"/>
                <a:gd name="T14" fmla="*/ 11 w 11"/>
                <a:gd name="T15" fmla="*/ 6 h 15"/>
                <a:gd name="T16" fmla="*/ 11 w 11"/>
                <a:gd name="T17" fmla="*/ 15 h 15"/>
                <a:gd name="T18" fmla="*/ 7 w 11"/>
                <a:gd name="T19" fmla="*/ 15 h 15"/>
                <a:gd name="T20" fmla="*/ 7 w 11"/>
                <a:gd name="T21" fmla="*/ 6 h 15"/>
                <a:gd name="T22" fmla="*/ 7 w 11"/>
                <a:gd name="T23" fmla="*/ 5 h 15"/>
                <a:gd name="T24" fmla="*/ 7 w 11"/>
                <a:gd name="T25" fmla="*/ 4 h 15"/>
                <a:gd name="T26" fmla="*/ 6 w 11"/>
                <a:gd name="T27" fmla="*/ 3 h 15"/>
                <a:gd name="T28" fmla="*/ 6 w 11"/>
                <a:gd name="T29" fmla="*/ 3 h 15"/>
                <a:gd name="T30" fmla="*/ 5 w 11"/>
                <a:gd name="T31" fmla="*/ 4 h 15"/>
                <a:gd name="T32" fmla="*/ 4 w 11"/>
                <a:gd name="T33" fmla="*/ 4 h 15"/>
                <a:gd name="T34" fmla="*/ 4 w 11"/>
                <a:gd name="T35" fmla="*/ 15 h 15"/>
                <a:gd name="T36" fmla="*/ 0 w 11"/>
                <a:gd name="T37" fmla="*/ 15 h 15"/>
                <a:gd name="T38" fmla="*/ 0 w 11"/>
                <a:gd name="T39" fmla="*/ 0 h 15"/>
                <a:gd name="T40" fmla="*/ 4 w 11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15">
                  <a:moveTo>
                    <a:pt x="4" y="0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2"/>
                    <a:pt x="11" y="2"/>
                    <a:pt x="11" y="3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5" name="Freeform 1160"/>
            <p:cNvSpPr>
              <a:spLocks noEditPoints="1"/>
            </p:cNvSpPr>
            <p:nvPr/>
          </p:nvSpPr>
          <p:spPr bwMode="auto">
            <a:xfrm>
              <a:off x="635000" y="6580188"/>
              <a:ext cx="31750" cy="52388"/>
            </a:xfrm>
            <a:custGeom>
              <a:avLst/>
              <a:gdLst>
                <a:gd name="T0" fmla="*/ 0 w 12"/>
                <a:gd name="T1" fmla="*/ 7 h 20"/>
                <a:gd name="T2" fmla="*/ 2 w 12"/>
                <a:gd name="T3" fmla="*/ 2 h 20"/>
                <a:gd name="T4" fmla="*/ 5 w 12"/>
                <a:gd name="T5" fmla="*/ 0 h 20"/>
                <a:gd name="T6" fmla="*/ 7 w 12"/>
                <a:gd name="T7" fmla="*/ 1 h 20"/>
                <a:gd name="T8" fmla="*/ 8 w 12"/>
                <a:gd name="T9" fmla="*/ 2 h 20"/>
                <a:gd name="T10" fmla="*/ 8 w 12"/>
                <a:gd name="T11" fmla="*/ 0 h 20"/>
                <a:gd name="T12" fmla="*/ 12 w 12"/>
                <a:gd name="T13" fmla="*/ 0 h 20"/>
                <a:gd name="T14" fmla="*/ 12 w 12"/>
                <a:gd name="T15" fmla="*/ 15 h 20"/>
                <a:gd name="T16" fmla="*/ 11 w 12"/>
                <a:gd name="T17" fmla="*/ 17 h 20"/>
                <a:gd name="T18" fmla="*/ 10 w 12"/>
                <a:gd name="T19" fmla="*/ 19 h 20"/>
                <a:gd name="T20" fmla="*/ 8 w 12"/>
                <a:gd name="T21" fmla="*/ 20 h 20"/>
                <a:gd name="T22" fmla="*/ 6 w 12"/>
                <a:gd name="T23" fmla="*/ 20 h 20"/>
                <a:gd name="T24" fmla="*/ 5 w 12"/>
                <a:gd name="T25" fmla="*/ 20 h 20"/>
                <a:gd name="T26" fmla="*/ 3 w 12"/>
                <a:gd name="T27" fmla="*/ 20 h 20"/>
                <a:gd name="T28" fmla="*/ 2 w 12"/>
                <a:gd name="T29" fmla="*/ 20 h 20"/>
                <a:gd name="T30" fmla="*/ 1 w 12"/>
                <a:gd name="T31" fmla="*/ 19 h 20"/>
                <a:gd name="T32" fmla="*/ 3 w 12"/>
                <a:gd name="T33" fmla="*/ 16 h 20"/>
                <a:gd name="T34" fmla="*/ 3 w 12"/>
                <a:gd name="T35" fmla="*/ 17 h 20"/>
                <a:gd name="T36" fmla="*/ 4 w 12"/>
                <a:gd name="T37" fmla="*/ 17 h 20"/>
                <a:gd name="T38" fmla="*/ 5 w 12"/>
                <a:gd name="T39" fmla="*/ 17 h 20"/>
                <a:gd name="T40" fmla="*/ 6 w 12"/>
                <a:gd name="T41" fmla="*/ 17 h 20"/>
                <a:gd name="T42" fmla="*/ 7 w 12"/>
                <a:gd name="T43" fmla="*/ 17 h 20"/>
                <a:gd name="T44" fmla="*/ 7 w 12"/>
                <a:gd name="T45" fmla="*/ 17 h 20"/>
                <a:gd name="T46" fmla="*/ 8 w 12"/>
                <a:gd name="T47" fmla="*/ 16 h 20"/>
                <a:gd name="T48" fmla="*/ 8 w 12"/>
                <a:gd name="T49" fmla="*/ 15 h 20"/>
                <a:gd name="T50" fmla="*/ 8 w 12"/>
                <a:gd name="T51" fmla="*/ 14 h 20"/>
                <a:gd name="T52" fmla="*/ 7 w 12"/>
                <a:gd name="T53" fmla="*/ 15 h 20"/>
                <a:gd name="T54" fmla="*/ 5 w 12"/>
                <a:gd name="T55" fmla="*/ 15 h 20"/>
                <a:gd name="T56" fmla="*/ 3 w 12"/>
                <a:gd name="T57" fmla="*/ 15 h 20"/>
                <a:gd name="T58" fmla="*/ 2 w 12"/>
                <a:gd name="T59" fmla="*/ 13 h 20"/>
                <a:gd name="T60" fmla="*/ 1 w 12"/>
                <a:gd name="T61" fmla="*/ 11 h 20"/>
                <a:gd name="T62" fmla="*/ 0 w 12"/>
                <a:gd name="T63" fmla="*/ 8 h 20"/>
                <a:gd name="T64" fmla="*/ 0 w 12"/>
                <a:gd name="T65" fmla="*/ 7 h 20"/>
                <a:gd name="T66" fmla="*/ 4 w 12"/>
                <a:gd name="T67" fmla="*/ 8 h 20"/>
                <a:gd name="T68" fmla="*/ 5 w 12"/>
                <a:gd name="T69" fmla="*/ 11 h 20"/>
                <a:gd name="T70" fmla="*/ 6 w 12"/>
                <a:gd name="T71" fmla="*/ 12 h 20"/>
                <a:gd name="T72" fmla="*/ 7 w 12"/>
                <a:gd name="T73" fmla="*/ 12 h 20"/>
                <a:gd name="T74" fmla="*/ 8 w 12"/>
                <a:gd name="T75" fmla="*/ 11 h 20"/>
                <a:gd name="T76" fmla="*/ 8 w 12"/>
                <a:gd name="T77" fmla="*/ 4 h 20"/>
                <a:gd name="T78" fmla="*/ 7 w 12"/>
                <a:gd name="T79" fmla="*/ 4 h 20"/>
                <a:gd name="T80" fmla="*/ 6 w 12"/>
                <a:gd name="T81" fmla="*/ 3 h 20"/>
                <a:gd name="T82" fmla="*/ 5 w 12"/>
                <a:gd name="T83" fmla="*/ 4 h 20"/>
                <a:gd name="T84" fmla="*/ 4 w 12"/>
                <a:gd name="T85" fmla="*/ 7 h 20"/>
                <a:gd name="T86" fmla="*/ 4 w 12"/>
                <a:gd name="T87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" h="20">
                  <a:moveTo>
                    <a:pt x="0" y="7"/>
                  </a:moveTo>
                  <a:cubicBezTo>
                    <a:pt x="0" y="5"/>
                    <a:pt x="1" y="3"/>
                    <a:pt x="2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8" y="1"/>
                    <a:pt x="8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7"/>
                    <a:pt x="11" y="17"/>
                  </a:cubicBezTo>
                  <a:cubicBezTo>
                    <a:pt x="11" y="18"/>
                    <a:pt x="11" y="19"/>
                    <a:pt x="10" y="19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8" y="20"/>
                    <a:pt x="7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20"/>
                    <a:pt x="4" y="20"/>
                    <a:pt x="3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19"/>
                    <a:pt x="2" y="19"/>
                    <a:pt x="1" y="19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7" y="14"/>
                    <a:pt x="7" y="15"/>
                  </a:cubicBezTo>
                  <a:cubicBezTo>
                    <a:pt x="6" y="15"/>
                    <a:pt x="6" y="15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3" y="14"/>
                    <a:pt x="2" y="14"/>
                    <a:pt x="2" y="13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0" y="10"/>
                    <a:pt x="0" y="9"/>
                    <a:pt x="0" y="8"/>
                  </a:cubicBezTo>
                  <a:lnTo>
                    <a:pt x="0" y="7"/>
                  </a:lnTo>
                  <a:close/>
                  <a:moveTo>
                    <a:pt x="4" y="8"/>
                  </a:moveTo>
                  <a:cubicBezTo>
                    <a:pt x="4" y="9"/>
                    <a:pt x="4" y="10"/>
                    <a:pt x="5" y="11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3"/>
                    <a:pt x="5" y="4"/>
                    <a:pt x="5" y="4"/>
                  </a:cubicBezTo>
                  <a:cubicBezTo>
                    <a:pt x="4" y="5"/>
                    <a:pt x="4" y="6"/>
                    <a:pt x="4" y="7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45167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Freeform 511"/>
          <p:cNvSpPr>
            <a:spLocks noEditPoints="1"/>
          </p:cNvSpPr>
          <p:nvPr/>
        </p:nvSpPr>
        <p:spPr bwMode="auto">
          <a:xfrm>
            <a:off x="8967000" y="204000"/>
            <a:ext cx="2844000" cy="2844000"/>
          </a:xfrm>
          <a:custGeom>
            <a:avLst/>
            <a:gdLst>
              <a:gd name="T0" fmla="*/ 126 w 127"/>
              <a:gd name="T1" fmla="*/ 47 h 128"/>
              <a:gd name="T2" fmla="*/ 119 w 127"/>
              <a:gd name="T3" fmla="*/ 32 h 128"/>
              <a:gd name="T4" fmla="*/ 98 w 127"/>
              <a:gd name="T5" fmla="*/ 20 h 128"/>
              <a:gd name="T6" fmla="*/ 85 w 127"/>
              <a:gd name="T7" fmla="*/ 12 h 128"/>
              <a:gd name="T8" fmla="*/ 70 w 127"/>
              <a:gd name="T9" fmla="*/ 8 h 128"/>
              <a:gd name="T10" fmla="*/ 47 w 127"/>
              <a:gd name="T11" fmla="*/ 2 h 128"/>
              <a:gd name="T12" fmla="*/ 31 w 127"/>
              <a:gd name="T13" fmla="*/ 8 h 128"/>
              <a:gd name="T14" fmla="*/ 19 w 127"/>
              <a:gd name="T15" fmla="*/ 29 h 128"/>
              <a:gd name="T16" fmla="*/ 12 w 127"/>
              <a:gd name="T17" fmla="*/ 42 h 128"/>
              <a:gd name="T18" fmla="*/ 8 w 127"/>
              <a:gd name="T19" fmla="*/ 57 h 128"/>
              <a:gd name="T20" fmla="*/ 1 w 127"/>
              <a:gd name="T21" fmla="*/ 80 h 128"/>
              <a:gd name="T22" fmla="*/ 8 w 127"/>
              <a:gd name="T23" fmla="*/ 96 h 128"/>
              <a:gd name="T24" fmla="*/ 29 w 127"/>
              <a:gd name="T25" fmla="*/ 108 h 128"/>
              <a:gd name="T26" fmla="*/ 42 w 127"/>
              <a:gd name="T27" fmla="*/ 116 h 128"/>
              <a:gd name="T28" fmla="*/ 57 w 127"/>
              <a:gd name="T29" fmla="*/ 120 h 128"/>
              <a:gd name="T30" fmla="*/ 80 w 127"/>
              <a:gd name="T31" fmla="*/ 126 h 128"/>
              <a:gd name="T32" fmla="*/ 96 w 127"/>
              <a:gd name="T33" fmla="*/ 120 h 128"/>
              <a:gd name="T34" fmla="*/ 108 w 127"/>
              <a:gd name="T35" fmla="*/ 99 h 128"/>
              <a:gd name="T36" fmla="*/ 116 w 127"/>
              <a:gd name="T37" fmla="*/ 85 h 128"/>
              <a:gd name="T38" fmla="*/ 119 w 127"/>
              <a:gd name="T39" fmla="*/ 71 h 128"/>
              <a:gd name="T40" fmla="*/ 97 w 127"/>
              <a:gd name="T41" fmla="*/ 47 h 128"/>
              <a:gd name="T42" fmla="*/ 97 w 127"/>
              <a:gd name="T43" fmla="*/ 30 h 128"/>
              <a:gd name="T44" fmla="*/ 89 w 127"/>
              <a:gd name="T45" fmla="*/ 24 h 128"/>
              <a:gd name="T46" fmla="*/ 55 w 127"/>
              <a:gd name="T47" fmla="*/ 49 h 128"/>
              <a:gd name="T48" fmla="*/ 55 w 127"/>
              <a:gd name="T49" fmla="*/ 78 h 128"/>
              <a:gd name="T50" fmla="*/ 72 w 127"/>
              <a:gd name="T51" fmla="*/ 36 h 128"/>
              <a:gd name="T52" fmla="*/ 56 w 127"/>
              <a:gd name="T53" fmla="*/ 38 h 128"/>
              <a:gd name="T54" fmla="*/ 56 w 127"/>
              <a:gd name="T55" fmla="*/ 36 h 128"/>
              <a:gd name="T56" fmla="*/ 41 w 127"/>
              <a:gd name="T57" fmla="*/ 64 h 128"/>
              <a:gd name="T58" fmla="*/ 45 w 127"/>
              <a:gd name="T59" fmla="*/ 84 h 128"/>
              <a:gd name="T60" fmla="*/ 43 w 127"/>
              <a:gd name="T61" fmla="*/ 85 h 128"/>
              <a:gd name="T62" fmla="*/ 75 w 127"/>
              <a:gd name="T63" fmla="*/ 84 h 128"/>
              <a:gd name="T64" fmla="*/ 93 w 127"/>
              <a:gd name="T65" fmla="*/ 64 h 128"/>
              <a:gd name="T66" fmla="*/ 90 w 127"/>
              <a:gd name="T67" fmla="*/ 58 h 128"/>
              <a:gd name="T68" fmla="*/ 86 w 127"/>
              <a:gd name="T69" fmla="*/ 21 h 128"/>
              <a:gd name="T70" fmla="*/ 82 w 127"/>
              <a:gd name="T71" fmla="*/ 20 h 128"/>
              <a:gd name="T72" fmla="*/ 47 w 127"/>
              <a:gd name="T73" fmla="*/ 30 h 128"/>
              <a:gd name="T74" fmla="*/ 38 w 127"/>
              <a:gd name="T75" fmla="*/ 24 h 128"/>
              <a:gd name="T76" fmla="*/ 30 w 127"/>
              <a:gd name="T77" fmla="*/ 30 h 128"/>
              <a:gd name="T78" fmla="*/ 16 w 127"/>
              <a:gd name="T79" fmla="*/ 62 h 128"/>
              <a:gd name="T80" fmla="*/ 26 w 127"/>
              <a:gd name="T81" fmla="*/ 66 h 128"/>
              <a:gd name="T82" fmla="*/ 16 w 127"/>
              <a:gd name="T83" fmla="*/ 66 h 128"/>
              <a:gd name="T84" fmla="*/ 43 w 127"/>
              <a:gd name="T85" fmla="*/ 95 h 128"/>
              <a:gd name="T86" fmla="*/ 42 w 127"/>
              <a:gd name="T87" fmla="*/ 107 h 128"/>
              <a:gd name="T88" fmla="*/ 45 w 127"/>
              <a:gd name="T89" fmla="*/ 108 h 128"/>
              <a:gd name="T90" fmla="*/ 80 w 127"/>
              <a:gd name="T91" fmla="*/ 97 h 128"/>
              <a:gd name="T92" fmla="*/ 89 w 127"/>
              <a:gd name="T93" fmla="*/ 104 h 128"/>
              <a:gd name="T94" fmla="*/ 97 w 127"/>
              <a:gd name="T95" fmla="*/ 98 h 128"/>
              <a:gd name="T96" fmla="*/ 111 w 127"/>
              <a:gd name="T97" fmla="*/ 6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" h="128">
                <a:moveTo>
                  <a:pt x="120" y="64"/>
                </a:moveTo>
                <a:cubicBezTo>
                  <a:pt x="120" y="62"/>
                  <a:pt x="120" y="59"/>
                  <a:pt x="119" y="57"/>
                </a:cubicBezTo>
                <a:cubicBezTo>
                  <a:pt x="122" y="57"/>
                  <a:pt x="125" y="56"/>
                  <a:pt x="127" y="55"/>
                </a:cubicBezTo>
                <a:cubicBezTo>
                  <a:pt x="127" y="53"/>
                  <a:pt x="127" y="50"/>
                  <a:pt x="126" y="47"/>
                </a:cubicBezTo>
                <a:cubicBezTo>
                  <a:pt x="123" y="48"/>
                  <a:pt x="120" y="48"/>
                  <a:pt x="118" y="49"/>
                </a:cubicBezTo>
                <a:cubicBezTo>
                  <a:pt x="117" y="47"/>
                  <a:pt x="116" y="45"/>
                  <a:pt x="116" y="42"/>
                </a:cubicBezTo>
                <a:cubicBezTo>
                  <a:pt x="115" y="40"/>
                  <a:pt x="114" y="38"/>
                  <a:pt x="113" y="36"/>
                </a:cubicBezTo>
                <a:cubicBezTo>
                  <a:pt x="115" y="35"/>
                  <a:pt x="117" y="33"/>
                  <a:pt x="119" y="32"/>
                </a:cubicBezTo>
                <a:cubicBezTo>
                  <a:pt x="118" y="29"/>
                  <a:pt x="116" y="27"/>
                  <a:pt x="115" y="25"/>
                </a:cubicBezTo>
                <a:cubicBezTo>
                  <a:pt x="112" y="26"/>
                  <a:pt x="110" y="28"/>
                  <a:pt x="108" y="29"/>
                </a:cubicBezTo>
                <a:cubicBezTo>
                  <a:pt x="106" y="27"/>
                  <a:pt x="105" y="26"/>
                  <a:pt x="103" y="24"/>
                </a:cubicBezTo>
                <a:cubicBezTo>
                  <a:pt x="102" y="23"/>
                  <a:pt x="100" y="21"/>
                  <a:pt x="98" y="20"/>
                </a:cubicBezTo>
                <a:cubicBezTo>
                  <a:pt x="100" y="17"/>
                  <a:pt x="101" y="15"/>
                  <a:pt x="103" y="13"/>
                </a:cubicBezTo>
                <a:cubicBezTo>
                  <a:pt x="101" y="11"/>
                  <a:pt x="98" y="10"/>
                  <a:pt x="96" y="8"/>
                </a:cubicBezTo>
                <a:cubicBezTo>
                  <a:pt x="94" y="10"/>
                  <a:pt x="93" y="13"/>
                  <a:pt x="91" y="15"/>
                </a:cubicBezTo>
                <a:cubicBezTo>
                  <a:pt x="89" y="14"/>
                  <a:pt x="87" y="13"/>
                  <a:pt x="85" y="12"/>
                </a:cubicBezTo>
                <a:cubicBezTo>
                  <a:pt x="83" y="11"/>
                  <a:pt x="81" y="10"/>
                  <a:pt x="79" y="10"/>
                </a:cubicBezTo>
                <a:cubicBezTo>
                  <a:pt x="79" y="7"/>
                  <a:pt x="80" y="4"/>
                  <a:pt x="80" y="2"/>
                </a:cubicBezTo>
                <a:cubicBezTo>
                  <a:pt x="77" y="1"/>
                  <a:pt x="75" y="0"/>
                  <a:pt x="72" y="0"/>
                </a:cubicBezTo>
                <a:cubicBezTo>
                  <a:pt x="72" y="3"/>
                  <a:pt x="71" y="5"/>
                  <a:pt x="70" y="8"/>
                </a:cubicBezTo>
                <a:cubicBezTo>
                  <a:pt x="68" y="8"/>
                  <a:pt x="66" y="8"/>
                  <a:pt x="64" y="8"/>
                </a:cubicBezTo>
                <a:cubicBezTo>
                  <a:pt x="61" y="8"/>
                  <a:pt x="59" y="8"/>
                  <a:pt x="57" y="8"/>
                </a:cubicBezTo>
                <a:cubicBezTo>
                  <a:pt x="56" y="5"/>
                  <a:pt x="56" y="3"/>
                  <a:pt x="55" y="0"/>
                </a:cubicBezTo>
                <a:cubicBezTo>
                  <a:pt x="52" y="0"/>
                  <a:pt x="50" y="1"/>
                  <a:pt x="47" y="2"/>
                </a:cubicBezTo>
                <a:cubicBezTo>
                  <a:pt x="47" y="4"/>
                  <a:pt x="48" y="7"/>
                  <a:pt x="49" y="10"/>
                </a:cubicBezTo>
                <a:cubicBezTo>
                  <a:pt x="46" y="10"/>
                  <a:pt x="44" y="11"/>
                  <a:pt x="42" y="12"/>
                </a:cubicBezTo>
                <a:cubicBezTo>
                  <a:pt x="40" y="13"/>
                  <a:pt x="38" y="14"/>
                  <a:pt x="36" y="15"/>
                </a:cubicBezTo>
                <a:cubicBezTo>
                  <a:pt x="34" y="13"/>
                  <a:pt x="33" y="10"/>
                  <a:pt x="31" y="8"/>
                </a:cubicBezTo>
                <a:cubicBezTo>
                  <a:pt x="29" y="10"/>
                  <a:pt x="27" y="11"/>
                  <a:pt x="24" y="13"/>
                </a:cubicBezTo>
                <a:cubicBezTo>
                  <a:pt x="26" y="15"/>
                  <a:pt x="27" y="17"/>
                  <a:pt x="29" y="20"/>
                </a:cubicBezTo>
                <a:cubicBezTo>
                  <a:pt x="27" y="21"/>
                  <a:pt x="25" y="23"/>
                  <a:pt x="24" y="24"/>
                </a:cubicBezTo>
                <a:cubicBezTo>
                  <a:pt x="22" y="26"/>
                  <a:pt x="21" y="27"/>
                  <a:pt x="19" y="29"/>
                </a:cubicBezTo>
                <a:cubicBezTo>
                  <a:pt x="17" y="28"/>
                  <a:pt x="15" y="26"/>
                  <a:pt x="12" y="25"/>
                </a:cubicBezTo>
                <a:cubicBezTo>
                  <a:pt x="11" y="27"/>
                  <a:pt x="9" y="29"/>
                  <a:pt x="8" y="32"/>
                </a:cubicBezTo>
                <a:cubicBezTo>
                  <a:pt x="10" y="33"/>
                  <a:pt x="12" y="35"/>
                  <a:pt x="15" y="36"/>
                </a:cubicBezTo>
                <a:cubicBezTo>
                  <a:pt x="13" y="38"/>
                  <a:pt x="12" y="40"/>
                  <a:pt x="12" y="42"/>
                </a:cubicBezTo>
                <a:cubicBezTo>
                  <a:pt x="11" y="45"/>
                  <a:pt x="10" y="47"/>
                  <a:pt x="9" y="49"/>
                </a:cubicBezTo>
                <a:cubicBezTo>
                  <a:pt x="7" y="48"/>
                  <a:pt x="4" y="48"/>
                  <a:pt x="1" y="47"/>
                </a:cubicBezTo>
                <a:cubicBezTo>
                  <a:pt x="1" y="50"/>
                  <a:pt x="0" y="53"/>
                  <a:pt x="0" y="55"/>
                </a:cubicBezTo>
                <a:cubicBezTo>
                  <a:pt x="2" y="56"/>
                  <a:pt x="5" y="57"/>
                  <a:pt x="8" y="57"/>
                </a:cubicBezTo>
                <a:cubicBezTo>
                  <a:pt x="7" y="59"/>
                  <a:pt x="7" y="62"/>
                  <a:pt x="7" y="64"/>
                </a:cubicBezTo>
                <a:cubicBezTo>
                  <a:pt x="7" y="66"/>
                  <a:pt x="7" y="69"/>
                  <a:pt x="8" y="71"/>
                </a:cubicBezTo>
                <a:cubicBezTo>
                  <a:pt x="5" y="71"/>
                  <a:pt x="2" y="72"/>
                  <a:pt x="0" y="72"/>
                </a:cubicBezTo>
                <a:cubicBezTo>
                  <a:pt x="0" y="75"/>
                  <a:pt x="1" y="78"/>
                  <a:pt x="1" y="80"/>
                </a:cubicBezTo>
                <a:cubicBezTo>
                  <a:pt x="4" y="80"/>
                  <a:pt x="7" y="80"/>
                  <a:pt x="9" y="79"/>
                </a:cubicBezTo>
                <a:cubicBezTo>
                  <a:pt x="10" y="81"/>
                  <a:pt x="11" y="83"/>
                  <a:pt x="12" y="85"/>
                </a:cubicBezTo>
                <a:cubicBezTo>
                  <a:pt x="12" y="88"/>
                  <a:pt x="13" y="90"/>
                  <a:pt x="15" y="92"/>
                </a:cubicBezTo>
                <a:cubicBezTo>
                  <a:pt x="12" y="93"/>
                  <a:pt x="10" y="95"/>
                  <a:pt x="8" y="96"/>
                </a:cubicBezTo>
                <a:cubicBezTo>
                  <a:pt x="9" y="99"/>
                  <a:pt x="11" y="101"/>
                  <a:pt x="12" y="103"/>
                </a:cubicBezTo>
                <a:cubicBezTo>
                  <a:pt x="15" y="102"/>
                  <a:pt x="17" y="100"/>
                  <a:pt x="19" y="99"/>
                </a:cubicBezTo>
                <a:cubicBezTo>
                  <a:pt x="21" y="100"/>
                  <a:pt x="22" y="102"/>
                  <a:pt x="24" y="104"/>
                </a:cubicBezTo>
                <a:cubicBezTo>
                  <a:pt x="25" y="105"/>
                  <a:pt x="27" y="107"/>
                  <a:pt x="29" y="108"/>
                </a:cubicBezTo>
                <a:cubicBezTo>
                  <a:pt x="27" y="111"/>
                  <a:pt x="26" y="113"/>
                  <a:pt x="24" y="115"/>
                </a:cubicBezTo>
                <a:cubicBezTo>
                  <a:pt x="27" y="117"/>
                  <a:pt x="29" y="118"/>
                  <a:pt x="31" y="120"/>
                </a:cubicBezTo>
                <a:cubicBezTo>
                  <a:pt x="33" y="117"/>
                  <a:pt x="34" y="115"/>
                  <a:pt x="36" y="113"/>
                </a:cubicBezTo>
                <a:cubicBezTo>
                  <a:pt x="38" y="114"/>
                  <a:pt x="40" y="115"/>
                  <a:pt x="42" y="116"/>
                </a:cubicBezTo>
                <a:cubicBezTo>
                  <a:pt x="44" y="117"/>
                  <a:pt x="46" y="118"/>
                  <a:pt x="49" y="118"/>
                </a:cubicBezTo>
                <a:cubicBezTo>
                  <a:pt x="48" y="121"/>
                  <a:pt x="47" y="124"/>
                  <a:pt x="47" y="126"/>
                </a:cubicBezTo>
                <a:cubicBezTo>
                  <a:pt x="50" y="127"/>
                  <a:pt x="52" y="127"/>
                  <a:pt x="55" y="128"/>
                </a:cubicBezTo>
                <a:cubicBezTo>
                  <a:pt x="56" y="125"/>
                  <a:pt x="56" y="122"/>
                  <a:pt x="57" y="120"/>
                </a:cubicBezTo>
                <a:cubicBezTo>
                  <a:pt x="59" y="120"/>
                  <a:pt x="61" y="120"/>
                  <a:pt x="64" y="120"/>
                </a:cubicBezTo>
                <a:cubicBezTo>
                  <a:pt x="66" y="120"/>
                  <a:pt x="68" y="120"/>
                  <a:pt x="70" y="120"/>
                </a:cubicBezTo>
                <a:cubicBezTo>
                  <a:pt x="71" y="122"/>
                  <a:pt x="72" y="125"/>
                  <a:pt x="72" y="128"/>
                </a:cubicBezTo>
                <a:cubicBezTo>
                  <a:pt x="75" y="127"/>
                  <a:pt x="77" y="127"/>
                  <a:pt x="80" y="126"/>
                </a:cubicBezTo>
                <a:cubicBezTo>
                  <a:pt x="80" y="124"/>
                  <a:pt x="79" y="121"/>
                  <a:pt x="79" y="118"/>
                </a:cubicBezTo>
                <a:cubicBezTo>
                  <a:pt x="81" y="118"/>
                  <a:pt x="83" y="117"/>
                  <a:pt x="85" y="116"/>
                </a:cubicBezTo>
                <a:cubicBezTo>
                  <a:pt x="87" y="115"/>
                  <a:pt x="89" y="114"/>
                  <a:pt x="91" y="113"/>
                </a:cubicBezTo>
                <a:cubicBezTo>
                  <a:pt x="93" y="115"/>
                  <a:pt x="94" y="117"/>
                  <a:pt x="96" y="120"/>
                </a:cubicBezTo>
                <a:cubicBezTo>
                  <a:pt x="98" y="118"/>
                  <a:pt x="101" y="117"/>
                  <a:pt x="103" y="115"/>
                </a:cubicBezTo>
                <a:cubicBezTo>
                  <a:pt x="101" y="113"/>
                  <a:pt x="100" y="111"/>
                  <a:pt x="98" y="108"/>
                </a:cubicBezTo>
                <a:cubicBezTo>
                  <a:pt x="100" y="107"/>
                  <a:pt x="102" y="105"/>
                  <a:pt x="103" y="104"/>
                </a:cubicBezTo>
                <a:cubicBezTo>
                  <a:pt x="105" y="102"/>
                  <a:pt x="106" y="100"/>
                  <a:pt x="108" y="99"/>
                </a:cubicBezTo>
                <a:cubicBezTo>
                  <a:pt x="110" y="100"/>
                  <a:pt x="112" y="102"/>
                  <a:pt x="115" y="103"/>
                </a:cubicBezTo>
                <a:cubicBezTo>
                  <a:pt x="116" y="101"/>
                  <a:pt x="118" y="99"/>
                  <a:pt x="119" y="96"/>
                </a:cubicBezTo>
                <a:cubicBezTo>
                  <a:pt x="117" y="95"/>
                  <a:pt x="115" y="93"/>
                  <a:pt x="113" y="92"/>
                </a:cubicBezTo>
                <a:cubicBezTo>
                  <a:pt x="114" y="90"/>
                  <a:pt x="115" y="88"/>
                  <a:pt x="116" y="85"/>
                </a:cubicBezTo>
                <a:cubicBezTo>
                  <a:pt x="116" y="83"/>
                  <a:pt x="117" y="81"/>
                  <a:pt x="118" y="79"/>
                </a:cubicBezTo>
                <a:cubicBezTo>
                  <a:pt x="120" y="80"/>
                  <a:pt x="123" y="80"/>
                  <a:pt x="126" y="80"/>
                </a:cubicBezTo>
                <a:cubicBezTo>
                  <a:pt x="127" y="78"/>
                  <a:pt x="127" y="75"/>
                  <a:pt x="127" y="72"/>
                </a:cubicBezTo>
                <a:cubicBezTo>
                  <a:pt x="125" y="72"/>
                  <a:pt x="122" y="71"/>
                  <a:pt x="119" y="71"/>
                </a:cubicBezTo>
                <a:cubicBezTo>
                  <a:pt x="120" y="69"/>
                  <a:pt x="120" y="66"/>
                  <a:pt x="120" y="64"/>
                </a:cubicBezTo>
                <a:close/>
                <a:moveTo>
                  <a:pt x="111" y="62"/>
                </a:moveTo>
                <a:cubicBezTo>
                  <a:pt x="101" y="62"/>
                  <a:pt x="101" y="62"/>
                  <a:pt x="101" y="62"/>
                </a:cubicBezTo>
                <a:cubicBezTo>
                  <a:pt x="101" y="56"/>
                  <a:pt x="99" y="52"/>
                  <a:pt x="97" y="47"/>
                </a:cubicBezTo>
                <a:cubicBezTo>
                  <a:pt x="106" y="42"/>
                  <a:pt x="106" y="42"/>
                  <a:pt x="106" y="42"/>
                </a:cubicBezTo>
                <a:cubicBezTo>
                  <a:pt x="107" y="43"/>
                  <a:pt x="107" y="44"/>
                  <a:pt x="108" y="46"/>
                </a:cubicBezTo>
                <a:cubicBezTo>
                  <a:pt x="110" y="51"/>
                  <a:pt x="111" y="56"/>
                  <a:pt x="111" y="62"/>
                </a:cubicBezTo>
                <a:close/>
                <a:moveTo>
                  <a:pt x="97" y="30"/>
                </a:moveTo>
                <a:cubicBezTo>
                  <a:pt x="100" y="32"/>
                  <a:pt x="102" y="35"/>
                  <a:pt x="104" y="38"/>
                </a:cubicBezTo>
                <a:cubicBezTo>
                  <a:pt x="95" y="43"/>
                  <a:pt x="95" y="43"/>
                  <a:pt x="95" y="43"/>
                </a:cubicBezTo>
                <a:cubicBezTo>
                  <a:pt x="92" y="39"/>
                  <a:pt x="89" y="35"/>
                  <a:pt x="84" y="33"/>
                </a:cubicBezTo>
                <a:cubicBezTo>
                  <a:pt x="89" y="24"/>
                  <a:pt x="89" y="24"/>
                  <a:pt x="89" y="24"/>
                </a:cubicBezTo>
                <a:cubicBezTo>
                  <a:pt x="92" y="25"/>
                  <a:pt x="95" y="28"/>
                  <a:pt x="97" y="30"/>
                </a:cubicBezTo>
                <a:close/>
                <a:moveTo>
                  <a:pt x="55" y="78"/>
                </a:moveTo>
                <a:cubicBezTo>
                  <a:pt x="50" y="76"/>
                  <a:pt x="47" y="70"/>
                  <a:pt x="47" y="64"/>
                </a:cubicBezTo>
                <a:cubicBezTo>
                  <a:pt x="47" y="58"/>
                  <a:pt x="50" y="52"/>
                  <a:pt x="55" y="49"/>
                </a:cubicBezTo>
                <a:cubicBezTo>
                  <a:pt x="60" y="47"/>
                  <a:pt x="67" y="47"/>
                  <a:pt x="72" y="49"/>
                </a:cubicBezTo>
                <a:cubicBezTo>
                  <a:pt x="77" y="52"/>
                  <a:pt x="80" y="58"/>
                  <a:pt x="80" y="64"/>
                </a:cubicBezTo>
                <a:cubicBezTo>
                  <a:pt x="80" y="70"/>
                  <a:pt x="77" y="76"/>
                  <a:pt x="72" y="78"/>
                </a:cubicBezTo>
                <a:cubicBezTo>
                  <a:pt x="67" y="81"/>
                  <a:pt x="60" y="81"/>
                  <a:pt x="55" y="78"/>
                </a:cubicBezTo>
                <a:close/>
                <a:moveTo>
                  <a:pt x="82" y="44"/>
                </a:moveTo>
                <a:cubicBezTo>
                  <a:pt x="80" y="45"/>
                  <a:pt x="77" y="46"/>
                  <a:pt x="75" y="44"/>
                </a:cubicBezTo>
                <a:cubicBezTo>
                  <a:pt x="73" y="43"/>
                  <a:pt x="72" y="41"/>
                  <a:pt x="72" y="38"/>
                </a:cubicBezTo>
                <a:cubicBezTo>
                  <a:pt x="71" y="37"/>
                  <a:pt x="71" y="36"/>
                  <a:pt x="72" y="36"/>
                </a:cubicBezTo>
                <a:cubicBezTo>
                  <a:pt x="76" y="37"/>
                  <a:pt x="81" y="40"/>
                  <a:pt x="84" y="43"/>
                </a:cubicBezTo>
                <a:cubicBezTo>
                  <a:pt x="83" y="43"/>
                  <a:pt x="83" y="44"/>
                  <a:pt x="82" y="44"/>
                </a:cubicBezTo>
                <a:close/>
                <a:moveTo>
                  <a:pt x="56" y="36"/>
                </a:moveTo>
                <a:cubicBezTo>
                  <a:pt x="56" y="36"/>
                  <a:pt x="56" y="37"/>
                  <a:pt x="56" y="38"/>
                </a:cubicBezTo>
                <a:cubicBezTo>
                  <a:pt x="55" y="41"/>
                  <a:pt x="55" y="43"/>
                  <a:pt x="52" y="44"/>
                </a:cubicBezTo>
                <a:cubicBezTo>
                  <a:pt x="50" y="46"/>
                  <a:pt x="48" y="45"/>
                  <a:pt x="45" y="44"/>
                </a:cubicBezTo>
                <a:cubicBezTo>
                  <a:pt x="44" y="44"/>
                  <a:pt x="44" y="43"/>
                  <a:pt x="43" y="43"/>
                </a:cubicBezTo>
                <a:cubicBezTo>
                  <a:pt x="47" y="39"/>
                  <a:pt x="51" y="37"/>
                  <a:pt x="56" y="36"/>
                </a:cubicBezTo>
                <a:close/>
                <a:moveTo>
                  <a:pt x="34" y="64"/>
                </a:moveTo>
                <a:cubicBezTo>
                  <a:pt x="34" y="61"/>
                  <a:pt x="35" y="59"/>
                  <a:pt x="35" y="57"/>
                </a:cubicBezTo>
                <a:cubicBezTo>
                  <a:pt x="36" y="57"/>
                  <a:pt x="37" y="58"/>
                  <a:pt x="37" y="58"/>
                </a:cubicBezTo>
                <a:cubicBezTo>
                  <a:pt x="39" y="60"/>
                  <a:pt x="41" y="61"/>
                  <a:pt x="41" y="64"/>
                </a:cubicBezTo>
                <a:cubicBezTo>
                  <a:pt x="41" y="67"/>
                  <a:pt x="39" y="68"/>
                  <a:pt x="37" y="70"/>
                </a:cubicBezTo>
                <a:cubicBezTo>
                  <a:pt x="37" y="70"/>
                  <a:pt x="36" y="71"/>
                  <a:pt x="35" y="71"/>
                </a:cubicBezTo>
                <a:cubicBezTo>
                  <a:pt x="35" y="69"/>
                  <a:pt x="34" y="66"/>
                  <a:pt x="34" y="64"/>
                </a:cubicBezTo>
                <a:close/>
                <a:moveTo>
                  <a:pt x="45" y="84"/>
                </a:moveTo>
                <a:cubicBezTo>
                  <a:pt x="48" y="83"/>
                  <a:pt x="50" y="82"/>
                  <a:pt x="52" y="84"/>
                </a:cubicBezTo>
                <a:cubicBezTo>
                  <a:pt x="55" y="85"/>
                  <a:pt x="55" y="87"/>
                  <a:pt x="56" y="90"/>
                </a:cubicBezTo>
                <a:cubicBezTo>
                  <a:pt x="56" y="90"/>
                  <a:pt x="56" y="91"/>
                  <a:pt x="56" y="92"/>
                </a:cubicBezTo>
                <a:cubicBezTo>
                  <a:pt x="51" y="91"/>
                  <a:pt x="47" y="88"/>
                  <a:pt x="43" y="85"/>
                </a:cubicBezTo>
                <a:cubicBezTo>
                  <a:pt x="44" y="84"/>
                  <a:pt x="45" y="84"/>
                  <a:pt x="45" y="84"/>
                </a:cubicBezTo>
                <a:close/>
                <a:moveTo>
                  <a:pt x="71" y="92"/>
                </a:moveTo>
                <a:cubicBezTo>
                  <a:pt x="71" y="91"/>
                  <a:pt x="71" y="90"/>
                  <a:pt x="72" y="90"/>
                </a:cubicBezTo>
                <a:cubicBezTo>
                  <a:pt x="72" y="87"/>
                  <a:pt x="73" y="85"/>
                  <a:pt x="75" y="84"/>
                </a:cubicBezTo>
                <a:cubicBezTo>
                  <a:pt x="77" y="82"/>
                  <a:pt x="80" y="83"/>
                  <a:pt x="82" y="84"/>
                </a:cubicBezTo>
                <a:cubicBezTo>
                  <a:pt x="83" y="84"/>
                  <a:pt x="83" y="84"/>
                  <a:pt x="84" y="85"/>
                </a:cubicBezTo>
                <a:cubicBezTo>
                  <a:pt x="80" y="88"/>
                  <a:pt x="76" y="91"/>
                  <a:pt x="71" y="92"/>
                </a:cubicBezTo>
                <a:close/>
                <a:moveTo>
                  <a:pt x="93" y="64"/>
                </a:moveTo>
                <a:cubicBezTo>
                  <a:pt x="93" y="66"/>
                  <a:pt x="92" y="69"/>
                  <a:pt x="92" y="71"/>
                </a:cubicBezTo>
                <a:cubicBezTo>
                  <a:pt x="91" y="71"/>
                  <a:pt x="90" y="70"/>
                  <a:pt x="90" y="70"/>
                </a:cubicBezTo>
                <a:cubicBezTo>
                  <a:pt x="88" y="68"/>
                  <a:pt x="86" y="67"/>
                  <a:pt x="86" y="64"/>
                </a:cubicBezTo>
                <a:cubicBezTo>
                  <a:pt x="86" y="61"/>
                  <a:pt x="88" y="60"/>
                  <a:pt x="90" y="58"/>
                </a:cubicBezTo>
                <a:cubicBezTo>
                  <a:pt x="91" y="58"/>
                  <a:pt x="91" y="57"/>
                  <a:pt x="92" y="57"/>
                </a:cubicBezTo>
                <a:cubicBezTo>
                  <a:pt x="93" y="59"/>
                  <a:pt x="93" y="61"/>
                  <a:pt x="93" y="64"/>
                </a:cubicBezTo>
                <a:close/>
                <a:moveTo>
                  <a:pt x="82" y="20"/>
                </a:moveTo>
                <a:cubicBezTo>
                  <a:pt x="83" y="20"/>
                  <a:pt x="84" y="21"/>
                  <a:pt x="86" y="21"/>
                </a:cubicBezTo>
                <a:cubicBezTo>
                  <a:pt x="80" y="30"/>
                  <a:pt x="80" y="30"/>
                  <a:pt x="80" y="30"/>
                </a:cubicBezTo>
                <a:cubicBezTo>
                  <a:pt x="76" y="28"/>
                  <a:pt x="71" y="27"/>
                  <a:pt x="66" y="26"/>
                </a:cubicBezTo>
                <a:cubicBezTo>
                  <a:pt x="66" y="16"/>
                  <a:pt x="66" y="16"/>
                  <a:pt x="66" y="16"/>
                </a:cubicBezTo>
                <a:cubicBezTo>
                  <a:pt x="71" y="16"/>
                  <a:pt x="77" y="18"/>
                  <a:pt x="82" y="20"/>
                </a:cubicBezTo>
                <a:close/>
                <a:moveTo>
                  <a:pt x="45" y="20"/>
                </a:moveTo>
                <a:cubicBezTo>
                  <a:pt x="50" y="18"/>
                  <a:pt x="56" y="16"/>
                  <a:pt x="61" y="16"/>
                </a:cubicBezTo>
                <a:cubicBezTo>
                  <a:pt x="61" y="26"/>
                  <a:pt x="61" y="26"/>
                  <a:pt x="61" y="26"/>
                </a:cubicBezTo>
                <a:cubicBezTo>
                  <a:pt x="56" y="27"/>
                  <a:pt x="51" y="28"/>
                  <a:pt x="47" y="30"/>
                </a:cubicBezTo>
                <a:cubicBezTo>
                  <a:pt x="42" y="21"/>
                  <a:pt x="42" y="21"/>
                  <a:pt x="42" y="21"/>
                </a:cubicBezTo>
                <a:cubicBezTo>
                  <a:pt x="43" y="21"/>
                  <a:pt x="44" y="20"/>
                  <a:pt x="45" y="20"/>
                </a:cubicBezTo>
                <a:close/>
                <a:moveTo>
                  <a:pt x="30" y="30"/>
                </a:moveTo>
                <a:cubicBezTo>
                  <a:pt x="32" y="28"/>
                  <a:pt x="35" y="25"/>
                  <a:pt x="38" y="24"/>
                </a:cubicBezTo>
                <a:cubicBezTo>
                  <a:pt x="43" y="33"/>
                  <a:pt x="43" y="33"/>
                  <a:pt x="43" y="33"/>
                </a:cubicBezTo>
                <a:cubicBezTo>
                  <a:pt x="39" y="35"/>
                  <a:pt x="35" y="39"/>
                  <a:pt x="32" y="43"/>
                </a:cubicBezTo>
                <a:cubicBezTo>
                  <a:pt x="23" y="38"/>
                  <a:pt x="23" y="38"/>
                  <a:pt x="23" y="38"/>
                </a:cubicBezTo>
                <a:cubicBezTo>
                  <a:pt x="25" y="35"/>
                  <a:pt x="27" y="32"/>
                  <a:pt x="30" y="30"/>
                </a:cubicBezTo>
                <a:close/>
                <a:moveTo>
                  <a:pt x="21" y="42"/>
                </a:moveTo>
                <a:cubicBezTo>
                  <a:pt x="30" y="47"/>
                  <a:pt x="30" y="47"/>
                  <a:pt x="30" y="47"/>
                </a:cubicBezTo>
                <a:cubicBezTo>
                  <a:pt x="28" y="52"/>
                  <a:pt x="26" y="56"/>
                  <a:pt x="2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56"/>
                  <a:pt x="17" y="51"/>
                  <a:pt x="19" y="46"/>
                </a:cubicBezTo>
                <a:cubicBezTo>
                  <a:pt x="20" y="44"/>
                  <a:pt x="20" y="43"/>
                  <a:pt x="21" y="42"/>
                </a:cubicBezTo>
                <a:close/>
                <a:moveTo>
                  <a:pt x="16" y="66"/>
                </a:moveTo>
                <a:cubicBezTo>
                  <a:pt x="26" y="66"/>
                  <a:pt x="26" y="66"/>
                  <a:pt x="26" y="66"/>
                </a:cubicBezTo>
                <a:cubicBezTo>
                  <a:pt x="26" y="71"/>
                  <a:pt x="28" y="76"/>
                  <a:pt x="30" y="8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5"/>
                  <a:pt x="20" y="84"/>
                  <a:pt x="19" y="82"/>
                </a:cubicBezTo>
                <a:cubicBezTo>
                  <a:pt x="17" y="77"/>
                  <a:pt x="16" y="72"/>
                  <a:pt x="16" y="66"/>
                </a:cubicBezTo>
                <a:close/>
                <a:moveTo>
                  <a:pt x="30" y="98"/>
                </a:moveTo>
                <a:cubicBezTo>
                  <a:pt x="27" y="95"/>
                  <a:pt x="25" y="93"/>
                  <a:pt x="23" y="90"/>
                </a:cubicBezTo>
                <a:cubicBezTo>
                  <a:pt x="32" y="85"/>
                  <a:pt x="32" y="85"/>
                  <a:pt x="32" y="85"/>
                </a:cubicBezTo>
                <a:cubicBezTo>
                  <a:pt x="35" y="89"/>
                  <a:pt x="39" y="92"/>
                  <a:pt x="43" y="95"/>
                </a:cubicBezTo>
                <a:cubicBezTo>
                  <a:pt x="38" y="104"/>
                  <a:pt x="38" y="104"/>
                  <a:pt x="38" y="104"/>
                </a:cubicBezTo>
                <a:cubicBezTo>
                  <a:pt x="35" y="102"/>
                  <a:pt x="32" y="100"/>
                  <a:pt x="30" y="98"/>
                </a:cubicBezTo>
                <a:close/>
                <a:moveTo>
                  <a:pt x="45" y="108"/>
                </a:moveTo>
                <a:cubicBezTo>
                  <a:pt x="44" y="108"/>
                  <a:pt x="43" y="107"/>
                  <a:pt x="42" y="107"/>
                </a:cubicBezTo>
                <a:cubicBezTo>
                  <a:pt x="47" y="97"/>
                  <a:pt x="47" y="97"/>
                  <a:pt x="47" y="97"/>
                </a:cubicBezTo>
                <a:cubicBezTo>
                  <a:pt x="51" y="100"/>
                  <a:pt x="56" y="101"/>
                  <a:pt x="61" y="101"/>
                </a:cubicBezTo>
                <a:cubicBezTo>
                  <a:pt x="61" y="112"/>
                  <a:pt x="61" y="112"/>
                  <a:pt x="61" y="112"/>
                </a:cubicBezTo>
                <a:cubicBezTo>
                  <a:pt x="56" y="112"/>
                  <a:pt x="50" y="110"/>
                  <a:pt x="45" y="108"/>
                </a:cubicBezTo>
                <a:close/>
                <a:moveTo>
                  <a:pt x="82" y="108"/>
                </a:moveTo>
                <a:cubicBezTo>
                  <a:pt x="77" y="110"/>
                  <a:pt x="71" y="112"/>
                  <a:pt x="66" y="112"/>
                </a:cubicBezTo>
                <a:cubicBezTo>
                  <a:pt x="66" y="101"/>
                  <a:pt x="66" y="101"/>
                  <a:pt x="66" y="101"/>
                </a:cubicBezTo>
                <a:cubicBezTo>
                  <a:pt x="71" y="101"/>
                  <a:pt x="76" y="100"/>
                  <a:pt x="80" y="97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4" y="107"/>
                  <a:pt x="83" y="108"/>
                  <a:pt x="82" y="108"/>
                </a:cubicBezTo>
                <a:close/>
                <a:moveTo>
                  <a:pt x="97" y="98"/>
                </a:moveTo>
                <a:cubicBezTo>
                  <a:pt x="95" y="100"/>
                  <a:pt x="92" y="102"/>
                  <a:pt x="89" y="104"/>
                </a:cubicBezTo>
                <a:cubicBezTo>
                  <a:pt x="84" y="95"/>
                  <a:pt x="84" y="95"/>
                  <a:pt x="84" y="95"/>
                </a:cubicBezTo>
                <a:cubicBezTo>
                  <a:pt x="88" y="92"/>
                  <a:pt x="92" y="89"/>
                  <a:pt x="95" y="85"/>
                </a:cubicBezTo>
                <a:cubicBezTo>
                  <a:pt x="104" y="90"/>
                  <a:pt x="104" y="90"/>
                  <a:pt x="104" y="90"/>
                </a:cubicBezTo>
                <a:cubicBezTo>
                  <a:pt x="102" y="93"/>
                  <a:pt x="100" y="95"/>
                  <a:pt x="97" y="98"/>
                </a:cubicBezTo>
                <a:close/>
                <a:moveTo>
                  <a:pt x="106" y="86"/>
                </a:moveTo>
                <a:cubicBezTo>
                  <a:pt x="97" y="81"/>
                  <a:pt x="97" y="81"/>
                  <a:pt x="97" y="81"/>
                </a:cubicBezTo>
                <a:cubicBezTo>
                  <a:pt x="99" y="76"/>
                  <a:pt x="101" y="71"/>
                  <a:pt x="101" y="66"/>
                </a:cubicBezTo>
                <a:cubicBezTo>
                  <a:pt x="111" y="66"/>
                  <a:pt x="111" y="66"/>
                  <a:pt x="111" y="66"/>
                </a:cubicBezTo>
                <a:cubicBezTo>
                  <a:pt x="111" y="72"/>
                  <a:pt x="110" y="77"/>
                  <a:pt x="108" y="82"/>
                </a:cubicBezTo>
                <a:cubicBezTo>
                  <a:pt x="107" y="84"/>
                  <a:pt x="107" y="85"/>
                  <a:pt x="106" y="86"/>
                </a:cubicBezTo>
                <a:close/>
              </a:path>
            </a:pathLst>
          </a:custGeom>
          <a:solidFill>
            <a:schemeClr val="bg1">
              <a:lumMod val="85000"/>
              <a:alpha val="42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5" name="Freeform 512"/>
          <p:cNvSpPr>
            <a:spLocks noEditPoints="1"/>
          </p:cNvSpPr>
          <p:nvPr/>
        </p:nvSpPr>
        <p:spPr bwMode="auto">
          <a:xfrm>
            <a:off x="12125738" y="6391658"/>
            <a:ext cx="646919" cy="689827"/>
          </a:xfrm>
          <a:custGeom>
            <a:avLst/>
            <a:gdLst>
              <a:gd name="T0" fmla="*/ 29 w 29"/>
              <a:gd name="T1" fmla="*/ 16 h 31"/>
              <a:gd name="T2" fmla="*/ 22 w 29"/>
              <a:gd name="T3" fmla="*/ 3 h 31"/>
              <a:gd name="T4" fmla="*/ 7 w 29"/>
              <a:gd name="T5" fmla="*/ 3 h 31"/>
              <a:gd name="T6" fmla="*/ 0 w 29"/>
              <a:gd name="T7" fmla="*/ 16 h 31"/>
              <a:gd name="T8" fmla="*/ 7 w 29"/>
              <a:gd name="T9" fmla="*/ 29 h 31"/>
              <a:gd name="T10" fmla="*/ 22 w 29"/>
              <a:gd name="T11" fmla="*/ 29 h 31"/>
              <a:gd name="T12" fmla="*/ 29 w 29"/>
              <a:gd name="T13" fmla="*/ 16 h 31"/>
              <a:gd name="T14" fmla="*/ 19 w 29"/>
              <a:gd name="T15" fmla="*/ 23 h 31"/>
              <a:gd name="T16" fmla="*/ 10 w 29"/>
              <a:gd name="T17" fmla="*/ 23 h 31"/>
              <a:gd name="T18" fmla="*/ 6 w 29"/>
              <a:gd name="T19" fmla="*/ 16 h 31"/>
              <a:gd name="T20" fmla="*/ 10 w 29"/>
              <a:gd name="T21" fmla="*/ 9 h 31"/>
              <a:gd name="T22" fmla="*/ 19 w 29"/>
              <a:gd name="T23" fmla="*/ 9 h 31"/>
              <a:gd name="T24" fmla="*/ 23 w 29"/>
              <a:gd name="T25" fmla="*/ 16 h 31"/>
              <a:gd name="T26" fmla="*/ 19 w 29"/>
              <a:gd name="T27" fmla="*/ 2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9" h="31">
                <a:moveTo>
                  <a:pt x="29" y="16"/>
                </a:moveTo>
                <a:cubicBezTo>
                  <a:pt x="29" y="11"/>
                  <a:pt x="27" y="6"/>
                  <a:pt x="22" y="3"/>
                </a:cubicBezTo>
                <a:cubicBezTo>
                  <a:pt x="18" y="0"/>
                  <a:pt x="12" y="0"/>
                  <a:pt x="7" y="3"/>
                </a:cubicBezTo>
                <a:cubicBezTo>
                  <a:pt x="3" y="6"/>
                  <a:pt x="0" y="11"/>
                  <a:pt x="0" y="16"/>
                </a:cubicBezTo>
                <a:cubicBezTo>
                  <a:pt x="0" y="21"/>
                  <a:pt x="3" y="26"/>
                  <a:pt x="7" y="29"/>
                </a:cubicBezTo>
                <a:cubicBezTo>
                  <a:pt x="12" y="31"/>
                  <a:pt x="18" y="31"/>
                  <a:pt x="22" y="29"/>
                </a:cubicBezTo>
                <a:cubicBezTo>
                  <a:pt x="27" y="26"/>
                  <a:pt x="29" y="21"/>
                  <a:pt x="29" y="16"/>
                </a:cubicBezTo>
                <a:close/>
                <a:moveTo>
                  <a:pt x="19" y="23"/>
                </a:moveTo>
                <a:cubicBezTo>
                  <a:pt x="16" y="25"/>
                  <a:pt x="13" y="25"/>
                  <a:pt x="10" y="23"/>
                </a:cubicBezTo>
                <a:cubicBezTo>
                  <a:pt x="8" y="22"/>
                  <a:pt x="6" y="19"/>
                  <a:pt x="6" y="16"/>
                </a:cubicBezTo>
                <a:cubicBezTo>
                  <a:pt x="6" y="13"/>
                  <a:pt x="8" y="10"/>
                  <a:pt x="10" y="9"/>
                </a:cubicBezTo>
                <a:cubicBezTo>
                  <a:pt x="13" y="7"/>
                  <a:pt x="16" y="7"/>
                  <a:pt x="19" y="9"/>
                </a:cubicBezTo>
                <a:cubicBezTo>
                  <a:pt x="21" y="10"/>
                  <a:pt x="23" y="13"/>
                  <a:pt x="23" y="16"/>
                </a:cubicBezTo>
                <a:cubicBezTo>
                  <a:pt x="23" y="19"/>
                  <a:pt x="21" y="22"/>
                  <a:pt x="19" y="23"/>
                </a:cubicBezTo>
                <a:close/>
              </a:path>
            </a:pathLst>
          </a:custGeom>
          <a:solidFill>
            <a:srgbClr val="F99D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6" name="Freeform 513"/>
          <p:cNvSpPr>
            <a:spLocks/>
          </p:cNvSpPr>
          <p:nvPr/>
        </p:nvSpPr>
        <p:spPr bwMode="auto">
          <a:xfrm>
            <a:off x="12455303" y="6415862"/>
            <a:ext cx="317353" cy="665624"/>
          </a:xfrm>
          <a:custGeom>
            <a:avLst/>
            <a:gdLst>
              <a:gd name="T0" fmla="*/ 7 w 14"/>
              <a:gd name="T1" fmla="*/ 2 h 30"/>
              <a:gd name="T2" fmla="*/ 0 w 14"/>
              <a:gd name="T3" fmla="*/ 0 h 30"/>
              <a:gd name="T4" fmla="*/ 0 w 14"/>
              <a:gd name="T5" fmla="*/ 6 h 30"/>
              <a:gd name="T6" fmla="*/ 4 w 14"/>
              <a:gd name="T7" fmla="*/ 8 h 30"/>
              <a:gd name="T8" fmla="*/ 8 w 14"/>
              <a:gd name="T9" fmla="*/ 15 h 30"/>
              <a:gd name="T10" fmla="*/ 4 w 14"/>
              <a:gd name="T11" fmla="*/ 22 h 30"/>
              <a:gd name="T12" fmla="*/ 0 w 14"/>
              <a:gd name="T13" fmla="*/ 23 h 30"/>
              <a:gd name="T14" fmla="*/ 0 w 14"/>
              <a:gd name="T15" fmla="*/ 30 h 30"/>
              <a:gd name="T16" fmla="*/ 7 w 14"/>
              <a:gd name="T17" fmla="*/ 28 h 30"/>
              <a:gd name="T18" fmla="*/ 14 w 14"/>
              <a:gd name="T19" fmla="*/ 15 h 30"/>
              <a:gd name="T20" fmla="*/ 7 w 14"/>
              <a:gd name="T21" fmla="*/ 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" h="30">
                <a:moveTo>
                  <a:pt x="7" y="2"/>
                </a:moveTo>
                <a:cubicBezTo>
                  <a:pt x="5" y="1"/>
                  <a:pt x="2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1" y="6"/>
                  <a:pt x="3" y="7"/>
                  <a:pt x="4" y="8"/>
                </a:cubicBezTo>
                <a:cubicBezTo>
                  <a:pt x="6" y="9"/>
                  <a:pt x="8" y="12"/>
                  <a:pt x="8" y="15"/>
                </a:cubicBezTo>
                <a:cubicBezTo>
                  <a:pt x="8" y="18"/>
                  <a:pt x="6" y="21"/>
                  <a:pt x="4" y="22"/>
                </a:cubicBezTo>
                <a:cubicBezTo>
                  <a:pt x="3" y="23"/>
                  <a:pt x="1" y="23"/>
                  <a:pt x="0" y="23"/>
                </a:cubicBezTo>
                <a:cubicBezTo>
                  <a:pt x="0" y="30"/>
                  <a:pt x="0" y="30"/>
                  <a:pt x="0" y="30"/>
                </a:cubicBezTo>
                <a:cubicBezTo>
                  <a:pt x="2" y="30"/>
                  <a:pt x="5" y="29"/>
                  <a:pt x="7" y="28"/>
                </a:cubicBezTo>
                <a:cubicBezTo>
                  <a:pt x="12" y="25"/>
                  <a:pt x="14" y="20"/>
                  <a:pt x="14" y="15"/>
                </a:cubicBezTo>
                <a:cubicBezTo>
                  <a:pt x="14" y="10"/>
                  <a:pt x="12" y="5"/>
                  <a:pt x="7" y="2"/>
                </a:cubicBezTo>
                <a:close/>
              </a:path>
            </a:pathLst>
          </a:custGeom>
          <a:solidFill>
            <a:srgbClr val="FDB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6" name="Rectangle 8418"/>
          <p:cNvSpPr>
            <a:spLocks noChangeArrowheads="1"/>
          </p:cNvSpPr>
          <p:nvPr/>
        </p:nvSpPr>
        <p:spPr bwMode="auto">
          <a:xfrm>
            <a:off x="-177000" y="930275"/>
            <a:ext cx="4672800" cy="60325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07" name="TextBox 706"/>
          <p:cNvSpPr txBox="1"/>
          <p:nvPr/>
        </p:nvSpPr>
        <p:spPr>
          <a:xfrm>
            <a:off x="19050" y="525959"/>
            <a:ext cx="5836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 RECOMMENDED PRIORITIES</a:t>
            </a:r>
            <a:endParaRPr lang="en-GB" sz="2000" b="1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GB" sz="2400" b="1" dirty="0" smtClean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537765" y="3268918"/>
            <a:ext cx="2552400" cy="2553289"/>
            <a:chOff x="6158406" y="4028679"/>
            <a:chExt cx="2552400" cy="2553289"/>
          </a:xfrm>
        </p:grpSpPr>
        <p:sp>
          <p:nvSpPr>
            <p:cNvPr id="27274" name="Freeform 282"/>
            <p:cNvSpPr>
              <a:spLocks/>
            </p:cNvSpPr>
            <p:nvPr/>
          </p:nvSpPr>
          <p:spPr bwMode="auto">
            <a:xfrm>
              <a:off x="8221982" y="4713051"/>
              <a:ext cx="50643" cy="174606"/>
            </a:xfrm>
            <a:custGeom>
              <a:avLst/>
              <a:gdLst>
                <a:gd name="T0" fmla="*/ 12 w 12"/>
                <a:gd name="T1" fmla="*/ 6 h 41"/>
                <a:gd name="T2" fmla="*/ 6 w 12"/>
                <a:gd name="T3" fmla="*/ 0 h 41"/>
                <a:gd name="T4" fmla="*/ 0 w 12"/>
                <a:gd name="T5" fmla="*/ 6 h 41"/>
                <a:gd name="T6" fmla="*/ 4 w 12"/>
                <a:gd name="T7" fmla="*/ 12 h 41"/>
                <a:gd name="T8" fmla="*/ 4 w 12"/>
                <a:gd name="T9" fmla="*/ 29 h 41"/>
                <a:gd name="T10" fmla="*/ 0 w 12"/>
                <a:gd name="T11" fmla="*/ 35 h 41"/>
                <a:gd name="T12" fmla="*/ 6 w 12"/>
                <a:gd name="T13" fmla="*/ 41 h 41"/>
                <a:gd name="T14" fmla="*/ 12 w 12"/>
                <a:gd name="T15" fmla="*/ 35 h 41"/>
                <a:gd name="T16" fmla="*/ 8 w 12"/>
                <a:gd name="T17" fmla="*/ 29 h 41"/>
                <a:gd name="T18" fmla="*/ 8 w 12"/>
                <a:gd name="T19" fmla="*/ 12 h 41"/>
                <a:gd name="T20" fmla="*/ 12 w 12"/>
                <a:gd name="T2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41">
                  <a:moveTo>
                    <a:pt x="12" y="6"/>
                  </a:moveTo>
                  <a:cubicBezTo>
                    <a:pt x="12" y="3"/>
                    <a:pt x="10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2" y="11"/>
                    <a:pt x="4" y="12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2" y="30"/>
                    <a:pt x="0" y="32"/>
                    <a:pt x="0" y="35"/>
                  </a:cubicBezTo>
                  <a:cubicBezTo>
                    <a:pt x="0" y="38"/>
                    <a:pt x="3" y="41"/>
                    <a:pt x="6" y="41"/>
                  </a:cubicBezTo>
                  <a:cubicBezTo>
                    <a:pt x="10" y="41"/>
                    <a:pt x="12" y="38"/>
                    <a:pt x="12" y="35"/>
                  </a:cubicBezTo>
                  <a:cubicBezTo>
                    <a:pt x="12" y="32"/>
                    <a:pt x="11" y="30"/>
                    <a:pt x="8" y="29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1" y="11"/>
                    <a:pt x="12" y="9"/>
                    <a:pt x="12" y="6"/>
                  </a:cubicBezTo>
                  <a:close/>
                </a:path>
              </a:pathLst>
            </a:custGeom>
            <a:solidFill>
              <a:srgbClr val="266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289" name="Freeform 297"/>
            <p:cNvSpPr>
              <a:spLocks/>
            </p:cNvSpPr>
            <p:nvPr/>
          </p:nvSpPr>
          <p:spPr bwMode="auto">
            <a:xfrm>
              <a:off x="7386375" y="4824394"/>
              <a:ext cx="508962" cy="420065"/>
            </a:xfrm>
            <a:custGeom>
              <a:avLst/>
              <a:gdLst>
                <a:gd name="T0" fmla="*/ 6 w 121"/>
                <a:gd name="T1" fmla="*/ 100 h 100"/>
                <a:gd name="T2" fmla="*/ 12 w 121"/>
                <a:gd name="T3" fmla="*/ 96 h 100"/>
                <a:gd name="T4" fmla="*/ 119 w 121"/>
                <a:gd name="T5" fmla="*/ 96 h 100"/>
                <a:gd name="T6" fmla="*/ 121 w 121"/>
                <a:gd name="T7" fmla="*/ 95 h 100"/>
                <a:gd name="T8" fmla="*/ 120 w 121"/>
                <a:gd name="T9" fmla="*/ 93 h 100"/>
                <a:gd name="T10" fmla="*/ 36 w 121"/>
                <a:gd name="T11" fmla="*/ 9 h 100"/>
                <a:gd name="T12" fmla="*/ 35 w 121"/>
                <a:gd name="T13" fmla="*/ 2 h 100"/>
                <a:gd name="T14" fmla="*/ 26 w 121"/>
                <a:gd name="T15" fmla="*/ 2 h 100"/>
                <a:gd name="T16" fmla="*/ 26 w 121"/>
                <a:gd name="T17" fmla="*/ 11 h 100"/>
                <a:gd name="T18" fmla="*/ 33 w 121"/>
                <a:gd name="T19" fmla="*/ 12 h 100"/>
                <a:gd name="T20" fmla="*/ 114 w 121"/>
                <a:gd name="T21" fmla="*/ 92 h 100"/>
                <a:gd name="T22" fmla="*/ 12 w 121"/>
                <a:gd name="T23" fmla="*/ 92 h 100"/>
                <a:gd name="T24" fmla="*/ 6 w 121"/>
                <a:gd name="T25" fmla="*/ 88 h 100"/>
                <a:gd name="T26" fmla="*/ 0 w 121"/>
                <a:gd name="T27" fmla="*/ 94 h 100"/>
                <a:gd name="T28" fmla="*/ 6 w 121"/>
                <a:gd name="T2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" h="100">
                  <a:moveTo>
                    <a:pt x="6" y="100"/>
                  </a:moveTo>
                  <a:cubicBezTo>
                    <a:pt x="9" y="100"/>
                    <a:pt x="11" y="99"/>
                    <a:pt x="12" y="96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20" y="96"/>
                    <a:pt x="120" y="96"/>
                    <a:pt x="121" y="95"/>
                  </a:cubicBezTo>
                  <a:cubicBezTo>
                    <a:pt x="121" y="94"/>
                    <a:pt x="121" y="93"/>
                    <a:pt x="120" y="93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7"/>
                    <a:pt x="37" y="4"/>
                    <a:pt x="35" y="2"/>
                  </a:cubicBezTo>
                  <a:cubicBezTo>
                    <a:pt x="33" y="0"/>
                    <a:pt x="29" y="0"/>
                    <a:pt x="26" y="2"/>
                  </a:cubicBezTo>
                  <a:cubicBezTo>
                    <a:pt x="24" y="4"/>
                    <a:pt x="24" y="8"/>
                    <a:pt x="26" y="11"/>
                  </a:cubicBezTo>
                  <a:cubicBezTo>
                    <a:pt x="28" y="12"/>
                    <a:pt x="31" y="13"/>
                    <a:pt x="33" y="12"/>
                  </a:cubicBezTo>
                  <a:cubicBezTo>
                    <a:pt x="114" y="92"/>
                    <a:pt x="114" y="92"/>
                    <a:pt x="114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1" y="90"/>
                    <a:pt x="9" y="88"/>
                    <a:pt x="6" y="88"/>
                  </a:cubicBezTo>
                  <a:cubicBezTo>
                    <a:pt x="3" y="88"/>
                    <a:pt x="0" y="91"/>
                    <a:pt x="0" y="94"/>
                  </a:cubicBezTo>
                  <a:cubicBezTo>
                    <a:pt x="0" y="98"/>
                    <a:pt x="3" y="100"/>
                    <a:pt x="6" y="100"/>
                  </a:cubicBezTo>
                  <a:close/>
                </a:path>
              </a:pathLst>
            </a:custGeom>
            <a:solidFill>
              <a:srgbClr val="266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290" name="Freeform 298"/>
            <p:cNvSpPr>
              <a:spLocks/>
            </p:cNvSpPr>
            <p:nvPr/>
          </p:nvSpPr>
          <p:spPr bwMode="auto">
            <a:xfrm>
              <a:off x="7401568" y="4907900"/>
              <a:ext cx="253214" cy="220155"/>
            </a:xfrm>
            <a:custGeom>
              <a:avLst/>
              <a:gdLst>
                <a:gd name="T0" fmla="*/ 6 w 60"/>
                <a:gd name="T1" fmla="*/ 52 h 52"/>
                <a:gd name="T2" fmla="*/ 12 w 60"/>
                <a:gd name="T3" fmla="*/ 48 h 52"/>
                <a:gd name="T4" fmla="*/ 58 w 60"/>
                <a:gd name="T5" fmla="*/ 48 h 52"/>
                <a:gd name="T6" fmla="*/ 59 w 60"/>
                <a:gd name="T7" fmla="*/ 47 h 52"/>
                <a:gd name="T8" fmla="*/ 59 w 60"/>
                <a:gd name="T9" fmla="*/ 44 h 52"/>
                <a:gd name="T10" fmla="*/ 24 w 60"/>
                <a:gd name="T11" fmla="*/ 9 h 52"/>
                <a:gd name="T12" fmla="*/ 22 w 60"/>
                <a:gd name="T13" fmla="*/ 2 h 52"/>
                <a:gd name="T14" fmla="*/ 14 w 60"/>
                <a:gd name="T15" fmla="*/ 2 h 52"/>
                <a:gd name="T16" fmla="*/ 14 w 60"/>
                <a:gd name="T17" fmla="*/ 11 h 52"/>
                <a:gd name="T18" fmla="*/ 21 w 60"/>
                <a:gd name="T19" fmla="*/ 12 h 52"/>
                <a:gd name="T20" fmla="*/ 53 w 60"/>
                <a:gd name="T21" fmla="*/ 44 h 52"/>
                <a:gd name="T22" fmla="*/ 12 w 60"/>
                <a:gd name="T23" fmla="*/ 44 h 52"/>
                <a:gd name="T24" fmla="*/ 6 w 60"/>
                <a:gd name="T25" fmla="*/ 40 h 52"/>
                <a:gd name="T26" fmla="*/ 0 w 60"/>
                <a:gd name="T27" fmla="*/ 46 h 52"/>
                <a:gd name="T28" fmla="*/ 6 w 60"/>
                <a:gd name="T2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2">
                  <a:moveTo>
                    <a:pt x="6" y="52"/>
                  </a:moveTo>
                  <a:cubicBezTo>
                    <a:pt x="9" y="52"/>
                    <a:pt x="11" y="50"/>
                    <a:pt x="12" y="48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58" y="48"/>
                    <a:pt x="59" y="47"/>
                    <a:pt x="59" y="47"/>
                  </a:cubicBezTo>
                  <a:cubicBezTo>
                    <a:pt x="60" y="46"/>
                    <a:pt x="60" y="45"/>
                    <a:pt x="59" y="44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7"/>
                    <a:pt x="24" y="4"/>
                    <a:pt x="22" y="2"/>
                  </a:cubicBezTo>
                  <a:cubicBezTo>
                    <a:pt x="20" y="0"/>
                    <a:pt x="16" y="0"/>
                    <a:pt x="14" y="2"/>
                  </a:cubicBezTo>
                  <a:cubicBezTo>
                    <a:pt x="12" y="4"/>
                    <a:pt x="12" y="8"/>
                    <a:pt x="14" y="11"/>
                  </a:cubicBezTo>
                  <a:cubicBezTo>
                    <a:pt x="16" y="12"/>
                    <a:pt x="19" y="13"/>
                    <a:pt x="21" y="1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41"/>
                    <a:pt x="9" y="40"/>
                    <a:pt x="6" y="40"/>
                  </a:cubicBezTo>
                  <a:cubicBezTo>
                    <a:pt x="3" y="40"/>
                    <a:pt x="0" y="42"/>
                    <a:pt x="0" y="46"/>
                  </a:cubicBezTo>
                  <a:cubicBezTo>
                    <a:pt x="0" y="49"/>
                    <a:pt x="3" y="52"/>
                    <a:pt x="6" y="52"/>
                  </a:cubicBezTo>
                  <a:close/>
                </a:path>
              </a:pathLst>
            </a:custGeom>
            <a:solidFill>
              <a:srgbClr val="266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293" name="Freeform 301"/>
            <p:cNvSpPr>
              <a:spLocks/>
            </p:cNvSpPr>
            <p:nvPr/>
          </p:nvSpPr>
          <p:spPr bwMode="auto">
            <a:xfrm>
              <a:off x="7406632" y="5555711"/>
              <a:ext cx="506429" cy="50610"/>
            </a:xfrm>
            <a:custGeom>
              <a:avLst/>
              <a:gdLst>
                <a:gd name="T0" fmla="*/ 108 w 120"/>
                <a:gd name="T1" fmla="*/ 8 h 12"/>
                <a:gd name="T2" fmla="*/ 114 w 120"/>
                <a:gd name="T3" fmla="*/ 12 h 12"/>
                <a:gd name="T4" fmla="*/ 120 w 120"/>
                <a:gd name="T5" fmla="*/ 6 h 12"/>
                <a:gd name="T6" fmla="*/ 114 w 120"/>
                <a:gd name="T7" fmla="*/ 0 h 12"/>
                <a:gd name="T8" fmla="*/ 108 w 120"/>
                <a:gd name="T9" fmla="*/ 4 h 12"/>
                <a:gd name="T10" fmla="*/ 12 w 120"/>
                <a:gd name="T11" fmla="*/ 4 h 12"/>
                <a:gd name="T12" fmla="*/ 6 w 120"/>
                <a:gd name="T13" fmla="*/ 0 h 12"/>
                <a:gd name="T14" fmla="*/ 0 w 120"/>
                <a:gd name="T15" fmla="*/ 6 h 12"/>
                <a:gd name="T16" fmla="*/ 6 w 120"/>
                <a:gd name="T17" fmla="*/ 12 h 12"/>
                <a:gd name="T18" fmla="*/ 12 w 120"/>
                <a:gd name="T19" fmla="*/ 8 h 12"/>
                <a:gd name="T20" fmla="*/ 108 w 120"/>
                <a:gd name="T2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0" h="12">
                  <a:moveTo>
                    <a:pt x="108" y="8"/>
                  </a:moveTo>
                  <a:cubicBezTo>
                    <a:pt x="109" y="10"/>
                    <a:pt x="111" y="12"/>
                    <a:pt x="114" y="12"/>
                  </a:cubicBezTo>
                  <a:cubicBezTo>
                    <a:pt x="117" y="12"/>
                    <a:pt x="120" y="9"/>
                    <a:pt x="120" y="6"/>
                  </a:cubicBezTo>
                  <a:cubicBezTo>
                    <a:pt x="120" y="3"/>
                    <a:pt x="117" y="0"/>
                    <a:pt x="114" y="0"/>
                  </a:cubicBezTo>
                  <a:cubicBezTo>
                    <a:pt x="111" y="0"/>
                    <a:pt x="109" y="2"/>
                    <a:pt x="108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2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1" y="10"/>
                    <a:pt x="12" y="8"/>
                  </a:cubicBezTo>
                  <a:lnTo>
                    <a:pt x="108" y="8"/>
                  </a:lnTo>
                  <a:close/>
                </a:path>
              </a:pathLst>
            </a:custGeom>
            <a:solidFill>
              <a:srgbClr val="266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294" name="Freeform 302"/>
            <p:cNvSpPr>
              <a:spLocks/>
            </p:cNvSpPr>
            <p:nvPr/>
          </p:nvSpPr>
          <p:spPr bwMode="auto">
            <a:xfrm>
              <a:off x="7500320" y="5679707"/>
              <a:ext cx="291197" cy="197380"/>
            </a:xfrm>
            <a:custGeom>
              <a:avLst/>
              <a:gdLst>
                <a:gd name="T0" fmla="*/ 8 w 69"/>
                <a:gd name="T1" fmla="*/ 36 h 47"/>
                <a:gd name="T2" fmla="*/ 8 w 69"/>
                <a:gd name="T3" fmla="*/ 8 h 47"/>
                <a:gd name="T4" fmla="*/ 33 w 69"/>
                <a:gd name="T5" fmla="*/ 8 h 47"/>
                <a:gd name="T6" fmla="*/ 33 w 69"/>
                <a:gd name="T7" fmla="*/ 34 h 47"/>
                <a:gd name="T8" fmla="*/ 35 w 69"/>
                <a:gd name="T9" fmla="*/ 36 h 47"/>
                <a:gd name="T10" fmla="*/ 63 w 69"/>
                <a:gd name="T11" fmla="*/ 36 h 47"/>
                <a:gd name="T12" fmla="*/ 65 w 69"/>
                <a:gd name="T13" fmla="*/ 34 h 47"/>
                <a:gd name="T14" fmla="*/ 65 w 69"/>
                <a:gd name="T15" fmla="*/ 11 h 47"/>
                <a:gd name="T16" fmla="*/ 69 w 69"/>
                <a:gd name="T17" fmla="*/ 6 h 47"/>
                <a:gd name="T18" fmla="*/ 63 w 69"/>
                <a:gd name="T19" fmla="*/ 0 h 47"/>
                <a:gd name="T20" fmla="*/ 57 w 69"/>
                <a:gd name="T21" fmla="*/ 6 h 47"/>
                <a:gd name="T22" fmla="*/ 61 w 69"/>
                <a:gd name="T23" fmla="*/ 11 h 47"/>
                <a:gd name="T24" fmla="*/ 61 w 69"/>
                <a:gd name="T25" fmla="*/ 32 h 47"/>
                <a:gd name="T26" fmla="*/ 37 w 69"/>
                <a:gd name="T27" fmla="*/ 32 h 47"/>
                <a:gd name="T28" fmla="*/ 37 w 69"/>
                <a:gd name="T29" fmla="*/ 6 h 47"/>
                <a:gd name="T30" fmla="*/ 35 w 69"/>
                <a:gd name="T31" fmla="*/ 4 h 47"/>
                <a:gd name="T32" fmla="*/ 6 w 69"/>
                <a:gd name="T33" fmla="*/ 4 h 47"/>
                <a:gd name="T34" fmla="*/ 4 w 69"/>
                <a:gd name="T35" fmla="*/ 6 h 47"/>
                <a:gd name="T36" fmla="*/ 4 w 69"/>
                <a:gd name="T37" fmla="*/ 36 h 47"/>
                <a:gd name="T38" fmla="*/ 0 w 69"/>
                <a:gd name="T39" fmla="*/ 41 h 47"/>
                <a:gd name="T40" fmla="*/ 6 w 69"/>
                <a:gd name="T41" fmla="*/ 47 h 47"/>
                <a:gd name="T42" fmla="*/ 12 w 69"/>
                <a:gd name="T43" fmla="*/ 41 h 47"/>
                <a:gd name="T44" fmla="*/ 8 w 69"/>
                <a:gd name="T45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47">
                  <a:moveTo>
                    <a:pt x="8" y="36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3" y="36"/>
                    <a:pt x="35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4" y="36"/>
                    <a:pt x="65" y="35"/>
                    <a:pt x="65" y="34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8" y="10"/>
                    <a:pt x="69" y="8"/>
                    <a:pt x="69" y="6"/>
                  </a:cubicBezTo>
                  <a:cubicBezTo>
                    <a:pt x="69" y="2"/>
                    <a:pt x="67" y="0"/>
                    <a:pt x="63" y="0"/>
                  </a:cubicBezTo>
                  <a:cubicBezTo>
                    <a:pt x="60" y="0"/>
                    <a:pt x="57" y="2"/>
                    <a:pt x="57" y="6"/>
                  </a:cubicBezTo>
                  <a:cubicBezTo>
                    <a:pt x="57" y="8"/>
                    <a:pt x="59" y="10"/>
                    <a:pt x="61" y="1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4"/>
                    <a:pt x="36" y="4"/>
                    <a:pt x="3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4" y="4"/>
                    <a:pt x="4" y="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6"/>
                    <a:pt x="0" y="39"/>
                    <a:pt x="0" y="41"/>
                  </a:cubicBezTo>
                  <a:cubicBezTo>
                    <a:pt x="0" y="45"/>
                    <a:pt x="3" y="47"/>
                    <a:pt x="6" y="47"/>
                  </a:cubicBezTo>
                  <a:cubicBezTo>
                    <a:pt x="9" y="47"/>
                    <a:pt x="12" y="45"/>
                    <a:pt x="12" y="41"/>
                  </a:cubicBezTo>
                  <a:cubicBezTo>
                    <a:pt x="12" y="39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266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03" name="Freeform 809"/>
            <p:cNvSpPr>
              <a:spLocks noEditPoints="1"/>
            </p:cNvSpPr>
            <p:nvPr/>
          </p:nvSpPr>
          <p:spPr bwMode="auto">
            <a:xfrm>
              <a:off x="6401372" y="4282864"/>
              <a:ext cx="2061164" cy="2059838"/>
            </a:xfrm>
            <a:custGeom>
              <a:avLst/>
              <a:gdLst>
                <a:gd name="T0" fmla="*/ 245 w 489"/>
                <a:gd name="T1" fmla="*/ 0 h 489"/>
                <a:gd name="T2" fmla="*/ 0 w 489"/>
                <a:gd name="T3" fmla="*/ 245 h 489"/>
                <a:gd name="T4" fmla="*/ 245 w 489"/>
                <a:gd name="T5" fmla="*/ 489 h 489"/>
                <a:gd name="T6" fmla="*/ 489 w 489"/>
                <a:gd name="T7" fmla="*/ 245 h 489"/>
                <a:gd name="T8" fmla="*/ 245 w 489"/>
                <a:gd name="T9" fmla="*/ 0 h 489"/>
                <a:gd name="T10" fmla="*/ 245 w 489"/>
                <a:gd name="T11" fmla="*/ 442 h 489"/>
                <a:gd name="T12" fmla="*/ 47 w 489"/>
                <a:gd name="T13" fmla="*/ 245 h 489"/>
                <a:gd name="T14" fmla="*/ 245 w 489"/>
                <a:gd name="T15" fmla="*/ 48 h 489"/>
                <a:gd name="T16" fmla="*/ 442 w 489"/>
                <a:gd name="T17" fmla="*/ 245 h 489"/>
                <a:gd name="T18" fmla="*/ 245 w 489"/>
                <a:gd name="T19" fmla="*/ 442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9" h="489">
                  <a:moveTo>
                    <a:pt x="245" y="0"/>
                  </a:moveTo>
                  <a:cubicBezTo>
                    <a:pt x="110" y="0"/>
                    <a:pt x="0" y="110"/>
                    <a:pt x="0" y="245"/>
                  </a:cubicBezTo>
                  <a:cubicBezTo>
                    <a:pt x="0" y="380"/>
                    <a:pt x="110" y="489"/>
                    <a:pt x="245" y="489"/>
                  </a:cubicBezTo>
                  <a:cubicBezTo>
                    <a:pt x="380" y="489"/>
                    <a:pt x="489" y="380"/>
                    <a:pt x="489" y="245"/>
                  </a:cubicBezTo>
                  <a:cubicBezTo>
                    <a:pt x="489" y="110"/>
                    <a:pt x="380" y="0"/>
                    <a:pt x="245" y="0"/>
                  </a:cubicBezTo>
                  <a:close/>
                  <a:moveTo>
                    <a:pt x="245" y="442"/>
                  </a:moveTo>
                  <a:cubicBezTo>
                    <a:pt x="136" y="442"/>
                    <a:pt x="47" y="354"/>
                    <a:pt x="47" y="245"/>
                  </a:cubicBezTo>
                  <a:cubicBezTo>
                    <a:pt x="47" y="136"/>
                    <a:pt x="136" y="48"/>
                    <a:pt x="245" y="48"/>
                  </a:cubicBezTo>
                  <a:cubicBezTo>
                    <a:pt x="354" y="48"/>
                    <a:pt x="442" y="136"/>
                    <a:pt x="442" y="245"/>
                  </a:cubicBezTo>
                  <a:cubicBezTo>
                    <a:pt x="442" y="354"/>
                    <a:pt x="354" y="442"/>
                    <a:pt x="245" y="442"/>
                  </a:cubicBezTo>
                  <a:close/>
                </a:path>
              </a:pathLst>
            </a:custGeom>
            <a:solidFill>
              <a:srgbClr val="5683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04" name="Freeform 810"/>
            <p:cNvSpPr>
              <a:spLocks noEditPoints="1"/>
            </p:cNvSpPr>
            <p:nvPr/>
          </p:nvSpPr>
          <p:spPr bwMode="auto">
            <a:xfrm>
              <a:off x="6158406" y="4028679"/>
              <a:ext cx="2552400" cy="2553289"/>
            </a:xfrm>
            <a:custGeom>
              <a:avLst/>
              <a:gdLst>
                <a:gd name="T0" fmla="*/ 605 w 605"/>
                <a:gd name="T1" fmla="*/ 285 h 606"/>
                <a:gd name="T2" fmla="*/ 597 w 605"/>
                <a:gd name="T3" fmla="*/ 248 h 606"/>
                <a:gd name="T4" fmla="*/ 563 w 605"/>
                <a:gd name="T5" fmla="*/ 218 h 606"/>
                <a:gd name="T6" fmla="*/ 554 w 605"/>
                <a:gd name="T7" fmla="*/ 194 h 606"/>
                <a:gd name="T8" fmla="*/ 542 w 605"/>
                <a:gd name="T9" fmla="*/ 171 h 606"/>
                <a:gd name="T10" fmla="*/ 544 w 605"/>
                <a:gd name="T11" fmla="*/ 125 h 606"/>
                <a:gd name="T12" fmla="*/ 522 w 605"/>
                <a:gd name="T13" fmla="*/ 94 h 606"/>
                <a:gd name="T14" fmla="*/ 496 w 605"/>
                <a:gd name="T15" fmla="*/ 69 h 606"/>
                <a:gd name="T16" fmla="*/ 463 w 605"/>
                <a:gd name="T17" fmla="*/ 50 h 606"/>
                <a:gd name="T18" fmla="*/ 418 w 605"/>
                <a:gd name="T19" fmla="*/ 55 h 606"/>
                <a:gd name="T20" fmla="*/ 394 w 605"/>
                <a:gd name="T21" fmla="*/ 45 h 606"/>
                <a:gd name="T22" fmla="*/ 369 w 605"/>
                <a:gd name="T23" fmla="*/ 37 h 606"/>
                <a:gd name="T24" fmla="*/ 337 w 605"/>
                <a:gd name="T25" fmla="*/ 5 h 606"/>
                <a:gd name="T26" fmla="*/ 300 w 605"/>
                <a:gd name="T27" fmla="*/ 0 h 606"/>
                <a:gd name="T28" fmla="*/ 264 w 605"/>
                <a:gd name="T29" fmla="*/ 2 h 606"/>
                <a:gd name="T30" fmla="*/ 227 w 605"/>
                <a:gd name="T31" fmla="*/ 12 h 606"/>
                <a:gd name="T32" fmla="*/ 200 w 605"/>
                <a:gd name="T33" fmla="*/ 49 h 606"/>
                <a:gd name="T34" fmla="*/ 176 w 605"/>
                <a:gd name="T35" fmla="*/ 60 h 606"/>
                <a:gd name="T36" fmla="*/ 154 w 605"/>
                <a:gd name="T37" fmla="*/ 73 h 606"/>
                <a:gd name="T38" fmla="*/ 108 w 605"/>
                <a:gd name="T39" fmla="*/ 74 h 606"/>
                <a:gd name="T40" fmla="*/ 79 w 605"/>
                <a:gd name="T41" fmla="*/ 98 h 606"/>
                <a:gd name="T42" fmla="*/ 56 w 605"/>
                <a:gd name="T43" fmla="*/ 126 h 606"/>
                <a:gd name="T44" fmla="*/ 39 w 605"/>
                <a:gd name="T45" fmla="*/ 159 h 606"/>
                <a:gd name="T46" fmla="*/ 47 w 605"/>
                <a:gd name="T47" fmla="*/ 204 h 606"/>
                <a:gd name="T48" fmla="*/ 39 w 605"/>
                <a:gd name="T49" fmla="*/ 229 h 606"/>
                <a:gd name="T50" fmla="*/ 33 w 605"/>
                <a:gd name="T51" fmla="*/ 254 h 606"/>
                <a:gd name="T52" fmla="*/ 2 w 605"/>
                <a:gd name="T53" fmla="*/ 288 h 606"/>
                <a:gd name="T54" fmla="*/ 0 w 605"/>
                <a:gd name="T55" fmla="*/ 326 h 606"/>
                <a:gd name="T56" fmla="*/ 5 w 605"/>
                <a:gd name="T57" fmla="*/ 362 h 606"/>
                <a:gd name="T58" fmla="*/ 17 w 605"/>
                <a:gd name="T59" fmla="*/ 398 h 606"/>
                <a:gd name="T60" fmla="*/ 56 w 605"/>
                <a:gd name="T61" fmla="*/ 422 h 606"/>
                <a:gd name="T62" fmla="*/ 68 w 605"/>
                <a:gd name="T63" fmla="*/ 445 h 606"/>
                <a:gd name="T64" fmla="*/ 83 w 605"/>
                <a:gd name="T65" fmla="*/ 467 h 606"/>
                <a:gd name="T66" fmla="*/ 87 w 605"/>
                <a:gd name="T67" fmla="*/ 512 h 606"/>
                <a:gd name="T68" fmla="*/ 113 w 605"/>
                <a:gd name="T69" fmla="*/ 540 h 606"/>
                <a:gd name="T70" fmla="*/ 142 w 605"/>
                <a:gd name="T71" fmla="*/ 561 h 606"/>
                <a:gd name="T72" fmla="*/ 177 w 605"/>
                <a:gd name="T73" fmla="*/ 576 h 606"/>
                <a:gd name="T74" fmla="*/ 221 w 605"/>
                <a:gd name="T75" fmla="*/ 565 h 606"/>
                <a:gd name="T76" fmla="*/ 247 w 605"/>
                <a:gd name="T77" fmla="*/ 571 h 606"/>
                <a:gd name="T78" fmla="*/ 272 w 605"/>
                <a:gd name="T79" fmla="*/ 575 h 606"/>
                <a:gd name="T80" fmla="*/ 308 w 605"/>
                <a:gd name="T81" fmla="*/ 603 h 606"/>
                <a:gd name="T82" fmla="*/ 346 w 605"/>
                <a:gd name="T83" fmla="*/ 603 h 606"/>
                <a:gd name="T84" fmla="*/ 382 w 605"/>
                <a:gd name="T85" fmla="*/ 596 h 606"/>
                <a:gd name="T86" fmla="*/ 416 w 605"/>
                <a:gd name="T87" fmla="*/ 581 h 606"/>
                <a:gd name="T88" fmla="*/ 438 w 605"/>
                <a:gd name="T89" fmla="*/ 541 h 606"/>
                <a:gd name="T90" fmla="*/ 460 w 605"/>
                <a:gd name="T91" fmla="*/ 527 h 606"/>
                <a:gd name="T92" fmla="*/ 481 w 605"/>
                <a:gd name="T93" fmla="*/ 511 h 606"/>
                <a:gd name="T94" fmla="*/ 526 w 605"/>
                <a:gd name="T95" fmla="*/ 503 h 606"/>
                <a:gd name="T96" fmla="*/ 552 w 605"/>
                <a:gd name="T97" fmla="*/ 476 h 606"/>
                <a:gd name="T98" fmla="*/ 570 w 605"/>
                <a:gd name="T99" fmla="*/ 445 h 606"/>
                <a:gd name="T100" fmla="*/ 583 w 605"/>
                <a:gd name="T101" fmla="*/ 409 h 606"/>
                <a:gd name="T102" fmla="*/ 569 w 605"/>
                <a:gd name="T103" fmla="*/ 366 h 606"/>
                <a:gd name="T104" fmla="*/ 574 w 605"/>
                <a:gd name="T105" fmla="*/ 340 h 606"/>
                <a:gd name="T106" fmla="*/ 302 w 605"/>
                <a:gd name="T107" fmla="*/ 538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05" h="606">
                  <a:moveTo>
                    <a:pt x="602" y="317"/>
                  </a:moveTo>
                  <a:cubicBezTo>
                    <a:pt x="576" y="314"/>
                    <a:pt x="576" y="314"/>
                    <a:pt x="576" y="314"/>
                  </a:cubicBezTo>
                  <a:cubicBezTo>
                    <a:pt x="576" y="311"/>
                    <a:pt x="576" y="307"/>
                    <a:pt x="576" y="303"/>
                  </a:cubicBezTo>
                  <a:cubicBezTo>
                    <a:pt x="576" y="299"/>
                    <a:pt x="576" y="295"/>
                    <a:pt x="576" y="291"/>
                  </a:cubicBezTo>
                  <a:cubicBezTo>
                    <a:pt x="602" y="288"/>
                    <a:pt x="602" y="288"/>
                    <a:pt x="602" y="288"/>
                  </a:cubicBezTo>
                  <a:cubicBezTo>
                    <a:pt x="604" y="288"/>
                    <a:pt x="605" y="287"/>
                    <a:pt x="605" y="285"/>
                  </a:cubicBezTo>
                  <a:cubicBezTo>
                    <a:pt x="605" y="280"/>
                    <a:pt x="605" y="280"/>
                    <a:pt x="605" y="280"/>
                  </a:cubicBezTo>
                  <a:cubicBezTo>
                    <a:pt x="604" y="278"/>
                    <a:pt x="603" y="276"/>
                    <a:pt x="601" y="276"/>
                  </a:cubicBezTo>
                  <a:cubicBezTo>
                    <a:pt x="575" y="277"/>
                    <a:pt x="575" y="277"/>
                    <a:pt x="575" y="277"/>
                  </a:cubicBezTo>
                  <a:cubicBezTo>
                    <a:pt x="575" y="273"/>
                    <a:pt x="574" y="269"/>
                    <a:pt x="574" y="266"/>
                  </a:cubicBezTo>
                  <a:cubicBezTo>
                    <a:pt x="573" y="262"/>
                    <a:pt x="573" y="258"/>
                    <a:pt x="572" y="254"/>
                  </a:cubicBezTo>
                  <a:cubicBezTo>
                    <a:pt x="597" y="248"/>
                    <a:pt x="597" y="248"/>
                    <a:pt x="597" y="248"/>
                  </a:cubicBezTo>
                  <a:cubicBezTo>
                    <a:pt x="599" y="247"/>
                    <a:pt x="600" y="246"/>
                    <a:pt x="600" y="244"/>
                  </a:cubicBezTo>
                  <a:cubicBezTo>
                    <a:pt x="599" y="239"/>
                    <a:pt x="599" y="239"/>
                    <a:pt x="599" y="239"/>
                  </a:cubicBezTo>
                  <a:cubicBezTo>
                    <a:pt x="598" y="237"/>
                    <a:pt x="597" y="236"/>
                    <a:pt x="595" y="236"/>
                  </a:cubicBezTo>
                  <a:cubicBezTo>
                    <a:pt x="569" y="240"/>
                    <a:pt x="569" y="240"/>
                    <a:pt x="569" y="240"/>
                  </a:cubicBezTo>
                  <a:cubicBezTo>
                    <a:pt x="568" y="236"/>
                    <a:pt x="567" y="233"/>
                    <a:pt x="566" y="229"/>
                  </a:cubicBezTo>
                  <a:cubicBezTo>
                    <a:pt x="565" y="225"/>
                    <a:pt x="564" y="222"/>
                    <a:pt x="563" y="218"/>
                  </a:cubicBezTo>
                  <a:cubicBezTo>
                    <a:pt x="587" y="208"/>
                    <a:pt x="587" y="208"/>
                    <a:pt x="587" y="208"/>
                  </a:cubicBezTo>
                  <a:cubicBezTo>
                    <a:pt x="589" y="208"/>
                    <a:pt x="590" y="206"/>
                    <a:pt x="589" y="204"/>
                  </a:cubicBezTo>
                  <a:cubicBezTo>
                    <a:pt x="587" y="199"/>
                    <a:pt x="587" y="199"/>
                    <a:pt x="587" y="199"/>
                  </a:cubicBezTo>
                  <a:cubicBezTo>
                    <a:pt x="587" y="197"/>
                    <a:pt x="585" y="196"/>
                    <a:pt x="583" y="197"/>
                  </a:cubicBezTo>
                  <a:cubicBezTo>
                    <a:pt x="558" y="204"/>
                    <a:pt x="558" y="204"/>
                    <a:pt x="558" y="204"/>
                  </a:cubicBezTo>
                  <a:cubicBezTo>
                    <a:pt x="557" y="201"/>
                    <a:pt x="555" y="197"/>
                    <a:pt x="554" y="194"/>
                  </a:cubicBezTo>
                  <a:cubicBezTo>
                    <a:pt x="552" y="190"/>
                    <a:pt x="550" y="187"/>
                    <a:pt x="549" y="183"/>
                  </a:cubicBezTo>
                  <a:cubicBezTo>
                    <a:pt x="572" y="170"/>
                    <a:pt x="572" y="170"/>
                    <a:pt x="572" y="170"/>
                  </a:cubicBezTo>
                  <a:cubicBezTo>
                    <a:pt x="573" y="169"/>
                    <a:pt x="574" y="167"/>
                    <a:pt x="573" y="166"/>
                  </a:cubicBezTo>
                  <a:cubicBezTo>
                    <a:pt x="570" y="161"/>
                    <a:pt x="570" y="161"/>
                    <a:pt x="570" y="161"/>
                  </a:cubicBezTo>
                  <a:cubicBezTo>
                    <a:pt x="569" y="159"/>
                    <a:pt x="568" y="159"/>
                    <a:pt x="566" y="159"/>
                  </a:cubicBezTo>
                  <a:cubicBezTo>
                    <a:pt x="542" y="171"/>
                    <a:pt x="542" y="171"/>
                    <a:pt x="542" y="171"/>
                  </a:cubicBezTo>
                  <a:cubicBezTo>
                    <a:pt x="540" y="167"/>
                    <a:pt x="538" y="164"/>
                    <a:pt x="536" y="161"/>
                  </a:cubicBezTo>
                  <a:cubicBezTo>
                    <a:pt x="534" y="157"/>
                    <a:pt x="532" y="154"/>
                    <a:pt x="530" y="151"/>
                  </a:cubicBezTo>
                  <a:cubicBezTo>
                    <a:pt x="551" y="135"/>
                    <a:pt x="551" y="135"/>
                    <a:pt x="551" y="135"/>
                  </a:cubicBezTo>
                  <a:cubicBezTo>
                    <a:pt x="552" y="134"/>
                    <a:pt x="553" y="132"/>
                    <a:pt x="552" y="130"/>
                  </a:cubicBezTo>
                  <a:cubicBezTo>
                    <a:pt x="548" y="126"/>
                    <a:pt x="548" y="126"/>
                    <a:pt x="548" y="126"/>
                  </a:cubicBezTo>
                  <a:cubicBezTo>
                    <a:pt x="547" y="124"/>
                    <a:pt x="545" y="124"/>
                    <a:pt x="544" y="125"/>
                  </a:cubicBezTo>
                  <a:cubicBezTo>
                    <a:pt x="522" y="139"/>
                    <a:pt x="522" y="139"/>
                    <a:pt x="522" y="139"/>
                  </a:cubicBezTo>
                  <a:cubicBezTo>
                    <a:pt x="520" y="136"/>
                    <a:pt x="517" y="133"/>
                    <a:pt x="515" y="130"/>
                  </a:cubicBezTo>
                  <a:cubicBezTo>
                    <a:pt x="512" y="127"/>
                    <a:pt x="510" y="124"/>
                    <a:pt x="507" y="121"/>
                  </a:cubicBezTo>
                  <a:cubicBezTo>
                    <a:pt x="526" y="102"/>
                    <a:pt x="526" y="102"/>
                    <a:pt x="526" y="102"/>
                  </a:cubicBezTo>
                  <a:cubicBezTo>
                    <a:pt x="527" y="101"/>
                    <a:pt x="527" y="99"/>
                    <a:pt x="526" y="98"/>
                  </a:cubicBezTo>
                  <a:cubicBezTo>
                    <a:pt x="522" y="94"/>
                    <a:pt x="522" y="94"/>
                    <a:pt x="522" y="94"/>
                  </a:cubicBezTo>
                  <a:cubicBezTo>
                    <a:pt x="521" y="93"/>
                    <a:pt x="519" y="93"/>
                    <a:pt x="518" y="94"/>
                  </a:cubicBezTo>
                  <a:cubicBezTo>
                    <a:pt x="497" y="111"/>
                    <a:pt x="497" y="111"/>
                    <a:pt x="497" y="111"/>
                  </a:cubicBezTo>
                  <a:cubicBezTo>
                    <a:pt x="495" y="108"/>
                    <a:pt x="492" y="105"/>
                    <a:pt x="489" y="103"/>
                  </a:cubicBezTo>
                  <a:cubicBezTo>
                    <a:pt x="486" y="100"/>
                    <a:pt x="484" y="98"/>
                    <a:pt x="481" y="95"/>
                  </a:cubicBezTo>
                  <a:cubicBezTo>
                    <a:pt x="496" y="74"/>
                    <a:pt x="496" y="74"/>
                    <a:pt x="496" y="74"/>
                  </a:cubicBezTo>
                  <a:cubicBezTo>
                    <a:pt x="497" y="73"/>
                    <a:pt x="497" y="71"/>
                    <a:pt x="496" y="69"/>
                  </a:cubicBezTo>
                  <a:cubicBezTo>
                    <a:pt x="492" y="66"/>
                    <a:pt x="492" y="66"/>
                    <a:pt x="492" y="66"/>
                  </a:cubicBezTo>
                  <a:cubicBezTo>
                    <a:pt x="490" y="65"/>
                    <a:pt x="488" y="65"/>
                    <a:pt x="487" y="66"/>
                  </a:cubicBezTo>
                  <a:cubicBezTo>
                    <a:pt x="469" y="86"/>
                    <a:pt x="469" y="86"/>
                    <a:pt x="469" y="86"/>
                  </a:cubicBezTo>
                  <a:cubicBezTo>
                    <a:pt x="466" y="84"/>
                    <a:pt x="463" y="81"/>
                    <a:pt x="460" y="79"/>
                  </a:cubicBezTo>
                  <a:cubicBezTo>
                    <a:pt x="457" y="77"/>
                    <a:pt x="454" y="75"/>
                    <a:pt x="451" y="73"/>
                  </a:cubicBezTo>
                  <a:cubicBezTo>
                    <a:pt x="463" y="50"/>
                    <a:pt x="463" y="50"/>
                    <a:pt x="463" y="50"/>
                  </a:cubicBezTo>
                  <a:cubicBezTo>
                    <a:pt x="464" y="48"/>
                    <a:pt x="464" y="46"/>
                    <a:pt x="462" y="45"/>
                  </a:cubicBezTo>
                  <a:cubicBezTo>
                    <a:pt x="458" y="42"/>
                    <a:pt x="458" y="42"/>
                    <a:pt x="458" y="42"/>
                  </a:cubicBezTo>
                  <a:cubicBezTo>
                    <a:pt x="456" y="42"/>
                    <a:pt x="454" y="42"/>
                    <a:pt x="453" y="43"/>
                  </a:cubicBezTo>
                  <a:cubicBezTo>
                    <a:pt x="438" y="65"/>
                    <a:pt x="438" y="65"/>
                    <a:pt x="438" y="65"/>
                  </a:cubicBezTo>
                  <a:cubicBezTo>
                    <a:pt x="435" y="63"/>
                    <a:pt x="432" y="61"/>
                    <a:pt x="428" y="60"/>
                  </a:cubicBezTo>
                  <a:cubicBezTo>
                    <a:pt x="425" y="58"/>
                    <a:pt x="422" y="56"/>
                    <a:pt x="418" y="55"/>
                  </a:cubicBezTo>
                  <a:cubicBezTo>
                    <a:pt x="427" y="30"/>
                    <a:pt x="427" y="30"/>
                    <a:pt x="427" y="30"/>
                  </a:cubicBezTo>
                  <a:cubicBezTo>
                    <a:pt x="428" y="28"/>
                    <a:pt x="427" y="27"/>
                    <a:pt x="426" y="26"/>
                  </a:cubicBezTo>
                  <a:cubicBezTo>
                    <a:pt x="421" y="24"/>
                    <a:pt x="421" y="24"/>
                    <a:pt x="421" y="24"/>
                  </a:cubicBezTo>
                  <a:cubicBezTo>
                    <a:pt x="419" y="23"/>
                    <a:pt x="417" y="24"/>
                    <a:pt x="416" y="25"/>
                  </a:cubicBezTo>
                  <a:cubicBezTo>
                    <a:pt x="405" y="49"/>
                    <a:pt x="405" y="49"/>
                    <a:pt x="405" y="49"/>
                  </a:cubicBezTo>
                  <a:cubicBezTo>
                    <a:pt x="401" y="47"/>
                    <a:pt x="398" y="46"/>
                    <a:pt x="394" y="45"/>
                  </a:cubicBezTo>
                  <a:cubicBezTo>
                    <a:pt x="390" y="44"/>
                    <a:pt x="387" y="42"/>
                    <a:pt x="383" y="41"/>
                  </a:cubicBezTo>
                  <a:cubicBezTo>
                    <a:pt x="389" y="15"/>
                    <a:pt x="389" y="15"/>
                    <a:pt x="389" y="15"/>
                  </a:cubicBezTo>
                  <a:cubicBezTo>
                    <a:pt x="390" y="14"/>
                    <a:pt x="389" y="12"/>
                    <a:pt x="387" y="12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80" y="10"/>
                    <a:pt x="378" y="11"/>
                    <a:pt x="378" y="12"/>
                  </a:cubicBezTo>
                  <a:cubicBezTo>
                    <a:pt x="369" y="37"/>
                    <a:pt x="369" y="37"/>
                    <a:pt x="369" y="37"/>
                  </a:cubicBezTo>
                  <a:cubicBezTo>
                    <a:pt x="366" y="36"/>
                    <a:pt x="362" y="36"/>
                    <a:pt x="358" y="35"/>
                  </a:cubicBezTo>
                  <a:cubicBezTo>
                    <a:pt x="354" y="34"/>
                    <a:pt x="351" y="33"/>
                    <a:pt x="347" y="33"/>
                  </a:cubicBezTo>
                  <a:cubicBezTo>
                    <a:pt x="349" y="6"/>
                    <a:pt x="349" y="6"/>
                    <a:pt x="349" y="6"/>
                  </a:cubicBezTo>
                  <a:cubicBezTo>
                    <a:pt x="349" y="5"/>
                    <a:pt x="348" y="3"/>
                    <a:pt x="346" y="3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39" y="2"/>
                    <a:pt x="337" y="3"/>
                    <a:pt x="337" y="5"/>
                  </a:cubicBezTo>
                  <a:cubicBezTo>
                    <a:pt x="332" y="31"/>
                    <a:pt x="332" y="31"/>
                    <a:pt x="332" y="31"/>
                  </a:cubicBezTo>
                  <a:cubicBezTo>
                    <a:pt x="329" y="30"/>
                    <a:pt x="325" y="30"/>
                    <a:pt x="321" y="30"/>
                  </a:cubicBezTo>
                  <a:cubicBezTo>
                    <a:pt x="317" y="29"/>
                    <a:pt x="313" y="29"/>
                    <a:pt x="310" y="29"/>
                  </a:cubicBezTo>
                  <a:cubicBezTo>
                    <a:pt x="308" y="3"/>
                    <a:pt x="308" y="3"/>
                    <a:pt x="308" y="3"/>
                  </a:cubicBezTo>
                  <a:cubicBezTo>
                    <a:pt x="308" y="1"/>
                    <a:pt x="307" y="0"/>
                    <a:pt x="305" y="0"/>
                  </a:cubicBezTo>
                  <a:cubicBezTo>
                    <a:pt x="303" y="0"/>
                    <a:pt x="301" y="0"/>
                    <a:pt x="300" y="0"/>
                  </a:cubicBezTo>
                  <a:cubicBezTo>
                    <a:pt x="298" y="0"/>
                    <a:pt x="296" y="1"/>
                    <a:pt x="296" y="3"/>
                  </a:cubicBezTo>
                  <a:cubicBezTo>
                    <a:pt x="295" y="29"/>
                    <a:pt x="295" y="29"/>
                    <a:pt x="295" y="29"/>
                  </a:cubicBezTo>
                  <a:cubicBezTo>
                    <a:pt x="291" y="29"/>
                    <a:pt x="287" y="29"/>
                    <a:pt x="284" y="30"/>
                  </a:cubicBezTo>
                  <a:cubicBezTo>
                    <a:pt x="280" y="30"/>
                    <a:pt x="276" y="30"/>
                    <a:pt x="272" y="31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7" y="3"/>
                    <a:pt x="266" y="2"/>
                    <a:pt x="264" y="2"/>
                  </a:cubicBezTo>
                  <a:cubicBezTo>
                    <a:pt x="258" y="3"/>
                    <a:pt x="258" y="3"/>
                    <a:pt x="258" y="3"/>
                  </a:cubicBezTo>
                  <a:cubicBezTo>
                    <a:pt x="257" y="3"/>
                    <a:pt x="255" y="5"/>
                    <a:pt x="256" y="6"/>
                  </a:cubicBezTo>
                  <a:cubicBezTo>
                    <a:pt x="258" y="33"/>
                    <a:pt x="258" y="33"/>
                    <a:pt x="258" y="33"/>
                  </a:cubicBezTo>
                  <a:cubicBezTo>
                    <a:pt x="254" y="33"/>
                    <a:pt x="250" y="34"/>
                    <a:pt x="247" y="35"/>
                  </a:cubicBezTo>
                  <a:cubicBezTo>
                    <a:pt x="243" y="36"/>
                    <a:pt x="239" y="36"/>
                    <a:pt x="235" y="37"/>
                  </a:cubicBezTo>
                  <a:cubicBezTo>
                    <a:pt x="227" y="12"/>
                    <a:pt x="227" y="12"/>
                    <a:pt x="227" y="12"/>
                  </a:cubicBezTo>
                  <a:cubicBezTo>
                    <a:pt x="227" y="11"/>
                    <a:pt x="225" y="10"/>
                    <a:pt x="223" y="10"/>
                  </a:cubicBezTo>
                  <a:cubicBezTo>
                    <a:pt x="218" y="12"/>
                    <a:pt x="218" y="12"/>
                    <a:pt x="218" y="12"/>
                  </a:cubicBezTo>
                  <a:cubicBezTo>
                    <a:pt x="216" y="12"/>
                    <a:pt x="215" y="14"/>
                    <a:pt x="216" y="15"/>
                  </a:cubicBezTo>
                  <a:cubicBezTo>
                    <a:pt x="221" y="41"/>
                    <a:pt x="221" y="41"/>
                    <a:pt x="221" y="41"/>
                  </a:cubicBezTo>
                  <a:cubicBezTo>
                    <a:pt x="218" y="42"/>
                    <a:pt x="214" y="44"/>
                    <a:pt x="211" y="45"/>
                  </a:cubicBezTo>
                  <a:cubicBezTo>
                    <a:pt x="207" y="46"/>
                    <a:pt x="203" y="47"/>
                    <a:pt x="200" y="49"/>
                  </a:cubicBezTo>
                  <a:cubicBezTo>
                    <a:pt x="188" y="25"/>
                    <a:pt x="188" y="25"/>
                    <a:pt x="188" y="25"/>
                  </a:cubicBezTo>
                  <a:cubicBezTo>
                    <a:pt x="188" y="24"/>
                    <a:pt x="186" y="23"/>
                    <a:pt x="184" y="24"/>
                  </a:cubicBezTo>
                  <a:cubicBezTo>
                    <a:pt x="179" y="26"/>
                    <a:pt x="179" y="26"/>
                    <a:pt x="179" y="26"/>
                  </a:cubicBezTo>
                  <a:cubicBezTo>
                    <a:pt x="177" y="27"/>
                    <a:pt x="177" y="28"/>
                    <a:pt x="177" y="30"/>
                  </a:cubicBezTo>
                  <a:cubicBezTo>
                    <a:pt x="187" y="55"/>
                    <a:pt x="187" y="55"/>
                    <a:pt x="187" y="55"/>
                  </a:cubicBezTo>
                  <a:cubicBezTo>
                    <a:pt x="183" y="56"/>
                    <a:pt x="180" y="58"/>
                    <a:pt x="176" y="60"/>
                  </a:cubicBezTo>
                  <a:cubicBezTo>
                    <a:pt x="173" y="61"/>
                    <a:pt x="170" y="63"/>
                    <a:pt x="166" y="65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1" y="42"/>
                    <a:pt x="149" y="42"/>
                    <a:pt x="147" y="42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41" y="46"/>
                    <a:pt x="140" y="48"/>
                    <a:pt x="141" y="50"/>
                  </a:cubicBezTo>
                  <a:cubicBezTo>
                    <a:pt x="154" y="73"/>
                    <a:pt x="154" y="73"/>
                    <a:pt x="154" y="73"/>
                  </a:cubicBezTo>
                  <a:cubicBezTo>
                    <a:pt x="151" y="75"/>
                    <a:pt x="148" y="77"/>
                    <a:pt x="144" y="79"/>
                  </a:cubicBezTo>
                  <a:cubicBezTo>
                    <a:pt x="141" y="81"/>
                    <a:pt x="138" y="84"/>
                    <a:pt x="135" y="86"/>
                  </a:cubicBezTo>
                  <a:cubicBezTo>
                    <a:pt x="118" y="66"/>
                    <a:pt x="118" y="66"/>
                    <a:pt x="118" y="66"/>
                  </a:cubicBezTo>
                  <a:cubicBezTo>
                    <a:pt x="117" y="65"/>
                    <a:pt x="115" y="65"/>
                    <a:pt x="113" y="66"/>
                  </a:cubicBezTo>
                  <a:cubicBezTo>
                    <a:pt x="109" y="69"/>
                    <a:pt x="109" y="69"/>
                    <a:pt x="109" y="69"/>
                  </a:cubicBezTo>
                  <a:cubicBezTo>
                    <a:pt x="107" y="71"/>
                    <a:pt x="107" y="73"/>
                    <a:pt x="108" y="74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1" y="98"/>
                    <a:pt x="118" y="100"/>
                    <a:pt x="115" y="103"/>
                  </a:cubicBezTo>
                  <a:cubicBezTo>
                    <a:pt x="113" y="105"/>
                    <a:pt x="110" y="108"/>
                    <a:pt x="107" y="11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86" y="93"/>
                    <a:pt x="84" y="93"/>
                    <a:pt x="83" y="94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8" y="99"/>
                    <a:pt x="78" y="101"/>
                    <a:pt x="79" y="102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24"/>
                    <a:pt x="92" y="127"/>
                    <a:pt x="90" y="130"/>
                  </a:cubicBezTo>
                  <a:cubicBezTo>
                    <a:pt x="87" y="133"/>
                    <a:pt x="85" y="136"/>
                    <a:pt x="83" y="139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59" y="124"/>
                    <a:pt x="57" y="124"/>
                    <a:pt x="56" y="126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2" y="132"/>
                    <a:pt x="52" y="134"/>
                    <a:pt x="54" y="135"/>
                  </a:cubicBezTo>
                  <a:cubicBezTo>
                    <a:pt x="74" y="151"/>
                    <a:pt x="74" y="151"/>
                    <a:pt x="74" y="151"/>
                  </a:cubicBezTo>
                  <a:cubicBezTo>
                    <a:pt x="72" y="154"/>
                    <a:pt x="70" y="157"/>
                    <a:pt x="68" y="161"/>
                  </a:cubicBezTo>
                  <a:cubicBezTo>
                    <a:pt x="66" y="164"/>
                    <a:pt x="64" y="167"/>
                    <a:pt x="63" y="171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7" y="159"/>
                    <a:pt x="35" y="159"/>
                    <a:pt x="34" y="161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1" y="167"/>
                    <a:pt x="32" y="169"/>
                    <a:pt x="33" y="170"/>
                  </a:cubicBezTo>
                  <a:cubicBezTo>
                    <a:pt x="56" y="183"/>
                    <a:pt x="56" y="183"/>
                    <a:pt x="56" y="183"/>
                  </a:cubicBezTo>
                  <a:cubicBezTo>
                    <a:pt x="54" y="187"/>
                    <a:pt x="53" y="190"/>
                    <a:pt x="51" y="194"/>
                  </a:cubicBezTo>
                  <a:cubicBezTo>
                    <a:pt x="50" y="197"/>
                    <a:pt x="48" y="201"/>
                    <a:pt x="47" y="204"/>
                  </a:cubicBezTo>
                  <a:cubicBezTo>
                    <a:pt x="21" y="197"/>
                    <a:pt x="21" y="197"/>
                    <a:pt x="21" y="197"/>
                  </a:cubicBezTo>
                  <a:cubicBezTo>
                    <a:pt x="20" y="196"/>
                    <a:pt x="18" y="197"/>
                    <a:pt x="18" y="199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5" y="206"/>
                    <a:pt x="16" y="208"/>
                    <a:pt x="17" y="208"/>
                  </a:cubicBezTo>
                  <a:cubicBezTo>
                    <a:pt x="42" y="218"/>
                    <a:pt x="42" y="218"/>
                    <a:pt x="42" y="218"/>
                  </a:cubicBezTo>
                  <a:cubicBezTo>
                    <a:pt x="41" y="222"/>
                    <a:pt x="40" y="225"/>
                    <a:pt x="39" y="229"/>
                  </a:cubicBezTo>
                  <a:cubicBezTo>
                    <a:pt x="38" y="233"/>
                    <a:pt x="37" y="236"/>
                    <a:pt x="36" y="240"/>
                  </a:cubicBezTo>
                  <a:cubicBezTo>
                    <a:pt x="10" y="236"/>
                    <a:pt x="10" y="236"/>
                    <a:pt x="10" y="236"/>
                  </a:cubicBezTo>
                  <a:cubicBezTo>
                    <a:pt x="8" y="236"/>
                    <a:pt x="6" y="237"/>
                    <a:pt x="6" y="239"/>
                  </a:cubicBezTo>
                  <a:cubicBezTo>
                    <a:pt x="5" y="244"/>
                    <a:pt x="5" y="244"/>
                    <a:pt x="5" y="244"/>
                  </a:cubicBezTo>
                  <a:cubicBezTo>
                    <a:pt x="5" y="246"/>
                    <a:pt x="6" y="247"/>
                    <a:pt x="7" y="248"/>
                  </a:cubicBezTo>
                  <a:cubicBezTo>
                    <a:pt x="33" y="254"/>
                    <a:pt x="33" y="254"/>
                    <a:pt x="33" y="254"/>
                  </a:cubicBezTo>
                  <a:cubicBezTo>
                    <a:pt x="32" y="258"/>
                    <a:pt x="31" y="262"/>
                    <a:pt x="31" y="266"/>
                  </a:cubicBezTo>
                  <a:cubicBezTo>
                    <a:pt x="30" y="269"/>
                    <a:pt x="30" y="273"/>
                    <a:pt x="30" y="277"/>
                  </a:cubicBezTo>
                  <a:cubicBezTo>
                    <a:pt x="3" y="276"/>
                    <a:pt x="3" y="276"/>
                    <a:pt x="3" y="276"/>
                  </a:cubicBezTo>
                  <a:cubicBezTo>
                    <a:pt x="2" y="276"/>
                    <a:pt x="0" y="278"/>
                    <a:pt x="0" y="280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0" y="287"/>
                    <a:pt x="1" y="288"/>
                    <a:pt x="2" y="288"/>
                  </a:cubicBezTo>
                  <a:cubicBezTo>
                    <a:pt x="29" y="291"/>
                    <a:pt x="29" y="291"/>
                    <a:pt x="29" y="291"/>
                  </a:cubicBezTo>
                  <a:cubicBezTo>
                    <a:pt x="29" y="295"/>
                    <a:pt x="29" y="299"/>
                    <a:pt x="28" y="303"/>
                  </a:cubicBezTo>
                  <a:cubicBezTo>
                    <a:pt x="29" y="307"/>
                    <a:pt x="29" y="311"/>
                    <a:pt x="29" y="314"/>
                  </a:cubicBezTo>
                  <a:cubicBezTo>
                    <a:pt x="2" y="317"/>
                    <a:pt x="2" y="317"/>
                    <a:pt x="2" y="317"/>
                  </a:cubicBezTo>
                  <a:cubicBezTo>
                    <a:pt x="1" y="317"/>
                    <a:pt x="0" y="319"/>
                    <a:pt x="0" y="321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0" y="328"/>
                    <a:pt x="2" y="330"/>
                    <a:pt x="3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30" y="333"/>
                    <a:pt x="30" y="336"/>
                    <a:pt x="31" y="340"/>
                  </a:cubicBezTo>
                  <a:cubicBezTo>
                    <a:pt x="31" y="344"/>
                    <a:pt x="32" y="348"/>
                    <a:pt x="33" y="352"/>
                  </a:cubicBezTo>
                  <a:cubicBezTo>
                    <a:pt x="7" y="358"/>
                    <a:pt x="7" y="358"/>
                    <a:pt x="7" y="358"/>
                  </a:cubicBezTo>
                  <a:cubicBezTo>
                    <a:pt x="6" y="358"/>
                    <a:pt x="5" y="360"/>
                    <a:pt x="5" y="362"/>
                  </a:cubicBezTo>
                  <a:cubicBezTo>
                    <a:pt x="6" y="367"/>
                    <a:pt x="6" y="367"/>
                    <a:pt x="6" y="367"/>
                  </a:cubicBezTo>
                  <a:cubicBezTo>
                    <a:pt x="6" y="369"/>
                    <a:pt x="8" y="370"/>
                    <a:pt x="10" y="370"/>
                  </a:cubicBezTo>
                  <a:cubicBezTo>
                    <a:pt x="36" y="366"/>
                    <a:pt x="36" y="366"/>
                    <a:pt x="36" y="366"/>
                  </a:cubicBezTo>
                  <a:cubicBezTo>
                    <a:pt x="37" y="369"/>
                    <a:pt x="38" y="373"/>
                    <a:pt x="39" y="377"/>
                  </a:cubicBezTo>
                  <a:cubicBezTo>
                    <a:pt x="40" y="381"/>
                    <a:pt x="41" y="384"/>
                    <a:pt x="42" y="388"/>
                  </a:cubicBezTo>
                  <a:cubicBezTo>
                    <a:pt x="17" y="398"/>
                    <a:pt x="17" y="398"/>
                    <a:pt x="17" y="398"/>
                  </a:cubicBezTo>
                  <a:cubicBezTo>
                    <a:pt x="16" y="398"/>
                    <a:pt x="15" y="400"/>
                    <a:pt x="16" y="402"/>
                  </a:cubicBezTo>
                  <a:cubicBezTo>
                    <a:pt x="18" y="407"/>
                    <a:pt x="18" y="407"/>
                    <a:pt x="18" y="407"/>
                  </a:cubicBezTo>
                  <a:cubicBezTo>
                    <a:pt x="18" y="409"/>
                    <a:pt x="20" y="410"/>
                    <a:pt x="21" y="409"/>
                  </a:cubicBezTo>
                  <a:cubicBezTo>
                    <a:pt x="47" y="401"/>
                    <a:pt x="47" y="401"/>
                    <a:pt x="47" y="401"/>
                  </a:cubicBezTo>
                  <a:cubicBezTo>
                    <a:pt x="48" y="405"/>
                    <a:pt x="50" y="409"/>
                    <a:pt x="51" y="412"/>
                  </a:cubicBezTo>
                  <a:cubicBezTo>
                    <a:pt x="53" y="416"/>
                    <a:pt x="54" y="419"/>
                    <a:pt x="56" y="422"/>
                  </a:cubicBezTo>
                  <a:cubicBezTo>
                    <a:pt x="33" y="436"/>
                    <a:pt x="33" y="436"/>
                    <a:pt x="33" y="436"/>
                  </a:cubicBezTo>
                  <a:cubicBezTo>
                    <a:pt x="32" y="436"/>
                    <a:pt x="31" y="438"/>
                    <a:pt x="32" y="440"/>
                  </a:cubicBezTo>
                  <a:cubicBezTo>
                    <a:pt x="34" y="445"/>
                    <a:pt x="34" y="445"/>
                    <a:pt x="34" y="445"/>
                  </a:cubicBezTo>
                  <a:cubicBezTo>
                    <a:pt x="35" y="447"/>
                    <a:pt x="37" y="447"/>
                    <a:pt x="39" y="446"/>
                  </a:cubicBezTo>
                  <a:cubicBezTo>
                    <a:pt x="63" y="435"/>
                    <a:pt x="63" y="435"/>
                    <a:pt x="63" y="435"/>
                  </a:cubicBezTo>
                  <a:cubicBezTo>
                    <a:pt x="64" y="439"/>
                    <a:pt x="66" y="442"/>
                    <a:pt x="68" y="445"/>
                  </a:cubicBezTo>
                  <a:cubicBezTo>
                    <a:pt x="70" y="448"/>
                    <a:pt x="72" y="452"/>
                    <a:pt x="74" y="455"/>
                  </a:cubicBezTo>
                  <a:cubicBezTo>
                    <a:pt x="54" y="471"/>
                    <a:pt x="54" y="471"/>
                    <a:pt x="54" y="471"/>
                  </a:cubicBezTo>
                  <a:cubicBezTo>
                    <a:pt x="52" y="472"/>
                    <a:pt x="52" y="474"/>
                    <a:pt x="53" y="476"/>
                  </a:cubicBezTo>
                  <a:cubicBezTo>
                    <a:pt x="56" y="480"/>
                    <a:pt x="56" y="480"/>
                    <a:pt x="56" y="480"/>
                  </a:cubicBezTo>
                  <a:cubicBezTo>
                    <a:pt x="57" y="482"/>
                    <a:pt x="59" y="482"/>
                    <a:pt x="61" y="481"/>
                  </a:cubicBezTo>
                  <a:cubicBezTo>
                    <a:pt x="83" y="467"/>
                    <a:pt x="83" y="467"/>
                    <a:pt x="83" y="467"/>
                  </a:cubicBezTo>
                  <a:cubicBezTo>
                    <a:pt x="85" y="470"/>
                    <a:pt x="87" y="473"/>
                    <a:pt x="90" y="476"/>
                  </a:cubicBezTo>
                  <a:cubicBezTo>
                    <a:pt x="92" y="479"/>
                    <a:pt x="95" y="482"/>
                    <a:pt x="97" y="484"/>
                  </a:cubicBezTo>
                  <a:cubicBezTo>
                    <a:pt x="79" y="503"/>
                    <a:pt x="79" y="503"/>
                    <a:pt x="79" y="503"/>
                  </a:cubicBezTo>
                  <a:cubicBezTo>
                    <a:pt x="78" y="505"/>
                    <a:pt x="78" y="507"/>
                    <a:pt x="79" y="508"/>
                  </a:cubicBezTo>
                  <a:cubicBezTo>
                    <a:pt x="83" y="512"/>
                    <a:pt x="83" y="512"/>
                    <a:pt x="83" y="512"/>
                  </a:cubicBezTo>
                  <a:cubicBezTo>
                    <a:pt x="84" y="513"/>
                    <a:pt x="86" y="513"/>
                    <a:pt x="87" y="512"/>
                  </a:cubicBezTo>
                  <a:cubicBezTo>
                    <a:pt x="107" y="495"/>
                    <a:pt x="107" y="495"/>
                    <a:pt x="107" y="495"/>
                  </a:cubicBezTo>
                  <a:cubicBezTo>
                    <a:pt x="110" y="498"/>
                    <a:pt x="113" y="500"/>
                    <a:pt x="115" y="503"/>
                  </a:cubicBezTo>
                  <a:cubicBezTo>
                    <a:pt x="118" y="506"/>
                    <a:pt x="121" y="508"/>
                    <a:pt x="124" y="511"/>
                  </a:cubicBezTo>
                  <a:cubicBezTo>
                    <a:pt x="108" y="532"/>
                    <a:pt x="108" y="532"/>
                    <a:pt x="108" y="532"/>
                  </a:cubicBezTo>
                  <a:cubicBezTo>
                    <a:pt x="107" y="533"/>
                    <a:pt x="107" y="535"/>
                    <a:pt x="109" y="536"/>
                  </a:cubicBezTo>
                  <a:cubicBezTo>
                    <a:pt x="113" y="540"/>
                    <a:pt x="113" y="540"/>
                    <a:pt x="113" y="540"/>
                  </a:cubicBezTo>
                  <a:cubicBezTo>
                    <a:pt x="115" y="541"/>
                    <a:pt x="117" y="541"/>
                    <a:pt x="118" y="540"/>
                  </a:cubicBezTo>
                  <a:cubicBezTo>
                    <a:pt x="135" y="520"/>
                    <a:pt x="135" y="520"/>
                    <a:pt x="135" y="520"/>
                  </a:cubicBezTo>
                  <a:cubicBezTo>
                    <a:pt x="138" y="522"/>
                    <a:pt x="141" y="524"/>
                    <a:pt x="144" y="527"/>
                  </a:cubicBezTo>
                  <a:cubicBezTo>
                    <a:pt x="148" y="529"/>
                    <a:pt x="151" y="531"/>
                    <a:pt x="154" y="533"/>
                  </a:cubicBezTo>
                  <a:cubicBezTo>
                    <a:pt x="141" y="556"/>
                    <a:pt x="141" y="556"/>
                    <a:pt x="141" y="556"/>
                  </a:cubicBezTo>
                  <a:cubicBezTo>
                    <a:pt x="140" y="558"/>
                    <a:pt x="141" y="560"/>
                    <a:pt x="142" y="561"/>
                  </a:cubicBezTo>
                  <a:cubicBezTo>
                    <a:pt x="147" y="563"/>
                    <a:pt x="147" y="563"/>
                    <a:pt x="147" y="563"/>
                  </a:cubicBezTo>
                  <a:cubicBezTo>
                    <a:pt x="149" y="564"/>
                    <a:pt x="151" y="564"/>
                    <a:pt x="151" y="563"/>
                  </a:cubicBezTo>
                  <a:cubicBezTo>
                    <a:pt x="166" y="541"/>
                    <a:pt x="166" y="541"/>
                    <a:pt x="166" y="541"/>
                  </a:cubicBezTo>
                  <a:cubicBezTo>
                    <a:pt x="170" y="543"/>
                    <a:pt x="173" y="544"/>
                    <a:pt x="176" y="546"/>
                  </a:cubicBezTo>
                  <a:cubicBezTo>
                    <a:pt x="180" y="548"/>
                    <a:pt x="183" y="550"/>
                    <a:pt x="187" y="551"/>
                  </a:cubicBezTo>
                  <a:cubicBezTo>
                    <a:pt x="177" y="576"/>
                    <a:pt x="177" y="576"/>
                    <a:pt x="177" y="576"/>
                  </a:cubicBezTo>
                  <a:cubicBezTo>
                    <a:pt x="177" y="577"/>
                    <a:pt x="177" y="579"/>
                    <a:pt x="179" y="580"/>
                  </a:cubicBezTo>
                  <a:cubicBezTo>
                    <a:pt x="184" y="582"/>
                    <a:pt x="184" y="582"/>
                    <a:pt x="184" y="582"/>
                  </a:cubicBezTo>
                  <a:cubicBezTo>
                    <a:pt x="186" y="583"/>
                    <a:pt x="188" y="582"/>
                    <a:pt x="188" y="581"/>
                  </a:cubicBezTo>
                  <a:cubicBezTo>
                    <a:pt x="200" y="557"/>
                    <a:pt x="200" y="557"/>
                    <a:pt x="200" y="557"/>
                  </a:cubicBezTo>
                  <a:cubicBezTo>
                    <a:pt x="203" y="558"/>
                    <a:pt x="207" y="560"/>
                    <a:pt x="211" y="561"/>
                  </a:cubicBezTo>
                  <a:cubicBezTo>
                    <a:pt x="214" y="562"/>
                    <a:pt x="218" y="564"/>
                    <a:pt x="221" y="565"/>
                  </a:cubicBezTo>
                  <a:cubicBezTo>
                    <a:pt x="216" y="590"/>
                    <a:pt x="216" y="590"/>
                    <a:pt x="216" y="590"/>
                  </a:cubicBezTo>
                  <a:cubicBezTo>
                    <a:pt x="215" y="592"/>
                    <a:pt x="216" y="594"/>
                    <a:pt x="218" y="594"/>
                  </a:cubicBezTo>
                  <a:cubicBezTo>
                    <a:pt x="223" y="596"/>
                    <a:pt x="223" y="596"/>
                    <a:pt x="223" y="596"/>
                  </a:cubicBezTo>
                  <a:cubicBezTo>
                    <a:pt x="225" y="596"/>
                    <a:pt x="227" y="595"/>
                    <a:pt x="227" y="594"/>
                  </a:cubicBezTo>
                  <a:cubicBezTo>
                    <a:pt x="235" y="569"/>
                    <a:pt x="235" y="569"/>
                    <a:pt x="235" y="569"/>
                  </a:cubicBezTo>
                  <a:cubicBezTo>
                    <a:pt x="239" y="570"/>
                    <a:pt x="243" y="570"/>
                    <a:pt x="247" y="571"/>
                  </a:cubicBezTo>
                  <a:cubicBezTo>
                    <a:pt x="250" y="572"/>
                    <a:pt x="254" y="573"/>
                    <a:pt x="258" y="573"/>
                  </a:cubicBezTo>
                  <a:cubicBezTo>
                    <a:pt x="256" y="600"/>
                    <a:pt x="256" y="600"/>
                    <a:pt x="256" y="600"/>
                  </a:cubicBezTo>
                  <a:cubicBezTo>
                    <a:pt x="255" y="601"/>
                    <a:pt x="257" y="603"/>
                    <a:pt x="258" y="603"/>
                  </a:cubicBezTo>
                  <a:cubicBezTo>
                    <a:pt x="264" y="604"/>
                    <a:pt x="264" y="604"/>
                    <a:pt x="264" y="604"/>
                  </a:cubicBezTo>
                  <a:cubicBezTo>
                    <a:pt x="266" y="604"/>
                    <a:pt x="267" y="603"/>
                    <a:pt x="267" y="601"/>
                  </a:cubicBezTo>
                  <a:cubicBezTo>
                    <a:pt x="272" y="575"/>
                    <a:pt x="272" y="575"/>
                    <a:pt x="272" y="575"/>
                  </a:cubicBezTo>
                  <a:cubicBezTo>
                    <a:pt x="276" y="576"/>
                    <a:pt x="280" y="576"/>
                    <a:pt x="284" y="576"/>
                  </a:cubicBezTo>
                  <a:cubicBezTo>
                    <a:pt x="287" y="576"/>
                    <a:pt x="291" y="577"/>
                    <a:pt x="295" y="577"/>
                  </a:cubicBezTo>
                  <a:cubicBezTo>
                    <a:pt x="296" y="603"/>
                    <a:pt x="296" y="603"/>
                    <a:pt x="296" y="603"/>
                  </a:cubicBezTo>
                  <a:cubicBezTo>
                    <a:pt x="296" y="605"/>
                    <a:pt x="298" y="606"/>
                    <a:pt x="300" y="606"/>
                  </a:cubicBezTo>
                  <a:cubicBezTo>
                    <a:pt x="301" y="606"/>
                    <a:pt x="303" y="606"/>
                    <a:pt x="305" y="606"/>
                  </a:cubicBezTo>
                  <a:cubicBezTo>
                    <a:pt x="307" y="606"/>
                    <a:pt x="308" y="605"/>
                    <a:pt x="308" y="603"/>
                  </a:cubicBezTo>
                  <a:cubicBezTo>
                    <a:pt x="310" y="577"/>
                    <a:pt x="310" y="577"/>
                    <a:pt x="310" y="577"/>
                  </a:cubicBezTo>
                  <a:cubicBezTo>
                    <a:pt x="313" y="577"/>
                    <a:pt x="317" y="576"/>
                    <a:pt x="321" y="576"/>
                  </a:cubicBezTo>
                  <a:cubicBezTo>
                    <a:pt x="325" y="576"/>
                    <a:pt x="329" y="576"/>
                    <a:pt x="332" y="575"/>
                  </a:cubicBezTo>
                  <a:cubicBezTo>
                    <a:pt x="337" y="601"/>
                    <a:pt x="337" y="601"/>
                    <a:pt x="337" y="601"/>
                  </a:cubicBezTo>
                  <a:cubicBezTo>
                    <a:pt x="337" y="603"/>
                    <a:pt x="339" y="604"/>
                    <a:pt x="341" y="604"/>
                  </a:cubicBezTo>
                  <a:cubicBezTo>
                    <a:pt x="346" y="603"/>
                    <a:pt x="346" y="603"/>
                    <a:pt x="346" y="603"/>
                  </a:cubicBezTo>
                  <a:cubicBezTo>
                    <a:pt x="348" y="603"/>
                    <a:pt x="349" y="601"/>
                    <a:pt x="349" y="600"/>
                  </a:cubicBezTo>
                  <a:cubicBezTo>
                    <a:pt x="347" y="573"/>
                    <a:pt x="347" y="573"/>
                    <a:pt x="347" y="573"/>
                  </a:cubicBezTo>
                  <a:cubicBezTo>
                    <a:pt x="351" y="573"/>
                    <a:pt x="354" y="572"/>
                    <a:pt x="358" y="571"/>
                  </a:cubicBezTo>
                  <a:cubicBezTo>
                    <a:pt x="362" y="570"/>
                    <a:pt x="366" y="570"/>
                    <a:pt x="369" y="569"/>
                  </a:cubicBezTo>
                  <a:cubicBezTo>
                    <a:pt x="378" y="594"/>
                    <a:pt x="378" y="594"/>
                    <a:pt x="378" y="594"/>
                  </a:cubicBezTo>
                  <a:cubicBezTo>
                    <a:pt x="378" y="595"/>
                    <a:pt x="380" y="596"/>
                    <a:pt x="382" y="596"/>
                  </a:cubicBezTo>
                  <a:cubicBezTo>
                    <a:pt x="387" y="594"/>
                    <a:pt x="387" y="594"/>
                    <a:pt x="387" y="594"/>
                  </a:cubicBezTo>
                  <a:cubicBezTo>
                    <a:pt x="389" y="594"/>
                    <a:pt x="390" y="592"/>
                    <a:pt x="389" y="590"/>
                  </a:cubicBezTo>
                  <a:cubicBezTo>
                    <a:pt x="383" y="565"/>
                    <a:pt x="383" y="565"/>
                    <a:pt x="383" y="565"/>
                  </a:cubicBezTo>
                  <a:cubicBezTo>
                    <a:pt x="387" y="564"/>
                    <a:pt x="390" y="562"/>
                    <a:pt x="394" y="561"/>
                  </a:cubicBezTo>
                  <a:cubicBezTo>
                    <a:pt x="398" y="560"/>
                    <a:pt x="401" y="558"/>
                    <a:pt x="405" y="557"/>
                  </a:cubicBezTo>
                  <a:cubicBezTo>
                    <a:pt x="416" y="581"/>
                    <a:pt x="416" y="581"/>
                    <a:pt x="416" y="581"/>
                  </a:cubicBezTo>
                  <a:cubicBezTo>
                    <a:pt x="417" y="582"/>
                    <a:pt x="419" y="583"/>
                    <a:pt x="421" y="582"/>
                  </a:cubicBezTo>
                  <a:cubicBezTo>
                    <a:pt x="426" y="580"/>
                    <a:pt x="426" y="580"/>
                    <a:pt x="426" y="580"/>
                  </a:cubicBezTo>
                  <a:cubicBezTo>
                    <a:pt x="427" y="579"/>
                    <a:pt x="428" y="577"/>
                    <a:pt x="427" y="576"/>
                  </a:cubicBezTo>
                  <a:cubicBezTo>
                    <a:pt x="418" y="551"/>
                    <a:pt x="418" y="551"/>
                    <a:pt x="418" y="551"/>
                  </a:cubicBezTo>
                  <a:cubicBezTo>
                    <a:pt x="422" y="550"/>
                    <a:pt x="425" y="548"/>
                    <a:pt x="428" y="546"/>
                  </a:cubicBezTo>
                  <a:cubicBezTo>
                    <a:pt x="432" y="544"/>
                    <a:pt x="435" y="543"/>
                    <a:pt x="438" y="541"/>
                  </a:cubicBezTo>
                  <a:cubicBezTo>
                    <a:pt x="453" y="563"/>
                    <a:pt x="453" y="563"/>
                    <a:pt x="453" y="563"/>
                  </a:cubicBezTo>
                  <a:cubicBezTo>
                    <a:pt x="454" y="564"/>
                    <a:pt x="456" y="564"/>
                    <a:pt x="458" y="563"/>
                  </a:cubicBezTo>
                  <a:cubicBezTo>
                    <a:pt x="462" y="561"/>
                    <a:pt x="462" y="561"/>
                    <a:pt x="462" y="561"/>
                  </a:cubicBezTo>
                  <a:cubicBezTo>
                    <a:pt x="464" y="560"/>
                    <a:pt x="464" y="558"/>
                    <a:pt x="463" y="556"/>
                  </a:cubicBezTo>
                  <a:cubicBezTo>
                    <a:pt x="451" y="533"/>
                    <a:pt x="451" y="533"/>
                    <a:pt x="451" y="533"/>
                  </a:cubicBezTo>
                  <a:cubicBezTo>
                    <a:pt x="454" y="531"/>
                    <a:pt x="457" y="529"/>
                    <a:pt x="460" y="527"/>
                  </a:cubicBezTo>
                  <a:cubicBezTo>
                    <a:pt x="463" y="524"/>
                    <a:pt x="466" y="522"/>
                    <a:pt x="469" y="520"/>
                  </a:cubicBezTo>
                  <a:cubicBezTo>
                    <a:pt x="487" y="540"/>
                    <a:pt x="487" y="540"/>
                    <a:pt x="487" y="540"/>
                  </a:cubicBezTo>
                  <a:cubicBezTo>
                    <a:pt x="488" y="541"/>
                    <a:pt x="490" y="541"/>
                    <a:pt x="492" y="540"/>
                  </a:cubicBezTo>
                  <a:cubicBezTo>
                    <a:pt x="496" y="536"/>
                    <a:pt x="496" y="536"/>
                    <a:pt x="496" y="536"/>
                  </a:cubicBezTo>
                  <a:cubicBezTo>
                    <a:pt x="497" y="535"/>
                    <a:pt x="498" y="533"/>
                    <a:pt x="496" y="532"/>
                  </a:cubicBezTo>
                  <a:cubicBezTo>
                    <a:pt x="481" y="511"/>
                    <a:pt x="481" y="511"/>
                    <a:pt x="481" y="511"/>
                  </a:cubicBezTo>
                  <a:cubicBezTo>
                    <a:pt x="484" y="508"/>
                    <a:pt x="486" y="506"/>
                    <a:pt x="489" y="503"/>
                  </a:cubicBezTo>
                  <a:cubicBezTo>
                    <a:pt x="492" y="500"/>
                    <a:pt x="495" y="498"/>
                    <a:pt x="497" y="495"/>
                  </a:cubicBezTo>
                  <a:cubicBezTo>
                    <a:pt x="518" y="512"/>
                    <a:pt x="518" y="512"/>
                    <a:pt x="518" y="512"/>
                  </a:cubicBezTo>
                  <a:cubicBezTo>
                    <a:pt x="519" y="513"/>
                    <a:pt x="521" y="513"/>
                    <a:pt x="522" y="512"/>
                  </a:cubicBezTo>
                  <a:cubicBezTo>
                    <a:pt x="526" y="508"/>
                    <a:pt x="526" y="508"/>
                    <a:pt x="526" y="508"/>
                  </a:cubicBezTo>
                  <a:cubicBezTo>
                    <a:pt x="527" y="507"/>
                    <a:pt x="527" y="505"/>
                    <a:pt x="526" y="503"/>
                  </a:cubicBezTo>
                  <a:cubicBezTo>
                    <a:pt x="507" y="484"/>
                    <a:pt x="507" y="484"/>
                    <a:pt x="507" y="484"/>
                  </a:cubicBezTo>
                  <a:cubicBezTo>
                    <a:pt x="510" y="482"/>
                    <a:pt x="512" y="479"/>
                    <a:pt x="515" y="476"/>
                  </a:cubicBezTo>
                  <a:cubicBezTo>
                    <a:pt x="517" y="473"/>
                    <a:pt x="520" y="470"/>
                    <a:pt x="522" y="467"/>
                  </a:cubicBezTo>
                  <a:cubicBezTo>
                    <a:pt x="544" y="481"/>
                    <a:pt x="544" y="481"/>
                    <a:pt x="544" y="481"/>
                  </a:cubicBezTo>
                  <a:cubicBezTo>
                    <a:pt x="545" y="482"/>
                    <a:pt x="547" y="482"/>
                    <a:pt x="548" y="480"/>
                  </a:cubicBezTo>
                  <a:cubicBezTo>
                    <a:pt x="552" y="476"/>
                    <a:pt x="552" y="476"/>
                    <a:pt x="552" y="476"/>
                  </a:cubicBezTo>
                  <a:cubicBezTo>
                    <a:pt x="553" y="474"/>
                    <a:pt x="552" y="472"/>
                    <a:pt x="551" y="471"/>
                  </a:cubicBezTo>
                  <a:cubicBezTo>
                    <a:pt x="530" y="455"/>
                    <a:pt x="530" y="455"/>
                    <a:pt x="530" y="455"/>
                  </a:cubicBezTo>
                  <a:cubicBezTo>
                    <a:pt x="532" y="452"/>
                    <a:pt x="534" y="448"/>
                    <a:pt x="536" y="445"/>
                  </a:cubicBezTo>
                  <a:cubicBezTo>
                    <a:pt x="538" y="442"/>
                    <a:pt x="540" y="439"/>
                    <a:pt x="542" y="435"/>
                  </a:cubicBezTo>
                  <a:cubicBezTo>
                    <a:pt x="566" y="446"/>
                    <a:pt x="566" y="446"/>
                    <a:pt x="566" y="446"/>
                  </a:cubicBezTo>
                  <a:cubicBezTo>
                    <a:pt x="568" y="447"/>
                    <a:pt x="569" y="446"/>
                    <a:pt x="570" y="445"/>
                  </a:cubicBezTo>
                  <a:cubicBezTo>
                    <a:pt x="573" y="440"/>
                    <a:pt x="573" y="440"/>
                    <a:pt x="573" y="440"/>
                  </a:cubicBezTo>
                  <a:cubicBezTo>
                    <a:pt x="574" y="438"/>
                    <a:pt x="573" y="436"/>
                    <a:pt x="572" y="436"/>
                  </a:cubicBezTo>
                  <a:cubicBezTo>
                    <a:pt x="549" y="422"/>
                    <a:pt x="549" y="422"/>
                    <a:pt x="549" y="422"/>
                  </a:cubicBezTo>
                  <a:cubicBezTo>
                    <a:pt x="550" y="419"/>
                    <a:pt x="552" y="416"/>
                    <a:pt x="554" y="412"/>
                  </a:cubicBezTo>
                  <a:cubicBezTo>
                    <a:pt x="555" y="409"/>
                    <a:pt x="557" y="405"/>
                    <a:pt x="558" y="401"/>
                  </a:cubicBezTo>
                  <a:cubicBezTo>
                    <a:pt x="583" y="409"/>
                    <a:pt x="583" y="409"/>
                    <a:pt x="583" y="409"/>
                  </a:cubicBezTo>
                  <a:cubicBezTo>
                    <a:pt x="585" y="410"/>
                    <a:pt x="587" y="409"/>
                    <a:pt x="587" y="407"/>
                  </a:cubicBezTo>
                  <a:cubicBezTo>
                    <a:pt x="589" y="402"/>
                    <a:pt x="589" y="402"/>
                    <a:pt x="589" y="402"/>
                  </a:cubicBezTo>
                  <a:cubicBezTo>
                    <a:pt x="590" y="400"/>
                    <a:pt x="589" y="398"/>
                    <a:pt x="587" y="398"/>
                  </a:cubicBezTo>
                  <a:cubicBezTo>
                    <a:pt x="563" y="388"/>
                    <a:pt x="563" y="388"/>
                    <a:pt x="563" y="388"/>
                  </a:cubicBezTo>
                  <a:cubicBezTo>
                    <a:pt x="564" y="384"/>
                    <a:pt x="565" y="381"/>
                    <a:pt x="566" y="377"/>
                  </a:cubicBezTo>
                  <a:cubicBezTo>
                    <a:pt x="567" y="373"/>
                    <a:pt x="568" y="369"/>
                    <a:pt x="569" y="366"/>
                  </a:cubicBezTo>
                  <a:cubicBezTo>
                    <a:pt x="595" y="370"/>
                    <a:pt x="595" y="370"/>
                    <a:pt x="595" y="370"/>
                  </a:cubicBezTo>
                  <a:cubicBezTo>
                    <a:pt x="597" y="370"/>
                    <a:pt x="598" y="369"/>
                    <a:pt x="599" y="367"/>
                  </a:cubicBezTo>
                  <a:cubicBezTo>
                    <a:pt x="600" y="362"/>
                    <a:pt x="600" y="362"/>
                    <a:pt x="600" y="362"/>
                  </a:cubicBezTo>
                  <a:cubicBezTo>
                    <a:pt x="600" y="360"/>
                    <a:pt x="599" y="358"/>
                    <a:pt x="597" y="358"/>
                  </a:cubicBezTo>
                  <a:cubicBezTo>
                    <a:pt x="572" y="352"/>
                    <a:pt x="572" y="352"/>
                    <a:pt x="572" y="352"/>
                  </a:cubicBezTo>
                  <a:cubicBezTo>
                    <a:pt x="573" y="348"/>
                    <a:pt x="573" y="344"/>
                    <a:pt x="574" y="340"/>
                  </a:cubicBezTo>
                  <a:cubicBezTo>
                    <a:pt x="574" y="336"/>
                    <a:pt x="575" y="333"/>
                    <a:pt x="575" y="329"/>
                  </a:cubicBezTo>
                  <a:cubicBezTo>
                    <a:pt x="601" y="329"/>
                    <a:pt x="601" y="329"/>
                    <a:pt x="601" y="329"/>
                  </a:cubicBezTo>
                  <a:cubicBezTo>
                    <a:pt x="603" y="330"/>
                    <a:pt x="604" y="328"/>
                    <a:pt x="605" y="326"/>
                  </a:cubicBezTo>
                  <a:cubicBezTo>
                    <a:pt x="605" y="321"/>
                    <a:pt x="605" y="321"/>
                    <a:pt x="605" y="321"/>
                  </a:cubicBezTo>
                  <a:cubicBezTo>
                    <a:pt x="605" y="319"/>
                    <a:pt x="604" y="317"/>
                    <a:pt x="602" y="317"/>
                  </a:cubicBezTo>
                  <a:close/>
                  <a:moveTo>
                    <a:pt x="302" y="538"/>
                  </a:moveTo>
                  <a:cubicBezTo>
                    <a:pt x="173" y="538"/>
                    <a:pt x="67" y="433"/>
                    <a:pt x="67" y="303"/>
                  </a:cubicBezTo>
                  <a:cubicBezTo>
                    <a:pt x="67" y="173"/>
                    <a:pt x="173" y="68"/>
                    <a:pt x="302" y="68"/>
                  </a:cubicBezTo>
                  <a:cubicBezTo>
                    <a:pt x="432" y="68"/>
                    <a:pt x="538" y="173"/>
                    <a:pt x="538" y="303"/>
                  </a:cubicBezTo>
                  <a:cubicBezTo>
                    <a:pt x="538" y="433"/>
                    <a:pt x="432" y="538"/>
                    <a:pt x="302" y="538"/>
                  </a:cubicBezTo>
                  <a:close/>
                </a:path>
              </a:pathLst>
            </a:custGeom>
            <a:solidFill>
              <a:srgbClr val="79C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05" name="Freeform 811"/>
            <p:cNvSpPr>
              <a:spLocks noEditPoints="1"/>
            </p:cNvSpPr>
            <p:nvPr/>
          </p:nvSpPr>
          <p:spPr bwMode="auto">
            <a:xfrm>
              <a:off x="6578620" y="4471357"/>
              <a:ext cx="1706664" cy="1710627"/>
            </a:xfrm>
            <a:custGeom>
              <a:avLst/>
              <a:gdLst>
                <a:gd name="T0" fmla="*/ 202 w 405"/>
                <a:gd name="T1" fmla="*/ 0 h 406"/>
                <a:gd name="T2" fmla="*/ 0 w 405"/>
                <a:gd name="T3" fmla="*/ 203 h 406"/>
                <a:gd name="T4" fmla="*/ 202 w 405"/>
                <a:gd name="T5" fmla="*/ 406 h 406"/>
                <a:gd name="T6" fmla="*/ 405 w 405"/>
                <a:gd name="T7" fmla="*/ 203 h 406"/>
                <a:gd name="T8" fmla="*/ 202 w 405"/>
                <a:gd name="T9" fmla="*/ 0 h 406"/>
                <a:gd name="T10" fmla="*/ 153 w 405"/>
                <a:gd name="T11" fmla="*/ 45 h 406"/>
                <a:gd name="T12" fmla="*/ 153 w 405"/>
                <a:gd name="T13" fmla="*/ 97 h 406"/>
                <a:gd name="T14" fmla="*/ 96 w 405"/>
                <a:gd name="T15" fmla="*/ 153 h 406"/>
                <a:gd name="T16" fmla="*/ 44 w 405"/>
                <a:gd name="T17" fmla="*/ 153 h 406"/>
                <a:gd name="T18" fmla="*/ 153 w 405"/>
                <a:gd name="T19" fmla="*/ 45 h 406"/>
                <a:gd name="T20" fmla="*/ 153 w 405"/>
                <a:gd name="T21" fmla="*/ 361 h 406"/>
                <a:gd name="T22" fmla="*/ 44 w 405"/>
                <a:gd name="T23" fmla="*/ 252 h 406"/>
                <a:gd name="T24" fmla="*/ 96 w 405"/>
                <a:gd name="T25" fmla="*/ 252 h 406"/>
                <a:gd name="T26" fmla="*/ 153 w 405"/>
                <a:gd name="T27" fmla="*/ 309 h 406"/>
                <a:gd name="T28" fmla="*/ 153 w 405"/>
                <a:gd name="T29" fmla="*/ 361 h 406"/>
                <a:gd name="T30" fmla="*/ 127 w 405"/>
                <a:gd name="T31" fmla="*/ 203 h 406"/>
                <a:gd name="T32" fmla="*/ 202 w 405"/>
                <a:gd name="T33" fmla="*/ 128 h 406"/>
                <a:gd name="T34" fmla="*/ 277 w 405"/>
                <a:gd name="T35" fmla="*/ 203 h 406"/>
                <a:gd name="T36" fmla="*/ 202 w 405"/>
                <a:gd name="T37" fmla="*/ 278 h 406"/>
                <a:gd name="T38" fmla="*/ 127 w 405"/>
                <a:gd name="T39" fmla="*/ 203 h 406"/>
                <a:gd name="T40" fmla="*/ 252 w 405"/>
                <a:gd name="T41" fmla="*/ 361 h 406"/>
                <a:gd name="T42" fmla="*/ 252 w 405"/>
                <a:gd name="T43" fmla="*/ 309 h 406"/>
                <a:gd name="T44" fmla="*/ 308 w 405"/>
                <a:gd name="T45" fmla="*/ 252 h 406"/>
                <a:gd name="T46" fmla="*/ 360 w 405"/>
                <a:gd name="T47" fmla="*/ 252 h 406"/>
                <a:gd name="T48" fmla="*/ 252 w 405"/>
                <a:gd name="T49" fmla="*/ 361 h 406"/>
                <a:gd name="T50" fmla="*/ 308 w 405"/>
                <a:gd name="T51" fmla="*/ 153 h 406"/>
                <a:gd name="T52" fmla="*/ 252 w 405"/>
                <a:gd name="T53" fmla="*/ 97 h 406"/>
                <a:gd name="T54" fmla="*/ 252 w 405"/>
                <a:gd name="T55" fmla="*/ 45 h 406"/>
                <a:gd name="T56" fmla="*/ 360 w 405"/>
                <a:gd name="T57" fmla="*/ 153 h 406"/>
                <a:gd name="T58" fmla="*/ 308 w 405"/>
                <a:gd name="T59" fmla="*/ 153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5" h="406">
                  <a:moveTo>
                    <a:pt x="202" y="0"/>
                  </a:moveTo>
                  <a:cubicBezTo>
                    <a:pt x="91" y="0"/>
                    <a:pt x="0" y="91"/>
                    <a:pt x="0" y="203"/>
                  </a:cubicBezTo>
                  <a:cubicBezTo>
                    <a:pt x="0" y="315"/>
                    <a:pt x="91" y="406"/>
                    <a:pt x="202" y="406"/>
                  </a:cubicBezTo>
                  <a:cubicBezTo>
                    <a:pt x="314" y="406"/>
                    <a:pt x="405" y="315"/>
                    <a:pt x="405" y="203"/>
                  </a:cubicBezTo>
                  <a:cubicBezTo>
                    <a:pt x="405" y="91"/>
                    <a:pt x="314" y="0"/>
                    <a:pt x="202" y="0"/>
                  </a:cubicBezTo>
                  <a:close/>
                  <a:moveTo>
                    <a:pt x="153" y="45"/>
                  </a:moveTo>
                  <a:cubicBezTo>
                    <a:pt x="153" y="97"/>
                    <a:pt x="153" y="97"/>
                    <a:pt x="153" y="97"/>
                  </a:cubicBezTo>
                  <a:cubicBezTo>
                    <a:pt x="128" y="109"/>
                    <a:pt x="108" y="129"/>
                    <a:pt x="96" y="153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61" y="102"/>
                    <a:pt x="101" y="61"/>
                    <a:pt x="153" y="45"/>
                  </a:cubicBezTo>
                  <a:close/>
                  <a:moveTo>
                    <a:pt x="153" y="361"/>
                  </a:moveTo>
                  <a:cubicBezTo>
                    <a:pt x="101" y="345"/>
                    <a:pt x="61" y="304"/>
                    <a:pt x="44" y="252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108" y="277"/>
                    <a:pt x="128" y="297"/>
                    <a:pt x="153" y="309"/>
                  </a:cubicBezTo>
                  <a:lnTo>
                    <a:pt x="153" y="361"/>
                  </a:lnTo>
                  <a:close/>
                  <a:moveTo>
                    <a:pt x="127" y="203"/>
                  </a:moveTo>
                  <a:cubicBezTo>
                    <a:pt x="127" y="161"/>
                    <a:pt x="161" y="128"/>
                    <a:pt x="202" y="128"/>
                  </a:cubicBezTo>
                  <a:cubicBezTo>
                    <a:pt x="244" y="128"/>
                    <a:pt x="277" y="161"/>
                    <a:pt x="277" y="203"/>
                  </a:cubicBezTo>
                  <a:cubicBezTo>
                    <a:pt x="277" y="244"/>
                    <a:pt x="244" y="278"/>
                    <a:pt x="202" y="278"/>
                  </a:cubicBezTo>
                  <a:cubicBezTo>
                    <a:pt x="161" y="278"/>
                    <a:pt x="127" y="244"/>
                    <a:pt x="127" y="203"/>
                  </a:cubicBezTo>
                  <a:close/>
                  <a:moveTo>
                    <a:pt x="252" y="361"/>
                  </a:moveTo>
                  <a:cubicBezTo>
                    <a:pt x="252" y="309"/>
                    <a:pt x="252" y="309"/>
                    <a:pt x="252" y="309"/>
                  </a:cubicBezTo>
                  <a:cubicBezTo>
                    <a:pt x="277" y="297"/>
                    <a:pt x="297" y="277"/>
                    <a:pt x="308" y="252"/>
                  </a:cubicBezTo>
                  <a:cubicBezTo>
                    <a:pt x="360" y="252"/>
                    <a:pt x="360" y="252"/>
                    <a:pt x="360" y="252"/>
                  </a:cubicBezTo>
                  <a:cubicBezTo>
                    <a:pt x="344" y="304"/>
                    <a:pt x="303" y="345"/>
                    <a:pt x="252" y="361"/>
                  </a:cubicBezTo>
                  <a:close/>
                  <a:moveTo>
                    <a:pt x="308" y="153"/>
                  </a:moveTo>
                  <a:cubicBezTo>
                    <a:pt x="297" y="129"/>
                    <a:pt x="277" y="109"/>
                    <a:pt x="252" y="97"/>
                  </a:cubicBezTo>
                  <a:cubicBezTo>
                    <a:pt x="252" y="45"/>
                    <a:pt x="252" y="45"/>
                    <a:pt x="252" y="45"/>
                  </a:cubicBezTo>
                  <a:cubicBezTo>
                    <a:pt x="303" y="61"/>
                    <a:pt x="344" y="102"/>
                    <a:pt x="360" y="153"/>
                  </a:cubicBezTo>
                  <a:lnTo>
                    <a:pt x="308" y="153"/>
                  </a:lnTo>
                  <a:close/>
                </a:path>
              </a:pathLst>
            </a:custGeom>
            <a:solidFill>
              <a:srgbClr val="79C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08" name="Oval 814"/>
            <p:cNvSpPr>
              <a:spLocks noChangeArrowheads="1"/>
            </p:cNvSpPr>
            <p:nvPr/>
          </p:nvSpPr>
          <p:spPr bwMode="auto">
            <a:xfrm>
              <a:off x="6629400" y="4495323"/>
              <a:ext cx="1620000" cy="1620000"/>
            </a:xfrm>
            <a:prstGeom prst="ellipse">
              <a:avLst/>
            </a:prstGeom>
            <a:solidFill>
              <a:srgbClr val="2A3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09" name="Freeform 815"/>
            <p:cNvSpPr>
              <a:spLocks noEditPoints="1"/>
            </p:cNvSpPr>
            <p:nvPr/>
          </p:nvSpPr>
          <p:spPr bwMode="auto">
            <a:xfrm>
              <a:off x="6796385" y="4890187"/>
              <a:ext cx="113947" cy="161953"/>
            </a:xfrm>
            <a:custGeom>
              <a:avLst/>
              <a:gdLst>
                <a:gd name="T0" fmla="*/ 27 w 27"/>
                <a:gd name="T1" fmla="*/ 22 h 38"/>
                <a:gd name="T2" fmla="*/ 26 w 27"/>
                <a:gd name="T3" fmla="*/ 29 h 38"/>
                <a:gd name="T4" fmla="*/ 23 w 27"/>
                <a:gd name="T5" fmla="*/ 34 h 38"/>
                <a:gd name="T6" fmla="*/ 19 w 27"/>
                <a:gd name="T7" fmla="*/ 37 h 38"/>
                <a:gd name="T8" fmla="*/ 13 w 27"/>
                <a:gd name="T9" fmla="*/ 38 h 38"/>
                <a:gd name="T10" fmla="*/ 8 w 27"/>
                <a:gd name="T11" fmla="*/ 37 h 38"/>
                <a:gd name="T12" fmla="*/ 4 w 27"/>
                <a:gd name="T13" fmla="*/ 34 h 38"/>
                <a:gd name="T14" fmla="*/ 1 w 27"/>
                <a:gd name="T15" fmla="*/ 29 h 38"/>
                <a:gd name="T16" fmla="*/ 0 w 27"/>
                <a:gd name="T17" fmla="*/ 22 h 38"/>
                <a:gd name="T18" fmla="*/ 0 w 27"/>
                <a:gd name="T19" fmla="*/ 16 h 38"/>
                <a:gd name="T20" fmla="*/ 1 w 27"/>
                <a:gd name="T21" fmla="*/ 9 h 38"/>
                <a:gd name="T22" fmla="*/ 4 w 27"/>
                <a:gd name="T23" fmla="*/ 4 h 38"/>
                <a:gd name="T24" fmla="*/ 8 w 27"/>
                <a:gd name="T25" fmla="*/ 1 h 38"/>
                <a:gd name="T26" fmla="*/ 13 w 27"/>
                <a:gd name="T27" fmla="*/ 0 h 38"/>
                <a:gd name="T28" fmla="*/ 19 w 27"/>
                <a:gd name="T29" fmla="*/ 1 h 38"/>
                <a:gd name="T30" fmla="*/ 23 w 27"/>
                <a:gd name="T31" fmla="*/ 4 h 38"/>
                <a:gd name="T32" fmla="*/ 26 w 27"/>
                <a:gd name="T33" fmla="*/ 9 h 38"/>
                <a:gd name="T34" fmla="*/ 27 w 27"/>
                <a:gd name="T35" fmla="*/ 16 h 38"/>
                <a:gd name="T36" fmla="*/ 27 w 27"/>
                <a:gd name="T37" fmla="*/ 22 h 38"/>
                <a:gd name="T38" fmla="*/ 19 w 27"/>
                <a:gd name="T39" fmla="*/ 16 h 38"/>
                <a:gd name="T40" fmla="*/ 19 w 27"/>
                <a:gd name="T41" fmla="*/ 12 h 38"/>
                <a:gd name="T42" fmla="*/ 18 w 27"/>
                <a:gd name="T43" fmla="*/ 9 h 38"/>
                <a:gd name="T44" fmla="*/ 16 w 27"/>
                <a:gd name="T45" fmla="*/ 7 h 38"/>
                <a:gd name="T46" fmla="*/ 13 w 27"/>
                <a:gd name="T47" fmla="*/ 6 h 38"/>
                <a:gd name="T48" fmla="*/ 11 w 27"/>
                <a:gd name="T49" fmla="*/ 7 h 38"/>
                <a:gd name="T50" fmla="*/ 9 w 27"/>
                <a:gd name="T51" fmla="*/ 9 h 38"/>
                <a:gd name="T52" fmla="*/ 8 w 27"/>
                <a:gd name="T53" fmla="*/ 12 h 38"/>
                <a:gd name="T54" fmla="*/ 7 w 27"/>
                <a:gd name="T55" fmla="*/ 16 h 38"/>
                <a:gd name="T56" fmla="*/ 7 w 27"/>
                <a:gd name="T57" fmla="*/ 22 h 38"/>
                <a:gd name="T58" fmla="*/ 8 w 27"/>
                <a:gd name="T59" fmla="*/ 27 h 38"/>
                <a:gd name="T60" fmla="*/ 9 w 27"/>
                <a:gd name="T61" fmla="*/ 30 h 38"/>
                <a:gd name="T62" fmla="*/ 11 w 27"/>
                <a:gd name="T63" fmla="*/ 31 h 38"/>
                <a:gd name="T64" fmla="*/ 13 w 27"/>
                <a:gd name="T65" fmla="*/ 32 h 38"/>
                <a:gd name="T66" fmla="*/ 16 w 27"/>
                <a:gd name="T67" fmla="*/ 31 h 38"/>
                <a:gd name="T68" fmla="*/ 18 w 27"/>
                <a:gd name="T69" fmla="*/ 30 h 38"/>
                <a:gd name="T70" fmla="*/ 19 w 27"/>
                <a:gd name="T71" fmla="*/ 27 h 38"/>
                <a:gd name="T72" fmla="*/ 19 w 27"/>
                <a:gd name="T73" fmla="*/ 22 h 38"/>
                <a:gd name="T74" fmla="*/ 19 w 27"/>
                <a:gd name="T75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" h="38">
                  <a:moveTo>
                    <a:pt x="27" y="22"/>
                  </a:moveTo>
                  <a:cubicBezTo>
                    <a:pt x="27" y="25"/>
                    <a:pt x="26" y="27"/>
                    <a:pt x="26" y="29"/>
                  </a:cubicBezTo>
                  <a:cubicBezTo>
                    <a:pt x="25" y="31"/>
                    <a:pt x="24" y="33"/>
                    <a:pt x="23" y="34"/>
                  </a:cubicBezTo>
                  <a:cubicBezTo>
                    <a:pt x="22" y="35"/>
                    <a:pt x="20" y="36"/>
                    <a:pt x="19" y="37"/>
                  </a:cubicBezTo>
                  <a:cubicBezTo>
                    <a:pt x="17" y="38"/>
                    <a:pt x="15" y="38"/>
                    <a:pt x="13" y="38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6" y="36"/>
                    <a:pt x="5" y="35"/>
                    <a:pt x="4" y="34"/>
                  </a:cubicBezTo>
                  <a:cubicBezTo>
                    <a:pt x="3" y="33"/>
                    <a:pt x="2" y="31"/>
                    <a:pt x="1" y="29"/>
                  </a:cubicBezTo>
                  <a:cubicBezTo>
                    <a:pt x="0" y="27"/>
                    <a:pt x="0" y="25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4"/>
                    <a:pt x="0" y="11"/>
                    <a:pt x="1" y="9"/>
                  </a:cubicBezTo>
                  <a:cubicBezTo>
                    <a:pt x="2" y="7"/>
                    <a:pt x="2" y="6"/>
                    <a:pt x="4" y="4"/>
                  </a:cubicBezTo>
                  <a:cubicBezTo>
                    <a:pt x="5" y="3"/>
                    <a:pt x="6" y="2"/>
                    <a:pt x="8" y="1"/>
                  </a:cubicBezTo>
                  <a:cubicBezTo>
                    <a:pt x="10" y="0"/>
                    <a:pt x="11" y="0"/>
                    <a:pt x="13" y="0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0" y="2"/>
                    <a:pt x="22" y="3"/>
                    <a:pt x="23" y="4"/>
                  </a:cubicBezTo>
                  <a:cubicBezTo>
                    <a:pt x="24" y="6"/>
                    <a:pt x="25" y="7"/>
                    <a:pt x="26" y="9"/>
                  </a:cubicBezTo>
                  <a:cubicBezTo>
                    <a:pt x="26" y="11"/>
                    <a:pt x="27" y="14"/>
                    <a:pt x="27" y="16"/>
                  </a:cubicBezTo>
                  <a:lnTo>
                    <a:pt x="27" y="22"/>
                  </a:lnTo>
                  <a:close/>
                  <a:moveTo>
                    <a:pt x="19" y="16"/>
                  </a:moveTo>
                  <a:cubicBezTo>
                    <a:pt x="19" y="14"/>
                    <a:pt x="19" y="13"/>
                    <a:pt x="19" y="12"/>
                  </a:cubicBezTo>
                  <a:cubicBezTo>
                    <a:pt x="19" y="10"/>
                    <a:pt x="18" y="9"/>
                    <a:pt x="18" y="9"/>
                  </a:cubicBezTo>
                  <a:cubicBezTo>
                    <a:pt x="17" y="8"/>
                    <a:pt x="17" y="7"/>
                    <a:pt x="16" y="7"/>
                  </a:cubicBezTo>
                  <a:cubicBezTo>
                    <a:pt x="15" y="7"/>
                    <a:pt x="14" y="6"/>
                    <a:pt x="13" y="6"/>
                  </a:cubicBezTo>
                  <a:cubicBezTo>
                    <a:pt x="12" y="6"/>
                    <a:pt x="11" y="7"/>
                    <a:pt x="11" y="7"/>
                  </a:cubicBezTo>
                  <a:cubicBezTo>
                    <a:pt x="10" y="7"/>
                    <a:pt x="9" y="8"/>
                    <a:pt x="9" y="9"/>
                  </a:cubicBezTo>
                  <a:cubicBezTo>
                    <a:pt x="8" y="9"/>
                    <a:pt x="8" y="10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9" y="30"/>
                    <a:pt x="10" y="31"/>
                    <a:pt x="11" y="31"/>
                  </a:cubicBezTo>
                  <a:cubicBezTo>
                    <a:pt x="12" y="32"/>
                    <a:pt x="12" y="32"/>
                    <a:pt x="13" y="32"/>
                  </a:cubicBezTo>
                  <a:cubicBezTo>
                    <a:pt x="14" y="32"/>
                    <a:pt x="15" y="32"/>
                    <a:pt x="16" y="31"/>
                  </a:cubicBezTo>
                  <a:cubicBezTo>
                    <a:pt x="17" y="31"/>
                    <a:pt x="17" y="30"/>
                    <a:pt x="18" y="30"/>
                  </a:cubicBezTo>
                  <a:cubicBezTo>
                    <a:pt x="18" y="29"/>
                    <a:pt x="19" y="28"/>
                    <a:pt x="19" y="27"/>
                  </a:cubicBezTo>
                  <a:cubicBezTo>
                    <a:pt x="19" y="26"/>
                    <a:pt x="19" y="24"/>
                    <a:pt x="19" y="22"/>
                  </a:cubicBezTo>
                  <a:lnTo>
                    <a:pt x="19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10" name="Freeform 816"/>
            <p:cNvSpPr>
              <a:spLocks/>
            </p:cNvSpPr>
            <p:nvPr/>
          </p:nvSpPr>
          <p:spPr bwMode="auto">
            <a:xfrm>
              <a:off x="6930588" y="4895248"/>
              <a:ext cx="108883" cy="156892"/>
            </a:xfrm>
            <a:custGeom>
              <a:avLst/>
              <a:gdLst>
                <a:gd name="T0" fmla="*/ 43 w 43"/>
                <a:gd name="T1" fmla="*/ 62 h 62"/>
                <a:gd name="T2" fmla="*/ 30 w 43"/>
                <a:gd name="T3" fmla="*/ 62 h 62"/>
                <a:gd name="T4" fmla="*/ 12 w 43"/>
                <a:gd name="T5" fmla="*/ 20 h 62"/>
                <a:gd name="T6" fmla="*/ 12 w 43"/>
                <a:gd name="T7" fmla="*/ 62 h 62"/>
                <a:gd name="T8" fmla="*/ 0 w 43"/>
                <a:gd name="T9" fmla="*/ 62 h 62"/>
                <a:gd name="T10" fmla="*/ 0 w 43"/>
                <a:gd name="T11" fmla="*/ 0 h 62"/>
                <a:gd name="T12" fmla="*/ 12 w 43"/>
                <a:gd name="T13" fmla="*/ 0 h 62"/>
                <a:gd name="T14" fmla="*/ 30 w 43"/>
                <a:gd name="T15" fmla="*/ 40 h 62"/>
                <a:gd name="T16" fmla="*/ 30 w 43"/>
                <a:gd name="T17" fmla="*/ 0 h 62"/>
                <a:gd name="T18" fmla="*/ 43 w 43"/>
                <a:gd name="T19" fmla="*/ 0 h 62"/>
                <a:gd name="T20" fmla="*/ 43 w 43"/>
                <a:gd name="T21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62">
                  <a:moveTo>
                    <a:pt x="43" y="62"/>
                  </a:moveTo>
                  <a:lnTo>
                    <a:pt x="30" y="62"/>
                  </a:lnTo>
                  <a:lnTo>
                    <a:pt x="12" y="20"/>
                  </a:lnTo>
                  <a:lnTo>
                    <a:pt x="12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30" y="40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43" y="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11" name="Freeform 817"/>
            <p:cNvSpPr>
              <a:spLocks/>
            </p:cNvSpPr>
            <p:nvPr/>
          </p:nvSpPr>
          <p:spPr bwMode="auto">
            <a:xfrm>
              <a:off x="7064792" y="4895248"/>
              <a:ext cx="86093" cy="156892"/>
            </a:xfrm>
            <a:custGeom>
              <a:avLst/>
              <a:gdLst>
                <a:gd name="T0" fmla="*/ 12 w 34"/>
                <a:gd name="T1" fmla="*/ 50 h 62"/>
                <a:gd name="T2" fmla="*/ 34 w 34"/>
                <a:gd name="T3" fmla="*/ 50 h 62"/>
                <a:gd name="T4" fmla="*/ 34 w 34"/>
                <a:gd name="T5" fmla="*/ 62 h 62"/>
                <a:gd name="T6" fmla="*/ 0 w 34"/>
                <a:gd name="T7" fmla="*/ 62 h 62"/>
                <a:gd name="T8" fmla="*/ 0 w 34"/>
                <a:gd name="T9" fmla="*/ 0 h 62"/>
                <a:gd name="T10" fmla="*/ 12 w 34"/>
                <a:gd name="T11" fmla="*/ 0 h 62"/>
                <a:gd name="T12" fmla="*/ 12 w 34"/>
                <a:gd name="T13" fmla="*/ 5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2">
                  <a:moveTo>
                    <a:pt x="12" y="50"/>
                  </a:moveTo>
                  <a:lnTo>
                    <a:pt x="34" y="50"/>
                  </a:lnTo>
                  <a:lnTo>
                    <a:pt x="34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12" name="Rectangle 818"/>
            <p:cNvSpPr>
              <a:spLocks noChangeArrowheads="1"/>
            </p:cNvSpPr>
            <p:nvPr/>
          </p:nvSpPr>
          <p:spPr bwMode="auto">
            <a:xfrm>
              <a:off x="7171142" y="4895248"/>
              <a:ext cx="32919" cy="1568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13" name="Freeform 819"/>
            <p:cNvSpPr>
              <a:spLocks/>
            </p:cNvSpPr>
            <p:nvPr/>
          </p:nvSpPr>
          <p:spPr bwMode="auto">
            <a:xfrm>
              <a:off x="7229380" y="4895248"/>
              <a:ext cx="108883" cy="156892"/>
            </a:xfrm>
            <a:custGeom>
              <a:avLst/>
              <a:gdLst>
                <a:gd name="T0" fmla="*/ 43 w 43"/>
                <a:gd name="T1" fmla="*/ 62 h 62"/>
                <a:gd name="T2" fmla="*/ 30 w 43"/>
                <a:gd name="T3" fmla="*/ 62 h 62"/>
                <a:gd name="T4" fmla="*/ 12 w 43"/>
                <a:gd name="T5" fmla="*/ 20 h 62"/>
                <a:gd name="T6" fmla="*/ 12 w 43"/>
                <a:gd name="T7" fmla="*/ 62 h 62"/>
                <a:gd name="T8" fmla="*/ 0 w 43"/>
                <a:gd name="T9" fmla="*/ 62 h 62"/>
                <a:gd name="T10" fmla="*/ 0 w 43"/>
                <a:gd name="T11" fmla="*/ 0 h 62"/>
                <a:gd name="T12" fmla="*/ 12 w 43"/>
                <a:gd name="T13" fmla="*/ 0 h 62"/>
                <a:gd name="T14" fmla="*/ 30 w 43"/>
                <a:gd name="T15" fmla="*/ 40 h 62"/>
                <a:gd name="T16" fmla="*/ 30 w 43"/>
                <a:gd name="T17" fmla="*/ 0 h 62"/>
                <a:gd name="T18" fmla="*/ 43 w 43"/>
                <a:gd name="T19" fmla="*/ 0 h 62"/>
                <a:gd name="T20" fmla="*/ 43 w 43"/>
                <a:gd name="T21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62">
                  <a:moveTo>
                    <a:pt x="43" y="62"/>
                  </a:moveTo>
                  <a:lnTo>
                    <a:pt x="30" y="62"/>
                  </a:lnTo>
                  <a:lnTo>
                    <a:pt x="12" y="20"/>
                  </a:lnTo>
                  <a:lnTo>
                    <a:pt x="12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30" y="40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43" y="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14" name="Freeform 820"/>
            <p:cNvSpPr>
              <a:spLocks/>
            </p:cNvSpPr>
            <p:nvPr/>
          </p:nvSpPr>
          <p:spPr bwMode="auto">
            <a:xfrm>
              <a:off x="7363585" y="4895248"/>
              <a:ext cx="88626" cy="156892"/>
            </a:xfrm>
            <a:custGeom>
              <a:avLst/>
              <a:gdLst>
                <a:gd name="T0" fmla="*/ 32 w 35"/>
                <a:gd name="T1" fmla="*/ 35 h 62"/>
                <a:gd name="T2" fmla="*/ 12 w 35"/>
                <a:gd name="T3" fmla="*/ 35 h 62"/>
                <a:gd name="T4" fmla="*/ 12 w 35"/>
                <a:gd name="T5" fmla="*/ 50 h 62"/>
                <a:gd name="T6" fmla="*/ 35 w 35"/>
                <a:gd name="T7" fmla="*/ 50 h 62"/>
                <a:gd name="T8" fmla="*/ 35 w 35"/>
                <a:gd name="T9" fmla="*/ 62 h 62"/>
                <a:gd name="T10" fmla="*/ 0 w 35"/>
                <a:gd name="T11" fmla="*/ 62 h 62"/>
                <a:gd name="T12" fmla="*/ 0 w 35"/>
                <a:gd name="T13" fmla="*/ 0 h 62"/>
                <a:gd name="T14" fmla="*/ 35 w 35"/>
                <a:gd name="T15" fmla="*/ 0 h 62"/>
                <a:gd name="T16" fmla="*/ 35 w 35"/>
                <a:gd name="T17" fmla="*/ 10 h 62"/>
                <a:gd name="T18" fmla="*/ 12 w 35"/>
                <a:gd name="T19" fmla="*/ 10 h 62"/>
                <a:gd name="T20" fmla="*/ 12 w 35"/>
                <a:gd name="T21" fmla="*/ 25 h 62"/>
                <a:gd name="T22" fmla="*/ 32 w 35"/>
                <a:gd name="T23" fmla="*/ 25 h 62"/>
                <a:gd name="T24" fmla="*/ 32 w 35"/>
                <a:gd name="T25" fmla="*/ 3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2">
                  <a:moveTo>
                    <a:pt x="32" y="35"/>
                  </a:moveTo>
                  <a:lnTo>
                    <a:pt x="12" y="35"/>
                  </a:lnTo>
                  <a:lnTo>
                    <a:pt x="12" y="50"/>
                  </a:lnTo>
                  <a:lnTo>
                    <a:pt x="35" y="50"/>
                  </a:lnTo>
                  <a:lnTo>
                    <a:pt x="35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35" y="0"/>
                  </a:lnTo>
                  <a:lnTo>
                    <a:pt x="35" y="10"/>
                  </a:lnTo>
                  <a:lnTo>
                    <a:pt x="12" y="10"/>
                  </a:lnTo>
                  <a:lnTo>
                    <a:pt x="12" y="25"/>
                  </a:lnTo>
                  <a:lnTo>
                    <a:pt x="32" y="25"/>
                  </a:lnTo>
                  <a:lnTo>
                    <a:pt x="32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15" name="Freeform 821"/>
            <p:cNvSpPr>
              <a:spLocks/>
            </p:cNvSpPr>
            <p:nvPr/>
          </p:nvSpPr>
          <p:spPr bwMode="auto">
            <a:xfrm>
              <a:off x="7507916" y="4895248"/>
              <a:ext cx="108883" cy="156892"/>
            </a:xfrm>
            <a:custGeom>
              <a:avLst/>
              <a:gdLst>
                <a:gd name="T0" fmla="*/ 43 w 43"/>
                <a:gd name="T1" fmla="*/ 10 h 62"/>
                <a:gd name="T2" fmla="*/ 27 w 43"/>
                <a:gd name="T3" fmla="*/ 10 h 62"/>
                <a:gd name="T4" fmla="*/ 27 w 43"/>
                <a:gd name="T5" fmla="*/ 62 h 62"/>
                <a:gd name="T6" fmla="*/ 15 w 43"/>
                <a:gd name="T7" fmla="*/ 62 h 62"/>
                <a:gd name="T8" fmla="*/ 15 w 43"/>
                <a:gd name="T9" fmla="*/ 10 h 62"/>
                <a:gd name="T10" fmla="*/ 0 w 43"/>
                <a:gd name="T11" fmla="*/ 10 h 62"/>
                <a:gd name="T12" fmla="*/ 0 w 43"/>
                <a:gd name="T13" fmla="*/ 0 h 62"/>
                <a:gd name="T14" fmla="*/ 43 w 43"/>
                <a:gd name="T15" fmla="*/ 0 h 62"/>
                <a:gd name="T16" fmla="*/ 43 w 43"/>
                <a:gd name="T17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62">
                  <a:moveTo>
                    <a:pt x="43" y="10"/>
                  </a:moveTo>
                  <a:lnTo>
                    <a:pt x="27" y="10"/>
                  </a:lnTo>
                  <a:lnTo>
                    <a:pt x="27" y="62"/>
                  </a:lnTo>
                  <a:lnTo>
                    <a:pt x="15" y="62"/>
                  </a:lnTo>
                  <a:lnTo>
                    <a:pt x="15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43" y="0"/>
                  </a:lnTo>
                  <a:lnTo>
                    <a:pt x="43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16" name="Freeform 822"/>
            <p:cNvSpPr>
              <a:spLocks noEditPoints="1"/>
            </p:cNvSpPr>
            <p:nvPr/>
          </p:nvSpPr>
          <p:spPr bwMode="auto">
            <a:xfrm>
              <a:off x="7634523" y="4895248"/>
              <a:ext cx="106350" cy="156892"/>
            </a:xfrm>
            <a:custGeom>
              <a:avLst/>
              <a:gdLst>
                <a:gd name="T0" fmla="*/ 11 w 25"/>
                <a:gd name="T1" fmla="*/ 23 h 37"/>
                <a:gd name="T2" fmla="*/ 7 w 25"/>
                <a:gd name="T3" fmla="*/ 23 h 37"/>
                <a:gd name="T4" fmla="*/ 7 w 25"/>
                <a:gd name="T5" fmla="*/ 37 h 37"/>
                <a:gd name="T6" fmla="*/ 0 w 25"/>
                <a:gd name="T7" fmla="*/ 37 h 37"/>
                <a:gd name="T8" fmla="*/ 0 w 25"/>
                <a:gd name="T9" fmla="*/ 0 h 37"/>
                <a:gd name="T10" fmla="*/ 12 w 25"/>
                <a:gd name="T11" fmla="*/ 0 h 37"/>
                <a:gd name="T12" fmla="*/ 17 w 25"/>
                <a:gd name="T13" fmla="*/ 0 h 37"/>
                <a:gd name="T14" fmla="*/ 20 w 25"/>
                <a:gd name="T15" fmla="*/ 2 h 37"/>
                <a:gd name="T16" fmla="*/ 23 w 25"/>
                <a:gd name="T17" fmla="*/ 6 h 37"/>
                <a:gd name="T18" fmla="*/ 24 w 25"/>
                <a:gd name="T19" fmla="*/ 11 h 37"/>
                <a:gd name="T20" fmla="*/ 23 w 25"/>
                <a:gd name="T21" fmla="*/ 14 h 37"/>
                <a:gd name="T22" fmla="*/ 22 w 25"/>
                <a:gd name="T23" fmla="*/ 17 h 37"/>
                <a:gd name="T24" fmla="*/ 20 w 25"/>
                <a:gd name="T25" fmla="*/ 19 h 37"/>
                <a:gd name="T26" fmla="*/ 18 w 25"/>
                <a:gd name="T27" fmla="*/ 21 h 37"/>
                <a:gd name="T28" fmla="*/ 25 w 25"/>
                <a:gd name="T29" fmla="*/ 36 h 37"/>
                <a:gd name="T30" fmla="*/ 25 w 25"/>
                <a:gd name="T31" fmla="*/ 37 h 37"/>
                <a:gd name="T32" fmla="*/ 17 w 25"/>
                <a:gd name="T33" fmla="*/ 37 h 37"/>
                <a:gd name="T34" fmla="*/ 11 w 25"/>
                <a:gd name="T35" fmla="*/ 23 h 37"/>
                <a:gd name="T36" fmla="*/ 7 w 25"/>
                <a:gd name="T37" fmla="*/ 17 h 37"/>
                <a:gd name="T38" fmla="*/ 12 w 25"/>
                <a:gd name="T39" fmla="*/ 17 h 37"/>
                <a:gd name="T40" fmla="*/ 15 w 25"/>
                <a:gd name="T41" fmla="*/ 15 h 37"/>
                <a:gd name="T42" fmla="*/ 16 w 25"/>
                <a:gd name="T43" fmla="*/ 11 h 37"/>
                <a:gd name="T44" fmla="*/ 16 w 25"/>
                <a:gd name="T45" fmla="*/ 9 h 37"/>
                <a:gd name="T46" fmla="*/ 15 w 25"/>
                <a:gd name="T47" fmla="*/ 7 h 37"/>
                <a:gd name="T48" fmla="*/ 14 w 25"/>
                <a:gd name="T49" fmla="*/ 6 h 37"/>
                <a:gd name="T50" fmla="*/ 12 w 25"/>
                <a:gd name="T51" fmla="*/ 6 h 37"/>
                <a:gd name="T52" fmla="*/ 7 w 25"/>
                <a:gd name="T53" fmla="*/ 6 h 37"/>
                <a:gd name="T54" fmla="*/ 7 w 25"/>
                <a:gd name="T55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" h="37">
                  <a:moveTo>
                    <a:pt x="11" y="2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5" y="0"/>
                    <a:pt x="17" y="0"/>
                  </a:cubicBezTo>
                  <a:cubicBezTo>
                    <a:pt x="18" y="1"/>
                    <a:pt x="19" y="2"/>
                    <a:pt x="20" y="2"/>
                  </a:cubicBezTo>
                  <a:cubicBezTo>
                    <a:pt x="21" y="3"/>
                    <a:pt x="22" y="5"/>
                    <a:pt x="23" y="6"/>
                  </a:cubicBezTo>
                  <a:cubicBezTo>
                    <a:pt x="23" y="7"/>
                    <a:pt x="24" y="9"/>
                    <a:pt x="24" y="11"/>
                  </a:cubicBezTo>
                  <a:cubicBezTo>
                    <a:pt x="24" y="12"/>
                    <a:pt x="23" y="13"/>
                    <a:pt x="23" y="14"/>
                  </a:cubicBezTo>
                  <a:cubicBezTo>
                    <a:pt x="23" y="15"/>
                    <a:pt x="23" y="16"/>
                    <a:pt x="22" y="17"/>
                  </a:cubicBezTo>
                  <a:cubicBezTo>
                    <a:pt x="22" y="18"/>
                    <a:pt x="21" y="19"/>
                    <a:pt x="20" y="19"/>
                  </a:cubicBezTo>
                  <a:cubicBezTo>
                    <a:pt x="20" y="20"/>
                    <a:pt x="19" y="21"/>
                    <a:pt x="18" y="21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17" y="37"/>
                    <a:pt x="17" y="37"/>
                    <a:pt x="17" y="37"/>
                  </a:cubicBezTo>
                  <a:lnTo>
                    <a:pt x="11" y="23"/>
                  </a:lnTo>
                  <a:close/>
                  <a:moveTo>
                    <a:pt x="7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4" y="16"/>
                    <a:pt x="15" y="15"/>
                  </a:cubicBezTo>
                  <a:cubicBezTo>
                    <a:pt x="16" y="14"/>
                    <a:pt x="16" y="13"/>
                    <a:pt x="16" y="11"/>
                  </a:cubicBezTo>
                  <a:cubicBezTo>
                    <a:pt x="16" y="11"/>
                    <a:pt x="16" y="10"/>
                    <a:pt x="16" y="9"/>
                  </a:cubicBezTo>
                  <a:cubicBezTo>
                    <a:pt x="16" y="8"/>
                    <a:pt x="15" y="8"/>
                    <a:pt x="15" y="7"/>
                  </a:cubicBezTo>
                  <a:cubicBezTo>
                    <a:pt x="15" y="7"/>
                    <a:pt x="14" y="6"/>
                    <a:pt x="14" y="6"/>
                  </a:cubicBezTo>
                  <a:cubicBezTo>
                    <a:pt x="13" y="6"/>
                    <a:pt x="13" y="6"/>
                    <a:pt x="12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17" name="Freeform 823"/>
            <p:cNvSpPr>
              <a:spLocks noEditPoints="1"/>
            </p:cNvSpPr>
            <p:nvPr/>
          </p:nvSpPr>
          <p:spPr bwMode="auto">
            <a:xfrm>
              <a:off x="7743406" y="4895248"/>
              <a:ext cx="126607" cy="156892"/>
            </a:xfrm>
            <a:custGeom>
              <a:avLst/>
              <a:gdLst>
                <a:gd name="T0" fmla="*/ 34 w 50"/>
                <a:gd name="T1" fmla="*/ 48 h 62"/>
                <a:gd name="T2" fmla="*/ 17 w 50"/>
                <a:gd name="T3" fmla="*/ 48 h 62"/>
                <a:gd name="T4" fmla="*/ 14 w 50"/>
                <a:gd name="T5" fmla="*/ 62 h 62"/>
                <a:gd name="T6" fmla="*/ 0 w 50"/>
                <a:gd name="T7" fmla="*/ 62 h 62"/>
                <a:gd name="T8" fmla="*/ 20 w 50"/>
                <a:gd name="T9" fmla="*/ 0 h 62"/>
                <a:gd name="T10" fmla="*/ 32 w 50"/>
                <a:gd name="T11" fmla="*/ 0 h 62"/>
                <a:gd name="T12" fmla="*/ 50 w 50"/>
                <a:gd name="T13" fmla="*/ 62 h 62"/>
                <a:gd name="T14" fmla="*/ 37 w 50"/>
                <a:gd name="T15" fmla="*/ 62 h 62"/>
                <a:gd name="T16" fmla="*/ 34 w 50"/>
                <a:gd name="T17" fmla="*/ 48 h 62"/>
                <a:gd name="T18" fmla="*/ 20 w 50"/>
                <a:gd name="T19" fmla="*/ 38 h 62"/>
                <a:gd name="T20" fmla="*/ 32 w 50"/>
                <a:gd name="T21" fmla="*/ 38 h 62"/>
                <a:gd name="T22" fmla="*/ 25 w 50"/>
                <a:gd name="T23" fmla="*/ 17 h 62"/>
                <a:gd name="T24" fmla="*/ 20 w 50"/>
                <a:gd name="T25" fmla="*/ 3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62">
                  <a:moveTo>
                    <a:pt x="34" y="48"/>
                  </a:moveTo>
                  <a:lnTo>
                    <a:pt x="17" y="48"/>
                  </a:lnTo>
                  <a:lnTo>
                    <a:pt x="14" y="62"/>
                  </a:lnTo>
                  <a:lnTo>
                    <a:pt x="0" y="62"/>
                  </a:lnTo>
                  <a:lnTo>
                    <a:pt x="20" y="0"/>
                  </a:lnTo>
                  <a:lnTo>
                    <a:pt x="32" y="0"/>
                  </a:lnTo>
                  <a:lnTo>
                    <a:pt x="50" y="62"/>
                  </a:lnTo>
                  <a:lnTo>
                    <a:pt x="37" y="62"/>
                  </a:lnTo>
                  <a:lnTo>
                    <a:pt x="34" y="48"/>
                  </a:lnTo>
                  <a:close/>
                  <a:moveTo>
                    <a:pt x="20" y="38"/>
                  </a:moveTo>
                  <a:lnTo>
                    <a:pt x="32" y="38"/>
                  </a:lnTo>
                  <a:lnTo>
                    <a:pt x="25" y="17"/>
                  </a:lnTo>
                  <a:lnTo>
                    <a:pt x="20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18" name="Freeform 824"/>
            <p:cNvSpPr>
              <a:spLocks noEditPoints="1"/>
            </p:cNvSpPr>
            <p:nvPr/>
          </p:nvSpPr>
          <p:spPr bwMode="auto">
            <a:xfrm>
              <a:off x="7887738" y="4895248"/>
              <a:ext cx="101286" cy="156892"/>
            </a:xfrm>
            <a:custGeom>
              <a:avLst/>
              <a:gdLst>
                <a:gd name="T0" fmla="*/ 0 w 24"/>
                <a:gd name="T1" fmla="*/ 37 h 37"/>
                <a:gd name="T2" fmla="*/ 0 w 24"/>
                <a:gd name="T3" fmla="*/ 0 h 37"/>
                <a:gd name="T4" fmla="*/ 9 w 24"/>
                <a:gd name="T5" fmla="*/ 0 h 37"/>
                <a:gd name="T6" fmla="*/ 15 w 24"/>
                <a:gd name="T7" fmla="*/ 1 h 37"/>
                <a:gd name="T8" fmla="*/ 20 w 24"/>
                <a:gd name="T9" fmla="*/ 4 h 37"/>
                <a:gd name="T10" fmla="*/ 23 w 24"/>
                <a:gd name="T11" fmla="*/ 9 h 37"/>
                <a:gd name="T12" fmla="*/ 24 w 24"/>
                <a:gd name="T13" fmla="*/ 15 h 37"/>
                <a:gd name="T14" fmla="*/ 24 w 24"/>
                <a:gd name="T15" fmla="*/ 21 h 37"/>
                <a:gd name="T16" fmla="*/ 23 w 24"/>
                <a:gd name="T17" fmla="*/ 28 h 37"/>
                <a:gd name="T18" fmla="*/ 20 w 24"/>
                <a:gd name="T19" fmla="*/ 33 h 37"/>
                <a:gd name="T20" fmla="*/ 15 w 24"/>
                <a:gd name="T21" fmla="*/ 36 h 37"/>
                <a:gd name="T22" fmla="*/ 9 w 24"/>
                <a:gd name="T23" fmla="*/ 37 h 37"/>
                <a:gd name="T24" fmla="*/ 0 w 24"/>
                <a:gd name="T25" fmla="*/ 37 h 37"/>
                <a:gd name="T26" fmla="*/ 7 w 24"/>
                <a:gd name="T27" fmla="*/ 6 h 37"/>
                <a:gd name="T28" fmla="*/ 7 w 24"/>
                <a:gd name="T29" fmla="*/ 30 h 37"/>
                <a:gd name="T30" fmla="*/ 9 w 24"/>
                <a:gd name="T31" fmla="*/ 30 h 37"/>
                <a:gd name="T32" fmla="*/ 13 w 24"/>
                <a:gd name="T33" fmla="*/ 30 h 37"/>
                <a:gd name="T34" fmla="*/ 15 w 24"/>
                <a:gd name="T35" fmla="*/ 28 h 37"/>
                <a:gd name="T36" fmla="*/ 16 w 24"/>
                <a:gd name="T37" fmla="*/ 25 h 37"/>
                <a:gd name="T38" fmla="*/ 16 w 24"/>
                <a:gd name="T39" fmla="*/ 21 h 37"/>
                <a:gd name="T40" fmla="*/ 16 w 24"/>
                <a:gd name="T41" fmla="*/ 15 h 37"/>
                <a:gd name="T42" fmla="*/ 16 w 24"/>
                <a:gd name="T43" fmla="*/ 11 h 37"/>
                <a:gd name="T44" fmla="*/ 15 w 24"/>
                <a:gd name="T45" fmla="*/ 8 h 37"/>
                <a:gd name="T46" fmla="*/ 13 w 24"/>
                <a:gd name="T47" fmla="*/ 6 h 37"/>
                <a:gd name="T48" fmla="*/ 9 w 24"/>
                <a:gd name="T49" fmla="*/ 6 h 37"/>
                <a:gd name="T50" fmla="*/ 7 w 24"/>
                <a:gd name="T5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" h="37">
                  <a:moveTo>
                    <a:pt x="0" y="3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17" y="1"/>
                    <a:pt x="19" y="2"/>
                    <a:pt x="20" y="4"/>
                  </a:cubicBezTo>
                  <a:cubicBezTo>
                    <a:pt x="21" y="5"/>
                    <a:pt x="22" y="7"/>
                    <a:pt x="23" y="9"/>
                  </a:cubicBezTo>
                  <a:cubicBezTo>
                    <a:pt x="23" y="11"/>
                    <a:pt x="24" y="13"/>
                    <a:pt x="24" y="15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3"/>
                    <a:pt x="23" y="26"/>
                    <a:pt x="23" y="28"/>
                  </a:cubicBezTo>
                  <a:cubicBezTo>
                    <a:pt x="22" y="30"/>
                    <a:pt x="21" y="31"/>
                    <a:pt x="20" y="33"/>
                  </a:cubicBezTo>
                  <a:cubicBezTo>
                    <a:pt x="19" y="34"/>
                    <a:pt x="17" y="35"/>
                    <a:pt x="15" y="36"/>
                  </a:cubicBezTo>
                  <a:cubicBezTo>
                    <a:pt x="14" y="36"/>
                    <a:pt x="12" y="37"/>
                    <a:pt x="9" y="37"/>
                  </a:cubicBezTo>
                  <a:lnTo>
                    <a:pt x="0" y="37"/>
                  </a:lnTo>
                  <a:close/>
                  <a:moveTo>
                    <a:pt x="7" y="6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1" y="30"/>
                    <a:pt x="12" y="30"/>
                    <a:pt x="13" y="30"/>
                  </a:cubicBezTo>
                  <a:cubicBezTo>
                    <a:pt x="14" y="30"/>
                    <a:pt x="14" y="29"/>
                    <a:pt x="15" y="28"/>
                  </a:cubicBezTo>
                  <a:cubicBezTo>
                    <a:pt x="15" y="27"/>
                    <a:pt x="16" y="26"/>
                    <a:pt x="16" y="25"/>
                  </a:cubicBezTo>
                  <a:cubicBezTo>
                    <a:pt x="16" y="24"/>
                    <a:pt x="16" y="23"/>
                    <a:pt x="16" y="21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4"/>
                    <a:pt x="16" y="12"/>
                    <a:pt x="16" y="11"/>
                  </a:cubicBezTo>
                  <a:cubicBezTo>
                    <a:pt x="16" y="10"/>
                    <a:pt x="15" y="9"/>
                    <a:pt x="15" y="8"/>
                  </a:cubicBezTo>
                  <a:cubicBezTo>
                    <a:pt x="14" y="7"/>
                    <a:pt x="14" y="7"/>
                    <a:pt x="13" y="6"/>
                  </a:cubicBezTo>
                  <a:cubicBezTo>
                    <a:pt x="12" y="6"/>
                    <a:pt x="11" y="6"/>
                    <a:pt x="9" y="6"/>
                  </a:cubicBezTo>
                  <a:lnTo>
                    <a:pt x="7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19" name="Freeform 825"/>
            <p:cNvSpPr>
              <a:spLocks/>
            </p:cNvSpPr>
            <p:nvPr/>
          </p:nvSpPr>
          <p:spPr bwMode="auto">
            <a:xfrm>
              <a:off x="8009280" y="4895248"/>
              <a:ext cx="88626" cy="156892"/>
            </a:xfrm>
            <a:custGeom>
              <a:avLst/>
              <a:gdLst>
                <a:gd name="T0" fmla="*/ 32 w 35"/>
                <a:gd name="T1" fmla="*/ 35 h 62"/>
                <a:gd name="T2" fmla="*/ 14 w 35"/>
                <a:gd name="T3" fmla="*/ 35 h 62"/>
                <a:gd name="T4" fmla="*/ 14 w 35"/>
                <a:gd name="T5" fmla="*/ 50 h 62"/>
                <a:gd name="T6" fmla="*/ 35 w 35"/>
                <a:gd name="T7" fmla="*/ 50 h 62"/>
                <a:gd name="T8" fmla="*/ 35 w 35"/>
                <a:gd name="T9" fmla="*/ 62 h 62"/>
                <a:gd name="T10" fmla="*/ 0 w 35"/>
                <a:gd name="T11" fmla="*/ 62 h 62"/>
                <a:gd name="T12" fmla="*/ 0 w 35"/>
                <a:gd name="T13" fmla="*/ 0 h 62"/>
                <a:gd name="T14" fmla="*/ 35 w 35"/>
                <a:gd name="T15" fmla="*/ 0 h 62"/>
                <a:gd name="T16" fmla="*/ 35 w 35"/>
                <a:gd name="T17" fmla="*/ 10 h 62"/>
                <a:gd name="T18" fmla="*/ 14 w 35"/>
                <a:gd name="T19" fmla="*/ 10 h 62"/>
                <a:gd name="T20" fmla="*/ 14 w 35"/>
                <a:gd name="T21" fmla="*/ 25 h 62"/>
                <a:gd name="T22" fmla="*/ 32 w 35"/>
                <a:gd name="T23" fmla="*/ 25 h 62"/>
                <a:gd name="T24" fmla="*/ 32 w 35"/>
                <a:gd name="T25" fmla="*/ 3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2">
                  <a:moveTo>
                    <a:pt x="32" y="35"/>
                  </a:moveTo>
                  <a:lnTo>
                    <a:pt x="14" y="35"/>
                  </a:lnTo>
                  <a:lnTo>
                    <a:pt x="14" y="50"/>
                  </a:lnTo>
                  <a:lnTo>
                    <a:pt x="35" y="50"/>
                  </a:lnTo>
                  <a:lnTo>
                    <a:pt x="35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35" y="0"/>
                  </a:lnTo>
                  <a:lnTo>
                    <a:pt x="35" y="10"/>
                  </a:lnTo>
                  <a:lnTo>
                    <a:pt x="14" y="10"/>
                  </a:lnTo>
                  <a:lnTo>
                    <a:pt x="14" y="25"/>
                  </a:lnTo>
                  <a:lnTo>
                    <a:pt x="32" y="25"/>
                  </a:lnTo>
                  <a:lnTo>
                    <a:pt x="32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20" name="Rectangle 826"/>
            <p:cNvSpPr>
              <a:spLocks noChangeArrowheads="1"/>
            </p:cNvSpPr>
            <p:nvPr/>
          </p:nvSpPr>
          <p:spPr bwMode="auto">
            <a:xfrm>
              <a:off x="7026809" y="5155890"/>
              <a:ext cx="30386" cy="1568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21" name="Freeform 827"/>
            <p:cNvSpPr>
              <a:spLocks/>
            </p:cNvSpPr>
            <p:nvPr/>
          </p:nvSpPr>
          <p:spPr bwMode="auto">
            <a:xfrm>
              <a:off x="7082516" y="5155890"/>
              <a:ext cx="108883" cy="156892"/>
            </a:xfrm>
            <a:custGeom>
              <a:avLst/>
              <a:gdLst>
                <a:gd name="T0" fmla="*/ 43 w 43"/>
                <a:gd name="T1" fmla="*/ 62 h 62"/>
                <a:gd name="T2" fmla="*/ 32 w 43"/>
                <a:gd name="T3" fmla="*/ 62 h 62"/>
                <a:gd name="T4" fmla="*/ 13 w 43"/>
                <a:gd name="T5" fmla="*/ 22 h 62"/>
                <a:gd name="T6" fmla="*/ 13 w 43"/>
                <a:gd name="T7" fmla="*/ 62 h 62"/>
                <a:gd name="T8" fmla="*/ 0 w 43"/>
                <a:gd name="T9" fmla="*/ 62 h 62"/>
                <a:gd name="T10" fmla="*/ 0 w 43"/>
                <a:gd name="T11" fmla="*/ 0 h 62"/>
                <a:gd name="T12" fmla="*/ 13 w 43"/>
                <a:gd name="T13" fmla="*/ 0 h 62"/>
                <a:gd name="T14" fmla="*/ 32 w 43"/>
                <a:gd name="T15" fmla="*/ 40 h 62"/>
                <a:gd name="T16" fmla="*/ 32 w 43"/>
                <a:gd name="T17" fmla="*/ 0 h 62"/>
                <a:gd name="T18" fmla="*/ 43 w 43"/>
                <a:gd name="T19" fmla="*/ 0 h 62"/>
                <a:gd name="T20" fmla="*/ 43 w 43"/>
                <a:gd name="T21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62">
                  <a:moveTo>
                    <a:pt x="43" y="62"/>
                  </a:moveTo>
                  <a:lnTo>
                    <a:pt x="32" y="62"/>
                  </a:lnTo>
                  <a:lnTo>
                    <a:pt x="13" y="22"/>
                  </a:lnTo>
                  <a:lnTo>
                    <a:pt x="13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3" y="0"/>
                  </a:lnTo>
                  <a:lnTo>
                    <a:pt x="32" y="40"/>
                  </a:lnTo>
                  <a:lnTo>
                    <a:pt x="32" y="0"/>
                  </a:lnTo>
                  <a:lnTo>
                    <a:pt x="43" y="0"/>
                  </a:lnTo>
                  <a:lnTo>
                    <a:pt x="43" y="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22" name="Rectangle 828"/>
            <p:cNvSpPr>
              <a:spLocks noChangeArrowheads="1"/>
            </p:cNvSpPr>
            <p:nvPr/>
          </p:nvSpPr>
          <p:spPr bwMode="auto">
            <a:xfrm>
              <a:off x="7272428" y="5155890"/>
              <a:ext cx="27854" cy="1568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23" name="Freeform 829"/>
            <p:cNvSpPr>
              <a:spLocks/>
            </p:cNvSpPr>
            <p:nvPr/>
          </p:nvSpPr>
          <p:spPr bwMode="auto">
            <a:xfrm>
              <a:off x="7325602" y="5155890"/>
              <a:ext cx="88626" cy="156892"/>
            </a:xfrm>
            <a:custGeom>
              <a:avLst/>
              <a:gdLst>
                <a:gd name="T0" fmla="*/ 14 w 35"/>
                <a:gd name="T1" fmla="*/ 52 h 62"/>
                <a:gd name="T2" fmla="*/ 35 w 35"/>
                <a:gd name="T3" fmla="*/ 52 h 62"/>
                <a:gd name="T4" fmla="*/ 35 w 35"/>
                <a:gd name="T5" fmla="*/ 62 h 62"/>
                <a:gd name="T6" fmla="*/ 0 w 35"/>
                <a:gd name="T7" fmla="*/ 62 h 62"/>
                <a:gd name="T8" fmla="*/ 0 w 35"/>
                <a:gd name="T9" fmla="*/ 0 h 62"/>
                <a:gd name="T10" fmla="*/ 14 w 35"/>
                <a:gd name="T11" fmla="*/ 0 h 62"/>
                <a:gd name="T12" fmla="*/ 14 w 35"/>
                <a:gd name="T13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62">
                  <a:moveTo>
                    <a:pt x="14" y="52"/>
                  </a:moveTo>
                  <a:lnTo>
                    <a:pt x="35" y="52"/>
                  </a:lnTo>
                  <a:lnTo>
                    <a:pt x="35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24" name="Freeform 830"/>
            <p:cNvSpPr>
              <a:spLocks/>
            </p:cNvSpPr>
            <p:nvPr/>
          </p:nvSpPr>
          <p:spPr bwMode="auto">
            <a:xfrm>
              <a:off x="7431952" y="5155890"/>
              <a:ext cx="88626" cy="156892"/>
            </a:xfrm>
            <a:custGeom>
              <a:avLst/>
              <a:gdLst>
                <a:gd name="T0" fmla="*/ 13 w 35"/>
                <a:gd name="T1" fmla="*/ 52 h 62"/>
                <a:gd name="T2" fmla="*/ 35 w 35"/>
                <a:gd name="T3" fmla="*/ 52 h 62"/>
                <a:gd name="T4" fmla="*/ 35 w 35"/>
                <a:gd name="T5" fmla="*/ 62 h 62"/>
                <a:gd name="T6" fmla="*/ 0 w 35"/>
                <a:gd name="T7" fmla="*/ 62 h 62"/>
                <a:gd name="T8" fmla="*/ 0 w 35"/>
                <a:gd name="T9" fmla="*/ 0 h 62"/>
                <a:gd name="T10" fmla="*/ 13 w 35"/>
                <a:gd name="T11" fmla="*/ 0 h 62"/>
                <a:gd name="T12" fmla="*/ 13 w 35"/>
                <a:gd name="T13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62">
                  <a:moveTo>
                    <a:pt x="13" y="52"/>
                  </a:moveTo>
                  <a:lnTo>
                    <a:pt x="35" y="52"/>
                  </a:lnTo>
                  <a:lnTo>
                    <a:pt x="35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25" name="Rectangle 831"/>
            <p:cNvSpPr>
              <a:spLocks noChangeArrowheads="1"/>
            </p:cNvSpPr>
            <p:nvPr/>
          </p:nvSpPr>
          <p:spPr bwMode="auto">
            <a:xfrm>
              <a:off x="7538302" y="5155890"/>
              <a:ext cx="32919" cy="1568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26" name="Freeform 832"/>
            <p:cNvSpPr>
              <a:spLocks/>
            </p:cNvSpPr>
            <p:nvPr/>
          </p:nvSpPr>
          <p:spPr bwMode="auto">
            <a:xfrm>
              <a:off x="7591478" y="5153360"/>
              <a:ext cx="111414" cy="159423"/>
            </a:xfrm>
            <a:custGeom>
              <a:avLst/>
              <a:gdLst>
                <a:gd name="T0" fmla="*/ 26 w 26"/>
                <a:gd name="T1" fmla="*/ 26 h 38"/>
                <a:gd name="T2" fmla="*/ 23 w 26"/>
                <a:gd name="T3" fmla="*/ 35 h 38"/>
                <a:gd name="T4" fmla="*/ 13 w 26"/>
                <a:gd name="T5" fmla="*/ 38 h 38"/>
                <a:gd name="T6" fmla="*/ 8 w 26"/>
                <a:gd name="T7" fmla="*/ 37 h 38"/>
                <a:gd name="T8" fmla="*/ 4 w 26"/>
                <a:gd name="T9" fmla="*/ 34 h 38"/>
                <a:gd name="T10" fmla="*/ 1 w 26"/>
                <a:gd name="T11" fmla="*/ 29 h 38"/>
                <a:gd name="T12" fmla="*/ 0 w 26"/>
                <a:gd name="T13" fmla="*/ 23 h 38"/>
                <a:gd name="T14" fmla="*/ 0 w 26"/>
                <a:gd name="T15" fmla="*/ 16 h 38"/>
                <a:gd name="T16" fmla="*/ 1 w 26"/>
                <a:gd name="T17" fmla="*/ 10 h 38"/>
                <a:gd name="T18" fmla="*/ 4 w 26"/>
                <a:gd name="T19" fmla="*/ 5 h 38"/>
                <a:gd name="T20" fmla="*/ 8 w 26"/>
                <a:gd name="T21" fmla="*/ 2 h 38"/>
                <a:gd name="T22" fmla="*/ 14 w 26"/>
                <a:gd name="T23" fmla="*/ 0 h 38"/>
                <a:gd name="T24" fmla="*/ 23 w 26"/>
                <a:gd name="T25" fmla="*/ 4 h 38"/>
                <a:gd name="T26" fmla="*/ 26 w 26"/>
                <a:gd name="T27" fmla="*/ 14 h 38"/>
                <a:gd name="T28" fmla="*/ 19 w 26"/>
                <a:gd name="T29" fmla="*/ 14 h 38"/>
                <a:gd name="T30" fmla="*/ 18 w 26"/>
                <a:gd name="T31" fmla="*/ 10 h 38"/>
                <a:gd name="T32" fmla="*/ 18 w 26"/>
                <a:gd name="T33" fmla="*/ 8 h 38"/>
                <a:gd name="T34" fmla="*/ 16 w 26"/>
                <a:gd name="T35" fmla="*/ 7 h 38"/>
                <a:gd name="T36" fmla="*/ 14 w 26"/>
                <a:gd name="T37" fmla="*/ 7 h 38"/>
                <a:gd name="T38" fmla="*/ 11 w 26"/>
                <a:gd name="T39" fmla="*/ 7 h 38"/>
                <a:gd name="T40" fmla="*/ 9 w 26"/>
                <a:gd name="T41" fmla="*/ 9 h 38"/>
                <a:gd name="T42" fmla="*/ 8 w 26"/>
                <a:gd name="T43" fmla="*/ 12 h 38"/>
                <a:gd name="T44" fmla="*/ 8 w 26"/>
                <a:gd name="T45" fmla="*/ 16 h 38"/>
                <a:gd name="T46" fmla="*/ 8 w 26"/>
                <a:gd name="T47" fmla="*/ 23 h 38"/>
                <a:gd name="T48" fmla="*/ 8 w 26"/>
                <a:gd name="T49" fmla="*/ 27 h 38"/>
                <a:gd name="T50" fmla="*/ 9 w 26"/>
                <a:gd name="T51" fmla="*/ 30 h 38"/>
                <a:gd name="T52" fmla="*/ 11 w 26"/>
                <a:gd name="T53" fmla="*/ 32 h 38"/>
                <a:gd name="T54" fmla="*/ 13 w 26"/>
                <a:gd name="T55" fmla="*/ 32 h 38"/>
                <a:gd name="T56" fmla="*/ 16 w 26"/>
                <a:gd name="T57" fmla="*/ 32 h 38"/>
                <a:gd name="T58" fmla="*/ 17 w 26"/>
                <a:gd name="T59" fmla="*/ 31 h 38"/>
                <a:gd name="T60" fmla="*/ 18 w 26"/>
                <a:gd name="T61" fmla="*/ 29 h 38"/>
                <a:gd name="T62" fmla="*/ 19 w 26"/>
                <a:gd name="T63" fmla="*/ 26 h 38"/>
                <a:gd name="T64" fmla="*/ 26 w 26"/>
                <a:gd name="T65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38">
                  <a:moveTo>
                    <a:pt x="26" y="26"/>
                  </a:moveTo>
                  <a:cubicBezTo>
                    <a:pt x="26" y="30"/>
                    <a:pt x="25" y="33"/>
                    <a:pt x="23" y="35"/>
                  </a:cubicBezTo>
                  <a:cubicBezTo>
                    <a:pt x="20" y="37"/>
                    <a:pt x="17" y="38"/>
                    <a:pt x="13" y="38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6" y="37"/>
                    <a:pt x="5" y="36"/>
                    <a:pt x="4" y="34"/>
                  </a:cubicBezTo>
                  <a:cubicBezTo>
                    <a:pt x="3" y="33"/>
                    <a:pt x="2" y="31"/>
                    <a:pt x="1" y="29"/>
                  </a:cubicBezTo>
                  <a:cubicBezTo>
                    <a:pt x="1" y="28"/>
                    <a:pt x="0" y="25"/>
                    <a:pt x="0" y="2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4"/>
                    <a:pt x="1" y="12"/>
                    <a:pt x="1" y="10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5" y="3"/>
                    <a:pt x="6" y="2"/>
                    <a:pt x="8" y="2"/>
                  </a:cubicBezTo>
                  <a:cubicBezTo>
                    <a:pt x="10" y="1"/>
                    <a:pt x="11" y="0"/>
                    <a:pt x="14" y="0"/>
                  </a:cubicBezTo>
                  <a:cubicBezTo>
                    <a:pt x="18" y="0"/>
                    <a:pt x="21" y="2"/>
                    <a:pt x="23" y="4"/>
                  </a:cubicBezTo>
                  <a:cubicBezTo>
                    <a:pt x="25" y="6"/>
                    <a:pt x="26" y="9"/>
                    <a:pt x="26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2"/>
                    <a:pt x="19" y="11"/>
                    <a:pt x="18" y="10"/>
                  </a:cubicBezTo>
                  <a:cubicBezTo>
                    <a:pt x="18" y="9"/>
                    <a:pt x="18" y="9"/>
                    <a:pt x="18" y="8"/>
                  </a:cubicBezTo>
                  <a:cubicBezTo>
                    <a:pt x="17" y="8"/>
                    <a:pt x="17" y="7"/>
                    <a:pt x="16" y="7"/>
                  </a:cubicBezTo>
                  <a:cubicBezTo>
                    <a:pt x="15" y="7"/>
                    <a:pt x="14" y="7"/>
                    <a:pt x="14" y="7"/>
                  </a:cubicBezTo>
                  <a:cubicBezTo>
                    <a:pt x="13" y="7"/>
                    <a:pt x="12" y="7"/>
                    <a:pt x="11" y="7"/>
                  </a:cubicBezTo>
                  <a:cubicBezTo>
                    <a:pt x="10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3"/>
                    <a:pt x="8" y="15"/>
                    <a:pt x="8" y="16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8" y="26"/>
                    <a:pt x="8" y="27"/>
                  </a:cubicBezTo>
                  <a:cubicBezTo>
                    <a:pt x="8" y="28"/>
                    <a:pt x="9" y="29"/>
                    <a:pt x="9" y="30"/>
                  </a:cubicBezTo>
                  <a:cubicBezTo>
                    <a:pt x="10" y="31"/>
                    <a:pt x="10" y="31"/>
                    <a:pt x="11" y="32"/>
                  </a:cubicBezTo>
                  <a:cubicBezTo>
                    <a:pt x="11" y="32"/>
                    <a:pt x="12" y="32"/>
                    <a:pt x="13" y="32"/>
                  </a:cubicBezTo>
                  <a:cubicBezTo>
                    <a:pt x="14" y="32"/>
                    <a:pt x="15" y="32"/>
                    <a:pt x="16" y="32"/>
                  </a:cubicBezTo>
                  <a:cubicBezTo>
                    <a:pt x="16" y="32"/>
                    <a:pt x="17" y="31"/>
                    <a:pt x="17" y="31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9" y="28"/>
                    <a:pt x="19" y="27"/>
                    <a:pt x="19" y="26"/>
                  </a:cubicBezTo>
                  <a:lnTo>
                    <a:pt x="26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27" name="Rectangle 833"/>
            <p:cNvSpPr>
              <a:spLocks noChangeArrowheads="1"/>
            </p:cNvSpPr>
            <p:nvPr/>
          </p:nvSpPr>
          <p:spPr bwMode="auto">
            <a:xfrm>
              <a:off x="7723149" y="5155890"/>
              <a:ext cx="32919" cy="1568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28" name="Freeform 834"/>
            <p:cNvSpPr>
              <a:spLocks/>
            </p:cNvSpPr>
            <p:nvPr/>
          </p:nvSpPr>
          <p:spPr bwMode="auto">
            <a:xfrm>
              <a:off x="7768728" y="5155890"/>
              <a:ext cx="111414" cy="156892"/>
            </a:xfrm>
            <a:custGeom>
              <a:avLst/>
              <a:gdLst>
                <a:gd name="T0" fmla="*/ 44 w 44"/>
                <a:gd name="T1" fmla="*/ 10 h 62"/>
                <a:gd name="T2" fmla="*/ 29 w 44"/>
                <a:gd name="T3" fmla="*/ 10 h 62"/>
                <a:gd name="T4" fmla="*/ 29 w 44"/>
                <a:gd name="T5" fmla="*/ 62 h 62"/>
                <a:gd name="T6" fmla="*/ 15 w 44"/>
                <a:gd name="T7" fmla="*/ 62 h 62"/>
                <a:gd name="T8" fmla="*/ 15 w 44"/>
                <a:gd name="T9" fmla="*/ 10 h 62"/>
                <a:gd name="T10" fmla="*/ 0 w 44"/>
                <a:gd name="T11" fmla="*/ 10 h 62"/>
                <a:gd name="T12" fmla="*/ 0 w 44"/>
                <a:gd name="T13" fmla="*/ 0 h 62"/>
                <a:gd name="T14" fmla="*/ 44 w 44"/>
                <a:gd name="T15" fmla="*/ 0 h 62"/>
                <a:gd name="T16" fmla="*/ 44 w 44"/>
                <a:gd name="T17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62">
                  <a:moveTo>
                    <a:pt x="44" y="10"/>
                  </a:moveTo>
                  <a:lnTo>
                    <a:pt x="29" y="10"/>
                  </a:lnTo>
                  <a:lnTo>
                    <a:pt x="29" y="62"/>
                  </a:lnTo>
                  <a:lnTo>
                    <a:pt x="15" y="62"/>
                  </a:lnTo>
                  <a:lnTo>
                    <a:pt x="15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29" name="Freeform 835"/>
            <p:cNvSpPr>
              <a:spLocks/>
            </p:cNvSpPr>
            <p:nvPr/>
          </p:nvSpPr>
          <p:spPr bwMode="auto">
            <a:xfrm>
              <a:off x="6917928" y="5416534"/>
              <a:ext cx="108883" cy="161953"/>
            </a:xfrm>
            <a:custGeom>
              <a:avLst/>
              <a:gdLst>
                <a:gd name="T0" fmla="*/ 26 w 26"/>
                <a:gd name="T1" fmla="*/ 33 h 38"/>
                <a:gd name="T2" fmla="*/ 24 w 26"/>
                <a:gd name="T3" fmla="*/ 35 h 38"/>
                <a:gd name="T4" fmla="*/ 22 w 26"/>
                <a:gd name="T5" fmla="*/ 36 h 38"/>
                <a:gd name="T6" fmla="*/ 18 w 26"/>
                <a:gd name="T7" fmla="*/ 37 h 38"/>
                <a:gd name="T8" fmla="*/ 14 w 26"/>
                <a:gd name="T9" fmla="*/ 38 h 38"/>
                <a:gd name="T10" fmla="*/ 8 w 26"/>
                <a:gd name="T11" fmla="*/ 37 h 38"/>
                <a:gd name="T12" fmla="*/ 4 w 26"/>
                <a:gd name="T13" fmla="*/ 34 h 38"/>
                <a:gd name="T14" fmla="*/ 1 w 26"/>
                <a:gd name="T15" fmla="*/ 29 h 38"/>
                <a:gd name="T16" fmla="*/ 0 w 26"/>
                <a:gd name="T17" fmla="*/ 22 h 38"/>
                <a:gd name="T18" fmla="*/ 0 w 26"/>
                <a:gd name="T19" fmla="*/ 16 h 38"/>
                <a:gd name="T20" fmla="*/ 1 w 26"/>
                <a:gd name="T21" fmla="*/ 9 h 38"/>
                <a:gd name="T22" fmla="*/ 4 w 26"/>
                <a:gd name="T23" fmla="*/ 4 h 38"/>
                <a:gd name="T24" fmla="*/ 8 w 26"/>
                <a:gd name="T25" fmla="*/ 1 h 38"/>
                <a:gd name="T26" fmla="*/ 13 w 26"/>
                <a:gd name="T27" fmla="*/ 0 h 38"/>
                <a:gd name="T28" fmla="*/ 19 w 26"/>
                <a:gd name="T29" fmla="*/ 1 h 38"/>
                <a:gd name="T30" fmla="*/ 22 w 26"/>
                <a:gd name="T31" fmla="*/ 3 h 38"/>
                <a:gd name="T32" fmla="*/ 25 w 26"/>
                <a:gd name="T33" fmla="*/ 7 h 38"/>
                <a:gd name="T34" fmla="*/ 26 w 26"/>
                <a:gd name="T35" fmla="*/ 12 h 38"/>
                <a:gd name="T36" fmla="*/ 19 w 26"/>
                <a:gd name="T37" fmla="*/ 12 h 38"/>
                <a:gd name="T38" fmla="*/ 18 w 26"/>
                <a:gd name="T39" fmla="*/ 9 h 38"/>
                <a:gd name="T40" fmla="*/ 17 w 26"/>
                <a:gd name="T41" fmla="*/ 7 h 38"/>
                <a:gd name="T42" fmla="*/ 16 w 26"/>
                <a:gd name="T43" fmla="*/ 6 h 38"/>
                <a:gd name="T44" fmla="*/ 13 w 26"/>
                <a:gd name="T45" fmla="*/ 6 h 38"/>
                <a:gd name="T46" fmla="*/ 11 w 26"/>
                <a:gd name="T47" fmla="*/ 7 h 38"/>
                <a:gd name="T48" fmla="*/ 9 w 26"/>
                <a:gd name="T49" fmla="*/ 8 h 38"/>
                <a:gd name="T50" fmla="*/ 8 w 26"/>
                <a:gd name="T51" fmla="*/ 11 h 38"/>
                <a:gd name="T52" fmla="*/ 8 w 26"/>
                <a:gd name="T53" fmla="*/ 16 h 38"/>
                <a:gd name="T54" fmla="*/ 8 w 26"/>
                <a:gd name="T55" fmla="*/ 22 h 38"/>
                <a:gd name="T56" fmla="*/ 8 w 26"/>
                <a:gd name="T57" fmla="*/ 27 h 38"/>
                <a:gd name="T58" fmla="*/ 9 w 26"/>
                <a:gd name="T59" fmla="*/ 29 h 38"/>
                <a:gd name="T60" fmla="*/ 11 w 26"/>
                <a:gd name="T61" fmla="*/ 31 h 38"/>
                <a:gd name="T62" fmla="*/ 14 w 26"/>
                <a:gd name="T63" fmla="*/ 32 h 38"/>
                <a:gd name="T64" fmla="*/ 16 w 26"/>
                <a:gd name="T65" fmla="*/ 32 h 38"/>
                <a:gd name="T66" fmla="*/ 17 w 26"/>
                <a:gd name="T67" fmla="*/ 31 h 38"/>
                <a:gd name="T68" fmla="*/ 18 w 26"/>
                <a:gd name="T69" fmla="*/ 31 h 38"/>
                <a:gd name="T70" fmla="*/ 18 w 26"/>
                <a:gd name="T71" fmla="*/ 30 h 38"/>
                <a:gd name="T72" fmla="*/ 18 w 26"/>
                <a:gd name="T73" fmla="*/ 24 h 38"/>
                <a:gd name="T74" fmla="*/ 13 w 26"/>
                <a:gd name="T75" fmla="*/ 24 h 38"/>
                <a:gd name="T76" fmla="*/ 13 w 26"/>
                <a:gd name="T77" fmla="*/ 18 h 38"/>
                <a:gd name="T78" fmla="*/ 26 w 26"/>
                <a:gd name="T79" fmla="*/ 18 h 38"/>
                <a:gd name="T80" fmla="*/ 26 w 26"/>
                <a:gd name="T81" fmla="*/ 3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6" h="38">
                  <a:moveTo>
                    <a:pt x="26" y="33"/>
                  </a:moveTo>
                  <a:cubicBezTo>
                    <a:pt x="25" y="34"/>
                    <a:pt x="25" y="34"/>
                    <a:pt x="24" y="35"/>
                  </a:cubicBezTo>
                  <a:cubicBezTo>
                    <a:pt x="24" y="35"/>
                    <a:pt x="23" y="36"/>
                    <a:pt x="22" y="36"/>
                  </a:cubicBezTo>
                  <a:cubicBezTo>
                    <a:pt x="21" y="37"/>
                    <a:pt x="20" y="37"/>
                    <a:pt x="18" y="37"/>
                  </a:cubicBezTo>
                  <a:cubicBezTo>
                    <a:pt x="17" y="38"/>
                    <a:pt x="15" y="38"/>
                    <a:pt x="14" y="38"/>
                  </a:cubicBezTo>
                  <a:cubicBezTo>
                    <a:pt x="12" y="38"/>
                    <a:pt x="10" y="38"/>
                    <a:pt x="8" y="37"/>
                  </a:cubicBezTo>
                  <a:cubicBezTo>
                    <a:pt x="6" y="36"/>
                    <a:pt x="5" y="35"/>
                    <a:pt x="4" y="34"/>
                  </a:cubicBezTo>
                  <a:cubicBezTo>
                    <a:pt x="3" y="33"/>
                    <a:pt x="2" y="31"/>
                    <a:pt x="1" y="29"/>
                  </a:cubicBezTo>
                  <a:cubicBezTo>
                    <a:pt x="0" y="27"/>
                    <a:pt x="0" y="25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1"/>
                    <a:pt x="1" y="9"/>
                  </a:cubicBezTo>
                  <a:cubicBezTo>
                    <a:pt x="2" y="7"/>
                    <a:pt x="2" y="5"/>
                    <a:pt x="4" y="4"/>
                  </a:cubicBezTo>
                  <a:cubicBezTo>
                    <a:pt x="5" y="2"/>
                    <a:pt x="6" y="2"/>
                    <a:pt x="8" y="1"/>
                  </a:cubicBezTo>
                  <a:cubicBezTo>
                    <a:pt x="9" y="0"/>
                    <a:pt x="11" y="0"/>
                    <a:pt x="13" y="0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0" y="1"/>
                    <a:pt x="21" y="2"/>
                    <a:pt x="22" y="3"/>
                  </a:cubicBezTo>
                  <a:cubicBezTo>
                    <a:pt x="23" y="4"/>
                    <a:pt x="24" y="5"/>
                    <a:pt x="25" y="7"/>
                  </a:cubicBezTo>
                  <a:cubicBezTo>
                    <a:pt x="25" y="8"/>
                    <a:pt x="26" y="10"/>
                    <a:pt x="26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1"/>
                    <a:pt x="18" y="10"/>
                    <a:pt x="18" y="9"/>
                  </a:cubicBezTo>
                  <a:cubicBezTo>
                    <a:pt x="18" y="8"/>
                    <a:pt x="17" y="8"/>
                    <a:pt x="17" y="7"/>
                  </a:cubicBezTo>
                  <a:cubicBezTo>
                    <a:pt x="17" y="7"/>
                    <a:pt x="16" y="7"/>
                    <a:pt x="16" y="6"/>
                  </a:cubicBezTo>
                  <a:cubicBezTo>
                    <a:pt x="15" y="6"/>
                    <a:pt x="14" y="6"/>
                    <a:pt x="13" y="6"/>
                  </a:cubicBezTo>
                  <a:cubicBezTo>
                    <a:pt x="12" y="6"/>
                    <a:pt x="12" y="6"/>
                    <a:pt x="11" y="7"/>
                  </a:cubicBezTo>
                  <a:cubicBezTo>
                    <a:pt x="10" y="7"/>
                    <a:pt x="9" y="8"/>
                    <a:pt x="9" y="8"/>
                  </a:cubicBezTo>
                  <a:cubicBezTo>
                    <a:pt x="9" y="9"/>
                    <a:pt x="8" y="10"/>
                    <a:pt x="8" y="11"/>
                  </a:cubicBezTo>
                  <a:cubicBezTo>
                    <a:pt x="8" y="13"/>
                    <a:pt x="8" y="14"/>
                    <a:pt x="8" y="16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5"/>
                    <a:pt x="8" y="27"/>
                  </a:cubicBezTo>
                  <a:cubicBezTo>
                    <a:pt x="8" y="28"/>
                    <a:pt x="9" y="29"/>
                    <a:pt x="9" y="29"/>
                  </a:cubicBezTo>
                  <a:cubicBezTo>
                    <a:pt x="10" y="30"/>
                    <a:pt x="10" y="31"/>
                    <a:pt x="11" y="31"/>
                  </a:cubicBezTo>
                  <a:cubicBezTo>
                    <a:pt x="12" y="32"/>
                    <a:pt x="13" y="32"/>
                    <a:pt x="14" y="32"/>
                  </a:cubicBezTo>
                  <a:cubicBezTo>
                    <a:pt x="15" y="32"/>
                    <a:pt x="15" y="32"/>
                    <a:pt x="16" y="32"/>
                  </a:cubicBezTo>
                  <a:cubicBezTo>
                    <a:pt x="16" y="31"/>
                    <a:pt x="17" y="31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8" y="30"/>
                    <a:pt x="18" y="30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6" y="18"/>
                    <a:pt x="26" y="18"/>
                    <a:pt x="26" y="18"/>
                  </a:cubicBezTo>
                  <a:lnTo>
                    <a:pt x="26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30" name="Freeform 836"/>
            <p:cNvSpPr>
              <a:spLocks noEditPoints="1"/>
            </p:cNvSpPr>
            <p:nvPr/>
          </p:nvSpPr>
          <p:spPr bwMode="auto">
            <a:xfrm>
              <a:off x="7044535" y="5416534"/>
              <a:ext cx="113947" cy="161953"/>
            </a:xfrm>
            <a:custGeom>
              <a:avLst/>
              <a:gdLst>
                <a:gd name="T0" fmla="*/ 27 w 27"/>
                <a:gd name="T1" fmla="*/ 22 h 38"/>
                <a:gd name="T2" fmla="*/ 26 w 27"/>
                <a:gd name="T3" fmla="*/ 29 h 38"/>
                <a:gd name="T4" fmla="*/ 23 w 27"/>
                <a:gd name="T5" fmla="*/ 34 h 38"/>
                <a:gd name="T6" fmla="*/ 19 w 27"/>
                <a:gd name="T7" fmla="*/ 37 h 38"/>
                <a:gd name="T8" fmla="*/ 14 w 27"/>
                <a:gd name="T9" fmla="*/ 38 h 38"/>
                <a:gd name="T10" fmla="*/ 8 w 27"/>
                <a:gd name="T11" fmla="*/ 37 h 38"/>
                <a:gd name="T12" fmla="*/ 4 w 27"/>
                <a:gd name="T13" fmla="*/ 34 h 38"/>
                <a:gd name="T14" fmla="*/ 1 w 27"/>
                <a:gd name="T15" fmla="*/ 29 h 38"/>
                <a:gd name="T16" fmla="*/ 0 w 27"/>
                <a:gd name="T17" fmla="*/ 22 h 38"/>
                <a:gd name="T18" fmla="*/ 0 w 27"/>
                <a:gd name="T19" fmla="*/ 16 h 38"/>
                <a:gd name="T20" fmla="*/ 1 w 27"/>
                <a:gd name="T21" fmla="*/ 9 h 38"/>
                <a:gd name="T22" fmla="*/ 4 w 27"/>
                <a:gd name="T23" fmla="*/ 4 h 38"/>
                <a:gd name="T24" fmla="*/ 8 w 27"/>
                <a:gd name="T25" fmla="*/ 1 h 38"/>
                <a:gd name="T26" fmla="*/ 14 w 27"/>
                <a:gd name="T27" fmla="*/ 0 h 38"/>
                <a:gd name="T28" fmla="*/ 19 w 27"/>
                <a:gd name="T29" fmla="*/ 1 h 38"/>
                <a:gd name="T30" fmla="*/ 23 w 27"/>
                <a:gd name="T31" fmla="*/ 4 h 38"/>
                <a:gd name="T32" fmla="*/ 26 w 27"/>
                <a:gd name="T33" fmla="*/ 9 h 38"/>
                <a:gd name="T34" fmla="*/ 27 w 27"/>
                <a:gd name="T35" fmla="*/ 16 h 38"/>
                <a:gd name="T36" fmla="*/ 27 w 27"/>
                <a:gd name="T37" fmla="*/ 22 h 38"/>
                <a:gd name="T38" fmla="*/ 20 w 27"/>
                <a:gd name="T39" fmla="*/ 16 h 38"/>
                <a:gd name="T40" fmla="*/ 19 w 27"/>
                <a:gd name="T41" fmla="*/ 12 h 38"/>
                <a:gd name="T42" fmla="*/ 18 w 27"/>
                <a:gd name="T43" fmla="*/ 8 h 38"/>
                <a:gd name="T44" fmla="*/ 16 w 27"/>
                <a:gd name="T45" fmla="*/ 7 h 38"/>
                <a:gd name="T46" fmla="*/ 14 w 27"/>
                <a:gd name="T47" fmla="*/ 6 h 38"/>
                <a:gd name="T48" fmla="*/ 11 w 27"/>
                <a:gd name="T49" fmla="*/ 7 h 38"/>
                <a:gd name="T50" fmla="*/ 9 w 27"/>
                <a:gd name="T51" fmla="*/ 8 h 38"/>
                <a:gd name="T52" fmla="*/ 8 w 27"/>
                <a:gd name="T53" fmla="*/ 12 h 38"/>
                <a:gd name="T54" fmla="*/ 8 w 27"/>
                <a:gd name="T55" fmla="*/ 16 h 38"/>
                <a:gd name="T56" fmla="*/ 8 w 27"/>
                <a:gd name="T57" fmla="*/ 22 h 38"/>
                <a:gd name="T58" fmla="*/ 8 w 27"/>
                <a:gd name="T59" fmla="*/ 27 h 38"/>
                <a:gd name="T60" fmla="*/ 9 w 27"/>
                <a:gd name="T61" fmla="*/ 29 h 38"/>
                <a:gd name="T62" fmla="*/ 11 w 27"/>
                <a:gd name="T63" fmla="*/ 31 h 38"/>
                <a:gd name="T64" fmla="*/ 14 w 27"/>
                <a:gd name="T65" fmla="*/ 32 h 38"/>
                <a:gd name="T66" fmla="*/ 16 w 27"/>
                <a:gd name="T67" fmla="*/ 31 h 38"/>
                <a:gd name="T68" fmla="*/ 18 w 27"/>
                <a:gd name="T69" fmla="*/ 29 h 38"/>
                <a:gd name="T70" fmla="*/ 19 w 27"/>
                <a:gd name="T71" fmla="*/ 27 h 38"/>
                <a:gd name="T72" fmla="*/ 20 w 27"/>
                <a:gd name="T73" fmla="*/ 22 h 38"/>
                <a:gd name="T74" fmla="*/ 20 w 27"/>
                <a:gd name="T75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" h="38">
                  <a:moveTo>
                    <a:pt x="27" y="22"/>
                  </a:moveTo>
                  <a:cubicBezTo>
                    <a:pt x="27" y="25"/>
                    <a:pt x="27" y="27"/>
                    <a:pt x="26" y="29"/>
                  </a:cubicBezTo>
                  <a:cubicBezTo>
                    <a:pt x="25" y="31"/>
                    <a:pt x="25" y="33"/>
                    <a:pt x="23" y="34"/>
                  </a:cubicBezTo>
                  <a:cubicBezTo>
                    <a:pt x="22" y="35"/>
                    <a:pt x="21" y="36"/>
                    <a:pt x="19" y="37"/>
                  </a:cubicBezTo>
                  <a:cubicBezTo>
                    <a:pt x="18" y="38"/>
                    <a:pt x="16" y="38"/>
                    <a:pt x="14" y="38"/>
                  </a:cubicBezTo>
                  <a:cubicBezTo>
                    <a:pt x="12" y="38"/>
                    <a:pt x="10" y="38"/>
                    <a:pt x="8" y="37"/>
                  </a:cubicBezTo>
                  <a:cubicBezTo>
                    <a:pt x="7" y="36"/>
                    <a:pt x="5" y="35"/>
                    <a:pt x="4" y="34"/>
                  </a:cubicBezTo>
                  <a:cubicBezTo>
                    <a:pt x="3" y="33"/>
                    <a:pt x="2" y="31"/>
                    <a:pt x="1" y="29"/>
                  </a:cubicBezTo>
                  <a:cubicBezTo>
                    <a:pt x="1" y="27"/>
                    <a:pt x="0" y="25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1" y="11"/>
                    <a:pt x="1" y="9"/>
                  </a:cubicBezTo>
                  <a:cubicBezTo>
                    <a:pt x="2" y="7"/>
                    <a:pt x="3" y="5"/>
                    <a:pt x="4" y="4"/>
                  </a:cubicBezTo>
                  <a:cubicBezTo>
                    <a:pt x="5" y="3"/>
                    <a:pt x="7" y="2"/>
                    <a:pt x="8" y="1"/>
                  </a:cubicBezTo>
                  <a:cubicBezTo>
                    <a:pt x="10" y="0"/>
                    <a:pt x="12" y="0"/>
                    <a:pt x="14" y="0"/>
                  </a:cubicBezTo>
                  <a:cubicBezTo>
                    <a:pt x="16" y="0"/>
                    <a:pt x="18" y="0"/>
                    <a:pt x="19" y="1"/>
                  </a:cubicBezTo>
                  <a:cubicBezTo>
                    <a:pt x="21" y="2"/>
                    <a:pt x="22" y="3"/>
                    <a:pt x="23" y="4"/>
                  </a:cubicBezTo>
                  <a:cubicBezTo>
                    <a:pt x="25" y="5"/>
                    <a:pt x="25" y="7"/>
                    <a:pt x="26" y="9"/>
                  </a:cubicBezTo>
                  <a:cubicBezTo>
                    <a:pt x="27" y="11"/>
                    <a:pt x="27" y="13"/>
                    <a:pt x="27" y="16"/>
                  </a:cubicBezTo>
                  <a:lnTo>
                    <a:pt x="27" y="22"/>
                  </a:lnTo>
                  <a:close/>
                  <a:moveTo>
                    <a:pt x="20" y="16"/>
                  </a:moveTo>
                  <a:cubicBezTo>
                    <a:pt x="20" y="14"/>
                    <a:pt x="19" y="13"/>
                    <a:pt x="19" y="12"/>
                  </a:cubicBezTo>
                  <a:cubicBezTo>
                    <a:pt x="19" y="10"/>
                    <a:pt x="19" y="9"/>
                    <a:pt x="18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3" y="6"/>
                    <a:pt x="12" y="6"/>
                    <a:pt x="11" y="7"/>
                  </a:cubicBezTo>
                  <a:cubicBezTo>
                    <a:pt x="10" y="7"/>
                    <a:pt x="10" y="8"/>
                    <a:pt x="9" y="8"/>
                  </a:cubicBezTo>
                  <a:cubicBezTo>
                    <a:pt x="9" y="9"/>
                    <a:pt x="9" y="10"/>
                    <a:pt x="8" y="12"/>
                  </a:cubicBezTo>
                  <a:cubicBezTo>
                    <a:pt x="8" y="13"/>
                    <a:pt x="8" y="14"/>
                    <a:pt x="8" y="16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5"/>
                    <a:pt x="8" y="27"/>
                  </a:cubicBezTo>
                  <a:cubicBezTo>
                    <a:pt x="9" y="28"/>
                    <a:pt x="9" y="29"/>
                    <a:pt x="9" y="29"/>
                  </a:cubicBezTo>
                  <a:cubicBezTo>
                    <a:pt x="10" y="30"/>
                    <a:pt x="11" y="31"/>
                    <a:pt x="11" y="31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2"/>
                    <a:pt x="16" y="31"/>
                    <a:pt x="16" y="31"/>
                  </a:cubicBezTo>
                  <a:cubicBezTo>
                    <a:pt x="17" y="31"/>
                    <a:pt x="18" y="30"/>
                    <a:pt x="18" y="29"/>
                  </a:cubicBezTo>
                  <a:cubicBezTo>
                    <a:pt x="19" y="29"/>
                    <a:pt x="19" y="28"/>
                    <a:pt x="19" y="27"/>
                  </a:cubicBezTo>
                  <a:cubicBezTo>
                    <a:pt x="19" y="25"/>
                    <a:pt x="20" y="24"/>
                    <a:pt x="20" y="22"/>
                  </a:cubicBezTo>
                  <a:lnTo>
                    <a:pt x="2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31" name="Freeform 837"/>
            <p:cNvSpPr>
              <a:spLocks noEditPoints="1"/>
            </p:cNvSpPr>
            <p:nvPr/>
          </p:nvSpPr>
          <p:spPr bwMode="auto">
            <a:xfrm>
              <a:off x="7178738" y="5416534"/>
              <a:ext cx="108883" cy="161953"/>
            </a:xfrm>
            <a:custGeom>
              <a:avLst/>
              <a:gdLst>
                <a:gd name="T0" fmla="*/ 26 w 26"/>
                <a:gd name="T1" fmla="*/ 22 h 38"/>
                <a:gd name="T2" fmla="*/ 26 w 26"/>
                <a:gd name="T3" fmla="*/ 29 h 38"/>
                <a:gd name="T4" fmla="*/ 23 w 26"/>
                <a:gd name="T5" fmla="*/ 34 h 38"/>
                <a:gd name="T6" fmla="*/ 19 w 26"/>
                <a:gd name="T7" fmla="*/ 37 h 38"/>
                <a:gd name="T8" fmla="*/ 13 w 26"/>
                <a:gd name="T9" fmla="*/ 38 h 38"/>
                <a:gd name="T10" fmla="*/ 8 w 26"/>
                <a:gd name="T11" fmla="*/ 37 h 38"/>
                <a:gd name="T12" fmla="*/ 4 w 26"/>
                <a:gd name="T13" fmla="*/ 34 h 38"/>
                <a:gd name="T14" fmla="*/ 1 w 26"/>
                <a:gd name="T15" fmla="*/ 29 h 38"/>
                <a:gd name="T16" fmla="*/ 0 w 26"/>
                <a:gd name="T17" fmla="*/ 22 h 38"/>
                <a:gd name="T18" fmla="*/ 0 w 26"/>
                <a:gd name="T19" fmla="*/ 16 h 38"/>
                <a:gd name="T20" fmla="*/ 1 w 26"/>
                <a:gd name="T21" fmla="*/ 9 h 38"/>
                <a:gd name="T22" fmla="*/ 3 w 26"/>
                <a:gd name="T23" fmla="*/ 4 h 38"/>
                <a:gd name="T24" fmla="*/ 8 w 26"/>
                <a:gd name="T25" fmla="*/ 1 h 38"/>
                <a:gd name="T26" fmla="*/ 13 w 26"/>
                <a:gd name="T27" fmla="*/ 0 h 38"/>
                <a:gd name="T28" fmla="*/ 19 w 26"/>
                <a:gd name="T29" fmla="*/ 1 h 38"/>
                <a:gd name="T30" fmla="*/ 23 w 26"/>
                <a:gd name="T31" fmla="*/ 4 h 38"/>
                <a:gd name="T32" fmla="*/ 26 w 26"/>
                <a:gd name="T33" fmla="*/ 9 h 38"/>
                <a:gd name="T34" fmla="*/ 26 w 26"/>
                <a:gd name="T35" fmla="*/ 16 h 38"/>
                <a:gd name="T36" fmla="*/ 26 w 26"/>
                <a:gd name="T37" fmla="*/ 22 h 38"/>
                <a:gd name="T38" fmla="*/ 19 w 26"/>
                <a:gd name="T39" fmla="*/ 16 h 38"/>
                <a:gd name="T40" fmla="*/ 19 w 26"/>
                <a:gd name="T41" fmla="*/ 12 h 38"/>
                <a:gd name="T42" fmla="*/ 17 w 26"/>
                <a:gd name="T43" fmla="*/ 8 h 38"/>
                <a:gd name="T44" fmla="*/ 16 w 26"/>
                <a:gd name="T45" fmla="*/ 7 h 38"/>
                <a:gd name="T46" fmla="*/ 13 w 26"/>
                <a:gd name="T47" fmla="*/ 6 h 38"/>
                <a:gd name="T48" fmla="*/ 11 w 26"/>
                <a:gd name="T49" fmla="*/ 7 h 38"/>
                <a:gd name="T50" fmla="*/ 9 w 26"/>
                <a:gd name="T51" fmla="*/ 8 h 38"/>
                <a:gd name="T52" fmla="*/ 8 w 26"/>
                <a:gd name="T53" fmla="*/ 12 h 38"/>
                <a:gd name="T54" fmla="*/ 7 w 26"/>
                <a:gd name="T55" fmla="*/ 16 h 38"/>
                <a:gd name="T56" fmla="*/ 7 w 26"/>
                <a:gd name="T57" fmla="*/ 22 h 38"/>
                <a:gd name="T58" fmla="*/ 8 w 26"/>
                <a:gd name="T59" fmla="*/ 27 h 38"/>
                <a:gd name="T60" fmla="*/ 9 w 26"/>
                <a:gd name="T61" fmla="*/ 29 h 38"/>
                <a:gd name="T62" fmla="*/ 11 w 26"/>
                <a:gd name="T63" fmla="*/ 31 h 38"/>
                <a:gd name="T64" fmla="*/ 13 w 26"/>
                <a:gd name="T65" fmla="*/ 32 h 38"/>
                <a:gd name="T66" fmla="*/ 16 w 26"/>
                <a:gd name="T67" fmla="*/ 31 h 38"/>
                <a:gd name="T68" fmla="*/ 18 w 26"/>
                <a:gd name="T69" fmla="*/ 29 h 38"/>
                <a:gd name="T70" fmla="*/ 19 w 26"/>
                <a:gd name="T71" fmla="*/ 27 h 38"/>
                <a:gd name="T72" fmla="*/ 19 w 26"/>
                <a:gd name="T73" fmla="*/ 22 h 38"/>
                <a:gd name="T74" fmla="*/ 19 w 26"/>
                <a:gd name="T75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" h="38">
                  <a:moveTo>
                    <a:pt x="26" y="22"/>
                  </a:moveTo>
                  <a:cubicBezTo>
                    <a:pt x="26" y="25"/>
                    <a:pt x="26" y="27"/>
                    <a:pt x="26" y="29"/>
                  </a:cubicBezTo>
                  <a:cubicBezTo>
                    <a:pt x="25" y="31"/>
                    <a:pt x="24" y="33"/>
                    <a:pt x="23" y="34"/>
                  </a:cubicBezTo>
                  <a:cubicBezTo>
                    <a:pt x="22" y="35"/>
                    <a:pt x="20" y="36"/>
                    <a:pt x="19" y="37"/>
                  </a:cubicBezTo>
                  <a:cubicBezTo>
                    <a:pt x="17" y="38"/>
                    <a:pt x="15" y="38"/>
                    <a:pt x="13" y="38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6" y="36"/>
                    <a:pt x="5" y="35"/>
                    <a:pt x="4" y="34"/>
                  </a:cubicBezTo>
                  <a:cubicBezTo>
                    <a:pt x="2" y="33"/>
                    <a:pt x="1" y="31"/>
                    <a:pt x="1" y="29"/>
                  </a:cubicBezTo>
                  <a:cubicBezTo>
                    <a:pt x="0" y="27"/>
                    <a:pt x="0" y="25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1"/>
                    <a:pt x="1" y="9"/>
                  </a:cubicBezTo>
                  <a:cubicBezTo>
                    <a:pt x="1" y="7"/>
                    <a:pt x="2" y="5"/>
                    <a:pt x="3" y="4"/>
                  </a:cubicBezTo>
                  <a:cubicBezTo>
                    <a:pt x="5" y="3"/>
                    <a:pt x="6" y="2"/>
                    <a:pt x="8" y="1"/>
                  </a:cubicBezTo>
                  <a:cubicBezTo>
                    <a:pt x="9" y="0"/>
                    <a:pt x="11" y="0"/>
                    <a:pt x="13" y="0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0" y="2"/>
                    <a:pt x="22" y="3"/>
                    <a:pt x="23" y="4"/>
                  </a:cubicBezTo>
                  <a:cubicBezTo>
                    <a:pt x="24" y="5"/>
                    <a:pt x="25" y="7"/>
                    <a:pt x="26" y="9"/>
                  </a:cubicBezTo>
                  <a:cubicBezTo>
                    <a:pt x="26" y="11"/>
                    <a:pt x="26" y="13"/>
                    <a:pt x="26" y="16"/>
                  </a:cubicBezTo>
                  <a:lnTo>
                    <a:pt x="26" y="22"/>
                  </a:lnTo>
                  <a:close/>
                  <a:moveTo>
                    <a:pt x="19" y="16"/>
                  </a:moveTo>
                  <a:cubicBezTo>
                    <a:pt x="19" y="14"/>
                    <a:pt x="19" y="13"/>
                    <a:pt x="19" y="12"/>
                  </a:cubicBezTo>
                  <a:cubicBezTo>
                    <a:pt x="18" y="10"/>
                    <a:pt x="18" y="9"/>
                    <a:pt x="17" y="8"/>
                  </a:cubicBezTo>
                  <a:cubicBezTo>
                    <a:pt x="17" y="8"/>
                    <a:pt x="16" y="7"/>
                    <a:pt x="16" y="7"/>
                  </a:cubicBezTo>
                  <a:cubicBezTo>
                    <a:pt x="15" y="6"/>
                    <a:pt x="14" y="6"/>
                    <a:pt x="13" y="6"/>
                  </a:cubicBezTo>
                  <a:cubicBezTo>
                    <a:pt x="12" y="6"/>
                    <a:pt x="11" y="6"/>
                    <a:pt x="11" y="7"/>
                  </a:cubicBezTo>
                  <a:cubicBezTo>
                    <a:pt x="10" y="7"/>
                    <a:pt x="9" y="8"/>
                    <a:pt x="9" y="8"/>
                  </a:cubicBezTo>
                  <a:cubicBezTo>
                    <a:pt x="8" y="9"/>
                    <a:pt x="8" y="10"/>
                    <a:pt x="8" y="12"/>
                  </a:cubicBezTo>
                  <a:cubicBezTo>
                    <a:pt x="7" y="13"/>
                    <a:pt x="7" y="14"/>
                    <a:pt x="7" y="1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7" y="25"/>
                    <a:pt x="8" y="27"/>
                  </a:cubicBezTo>
                  <a:cubicBezTo>
                    <a:pt x="8" y="28"/>
                    <a:pt x="8" y="29"/>
                    <a:pt x="9" y="29"/>
                  </a:cubicBezTo>
                  <a:cubicBezTo>
                    <a:pt x="9" y="30"/>
                    <a:pt x="10" y="31"/>
                    <a:pt x="11" y="31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2"/>
                    <a:pt x="15" y="31"/>
                    <a:pt x="16" y="31"/>
                  </a:cubicBezTo>
                  <a:cubicBezTo>
                    <a:pt x="16" y="31"/>
                    <a:pt x="17" y="30"/>
                    <a:pt x="18" y="29"/>
                  </a:cubicBezTo>
                  <a:cubicBezTo>
                    <a:pt x="18" y="29"/>
                    <a:pt x="18" y="28"/>
                    <a:pt x="19" y="27"/>
                  </a:cubicBezTo>
                  <a:cubicBezTo>
                    <a:pt x="19" y="25"/>
                    <a:pt x="19" y="24"/>
                    <a:pt x="19" y="22"/>
                  </a:cubicBezTo>
                  <a:lnTo>
                    <a:pt x="19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32" name="Freeform 838"/>
            <p:cNvSpPr>
              <a:spLocks noEditPoints="1"/>
            </p:cNvSpPr>
            <p:nvPr/>
          </p:nvSpPr>
          <p:spPr bwMode="auto">
            <a:xfrm>
              <a:off x="7312942" y="5416534"/>
              <a:ext cx="101286" cy="156892"/>
            </a:xfrm>
            <a:custGeom>
              <a:avLst/>
              <a:gdLst>
                <a:gd name="T0" fmla="*/ 0 w 24"/>
                <a:gd name="T1" fmla="*/ 37 h 37"/>
                <a:gd name="T2" fmla="*/ 0 w 24"/>
                <a:gd name="T3" fmla="*/ 0 h 37"/>
                <a:gd name="T4" fmla="*/ 10 w 24"/>
                <a:gd name="T5" fmla="*/ 0 h 37"/>
                <a:gd name="T6" fmla="*/ 15 w 24"/>
                <a:gd name="T7" fmla="*/ 1 h 37"/>
                <a:gd name="T8" fmla="*/ 20 w 24"/>
                <a:gd name="T9" fmla="*/ 5 h 37"/>
                <a:gd name="T10" fmla="*/ 23 w 24"/>
                <a:gd name="T11" fmla="*/ 9 h 37"/>
                <a:gd name="T12" fmla="*/ 24 w 24"/>
                <a:gd name="T13" fmla="*/ 16 h 37"/>
                <a:gd name="T14" fmla="*/ 24 w 24"/>
                <a:gd name="T15" fmla="*/ 22 h 37"/>
                <a:gd name="T16" fmla="*/ 23 w 24"/>
                <a:gd name="T17" fmla="*/ 28 h 37"/>
                <a:gd name="T18" fmla="*/ 20 w 24"/>
                <a:gd name="T19" fmla="*/ 33 h 37"/>
                <a:gd name="T20" fmla="*/ 15 w 24"/>
                <a:gd name="T21" fmla="*/ 36 h 37"/>
                <a:gd name="T22" fmla="*/ 10 w 24"/>
                <a:gd name="T23" fmla="*/ 37 h 37"/>
                <a:gd name="T24" fmla="*/ 0 w 24"/>
                <a:gd name="T25" fmla="*/ 37 h 37"/>
                <a:gd name="T26" fmla="*/ 7 w 24"/>
                <a:gd name="T27" fmla="*/ 7 h 37"/>
                <a:gd name="T28" fmla="*/ 7 w 24"/>
                <a:gd name="T29" fmla="*/ 31 h 37"/>
                <a:gd name="T30" fmla="*/ 10 w 24"/>
                <a:gd name="T31" fmla="*/ 31 h 37"/>
                <a:gd name="T32" fmla="*/ 13 w 24"/>
                <a:gd name="T33" fmla="*/ 31 h 37"/>
                <a:gd name="T34" fmla="*/ 15 w 24"/>
                <a:gd name="T35" fmla="*/ 29 h 37"/>
                <a:gd name="T36" fmla="*/ 16 w 24"/>
                <a:gd name="T37" fmla="*/ 26 h 37"/>
                <a:gd name="T38" fmla="*/ 16 w 24"/>
                <a:gd name="T39" fmla="*/ 22 h 37"/>
                <a:gd name="T40" fmla="*/ 16 w 24"/>
                <a:gd name="T41" fmla="*/ 16 h 37"/>
                <a:gd name="T42" fmla="*/ 16 w 24"/>
                <a:gd name="T43" fmla="*/ 12 h 37"/>
                <a:gd name="T44" fmla="*/ 15 w 24"/>
                <a:gd name="T45" fmla="*/ 9 h 37"/>
                <a:gd name="T46" fmla="*/ 13 w 24"/>
                <a:gd name="T47" fmla="*/ 7 h 37"/>
                <a:gd name="T48" fmla="*/ 10 w 24"/>
                <a:gd name="T49" fmla="*/ 7 h 37"/>
                <a:gd name="T50" fmla="*/ 7 w 24"/>
                <a:gd name="T51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" h="37">
                  <a:moveTo>
                    <a:pt x="0" y="3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4" y="1"/>
                    <a:pt x="15" y="1"/>
                  </a:cubicBezTo>
                  <a:cubicBezTo>
                    <a:pt x="17" y="2"/>
                    <a:pt x="19" y="3"/>
                    <a:pt x="20" y="5"/>
                  </a:cubicBezTo>
                  <a:cubicBezTo>
                    <a:pt x="21" y="6"/>
                    <a:pt x="22" y="7"/>
                    <a:pt x="23" y="9"/>
                  </a:cubicBezTo>
                  <a:cubicBezTo>
                    <a:pt x="24" y="11"/>
                    <a:pt x="24" y="14"/>
                    <a:pt x="24" y="16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4"/>
                    <a:pt x="24" y="26"/>
                    <a:pt x="23" y="28"/>
                  </a:cubicBezTo>
                  <a:cubicBezTo>
                    <a:pt x="22" y="30"/>
                    <a:pt x="21" y="32"/>
                    <a:pt x="20" y="33"/>
                  </a:cubicBezTo>
                  <a:cubicBezTo>
                    <a:pt x="19" y="35"/>
                    <a:pt x="17" y="36"/>
                    <a:pt x="15" y="36"/>
                  </a:cubicBezTo>
                  <a:cubicBezTo>
                    <a:pt x="14" y="37"/>
                    <a:pt x="12" y="37"/>
                    <a:pt x="10" y="37"/>
                  </a:cubicBezTo>
                  <a:lnTo>
                    <a:pt x="0" y="37"/>
                  </a:lnTo>
                  <a:close/>
                  <a:moveTo>
                    <a:pt x="7" y="7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14" y="30"/>
                    <a:pt x="14" y="30"/>
                    <a:pt x="15" y="29"/>
                  </a:cubicBezTo>
                  <a:cubicBezTo>
                    <a:pt x="15" y="28"/>
                    <a:pt x="16" y="27"/>
                    <a:pt x="16" y="26"/>
                  </a:cubicBezTo>
                  <a:cubicBezTo>
                    <a:pt x="16" y="25"/>
                    <a:pt x="16" y="23"/>
                    <a:pt x="16" y="22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4"/>
                    <a:pt x="16" y="13"/>
                    <a:pt x="16" y="12"/>
                  </a:cubicBezTo>
                  <a:cubicBezTo>
                    <a:pt x="16" y="11"/>
                    <a:pt x="15" y="10"/>
                    <a:pt x="15" y="9"/>
                  </a:cubicBezTo>
                  <a:cubicBezTo>
                    <a:pt x="14" y="8"/>
                    <a:pt x="14" y="8"/>
                    <a:pt x="13" y="7"/>
                  </a:cubicBezTo>
                  <a:cubicBezTo>
                    <a:pt x="12" y="7"/>
                    <a:pt x="11" y="7"/>
                    <a:pt x="10" y="7"/>
                  </a:cubicBezTo>
                  <a:lnTo>
                    <a:pt x="7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33" name="Freeform 839"/>
            <p:cNvSpPr>
              <a:spLocks/>
            </p:cNvSpPr>
            <p:nvPr/>
          </p:nvSpPr>
          <p:spPr bwMode="auto">
            <a:xfrm>
              <a:off x="7431952" y="5416534"/>
              <a:ext cx="101286" cy="161953"/>
            </a:xfrm>
            <a:custGeom>
              <a:avLst/>
              <a:gdLst>
                <a:gd name="T0" fmla="*/ 17 w 24"/>
                <a:gd name="T1" fmla="*/ 28 h 38"/>
                <a:gd name="T2" fmla="*/ 17 w 24"/>
                <a:gd name="T3" fmla="*/ 26 h 38"/>
                <a:gd name="T4" fmla="*/ 16 w 24"/>
                <a:gd name="T5" fmla="*/ 25 h 38"/>
                <a:gd name="T6" fmla="*/ 14 w 24"/>
                <a:gd name="T7" fmla="*/ 23 h 38"/>
                <a:gd name="T8" fmla="*/ 11 w 24"/>
                <a:gd name="T9" fmla="*/ 22 h 38"/>
                <a:gd name="T10" fmla="*/ 7 w 24"/>
                <a:gd name="T11" fmla="*/ 20 h 38"/>
                <a:gd name="T12" fmla="*/ 4 w 24"/>
                <a:gd name="T13" fmla="*/ 18 h 38"/>
                <a:gd name="T14" fmla="*/ 2 w 24"/>
                <a:gd name="T15" fmla="*/ 14 h 38"/>
                <a:gd name="T16" fmla="*/ 1 w 24"/>
                <a:gd name="T17" fmla="*/ 10 h 38"/>
                <a:gd name="T18" fmla="*/ 2 w 24"/>
                <a:gd name="T19" fmla="*/ 6 h 38"/>
                <a:gd name="T20" fmla="*/ 4 w 24"/>
                <a:gd name="T21" fmla="*/ 3 h 38"/>
                <a:gd name="T22" fmla="*/ 8 w 24"/>
                <a:gd name="T23" fmla="*/ 1 h 38"/>
                <a:gd name="T24" fmla="*/ 13 w 24"/>
                <a:gd name="T25" fmla="*/ 0 h 38"/>
                <a:gd name="T26" fmla="*/ 18 w 24"/>
                <a:gd name="T27" fmla="*/ 1 h 38"/>
                <a:gd name="T28" fmla="*/ 21 w 24"/>
                <a:gd name="T29" fmla="*/ 3 h 38"/>
                <a:gd name="T30" fmla="*/ 24 w 24"/>
                <a:gd name="T31" fmla="*/ 7 h 38"/>
                <a:gd name="T32" fmla="*/ 24 w 24"/>
                <a:gd name="T33" fmla="*/ 11 h 38"/>
                <a:gd name="T34" fmla="*/ 17 w 24"/>
                <a:gd name="T35" fmla="*/ 11 h 38"/>
                <a:gd name="T36" fmla="*/ 17 w 24"/>
                <a:gd name="T37" fmla="*/ 9 h 38"/>
                <a:gd name="T38" fmla="*/ 16 w 24"/>
                <a:gd name="T39" fmla="*/ 8 h 38"/>
                <a:gd name="T40" fmla="*/ 15 w 24"/>
                <a:gd name="T41" fmla="*/ 6 h 38"/>
                <a:gd name="T42" fmla="*/ 13 w 24"/>
                <a:gd name="T43" fmla="*/ 6 h 38"/>
                <a:gd name="T44" fmla="*/ 11 w 24"/>
                <a:gd name="T45" fmla="*/ 6 h 38"/>
                <a:gd name="T46" fmla="*/ 10 w 24"/>
                <a:gd name="T47" fmla="*/ 7 h 38"/>
                <a:gd name="T48" fmla="*/ 9 w 24"/>
                <a:gd name="T49" fmla="*/ 9 h 38"/>
                <a:gd name="T50" fmla="*/ 8 w 24"/>
                <a:gd name="T51" fmla="*/ 10 h 38"/>
                <a:gd name="T52" fmla="*/ 9 w 24"/>
                <a:gd name="T53" fmla="*/ 12 h 38"/>
                <a:gd name="T54" fmla="*/ 10 w 24"/>
                <a:gd name="T55" fmla="*/ 13 h 38"/>
                <a:gd name="T56" fmla="*/ 12 w 24"/>
                <a:gd name="T57" fmla="*/ 15 h 38"/>
                <a:gd name="T58" fmla="*/ 14 w 24"/>
                <a:gd name="T59" fmla="*/ 16 h 38"/>
                <a:gd name="T60" fmla="*/ 19 w 24"/>
                <a:gd name="T61" fmla="*/ 18 h 38"/>
                <a:gd name="T62" fmla="*/ 22 w 24"/>
                <a:gd name="T63" fmla="*/ 20 h 38"/>
                <a:gd name="T64" fmla="*/ 24 w 24"/>
                <a:gd name="T65" fmla="*/ 24 h 38"/>
                <a:gd name="T66" fmla="*/ 24 w 24"/>
                <a:gd name="T67" fmla="*/ 28 h 38"/>
                <a:gd name="T68" fmla="*/ 24 w 24"/>
                <a:gd name="T69" fmla="*/ 32 h 38"/>
                <a:gd name="T70" fmla="*/ 21 w 24"/>
                <a:gd name="T71" fmla="*/ 35 h 38"/>
                <a:gd name="T72" fmla="*/ 18 w 24"/>
                <a:gd name="T73" fmla="*/ 37 h 38"/>
                <a:gd name="T74" fmla="*/ 13 w 24"/>
                <a:gd name="T75" fmla="*/ 38 h 38"/>
                <a:gd name="T76" fmla="*/ 8 w 24"/>
                <a:gd name="T77" fmla="*/ 37 h 38"/>
                <a:gd name="T78" fmla="*/ 4 w 24"/>
                <a:gd name="T79" fmla="*/ 35 h 38"/>
                <a:gd name="T80" fmla="*/ 1 w 24"/>
                <a:gd name="T81" fmla="*/ 31 h 38"/>
                <a:gd name="T82" fmla="*/ 0 w 24"/>
                <a:gd name="T83" fmla="*/ 26 h 38"/>
                <a:gd name="T84" fmla="*/ 8 w 24"/>
                <a:gd name="T85" fmla="*/ 26 h 38"/>
                <a:gd name="T86" fmla="*/ 8 w 24"/>
                <a:gd name="T87" fmla="*/ 29 h 38"/>
                <a:gd name="T88" fmla="*/ 9 w 24"/>
                <a:gd name="T89" fmla="*/ 30 h 38"/>
                <a:gd name="T90" fmla="*/ 11 w 24"/>
                <a:gd name="T91" fmla="*/ 32 h 38"/>
                <a:gd name="T92" fmla="*/ 13 w 24"/>
                <a:gd name="T93" fmla="*/ 32 h 38"/>
                <a:gd name="T94" fmla="*/ 15 w 24"/>
                <a:gd name="T95" fmla="*/ 32 h 38"/>
                <a:gd name="T96" fmla="*/ 16 w 24"/>
                <a:gd name="T97" fmla="*/ 31 h 38"/>
                <a:gd name="T98" fmla="*/ 17 w 24"/>
                <a:gd name="T99" fmla="*/ 29 h 38"/>
                <a:gd name="T100" fmla="*/ 17 w 24"/>
                <a:gd name="T101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" h="38">
                  <a:moveTo>
                    <a:pt x="17" y="28"/>
                  </a:moveTo>
                  <a:cubicBezTo>
                    <a:pt x="17" y="27"/>
                    <a:pt x="17" y="26"/>
                    <a:pt x="17" y="26"/>
                  </a:cubicBezTo>
                  <a:cubicBezTo>
                    <a:pt x="17" y="25"/>
                    <a:pt x="16" y="25"/>
                    <a:pt x="16" y="25"/>
                  </a:cubicBezTo>
                  <a:cubicBezTo>
                    <a:pt x="16" y="24"/>
                    <a:pt x="15" y="24"/>
                    <a:pt x="14" y="23"/>
                  </a:cubicBezTo>
                  <a:cubicBezTo>
                    <a:pt x="14" y="23"/>
                    <a:pt x="13" y="22"/>
                    <a:pt x="11" y="22"/>
                  </a:cubicBezTo>
                  <a:cubicBezTo>
                    <a:pt x="10" y="21"/>
                    <a:pt x="9" y="21"/>
                    <a:pt x="7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2" y="16"/>
                    <a:pt x="2" y="14"/>
                  </a:cubicBezTo>
                  <a:cubicBezTo>
                    <a:pt x="1" y="13"/>
                    <a:pt x="1" y="12"/>
                    <a:pt x="1" y="10"/>
                  </a:cubicBezTo>
                  <a:cubicBezTo>
                    <a:pt x="1" y="9"/>
                    <a:pt x="1" y="7"/>
                    <a:pt x="2" y="6"/>
                  </a:cubicBezTo>
                  <a:cubicBezTo>
                    <a:pt x="2" y="5"/>
                    <a:pt x="3" y="4"/>
                    <a:pt x="4" y="3"/>
                  </a:cubicBezTo>
                  <a:cubicBezTo>
                    <a:pt x="5" y="2"/>
                    <a:pt x="7" y="1"/>
                    <a:pt x="8" y="1"/>
                  </a:cubicBezTo>
                  <a:cubicBezTo>
                    <a:pt x="9" y="0"/>
                    <a:pt x="11" y="0"/>
                    <a:pt x="13" y="0"/>
                  </a:cubicBezTo>
                  <a:cubicBezTo>
                    <a:pt x="15" y="0"/>
                    <a:pt x="16" y="0"/>
                    <a:pt x="18" y="1"/>
                  </a:cubicBezTo>
                  <a:cubicBezTo>
                    <a:pt x="19" y="1"/>
                    <a:pt x="20" y="2"/>
                    <a:pt x="21" y="3"/>
                  </a:cubicBezTo>
                  <a:cubicBezTo>
                    <a:pt x="22" y="4"/>
                    <a:pt x="23" y="5"/>
                    <a:pt x="24" y="7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0"/>
                    <a:pt x="17" y="9"/>
                  </a:cubicBezTo>
                  <a:cubicBezTo>
                    <a:pt x="17" y="9"/>
                    <a:pt x="16" y="8"/>
                    <a:pt x="16" y="8"/>
                  </a:cubicBezTo>
                  <a:cubicBezTo>
                    <a:pt x="16" y="7"/>
                    <a:pt x="15" y="7"/>
                    <a:pt x="15" y="6"/>
                  </a:cubicBezTo>
                  <a:cubicBezTo>
                    <a:pt x="14" y="6"/>
                    <a:pt x="13" y="6"/>
                    <a:pt x="13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8"/>
                    <a:pt x="9" y="8"/>
                    <a:pt x="9" y="9"/>
                  </a:cubicBezTo>
                  <a:cubicBezTo>
                    <a:pt x="9" y="9"/>
                    <a:pt x="8" y="10"/>
                    <a:pt x="8" y="10"/>
                  </a:cubicBezTo>
                  <a:cubicBezTo>
                    <a:pt x="8" y="11"/>
                    <a:pt x="9" y="11"/>
                    <a:pt x="9" y="12"/>
                  </a:cubicBezTo>
                  <a:cubicBezTo>
                    <a:pt x="9" y="12"/>
                    <a:pt x="10" y="13"/>
                    <a:pt x="10" y="13"/>
                  </a:cubicBezTo>
                  <a:cubicBezTo>
                    <a:pt x="10" y="14"/>
                    <a:pt x="11" y="14"/>
                    <a:pt x="12" y="15"/>
                  </a:cubicBezTo>
                  <a:cubicBezTo>
                    <a:pt x="12" y="15"/>
                    <a:pt x="13" y="15"/>
                    <a:pt x="14" y="16"/>
                  </a:cubicBezTo>
                  <a:cubicBezTo>
                    <a:pt x="16" y="16"/>
                    <a:pt x="17" y="17"/>
                    <a:pt x="19" y="18"/>
                  </a:cubicBezTo>
                  <a:cubicBezTo>
                    <a:pt x="20" y="18"/>
                    <a:pt x="21" y="19"/>
                    <a:pt x="22" y="20"/>
                  </a:cubicBezTo>
                  <a:cubicBezTo>
                    <a:pt x="23" y="21"/>
                    <a:pt x="23" y="22"/>
                    <a:pt x="24" y="24"/>
                  </a:cubicBezTo>
                  <a:cubicBezTo>
                    <a:pt x="24" y="25"/>
                    <a:pt x="24" y="26"/>
                    <a:pt x="24" y="28"/>
                  </a:cubicBezTo>
                  <a:cubicBezTo>
                    <a:pt x="24" y="29"/>
                    <a:pt x="24" y="31"/>
                    <a:pt x="24" y="32"/>
                  </a:cubicBezTo>
                  <a:cubicBezTo>
                    <a:pt x="23" y="33"/>
                    <a:pt x="22" y="34"/>
                    <a:pt x="21" y="35"/>
                  </a:cubicBezTo>
                  <a:cubicBezTo>
                    <a:pt x="20" y="36"/>
                    <a:pt x="19" y="37"/>
                    <a:pt x="18" y="37"/>
                  </a:cubicBezTo>
                  <a:cubicBezTo>
                    <a:pt x="16" y="38"/>
                    <a:pt x="15" y="38"/>
                    <a:pt x="13" y="38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7"/>
                    <a:pt x="5" y="36"/>
                    <a:pt x="4" y="35"/>
                  </a:cubicBezTo>
                  <a:cubicBezTo>
                    <a:pt x="3" y="34"/>
                    <a:pt x="2" y="33"/>
                    <a:pt x="1" y="31"/>
                  </a:cubicBezTo>
                  <a:cubicBezTo>
                    <a:pt x="0" y="30"/>
                    <a:pt x="0" y="28"/>
                    <a:pt x="0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8" y="28"/>
                    <a:pt x="8" y="29"/>
                  </a:cubicBezTo>
                  <a:cubicBezTo>
                    <a:pt x="8" y="29"/>
                    <a:pt x="8" y="30"/>
                    <a:pt x="9" y="30"/>
                  </a:cubicBezTo>
                  <a:cubicBezTo>
                    <a:pt x="9" y="31"/>
                    <a:pt x="10" y="31"/>
                    <a:pt x="11" y="32"/>
                  </a:cubicBezTo>
                  <a:cubicBezTo>
                    <a:pt x="11" y="32"/>
                    <a:pt x="12" y="32"/>
                    <a:pt x="13" y="32"/>
                  </a:cubicBezTo>
                  <a:cubicBezTo>
                    <a:pt x="14" y="32"/>
                    <a:pt x="14" y="32"/>
                    <a:pt x="15" y="32"/>
                  </a:cubicBezTo>
                  <a:cubicBezTo>
                    <a:pt x="15" y="31"/>
                    <a:pt x="16" y="31"/>
                    <a:pt x="16" y="31"/>
                  </a:cubicBezTo>
                  <a:cubicBezTo>
                    <a:pt x="16" y="30"/>
                    <a:pt x="16" y="30"/>
                    <a:pt x="17" y="29"/>
                  </a:cubicBezTo>
                  <a:cubicBezTo>
                    <a:pt x="17" y="29"/>
                    <a:pt x="17" y="28"/>
                    <a:pt x="1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34" name="Freeform 840"/>
            <p:cNvSpPr>
              <a:spLocks noEditPoints="1"/>
            </p:cNvSpPr>
            <p:nvPr/>
          </p:nvSpPr>
          <p:spPr bwMode="auto">
            <a:xfrm>
              <a:off x="7596542" y="5416534"/>
              <a:ext cx="126607" cy="156892"/>
            </a:xfrm>
            <a:custGeom>
              <a:avLst/>
              <a:gdLst>
                <a:gd name="T0" fmla="*/ 33 w 50"/>
                <a:gd name="T1" fmla="*/ 50 h 62"/>
                <a:gd name="T2" fmla="*/ 17 w 50"/>
                <a:gd name="T3" fmla="*/ 50 h 62"/>
                <a:gd name="T4" fmla="*/ 13 w 50"/>
                <a:gd name="T5" fmla="*/ 62 h 62"/>
                <a:gd name="T6" fmla="*/ 0 w 50"/>
                <a:gd name="T7" fmla="*/ 62 h 62"/>
                <a:gd name="T8" fmla="*/ 18 w 50"/>
                <a:gd name="T9" fmla="*/ 0 h 62"/>
                <a:gd name="T10" fmla="*/ 30 w 50"/>
                <a:gd name="T11" fmla="*/ 0 h 62"/>
                <a:gd name="T12" fmla="*/ 50 w 50"/>
                <a:gd name="T13" fmla="*/ 62 h 62"/>
                <a:gd name="T14" fmla="*/ 37 w 50"/>
                <a:gd name="T15" fmla="*/ 62 h 62"/>
                <a:gd name="T16" fmla="*/ 33 w 50"/>
                <a:gd name="T17" fmla="*/ 50 h 62"/>
                <a:gd name="T18" fmla="*/ 18 w 50"/>
                <a:gd name="T19" fmla="*/ 40 h 62"/>
                <a:gd name="T20" fmla="*/ 30 w 50"/>
                <a:gd name="T21" fmla="*/ 40 h 62"/>
                <a:gd name="T22" fmla="*/ 25 w 50"/>
                <a:gd name="T23" fmla="*/ 17 h 62"/>
                <a:gd name="T24" fmla="*/ 18 w 50"/>
                <a:gd name="T25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62">
                  <a:moveTo>
                    <a:pt x="33" y="50"/>
                  </a:moveTo>
                  <a:lnTo>
                    <a:pt x="17" y="50"/>
                  </a:lnTo>
                  <a:lnTo>
                    <a:pt x="13" y="62"/>
                  </a:lnTo>
                  <a:lnTo>
                    <a:pt x="0" y="62"/>
                  </a:lnTo>
                  <a:lnTo>
                    <a:pt x="18" y="0"/>
                  </a:lnTo>
                  <a:lnTo>
                    <a:pt x="30" y="0"/>
                  </a:lnTo>
                  <a:lnTo>
                    <a:pt x="50" y="62"/>
                  </a:lnTo>
                  <a:lnTo>
                    <a:pt x="37" y="62"/>
                  </a:lnTo>
                  <a:lnTo>
                    <a:pt x="33" y="50"/>
                  </a:lnTo>
                  <a:close/>
                  <a:moveTo>
                    <a:pt x="18" y="40"/>
                  </a:moveTo>
                  <a:lnTo>
                    <a:pt x="30" y="40"/>
                  </a:lnTo>
                  <a:lnTo>
                    <a:pt x="25" y="17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35" name="Freeform 841"/>
            <p:cNvSpPr>
              <a:spLocks/>
            </p:cNvSpPr>
            <p:nvPr/>
          </p:nvSpPr>
          <p:spPr bwMode="auto">
            <a:xfrm>
              <a:off x="7735809" y="5416534"/>
              <a:ext cx="108883" cy="156892"/>
            </a:xfrm>
            <a:custGeom>
              <a:avLst/>
              <a:gdLst>
                <a:gd name="T0" fmla="*/ 43 w 43"/>
                <a:gd name="T1" fmla="*/ 62 h 62"/>
                <a:gd name="T2" fmla="*/ 32 w 43"/>
                <a:gd name="T3" fmla="*/ 62 h 62"/>
                <a:gd name="T4" fmla="*/ 13 w 43"/>
                <a:gd name="T5" fmla="*/ 22 h 62"/>
                <a:gd name="T6" fmla="*/ 13 w 43"/>
                <a:gd name="T7" fmla="*/ 62 h 62"/>
                <a:gd name="T8" fmla="*/ 0 w 43"/>
                <a:gd name="T9" fmla="*/ 62 h 62"/>
                <a:gd name="T10" fmla="*/ 0 w 43"/>
                <a:gd name="T11" fmla="*/ 0 h 62"/>
                <a:gd name="T12" fmla="*/ 13 w 43"/>
                <a:gd name="T13" fmla="*/ 0 h 62"/>
                <a:gd name="T14" fmla="*/ 32 w 43"/>
                <a:gd name="T15" fmla="*/ 42 h 62"/>
                <a:gd name="T16" fmla="*/ 32 w 43"/>
                <a:gd name="T17" fmla="*/ 0 h 62"/>
                <a:gd name="T18" fmla="*/ 43 w 43"/>
                <a:gd name="T19" fmla="*/ 0 h 62"/>
                <a:gd name="T20" fmla="*/ 43 w 43"/>
                <a:gd name="T21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62">
                  <a:moveTo>
                    <a:pt x="43" y="62"/>
                  </a:moveTo>
                  <a:lnTo>
                    <a:pt x="32" y="62"/>
                  </a:lnTo>
                  <a:lnTo>
                    <a:pt x="13" y="22"/>
                  </a:lnTo>
                  <a:lnTo>
                    <a:pt x="13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3" y="0"/>
                  </a:lnTo>
                  <a:lnTo>
                    <a:pt x="32" y="42"/>
                  </a:lnTo>
                  <a:lnTo>
                    <a:pt x="32" y="0"/>
                  </a:lnTo>
                  <a:lnTo>
                    <a:pt x="43" y="0"/>
                  </a:lnTo>
                  <a:lnTo>
                    <a:pt x="43" y="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36" name="Freeform 842"/>
            <p:cNvSpPr>
              <a:spLocks noEditPoints="1"/>
            </p:cNvSpPr>
            <p:nvPr/>
          </p:nvSpPr>
          <p:spPr bwMode="auto">
            <a:xfrm>
              <a:off x="7870013" y="5416534"/>
              <a:ext cx="101286" cy="156892"/>
            </a:xfrm>
            <a:custGeom>
              <a:avLst/>
              <a:gdLst>
                <a:gd name="T0" fmla="*/ 0 w 24"/>
                <a:gd name="T1" fmla="*/ 37 h 37"/>
                <a:gd name="T2" fmla="*/ 0 w 24"/>
                <a:gd name="T3" fmla="*/ 0 h 37"/>
                <a:gd name="T4" fmla="*/ 10 w 24"/>
                <a:gd name="T5" fmla="*/ 0 h 37"/>
                <a:gd name="T6" fmla="*/ 16 w 24"/>
                <a:gd name="T7" fmla="*/ 1 h 37"/>
                <a:gd name="T8" fmla="*/ 20 w 24"/>
                <a:gd name="T9" fmla="*/ 5 h 37"/>
                <a:gd name="T10" fmla="*/ 23 w 24"/>
                <a:gd name="T11" fmla="*/ 9 h 37"/>
                <a:gd name="T12" fmla="*/ 24 w 24"/>
                <a:gd name="T13" fmla="*/ 16 h 37"/>
                <a:gd name="T14" fmla="*/ 24 w 24"/>
                <a:gd name="T15" fmla="*/ 22 h 37"/>
                <a:gd name="T16" fmla="*/ 23 w 24"/>
                <a:gd name="T17" fmla="*/ 28 h 37"/>
                <a:gd name="T18" fmla="*/ 20 w 24"/>
                <a:gd name="T19" fmla="*/ 33 h 37"/>
                <a:gd name="T20" fmla="*/ 16 w 24"/>
                <a:gd name="T21" fmla="*/ 36 h 37"/>
                <a:gd name="T22" fmla="*/ 10 w 24"/>
                <a:gd name="T23" fmla="*/ 37 h 37"/>
                <a:gd name="T24" fmla="*/ 0 w 24"/>
                <a:gd name="T25" fmla="*/ 37 h 37"/>
                <a:gd name="T26" fmla="*/ 8 w 24"/>
                <a:gd name="T27" fmla="*/ 7 h 37"/>
                <a:gd name="T28" fmla="*/ 8 w 24"/>
                <a:gd name="T29" fmla="*/ 31 h 37"/>
                <a:gd name="T30" fmla="*/ 10 w 24"/>
                <a:gd name="T31" fmla="*/ 31 h 37"/>
                <a:gd name="T32" fmla="*/ 13 w 24"/>
                <a:gd name="T33" fmla="*/ 31 h 37"/>
                <a:gd name="T34" fmla="*/ 15 w 24"/>
                <a:gd name="T35" fmla="*/ 29 h 37"/>
                <a:gd name="T36" fmla="*/ 16 w 24"/>
                <a:gd name="T37" fmla="*/ 26 h 37"/>
                <a:gd name="T38" fmla="*/ 17 w 24"/>
                <a:gd name="T39" fmla="*/ 22 h 37"/>
                <a:gd name="T40" fmla="*/ 17 w 24"/>
                <a:gd name="T41" fmla="*/ 16 h 37"/>
                <a:gd name="T42" fmla="*/ 16 w 24"/>
                <a:gd name="T43" fmla="*/ 12 h 37"/>
                <a:gd name="T44" fmla="*/ 15 w 24"/>
                <a:gd name="T45" fmla="*/ 9 h 37"/>
                <a:gd name="T46" fmla="*/ 13 w 24"/>
                <a:gd name="T47" fmla="*/ 7 h 37"/>
                <a:gd name="T48" fmla="*/ 10 w 24"/>
                <a:gd name="T49" fmla="*/ 7 h 37"/>
                <a:gd name="T50" fmla="*/ 8 w 24"/>
                <a:gd name="T51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" h="37">
                  <a:moveTo>
                    <a:pt x="0" y="3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4" y="1"/>
                    <a:pt x="16" y="1"/>
                  </a:cubicBezTo>
                  <a:cubicBezTo>
                    <a:pt x="18" y="2"/>
                    <a:pt x="19" y="3"/>
                    <a:pt x="20" y="5"/>
                  </a:cubicBezTo>
                  <a:cubicBezTo>
                    <a:pt x="22" y="6"/>
                    <a:pt x="22" y="7"/>
                    <a:pt x="23" y="9"/>
                  </a:cubicBezTo>
                  <a:cubicBezTo>
                    <a:pt x="24" y="11"/>
                    <a:pt x="24" y="14"/>
                    <a:pt x="24" y="16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4"/>
                    <a:pt x="24" y="26"/>
                    <a:pt x="23" y="28"/>
                  </a:cubicBezTo>
                  <a:cubicBezTo>
                    <a:pt x="22" y="30"/>
                    <a:pt x="22" y="32"/>
                    <a:pt x="20" y="33"/>
                  </a:cubicBezTo>
                  <a:cubicBezTo>
                    <a:pt x="19" y="35"/>
                    <a:pt x="18" y="36"/>
                    <a:pt x="16" y="36"/>
                  </a:cubicBezTo>
                  <a:cubicBezTo>
                    <a:pt x="14" y="37"/>
                    <a:pt x="12" y="37"/>
                    <a:pt x="10" y="37"/>
                  </a:cubicBezTo>
                  <a:lnTo>
                    <a:pt x="0" y="37"/>
                  </a:lnTo>
                  <a:close/>
                  <a:moveTo>
                    <a:pt x="8" y="7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14" y="30"/>
                    <a:pt x="15" y="30"/>
                    <a:pt x="15" y="29"/>
                  </a:cubicBezTo>
                  <a:cubicBezTo>
                    <a:pt x="16" y="28"/>
                    <a:pt x="16" y="27"/>
                    <a:pt x="16" y="26"/>
                  </a:cubicBezTo>
                  <a:cubicBezTo>
                    <a:pt x="17" y="25"/>
                    <a:pt x="17" y="23"/>
                    <a:pt x="17" y="22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4"/>
                    <a:pt x="17" y="13"/>
                    <a:pt x="16" y="12"/>
                  </a:cubicBezTo>
                  <a:cubicBezTo>
                    <a:pt x="16" y="11"/>
                    <a:pt x="16" y="10"/>
                    <a:pt x="15" y="9"/>
                  </a:cubicBezTo>
                  <a:cubicBezTo>
                    <a:pt x="15" y="8"/>
                    <a:pt x="14" y="8"/>
                    <a:pt x="13" y="7"/>
                  </a:cubicBezTo>
                  <a:cubicBezTo>
                    <a:pt x="12" y="7"/>
                    <a:pt x="11" y="7"/>
                    <a:pt x="10" y="7"/>
                  </a:cubicBezTo>
                  <a:lnTo>
                    <a:pt x="8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37" name="Freeform 843"/>
            <p:cNvSpPr>
              <a:spLocks/>
            </p:cNvSpPr>
            <p:nvPr/>
          </p:nvSpPr>
          <p:spPr bwMode="auto">
            <a:xfrm>
              <a:off x="7011616" y="5679707"/>
              <a:ext cx="103819" cy="159423"/>
            </a:xfrm>
            <a:custGeom>
              <a:avLst/>
              <a:gdLst>
                <a:gd name="T0" fmla="*/ 17 w 25"/>
                <a:gd name="T1" fmla="*/ 28 h 38"/>
                <a:gd name="T2" fmla="*/ 17 w 25"/>
                <a:gd name="T3" fmla="*/ 26 h 38"/>
                <a:gd name="T4" fmla="*/ 16 w 25"/>
                <a:gd name="T5" fmla="*/ 25 h 38"/>
                <a:gd name="T6" fmla="*/ 15 w 25"/>
                <a:gd name="T7" fmla="*/ 24 h 38"/>
                <a:gd name="T8" fmla="*/ 12 w 25"/>
                <a:gd name="T9" fmla="*/ 22 h 38"/>
                <a:gd name="T10" fmla="*/ 8 w 25"/>
                <a:gd name="T11" fmla="*/ 20 h 38"/>
                <a:gd name="T12" fmla="*/ 4 w 25"/>
                <a:gd name="T13" fmla="*/ 18 h 38"/>
                <a:gd name="T14" fmla="*/ 2 w 25"/>
                <a:gd name="T15" fmla="*/ 15 h 38"/>
                <a:gd name="T16" fmla="*/ 1 w 25"/>
                <a:gd name="T17" fmla="*/ 11 h 38"/>
                <a:gd name="T18" fmla="*/ 2 w 25"/>
                <a:gd name="T19" fmla="*/ 6 h 38"/>
                <a:gd name="T20" fmla="*/ 5 w 25"/>
                <a:gd name="T21" fmla="*/ 3 h 38"/>
                <a:gd name="T22" fmla="*/ 8 w 25"/>
                <a:gd name="T23" fmla="*/ 1 h 38"/>
                <a:gd name="T24" fmla="*/ 13 w 25"/>
                <a:gd name="T25" fmla="*/ 0 h 38"/>
                <a:gd name="T26" fmla="*/ 18 w 25"/>
                <a:gd name="T27" fmla="*/ 1 h 38"/>
                <a:gd name="T28" fmla="*/ 21 w 25"/>
                <a:gd name="T29" fmla="*/ 4 h 38"/>
                <a:gd name="T30" fmla="*/ 24 w 25"/>
                <a:gd name="T31" fmla="*/ 7 h 38"/>
                <a:gd name="T32" fmla="*/ 25 w 25"/>
                <a:gd name="T33" fmla="*/ 12 h 38"/>
                <a:gd name="T34" fmla="*/ 17 w 25"/>
                <a:gd name="T35" fmla="*/ 12 h 38"/>
                <a:gd name="T36" fmla="*/ 17 w 25"/>
                <a:gd name="T37" fmla="*/ 10 h 38"/>
                <a:gd name="T38" fmla="*/ 16 w 25"/>
                <a:gd name="T39" fmla="*/ 8 h 38"/>
                <a:gd name="T40" fmla="*/ 15 w 25"/>
                <a:gd name="T41" fmla="*/ 7 h 38"/>
                <a:gd name="T42" fmla="*/ 13 w 25"/>
                <a:gd name="T43" fmla="*/ 6 h 38"/>
                <a:gd name="T44" fmla="*/ 11 w 25"/>
                <a:gd name="T45" fmla="*/ 7 h 38"/>
                <a:gd name="T46" fmla="*/ 10 w 25"/>
                <a:gd name="T47" fmla="*/ 8 h 38"/>
                <a:gd name="T48" fmla="*/ 9 w 25"/>
                <a:gd name="T49" fmla="*/ 9 h 38"/>
                <a:gd name="T50" fmla="*/ 9 w 25"/>
                <a:gd name="T51" fmla="*/ 11 h 38"/>
                <a:gd name="T52" fmla="*/ 9 w 25"/>
                <a:gd name="T53" fmla="*/ 12 h 38"/>
                <a:gd name="T54" fmla="*/ 10 w 25"/>
                <a:gd name="T55" fmla="*/ 14 h 38"/>
                <a:gd name="T56" fmla="*/ 12 w 25"/>
                <a:gd name="T57" fmla="*/ 15 h 38"/>
                <a:gd name="T58" fmla="*/ 14 w 25"/>
                <a:gd name="T59" fmla="*/ 16 h 38"/>
                <a:gd name="T60" fmla="*/ 19 w 25"/>
                <a:gd name="T61" fmla="*/ 18 h 38"/>
                <a:gd name="T62" fmla="*/ 22 w 25"/>
                <a:gd name="T63" fmla="*/ 21 h 38"/>
                <a:gd name="T64" fmla="*/ 24 w 25"/>
                <a:gd name="T65" fmla="*/ 24 h 38"/>
                <a:gd name="T66" fmla="*/ 25 w 25"/>
                <a:gd name="T67" fmla="*/ 28 h 38"/>
                <a:gd name="T68" fmla="*/ 24 w 25"/>
                <a:gd name="T69" fmla="*/ 32 h 38"/>
                <a:gd name="T70" fmla="*/ 21 w 25"/>
                <a:gd name="T71" fmla="*/ 36 h 38"/>
                <a:gd name="T72" fmla="*/ 18 w 25"/>
                <a:gd name="T73" fmla="*/ 38 h 38"/>
                <a:gd name="T74" fmla="*/ 13 w 25"/>
                <a:gd name="T75" fmla="*/ 38 h 38"/>
                <a:gd name="T76" fmla="*/ 8 w 25"/>
                <a:gd name="T77" fmla="*/ 38 h 38"/>
                <a:gd name="T78" fmla="*/ 4 w 25"/>
                <a:gd name="T79" fmla="*/ 35 h 38"/>
                <a:gd name="T80" fmla="*/ 1 w 25"/>
                <a:gd name="T81" fmla="*/ 32 h 38"/>
                <a:gd name="T82" fmla="*/ 0 w 25"/>
                <a:gd name="T83" fmla="*/ 26 h 38"/>
                <a:gd name="T84" fmla="*/ 8 w 25"/>
                <a:gd name="T85" fmla="*/ 26 h 38"/>
                <a:gd name="T86" fmla="*/ 8 w 25"/>
                <a:gd name="T87" fmla="*/ 29 h 38"/>
                <a:gd name="T88" fmla="*/ 9 w 25"/>
                <a:gd name="T89" fmla="*/ 31 h 38"/>
                <a:gd name="T90" fmla="*/ 11 w 25"/>
                <a:gd name="T91" fmla="*/ 32 h 38"/>
                <a:gd name="T92" fmla="*/ 13 w 25"/>
                <a:gd name="T93" fmla="*/ 32 h 38"/>
                <a:gd name="T94" fmla="*/ 15 w 25"/>
                <a:gd name="T95" fmla="*/ 32 h 38"/>
                <a:gd name="T96" fmla="*/ 16 w 25"/>
                <a:gd name="T97" fmla="*/ 31 h 38"/>
                <a:gd name="T98" fmla="*/ 17 w 25"/>
                <a:gd name="T99" fmla="*/ 30 h 38"/>
                <a:gd name="T100" fmla="*/ 17 w 25"/>
                <a:gd name="T101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38">
                  <a:moveTo>
                    <a:pt x="17" y="28"/>
                  </a:moveTo>
                  <a:cubicBezTo>
                    <a:pt x="17" y="27"/>
                    <a:pt x="17" y="27"/>
                    <a:pt x="17" y="26"/>
                  </a:cubicBezTo>
                  <a:cubicBezTo>
                    <a:pt x="17" y="26"/>
                    <a:pt x="17" y="25"/>
                    <a:pt x="16" y="25"/>
                  </a:cubicBezTo>
                  <a:cubicBezTo>
                    <a:pt x="16" y="24"/>
                    <a:pt x="15" y="24"/>
                    <a:pt x="15" y="24"/>
                  </a:cubicBezTo>
                  <a:cubicBezTo>
                    <a:pt x="14" y="23"/>
                    <a:pt x="13" y="23"/>
                    <a:pt x="12" y="22"/>
                  </a:cubicBezTo>
                  <a:cubicBezTo>
                    <a:pt x="10" y="22"/>
                    <a:pt x="9" y="21"/>
                    <a:pt x="8" y="20"/>
                  </a:cubicBezTo>
                  <a:cubicBezTo>
                    <a:pt x="6" y="20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4"/>
                    <a:pt x="1" y="12"/>
                    <a:pt x="1" y="11"/>
                  </a:cubicBezTo>
                  <a:cubicBezTo>
                    <a:pt x="1" y="9"/>
                    <a:pt x="2" y="8"/>
                    <a:pt x="2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10" y="1"/>
                    <a:pt x="11" y="0"/>
                    <a:pt x="13" y="0"/>
                  </a:cubicBezTo>
                  <a:cubicBezTo>
                    <a:pt x="15" y="0"/>
                    <a:pt x="16" y="1"/>
                    <a:pt x="18" y="1"/>
                  </a:cubicBezTo>
                  <a:cubicBezTo>
                    <a:pt x="19" y="2"/>
                    <a:pt x="20" y="3"/>
                    <a:pt x="21" y="4"/>
                  </a:cubicBezTo>
                  <a:cubicBezTo>
                    <a:pt x="22" y="5"/>
                    <a:pt x="23" y="6"/>
                    <a:pt x="24" y="7"/>
                  </a:cubicBezTo>
                  <a:cubicBezTo>
                    <a:pt x="24" y="9"/>
                    <a:pt x="25" y="10"/>
                    <a:pt x="25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0"/>
                    <a:pt x="17" y="10"/>
                  </a:cubicBezTo>
                  <a:cubicBezTo>
                    <a:pt x="17" y="9"/>
                    <a:pt x="17" y="8"/>
                    <a:pt x="16" y="8"/>
                  </a:cubicBezTo>
                  <a:cubicBezTo>
                    <a:pt x="16" y="7"/>
                    <a:pt x="15" y="7"/>
                    <a:pt x="15" y="7"/>
                  </a:cubicBezTo>
                  <a:cubicBezTo>
                    <a:pt x="14" y="7"/>
                    <a:pt x="14" y="6"/>
                    <a:pt x="13" y="6"/>
                  </a:cubicBezTo>
                  <a:cubicBezTo>
                    <a:pt x="12" y="6"/>
                    <a:pt x="12" y="7"/>
                    <a:pt x="11" y="7"/>
                  </a:cubicBezTo>
                  <a:cubicBezTo>
                    <a:pt x="11" y="7"/>
                    <a:pt x="10" y="7"/>
                    <a:pt x="10" y="8"/>
                  </a:cubicBezTo>
                  <a:cubicBezTo>
                    <a:pt x="9" y="8"/>
                    <a:pt x="9" y="8"/>
                    <a:pt x="9" y="9"/>
                  </a:cubicBezTo>
                  <a:cubicBezTo>
                    <a:pt x="9" y="10"/>
                    <a:pt x="9" y="10"/>
                    <a:pt x="9" y="11"/>
                  </a:cubicBezTo>
                  <a:cubicBezTo>
                    <a:pt x="9" y="11"/>
                    <a:pt x="9" y="12"/>
                    <a:pt x="9" y="12"/>
                  </a:cubicBezTo>
                  <a:cubicBezTo>
                    <a:pt x="9" y="13"/>
                    <a:pt x="10" y="13"/>
                    <a:pt x="10" y="14"/>
                  </a:cubicBezTo>
                  <a:cubicBezTo>
                    <a:pt x="11" y="14"/>
                    <a:pt x="11" y="15"/>
                    <a:pt x="12" y="15"/>
                  </a:cubicBezTo>
                  <a:cubicBezTo>
                    <a:pt x="13" y="15"/>
                    <a:pt x="13" y="16"/>
                    <a:pt x="14" y="16"/>
                  </a:cubicBezTo>
                  <a:cubicBezTo>
                    <a:pt x="16" y="17"/>
                    <a:pt x="18" y="17"/>
                    <a:pt x="19" y="18"/>
                  </a:cubicBezTo>
                  <a:cubicBezTo>
                    <a:pt x="20" y="19"/>
                    <a:pt x="21" y="20"/>
                    <a:pt x="22" y="21"/>
                  </a:cubicBezTo>
                  <a:cubicBezTo>
                    <a:pt x="23" y="22"/>
                    <a:pt x="24" y="23"/>
                    <a:pt x="24" y="24"/>
                  </a:cubicBezTo>
                  <a:cubicBezTo>
                    <a:pt x="24" y="25"/>
                    <a:pt x="25" y="27"/>
                    <a:pt x="25" y="28"/>
                  </a:cubicBezTo>
                  <a:cubicBezTo>
                    <a:pt x="25" y="30"/>
                    <a:pt x="24" y="31"/>
                    <a:pt x="24" y="32"/>
                  </a:cubicBezTo>
                  <a:cubicBezTo>
                    <a:pt x="23" y="34"/>
                    <a:pt x="22" y="35"/>
                    <a:pt x="21" y="36"/>
                  </a:cubicBezTo>
                  <a:cubicBezTo>
                    <a:pt x="21" y="36"/>
                    <a:pt x="19" y="37"/>
                    <a:pt x="18" y="38"/>
                  </a:cubicBezTo>
                  <a:cubicBezTo>
                    <a:pt x="16" y="38"/>
                    <a:pt x="15" y="38"/>
                    <a:pt x="13" y="38"/>
                  </a:cubicBezTo>
                  <a:cubicBezTo>
                    <a:pt x="12" y="38"/>
                    <a:pt x="10" y="38"/>
                    <a:pt x="8" y="38"/>
                  </a:cubicBezTo>
                  <a:cubicBezTo>
                    <a:pt x="7" y="37"/>
                    <a:pt x="6" y="36"/>
                    <a:pt x="4" y="35"/>
                  </a:cubicBezTo>
                  <a:cubicBezTo>
                    <a:pt x="3" y="34"/>
                    <a:pt x="2" y="33"/>
                    <a:pt x="1" y="32"/>
                  </a:cubicBezTo>
                  <a:cubicBezTo>
                    <a:pt x="1" y="30"/>
                    <a:pt x="0" y="28"/>
                    <a:pt x="0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8" y="28"/>
                    <a:pt x="8" y="29"/>
                  </a:cubicBezTo>
                  <a:cubicBezTo>
                    <a:pt x="8" y="30"/>
                    <a:pt x="9" y="30"/>
                    <a:pt x="9" y="31"/>
                  </a:cubicBezTo>
                  <a:cubicBezTo>
                    <a:pt x="10" y="31"/>
                    <a:pt x="10" y="32"/>
                    <a:pt x="11" y="32"/>
                  </a:cubicBezTo>
                  <a:cubicBezTo>
                    <a:pt x="12" y="32"/>
                    <a:pt x="12" y="32"/>
                    <a:pt x="13" y="32"/>
                  </a:cubicBezTo>
                  <a:cubicBezTo>
                    <a:pt x="14" y="32"/>
                    <a:pt x="14" y="32"/>
                    <a:pt x="15" y="32"/>
                  </a:cubicBezTo>
                  <a:cubicBezTo>
                    <a:pt x="15" y="32"/>
                    <a:pt x="16" y="31"/>
                    <a:pt x="16" y="31"/>
                  </a:cubicBezTo>
                  <a:cubicBezTo>
                    <a:pt x="17" y="31"/>
                    <a:pt x="17" y="30"/>
                    <a:pt x="17" y="30"/>
                  </a:cubicBezTo>
                  <a:cubicBezTo>
                    <a:pt x="17" y="29"/>
                    <a:pt x="17" y="29"/>
                    <a:pt x="1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38" name="Freeform 844"/>
            <p:cNvSpPr>
              <a:spLocks/>
            </p:cNvSpPr>
            <p:nvPr/>
          </p:nvSpPr>
          <p:spPr bwMode="auto">
            <a:xfrm>
              <a:off x="7138223" y="5682237"/>
              <a:ext cx="88626" cy="156892"/>
            </a:xfrm>
            <a:custGeom>
              <a:avLst/>
              <a:gdLst>
                <a:gd name="T0" fmla="*/ 31 w 35"/>
                <a:gd name="T1" fmla="*/ 35 h 62"/>
                <a:gd name="T2" fmla="*/ 11 w 35"/>
                <a:gd name="T3" fmla="*/ 35 h 62"/>
                <a:gd name="T4" fmla="*/ 11 w 35"/>
                <a:gd name="T5" fmla="*/ 52 h 62"/>
                <a:gd name="T6" fmla="*/ 35 w 35"/>
                <a:gd name="T7" fmla="*/ 52 h 62"/>
                <a:gd name="T8" fmla="*/ 35 w 35"/>
                <a:gd name="T9" fmla="*/ 62 h 62"/>
                <a:gd name="T10" fmla="*/ 0 w 35"/>
                <a:gd name="T11" fmla="*/ 62 h 62"/>
                <a:gd name="T12" fmla="*/ 0 w 35"/>
                <a:gd name="T13" fmla="*/ 0 h 62"/>
                <a:gd name="T14" fmla="*/ 35 w 35"/>
                <a:gd name="T15" fmla="*/ 0 h 62"/>
                <a:gd name="T16" fmla="*/ 35 w 35"/>
                <a:gd name="T17" fmla="*/ 10 h 62"/>
                <a:gd name="T18" fmla="*/ 11 w 35"/>
                <a:gd name="T19" fmla="*/ 10 h 62"/>
                <a:gd name="T20" fmla="*/ 11 w 35"/>
                <a:gd name="T21" fmla="*/ 25 h 62"/>
                <a:gd name="T22" fmla="*/ 31 w 35"/>
                <a:gd name="T23" fmla="*/ 25 h 62"/>
                <a:gd name="T24" fmla="*/ 31 w 35"/>
                <a:gd name="T25" fmla="*/ 3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2">
                  <a:moveTo>
                    <a:pt x="31" y="35"/>
                  </a:moveTo>
                  <a:lnTo>
                    <a:pt x="11" y="35"/>
                  </a:lnTo>
                  <a:lnTo>
                    <a:pt x="11" y="52"/>
                  </a:lnTo>
                  <a:lnTo>
                    <a:pt x="35" y="52"/>
                  </a:lnTo>
                  <a:lnTo>
                    <a:pt x="35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35" y="0"/>
                  </a:lnTo>
                  <a:lnTo>
                    <a:pt x="35" y="10"/>
                  </a:lnTo>
                  <a:lnTo>
                    <a:pt x="11" y="10"/>
                  </a:lnTo>
                  <a:lnTo>
                    <a:pt x="11" y="25"/>
                  </a:lnTo>
                  <a:lnTo>
                    <a:pt x="31" y="25"/>
                  </a:lnTo>
                  <a:lnTo>
                    <a:pt x="31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39" name="Freeform 845"/>
            <p:cNvSpPr>
              <a:spLocks noEditPoints="1"/>
            </p:cNvSpPr>
            <p:nvPr/>
          </p:nvSpPr>
          <p:spPr bwMode="auto">
            <a:xfrm>
              <a:off x="7242042" y="5682237"/>
              <a:ext cx="106350" cy="156892"/>
            </a:xfrm>
            <a:custGeom>
              <a:avLst/>
              <a:gdLst>
                <a:gd name="T0" fmla="*/ 11 w 25"/>
                <a:gd name="T1" fmla="*/ 23 h 37"/>
                <a:gd name="T2" fmla="*/ 8 w 25"/>
                <a:gd name="T3" fmla="*/ 23 h 37"/>
                <a:gd name="T4" fmla="*/ 8 w 25"/>
                <a:gd name="T5" fmla="*/ 37 h 37"/>
                <a:gd name="T6" fmla="*/ 0 w 25"/>
                <a:gd name="T7" fmla="*/ 37 h 37"/>
                <a:gd name="T8" fmla="*/ 0 w 25"/>
                <a:gd name="T9" fmla="*/ 0 h 37"/>
                <a:gd name="T10" fmla="*/ 12 w 25"/>
                <a:gd name="T11" fmla="*/ 0 h 37"/>
                <a:gd name="T12" fmla="*/ 17 w 25"/>
                <a:gd name="T13" fmla="*/ 1 h 37"/>
                <a:gd name="T14" fmla="*/ 21 w 25"/>
                <a:gd name="T15" fmla="*/ 3 h 37"/>
                <a:gd name="T16" fmla="*/ 23 w 25"/>
                <a:gd name="T17" fmla="*/ 6 h 37"/>
                <a:gd name="T18" fmla="*/ 24 w 25"/>
                <a:gd name="T19" fmla="*/ 11 h 37"/>
                <a:gd name="T20" fmla="*/ 23 w 25"/>
                <a:gd name="T21" fmla="*/ 15 h 37"/>
                <a:gd name="T22" fmla="*/ 22 w 25"/>
                <a:gd name="T23" fmla="*/ 17 h 37"/>
                <a:gd name="T24" fmla="*/ 21 w 25"/>
                <a:gd name="T25" fmla="*/ 20 h 37"/>
                <a:gd name="T26" fmla="*/ 18 w 25"/>
                <a:gd name="T27" fmla="*/ 21 h 37"/>
                <a:gd name="T28" fmla="*/ 25 w 25"/>
                <a:gd name="T29" fmla="*/ 36 h 37"/>
                <a:gd name="T30" fmla="*/ 25 w 25"/>
                <a:gd name="T31" fmla="*/ 37 h 37"/>
                <a:gd name="T32" fmla="*/ 17 w 25"/>
                <a:gd name="T33" fmla="*/ 37 h 37"/>
                <a:gd name="T34" fmla="*/ 11 w 25"/>
                <a:gd name="T35" fmla="*/ 23 h 37"/>
                <a:gd name="T36" fmla="*/ 8 w 25"/>
                <a:gd name="T37" fmla="*/ 17 h 37"/>
                <a:gd name="T38" fmla="*/ 12 w 25"/>
                <a:gd name="T39" fmla="*/ 17 h 37"/>
                <a:gd name="T40" fmla="*/ 15 w 25"/>
                <a:gd name="T41" fmla="*/ 16 h 37"/>
                <a:gd name="T42" fmla="*/ 16 w 25"/>
                <a:gd name="T43" fmla="*/ 12 h 37"/>
                <a:gd name="T44" fmla="*/ 16 w 25"/>
                <a:gd name="T45" fmla="*/ 9 h 37"/>
                <a:gd name="T46" fmla="*/ 15 w 25"/>
                <a:gd name="T47" fmla="*/ 8 h 37"/>
                <a:gd name="T48" fmla="*/ 14 w 25"/>
                <a:gd name="T49" fmla="*/ 6 h 37"/>
                <a:gd name="T50" fmla="*/ 12 w 25"/>
                <a:gd name="T51" fmla="*/ 6 h 37"/>
                <a:gd name="T52" fmla="*/ 8 w 25"/>
                <a:gd name="T53" fmla="*/ 6 h 37"/>
                <a:gd name="T54" fmla="*/ 8 w 25"/>
                <a:gd name="T55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" h="37">
                  <a:moveTo>
                    <a:pt x="11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5" y="0"/>
                    <a:pt x="17" y="1"/>
                  </a:cubicBezTo>
                  <a:cubicBezTo>
                    <a:pt x="18" y="1"/>
                    <a:pt x="20" y="2"/>
                    <a:pt x="21" y="3"/>
                  </a:cubicBezTo>
                  <a:cubicBezTo>
                    <a:pt x="22" y="4"/>
                    <a:pt x="22" y="5"/>
                    <a:pt x="23" y="6"/>
                  </a:cubicBezTo>
                  <a:cubicBezTo>
                    <a:pt x="23" y="8"/>
                    <a:pt x="24" y="9"/>
                    <a:pt x="24" y="11"/>
                  </a:cubicBezTo>
                  <a:cubicBezTo>
                    <a:pt x="24" y="12"/>
                    <a:pt x="24" y="14"/>
                    <a:pt x="23" y="15"/>
                  </a:cubicBezTo>
                  <a:cubicBezTo>
                    <a:pt x="23" y="16"/>
                    <a:pt x="23" y="17"/>
                    <a:pt x="22" y="17"/>
                  </a:cubicBezTo>
                  <a:cubicBezTo>
                    <a:pt x="22" y="18"/>
                    <a:pt x="21" y="19"/>
                    <a:pt x="21" y="20"/>
                  </a:cubicBezTo>
                  <a:cubicBezTo>
                    <a:pt x="20" y="20"/>
                    <a:pt x="19" y="21"/>
                    <a:pt x="18" y="21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17" y="37"/>
                    <a:pt x="17" y="37"/>
                    <a:pt x="17" y="37"/>
                  </a:cubicBezTo>
                  <a:lnTo>
                    <a:pt x="11" y="23"/>
                  </a:lnTo>
                  <a:close/>
                  <a:moveTo>
                    <a:pt x="8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4" y="17"/>
                    <a:pt x="15" y="16"/>
                  </a:cubicBezTo>
                  <a:cubicBezTo>
                    <a:pt x="16" y="15"/>
                    <a:pt x="16" y="13"/>
                    <a:pt x="16" y="12"/>
                  </a:cubicBezTo>
                  <a:cubicBezTo>
                    <a:pt x="16" y="11"/>
                    <a:pt x="16" y="10"/>
                    <a:pt x="16" y="9"/>
                  </a:cubicBezTo>
                  <a:cubicBezTo>
                    <a:pt x="16" y="9"/>
                    <a:pt x="16" y="8"/>
                    <a:pt x="15" y="8"/>
                  </a:cubicBezTo>
                  <a:cubicBezTo>
                    <a:pt x="15" y="7"/>
                    <a:pt x="14" y="7"/>
                    <a:pt x="14" y="6"/>
                  </a:cubicBezTo>
                  <a:cubicBezTo>
                    <a:pt x="13" y="6"/>
                    <a:pt x="13" y="6"/>
                    <a:pt x="12" y="6"/>
                  </a:cubicBezTo>
                  <a:cubicBezTo>
                    <a:pt x="8" y="6"/>
                    <a:pt x="8" y="6"/>
                    <a:pt x="8" y="6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40" name="Freeform 846"/>
            <p:cNvSpPr>
              <a:spLocks/>
            </p:cNvSpPr>
            <p:nvPr/>
          </p:nvSpPr>
          <p:spPr bwMode="auto">
            <a:xfrm>
              <a:off x="7350923" y="5682237"/>
              <a:ext cx="124076" cy="156892"/>
            </a:xfrm>
            <a:custGeom>
              <a:avLst/>
              <a:gdLst>
                <a:gd name="T0" fmla="*/ 24 w 49"/>
                <a:gd name="T1" fmla="*/ 45 h 62"/>
                <a:gd name="T2" fmla="*/ 35 w 49"/>
                <a:gd name="T3" fmla="*/ 0 h 62"/>
                <a:gd name="T4" fmla="*/ 49 w 49"/>
                <a:gd name="T5" fmla="*/ 0 h 62"/>
                <a:gd name="T6" fmla="*/ 30 w 49"/>
                <a:gd name="T7" fmla="*/ 62 h 62"/>
                <a:gd name="T8" fmla="*/ 19 w 49"/>
                <a:gd name="T9" fmla="*/ 62 h 62"/>
                <a:gd name="T10" fmla="*/ 0 w 49"/>
                <a:gd name="T11" fmla="*/ 0 h 62"/>
                <a:gd name="T12" fmla="*/ 14 w 49"/>
                <a:gd name="T13" fmla="*/ 0 h 62"/>
                <a:gd name="T14" fmla="*/ 24 w 49"/>
                <a:gd name="T15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62">
                  <a:moveTo>
                    <a:pt x="24" y="45"/>
                  </a:moveTo>
                  <a:lnTo>
                    <a:pt x="35" y="0"/>
                  </a:lnTo>
                  <a:lnTo>
                    <a:pt x="49" y="0"/>
                  </a:lnTo>
                  <a:lnTo>
                    <a:pt x="30" y="62"/>
                  </a:lnTo>
                  <a:lnTo>
                    <a:pt x="19" y="6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24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41" name="Rectangle 847"/>
            <p:cNvSpPr>
              <a:spLocks noChangeArrowheads="1"/>
            </p:cNvSpPr>
            <p:nvPr/>
          </p:nvSpPr>
          <p:spPr bwMode="auto">
            <a:xfrm>
              <a:off x="7490192" y="5682237"/>
              <a:ext cx="30386" cy="1568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42" name="Freeform 848"/>
            <p:cNvSpPr>
              <a:spLocks/>
            </p:cNvSpPr>
            <p:nvPr/>
          </p:nvSpPr>
          <p:spPr bwMode="auto">
            <a:xfrm>
              <a:off x="7545899" y="5679707"/>
              <a:ext cx="108883" cy="159423"/>
            </a:xfrm>
            <a:custGeom>
              <a:avLst/>
              <a:gdLst>
                <a:gd name="T0" fmla="*/ 26 w 26"/>
                <a:gd name="T1" fmla="*/ 25 h 38"/>
                <a:gd name="T2" fmla="*/ 22 w 26"/>
                <a:gd name="T3" fmla="*/ 35 h 38"/>
                <a:gd name="T4" fmla="*/ 13 w 26"/>
                <a:gd name="T5" fmla="*/ 38 h 38"/>
                <a:gd name="T6" fmla="*/ 7 w 26"/>
                <a:gd name="T7" fmla="*/ 37 h 38"/>
                <a:gd name="T8" fmla="*/ 3 w 26"/>
                <a:gd name="T9" fmla="*/ 34 h 38"/>
                <a:gd name="T10" fmla="*/ 1 w 26"/>
                <a:gd name="T11" fmla="*/ 29 h 38"/>
                <a:gd name="T12" fmla="*/ 0 w 26"/>
                <a:gd name="T13" fmla="*/ 22 h 38"/>
                <a:gd name="T14" fmla="*/ 0 w 26"/>
                <a:gd name="T15" fmla="*/ 16 h 38"/>
                <a:gd name="T16" fmla="*/ 1 w 26"/>
                <a:gd name="T17" fmla="*/ 9 h 38"/>
                <a:gd name="T18" fmla="*/ 3 w 26"/>
                <a:gd name="T19" fmla="*/ 4 h 38"/>
                <a:gd name="T20" fmla="*/ 7 w 26"/>
                <a:gd name="T21" fmla="*/ 1 h 38"/>
                <a:gd name="T22" fmla="*/ 13 w 26"/>
                <a:gd name="T23" fmla="*/ 0 h 38"/>
                <a:gd name="T24" fmla="*/ 22 w 26"/>
                <a:gd name="T25" fmla="*/ 4 h 38"/>
                <a:gd name="T26" fmla="*/ 26 w 26"/>
                <a:gd name="T27" fmla="*/ 13 h 38"/>
                <a:gd name="T28" fmla="*/ 18 w 26"/>
                <a:gd name="T29" fmla="*/ 13 h 38"/>
                <a:gd name="T30" fmla="*/ 18 w 26"/>
                <a:gd name="T31" fmla="*/ 10 h 38"/>
                <a:gd name="T32" fmla="*/ 17 w 26"/>
                <a:gd name="T33" fmla="*/ 8 h 38"/>
                <a:gd name="T34" fmla="*/ 15 w 26"/>
                <a:gd name="T35" fmla="*/ 7 h 38"/>
                <a:gd name="T36" fmla="*/ 13 w 26"/>
                <a:gd name="T37" fmla="*/ 6 h 38"/>
                <a:gd name="T38" fmla="*/ 10 w 26"/>
                <a:gd name="T39" fmla="*/ 7 h 38"/>
                <a:gd name="T40" fmla="*/ 9 w 26"/>
                <a:gd name="T41" fmla="*/ 9 h 38"/>
                <a:gd name="T42" fmla="*/ 8 w 26"/>
                <a:gd name="T43" fmla="*/ 12 h 38"/>
                <a:gd name="T44" fmla="*/ 7 w 26"/>
                <a:gd name="T45" fmla="*/ 16 h 38"/>
                <a:gd name="T46" fmla="*/ 7 w 26"/>
                <a:gd name="T47" fmla="*/ 22 h 38"/>
                <a:gd name="T48" fmla="*/ 8 w 26"/>
                <a:gd name="T49" fmla="*/ 27 h 38"/>
                <a:gd name="T50" fmla="*/ 8 w 26"/>
                <a:gd name="T51" fmla="*/ 30 h 38"/>
                <a:gd name="T52" fmla="*/ 10 w 26"/>
                <a:gd name="T53" fmla="*/ 32 h 38"/>
                <a:gd name="T54" fmla="*/ 13 w 26"/>
                <a:gd name="T55" fmla="*/ 32 h 38"/>
                <a:gd name="T56" fmla="*/ 15 w 26"/>
                <a:gd name="T57" fmla="*/ 32 h 38"/>
                <a:gd name="T58" fmla="*/ 17 w 26"/>
                <a:gd name="T59" fmla="*/ 31 h 38"/>
                <a:gd name="T60" fmla="*/ 18 w 26"/>
                <a:gd name="T61" fmla="*/ 29 h 38"/>
                <a:gd name="T62" fmla="*/ 18 w 26"/>
                <a:gd name="T63" fmla="*/ 25 h 38"/>
                <a:gd name="T64" fmla="*/ 26 w 26"/>
                <a:gd name="T65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38">
                  <a:moveTo>
                    <a:pt x="26" y="25"/>
                  </a:moveTo>
                  <a:cubicBezTo>
                    <a:pt x="25" y="30"/>
                    <a:pt x="24" y="33"/>
                    <a:pt x="22" y="35"/>
                  </a:cubicBezTo>
                  <a:cubicBezTo>
                    <a:pt x="20" y="37"/>
                    <a:pt x="17" y="38"/>
                    <a:pt x="13" y="38"/>
                  </a:cubicBezTo>
                  <a:cubicBezTo>
                    <a:pt x="11" y="38"/>
                    <a:pt x="9" y="38"/>
                    <a:pt x="7" y="37"/>
                  </a:cubicBezTo>
                  <a:cubicBezTo>
                    <a:pt x="6" y="37"/>
                    <a:pt x="4" y="36"/>
                    <a:pt x="3" y="34"/>
                  </a:cubicBezTo>
                  <a:cubicBezTo>
                    <a:pt x="2" y="33"/>
                    <a:pt x="1" y="31"/>
                    <a:pt x="1" y="29"/>
                  </a:cubicBezTo>
                  <a:cubicBezTo>
                    <a:pt x="0" y="27"/>
                    <a:pt x="0" y="25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4"/>
                    <a:pt x="0" y="11"/>
                    <a:pt x="1" y="9"/>
                  </a:cubicBezTo>
                  <a:cubicBezTo>
                    <a:pt x="1" y="7"/>
                    <a:pt x="2" y="6"/>
                    <a:pt x="3" y="4"/>
                  </a:cubicBezTo>
                  <a:cubicBezTo>
                    <a:pt x="4" y="3"/>
                    <a:pt x="6" y="2"/>
                    <a:pt x="7" y="1"/>
                  </a:cubicBezTo>
                  <a:cubicBezTo>
                    <a:pt x="9" y="1"/>
                    <a:pt x="11" y="0"/>
                    <a:pt x="13" y="0"/>
                  </a:cubicBezTo>
                  <a:cubicBezTo>
                    <a:pt x="17" y="0"/>
                    <a:pt x="20" y="1"/>
                    <a:pt x="22" y="4"/>
                  </a:cubicBezTo>
                  <a:cubicBezTo>
                    <a:pt x="24" y="6"/>
                    <a:pt x="25" y="9"/>
                    <a:pt x="26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1"/>
                    <a:pt x="18" y="10"/>
                  </a:cubicBezTo>
                  <a:cubicBezTo>
                    <a:pt x="18" y="9"/>
                    <a:pt x="17" y="8"/>
                    <a:pt x="17" y="8"/>
                  </a:cubicBezTo>
                  <a:cubicBezTo>
                    <a:pt x="16" y="7"/>
                    <a:pt x="16" y="7"/>
                    <a:pt x="15" y="7"/>
                  </a:cubicBezTo>
                  <a:cubicBezTo>
                    <a:pt x="15" y="7"/>
                    <a:pt x="14" y="6"/>
                    <a:pt x="13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10" y="7"/>
                    <a:pt x="9" y="8"/>
                    <a:pt x="9" y="9"/>
                  </a:cubicBezTo>
                  <a:cubicBezTo>
                    <a:pt x="8" y="9"/>
                    <a:pt x="8" y="10"/>
                    <a:pt x="8" y="12"/>
                  </a:cubicBezTo>
                  <a:cubicBezTo>
                    <a:pt x="7" y="13"/>
                    <a:pt x="7" y="14"/>
                    <a:pt x="7" y="1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7" y="26"/>
                    <a:pt x="8" y="27"/>
                  </a:cubicBezTo>
                  <a:cubicBezTo>
                    <a:pt x="8" y="28"/>
                    <a:pt x="8" y="29"/>
                    <a:pt x="8" y="30"/>
                  </a:cubicBezTo>
                  <a:cubicBezTo>
                    <a:pt x="9" y="31"/>
                    <a:pt x="9" y="31"/>
                    <a:pt x="10" y="32"/>
                  </a:cubicBezTo>
                  <a:cubicBezTo>
                    <a:pt x="11" y="32"/>
                    <a:pt x="12" y="32"/>
                    <a:pt x="13" y="32"/>
                  </a:cubicBezTo>
                  <a:cubicBezTo>
                    <a:pt x="14" y="32"/>
                    <a:pt x="14" y="32"/>
                    <a:pt x="15" y="32"/>
                  </a:cubicBezTo>
                  <a:cubicBezTo>
                    <a:pt x="16" y="32"/>
                    <a:pt x="16" y="31"/>
                    <a:pt x="17" y="31"/>
                  </a:cubicBezTo>
                  <a:cubicBezTo>
                    <a:pt x="17" y="30"/>
                    <a:pt x="17" y="30"/>
                    <a:pt x="18" y="29"/>
                  </a:cubicBezTo>
                  <a:cubicBezTo>
                    <a:pt x="18" y="28"/>
                    <a:pt x="18" y="27"/>
                    <a:pt x="18" y="25"/>
                  </a:cubicBezTo>
                  <a:lnTo>
                    <a:pt x="26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43" name="Freeform 849"/>
            <p:cNvSpPr>
              <a:spLocks/>
            </p:cNvSpPr>
            <p:nvPr/>
          </p:nvSpPr>
          <p:spPr bwMode="auto">
            <a:xfrm>
              <a:off x="7672506" y="5682237"/>
              <a:ext cx="88626" cy="156892"/>
            </a:xfrm>
            <a:custGeom>
              <a:avLst/>
              <a:gdLst>
                <a:gd name="T0" fmla="*/ 32 w 35"/>
                <a:gd name="T1" fmla="*/ 35 h 62"/>
                <a:gd name="T2" fmla="*/ 13 w 35"/>
                <a:gd name="T3" fmla="*/ 35 h 62"/>
                <a:gd name="T4" fmla="*/ 13 w 35"/>
                <a:gd name="T5" fmla="*/ 52 h 62"/>
                <a:gd name="T6" fmla="*/ 35 w 35"/>
                <a:gd name="T7" fmla="*/ 52 h 62"/>
                <a:gd name="T8" fmla="*/ 35 w 35"/>
                <a:gd name="T9" fmla="*/ 62 h 62"/>
                <a:gd name="T10" fmla="*/ 0 w 35"/>
                <a:gd name="T11" fmla="*/ 62 h 62"/>
                <a:gd name="T12" fmla="*/ 0 w 35"/>
                <a:gd name="T13" fmla="*/ 0 h 62"/>
                <a:gd name="T14" fmla="*/ 35 w 35"/>
                <a:gd name="T15" fmla="*/ 0 h 62"/>
                <a:gd name="T16" fmla="*/ 35 w 35"/>
                <a:gd name="T17" fmla="*/ 10 h 62"/>
                <a:gd name="T18" fmla="*/ 13 w 35"/>
                <a:gd name="T19" fmla="*/ 10 h 62"/>
                <a:gd name="T20" fmla="*/ 13 w 35"/>
                <a:gd name="T21" fmla="*/ 25 h 62"/>
                <a:gd name="T22" fmla="*/ 32 w 35"/>
                <a:gd name="T23" fmla="*/ 25 h 62"/>
                <a:gd name="T24" fmla="*/ 32 w 35"/>
                <a:gd name="T25" fmla="*/ 3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2">
                  <a:moveTo>
                    <a:pt x="32" y="35"/>
                  </a:moveTo>
                  <a:lnTo>
                    <a:pt x="13" y="35"/>
                  </a:lnTo>
                  <a:lnTo>
                    <a:pt x="13" y="52"/>
                  </a:lnTo>
                  <a:lnTo>
                    <a:pt x="35" y="52"/>
                  </a:lnTo>
                  <a:lnTo>
                    <a:pt x="35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35" y="0"/>
                  </a:lnTo>
                  <a:lnTo>
                    <a:pt x="35" y="10"/>
                  </a:lnTo>
                  <a:lnTo>
                    <a:pt x="13" y="10"/>
                  </a:lnTo>
                  <a:lnTo>
                    <a:pt x="13" y="25"/>
                  </a:lnTo>
                  <a:lnTo>
                    <a:pt x="32" y="25"/>
                  </a:lnTo>
                  <a:lnTo>
                    <a:pt x="32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044" name="Freeform 850"/>
            <p:cNvSpPr>
              <a:spLocks/>
            </p:cNvSpPr>
            <p:nvPr/>
          </p:nvSpPr>
          <p:spPr bwMode="auto">
            <a:xfrm>
              <a:off x="7778856" y="5679707"/>
              <a:ext cx="101286" cy="159423"/>
            </a:xfrm>
            <a:custGeom>
              <a:avLst/>
              <a:gdLst>
                <a:gd name="T0" fmla="*/ 16 w 24"/>
                <a:gd name="T1" fmla="*/ 28 h 38"/>
                <a:gd name="T2" fmla="*/ 16 w 24"/>
                <a:gd name="T3" fmla="*/ 26 h 38"/>
                <a:gd name="T4" fmla="*/ 15 w 24"/>
                <a:gd name="T5" fmla="*/ 25 h 38"/>
                <a:gd name="T6" fmla="*/ 14 w 24"/>
                <a:gd name="T7" fmla="*/ 24 h 38"/>
                <a:gd name="T8" fmla="*/ 11 w 24"/>
                <a:gd name="T9" fmla="*/ 22 h 38"/>
                <a:gd name="T10" fmla="*/ 7 w 24"/>
                <a:gd name="T11" fmla="*/ 20 h 38"/>
                <a:gd name="T12" fmla="*/ 4 w 24"/>
                <a:gd name="T13" fmla="*/ 18 h 38"/>
                <a:gd name="T14" fmla="*/ 1 w 24"/>
                <a:gd name="T15" fmla="*/ 15 h 38"/>
                <a:gd name="T16" fmla="*/ 0 w 24"/>
                <a:gd name="T17" fmla="*/ 11 h 38"/>
                <a:gd name="T18" fmla="*/ 1 w 24"/>
                <a:gd name="T19" fmla="*/ 6 h 38"/>
                <a:gd name="T20" fmla="*/ 4 w 24"/>
                <a:gd name="T21" fmla="*/ 3 h 38"/>
                <a:gd name="T22" fmla="*/ 7 w 24"/>
                <a:gd name="T23" fmla="*/ 1 h 38"/>
                <a:gd name="T24" fmla="*/ 12 w 24"/>
                <a:gd name="T25" fmla="*/ 0 h 38"/>
                <a:gd name="T26" fmla="*/ 17 w 24"/>
                <a:gd name="T27" fmla="*/ 1 h 38"/>
                <a:gd name="T28" fmla="*/ 21 w 24"/>
                <a:gd name="T29" fmla="*/ 4 h 38"/>
                <a:gd name="T30" fmla="*/ 23 w 24"/>
                <a:gd name="T31" fmla="*/ 7 h 38"/>
                <a:gd name="T32" fmla="*/ 24 w 24"/>
                <a:gd name="T33" fmla="*/ 12 h 38"/>
                <a:gd name="T34" fmla="*/ 16 w 24"/>
                <a:gd name="T35" fmla="*/ 12 h 38"/>
                <a:gd name="T36" fmla="*/ 16 w 24"/>
                <a:gd name="T37" fmla="*/ 10 h 38"/>
                <a:gd name="T38" fmla="*/ 15 w 24"/>
                <a:gd name="T39" fmla="*/ 8 h 38"/>
                <a:gd name="T40" fmla="*/ 14 w 24"/>
                <a:gd name="T41" fmla="*/ 7 h 38"/>
                <a:gd name="T42" fmla="*/ 12 w 24"/>
                <a:gd name="T43" fmla="*/ 6 h 38"/>
                <a:gd name="T44" fmla="*/ 10 w 24"/>
                <a:gd name="T45" fmla="*/ 7 h 38"/>
                <a:gd name="T46" fmla="*/ 9 w 24"/>
                <a:gd name="T47" fmla="*/ 8 h 38"/>
                <a:gd name="T48" fmla="*/ 8 w 24"/>
                <a:gd name="T49" fmla="*/ 9 h 38"/>
                <a:gd name="T50" fmla="*/ 8 w 24"/>
                <a:gd name="T51" fmla="*/ 11 h 38"/>
                <a:gd name="T52" fmla="*/ 8 w 24"/>
                <a:gd name="T53" fmla="*/ 12 h 38"/>
                <a:gd name="T54" fmla="*/ 9 w 24"/>
                <a:gd name="T55" fmla="*/ 14 h 38"/>
                <a:gd name="T56" fmla="*/ 11 w 24"/>
                <a:gd name="T57" fmla="*/ 15 h 38"/>
                <a:gd name="T58" fmla="*/ 13 w 24"/>
                <a:gd name="T59" fmla="*/ 16 h 38"/>
                <a:gd name="T60" fmla="*/ 18 w 24"/>
                <a:gd name="T61" fmla="*/ 18 h 38"/>
                <a:gd name="T62" fmla="*/ 21 w 24"/>
                <a:gd name="T63" fmla="*/ 21 h 38"/>
                <a:gd name="T64" fmla="*/ 23 w 24"/>
                <a:gd name="T65" fmla="*/ 24 h 38"/>
                <a:gd name="T66" fmla="*/ 24 w 24"/>
                <a:gd name="T67" fmla="*/ 28 h 38"/>
                <a:gd name="T68" fmla="*/ 23 w 24"/>
                <a:gd name="T69" fmla="*/ 32 h 38"/>
                <a:gd name="T70" fmla="*/ 21 w 24"/>
                <a:gd name="T71" fmla="*/ 36 h 38"/>
                <a:gd name="T72" fmla="*/ 17 w 24"/>
                <a:gd name="T73" fmla="*/ 38 h 38"/>
                <a:gd name="T74" fmla="*/ 12 w 24"/>
                <a:gd name="T75" fmla="*/ 38 h 38"/>
                <a:gd name="T76" fmla="*/ 8 w 24"/>
                <a:gd name="T77" fmla="*/ 38 h 38"/>
                <a:gd name="T78" fmla="*/ 4 w 24"/>
                <a:gd name="T79" fmla="*/ 35 h 38"/>
                <a:gd name="T80" fmla="*/ 1 w 24"/>
                <a:gd name="T81" fmla="*/ 32 h 38"/>
                <a:gd name="T82" fmla="*/ 0 w 24"/>
                <a:gd name="T83" fmla="*/ 26 h 38"/>
                <a:gd name="T84" fmla="*/ 7 w 24"/>
                <a:gd name="T85" fmla="*/ 26 h 38"/>
                <a:gd name="T86" fmla="*/ 7 w 24"/>
                <a:gd name="T87" fmla="*/ 29 h 38"/>
                <a:gd name="T88" fmla="*/ 8 w 24"/>
                <a:gd name="T89" fmla="*/ 31 h 38"/>
                <a:gd name="T90" fmla="*/ 10 w 24"/>
                <a:gd name="T91" fmla="*/ 32 h 38"/>
                <a:gd name="T92" fmla="*/ 12 w 24"/>
                <a:gd name="T93" fmla="*/ 32 h 38"/>
                <a:gd name="T94" fmla="*/ 14 w 24"/>
                <a:gd name="T95" fmla="*/ 32 h 38"/>
                <a:gd name="T96" fmla="*/ 15 w 24"/>
                <a:gd name="T97" fmla="*/ 31 h 38"/>
                <a:gd name="T98" fmla="*/ 16 w 24"/>
                <a:gd name="T99" fmla="*/ 30 h 38"/>
                <a:gd name="T100" fmla="*/ 16 w 24"/>
                <a:gd name="T101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" h="38">
                  <a:moveTo>
                    <a:pt x="16" y="28"/>
                  </a:moveTo>
                  <a:cubicBezTo>
                    <a:pt x="16" y="27"/>
                    <a:pt x="16" y="27"/>
                    <a:pt x="16" y="26"/>
                  </a:cubicBezTo>
                  <a:cubicBezTo>
                    <a:pt x="16" y="26"/>
                    <a:pt x="16" y="25"/>
                    <a:pt x="15" y="25"/>
                  </a:cubicBezTo>
                  <a:cubicBezTo>
                    <a:pt x="15" y="24"/>
                    <a:pt x="14" y="24"/>
                    <a:pt x="14" y="24"/>
                  </a:cubicBezTo>
                  <a:cubicBezTo>
                    <a:pt x="13" y="23"/>
                    <a:pt x="12" y="23"/>
                    <a:pt x="11" y="22"/>
                  </a:cubicBezTo>
                  <a:cubicBezTo>
                    <a:pt x="10" y="22"/>
                    <a:pt x="8" y="21"/>
                    <a:pt x="7" y="20"/>
                  </a:cubicBezTo>
                  <a:cubicBezTo>
                    <a:pt x="6" y="20"/>
                    <a:pt x="5" y="19"/>
                    <a:pt x="4" y="18"/>
                  </a:cubicBezTo>
                  <a:cubicBezTo>
                    <a:pt x="3" y="17"/>
                    <a:pt x="2" y="16"/>
                    <a:pt x="1" y="15"/>
                  </a:cubicBezTo>
                  <a:cubicBezTo>
                    <a:pt x="1" y="14"/>
                    <a:pt x="0" y="12"/>
                    <a:pt x="0" y="11"/>
                  </a:cubicBezTo>
                  <a:cubicBezTo>
                    <a:pt x="0" y="9"/>
                    <a:pt x="1" y="8"/>
                    <a:pt x="1" y="6"/>
                  </a:cubicBezTo>
                  <a:cubicBezTo>
                    <a:pt x="2" y="5"/>
                    <a:pt x="3" y="4"/>
                    <a:pt x="4" y="3"/>
                  </a:cubicBezTo>
                  <a:cubicBezTo>
                    <a:pt x="5" y="2"/>
                    <a:pt x="6" y="2"/>
                    <a:pt x="7" y="1"/>
                  </a:cubicBezTo>
                  <a:cubicBezTo>
                    <a:pt x="9" y="1"/>
                    <a:pt x="10" y="0"/>
                    <a:pt x="12" y="0"/>
                  </a:cubicBezTo>
                  <a:cubicBezTo>
                    <a:pt x="14" y="0"/>
                    <a:pt x="16" y="1"/>
                    <a:pt x="17" y="1"/>
                  </a:cubicBezTo>
                  <a:cubicBezTo>
                    <a:pt x="18" y="2"/>
                    <a:pt x="20" y="3"/>
                    <a:pt x="21" y="4"/>
                  </a:cubicBezTo>
                  <a:cubicBezTo>
                    <a:pt x="22" y="5"/>
                    <a:pt x="22" y="6"/>
                    <a:pt x="23" y="7"/>
                  </a:cubicBezTo>
                  <a:cubicBezTo>
                    <a:pt x="24" y="9"/>
                    <a:pt x="24" y="10"/>
                    <a:pt x="24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6" y="9"/>
                    <a:pt x="16" y="8"/>
                    <a:pt x="15" y="8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4" y="7"/>
                    <a:pt x="13" y="6"/>
                    <a:pt x="12" y="6"/>
                  </a:cubicBezTo>
                  <a:cubicBezTo>
                    <a:pt x="11" y="6"/>
                    <a:pt x="11" y="7"/>
                    <a:pt x="10" y="7"/>
                  </a:cubicBezTo>
                  <a:cubicBezTo>
                    <a:pt x="10" y="7"/>
                    <a:pt x="9" y="7"/>
                    <a:pt x="9" y="8"/>
                  </a:cubicBezTo>
                  <a:cubicBezTo>
                    <a:pt x="9" y="8"/>
                    <a:pt x="8" y="8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2"/>
                    <a:pt x="8" y="12"/>
                  </a:cubicBezTo>
                  <a:cubicBezTo>
                    <a:pt x="9" y="13"/>
                    <a:pt x="9" y="13"/>
                    <a:pt x="9" y="14"/>
                  </a:cubicBezTo>
                  <a:cubicBezTo>
                    <a:pt x="10" y="14"/>
                    <a:pt x="11" y="15"/>
                    <a:pt x="11" y="15"/>
                  </a:cubicBezTo>
                  <a:cubicBezTo>
                    <a:pt x="12" y="15"/>
                    <a:pt x="13" y="16"/>
                    <a:pt x="13" y="16"/>
                  </a:cubicBezTo>
                  <a:cubicBezTo>
                    <a:pt x="15" y="17"/>
                    <a:pt x="17" y="17"/>
                    <a:pt x="18" y="18"/>
                  </a:cubicBezTo>
                  <a:cubicBezTo>
                    <a:pt x="19" y="19"/>
                    <a:pt x="20" y="20"/>
                    <a:pt x="21" y="21"/>
                  </a:cubicBezTo>
                  <a:cubicBezTo>
                    <a:pt x="22" y="22"/>
                    <a:pt x="23" y="23"/>
                    <a:pt x="23" y="24"/>
                  </a:cubicBezTo>
                  <a:cubicBezTo>
                    <a:pt x="24" y="25"/>
                    <a:pt x="24" y="27"/>
                    <a:pt x="24" y="28"/>
                  </a:cubicBezTo>
                  <a:cubicBezTo>
                    <a:pt x="24" y="30"/>
                    <a:pt x="24" y="31"/>
                    <a:pt x="23" y="32"/>
                  </a:cubicBezTo>
                  <a:cubicBezTo>
                    <a:pt x="22" y="34"/>
                    <a:pt x="22" y="35"/>
                    <a:pt x="21" y="36"/>
                  </a:cubicBezTo>
                  <a:cubicBezTo>
                    <a:pt x="20" y="36"/>
                    <a:pt x="19" y="37"/>
                    <a:pt x="17" y="38"/>
                  </a:cubicBezTo>
                  <a:cubicBezTo>
                    <a:pt x="16" y="38"/>
                    <a:pt x="14" y="38"/>
                    <a:pt x="12" y="38"/>
                  </a:cubicBezTo>
                  <a:cubicBezTo>
                    <a:pt x="11" y="38"/>
                    <a:pt x="9" y="38"/>
                    <a:pt x="8" y="38"/>
                  </a:cubicBezTo>
                  <a:cubicBezTo>
                    <a:pt x="6" y="37"/>
                    <a:pt x="5" y="36"/>
                    <a:pt x="4" y="35"/>
                  </a:cubicBezTo>
                  <a:cubicBezTo>
                    <a:pt x="2" y="34"/>
                    <a:pt x="1" y="33"/>
                    <a:pt x="1" y="32"/>
                  </a:cubicBezTo>
                  <a:cubicBezTo>
                    <a:pt x="0" y="30"/>
                    <a:pt x="0" y="28"/>
                    <a:pt x="0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8" y="30"/>
                    <a:pt x="8" y="30"/>
                    <a:pt x="8" y="31"/>
                  </a:cubicBezTo>
                  <a:cubicBezTo>
                    <a:pt x="9" y="31"/>
                    <a:pt x="9" y="32"/>
                    <a:pt x="10" y="32"/>
                  </a:cubicBezTo>
                  <a:cubicBezTo>
                    <a:pt x="11" y="32"/>
                    <a:pt x="11" y="32"/>
                    <a:pt x="12" y="32"/>
                  </a:cubicBezTo>
                  <a:cubicBezTo>
                    <a:pt x="13" y="32"/>
                    <a:pt x="14" y="32"/>
                    <a:pt x="14" y="32"/>
                  </a:cubicBezTo>
                  <a:cubicBezTo>
                    <a:pt x="15" y="32"/>
                    <a:pt x="15" y="31"/>
                    <a:pt x="15" y="31"/>
                  </a:cubicBezTo>
                  <a:cubicBezTo>
                    <a:pt x="16" y="31"/>
                    <a:pt x="16" y="30"/>
                    <a:pt x="16" y="30"/>
                  </a:cubicBezTo>
                  <a:cubicBezTo>
                    <a:pt x="16" y="29"/>
                    <a:pt x="16" y="29"/>
                    <a:pt x="16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433064" y="832800"/>
            <a:ext cx="2520000" cy="2520000"/>
            <a:chOff x="3349625" y="1046163"/>
            <a:chExt cx="1830388" cy="1831975"/>
          </a:xfrm>
        </p:grpSpPr>
        <p:sp>
          <p:nvSpPr>
            <p:cNvPr id="26948" name="Freeform 754"/>
            <p:cNvSpPr>
              <a:spLocks noEditPoints="1"/>
            </p:cNvSpPr>
            <p:nvPr/>
          </p:nvSpPr>
          <p:spPr bwMode="auto">
            <a:xfrm>
              <a:off x="3349625" y="1047750"/>
              <a:ext cx="1830388" cy="1830388"/>
            </a:xfrm>
            <a:custGeom>
              <a:avLst/>
              <a:gdLst>
                <a:gd name="T0" fmla="*/ 648 w 692"/>
                <a:gd name="T1" fmla="*/ 309 h 692"/>
                <a:gd name="T2" fmla="*/ 683 w 692"/>
                <a:gd name="T3" fmla="*/ 256 h 692"/>
                <a:gd name="T4" fmla="*/ 627 w 692"/>
                <a:gd name="T5" fmla="*/ 229 h 692"/>
                <a:gd name="T6" fmla="*/ 648 w 692"/>
                <a:gd name="T7" fmla="*/ 171 h 692"/>
                <a:gd name="T8" fmla="*/ 586 w 692"/>
                <a:gd name="T9" fmla="*/ 158 h 692"/>
                <a:gd name="T10" fmla="*/ 533 w 692"/>
                <a:gd name="T11" fmla="*/ 106 h 692"/>
                <a:gd name="T12" fmla="*/ 521 w 692"/>
                <a:gd name="T13" fmla="*/ 44 h 692"/>
                <a:gd name="T14" fmla="*/ 462 w 692"/>
                <a:gd name="T15" fmla="*/ 64 h 692"/>
                <a:gd name="T16" fmla="*/ 435 w 692"/>
                <a:gd name="T17" fmla="*/ 8 h 692"/>
                <a:gd name="T18" fmla="*/ 383 w 692"/>
                <a:gd name="T19" fmla="*/ 43 h 692"/>
                <a:gd name="T20" fmla="*/ 309 w 692"/>
                <a:gd name="T21" fmla="*/ 43 h 692"/>
                <a:gd name="T22" fmla="*/ 256 w 692"/>
                <a:gd name="T23" fmla="*/ 8 h 692"/>
                <a:gd name="T24" fmla="*/ 229 w 692"/>
                <a:gd name="T25" fmla="*/ 64 h 692"/>
                <a:gd name="T26" fmla="*/ 170 w 692"/>
                <a:gd name="T27" fmla="*/ 44 h 692"/>
                <a:gd name="T28" fmla="*/ 158 w 692"/>
                <a:gd name="T29" fmla="*/ 106 h 692"/>
                <a:gd name="T30" fmla="*/ 106 w 692"/>
                <a:gd name="T31" fmla="*/ 158 h 692"/>
                <a:gd name="T32" fmla="*/ 44 w 692"/>
                <a:gd name="T33" fmla="*/ 171 h 692"/>
                <a:gd name="T34" fmla="*/ 64 w 692"/>
                <a:gd name="T35" fmla="*/ 229 h 692"/>
                <a:gd name="T36" fmla="*/ 8 w 692"/>
                <a:gd name="T37" fmla="*/ 256 h 692"/>
                <a:gd name="T38" fmla="*/ 43 w 692"/>
                <a:gd name="T39" fmla="*/ 309 h 692"/>
                <a:gd name="T40" fmla="*/ 43 w 692"/>
                <a:gd name="T41" fmla="*/ 383 h 692"/>
                <a:gd name="T42" fmla="*/ 8 w 692"/>
                <a:gd name="T43" fmla="*/ 436 h 692"/>
                <a:gd name="T44" fmla="*/ 64 w 692"/>
                <a:gd name="T45" fmla="*/ 463 h 692"/>
                <a:gd name="T46" fmla="*/ 44 w 692"/>
                <a:gd name="T47" fmla="*/ 521 h 692"/>
                <a:gd name="T48" fmla="*/ 106 w 692"/>
                <a:gd name="T49" fmla="*/ 534 h 692"/>
                <a:gd name="T50" fmla="*/ 158 w 692"/>
                <a:gd name="T51" fmla="*/ 586 h 692"/>
                <a:gd name="T52" fmla="*/ 170 w 692"/>
                <a:gd name="T53" fmla="*/ 648 h 692"/>
                <a:gd name="T54" fmla="*/ 229 w 692"/>
                <a:gd name="T55" fmla="*/ 628 h 692"/>
                <a:gd name="T56" fmla="*/ 256 w 692"/>
                <a:gd name="T57" fmla="*/ 684 h 692"/>
                <a:gd name="T58" fmla="*/ 309 w 692"/>
                <a:gd name="T59" fmla="*/ 649 h 692"/>
                <a:gd name="T60" fmla="*/ 383 w 692"/>
                <a:gd name="T61" fmla="*/ 649 h 692"/>
                <a:gd name="T62" fmla="*/ 435 w 692"/>
                <a:gd name="T63" fmla="*/ 684 h 692"/>
                <a:gd name="T64" fmla="*/ 462 w 692"/>
                <a:gd name="T65" fmla="*/ 628 h 692"/>
                <a:gd name="T66" fmla="*/ 521 w 692"/>
                <a:gd name="T67" fmla="*/ 648 h 692"/>
                <a:gd name="T68" fmla="*/ 534 w 692"/>
                <a:gd name="T69" fmla="*/ 586 h 692"/>
                <a:gd name="T70" fmla="*/ 586 w 692"/>
                <a:gd name="T71" fmla="*/ 534 h 692"/>
                <a:gd name="T72" fmla="*/ 648 w 692"/>
                <a:gd name="T73" fmla="*/ 521 h 692"/>
                <a:gd name="T74" fmla="*/ 627 w 692"/>
                <a:gd name="T75" fmla="*/ 463 h 692"/>
                <a:gd name="T76" fmla="*/ 683 w 692"/>
                <a:gd name="T77" fmla="*/ 436 h 692"/>
                <a:gd name="T78" fmla="*/ 648 w 692"/>
                <a:gd name="T79" fmla="*/ 383 h 692"/>
                <a:gd name="T80" fmla="*/ 346 w 692"/>
                <a:gd name="T81" fmla="*/ 188 h 692"/>
                <a:gd name="T82" fmla="*/ 346 w 692"/>
                <a:gd name="T83" fmla="*/ 224 h 692"/>
                <a:gd name="T84" fmla="*/ 346 w 692"/>
                <a:gd name="T85" fmla="*/ 188 h 692"/>
                <a:gd name="T86" fmla="*/ 188 w 692"/>
                <a:gd name="T87" fmla="*/ 346 h 692"/>
                <a:gd name="T88" fmla="*/ 225 w 692"/>
                <a:gd name="T89" fmla="*/ 346 h 692"/>
                <a:gd name="T90" fmla="*/ 247 w 692"/>
                <a:gd name="T91" fmla="*/ 458 h 692"/>
                <a:gd name="T92" fmla="*/ 247 w 692"/>
                <a:gd name="T93" fmla="*/ 422 h 692"/>
                <a:gd name="T94" fmla="*/ 247 w 692"/>
                <a:gd name="T95" fmla="*/ 458 h 692"/>
                <a:gd name="T96" fmla="*/ 229 w 692"/>
                <a:gd name="T97" fmla="*/ 246 h 692"/>
                <a:gd name="T98" fmla="*/ 265 w 692"/>
                <a:gd name="T99" fmla="*/ 246 h 692"/>
                <a:gd name="T100" fmla="*/ 346 w 692"/>
                <a:gd name="T101" fmla="*/ 501 h 692"/>
                <a:gd name="T102" fmla="*/ 346 w 692"/>
                <a:gd name="T103" fmla="*/ 465 h 692"/>
                <a:gd name="T104" fmla="*/ 346 w 692"/>
                <a:gd name="T105" fmla="*/ 501 h 692"/>
                <a:gd name="T106" fmla="*/ 272 w 692"/>
                <a:gd name="T107" fmla="*/ 346 h 692"/>
                <a:gd name="T108" fmla="*/ 420 w 692"/>
                <a:gd name="T109" fmla="*/ 346 h 692"/>
                <a:gd name="T110" fmla="*/ 445 w 692"/>
                <a:gd name="T111" fmla="*/ 458 h 692"/>
                <a:gd name="T112" fmla="*/ 445 w 692"/>
                <a:gd name="T113" fmla="*/ 422 h 692"/>
                <a:gd name="T114" fmla="*/ 445 w 692"/>
                <a:gd name="T115" fmla="*/ 458 h 692"/>
                <a:gd name="T116" fmla="*/ 427 w 692"/>
                <a:gd name="T117" fmla="*/ 246 h 692"/>
                <a:gd name="T118" fmla="*/ 463 w 692"/>
                <a:gd name="T119" fmla="*/ 246 h 692"/>
                <a:gd name="T120" fmla="*/ 483 w 692"/>
                <a:gd name="T121" fmla="*/ 364 h 692"/>
                <a:gd name="T122" fmla="*/ 483 w 692"/>
                <a:gd name="T123" fmla="*/ 328 h 692"/>
                <a:gd name="T124" fmla="*/ 483 w 692"/>
                <a:gd name="T125" fmla="*/ 364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2" h="692">
                  <a:moveTo>
                    <a:pt x="651" y="346"/>
                  </a:moveTo>
                  <a:cubicBezTo>
                    <a:pt x="651" y="334"/>
                    <a:pt x="650" y="321"/>
                    <a:pt x="648" y="309"/>
                  </a:cubicBezTo>
                  <a:cubicBezTo>
                    <a:pt x="663" y="306"/>
                    <a:pt x="678" y="303"/>
                    <a:pt x="692" y="300"/>
                  </a:cubicBezTo>
                  <a:cubicBezTo>
                    <a:pt x="690" y="285"/>
                    <a:pt x="687" y="271"/>
                    <a:pt x="683" y="256"/>
                  </a:cubicBezTo>
                  <a:cubicBezTo>
                    <a:pt x="669" y="259"/>
                    <a:pt x="654" y="262"/>
                    <a:pt x="640" y="264"/>
                  </a:cubicBezTo>
                  <a:cubicBezTo>
                    <a:pt x="636" y="253"/>
                    <a:pt x="632" y="241"/>
                    <a:pt x="627" y="229"/>
                  </a:cubicBezTo>
                  <a:cubicBezTo>
                    <a:pt x="623" y="218"/>
                    <a:pt x="617" y="207"/>
                    <a:pt x="611" y="196"/>
                  </a:cubicBezTo>
                  <a:cubicBezTo>
                    <a:pt x="624" y="188"/>
                    <a:pt x="636" y="179"/>
                    <a:pt x="648" y="171"/>
                  </a:cubicBezTo>
                  <a:cubicBezTo>
                    <a:pt x="641" y="158"/>
                    <a:pt x="632" y="146"/>
                    <a:pt x="623" y="134"/>
                  </a:cubicBezTo>
                  <a:cubicBezTo>
                    <a:pt x="611" y="142"/>
                    <a:pt x="598" y="150"/>
                    <a:pt x="586" y="158"/>
                  </a:cubicBezTo>
                  <a:cubicBezTo>
                    <a:pt x="578" y="149"/>
                    <a:pt x="570" y="139"/>
                    <a:pt x="561" y="130"/>
                  </a:cubicBezTo>
                  <a:cubicBezTo>
                    <a:pt x="553" y="122"/>
                    <a:pt x="543" y="113"/>
                    <a:pt x="533" y="106"/>
                  </a:cubicBezTo>
                  <a:cubicBezTo>
                    <a:pt x="542" y="93"/>
                    <a:pt x="550" y="81"/>
                    <a:pt x="558" y="68"/>
                  </a:cubicBezTo>
                  <a:cubicBezTo>
                    <a:pt x="546" y="59"/>
                    <a:pt x="534" y="51"/>
                    <a:pt x="521" y="44"/>
                  </a:cubicBezTo>
                  <a:cubicBezTo>
                    <a:pt x="513" y="56"/>
                    <a:pt x="504" y="68"/>
                    <a:pt x="496" y="81"/>
                  </a:cubicBezTo>
                  <a:cubicBezTo>
                    <a:pt x="485" y="75"/>
                    <a:pt x="474" y="69"/>
                    <a:pt x="462" y="64"/>
                  </a:cubicBezTo>
                  <a:cubicBezTo>
                    <a:pt x="451" y="60"/>
                    <a:pt x="439" y="55"/>
                    <a:pt x="427" y="52"/>
                  </a:cubicBezTo>
                  <a:cubicBezTo>
                    <a:pt x="430" y="38"/>
                    <a:pt x="433" y="23"/>
                    <a:pt x="435" y="8"/>
                  </a:cubicBezTo>
                  <a:cubicBezTo>
                    <a:pt x="421" y="5"/>
                    <a:pt x="407" y="2"/>
                    <a:pt x="392" y="0"/>
                  </a:cubicBezTo>
                  <a:cubicBezTo>
                    <a:pt x="389" y="14"/>
                    <a:pt x="386" y="29"/>
                    <a:pt x="383" y="43"/>
                  </a:cubicBezTo>
                  <a:cubicBezTo>
                    <a:pt x="371" y="42"/>
                    <a:pt x="358" y="41"/>
                    <a:pt x="346" y="41"/>
                  </a:cubicBezTo>
                  <a:cubicBezTo>
                    <a:pt x="333" y="41"/>
                    <a:pt x="321" y="42"/>
                    <a:pt x="309" y="43"/>
                  </a:cubicBezTo>
                  <a:cubicBezTo>
                    <a:pt x="306" y="29"/>
                    <a:pt x="303" y="14"/>
                    <a:pt x="300" y="0"/>
                  </a:cubicBezTo>
                  <a:cubicBezTo>
                    <a:pt x="285" y="2"/>
                    <a:pt x="270" y="5"/>
                    <a:pt x="256" y="8"/>
                  </a:cubicBezTo>
                  <a:cubicBezTo>
                    <a:pt x="259" y="23"/>
                    <a:pt x="261" y="38"/>
                    <a:pt x="264" y="52"/>
                  </a:cubicBezTo>
                  <a:cubicBezTo>
                    <a:pt x="252" y="55"/>
                    <a:pt x="241" y="60"/>
                    <a:pt x="229" y="64"/>
                  </a:cubicBezTo>
                  <a:cubicBezTo>
                    <a:pt x="218" y="69"/>
                    <a:pt x="206" y="75"/>
                    <a:pt x="196" y="81"/>
                  </a:cubicBezTo>
                  <a:cubicBezTo>
                    <a:pt x="187" y="68"/>
                    <a:pt x="179" y="56"/>
                    <a:pt x="170" y="44"/>
                  </a:cubicBezTo>
                  <a:cubicBezTo>
                    <a:pt x="158" y="51"/>
                    <a:pt x="145" y="59"/>
                    <a:pt x="134" y="68"/>
                  </a:cubicBezTo>
                  <a:cubicBezTo>
                    <a:pt x="142" y="81"/>
                    <a:pt x="150" y="93"/>
                    <a:pt x="158" y="106"/>
                  </a:cubicBezTo>
                  <a:cubicBezTo>
                    <a:pt x="148" y="113"/>
                    <a:pt x="139" y="122"/>
                    <a:pt x="130" y="130"/>
                  </a:cubicBezTo>
                  <a:cubicBezTo>
                    <a:pt x="121" y="139"/>
                    <a:pt x="113" y="149"/>
                    <a:pt x="106" y="158"/>
                  </a:cubicBezTo>
                  <a:cubicBezTo>
                    <a:pt x="93" y="150"/>
                    <a:pt x="81" y="142"/>
                    <a:pt x="68" y="134"/>
                  </a:cubicBezTo>
                  <a:cubicBezTo>
                    <a:pt x="59" y="146"/>
                    <a:pt x="51" y="158"/>
                    <a:pt x="44" y="171"/>
                  </a:cubicBezTo>
                  <a:cubicBezTo>
                    <a:pt x="56" y="179"/>
                    <a:pt x="68" y="188"/>
                    <a:pt x="80" y="196"/>
                  </a:cubicBezTo>
                  <a:cubicBezTo>
                    <a:pt x="74" y="207"/>
                    <a:pt x="69" y="218"/>
                    <a:pt x="64" y="229"/>
                  </a:cubicBezTo>
                  <a:cubicBezTo>
                    <a:pt x="59" y="241"/>
                    <a:pt x="55" y="253"/>
                    <a:pt x="52" y="264"/>
                  </a:cubicBezTo>
                  <a:cubicBezTo>
                    <a:pt x="37" y="262"/>
                    <a:pt x="23" y="259"/>
                    <a:pt x="8" y="256"/>
                  </a:cubicBezTo>
                  <a:cubicBezTo>
                    <a:pt x="4" y="271"/>
                    <a:pt x="2" y="285"/>
                    <a:pt x="0" y="300"/>
                  </a:cubicBezTo>
                  <a:cubicBezTo>
                    <a:pt x="14" y="303"/>
                    <a:pt x="29" y="306"/>
                    <a:pt x="43" y="309"/>
                  </a:cubicBezTo>
                  <a:cubicBezTo>
                    <a:pt x="42" y="321"/>
                    <a:pt x="41" y="334"/>
                    <a:pt x="41" y="346"/>
                  </a:cubicBezTo>
                  <a:cubicBezTo>
                    <a:pt x="41" y="358"/>
                    <a:pt x="42" y="371"/>
                    <a:pt x="43" y="383"/>
                  </a:cubicBezTo>
                  <a:cubicBezTo>
                    <a:pt x="29" y="386"/>
                    <a:pt x="14" y="389"/>
                    <a:pt x="0" y="392"/>
                  </a:cubicBezTo>
                  <a:cubicBezTo>
                    <a:pt x="2" y="407"/>
                    <a:pt x="4" y="421"/>
                    <a:pt x="8" y="436"/>
                  </a:cubicBezTo>
                  <a:cubicBezTo>
                    <a:pt x="23" y="433"/>
                    <a:pt x="37" y="430"/>
                    <a:pt x="52" y="428"/>
                  </a:cubicBezTo>
                  <a:cubicBezTo>
                    <a:pt x="55" y="439"/>
                    <a:pt x="59" y="451"/>
                    <a:pt x="64" y="463"/>
                  </a:cubicBezTo>
                  <a:cubicBezTo>
                    <a:pt x="69" y="474"/>
                    <a:pt x="74" y="485"/>
                    <a:pt x="80" y="496"/>
                  </a:cubicBezTo>
                  <a:cubicBezTo>
                    <a:pt x="68" y="504"/>
                    <a:pt x="56" y="513"/>
                    <a:pt x="44" y="521"/>
                  </a:cubicBezTo>
                  <a:cubicBezTo>
                    <a:pt x="51" y="534"/>
                    <a:pt x="59" y="546"/>
                    <a:pt x="68" y="558"/>
                  </a:cubicBezTo>
                  <a:cubicBezTo>
                    <a:pt x="81" y="550"/>
                    <a:pt x="93" y="542"/>
                    <a:pt x="106" y="534"/>
                  </a:cubicBezTo>
                  <a:cubicBezTo>
                    <a:pt x="113" y="543"/>
                    <a:pt x="121" y="553"/>
                    <a:pt x="130" y="562"/>
                  </a:cubicBezTo>
                  <a:cubicBezTo>
                    <a:pt x="139" y="570"/>
                    <a:pt x="148" y="579"/>
                    <a:pt x="158" y="586"/>
                  </a:cubicBezTo>
                  <a:cubicBezTo>
                    <a:pt x="150" y="599"/>
                    <a:pt x="142" y="611"/>
                    <a:pt x="134" y="624"/>
                  </a:cubicBezTo>
                  <a:cubicBezTo>
                    <a:pt x="145" y="633"/>
                    <a:pt x="158" y="641"/>
                    <a:pt x="170" y="648"/>
                  </a:cubicBezTo>
                  <a:cubicBezTo>
                    <a:pt x="179" y="636"/>
                    <a:pt x="187" y="624"/>
                    <a:pt x="196" y="611"/>
                  </a:cubicBezTo>
                  <a:cubicBezTo>
                    <a:pt x="206" y="617"/>
                    <a:pt x="218" y="623"/>
                    <a:pt x="229" y="628"/>
                  </a:cubicBezTo>
                  <a:cubicBezTo>
                    <a:pt x="241" y="632"/>
                    <a:pt x="252" y="637"/>
                    <a:pt x="264" y="640"/>
                  </a:cubicBezTo>
                  <a:cubicBezTo>
                    <a:pt x="261" y="654"/>
                    <a:pt x="259" y="669"/>
                    <a:pt x="256" y="684"/>
                  </a:cubicBezTo>
                  <a:cubicBezTo>
                    <a:pt x="270" y="687"/>
                    <a:pt x="285" y="690"/>
                    <a:pt x="300" y="692"/>
                  </a:cubicBezTo>
                  <a:cubicBezTo>
                    <a:pt x="303" y="678"/>
                    <a:pt x="306" y="663"/>
                    <a:pt x="309" y="649"/>
                  </a:cubicBezTo>
                  <a:cubicBezTo>
                    <a:pt x="321" y="650"/>
                    <a:pt x="333" y="651"/>
                    <a:pt x="346" y="651"/>
                  </a:cubicBezTo>
                  <a:cubicBezTo>
                    <a:pt x="358" y="651"/>
                    <a:pt x="371" y="650"/>
                    <a:pt x="383" y="649"/>
                  </a:cubicBezTo>
                  <a:cubicBezTo>
                    <a:pt x="386" y="663"/>
                    <a:pt x="389" y="678"/>
                    <a:pt x="392" y="692"/>
                  </a:cubicBezTo>
                  <a:cubicBezTo>
                    <a:pt x="407" y="690"/>
                    <a:pt x="421" y="687"/>
                    <a:pt x="435" y="684"/>
                  </a:cubicBezTo>
                  <a:cubicBezTo>
                    <a:pt x="433" y="669"/>
                    <a:pt x="430" y="654"/>
                    <a:pt x="427" y="640"/>
                  </a:cubicBezTo>
                  <a:cubicBezTo>
                    <a:pt x="439" y="637"/>
                    <a:pt x="451" y="632"/>
                    <a:pt x="462" y="628"/>
                  </a:cubicBezTo>
                  <a:cubicBezTo>
                    <a:pt x="474" y="623"/>
                    <a:pt x="485" y="617"/>
                    <a:pt x="496" y="611"/>
                  </a:cubicBezTo>
                  <a:cubicBezTo>
                    <a:pt x="504" y="624"/>
                    <a:pt x="513" y="636"/>
                    <a:pt x="521" y="648"/>
                  </a:cubicBezTo>
                  <a:cubicBezTo>
                    <a:pt x="534" y="641"/>
                    <a:pt x="546" y="633"/>
                    <a:pt x="558" y="624"/>
                  </a:cubicBezTo>
                  <a:cubicBezTo>
                    <a:pt x="550" y="611"/>
                    <a:pt x="542" y="599"/>
                    <a:pt x="534" y="586"/>
                  </a:cubicBezTo>
                  <a:cubicBezTo>
                    <a:pt x="543" y="579"/>
                    <a:pt x="553" y="570"/>
                    <a:pt x="561" y="562"/>
                  </a:cubicBezTo>
                  <a:cubicBezTo>
                    <a:pt x="570" y="553"/>
                    <a:pt x="578" y="543"/>
                    <a:pt x="586" y="534"/>
                  </a:cubicBezTo>
                  <a:cubicBezTo>
                    <a:pt x="598" y="542"/>
                    <a:pt x="611" y="550"/>
                    <a:pt x="623" y="558"/>
                  </a:cubicBezTo>
                  <a:cubicBezTo>
                    <a:pt x="632" y="546"/>
                    <a:pt x="641" y="534"/>
                    <a:pt x="648" y="521"/>
                  </a:cubicBezTo>
                  <a:cubicBezTo>
                    <a:pt x="636" y="513"/>
                    <a:pt x="624" y="504"/>
                    <a:pt x="611" y="496"/>
                  </a:cubicBezTo>
                  <a:cubicBezTo>
                    <a:pt x="617" y="485"/>
                    <a:pt x="623" y="474"/>
                    <a:pt x="627" y="463"/>
                  </a:cubicBezTo>
                  <a:cubicBezTo>
                    <a:pt x="632" y="451"/>
                    <a:pt x="636" y="439"/>
                    <a:pt x="640" y="428"/>
                  </a:cubicBezTo>
                  <a:cubicBezTo>
                    <a:pt x="654" y="430"/>
                    <a:pt x="669" y="433"/>
                    <a:pt x="683" y="436"/>
                  </a:cubicBezTo>
                  <a:cubicBezTo>
                    <a:pt x="687" y="421"/>
                    <a:pt x="690" y="407"/>
                    <a:pt x="692" y="392"/>
                  </a:cubicBezTo>
                  <a:cubicBezTo>
                    <a:pt x="678" y="389"/>
                    <a:pt x="663" y="386"/>
                    <a:pt x="648" y="383"/>
                  </a:cubicBezTo>
                  <a:cubicBezTo>
                    <a:pt x="650" y="371"/>
                    <a:pt x="651" y="358"/>
                    <a:pt x="651" y="346"/>
                  </a:cubicBezTo>
                  <a:close/>
                  <a:moveTo>
                    <a:pt x="346" y="188"/>
                  </a:moveTo>
                  <a:cubicBezTo>
                    <a:pt x="356" y="188"/>
                    <a:pt x="364" y="196"/>
                    <a:pt x="364" y="206"/>
                  </a:cubicBezTo>
                  <a:cubicBezTo>
                    <a:pt x="364" y="216"/>
                    <a:pt x="356" y="224"/>
                    <a:pt x="346" y="224"/>
                  </a:cubicBezTo>
                  <a:cubicBezTo>
                    <a:pt x="336" y="224"/>
                    <a:pt x="328" y="216"/>
                    <a:pt x="328" y="206"/>
                  </a:cubicBezTo>
                  <a:cubicBezTo>
                    <a:pt x="328" y="196"/>
                    <a:pt x="336" y="188"/>
                    <a:pt x="346" y="188"/>
                  </a:cubicBezTo>
                  <a:close/>
                  <a:moveTo>
                    <a:pt x="207" y="364"/>
                  </a:moveTo>
                  <a:cubicBezTo>
                    <a:pt x="197" y="364"/>
                    <a:pt x="188" y="356"/>
                    <a:pt x="188" y="346"/>
                  </a:cubicBezTo>
                  <a:cubicBezTo>
                    <a:pt x="188" y="336"/>
                    <a:pt x="197" y="328"/>
                    <a:pt x="207" y="328"/>
                  </a:cubicBezTo>
                  <a:cubicBezTo>
                    <a:pt x="217" y="328"/>
                    <a:pt x="225" y="336"/>
                    <a:pt x="225" y="346"/>
                  </a:cubicBezTo>
                  <a:cubicBezTo>
                    <a:pt x="225" y="356"/>
                    <a:pt x="217" y="364"/>
                    <a:pt x="207" y="364"/>
                  </a:cubicBezTo>
                  <a:close/>
                  <a:moveTo>
                    <a:pt x="247" y="458"/>
                  </a:moveTo>
                  <a:cubicBezTo>
                    <a:pt x="237" y="458"/>
                    <a:pt x="229" y="450"/>
                    <a:pt x="229" y="440"/>
                  </a:cubicBezTo>
                  <a:cubicBezTo>
                    <a:pt x="229" y="430"/>
                    <a:pt x="237" y="422"/>
                    <a:pt x="247" y="422"/>
                  </a:cubicBezTo>
                  <a:cubicBezTo>
                    <a:pt x="257" y="422"/>
                    <a:pt x="265" y="430"/>
                    <a:pt x="265" y="440"/>
                  </a:cubicBezTo>
                  <a:cubicBezTo>
                    <a:pt x="265" y="450"/>
                    <a:pt x="257" y="458"/>
                    <a:pt x="247" y="458"/>
                  </a:cubicBezTo>
                  <a:close/>
                  <a:moveTo>
                    <a:pt x="247" y="265"/>
                  </a:moveTo>
                  <a:cubicBezTo>
                    <a:pt x="237" y="265"/>
                    <a:pt x="229" y="256"/>
                    <a:pt x="229" y="246"/>
                  </a:cubicBezTo>
                  <a:cubicBezTo>
                    <a:pt x="229" y="236"/>
                    <a:pt x="237" y="228"/>
                    <a:pt x="247" y="228"/>
                  </a:cubicBezTo>
                  <a:cubicBezTo>
                    <a:pt x="257" y="228"/>
                    <a:pt x="265" y="236"/>
                    <a:pt x="265" y="246"/>
                  </a:cubicBezTo>
                  <a:cubicBezTo>
                    <a:pt x="265" y="256"/>
                    <a:pt x="257" y="265"/>
                    <a:pt x="247" y="265"/>
                  </a:cubicBezTo>
                  <a:close/>
                  <a:moveTo>
                    <a:pt x="346" y="501"/>
                  </a:moveTo>
                  <a:cubicBezTo>
                    <a:pt x="336" y="501"/>
                    <a:pt x="328" y="493"/>
                    <a:pt x="328" y="483"/>
                  </a:cubicBezTo>
                  <a:cubicBezTo>
                    <a:pt x="328" y="473"/>
                    <a:pt x="336" y="465"/>
                    <a:pt x="346" y="465"/>
                  </a:cubicBezTo>
                  <a:cubicBezTo>
                    <a:pt x="356" y="465"/>
                    <a:pt x="364" y="473"/>
                    <a:pt x="364" y="483"/>
                  </a:cubicBezTo>
                  <a:cubicBezTo>
                    <a:pt x="364" y="493"/>
                    <a:pt x="356" y="501"/>
                    <a:pt x="346" y="501"/>
                  </a:cubicBezTo>
                  <a:close/>
                  <a:moveTo>
                    <a:pt x="346" y="420"/>
                  </a:moveTo>
                  <a:cubicBezTo>
                    <a:pt x="305" y="420"/>
                    <a:pt x="272" y="387"/>
                    <a:pt x="272" y="346"/>
                  </a:cubicBezTo>
                  <a:cubicBezTo>
                    <a:pt x="272" y="305"/>
                    <a:pt x="305" y="272"/>
                    <a:pt x="346" y="272"/>
                  </a:cubicBezTo>
                  <a:cubicBezTo>
                    <a:pt x="387" y="272"/>
                    <a:pt x="420" y="305"/>
                    <a:pt x="420" y="346"/>
                  </a:cubicBezTo>
                  <a:cubicBezTo>
                    <a:pt x="420" y="387"/>
                    <a:pt x="387" y="420"/>
                    <a:pt x="346" y="420"/>
                  </a:cubicBezTo>
                  <a:close/>
                  <a:moveTo>
                    <a:pt x="445" y="458"/>
                  </a:moveTo>
                  <a:cubicBezTo>
                    <a:pt x="435" y="458"/>
                    <a:pt x="427" y="450"/>
                    <a:pt x="427" y="440"/>
                  </a:cubicBezTo>
                  <a:cubicBezTo>
                    <a:pt x="427" y="430"/>
                    <a:pt x="435" y="422"/>
                    <a:pt x="445" y="422"/>
                  </a:cubicBezTo>
                  <a:cubicBezTo>
                    <a:pt x="455" y="422"/>
                    <a:pt x="463" y="430"/>
                    <a:pt x="463" y="440"/>
                  </a:cubicBezTo>
                  <a:cubicBezTo>
                    <a:pt x="463" y="450"/>
                    <a:pt x="455" y="458"/>
                    <a:pt x="445" y="458"/>
                  </a:cubicBezTo>
                  <a:close/>
                  <a:moveTo>
                    <a:pt x="445" y="265"/>
                  </a:moveTo>
                  <a:cubicBezTo>
                    <a:pt x="435" y="265"/>
                    <a:pt x="427" y="256"/>
                    <a:pt x="427" y="246"/>
                  </a:cubicBezTo>
                  <a:cubicBezTo>
                    <a:pt x="427" y="236"/>
                    <a:pt x="435" y="228"/>
                    <a:pt x="445" y="228"/>
                  </a:cubicBezTo>
                  <a:cubicBezTo>
                    <a:pt x="455" y="228"/>
                    <a:pt x="463" y="236"/>
                    <a:pt x="463" y="246"/>
                  </a:cubicBezTo>
                  <a:cubicBezTo>
                    <a:pt x="463" y="256"/>
                    <a:pt x="455" y="265"/>
                    <a:pt x="445" y="265"/>
                  </a:cubicBezTo>
                  <a:close/>
                  <a:moveTo>
                    <a:pt x="483" y="364"/>
                  </a:moveTo>
                  <a:cubicBezTo>
                    <a:pt x="473" y="364"/>
                    <a:pt x="465" y="356"/>
                    <a:pt x="465" y="346"/>
                  </a:cubicBezTo>
                  <a:cubicBezTo>
                    <a:pt x="465" y="336"/>
                    <a:pt x="473" y="328"/>
                    <a:pt x="483" y="328"/>
                  </a:cubicBezTo>
                  <a:cubicBezTo>
                    <a:pt x="493" y="328"/>
                    <a:pt x="501" y="336"/>
                    <a:pt x="501" y="346"/>
                  </a:cubicBezTo>
                  <a:cubicBezTo>
                    <a:pt x="501" y="356"/>
                    <a:pt x="493" y="364"/>
                    <a:pt x="483" y="364"/>
                  </a:cubicBezTo>
                  <a:close/>
                </a:path>
              </a:pathLst>
            </a:custGeom>
            <a:solidFill>
              <a:srgbClr val="428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49" name="Freeform 755"/>
            <p:cNvSpPr>
              <a:spLocks/>
            </p:cNvSpPr>
            <p:nvPr/>
          </p:nvSpPr>
          <p:spPr bwMode="auto">
            <a:xfrm>
              <a:off x="3349625" y="1046163"/>
              <a:ext cx="917575" cy="1831975"/>
            </a:xfrm>
            <a:custGeom>
              <a:avLst/>
              <a:gdLst>
                <a:gd name="T0" fmla="*/ 347 w 347"/>
                <a:gd name="T1" fmla="*/ 606 h 693"/>
                <a:gd name="T2" fmla="*/ 346 w 347"/>
                <a:gd name="T3" fmla="*/ 606 h 693"/>
                <a:gd name="T4" fmla="*/ 246 w 347"/>
                <a:gd name="T5" fmla="*/ 587 h 693"/>
                <a:gd name="T6" fmla="*/ 162 w 347"/>
                <a:gd name="T7" fmla="*/ 530 h 693"/>
                <a:gd name="T8" fmla="*/ 106 w 347"/>
                <a:gd name="T9" fmla="*/ 446 h 693"/>
                <a:gd name="T10" fmla="*/ 86 w 347"/>
                <a:gd name="T11" fmla="*/ 347 h 693"/>
                <a:gd name="T12" fmla="*/ 106 w 347"/>
                <a:gd name="T13" fmla="*/ 247 h 693"/>
                <a:gd name="T14" fmla="*/ 162 w 347"/>
                <a:gd name="T15" fmla="*/ 163 h 693"/>
                <a:gd name="T16" fmla="*/ 246 w 347"/>
                <a:gd name="T17" fmla="*/ 107 h 693"/>
                <a:gd name="T18" fmla="*/ 346 w 347"/>
                <a:gd name="T19" fmla="*/ 87 h 693"/>
                <a:gd name="T20" fmla="*/ 347 w 347"/>
                <a:gd name="T21" fmla="*/ 87 h 693"/>
                <a:gd name="T22" fmla="*/ 347 w 347"/>
                <a:gd name="T23" fmla="*/ 42 h 693"/>
                <a:gd name="T24" fmla="*/ 346 w 347"/>
                <a:gd name="T25" fmla="*/ 42 h 693"/>
                <a:gd name="T26" fmla="*/ 309 w 347"/>
                <a:gd name="T27" fmla="*/ 44 h 693"/>
                <a:gd name="T28" fmla="*/ 300 w 347"/>
                <a:gd name="T29" fmla="*/ 0 h 693"/>
                <a:gd name="T30" fmla="*/ 256 w 347"/>
                <a:gd name="T31" fmla="*/ 9 h 693"/>
                <a:gd name="T32" fmla="*/ 264 w 347"/>
                <a:gd name="T33" fmla="*/ 53 h 693"/>
                <a:gd name="T34" fmla="*/ 229 w 347"/>
                <a:gd name="T35" fmla="*/ 65 h 693"/>
                <a:gd name="T36" fmla="*/ 196 w 347"/>
                <a:gd name="T37" fmla="*/ 81 h 693"/>
                <a:gd name="T38" fmla="*/ 170 w 347"/>
                <a:gd name="T39" fmla="*/ 44 h 693"/>
                <a:gd name="T40" fmla="*/ 134 w 347"/>
                <a:gd name="T41" fmla="*/ 69 h 693"/>
                <a:gd name="T42" fmla="*/ 158 w 347"/>
                <a:gd name="T43" fmla="*/ 106 h 693"/>
                <a:gd name="T44" fmla="*/ 130 w 347"/>
                <a:gd name="T45" fmla="*/ 131 h 693"/>
                <a:gd name="T46" fmla="*/ 106 w 347"/>
                <a:gd name="T47" fmla="*/ 159 h 693"/>
                <a:gd name="T48" fmla="*/ 68 w 347"/>
                <a:gd name="T49" fmla="*/ 135 h 693"/>
                <a:gd name="T50" fmla="*/ 44 w 347"/>
                <a:gd name="T51" fmla="*/ 171 h 693"/>
                <a:gd name="T52" fmla="*/ 80 w 347"/>
                <a:gd name="T53" fmla="*/ 197 h 693"/>
                <a:gd name="T54" fmla="*/ 64 w 347"/>
                <a:gd name="T55" fmla="*/ 230 h 693"/>
                <a:gd name="T56" fmla="*/ 52 w 347"/>
                <a:gd name="T57" fmla="*/ 265 h 693"/>
                <a:gd name="T58" fmla="*/ 8 w 347"/>
                <a:gd name="T59" fmla="*/ 257 h 693"/>
                <a:gd name="T60" fmla="*/ 0 w 347"/>
                <a:gd name="T61" fmla="*/ 300 h 693"/>
                <a:gd name="T62" fmla="*/ 43 w 347"/>
                <a:gd name="T63" fmla="*/ 309 h 693"/>
                <a:gd name="T64" fmla="*/ 41 w 347"/>
                <a:gd name="T65" fmla="*/ 347 h 693"/>
                <a:gd name="T66" fmla="*/ 43 w 347"/>
                <a:gd name="T67" fmla="*/ 384 h 693"/>
                <a:gd name="T68" fmla="*/ 0 w 347"/>
                <a:gd name="T69" fmla="*/ 393 h 693"/>
                <a:gd name="T70" fmla="*/ 8 w 347"/>
                <a:gd name="T71" fmla="*/ 436 h 693"/>
                <a:gd name="T72" fmla="*/ 52 w 347"/>
                <a:gd name="T73" fmla="*/ 428 h 693"/>
                <a:gd name="T74" fmla="*/ 64 w 347"/>
                <a:gd name="T75" fmla="*/ 463 h 693"/>
                <a:gd name="T76" fmla="*/ 80 w 347"/>
                <a:gd name="T77" fmla="*/ 497 h 693"/>
                <a:gd name="T78" fmla="*/ 44 w 347"/>
                <a:gd name="T79" fmla="*/ 522 h 693"/>
                <a:gd name="T80" fmla="*/ 68 w 347"/>
                <a:gd name="T81" fmla="*/ 559 h 693"/>
                <a:gd name="T82" fmla="*/ 106 w 347"/>
                <a:gd name="T83" fmla="*/ 534 h 693"/>
                <a:gd name="T84" fmla="*/ 130 w 347"/>
                <a:gd name="T85" fmla="*/ 562 h 693"/>
                <a:gd name="T86" fmla="*/ 158 w 347"/>
                <a:gd name="T87" fmla="*/ 587 h 693"/>
                <a:gd name="T88" fmla="*/ 134 w 347"/>
                <a:gd name="T89" fmla="*/ 624 h 693"/>
                <a:gd name="T90" fmla="*/ 170 w 347"/>
                <a:gd name="T91" fmla="*/ 649 h 693"/>
                <a:gd name="T92" fmla="*/ 196 w 347"/>
                <a:gd name="T93" fmla="*/ 612 h 693"/>
                <a:gd name="T94" fmla="*/ 229 w 347"/>
                <a:gd name="T95" fmla="*/ 628 h 693"/>
                <a:gd name="T96" fmla="*/ 264 w 347"/>
                <a:gd name="T97" fmla="*/ 640 h 693"/>
                <a:gd name="T98" fmla="*/ 256 w 347"/>
                <a:gd name="T99" fmla="*/ 684 h 693"/>
                <a:gd name="T100" fmla="*/ 300 w 347"/>
                <a:gd name="T101" fmla="*/ 693 h 693"/>
                <a:gd name="T102" fmla="*/ 309 w 347"/>
                <a:gd name="T103" fmla="*/ 649 h 693"/>
                <a:gd name="T104" fmla="*/ 346 w 347"/>
                <a:gd name="T105" fmla="*/ 651 h 693"/>
                <a:gd name="T106" fmla="*/ 347 w 347"/>
                <a:gd name="T107" fmla="*/ 651 h 693"/>
                <a:gd name="T108" fmla="*/ 347 w 347"/>
                <a:gd name="T109" fmla="*/ 606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7" h="693">
                  <a:moveTo>
                    <a:pt x="347" y="606"/>
                  </a:moveTo>
                  <a:cubicBezTo>
                    <a:pt x="347" y="606"/>
                    <a:pt x="346" y="606"/>
                    <a:pt x="346" y="606"/>
                  </a:cubicBezTo>
                  <a:cubicBezTo>
                    <a:pt x="312" y="606"/>
                    <a:pt x="278" y="600"/>
                    <a:pt x="246" y="587"/>
                  </a:cubicBezTo>
                  <a:cubicBezTo>
                    <a:pt x="215" y="574"/>
                    <a:pt x="186" y="554"/>
                    <a:pt x="162" y="530"/>
                  </a:cubicBezTo>
                  <a:cubicBezTo>
                    <a:pt x="138" y="506"/>
                    <a:pt x="119" y="477"/>
                    <a:pt x="106" y="446"/>
                  </a:cubicBezTo>
                  <a:cubicBezTo>
                    <a:pt x="93" y="415"/>
                    <a:pt x="86" y="381"/>
                    <a:pt x="86" y="347"/>
                  </a:cubicBezTo>
                  <a:cubicBezTo>
                    <a:pt x="86" y="312"/>
                    <a:pt x="93" y="279"/>
                    <a:pt x="106" y="247"/>
                  </a:cubicBezTo>
                  <a:cubicBezTo>
                    <a:pt x="119" y="216"/>
                    <a:pt x="138" y="187"/>
                    <a:pt x="162" y="163"/>
                  </a:cubicBezTo>
                  <a:cubicBezTo>
                    <a:pt x="186" y="139"/>
                    <a:pt x="215" y="120"/>
                    <a:pt x="246" y="107"/>
                  </a:cubicBezTo>
                  <a:cubicBezTo>
                    <a:pt x="278" y="94"/>
                    <a:pt x="312" y="87"/>
                    <a:pt x="346" y="87"/>
                  </a:cubicBezTo>
                  <a:cubicBezTo>
                    <a:pt x="346" y="87"/>
                    <a:pt x="347" y="87"/>
                    <a:pt x="347" y="87"/>
                  </a:cubicBezTo>
                  <a:cubicBezTo>
                    <a:pt x="347" y="42"/>
                    <a:pt x="347" y="42"/>
                    <a:pt x="347" y="42"/>
                  </a:cubicBezTo>
                  <a:cubicBezTo>
                    <a:pt x="347" y="42"/>
                    <a:pt x="346" y="42"/>
                    <a:pt x="346" y="42"/>
                  </a:cubicBezTo>
                  <a:cubicBezTo>
                    <a:pt x="333" y="42"/>
                    <a:pt x="321" y="43"/>
                    <a:pt x="309" y="44"/>
                  </a:cubicBezTo>
                  <a:cubicBezTo>
                    <a:pt x="306" y="29"/>
                    <a:pt x="303" y="15"/>
                    <a:pt x="300" y="0"/>
                  </a:cubicBezTo>
                  <a:cubicBezTo>
                    <a:pt x="285" y="2"/>
                    <a:pt x="270" y="5"/>
                    <a:pt x="256" y="9"/>
                  </a:cubicBezTo>
                  <a:cubicBezTo>
                    <a:pt x="259" y="24"/>
                    <a:pt x="261" y="38"/>
                    <a:pt x="264" y="53"/>
                  </a:cubicBezTo>
                  <a:cubicBezTo>
                    <a:pt x="252" y="56"/>
                    <a:pt x="241" y="60"/>
                    <a:pt x="229" y="65"/>
                  </a:cubicBezTo>
                  <a:cubicBezTo>
                    <a:pt x="218" y="70"/>
                    <a:pt x="206" y="75"/>
                    <a:pt x="196" y="81"/>
                  </a:cubicBezTo>
                  <a:cubicBezTo>
                    <a:pt x="187" y="69"/>
                    <a:pt x="179" y="57"/>
                    <a:pt x="170" y="44"/>
                  </a:cubicBezTo>
                  <a:cubicBezTo>
                    <a:pt x="158" y="52"/>
                    <a:pt x="145" y="60"/>
                    <a:pt x="134" y="69"/>
                  </a:cubicBezTo>
                  <a:cubicBezTo>
                    <a:pt x="142" y="82"/>
                    <a:pt x="150" y="94"/>
                    <a:pt x="158" y="106"/>
                  </a:cubicBezTo>
                  <a:cubicBezTo>
                    <a:pt x="148" y="114"/>
                    <a:pt x="139" y="122"/>
                    <a:pt x="130" y="131"/>
                  </a:cubicBezTo>
                  <a:cubicBezTo>
                    <a:pt x="121" y="140"/>
                    <a:pt x="113" y="149"/>
                    <a:pt x="106" y="159"/>
                  </a:cubicBezTo>
                  <a:cubicBezTo>
                    <a:pt x="93" y="151"/>
                    <a:pt x="81" y="143"/>
                    <a:pt x="68" y="135"/>
                  </a:cubicBezTo>
                  <a:cubicBezTo>
                    <a:pt x="59" y="146"/>
                    <a:pt x="51" y="159"/>
                    <a:pt x="44" y="171"/>
                  </a:cubicBezTo>
                  <a:cubicBezTo>
                    <a:pt x="56" y="180"/>
                    <a:pt x="68" y="188"/>
                    <a:pt x="80" y="197"/>
                  </a:cubicBezTo>
                  <a:cubicBezTo>
                    <a:pt x="74" y="207"/>
                    <a:pt x="69" y="218"/>
                    <a:pt x="64" y="230"/>
                  </a:cubicBezTo>
                  <a:cubicBezTo>
                    <a:pt x="59" y="241"/>
                    <a:pt x="55" y="253"/>
                    <a:pt x="52" y="265"/>
                  </a:cubicBezTo>
                  <a:cubicBezTo>
                    <a:pt x="37" y="262"/>
                    <a:pt x="23" y="259"/>
                    <a:pt x="8" y="257"/>
                  </a:cubicBezTo>
                  <a:cubicBezTo>
                    <a:pt x="4" y="271"/>
                    <a:pt x="2" y="286"/>
                    <a:pt x="0" y="300"/>
                  </a:cubicBezTo>
                  <a:cubicBezTo>
                    <a:pt x="14" y="304"/>
                    <a:pt x="29" y="307"/>
                    <a:pt x="43" y="309"/>
                  </a:cubicBezTo>
                  <a:cubicBezTo>
                    <a:pt x="42" y="322"/>
                    <a:pt x="41" y="334"/>
                    <a:pt x="41" y="347"/>
                  </a:cubicBezTo>
                  <a:cubicBezTo>
                    <a:pt x="41" y="359"/>
                    <a:pt x="42" y="371"/>
                    <a:pt x="43" y="384"/>
                  </a:cubicBezTo>
                  <a:cubicBezTo>
                    <a:pt x="29" y="387"/>
                    <a:pt x="14" y="390"/>
                    <a:pt x="0" y="393"/>
                  </a:cubicBezTo>
                  <a:cubicBezTo>
                    <a:pt x="2" y="407"/>
                    <a:pt x="4" y="422"/>
                    <a:pt x="8" y="436"/>
                  </a:cubicBezTo>
                  <a:cubicBezTo>
                    <a:pt x="23" y="434"/>
                    <a:pt x="37" y="431"/>
                    <a:pt x="52" y="428"/>
                  </a:cubicBezTo>
                  <a:cubicBezTo>
                    <a:pt x="55" y="440"/>
                    <a:pt x="59" y="452"/>
                    <a:pt x="64" y="463"/>
                  </a:cubicBezTo>
                  <a:cubicBezTo>
                    <a:pt x="69" y="475"/>
                    <a:pt x="74" y="486"/>
                    <a:pt x="80" y="497"/>
                  </a:cubicBezTo>
                  <a:cubicBezTo>
                    <a:pt x="68" y="505"/>
                    <a:pt x="56" y="513"/>
                    <a:pt x="44" y="522"/>
                  </a:cubicBezTo>
                  <a:cubicBezTo>
                    <a:pt x="51" y="535"/>
                    <a:pt x="59" y="547"/>
                    <a:pt x="68" y="559"/>
                  </a:cubicBezTo>
                  <a:cubicBezTo>
                    <a:pt x="81" y="551"/>
                    <a:pt x="93" y="543"/>
                    <a:pt x="106" y="534"/>
                  </a:cubicBezTo>
                  <a:cubicBezTo>
                    <a:pt x="113" y="544"/>
                    <a:pt x="121" y="553"/>
                    <a:pt x="130" y="562"/>
                  </a:cubicBezTo>
                  <a:cubicBezTo>
                    <a:pt x="139" y="571"/>
                    <a:pt x="148" y="579"/>
                    <a:pt x="158" y="587"/>
                  </a:cubicBezTo>
                  <a:cubicBezTo>
                    <a:pt x="150" y="599"/>
                    <a:pt x="142" y="612"/>
                    <a:pt x="134" y="624"/>
                  </a:cubicBezTo>
                  <a:cubicBezTo>
                    <a:pt x="145" y="633"/>
                    <a:pt x="158" y="641"/>
                    <a:pt x="170" y="649"/>
                  </a:cubicBezTo>
                  <a:cubicBezTo>
                    <a:pt x="179" y="637"/>
                    <a:pt x="187" y="624"/>
                    <a:pt x="196" y="612"/>
                  </a:cubicBezTo>
                  <a:cubicBezTo>
                    <a:pt x="206" y="618"/>
                    <a:pt x="218" y="624"/>
                    <a:pt x="229" y="628"/>
                  </a:cubicBezTo>
                  <a:cubicBezTo>
                    <a:pt x="241" y="633"/>
                    <a:pt x="252" y="637"/>
                    <a:pt x="264" y="640"/>
                  </a:cubicBezTo>
                  <a:cubicBezTo>
                    <a:pt x="261" y="655"/>
                    <a:pt x="259" y="670"/>
                    <a:pt x="256" y="684"/>
                  </a:cubicBezTo>
                  <a:cubicBezTo>
                    <a:pt x="270" y="688"/>
                    <a:pt x="285" y="691"/>
                    <a:pt x="300" y="693"/>
                  </a:cubicBezTo>
                  <a:cubicBezTo>
                    <a:pt x="303" y="678"/>
                    <a:pt x="306" y="664"/>
                    <a:pt x="309" y="649"/>
                  </a:cubicBezTo>
                  <a:cubicBezTo>
                    <a:pt x="321" y="651"/>
                    <a:pt x="333" y="651"/>
                    <a:pt x="346" y="651"/>
                  </a:cubicBezTo>
                  <a:cubicBezTo>
                    <a:pt x="346" y="651"/>
                    <a:pt x="347" y="651"/>
                    <a:pt x="347" y="651"/>
                  </a:cubicBezTo>
                  <a:lnTo>
                    <a:pt x="347" y="606"/>
                  </a:lnTo>
                  <a:close/>
                </a:path>
              </a:pathLst>
            </a:custGeom>
            <a:solidFill>
              <a:srgbClr val="58C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50" name="Freeform 756"/>
            <p:cNvSpPr>
              <a:spLocks/>
            </p:cNvSpPr>
            <p:nvPr/>
          </p:nvSpPr>
          <p:spPr bwMode="auto">
            <a:xfrm>
              <a:off x="4003675" y="1698625"/>
              <a:ext cx="263525" cy="525463"/>
            </a:xfrm>
            <a:custGeom>
              <a:avLst/>
              <a:gdLst>
                <a:gd name="T0" fmla="*/ 100 w 100"/>
                <a:gd name="T1" fmla="*/ 174 h 199"/>
                <a:gd name="T2" fmla="*/ 99 w 100"/>
                <a:gd name="T3" fmla="*/ 174 h 199"/>
                <a:gd name="T4" fmla="*/ 25 w 100"/>
                <a:gd name="T5" fmla="*/ 100 h 199"/>
                <a:gd name="T6" fmla="*/ 99 w 100"/>
                <a:gd name="T7" fmla="*/ 26 h 199"/>
                <a:gd name="T8" fmla="*/ 100 w 100"/>
                <a:gd name="T9" fmla="*/ 26 h 199"/>
                <a:gd name="T10" fmla="*/ 100 w 100"/>
                <a:gd name="T11" fmla="*/ 1 h 199"/>
                <a:gd name="T12" fmla="*/ 99 w 100"/>
                <a:gd name="T13" fmla="*/ 0 h 199"/>
                <a:gd name="T14" fmla="*/ 0 w 100"/>
                <a:gd name="T15" fmla="*/ 100 h 199"/>
                <a:gd name="T16" fmla="*/ 99 w 100"/>
                <a:gd name="T17" fmla="*/ 199 h 199"/>
                <a:gd name="T18" fmla="*/ 100 w 100"/>
                <a:gd name="T19" fmla="*/ 199 h 199"/>
                <a:gd name="T20" fmla="*/ 100 w 100"/>
                <a:gd name="T21" fmla="*/ 17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" h="199">
                  <a:moveTo>
                    <a:pt x="100" y="174"/>
                  </a:moveTo>
                  <a:cubicBezTo>
                    <a:pt x="100" y="174"/>
                    <a:pt x="99" y="174"/>
                    <a:pt x="99" y="174"/>
                  </a:cubicBezTo>
                  <a:cubicBezTo>
                    <a:pt x="58" y="174"/>
                    <a:pt x="25" y="140"/>
                    <a:pt x="25" y="100"/>
                  </a:cubicBezTo>
                  <a:cubicBezTo>
                    <a:pt x="25" y="59"/>
                    <a:pt x="58" y="26"/>
                    <a:pt x="99" y="26"/>
                  </a:cubicBezTo>
                  <a:cubicBezTo>
                    <a:pt x="99" y="26"/>
                    <a:pt x="100" y="26"/>
                    <a:pt x="100" y="26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99" y="0"/>
                    <a:pt x="99" y="0"/>
                  </a:cubicBezTo>
                  <a:cubicBezTo>
                    <a:pt x="44" y="0"/>
                    <a:pt x="0" y="45"/>
                    <a:pt x="0" y="100"/>
                  </a:cubicBezTo>
                  <a:cubicBezTo>
                    <a:pt x="0" y="154"/>
                    <a:pt x="44" y="199"/>
                    <a:pt x="99" y="199"/>
                  </a:cubicBezTo>
                  <a:cubicBezTo>
                    <a:pt x="99" y="199"/>
                    <a:pt x="100" y="199"/>
                    <a:pt x="100" y="199"/>
                  </a:cubicBezTo>
                  <a:lnTo>
                    <a:pt x="100" y="174"/>
                  </a:lnTo>
                  <a:close/>
                </a:path>
              </a:pathLst>
            </a:custGeom>
            <a:solidFill>
              <a:srgbClr val="58C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51" name="Freeform 757"/>
            <p:cNvSpPr>
              <a:spLocks/>
            </p:cNvSpPr>
            <p:nvPr/>
          </p:nvSpPr>
          <p:spPr bwMode="auto">
            <a:xfrm>
              <a:off x="4264025" y="1046163"/>
              <a:ext cx="915988" cy="1831975"/>
            </a:xfrm>
            <a:custGeom>
              <a:avLst/>
              <a:gdLst>
                <a:gd name="T0" fmla="*/ 305 w 346"/>
                <a:gd name="T1" fmla="*/ 347 h 693"/>
                <a:gd name="T2" fmla="*/ 302 w 346"/>
                <a:gd name="T3" fmla="*/ 309 h 693"/>
                <a:gd name="T4" fmla="*/ 346 w 346"/>
                <a:gd name="T5" fmla="*/ 300 h 693"/>
                <a:gd name="T6" fmla="*/ 337 w 346"/>
                <a:gd name="T7" fmla="*/ 257 h 693"/>
                <a:gd name="T8" fmla="*/ 294 w 346"/>
                <a:gd name="T9" fmla="*/ 265 h 693"/>
                <a:gd name="T10" fmla="*/ 282 w 346"/>
                <a:gd name="T11" fmla="*/ 230 h 693"/>
                <a:gd name="T12" fmla="*/ 265 w 346"/>
                <a:gd name="T13" fmla="*/ 197 h 693"/>
                <a:gd name="T14" fmla="*/ 302 w 346"/>
                <a:gd name="T15" fmla="*/ 171 h 693"/>
                <a:gd name="T16" fmla="*/ 277 w 346"/>
                <a:gd name="T17" fmla="*/ 135 h 693"/>
                <a:gd name="T18" fmla="*/ 240 w 346"/>
                <a:gd name="T19" fmla="*/ 159 h 693"/>
                <a:gd name="T20" fmla="*/ 215 w 346"/>
                <a:gd name="T21" fmla="*/ 131 h 693"/>
                <a:gd name="T22" fmla="*/ 188 w 346"/>
                <a:gd name="T23" fmla="*/ 106 h 693"/>
                <a:gd name="T24" fmla="*/ 212 w 346"/>
                <a:gd name="T25" fmla="*/ 69 h 693"/>
                <a:gd name="T26" fmla="*/ 175 w 346"/>
                <a:gd name="T27" fmla="*/ 44 h 693"/>
                <a:gd name="T28" fmla="*/ 150 w 346"/>
                <a:gd name="T29" fmla="*/ 81 h 693"/>
                <a:gd name="T30" fmla="*/ 116 w 346"/>
                <a:gd name="T31" fmla="*/ 65 h 693"/>
                <a:gd name="T32" fmla="*/ 81 w 346"/>
                <a:gd name="T33" fmla="*/ 53 h 693"/>
                <a:gd name="T34" fmla="*/ 89 w 346"/>
                <a:gd name="T35" fmla="*/ 9 h 693"/>
                <a:gd name="T36" fmla="*/ 46 w 346"/>
                <a:gd name="T37" fmla="*/ 0 h 693"/>
                <a:gd name="T38" fmla="*/ 37 w 346"/>
                <a:gd name="T39" fmla="*/ 44 h 693"/>
                <a:gd name="T40" fmla="*/ 0 w 346"/>
                <a:gd name="T41" fmla="*/ 42 h 693"/>
                <a:gd name="T42" fmla="*/ 0 w 346"/>
                <a:gd name="T43" fmla="*/ 87 h 693"/>
                <a:gd name="T44" fmla="*/ 99 w 346"/>
                <a:gd name="T45" fmla="*/ 107 h 693"/>
                <a:gd name="T46" fmla="*/ 183 w 346"/>
                <a:gd name="T47" fmla="*/ 163 h 693"/>
                <a:gd name="T48" fmla="*/ 240 w 346"/>
                <a:gd name="T49" fmla="*/ 247 h 693"/>
                <a:gd name="T50" fmla="*/ 260 w 346"/>
                <a:gd name="T51" fmla="*/ 347 h 693"/>
                <a:gd name="T52" fmla="*/ 240 w 346"/>
                <a:gd name="T53" fmla="*/ 446 h 693"/>
                <a:gd name="T54" fmla="*/ 183 w 346"/>
                <a:gd name="T55" fmla="*/ 530 h 693"/>
                <a:gd name="T56" fmla="*/ 99 w 346"/>
                <a:gd name="T57" fmla="*/ 587 h 693"/>
                <a:gd name="T58" fmla="*/ 0 w 346"/>
                <a:gd name="T59" fmla="*/ 606 h 693"/>
                <a:gd name="T60" fmla="*/ 0 w 346"/>
                <a:gd name="T61" fmla="*/ 651 h 693"/>
                <a:gd name="T62" fmla="*/ 37 w 346"/>
                <a:gd name="T63" fmla="*/ 649 h 693"/>
                <a:gd name="T64" fmla="*/ 46 w 346"/>
                <a:gd name="T65" fmla="*/ 693 h 693"/>
                <a:gd name="T66" fmla="*/ 89 w 346"/>
                <a:gd name="T67" fmla="*/ 684 h 693"/>
                <a:gd name="T68" fmla="*/ 81 w 346"/>
                <a:gd name="T69" fmla="*/ 640 h 693"/>
                <a:gd name="T70" fmla="*/ 116 w 346"/>
                <a:gd name="T71" fmla="*/ 628 h 693"/>
                <a:gd name="T72" fmla="*/ 150 w 346"/>
                <a:gd name="T73" fmla="*/ 612 h 693"/>
                <a:gd name="T74" fmla="*/ 175 w 346"/>
                <a:gd name="T75" fmla="*/ 649 h 693"/>
                <a:gd name="T76" fmla="*/ 212 w 346"/>
                <a:gd name="T77" fmla="*/ 624 h 693"/>
                <a:gd name="T78" fmla="*/ 188 w 346"/>
                <a:gd name="T79" fmla="*/ 587 h 693"/>
                <a:gd name="T80" fmla="*/ 215 w 346"/>
                <a:gd name="T81" fmla="*/ 562 h 693"/>
                <a:gd name="T82" fmla="*/ 240 w 346"/>
                <a:gd name="T83" fmla="*/ 534 h 693"/>
                <a:gd name="T84" fmla="*/ 277 w 346"/>
                <a:gd name="T85" fmla="*/ 559 h 693"/>
                <a:gd name="T86" fmla="*/ 302 w 346"/>
                <a:gd name="T87" fmla="*/ 522 h 693"/>
                <a:gd name="T88" fmla="*/ 265 w 346"/>
                <a:gd name="T89" fmla="*/ 497 h 693"/>
                <a:gd name="T90" fmla="*/ 282 w 346"/>
                <a:gd name="T91" fmla="*/ 463 h 693"/>
                <a:gd name="T92" fmla="*/ 294 w 346"/>
                <a:gd name="T93" fmla="*/ 428 h 693"/>
                <a:gd name="T94" fmla="*/ 337 w 346"/>
                <a:gd name="T95" fmla="*/ 436 h 693"/>
                <a:gd name="T96" fmla="*/ 346 w 346"/>
                <a:gd name="T97" fmla="*/ 393 h 693"/>
                <a:gd name="T98" fmla="*/ 302 w 346"/>
                <a:gd name="T99" fmla="*/ 384 h 693"/>
                <a:gd name="T100" fmla="*/ 305 w 346"/>
                <a:gd name="T101" fmla="*/ 347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6" h="693">
                  <a:moveTo>
                    <a:pt x="305" y="347"/>
                  </a:moveTo>
                  <a:cubicBezTo>
                    <a:pt x="305" y="334"/>
                    <a:pt x="304" y="322"/>
                    <a:pt x="302" y="309"/>
                  </a:cubicBezTo>
                  <a:cubicBezTo>
                    <a:pt x="317" y="307"/>
                    <a:pt x="332" y="304"/>
                    <a:pt x="346" y="300"/>
                  </a:cubicBezTo>
                  <a:cubicBezTo>
                    <a:pt x="344" y="286"/>
                    <a:pt x="341" y="271"/>
                    <a:pt x="337" y="257"/>
                  </a:cubicBezTo>
                  <a:cubicBezTo>
                    <a:pt x="323" y="259"/>
                    <a:pt x="308" y="262"/>
                    <a:pt x="294" y="265"/>
                  </a:cubicBezTo>
                  <a:cubicBezTo>
                    <a:pt x="290" y="253"/>
                    <a:pt x="286" y="241"/>
                    <a:pt x="282" y="230"/>
                  </a:cubicBezTo>
                  <a:cubicBezTo>
                    <a:pt x="277" y="218"/>
                    <a:pt x="271" y="207"/>
                    <a:pt x="265" y="197"/>
                  </a:cubicBezTo>
                  <a:cubicBezTo>
                    <a:pt x="278" y="188"/>
                    <a:pt x="290" y="180"/>
                    <a:pt x="302" y="171"/>
                  </a:cubicBezTo>
                  <a:cubicBezTo>
                    <a:pt x="295" y="159"/>
                    <a:pt x="286" y="146"/>
                    <a:pt x="277" y="135"/>
                  </a:cubicBezTo>
                  <a:cubicBezTo>
                    <a:pt x="265" y="143"/>
                    <a:pt x="252" y="151"/>
                    <a:pt x="240" y="159"/>
                  </a:cubicBezTo>
                  <a:cubicBezTo>
                    <a:pt x="232" y="149"/>
                    <a:pt x="224" y="140"/>
                    <a:pt x="215" y="131"/>
                  </a:cubicBezTo>
                  <a:cubicBezTo>
                    <a:pt x="207" y="122"/>
                    <a:pt x="197" y="114"/>
                    <a:pt x="188" y="106"/>
                  </a:cubicBezTo>
                  <a:cubicBezTo>
                    <a:pt x="196" y="94"/>
                    <a:pt x="204" y="82"/>
                    <a:pt x="212" y="69"/>
                  </a:cubicBezTo>
                  <a:cubicBezTo>
                    <a:pt x="200" y="60"/>
                    <a:pt x="188" y="52"/>
                    <a:pt x="175" y="44"/>
                  </a:cubicBezTo>
                  <a:cubicBezTo>
                    <a:pt x="167" y="57"/>
                    <a:pt x="158" y="69"/>
                    <a:pt x="150" y="81"/>
                  </a:cubicBezTo>
                  <a:cubicBezTo>
                    <a:pt x="139" y="75"/>
                    <a:pt x="128" y="70"/>
                    <a:pt x="116" y="65"/>
                  </a:cubicBezTo>
                  <a:cubicBezTo>
                    <a:pt x="105" y="60"/>
                    <a:pt x="93" y="56"/>
                    <a:pt x="81" y="53"/>
                  </a:cubicBezTo>
                  <a:cubicBezTo>
                    <a:pt x="84" y="38"/>
                    <a:pt x="87" y="24"/>
                    <a:pt x="89" y="9"/>
                  </a:cubicBezTo>
                  <a:cubicBezTo>
                    <a:pt x="75" y="5"/>
                    <a:pt x="61" y="2"/>
                    <a:pt x="46" y="0"/>
                  </a:cubicBezTo>
                  <a:cubicBezTo>
                    <a:pt x="43" y="15"/>
                    <a:pt x="40" y="29"/>
                    <a:pt x="37" y="44"/>
                  </a:cubicBezTo>
                  <a:cubicBezTo>
                    <a:pt x="25" y="43"/>
                    <a:pt x="12" y="42"/>
                    <a:pt x="0" y="42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34" y="87"/>
                    <a:pt x="68" y="94"/>
                    <a:pt x="99" y="107"/>
                  </a:cubicBezTo>
                  <a:cubicBezTo>
                    <a:pt x="131" y="120"/>
                    <a:pt x="159" y="139"/>
                    <a:pt x="183" y="163"/>
                  </a:cubicBezTo>
                  <a:cubicBezTo>
                    <a:pt x="208" y="187"/>
                    <a:pt x="227" y="216"/>
                    <a:pt x="240" y="247"/>
                  </a:cubicBezTo>
                  <a:cubicBezTo>
                    <a:pt x="253" y="279"/>
                    <a:pt x="260" y="312"/>
                    <a:pt x="260" y="347"/>
                  </a:cubicBezTo>
                  <a:cubicBezTo>
                    <a:pt x="260" y="381"/>
                    <a:pt x="253" y="415"/>
                    <a:pt x="240" y="446"/>
                  </a:cubicBezTo>
                  <a:cubicBezTo>
                    <a:pt x="227" y="477"/>
                    <a:pt x="208" y="506"/>
                    <a:pt x="183" y="530"/>
                  </a:cubicBezTo>
                  <a:cubicBezTo>
                    <a:pt x="159" y="554"/>
                    <a:pt x="131" y="574"/>
                    <a:pt x="99" y="587"/>
                  </a:cubicBezTo>
                  <a:cubicBezTo>
                    <a:pt x="68" y="600"/>
                    <a:pt x="34" y="606"/>
                    <a:pt x="0" y="606"/>
                  </a:cubicBezTo>
                  <a:cubicBezTo>
                    <a:pt x="0" y="651"/>
                    <a:pt x="0" y="651"/>
                    <a:pt x="0" y="651"/>
                  </a:cubicBezTo>
                  <a:cubicBezTo>
                    <a:pt x="12" y="651"/>
                    <a:pt x="25" y="651"/>
                    <a:pt x="37" y="649"/>
                  </a:cubicBezTo>
                  <a:cubicBezTo>
                    <a:pt x="40" y="664"/>
                    <a:pt x="43" y="678"/>
                    <a:pt x="46" y="693"/>
                  </a:cubicBezTo>
                  <a:cubicBezTo>
                    <a:pt x="61" y="691"/>
                    <a:pt x="75" y="688"/>
                    <a:pt x="89" y="684"/>
                  </a:cubicBezTo>
                  <a:cubicBezTo>
                    <a:pt x="87" y="670"/>
                    <a:pt x="84" y="655"/>
                    <a:pt x="81" y="640"/>
                  </a:cubicBezTo>
                  <a:cubicBezTo>
                    <a:pt x="93" y="637"/>
                    <a:pt x="105" y="633"/>
                    <a:pt x="116" y="628"/>
                  </a:cubicBezTo>
                  <a:cubicBezTo>
                    <a:pt x="128" y="624"/>
                    <a:pt x="139" y="618"/>
                    <a:pt x="150" y="612"/>
                  </a:cubicBezTo>
                  <a:cubicBezTo>
                    <a:pt x="158" y="624"/>
                    <a:pt x="167" y="637"/>
                    <a:pt x="175" y="649"/>
                  </a:cubicBezTo>
                  <a:cubicBezTo>
                    <a:pt x="188" y="641"/>
                    <a:pt x="200" y="633"/>
                    <a:pt x="212" y="624"/>
                  </a:cubicBezTo>
                  <a:cubicBezTo>
                    <a:pt x="204" y="612"/>
                    <a:pt x="196" y="599"/>
                    <a:pt x="188" y="587"/>
                  </a:cubicBezTo>
                  <a:cubicBezTo>
                    <a:pt x="197" y="579"/>
                    <a:pt x="207" y="571"/>
                    <a:pt x="215" y="562"/>
                  </a:cubicBezTo>
                  <a:cubicBezTo>
                    <a:pt x="224" y="553"/>
                    <a:pt x="232" y="544"/>
                    <a:pt x="240" y="534"/>
                  </a:cubicBezTo>
                  <a:cubicBezTo>
                    <a:pt x="252" y="543"/>
                    <a:pt x="265" y="551"/>
                    <a:pt x="277" y="559"/>
                  </a:cubicBezTo>
                  <a:cubicBezTo>
                    <a:pt x="286" y="547"/>
                    <a:pt x="295" y="535"/>
                    <a:pt x="302" y="522"/>
                  </a:cubicBezTo>
                  <a:cubicBezTo>
                    <a:pt x="290" y="513"/>
                    <a:pt x="278" y="505"/>
                    <a:pt x="265" y="497"/>
                  </a:cubicBezTo>
                  <a:cubicBezTo>
                    <a:pt x="271" y="486"/>
                    <a:pt x="277" y="475"/>
                    <a:pt x="282" y="463"/>
                  </a:cubicBezTo>
                  <a:cubicBezTo>
                    <a:pt x="286" y="452"/>
                    <a:pt x="290" y="440"/>
                    <a:pt x="294" y="428"/>
                  </a:cubicBezTo>
                  <a:cubicBezTo>
                    <a:pt x="308" y="431"/>
                    <a:pt x="323" y="434"/>
                    <a:pt x="337" y="436"/>
                  </a:cubicBezTo>
                  <a:cubicBezTo>
                    <a:pt x="341" y="422"/>
                    <a:pt x="344" y="407"/>
                    <a:pt x="346" y="393"/>
                  </a:cubicBezTo>
                  <a:cubicBezTo>
                    <a:pt x="332" y="390"/>
                    <a:pt x="317" y="387"/>
                    <a:pt x="302" y="384"/>
                  </a:cubicBezTo>
                  <a:cubicBezTo>
                    <a:pt x="304" y="371"/>
                    <a:pt x="305" y="359"/>
                    <a:pt x="305" y="347"/>
                  </a:cubicBezTo>
                  <a:close/>
                </a:path>
              </a:pathLst>
            </a:custGeom>
            <a:solidFill>
              <a:srgbClr val="58C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52" name="Freeform 758"/>
            <p:cNvSpPr>
              <a:spLocks/>
            </p:cNvSpPr>
            <p:nvPr/>
          </p:nvSpPr>
          <p:spPr bwMode="auto">
            <a:xfrm>
              <a:off x="4264025" y="1370013"/>
              <a:ext cx="590550" cy="1182688"/>
            </a:xfrm>
            <a:custGeom>
              <a:avLst/>
              <a:gdLst>
                <a:gd name="T0" fmla="*/ 0 w 223"/>
                <a:gd name="T1" fmla="*/ 0 h 447"/>
                <a:gd name="T2" fmla="*/ 0 w 223"/>
                <a:gd name="T3" fmla="*/ 45 h 447"/>
                <a:gd name="T4" fmla="*/ 178 w 223"/>
                <a:gd name="T5" fmla="*/ 224 h 447"/>
                <a:gd name="T6" fmla="*/ 0 w 223"/>
                <a:gd name="T7" fmla="*/ 402 h 447"/>
                <a:gd name="T8" fmla="*/ 0 w 223"/>
                <a:gd name="T9" fmla="*/ 447 h 447"/>
                <a:gd name="T10" fmla="*/ 223 w 223"/>
                <a:gd name="T11" fmla="*/ 224 h 447"/>
                <a:gd name="T12" fmla="*/ 0 w 223"/>
                <a:gd name="T13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447">
                  <a:moveTo>
                    <a:pt x="0" y="0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98" y="45"/>
                    <a:pt x="178" y="125"/>
                    <a:pt x="178" y="224"/>
                  </a:cubicBezTo>
                  <a:cubicBezTo>
                    <a:pt x="178" y="322"/>
                    <a:pt x="98" y="402"/>
                    <a:pt x="0" y="402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123" y="447"/>
                    <a:pt x="223" y="347"/>
                    <a:pt x="223" y="224"/>
                  </a:cubicBezTo>
                  <a:cubicBezTo>
                    <a:pt x="223" y="101"/>
                    <a:pt x="123" y="0"/>
                    <a:pt x="0" y="0"/>
                  </a:cubicBezTo>
                  <a:close/>
                </a:path>
              </a:pathLst>
            </a:custGeom>
            <a:solidFill>
              <a:srgbClr val="58C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53" name="Freeform 759"/>
            <p:cNvSpPr>
              <a:spLocks/>
            </p:cNvSpPr>
            <p:nvPr/>
          </p:nvSpPr>
          <p:spPr bwMode="auto">
            <a:xfrm>
              <a:off x="4264025" y="1698625"/>
              <a:ext cx="261938" cy="525463"/>
            </a:xfrm>
            <a:custGeom>
              <a:avLst/>
              <a:gdLst>
                <a:gd name="T0" fmla="*/ 0 w 99"/>
                <a:gd name="T1" fmla="*/ 0 h 199"/>
                <a:gd name="T2" fmla="*/ 0 w 99"/>
                <a:gd name="T3" fmla="*/ 26 h 199"/>
                <a:gd name="T4" fmla="*/ 74 w 99"/>
                <a:gd name="T5" fmla="*/ 100 h 199"/>
                <a:gd name="T6" fmla="*/ 0 w 99"/>
                <a:gd name="T7" fmla="*/ 174 h 199"/>
                <a:gd name="T8" fmla="*/ 0 w 99"/>
                <a:gd name="T9" fmla="*/ 199 h 199"/>
                <a:gd name="T10" fmla="*/ 99 w 99"/>
                <a:gd name="T11" fmla="*/ 100 h 199"/>
                <a:gd name="T12" fmla="*/ 0 w 99"/>
                <a:gd name="T13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199">
                  <a:moveTo>
                    <a:pt x="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1" y="26"/>
                    <a:pt x="74" y="59"/>
                    <a:pt x="74" y="100"/>
                  </a:cubicBezTo>
                  <a:cubicBezTo>
                    <a:pt x="74" y="140"/>
                    <a:pt x="41" y="174"/>
                    <a:pt x="0" y="174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54" y="199"/>
                    <a:pt x="99" y="154"/>
                    <a:pt x="99" y="100"/>
                  </a:cubicBezTo>
                  <a:cubicBezTo>
                    <a:pt x="99" y="45"/>
                    <a:pt x="54" y="0"/>
                    <a:pt x="0" y="0"/>
                  </a:cubicBezTo>
                  <a:close/>
                </a:path>
              </a:pathLst>
            </a:custGeom>
            <a:solidFill>
              <a:srgbClr val="509D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61" name="Oval 767"/>
            <p:cNvSpPr>
              <a:spLocks noChangeArrowheads="1"/>
            </p:cNvSpPr>
            <p:nvPr/>
          </p:nvSpPr>
          <p:spPr bwMode="auto">
            <a:xfrm>
              <a:off x="3836988" y="1535113"/>
              <a:ext cx="855663" cy="855663"/>
            </a:xfrm>
            <a:prstGeom prst="ellipse">
              <a:avLst/>
            </a:prstGeom>
            <a:solidFill>
              <a:srgbClr val="2A3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62" name="Freeform 768"/>
            <p:cNvSpPr>
              <a:spLocks noEditPoints="1"/>
            </p:cNvSpPr>
            <p:nvPr/>
          </p:nvSpPr>
          <p:spPr bwMode="auto">
            <a:xfrm>
              <a:off x="3941763" y="1862138"/>
              <a:ext cx="66675" cy="100013"/>
            </a:xfrm>
            <a:custGeom>
              <a:avLst/>
              <a:gdLst>
                <a:gd name="T0" fmla="*/ 0 w 25"/>
                <a:gd name="T1" fmla="*/ 38 h 38"/>
                <a:gd name="T2" fmla="*/ 0 w 25"/>
                <a:gd name="T3" fmla="*/ 0 h 38"/>
                <a:gd name="T4" fmla="*/ 10 w 25"/>
                <a:gd name="T5" fmla="*/ 0 h 38"/>
                <a:gd name="T6" fmla="*/ 16 w 25"/>
                <a:gd name="T7" fmla="*/ 1 h 38"/>
                <a:gd name="T8" fmla="*/ 21 w 25"/>
                <a:gd name="T9" fmla="*/ 4 h 38"/>
                <a:gd name="T10" fmla="*/ 24 w 25"/>
                <a:gd name="T11" fmla="*/ 9 h 38"/>
                <a:gd name="T12" fmla="*/ 25 w 25"/>
                <a:gd name="T13" fmla="*/ 16 h 38"/>
                <a:gd name="T14" fmla="*/ 25 w 25"/>
                <a:gd name="T15" fmla="*/ 22 h 38"/>
                <a:gd name="T16" fmla="*/ 24 w 25"/>
                <a:gd name="T17" fmla="*/ 29 h 38"/>
                <a:gd name="T18" fmla="*/ 21 w 25"/>
                <a:gd name="T19" fmla="*/ 34 h 38"/>
                <a:gd name="T20" fmla="*/ 16 w 25"/>
                <a:gd name="T21" fmla="*/ 37 h 38"/>
                <a:gd name="T22" fmla="*/ 10 w 25"/>
                <a:gd name="T23" fmla="*/ 38 h 38"/>
                <a:gd name="T24" fmla="*/ 0 w 25"/>
                <a:gd name="T25" fmla="*/ 38 h 38"/>
                <a:gd name="T26" fmla="*/ 8 w 25"/>
                <a:gd name="T27" fmla="*/ 6 h 38"/>
                <a:gd name="T28" fmla="*/ 8 w 25"/>
                <a:gd name="T29" fmla="*/ 32 h 38"/>
                <a:gd name="T30" fmla="*/ 10 w 25"/>
                <a:gd name="T31" fmla="*/ 32 h 38"/>
                <a:gd name="T32" fmla="*/ 14 w 25"/>
                <a:gd name="T33" fmla="*/ 31 h 38"/>
                <a:gd name="T34" fmla="*/ 16 w 25"/>
                <a:gd name="T35" fmla="*/ 29 h 38"/>
                <a:gd name="T36" fmla="*/ 17 w 25"/>
                <a:gd name="T37" fmla="*/ 26 h 38"/>
                <a:gd name="T38" fmla="*/ 17 w 25"/>
                <a:gd name="T39" fmla="*/ 22 h 38"/>
                <a:gd name="T40" fmla="*/ 17 w 25"/>
                <a:gd name="T41" fmla="*/ 16 h 38"/>
                <a:gd name="T42" fmla="*/ 17 w 25"/>
                <a:gd name="T43" fmla="*/ 12 h 38"/>
                <a:gd name="T44" fmla="*/ 16 w 25"/>
                <a:gd name="T45" fmla="*/ 9 h 38"/>
                <a:gd name="T46" fmla="*/ 14 w 25"/>
                <a:gd name="T47" fmla="*/ 7 h 38"/>
                <a:gd name="T48" fmla="*/ 10 w 25"/>
                <a:gd name="T49" fmla="*/ 6 h 38"/>
                <a:gd name="T50" fmla="*/ 8 w 25"/>
                <a:gd name="T51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" h="38">
                  <a:moveTo>
                    <a:pt x="0" y="3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0"/>
                    <a:pt x="16" y="1"/>
                  </a:cubicBezTo>
                  <a:cubicBezTo>
                    <a:pt x="18" y="2"/>
                    <a:pt x="20" y="3"/>
                    <a:pt x="21" y="4"/>
                  </a:cubicBezTo>
                  <a:cubicBezTo>
                    <a:pt x="22" y="6"/>
                    <a:pt x="23" y="7"/>
                    <a:pt x="24" y="9"/>
                  </a:cubicBezTo>
                  <a:cubicBezTo>
                    <a:pt x="25" y="11"/>
                    <a:pt x="25" y="13"/>
                    <a:pt x="25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4"/>
                    <a:pt x="25" y="27"/>
                    <a:pt x="24" y="29"/>
                  </a:cubicBezTo>
                  <a:cubicBezTo>
                    <a:pt x="23" y="31"/>
                    <a:pt x="22" y="32"/>
                    <a:pt x="21" y="34"/>
                  </a:cubicBezTo>
                  <a:cubicBezTo>
                    <a:pt x="20" y="35"/>
                    <a:pt x="18" y="36"/>
                    <a:pt x="16" y="37"/>
                  </a:cubicBezTo>
                  <a:cubicBezTo>
                    <a:pt x="15" y="38"/>
                    <a:pt x="12" y="38"/>
                    <a:pt x="10" y="38"/>
                  </a:cubicBezTo>
                  <a:lnTo>
                    <a:pt x="0" y="38"/>
                  </a:lnTo>
                  <a:close/>
                  <a:moveTo>
                    <a:pt x="8" y="6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2" y="32"/>
                    <a:pt x="13" y="31"/>
                    <a:pt x="14" y="31"/>
                  </a:cubicBezTo>
                  <a:cubicBezTo>
                    <a:pt x="15" y="31"/>
                    <a:pt x="15" y="30"/>
                    <a:pt x="16" y="29"/>
                  </a:cubicBezTo>
                  <a:cubicBezTo>
                    <a:pt x="16" y="29"/>
                    <a:pt x="17" y="28"/>
                    <a:pt x="17" y="26"/>
                  </a:cubicBezTo>
                  <a:cubicBezTo>
                    <a:pt x="17" y="25"/>
                    <a:pt x="17" y="24"/>
                    <a:pt x="17" y="22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4"/>
                    <a:pt x="17" y="13"/>
                    <a:pt x="17" y="12"/>
                  </a:cubicBezTo>
                  <a:cubicBezTo>
                    <a:pt x="17" y="10"/>
                    <a:pt x="16" y="9"/>
                    <a:pt x="16" y="9"/>
                  </a:cubicBezTo>
                  <a:cubicBezTo>
                    <a:pt x="15" y="8"/>
                    <a:pt x="15" y="7"/>
                    <a:pt x="14" y="7"/>
                  </a:cubicBezTo>
                  <a:cubicBezTo>
                    <a:pt x="13" y="7"/>
                    <a:pt x="12" y="6"/>
                    <a:pt x="10" y="6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63" name="Freeform 769"/>
            <p:cNvSpPr>
              <a:spLocks noEditPoints="1"/>
            </p:cNvSpPr>
            <p:nvPr/>
          </p:nvSpPr>
          <p:spPr bwMode="auto">
            <a:xfrm>
              <a:off x="4021138" y="1858963"/>
              <a:ext cx="71438" cy="103188"/>
            </a:xfrm>
            <a:custGeom>
              <a:avLst/>
              <a:gdLst>
                <a:gd name="T0" fmla="*/ 27 w 27"/>
                <a:gd name="T1" fmla="*/ 23 h 39"/>
                <a:gd name="T2" fmla="*/ 26 w 27"/>
                <a:gd name="T3" fmla="*/ 30 h 39"/>
                <a:gd name="T4" fmla="*/ 23 w 27"/>
                <a:gd name="T5" fmla="*/ 35 h 39"/>
                <a:gd name="T6" fmla="*/ 19 w 27"/>
                <a:gd name="T7" fmla="*/ 38 h 39"/>
                <a:gd name="T8" fmla="*/ 14 w 27"/>
                <a:gd name="T9" fmla="*/ 39 h 39"/>
                <a:gd name="T10" fmla="*/ 8 w 27"/>
                <a:gd name="T11" fmla="*/ 38 h 39"/>
                <a:gd name="T12" fmla="*/ 4 w 27"/>
                <a:gd name="T13" fmla="*/ 35 h 39"/>
                <a:gd name="T14" fmla="*/ 1 w 27"/>
                <a:gd name="T15" fmla="*/ 30 h 39"/>
                <a:gd name="T16" fmla="*/ 0 w 27"/>
                <a:gd name="T17" fmla="*/ 23 h 39"/>
                <a:gd name="T18" fmla="*/ 0 w 27"/>
                <a:gd name="T19" fmla="*/ 17 h 39"/>
                <a:gd name="T20" fmla="*/ 1 w 27"/>
                <a:gd name="T21" fmla="*/ 10 h 39"/>
                <a:gd name="T22" fmla="*/ 4 w 27"/>
                <a:gd name="T23" fmla="*/ 5 h 39"/>
                <a:gd name="T24" fmla="*/ 8 w 27"/>
                <a:gd name="T25" fmla="*/ 1 h 39"/>
                <a:gd name="T26" fmla="*/ 14 w 27"/>
                <a:gd name="T27" fmla="*/ 0 h 39"/>
                <a:gd name="T28" fmla="*/ 19 w 27"/>
                <a:gd name="T29" fmla="*/ 1 h 39"/>
                <a:gd name="T30" fmla="*/ 23 w 27"/>
                <a:gd name="T31" fmla="*/ 5 h 39"/>
                <a:gd name="T32" fmla="*/ 26 w 27"/>
                <a:gd name="T33" fmla="*/ 10 h 39"/>
                <a:gd name="T34" fmla="*/ 27 w 27"/>
                <a:gd name="T35" fmla="*/ 17 h 39"/>
                <a:gd name="T36" fmla="*/ 27 w 27"/>
                <a:gd name="T37" fmla="*/ 23 h 39"/>
                <a:gd name="T38" fmla="*/ 20 w 27"/>
                <a:gd name="T39" fmla="*/ 17 h 39"/>
                <a:gd name="T40" fmla="*/ 19 w 27"/>
                <a:gd name="T41" fmla="*/ 12 h 39"/>
                <a:gd name="T42" fmla="*/ 18 w 27"/>
                <a:gd name="T43" fmla="*/ 9 h 39"/>
                <a:gd name="T44" fmla="*/ 16 w 27"/>
                <a:gd name="T45" fmla="*/ 7 h 39"/>
                <a:gd name="T46" fmla="*/ 14 w 27"/>
                <a:gd name="T47" fmla="*/ 7 h 39"/>
                <a:gd name="T48" fmla="*/ 11 w 27"/>
                <a:gd name="T49" fmla="*/ 7 h 39"/>
                <a:gd name="T50" fmla="*/ 9 w 27"/>
                <a:gd name="T51" fmla="*/ 9 h 39"/>
                <a:gd name="T52" fmla="*/ 8 w 27"/>
                <a:gd name="T53" fmla="*/ 12 h 39"/>
                <a:gd name="T54" fmla="*/ 8 w 27"/>
                <a:gd name="T55" fmla="*/ 17 h 39"/>
                <a:gd name="T56" fmla="*/ 8 w 27"/>
                <a:gd name="T57" fmla="*/ 23 h 39"/>
                <a:gd name="T58" fmla="*/ 8 w 27"/>
                <a:gd name="T59" fmla="*/ 28 h 39"/>
                <a:gd name="T60" fmla="*/ 9 w 27"/>
                <a:gd name="T61" fmla="*/ 31 h 39"/>
                <a:gd name="T62" fmla="*/ 11 w 27"/>
                <a:gd name="T63" fmla="*/ 33 h 39"/>
                <a:gd name="T64" fmla="*/ 14 w 27"/>
                <a:gd name="T65" fmla="*/ 33 h 39"/>
                <a:gd name="T66" fmla="*/ 16 w 27"/>
                <a:gd name="T67" fmla="*/ 33 h 39"/>
                <a:gd name="T68" fmla="*/ 18 w 27"/>
                <a:gd name="T69" fmla="*/ 31 h 39"/>
                <a:gd name="T70" fmla="*/ 19 w 27"/>
                <a:gd name="T71" fmla="*/ 28 h 39"/>
                <a:gd name="T72" fmla="*/ 20 w 27"/>
                <a:gd name="T73" fmla="*/ 23 h 39"/>
                <a:gd name="T74" fmla="*/ 20 w 27"/>
                <a:gd name="T75" fmla="*/ 1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" h="39">
                  <a:moveTo>
                    <a:pt x="27" y="23"/>
                  </a:moveTo>
                  <a:cubicBezTo>
                    <a:pt x="27" y="26"/>
                    <a:pt x="27" y="28"/>
                    <a:pt x="26" y="30"/>
                  </a:cubicBezTo>
                  <a:cubicBezTo>
                    <a:pt x="26" y="32"/>
                    <a:pt x="25" y="34"/>
                    <a:pt x="23" y="35"/>
                  </a:cubicBezTo>
                  <a:cubicBezTo>
                    <a:pt x="22" y="37"/>
                    <a:pt x="21" y="38"/>
                    <a:pt x="19" y="38"/>
                  </a:cubicBezTo>
                  <a:cubicBezTo>
                    <a:pt x="17" y="39"/>
                    <a:pt x="16" y="39"/>
                    <a:pt x="14" y="39"/>
                  </a:cubicBezTo>
                  <a:cubicBezTo>
                    <a:pt x="12" y="39"/>
                    <a:pt x="10" y="39"/>
                    <a:pt x="8" y="38"/>
                  </a:cubicBezTo>
                  <a:cubicBezTo>
                    <a:pt x="6" y="38"/>
                    <a:pt x="5" y="37"/>
                    <a:pt x="4" y="35"/>
                  </a:cubicBezTo>
                  <a:cubicBezTo>
                    <a:pt x="2" y="34"/>
                    <a:pt x="2" y="32"/>
                    <a:pt x="1" y="30"/>
                  </a:cubicBezTo>
                  <a:cubicBezTo>
                    <a:pt x="0" y="28"/>
                    <a:pt x="0" y="26"/>
                    <a:pt x="0" y="2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4"/>
                    <a:pt x="0" y="12"/>
                    <a:pt x="1" y="10"/>
                  </a:cubicBezTo>
                  <a:cubicBezTo>
                    <a:pt x="1" y="8"/>
                    <a:pt x="2" y="6"/>
                    <a:pt x="4" y="5"/>
                  </a:cubicBezTo>
                  <a:cubicBezTo>
                    <a:pt x="5" y="3"/>
                    <a:pt x="6" y="2"/>
                    <a:pt x="8" y="1"/>
                  </a:cubicBezTo>
                  <a:cubicBezTo>
                    <a:pt x="10" y="1"/>
                    <a:pt x="12" y="0"/>
                    <a:pt x="14" y="0"/>
                  </a:cubicBezTo>
                  <a:cubicBezTo>
                    <a:pt x="16" y="0"/>
                    <a:pt x="17" y="1"/>
                    <a:pt x="19" y="1"/>
                  </a:cubicBezTo>
                  <a:cubicBezTo>
                    <a:pt x="21" y="2"/>
                    <a:pt x="22" y="3"/>
                    <a:pt x="23" y="5"/>
                  </a:cubicBezTo>
                  <a:cubicBezTo>
                    <a:pt x="25" y="6"/>
                    <a:pt x="26" y="8"/>
                    <a:pt x="26" y="10"/>
                  </a:cubicBezTo>
                  <a:cubicBezTo>
                    <a:pt x="27" y="12"/>
                    <a:pt x="27" y="14"/>
                    <a:pt x="27" y="17"/>
                  </a:cubicBezTo>
                  <a:lnTo>
                    <a:pt x="27" y="23"/>
                  </a:lnTo>
                  <a:close/>
                  <a:moveTo>
                    <a:pt x="20" y="17"/>
                  </a:moveTo>
                  <a:cubicBezTo>
                    <a:pt x="20" y="15"/>
                    <a:pt x="19" y="14"/>
                    <a:pt x="19" y="12"/>
                  </a:cubicBezTo>
                  <a:cubicBezTo>
                    <a:pt x="19" y="11"/>
                    <a:pt x="19" y="10"/>
                    <a:pt x="18" y="9"/>
                  </a:cubicBezTo>
                  <a:cubicBezTo>
                    <a:pt x="18" y="8"/>
                    <a:pt x="17" y="8"/>
                    <a:pt x="16" y="7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3" y="7"/>
                    <a:pt x="12" y="7"/>
                    <a:pt x="11" y="7"/>
                  </a:cubicBezTo>
                  <a:cubicBezTo>
                    <a:pt x="10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7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7"/>
                    <a:pt x="8" y="28"/>
                  </a:cubicBezTo>
                  <a:cubicBezTo>
                    <a:pt x="8" y="29"/>
                    <a:pt x="9" y="30"/>
                    <a:pt x="9" y="31"/>
                  </a:cubicBezTo>
                  <a:cubicBezTo>
                    <a:pt x="10" y="32"/>
                    <a:pt x="10" y="32"/>
                    <a:pt x="11" y="33"/>
                  </a:cubicBezTo>
                  <a:cubicBezTo>
                    <a:pt x="12" y="33"/>
                    <a:pt x="13" y="33"/>
                    <a:pt x="14" y="33"/>
                  </a:cubicBezTo>
                  <a:cubicBezTo>
                    <a:pt x="15" y="33"/>
                    <a:pt x="15" y="33"/>
                    <a:pt x="16" y="33"/>
                  </a:cubicBezTo>
                  <a:cubicBezTo>
                    <a:pt x="17" y="32"/>
                    <a:pt x="18" y="32"/>
                    <a:pt x="18" y="31"/>
                  </a:cubicBezTo>
                  <a:cubicBezTo>
                    <a:pt x="19" y="30"/>
                    <a:pt x="19" y="29"/>
                    <a:pt x="19" y="28"/>
                  </a:cubicBezTo>
                  <a:cubicBezTo>
                    <a:pt x="19" y="27"/>
                    <a:pt x="20" y="25"/>
                    <a:pt x="20" y="23"/>
                  </a:cubicBezTo>
                  <a:lnTo>
                    <a:pt x="20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64" name="Freeform 770"/>
            <p:cNvSpPr>
              <a:spLocks/>
            </p:cNvSpPr>
            <p:nvPr/>
          </p:nvSpPr>
          <p:spPr bwMode="auto">
            <a:xfrm>
              <a:off x="4106863" y="1858963"/>
              <a:ext cx="71438" cy="103188"/>
            </a:xfrm>
            <a:custGeom>
              <a:avLst/>
              <a:gdLst>
                <a:gd name="T0" fmla="*/ 27 w 27"/>
                <a:gd name="T1" fmla="*/ 26 h 39"/>
                <a:gd name="T2" fmla="*/ 23 w 27"/>
                <a:gd name="T3" fmla="*/ 36 h 39"/>
                <a:gd name="T4" fmla="*/ 13 w 27"/>
                <a:gd name="T5" fmla="*/ 39 h 39"/>
                <a:gd name="T6" fmla="*/ 8 w 27"/>
                <a:gd name="T7" fmla="*/ 38 h 39"/>
                <a:gd name="T8" fmla="*/ 4 w 27"/>
                <a:gd name="T9" fmla="*/ 35 h 39"/>
                <a:gd name="T10" fmla="*/ 1 w 27"/>
                <a:gd name="T11" fmla="*/ 30 h 39"/>
                <a:gd name="T12" fmla="*/ 0 w 27"/>
                <a:gd name="T13" fmla="*/ 23 h 39"/>
                <a:gd name="T14" fmla="*/ 0 w 27"/>
                <a:gd name="T15" fmla="*/ 17 h 39"/>
                <a:gd name="T16" fmla="*/ 1 w 27"/>
                <a:gd name="T17" fmla="*/ 10 h 39"/>
                <a:gd name="T18" fmla="*/ 4 w 27"/>
                <a:gd name="T19" fmla="*/ 5 h 39"/>
                <a:gd name="T20" fmla="*/ 8 w 27"/>
                <a:gd name="T21" fmla="*/ 1 h 39"/>
                <a:gd name="T22" fmla="*/ 13 w 27"/>
                <a:gd name="T23" fmla="*/ 0 h 39"/>
                <a:gd name="T24" fmla="*/ 23 w 27"/>
                <a:gd name="T25" fmla="*/ 4 h 39"/>
                <a:gd name="T26" fmla="*/ 27 w 27"/>
                <a:gd name="T27" fmla="*/ 14 h 39"/>
                <a:gd name="T28" fmla="*/ 19 w 27"/>
                <a:gd name="T29" fmla="*/ 14 h 39"/>
                <a:gd name="T30" fmla="*/ 19 w 27"/>
                <a:gd name="T31" fmla="*/ 10 h 39"/>
                <a:gd name="T32" fmla="*/ 18 w 27"/>
                <a:gd name="T33" fmla="*/ 8 h 39"/>
                <a:gd name="T34" fmla="*/ 16 w 27"/>
                <a:gd name="T35" fmla="*/ 7 h 39"/>
                <a:gd name="T36" fmla="*/ 13 w 27"/>
                <a:gd name="T37" fmla="*/ 7 h 39"/>
                <a:gd name="T38" fmla="*/ 11 w 27"/>
                <a:gd name="T39" fmla="*/ 7 h 39"/>
                <a:gd name="T40" fmla="*/ 9 w 27"/>
                <a:gd name="T41" fmla="*/ 9 h 39"/>
                <a:gd name="T42" fmla="*/ 8 w 27"/>
                <a:gd name="T43" fmla="*/ 12 h 39"/>
                <a:gd name="T44" fmla="*/ 8 w 27"/>
                <a:gd name="T45" fmla="*/ 17 h 39"/>
                <a:gd name="T46" fmla="*/ 8 w 27"/>
                <a:gd name="T47" fmla="*/ 23 h 39"/>
                <a:gd name="T48" fmla="*/ 8 w 27"/>
                <a:gd name="T49" fmla="*/ 28 h 39"/>
                <a:gd name="T50" fmla="*/ 9 w 27"/>
                <a:gd name="T51" fmla="*/ 31 h 39"/>
                <a:gd name="T52" fmla="*/ 11 w 27"/>
                <a:gd name="T53" fmla="*/ 33 h 39"/>
                <a:gd name="T54" fmla="*/ 13 w 27"/>
                <a:gd name="T55" fmla="*/ 33 h 39"/>
                <a:gd name="T56" fmla="*/ 16 w 27"/>
                <a:gd name="T57" fmla="*/ 33 h 39"/>
                <a:gd name="T58" fmla="*/ 17 w 27"/>
                <a:gd name="T59" fmla="*/ 32 h 39"/>
                <a:gd name="T60" fmla="*/ 18 w 27"/>
                <a:gd name="T61" fmla="*/ 30 h 39"/>
                <a:gd name="T62" fmla="*/ 19 w 27"/>
                <a:gd name="T63" fmla="*/ 26 h 39"/>
                <a:gd name="T64" fmla="*/ 27 w 27"/>
                <a:gd name="T65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" h="39">
                  <a:moveTo>
                    <a:pt x="27" y="26"/>
                  </a:moveTo>
                  <a:cubicBezTo>
                    <a:pt x="26" y="31"/>
                    <a:pt x="25" y="34"/>
                    <a:pt x="23" y="36"/>
                  </a:cubicBezTo>
                  <a:cubicBezTo>
                    <a:pt x="21" y="38"/>
                    <a:pt x="17" y="39"/>
                    <a:pt x="13" y="39"/>
                  </a:cubicBezTo>
                  <a:cubicBezTo>
                    <a:pt x="11" y="39"/>
                    <a:pt x="9" y="39"/>
                    <a:pt x="8" y="38"/>
                  </a:cubicBezTo>
                  <a:cubicBezTo>
                    <a:pt x="6" y="38"/>
                    <a:pt x="5" y="37"/>
                    <a:pt x="4" y="35"/>
                  </a:cubicBezTo>
                  <a:cubicBezTo>
                    <a:pt x="2" y="34"/>
                    <a:pt x="2" y="32"/>
                    <a:pt x="1" y="30"/>
                  </a:cubicBezTo>
                  <a:cubicBezTo>
                    <a:pt x="0" y="28"/>
                    <a:pt x="0" y="26"/>
                    <a:pt x="0" y="2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4"/>
                    <a:pt x="0" y="12"/>
                    <a:pt x="1" y="10"/>
                  </a:cubicBezTo>
                  <a:cubicBezTo>
                    <a:pt x="2" y="8"/>
                    <a:pt x="2" y="6"/>
                    <a:pt x="4" y="5"/>
                  </a:cubicBezTo>
                  <a:cubicBezTo>
                    <a:pt x="5" y="3"/>
                    <a:pt x="6" y="2"/>
                    <a:pt x="8" y="1"/>
                  </a:cubicBezTo>
                  <a:cubicBezTo>
                    <a:pt x="10" y="1"/>
                    <a:pt x="11" y="0"/>
                    <a:pt x="13" y="0"/>
                  </a:cubicBezTo>
                  <a:cubicBezTo>
                    <a:pt x="18" y="0"/>
                    <a:pt x="21" y="2"/>
                    <a:pt x="23" y="4"/>
                  </a:cubicBezTo>
                  <a:cubicBezTo>
                    <a:pt x="25" y="6"/>
                    <a:pt x="26" y="10"/>
                    <a:pt x="27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2"/>
                    <a:pt x="19" y="11"/>
                    <a:pt x="19" y="10"/>
                  </a:cubicBezTo>
                  <a:cubicBezTo>
                    <a:pt x="18" y="10"/>
                    <a:pt x="18" y="9"/>
                    <a:pt x="18" y="8"/>
                  </a:cubicBezTo>
                  <a:cubicBezTo>
                    <a:pt x="17" y="8"/>
                    <a:pt x="17" y="7"/>
                    <a:pt x="16" y="7"/>
                  </a:cubicBezTo>
                  <a:cubicBezTo>
                    <a:pt x="15" y="7"/>
                    <a:pt x="14" y="7"/>
                    <a:pt x="13" y="7"/>
                  </a:cubicBezTo>
                  <a:cubicBezTo>
                    <a:pt x="12" y="7"/>
                    <a:pt x="12" y="7"/>
                    <a:pt x="11" y="7"/>
                  </a:cubicBezTo>
                  <a:cubicBezTo>
                    <a:pt x="10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3"/>
                    <a:pt x="8" y="15"/>
                    <a:pt x="8" y="17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8" y="28"/>
                  </a:cubicBezTo>
                  <a:cubicBezTo>
                    <a:pt x="8" y="29"/>
                    <a:pt x="9" y="30"/>
                    <a:pt x="9" y="31"/>
                  </a:cubicBezTo>
                  <a:cubicBezTo>
                    <a:pt x="9" y="32"/>
                    <a:pt x="10" y="32"/>
                    <a:pt x="11" y="33"/>
                  </a:cubicBezTo>
                  <a:cubicBezTo>
                    <a:pt x="11" y="33"/>
                    <a:pt x="12" y="33"/>
                    <a:pt x="13" y="33"/>
                  </a:cubicBezTo>
                  <a:cubicBezTo>
                    <a:pt x="14" y="33"/>
                    <a:pt x="15" y="33"/>
                    <a:pt x="16" y="33"/>
                  </a:cubicBezTo>
                  <a:cubicBezTo>
                    <a:pt x="16" y="33"/>
                    <a:pt x="17" y="32"/>
                    <a:pt x="17" y="32"/>
                  </a:cubicBezTo>
                  <a:cubicBezTo>
                    <a:pt x="18" y="31"/>
                    <a:pt x="18" y="31"/>
                    <a:pt x="18" y="30"/>
                  </a:cubicBezTo>
                  <a:cubicBezTo>
                    <a:pt x="19" y="29"/>
                    <a:pt x="19" y="28"/>
                    <a:pt x="19" y="26"/>
                  </a:cubicBezTo>
                  <a:lnTo>
                    <a:pt x="2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65" name="Freeform 771"/>
            <p:cNvSpPr>
              <a:spLocks/>
            </p:cNvSpPr>
            <p:nvPr/>
          </p:nvSpPr>
          <p:spPr bwMode="auto">
            <a:xfrm>
              <a:off x="4187825" y="1862138"/>
              <a:ext cx="66675" cy="100013"/>
            </a:xfrm>
            <a:custGeom>
              <a:avLst/>
              <a:gdLst>
                <a:gd name="T0" fmla="*/ 25 w 25"/>
                <a:gd name="T1" fmla="*/ 0 h 38"/>
                <a:gd name="T2" fmla="*/ 25 w 25"/>
                <a:gd name="T3" fmla="*/ 26 h 38"/>
                <a:gd name="T4" fmla="*/ 24 w 25"/>
                <a:gd name="T5" fmla="*/ 32 h 38"/>
                <a:gd name="T6" fmla="*/ 21 w 25"/>
                <a:gd name="T7" fmla="*/ 36 h 38"/>
                <a:gd name="T8" fmla="*/ 18 w 25"/>
                <a:gd name="T9" fmla="*/ 38 h 38"/>
                <a:gd name="T10" fmla="*/ 13 w 25"/>
                <a:gd name="T11" fmla="*/ 38 h 38"/>
                <a:gd name="T12" fmla="*/ 7 w 25"/>
                <a:gd name="T13" fmla="*/ 38 h 38"/>
                <a:gd name="T14" fmla="*/ 3 w 25"/>
                <a:gd name="T15" fmla="*/ 36 h 38"/>
                <a:gd name="T16" fmla="*/ 1 w 25"/>
                <a:gd name="T17" fmla="*/ 32 h 38"/>
                <a:gd name="T18" fmla="*/ 0 w 25"/>
                <a:gd name="T19" fmla="*/ 26 h 38"/>
                <a:gd name="T20" fmla="*/ 0 w 25"/>
                <a:gd name="T21" fmla="*/ 0 h 38"/>
                <a:gd name="T22" fmla="*/ 8 w 25"/>
                <a:gd name="T23" fmla="*/ 0 h 38"/>
                <a:gd name="T24" fmla="*/ 8 w 25"/>
                <a:gd name="T25" fmla="*/ 26 h 38"/>
                <a:gd name="T26" fmla="*/ 8 w 25"/>
                <a:gd name="T27" fmla="*/ 29 h 38"/>
                <a:gd name="T28" fmla="*/ 9 w 25"/>
                <a:gd name="T29" fmla="*/ 31 h 38"/>
                <a:gd name="T30" fmla="*/ 10 w 25"/>
                <a:gd name="T31" fmla="*/ 32 h 38"/>
                <a:gd name="T32" fmla="*/ 13 w 25"/>
                <a:gd name="T33" fmla="*/ 32 h 38"/>
                <a:gd name="T34" fmla="*/ 15 w 25"/>
                <a:gd name="T35" fmla="*/ 32 h 38"/>
                <a:gd name="T36" fmla="*/ 16 w 25"/>
                <a:gd name="T37" fmla="*/ 31 h 38"/>
                <a:gd name="T38" fmla="*/ 17 w 25"/>
                <a:gd name="T39" fmla="*/ 29 h 38"/>
                <a:gd name="T40" fmla="*/ 17 w 25"/>
                <a:gd name="T41" fmla="*/ 26 h 38"/>
                <a:gd name="T42" fmla="*/ 17 w 25"/>
                <a:gd name="T43" fmla="*/ 0 h 38"/>
                <a:gd name="T44" fmla="*/ 25 w 25"/>
                <a:gd name="T4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" h="38">
                  <a:moveTo>
                    <a:pt x="25" y="0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5" y="28"/>
                    <a:pt x="25" y="30"/>
                    <a:pt x="24" y="32"/>
                  </a:cubicBezTo>
                  <a:cubicBezTo>
                    <a:pt x="23" y="33"/>
                    <a:pt x="23" y="35"/>
                    <a:pt x="21" y="36"/>
                  </a:cubicBezTo>
                  <a:cubicBezTo>
                    <a:pt x="20" y="37"/>
                    <a:pt x="19" y="37"/>
                    <a:pt x="18" y="38"/>
                  </a:cubicBezTo>
                  <a:cubicBezTo>
                    <a:pt x="16" y="38"/>
                    <a:pt x="14" y="38"/>
                    <a:pt x="13" y="38"/>
                  </a:cubicBezTo>
                  <a:cubicBezTo>
                    <a:pt x="11" y="38"/>
                    <a:pt x="9" y="38"/>
                    <a:pt x="7" y="38"/>
                  </a:cubicBezTo>
                  <a:cubicBezTo>
                    <a:pt x="6" y="37"/>
                    <a:pt x="5" y="37"/>
                    <a:pt x="3" y="36"/>
                  </a:cubicBezTo>
                  <a:cubicBezTo>
                    <a:pt x="2" y="35"/>
                    <a:pt x="1" y="33"/>
                    <a:pt x="1" y="32"/>
                  </a:cubicBezTo>
                  <a:cubicBezTo>
                    <a:pt x="0" y="30"/>
                    <a:pt x="0" y="28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8" y="28"/>
                    <a:pt x="8" y="29"/>
                  </a:cubicBezTo>
                  <a:cubicBezTo>
                    <a:pt x="8" y="30"/>
                    <a:pt x="9" y="30"/>
                    <a:pt x="9" y="31"/>
                  </a:cubicBezTo>
                  <a:cubicBezTo>
                    <a:pt x="9" y="31"/>
                    <a:pt x="10" y="32"/>
                    <a:pt x="10" y="32"/>
                  </a:cubicBezTo>
                  <a:cubicBezTo>
                    <a:pt x="11" y="32"/>
                    <a:pt x="12" y="32"/>
                    <a:pt x="13" y="32"/>
                  </a:cubicBezTo>
                  <a:cubicBezTo>
                    <a:pt x="13" y="32"/>
                    <a:pt x="14" y="32"/>
                    <a:pt x="15" y="32"/>
                  </a:cubicBezTo>
                  <a:cubicBezTo>
                    <a:pt x="15" y="32"/>
                    <a:pt x="16" y="31"/>
                    <a:pt x="16" y="31"/>
                  </a:cubicBezTo>
                  <a:cubicBezTo>
                    <a:pt x="16" y="30"/>
                    <a:pt x="17" y="30"/>
                    <a:pt x="17" y="29"/>
                  </a:cubicBezTo>
                  <a:cubicBezTo>
                    <a:pt x="17" y="28"/>
                    <a:pt x="17" y="27"/>
                    <a:pt x="17" y="26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66" name="Freeform 772"/>
            <p:cNvSpPr>
              <a:spLocks/>
            </p:cNvSpPr>
            <p:nvPr/>
          </p:nvSpPr>
          <p:spPr bwMode="auto">
            <a:xfrm>
              <a:off x="4270375" y="1862138"/>
              <a:ext cx="88900" cy="100013"/>
            </a:xfrm>
            <a:custGeom>
              <a:avLst/>
              <a:gdLst>
                <a:gd name="T0" fmla="*/ 16 w 56"/>
                <a:gd name="T1" fmla="*/ 0 h 63"/>
                <a:gd name="T2" fmla="*/ 28 w 56"/>
                <a:gd name="T3" fmla="*/ 45 h 63"/>
                <a:gd name="T4" fmla="*/ 40 w 56"/>
                <a:gd name="T5" fmla="*/ 0 h 63"/>
                <a:gd name="T6" fmla="*/ 56 w 56"/>
                <a:gd name="T7" fmla="*/ 0 h 63"/>
                <a:gd name="T8" fmla="*/ 56 w 56"/>
                <a:gd name="T9" fmla="*/ 63 h 63"/>
                <a:gd name="T10" fmla="*/ 43 w 56"/>
                <a:gd name="T11" fmla="*/ 63 h 63"/>
                <a:gd name="T12" fmla="*/ 43 w 56"/>
                <a:gd name="T13" fmla="*/ 47 h 63"/>
                <a:gd name="T14" fmla="*/ 45 w 56"/>
                <a:gd name="T15" fmla="*/ 20 h 63"/>
                <a:gd name="T16" fmla="*/ 33 w 56"/>
                <a:gd name="T17" fmla="*/ 63 h 63"/>
                <a:gd name="T18" fmla="*/ 23 w 56"/>
                <a:gd name="T19" fmla="*/ 63 h 63"/>
                <a:gd name="T20" fmla="*/ 11 w 56"/>
                <a:gd name="T21" fmla="*/ 20 h 63"/>
                <a:gd name="T22" fmla="*/ 11 w 56"/>
                <a:gd name="T23" fmla="*/ 47 h 63"/>
                <a:gd name="T24" fmla="*/ 11 w 56"/>
                <a:gd name="T25" fmla="*/ 63 h 63"/>
                <a:gd name="T26" fmla="*/ 0 w 56"/>
                <a:gd name="T27" fmla="*/ 63 h 63"/>
                <a:gd name="T28" fmla="*/ 0 w 56"/>
                <a:gd name="T29" fmla="*/ 0 h 63"/>
                <a:gd name="T30" fmla="*/ 16 w 56"/>
                <a:gd name="T3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" h="63">
                  <a:moveTo>
                    <a:pt x="16" y="0"/>
                  </a:moveTo>
                  <a:lnTo>
                    <a:pt x="28" y="45"/>
                  </a:lnTo>
                  <a:lnTo>
                    <a:pt x="40" y="0"/>
                  </a:lnTo>
                  <a:lnTo>
                    <a:pt x="56" y="0"/>
                  </a:lnTo>
                  <a:lnTo>
                    <a:pt x="56" y="63"/>
                  </a:lnTo>
                  <a:lnTo>
                    <a:pt x="43" y="63"/>
                  </a:lnTo>
                  <a:lnTo>
                    <a:pt x="43" y="47"/>
                  </a:lnTo>
                  <a:lnTo>
                    <a:pt x="45" y="20"/>
                  </a:lnTo>
                  <a:lnTo>
                    <a:pt x="33" y="63"/>
                  </a:lnTo>
                  <a:lnTo>
                    <a:pt x="23" y="63"/>
                  </a:lnTo>
                  <a:lnTo>
                    <a:pt x="11" y="20"/>
                  </a:lnTo>
                  <a:lnTo>
                    <a:pt x="11" y="47"/>
                  </a:lnTo>
                  <a:lnTo>
                    <a:pt x="11" y="63"/>
                  </a:lnTo>
                  <a:lnTo>
                    <a:pt x="0" y="63"/>
                  </a:lnTo>
                  <a:lnTo>
                    <a:pt x="0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67" name="Freeform 773"/>
            <p:cNvSpPr>
              <a:spLocks/>
            </p:cNvSpPr>
            <p:nvPr/>
          </p:nvSpPr>
          <p:spPr bwMode="auto">
            <a:xfrm>
              <a:off x="4375150" y="1862138"/>
              <a:ext cx="58738" cy="100013"/>
            </a:xfrm>
            <a:custGeom>
              <a:avLst/>
              <a:gdLst>
                <a:gd name="T0" fmla="*/ 34 w 37"/>
                <a:gd name="T1" fmla="*/ 35 h 63"/>
                <a:gd name="T2" fmla="*/ 14 w 37"/>
                <a:gd name="T3" fmla="*/ 35 h 63"/>
                <a:gd name="T4" fmla="*/ 14 w 37"/>
                <a:gd name="T5" fmla="*/ 53 h 63"/>
                <a:gd name="T6" fmla="*/ 37 w 37"/>
                <a:gd name="T7" fmla="*/ 53 h 63"/>
                <a:gd name="T8" fmla="*/ 37 w 37"/>
                <a:gd name="T9" fmla="*/ 63 h 63"/>
                <a:gd name="T10" fmla="*/ 0 w 37"/>
                <a:gd name="T11" fmla="*/ 63 h 63"/>
                <a:gd name="T12" fmla="*/ 0 w 37"/>
                <a:gd name="T13" fmla="*/ 0 h 63"/>
                <a:gd name="T14" fmla="*/ 37 w 37"/>
                <a:gd name="T15" fmla="*/ 0 h 63"/>
                <a:gd name="T16" fmla="*/ 37 w 37"/>
                <a:gd name="T17" fmla="*/ 10 h 63"/>
                <a:gd name="T18" fmla="*/ 14 w 37"/>
                <a:gd name="T19" fmla="*/ 10 h 63"/>
                <a:gd name="T20" fmla="*/ 14 w 37"/>
                <a:gd name="T21" fmla="*/ 25 h 63"/>
                <a:gd name="T22" fmla="*/ 34 w 37"/>
                <a:gd name="T23" fmla="*/ 25 h 63"/>
                <a:gd name="T24" fmla="*/ 34 w 37"/>
                <a:gd name="T25" fmla="*/ 3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63">
                  <a:moveTo>
                    <a:pt x="34" y="35"/>
                  </a:moveTo>
                  <a:lnTo>
                    <a:pt x="14" y="35"/>
                  </a:lnTo>
                  <a:lnTo>
                    <a:pt x="14" y="53"/>
                  </a:lnTo>
                  <a:lnTo>
                    <a:pt x="37" y="53"/>
                  </a:lnTo>
                  <a:lnTo>
                    <a:pt x="37" y="63"/>
                  </a:lnTo>
                  <a:lnTo>
                    <a:pt x="0" y="63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10"/>
                  </a:lnTo>
                  <a:lnTo>
                    <a:pt x="14" y="10"/>
                  </a:lnTo>
                  <a:lnTo>
                    <a:pt x="14" y="25"/>
                  </a:lnTo>
                  <a:lnTo>
                    <a:pt x="34" y="25"/>
                  </a:lnTo>
                  <a:lnTo>
                    <a:pt x="34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68" name="Freeform 774"/>
            <p:cNvSpPr>
              <a:spLocks/>
            </p:cNvSpPr>
            <p:nvPr/>
          </p:nvSpPr>
          <p:spPr bwMode="auto">
            <a:xfrm>
              <a:off x="4446588" y="1862138"/>
              <a:ext cx="69850" cy="100013"/>
            </a:xfrm>
            <a:custGeom>
              <a:avLst/>
              <a:gdLst>
                <a:gd name="T0" fmla="*/ 44 w 44"/>
                <a:gd name="T1" fmla="*/ 63 h 63"/>
                <a:gd name="T2" fmla="*/ 30 w 44"/>
                <a:gd name="T3" fmla="*/ 63 h 63"/>
                <a:gd name="T4" fmla="*/ 12 w 44"/>
                <a:gd name="T5" fmla="*/ 22 h 63"/>
                <a:gd name="T6" fmla="*/ 12 w 44"/>
                <a:gd name="T7" fmla="*/ 63 h 63"/>
                <a:gd name="T8" fmla="*/ 0 w 44"/>
                <a:gd name="T9" fmla="*/ 63 h 63"/>
                <a:gd name="T10" fmla="*/ 0 w 44"/>
                <a:gd name="T11" fmla="*/ 0 h 63"/>
                <a:gd name="T12" fmla="*/ 12 w 44"/>
                <a:gd name="T13" fmla="*/ 0 h 63"/>
                <a:gd name="T14" fmla="*/ 32 w 44"/>
                <a:gd name="T15" fmla="*/ 42 h 63"/>
                <a:gd name="T16" fmla="*/ 32 w 44"/>
                <a:gd name="T17" fmla="*/ 0 h 63"/>
                <a:gd name="T18" fmla="*/ 44 w 44"/>
                <a:gd name="T19" fmla="*/ 0 h 63"/>
                <a:gd name="T20" fmla="*/ 44 w 44"/>
                <a:gd name="T2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63">
                  <a:moveTo>
                    <a:pt x="44" y="63"/>
                  </a:moveTo>
                  <a:lnTo>
                    <a:pt x="30" y="63"/>
                  </a:lnTo>
                  <a:lnTo>
                    <a:pt x="12" y="22"/>
                  </a:lnTo>
                  <a:lnTo>
                    <a:pt x="12" y="63"/>
                  </a:lnTo>
                  <a:lnTo>
                    <a:pt x="0" y="63"/>
                  </a:lnTo>
                  <a:lnTo>
                    <a:pt x="0" y="0"/>
                  </a:lnTo>
                  <a:lnTo>
                    <a:pt x="12" y="0"/>
                  </a:lnTo>
                  <a:lnTo>
                    <a:pt x="32" y="42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44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69" name="Freeform 775"/>
            <p:cNvSpPr>
              <a:spLocks/>
            </p:cNvSpPr>
            <p:nvPr/>
          </p:nvSpPr>
          <p:spPr bwMode="auto">
            <a:xfrm>
              <a:off x="4525963" y="1862138"/>
              <a:ext cx="69850" cy="100013"/>
            </a:xfrm>
            <a:custGeom>
              <a:avLst/>
              <a:gdLst>
                <a:gd name="T0" fmla="*/ 44 w 44"/>
                <a:gd name="T1" fmla="*/ 10 h 63"/>
                <a:gd name="T2" fmla="*/ 29 w 44"/>
                <a:gd name="T3" fmla="*/ 10 h 63"/>
                <a:gd name="T4" fmla="*/ 29 w 44"/>
                <a:gd name="T5" fmla="*/ 63 h 63"/>
                <a:gd name="T6" fmla="*/ 15 w 44"/>
                <a:gd name="T7" fmla="*/ 63 h 63"/>
                <a:gd name="T8" fmla="*/ 15 w 44"/>
                <a:gd name="T9" fmla="*/ 10 h 63"/>
                <a:gd name="T10" fmla="*/ 0 w 44"/>
                <a:gd name="T11" fmla="*/ 10 h 63"/>
                <a:gd name="T12" fmla="*/ 0 w 44"/>
                <a:gd name="T13" fmla="*/ 0 h 63"/>
                <a:gd name="T14" fmla="*/ 44 w 44"/>
                <a:gd name="T15" fmla="*/ 0 h 63"/>
                <a:gd name="T16" fmla="*/ 44 w 44"/>
                <a:gd name="T17" fmla="*/ 1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63">
                  <a:moveTo>
                    <a:pt x="44" y="10"/>
                  </a:moveTo>
                  <a:lnTo>
                    <a:pt x="29" y="10"/>
                  </a:lnTo>
                  <a:lnTo>
                    <a:pt x="29" y="63"/>
                  </a:lnTo>
                  <a:lnTo>
                    <a:pt x="15" y="63"/>
                  </a:lnTo>
                  <a:lnTo>
                    <a:pt x="15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70" name="Freeform 776"/>
            <p:cNvSpPr>
              <a:spLocks/>
            </p:cNvSpPr>
            <p:nvPr/>
          </p:nvSpPr>
          <p:spPr bwMode="auto">
            <a:xfrm>
              <a:off x="4079875" y="2032000"/>
              <a:ext cx="55563" cy="100013"/>
            </a:xfrm>
            <a:custGeom>
              <a:avLst/>
              <a:gdLst>
                <a:gd name="T0" fmla="*/ 32 w 35"/>
                <a:gd name="T1" fmla="*/ 38 h 63"/>
                <a:gd name="T2" fmla="*/ 12 w 35"/>
                <a:gd name="T3" fmla="*/ 38 h 63"/>
                <a:gd name="T4" fmla="*/ 12 w 35"/>
                <a:gd name="T5" fmla="*/ 63 h 63"/>
                <a:gd name="T6" fmla="*/ 0 w 35"/>
                <a:gd name="T7" fmla="*/ 63 h 63"/>
                <a:gd name="T8" fmla="*/ 0 w 35"/>
                <a:gd name="T9" fmla="*/ 0 h 63"/>
                <a:gd name="T10" fmla="*/ 35 w 35"/>
                <a:gd name="T11" fmla="*/ 0 h 63"/>
                <a:gd name="T12" fmla="*/ 35 w 35"/>
                <a:gd name="T13" fmla="*/ 10 h 63"/>
                <a:gd name="T14" fmla="*/ 12 w 35"/>
                <a:gd name="T15" fmla="*/ 10 h 63"/>
                <a:gd name="T16" fmla="*/ 12 w 35"/>
                <a:gd name="T17" fmla="*/ 26 h 63"/>
                <a:gd name="T18" fmla="*/ 32 w 35"/>
                <a:gd name="T19" fmla="*/ 26 h 63"/>
                <a:gd name="T20" fmla="*/ 32 w 35"/>
                <a:gd name="T21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63">
                  <a:moveTo>
                    <a:pt x="32" y="38"/>
                  </a:moveTo>
                  <a:lnTo>
                    <a:pt x="12" y="38"/>
                  </a:lnTo>
                  <a:lnTo>
                    <a:pt x="12" y="63"/>
                  </a:lnTo>
                  <a:lnTo>
                    <a:pt x="0" y="63"/>
                  </a:lnTo>
                  <a:lnTo>
                    <a:pt x="0" y="0"/>
                  </a:lnTo>
                  <a:lnTo>
                    <a:pt x="35" y="0"/>
                  </a:lnTo>
                  <a:lnTo>
                    <a:pt x="35" y="10"/>
                  </a:lnTo>
                  <a:lnTo>
                    <a:pt x="12" y="10"/>
                  </a:lnTo>
                  <a:lnTo>
                    <a:pt x="12" y="26"/>
                  </a:lnTo>
                  <a:lnTo>
                    <a:pt x="32" y="26"/>
                  </a:lnTo>
                  <a:lnTo>
                    <a:pt x="32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71" name="Freeform 777"/>
            <p:cNvSpPr>
              <a:spLocks noEditPoints="1"/>
            </p:cNvSpPr>
            <p:nvPr/>
          </p:nvSpPr>
          <p:spPr bwMode="auto">
            <a:xfrm>
              <a:off x="4146550" y="2032000"/>
              <a:ext cx="65088" cy="100013"/>
            </a:xfrm>
            <a:custGeom>
              <a:avLst/>
              <a:gdLst>
                <a:gd name="T0" fmla="*/ 11 w 25"/>
                <a:gd name="T1" fmla="*/ 24 h 38"/>
                <a:gd name="T2" fmla="*/ 8 w 25"/>
                <a:gd name="T3" fmla="*/ 24 h 38"/>
                <a:gd name="T4" fmla="*/ 8 w 25"/>
                <a:gd name="T5" fmla="*/ 38 h 38"/>
                <a:gd name="T6" fmla="*/ 0 w 25"/>
                <a:gd name="T7" fmla="*/ 38 h 38"/>
                <a:gd name="T8" fmla="*/ 0 w 25"/>
                <a:gd name="T9" fmla="*/ 0 h 38"/>
                <a:gd name="T10" fmla="*/ 12 w 25"/>
                <a:gd name="T11" fmla="*/ 0 h 38"/>
                <a:gd name="T12" fmla="*/ 17 w 25"/>
                <a:gd name="T13" fmla="*/ 1 h 38"/>
                <a:gd name="T14" fmla="*/ 21 w 25"/>
                <a:gd name="T15" fmla="*/ 3 h 38"/>
                <a:gd name="T16" fmla="*/ 23 w 25"/>
                <a:gd name="T17" fmla="*/ 7 h 38"/>
                <a:gd name="T18" fmla="*/ 24 w 25"/>
                <a:gd name="T19" fmla="*/ 12 h 38"/>
                <a:gd name="T20" fmla="*/ 24 w 25"/>
                <a:gd name="T21" fmla="*/ 15 h 38"/>
                <a:gd name="T22" fmla="*/ 23 w 25"/>
                <a:gd name="T23" fmla="*/ 18 h 38"/>
                <a:gd name="T24" fmla="*/ 21 w 25"/>
                <a:gd name="T25" fmla="*/ 21 h 38"/>
                <a:gd name="T26" fmla="*/ 19 w 25"/>
                <a:gd name="T27" fmla="*/ 22 h 38"/>
                <a:gd name="T28" fmla="*/ 25 w 25"/>
                <a:gd name="T29" fmla="*/ 38 h 38"/>
                <a:gd name="T30" fmla="*/ 25 w 25"/>
                <a:gd name="T31" fmla="*/ 38 h 38"/>
                <a:gd name="T32" fmla="*/ 17 w 25"/>
                <a:gd name="T33" fmla="*/ 38 h 38"/>
                <a:gd name="T34" fmla="*/ 11 w 25"/>
                <a:gd name="T35" fmla="*/ 24 h 38"/>
                <a:gd name="T36" fmla="*/ 8 w 25"/>
                <a:gd name="T37" fmla="*/ 18 h 38"/>
                <a:gd name="T38" fmla="*/ 12 w 25"/>
                <a:gd name="T39" fmla="*/ 18 h 38"/>
                <a:gd name="T40" fmla="*/ 15 w 25"/>
                <a:gd name="T41" fmla="*/ 16 h 38"/>
                <a:gd name="T42" fmla="*/ 17 w 25"/>
                <a:gd name="T43" fmla="*/ 12 h 38"/>
                <a:gd name="T44" fmla="*/ 16 w 25"/>
                <a:gd name="T45" fmla="*/ 10 h 38"/>
                <a:gd name="T46" fmla="*/ 16 w 25"/>
                <a:gd name="T47" fmla="*/ 8 h 38"/>
                <a:gd name="T48" fmla="*/ 14 w 25"/>
                <a:gd name="T49" fmla="*/ 7 h 38"/>
                <a:gd name="T50" fmla="*/ 12 w 25"/>
                <a:gd name="T51" fmla="*/ 6 h 38"/>
                <a:gd name="T52" fmla="*/ 8 w 25"/>
                <a:gd name="T53" fmla="*/ 6 h 38"/>
                <a:gd name="T54" fmla="*/ 8 w 25"/>
                <a:gd name="T55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" h="38">
                  <a:moveTo>
                    <a:pt x="11" y="24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0"/>
                    <a:pt x="17" y="1"/>
                  </a:cubicBezTo>
                  <a:cubicBezTo>
                    <a:pt x="19" y="1"/>
                    <a:pt x="20" y="2"/>
                    <a:pt x="21" y="3"/>
                  </a:cubicBezTo>
                  <a:cubicBezTo>
                    <a:pt x="22" y="4"/>
                    <a:pt x="23" y="5"/>
                    <a:pt x="23" y="7"/>
                  </a:cubicBezTo>
                  <a:cubicBezTo>
                    <a:pt x="24" y="8"/>
                    <a:pt x="24" y="10"/>
                    <a:pt x="24" y="12"/>
                  </a:cubicBezTo>
                  <a:cubicBezTo>
                    <a:pt x="24" y="13"/>
                    <a:pt x="24" y="14"/>
                    <a:pt x="24" y="15"/>
                  </a:cubicBezTo>
                  <a:cubicBezTo>
                    <a:pt x="24" y="16"/>
                    <a:pt x="23" y="17"/>
                    <a:pt x="23" y="18"/>
                  </a:cubicBezTo>
                  <a:cubicBezTo>
                    <a:pt x="22" y="19"/>
                    <a:pt x="22" y="20"/>
                    <a:pt x="21" y="21"/>
                  </a:cubicBezTo>
                  <a:cubicBezTo>
                    <a:pt x="20" y="21"/>
                    <a:pt x="20" y="22"/>
                    <a:pt x="19" y="2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17" y="38"/>
                    <a:pt x="17" y="38"/>
                    <a:pt x="17" y="38"/>
                  </a:cubicBezTo>
                  <a:lnTo>
                    <a:pt x="11" y="24"/>
                  </a:lnTo>
                  <a:close/>
                  <a:moveTo>
                    <a:pt x="8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4" y="18"/>
                    <a:pt x="15" y="17"/>
                    <a:pt x="15" y="16"/>
                  </a:cubicBezTo>
                  <a:cubicBezTo>
                    <a:pt x="16" y="15"/>
                    <a:pt x="17" y="14"/>
                    <a:pt x="17" y="12"/>
                  </a:cubicBezTo>
                  <a:cubicBezTo>
                    <a:pt x="17" y="11"/>
                    <a:pt x="17" y="11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5" y="8"/>
                    <a:pt x="15" y="7"/>
                    <a:pt x="14" y="7"/>
                  </a:cubicBezTo>
                  <a:cubicBezTo>
                    <a:pt x="14" y="7"/>
                    <a:pt x="13" y="6"/>
                    <a:pt x="12" y="6"/>
                  </a:cubicBezTo>
                  <a:cubicBezTo>
                    <a:pt x="8" y="6"/>
                    <a:pt x="8" y="6"/>
                    <a:pt x="8" y="6"/>
                  </a:cubicBezTo>
                  <a:lnTo>
                    <a:pt x="8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72" name="Freeform 778"/>
            <p:cNvSpPr>
              <a:spLocks noEditPoints="1"/>
            </p:cNvSpPr>
            <p:nvPr/>
          </p:nvSpPr>
          <p:spPr bwMode="auto">
            <a:xfrm>
              <a:off x="4217988" y="2032000"/>
              <a:ext cx="80963" cy="100013"/>
            </a:xfrm>
            <a:custGeom>
              <a:avLst/>
              <a:gdLst>
                <a:gd name="T0" fmla="*/ 34 w 51"/>
                <a:gd name="T1" fmla="*/ 50 h 63"/>
                <a:gd name="T2" fmla="*/ 16 w 51"/>
                <a:gd name="T3" fmla="*/ 50 h 63"/>
                <a:gd name="T4" fmla="*/ 13 w 51"/>
                <a:gd name="T5" fmla="*/ 63 h 63"/>
                <a:gd name="T6" fmla="*/ 0 w 51"/>
                <a:gd name="T7" fmla="*/ 63 h 63"/>
                <a:gd name="T8" fmla="*/ 19 w 51"/>
                <a:gd name="T9" fmla="*/ 0 h 63"/>
                <a:gd name="T10" fmla="*/ 31 w 51"/>
                <a:gd name="T11" fmla="*/ 0 h 63"/>
                <a:gd name="T12" fmla="*/ 51 w 51"/>
                <a:gd name="T13" fmla="*/ 63 h 63"/>
                <a:gd name="T14" fmla="*/ 38 w 51"/>
                <a:gd name="T15" fmla="*/ 63 h 63"/>
                <a:gd name="T16" fmla="*/ 34 w 51"/>
                <a:gd name="T17" fmla="*/ 50 h 63"/>
                <a:gd name="T18" fmla="*/ 19 w 51"/>
                <a:gd name="T19" fmla="*/ 40 h 63"/>
                <a:gd name="T20" fmla="*/ 31 w 51"/>
                <a:gd name="T21" fmla="*/ 40 h 63"/>
                <a:gd name="T22" fmla="*/ 24 w 51"/>
                <a:gd name="T23" fmla="*/ 16 h 63"/>
                <a:gd name="T24" fmla="*/ 19 w 51"/>
                <a:gd name="T25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63">
                  <a:moveTo>
                    <a:pt x="34" y="50"/>
                  </a:moveTo>
                  <a:lnTo>
                    <a:pt x="16" y="50"/>
                  </a:lnTo>
                  <a:lnTo>
                    <a:pt x="13" y="63"/>
                  </a:lnTo>
                  <a:lnTo>
                    <a:pt x="0" y="63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51" y="63"/>
                  </a:lnTo>
                  <a:lnTo>
                    <a:pt x="38" y="63"/>
                  </a:lnTo>
                  <a:lnTo>
                    <a:pt x="34" y="50"/>
                  </a:lnTo>
                  <a:close/>
                  <a:moveTo>
                    <a:pt x="19" y="40"/>
                  </a:moveTo>
                  <a:lnTo>
                    <a:pt x="31" y="40"/>
                  </a:lnTo>
                  <a:lnTo>
                    <a:pt x="24" y="16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73" name="Freeform 779"/>
            <p:cNvSpPr>
              <a:spLocks/>
            </p:cNvSpPr>
            <p:nvPr/>
          </p:nvSpPr>
          <p:spPr bwMode="auto">
            <a:xfrm>
              <a:off x="4306888" y="2032000"/>
              <a:ext cx="66675" cy="103188"/>
            </a:xfrm>
            <a:custGeom>
              <a:avLst/>
              <a:gdLst>
                <a:gd name="T0" fmla="*/ 25 w 25"/>
                <a:gd name="T1" fmla="*/ 0 h 39"/>
                <a:gd name="T2" fmla="*/ 25 w 25"/>
                <a:gd name="T3" fmla="*/ 26 h 39"/>
                <a:gd name="T4" fmla="*/ 24 w 25"/>
                <a:gd name="T5" fmla="*/ 32 h 39"/>
                <a:gd name="T6" fmla="*/ 21 w 25"/>
                <a:gd name="T7" fmla="*/ 36 h 39"/>
                <a:gd name="T8" fmla="*/ 17 w 25"/>
                <a:gd name="T9" fmla="*/ 38 h 39"/>
                <a:gd name="T10" fmla="*/ 12 w 25"/>
                <a:gd name="T11" fmla="*/ 39 h 39"/>
                <a:gd name="T12" fmla="*/ 7 w 25"/>
                <a:gd name="T13" fmla="*/ 38 h 39"/>
                <a:gd name="T14" fmla="*/ 3 w 25"/>
                <a:gd name="T15" fmla="*/ 36 h 39"/>
                <a:gd name="T16" fmla="*/ 1 w 25"/>
                <a:gd name="T17" fmla="*/ 32 h 39"/>
                <a:gd name="T18" fmla="*/ 0 w 25"/>
                <a:gd name="T19" fmla="*/ 26 h 39"/>
                <a:gd name="T20" fmla="*/ 0 w 25"/>
                <a:gd name="T21" fmla="*/ 0 h 39"/>
                <a:gd name="T22" fmla="*/ 7 w 25"/>
                <a:gd name="T23" fmla="*/ 0 h 39"/>
                <a:gd name="T24" fmla="*/ 7 w 25"/>
                <a:gd name="T25" fmla="*/ 26 h 39"/>
                <a:gd name="T26" fmla="*/ 8 w 25"/>
                <a:gd name="T27" fmla="*/ 29 h 39"/>
                <a:gd name="T28" fmla="*/ 9 w 25"/>
                <a:gd name="T29" fmla="*/ 31 h 39"/>
                <a:gd name="T30" fmla="*/ 10 w 25"/>
                <a:gd name="T31" fmla="*/ 32 h 39"/>
                <a:gd name="T32" fmla="*/ 12 w 25"/>
                <a:gd name="T33" fmla="*/ 32 h 39"/>
                <a:gd name="T34" fmla="*/ 14 w 25"/>
                <a:gd name="T35" fmla="*/ 32 h 39"/>
                <a:gd name="T36" fmla="*/ 16 w 25"/>
                <a:gd name="T37" fmla="*/ 31 h 39"/>
                <a:gd name="T38" fmla="*/ 17 w 25"/>
                <a:gd name="T39" fmla="*/ 29 h 39"/>
                <a:gd name="T40" fmla="*/ 17 w 25"/>
                <a:gd name="T41" fmla="*/ 26 h 39"/>
                <a:gd name="T42" fmla="*/ 17 w 25"/>
                <a:gd name="T43" fmla="*/ 0 h 39"/>
                <a:gd name="T44" fmla="*/ 25 w 25"/>
                <a:gd name="T4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" h="39">
                  <a:moveTo>
                    <a:pt x="25" y="0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5" y="28"/>
                    <a:pt x="24" y="30"/>
                    <a:pt x="24" y="32"/>
                  </a:cubicBezTo>
                  <a:cubicBezTo>
                    <a:pt x="23" y="33"/>
                    <a:pt x="22" y="35"/>
                    <a:pt x="21" y="36"/>
                  </a:cubicBezTo>
                  <a:cubicBezTo>
                    <a:pt x="20" y="37"/>
                    <a:pt x="19" y="37"/>
                    <a:pt x="17" y="38"/>
                  </a:cubicBezTo>
                  <a:cubicBezTo>
                    <a:pt x="16" y="38"/>
                    <a:pt x="14" y="39"/>
                    <a:pt x="12" y="39"/>
                  </a:cubicBezTo>
                  <a:cubicBezTo>
                    <a:pt x="10" y="39"/>
                    <a:pt x="9" y="38"/>
                    <a:pt x="7" y="38"/>
                  </a:cubicBezTo>
                  <a:cubicBezTo>
                    <a:pt x="6" y="37"/>
                    <a:pt x="4" y="37"/>
                    <a:pt x="3" y="36"/>
                  </a:cubicBezTo>
                  <a:cubicBezTo>
                    <a:pt x="2" y="35"/>
                    <a:pt x="1" y="33"/>
                    <a:pt x="1" y="32"/>
                  </a:cubicBezTo>
                  <a:cubicBezTo>
                    <a:pt x="0" y="30"/>
                    <a:pt x="0" y="28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8" y="28"/>
                    <a:pt x="8" y="29"/>
                  </a:cubicBezTo>
                  <a:cubicBezTo>
                    <a:pt x="8" y="30"/>
                    <a:pt x="8" y="31"/>
                    <a:pt x="9" y="31"/>
                  </a:cubicBezTo>
                  <a:cubicBezTo>
                    <a:pt x="9" y="32"/>
                    <a:pt x="10" y="32"/>
                    <a:pt x="10" y="32"/>
                  </a:cubicBezTo>
                  <a:cubicBezTo>
                    <a:pt x="11" y="32"/>
                    <a:pt x="12" y="32"/>
                    <a:pt x="12" y="32"/>
                  </a:cubicBezTo>
                  <a:cubicBezTo>
                    <a:pt x="13" y="32"/>
                    <a:pt x="14" y="32"/>
                    <a:pt x="14" y="32"/>
                  </a:cubicBezTo>
                  <a:cubicBezTo>
                    <a:pt x="15" y="32"/>
                    <a:pt x="15" y="32"/>
                    <a:pt x="16" y="31"/>
                  </a:cubicBezTo>
                  <a:cubicBezTo>
                    <a:pt x="16" y="31"/>
                    <a:pt x="17" y="30"/>
                    <a:pt x="17" y="29"/>
                  </a:cubicBezTo>
                  <a:cubicBezTo>
                    <a:pt x="17" y="28"/>
                    <a:pt x="17" y="27"/>
                    <a:pt x="17" y="26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74" name="Freeform 780"/>
            <p:cNvSpPr>
              <a:spLocks noEditPoints="1"/>
            </p:cNvSpPr>
            <p:nvPr/>
          </p:nvSpPr>
          <p:spPr bwMode="auto">
            <a:xfrm>
              <a:off x="4389438" y="2032000"/>
              <a:ext cx="63500" cy="100013"/>
            </a:xfrm>
            <a:custGeom>
              <a:avLst/>
              <a:gdLst>
                <a:gd name="T0" fmla="*/ 0 w 24"/>
                <a:gd name="T1" fmla="*/ 38 h 38"/>
                <a:gd name="T2" fmla="*/ 0 w 24"/>
                <a:gd name="T3" fmla="*/ 0 h 38"/>
                <a:gd name="T4" fmla="*/ 10 w 24"/>
                <a:gd name="T5" fmla="*/ 0 h 38"/>
                <a:gd name="T6" fmla="*/ 16 w 24"/>
                <a:gd name="T7" fmla="*/ 1 h 38"/>
                <a:gd name="T8" fmla="*/ 20 w 24"/>
                <a:gd name="T9" fmla="*/ 4 h 38"/>
                <a:gd name="T10" fmla="*/ 23 w 24"/>
                <a:gd name="T11" fmla="*/ 9 h 38"/>
                <a:gd name="T12" fmla="*/ 24 w 24"/>
                <a:gd name="T13" fmla="*/ 16 h 38"/>
                <a:gd name="T14" fmla="*/ 24 w 24"/>
                <a:gd name="T15" fmla="*/ 22 h 38"/>
                <a:gd name="T16" fmla="*/ 23 w 24"/>
                <a:gd name="T17" fmla="*/ 29 h 38"/>
                <a:gd name="T18" fmla="*/ 20 w 24"/>
                <a:gd name="T19" fmla="*/ 34 h 38"/>
                <a:gd name="T20" fmla="*/ 16 w 24"/>
                <a:gd name="T21" fmla="*/ 37 h 38"/>
                <a:gd name="T22" fmla="*/ 10 w 24"/>
                <a:gd name="T23" fmla="*/ 38 h 38"/>
                <a:gd name="T24" fmla="*/ 0 w 24"/>
                <a:gd name="T25" fmla="*/ 38 h 38"/>
                <a:gd name="T26" fmla="*/ 7 w 24"/>
                <a:gd name="T27" fmla="*/ 6 h 38"/>
                <a:gd name="T28" fmla="*/ 7 w 24"/>
                <a:gd name="T29" fmla="*/ 32 h 38"/>
                <a:gd name="T30" fmla="*/ 10 w 24"/>
                <a:gd name="T31" fmla="*/ 32 h 38"/>
                <a:gd name="T32" fmla="*/ 13 w 24"/>
                <a:gd name="T33" fmla="*/ 31 h 38"/>
                <a:gd name="T34" fmla="*/ 15 w 24"/>
                <a:gd name="T35" fmla="*/ 29 h 38"/>
                <a:gd name="T36" fmla="*/ 16 w 24"/>
                <a:gd name="T37" fmla="*/ 26 h 38"/>
                <a:gd name="T38" fmla="*/ 17 w 24"/>
                <a:gd name="T39" fmla="*/ 22 h 38"/>
                <a:gd name="T40" fmla="*/ 17 w 24"/>
                <a:gd name="T41" fmla="*/ 16 h 38"/>
                <a:gd name="T42" fmla="*/ 16 w 24"/>
                <a:gd name="T43" fmla="*/ 12 h 38"/>
                <a:gd name="T44" fmla="*/ 15 w 24"/>
                <a:gd name="T45" fmla="*/ 9 h 38"/>
                <a:gd name="T46" fmla="*/ 13 w 24"/>
                <a:gd name="T47" fmla="*/ 7 h 38"/>
                <a:gd name="T48" fmla="*/ 10 w 24"/>
                <a:gd name="T49" fmla="*/ 6 h 38"/>
                <a:gd name="T50" fmla="*/ 7 w 24"/>
                <a:gd name="T51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" h="38">
                  <a:moveTo>
                    <a:pt x="0" y="3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4" y="0"/>
                    <a:pt x="16" y="1"/>
                  </a:cubicBezTo>
                  <a:cubicBezTo>
                    <a:pt x="17" y="2"/>
                    <a:pt x="19" y="3"/>
                    <a:pt x="20" y="4"/>
                  </a:cubicBezTo>
                  <a:cubicBezTo>
                    <a:pt x="22" y="6"/>
                    <a:pt x="23" y="7"/>
                    <a:pt x="23" y="9"/>
                  </a:cubicBezTo>
                  <a:cubicBezTo>
                    <a:pt x="24" y="11"/>
                    <a:pt x="24" y="14"/>
                    <a:pt x="24" y="16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5"/>
                    <a:pt x="24" y="27"/>
                    <a:pt x="23" y="29"/>
                  </a:cubicBezTo>
                  <a:cubicBezTo>
                    <a:pt x="23" y="31"/>
                    <a:pt x="22" y="33"/>
                    <a:pt x="20" y="34"/>
                  </a:cubicBezTo>
                  <a:cubicBezTo>
                    <a:pt x="19" y="35"/>
                    <a:pt x="17" y="36"/>
                    <a:pt x="16" y="37"/>
                  </a:cubicBezTo>
                  <a:cubicBezTo>
                    <a:pt x="14" y="38"/>
                    <a:pt x="12" y="38"/>
                    <a:pt x="10" y="38"/>
                  </a:cubicBezTo>
                  <a:lnTo>
                    <a:pt x="0" y="38"/>
                  </a:lnTo>
                  <a:close/>
                  <a:moveTo>
                    <a:pt x="7" y="6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1" y="32"/>
                    <a:pt x="12" y="32"/>
                    <a:pt x="13" y="31"/>
                  </a:cubicBezTo>
                  <a:cubicBezTo>
                    <a:pt x="14" y="31"/>
                    <a:pt x="15" y="30"/>
                    <a:pt x="15" y="29"/>
                  </a:cubicBezTo>
                  <a:cubicBezTo>
                    <a:pt x="16" y="29"/>
                    <a:pt x="16" y="28"/>
                    <a:pt x="16" y="26"/>
                  </a:cubicBezTo>
                  <a:cubicBezTo>
                    <a:pt x="17" y="25"/>
                    <a:pt x="17" y="24"/>
                    <a:pt x="17" y="22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4"/>
                    <a:pt x="17" y="13"/>
                    <a:pt x="16" y="12"/>
                  </a:cubicBezTo>
                  <a:cubicBezTo>
                    <a:pt x="16" y="10"/>
                    <a:pt x="16" y="9"/>
                    <a:pt x="15" y="9"/>
                  </a:cubicBezTo>
                  <a:cubicBezTo>
                    <a:pt x="15" y="8"/>
                    <a:pt x="14" y="7"/>
                    <a:pt x="13" y="7"/>
                  </a:cubicBezTo>
                  <a:cubicBezTo>
                    <a:pt x="12" y="7"/>
                    <a:pt x="11" y="6"/>
                    <a:pt x="10" y="6"/>
                  </a:cubicBezTo>
                  <a:lnTo>
                    <a:pt x="7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 rot="814084">
            <a:off x="4438817" y="2698836"/>
            <a:ext cx="2607307" cy="3253687"/>
            <a:chOff x="42798" y="3848164"/>
            <a:chExt cx="2130259" cy="2800556"/>
          </a:xfrm>
        </p:grpSpPr>
        <p:sp>
          <p:nvSpPr>
            <p:cNvPr id="26991" name="Freeform 797"/>
            <p:cNvSpPr>
              <a:spLocks noEditPoints="1"/>
            </p:cNvSpPr>
            <p:nvPr/>
          </p:nvSpPr>
          <p:spPr bwMode="auto">
            <a:xfrm rot="9749024">
              <a:off x="291404" y="4006431"/>
              <a:ext cx="1881653" cy="2115540"/>
            </a:xfrm>
            <a:custGeom>
              <a:avLst/>
              <a:gdLst>
                <a:gd name="T0" fmla="*/ 631 w 645"/>
                <a:gd name="T1" fmla="*/ 292 h 707"/>
                <a:gd name="T2" fmla="*/ 633 w 645"/>
                <a:gd name="T3" fmla="*/ 285 h 707"/>
                <a:gd name="T4" fmla="*/ 624 w 645"/>
                <a:gd name="T5" fmla="*/ 334 h 707"/>
                <a:gd name="T6" fmla="*/ 624 w 645"/>
                <a:gd name="T7" fmla="*/ 334 h 707"/>
                <a:gd name="T8" fmla="*/ 643 w 645"/>
                <a:gd name="T9" fmla="*/ 208 h 707"/>
                <a:gd name="T10" fmla="*/ 574 w 645"/>
                <a:gd name="T11" fmla="*/ 395 h 707"/>
                <a:gd name="T12" fmla="*/ 635 w 645"/>
                <a:gd name="T13" fmla="*/ 202 h 707"/>
                <a:gd name="T14" fmla="*/ 575 w 645"/>
                <a:gd name="T15" fmla="*/ 405 h 707"/>
                <a:gd name="T16" fmla="*/ 548 w 645"/>
                <a:gd name="T17" fmla="*/ 419 h 707"/>
                <a:gd name="T18" fmla="*/ 625 w 645"/>
                <a:gd name="T19" fmla="*/ 161 h 707"/>
                <a:gd name="T20" fmla="*/ 518 w 645"/>
                <a:gd name="T21" fmla="*/ 451 h 707"/>
                <a:gd name="T22" fmla="*/ 518 w 645"/>
                <a:gd name="T23" fmla="*/ 451 h 707"/>
                <a:gd name="T24" fmla="*/ 593 w 645"/>
                <a:gd name="T25" fmla="*/ 90 h 707"/>
                <a:gd name="T26" fmla="*/ 452 w 645"/>
                <a:gd name="T27" fmla="*/ 493 h 707"/>
                <a:gd name="T28" fmla="*/ 583 w 645"/>
                <a:gd name="T29" fmla="*/ 89 h 707"/>
                <a:gd name="T30" fmla="*/ 451 w 645"/>
                <a:gd name="T31" fmla="*/ 503 h 707"/>
                <a:gd name="T32" fmla="*/ 451 w 645"/>
                <a:gd name="T33" fmla="*/ 503 h 707"/>
                <a:gd name="T34" fmla="*/ 528 w 645"/>
                <a:gd name="T35" fmla="*/ 33 h 707"/>
                <a:gd name="T36" fmla="*/ 385 w 645"/>
                <a:gd name="T37" fmla="*/ 545 h 707"/>
                <a:gd name="T38" fmla="*/ 356 w 645"/>
                <a:gd name="T39" fmla="*/ 577 h 707"/>
                <a:gd name="T40" fmla="*/ 522 w 645"/>
                <a:gd name="T41" fmla="*/ 30 h 707"/>
                <a:gd name="T42" fmla="*/ 522 w 645"/>
                <a:gd name="T43" fmla="*/ 30 h 707"/>
                <a:gd name="T44" fmla="*/ 346 w 645"/>
                <a:gd name="T45" fmla="*/ 576 h 707"/>
                <a:gd name="T46" fmla="*/ 284 w 645"/>
                <a:gd name="T47" fmla="*/ 624 h 707"/>
                <a:gd name="T48" fmla="*/ 480 w 645"/>
                <a:gd name="T49" fmla="*/ 19 h 707"/>
                <a:gd name="T50" fmla="*/ 474 w 645"/>
                <a:gd name="T51" fmla="*/ 10 h 707"/>
                <a:gd name="T52" fmla="*/ 251 w 645"/>
                <a:gd name="T53" fmla="*/ 651 h 707"/>
                <a:gd name="T54" fmla="*/ 405 w 645"/>
                <a:gd name="T55" fmla="*/ 8 h 707"/>
                <a:gd name="T56" fmla="*/ 250 w 645"/>
                <a:gd name="T57" fmla="*/ 661 h 707"/>
                <a:gd name="T58" fmla="*/ 236 w 645"/>
                <a:gd name="T59" fmla="*/ 664 h 707"/>
                <a:gd name="T60" fmla="*/ 182 w 645"/>
                <a:gd name="T61" fmla="*/ 701 h 707"/>
                <a:gd name="T62" fmla="*/ 398 w 645"/>
                <a:gd name="T63" fmla="*/ 8 h 707"/>
                <a:gd name="T64" fmla="*/ 398 w 645"/>
                <a:gd name="T65" fmla="*/ 8 h 707"/>
                <a:gd name="T66" fmla="*/ 173 w 645"/>
                <a:gd name="T67" fmla="*/ 696 h 707"/>
                <a:gd name="T68" fmla="*/ 320 w 645"/>
                <a:gd name="T69" fmla="*/ 17 h 707"/>
                <a:gd name="T70" fmla="*/ 104 w 645"/>
                <a:gd name="T71" fmla="*/ 701 h 707"/>
                <a:gd name="T72" fmla="*/ 132 w 645"/>
                <a:gd name="T73" fmla="*/ 699 h 707"/>
                <a:gd name="T74" fmla="*/ 282 w 645"/>
                <a:gd name="T75" fmla="*/ 37 h 707"/>
                <a:gd name="T76" fmla="*/ 252 w 645"/>
                <a:gd name="T77" fmla="*/ 68 h 707"/>
                <a:gd name="T78" fmla="*/ 92 w 645"/>
                <a:gd name="T79" fmla="*/ 689 h 707"/>
                <a:gd name="T80" fmla="*/ 92 w 645"/>
                <a:gd name="T81" fmla="*/ 689 h 707"/>
                <a:gd name="T82" fmla="*/ 242 w 645"/>
                <a:gd name="T83" fmla="*/ 68 h 707"/>
                <a:gd name="T84" fmla="*/ 203 w 645"/>
                <a:gd name="T85" fmla="*/ 135 h 707"/>
                <a:gd name="T86" fmla="*/ 220 w 645"/>
                <a:gd name="T87" fmla="*/ 105 h 707"/>
                <a:gd name="T88" fmla="*/ 33 w 645"/>
                <a:gd name="T89" fmla="*/ 643 h 707"/>
                <a:gd name="T90" fmla="*/ 177 w 645"/>
                <a:gd name="T91" fmla="*/ 170 h 707"/>
                <a:gd name="T92" fmla="*/ 164 w 645"/>
                <a:gd name="T93" fmla="*/ 211 h 707"/>
                <a:gd name="T94" fmla="*/ 161 w 645"/>
                <a:gd name="T95" fmla="*/ 218 h 707"/>
                <a:gd name="T96" fmla="*/ 161 w 645"/>
                <a:gd name="T97" fmla="*/ 218 h 707"/>
                <a:gd name="T98" fmla="*/ 135 w 645"/>
                <a:gd name="T99" fmla="*/ 252 h 707"/>
                <a:gd name="T100" fmla="*/ 7 w 645"/>
                <a:gd name="T101" fmla="*/ 608 h 707"/>
                <a:gd name="T102" fmla="*/ 106 w 645"/>
                <a:gd name="T103" fmla="*/ 325 h 707"/>
                <a:gd name="T104" fmla="*/ 103 w 645"/>
                <a:gd name="T105" fmla="*/ 332 h 707"/>
                <a:gd name="T106" fmla="*/ 103 w 645"/>
                <a:gd name="T107" fmla="*/ 332 h 707"/>
                <a:gd name="T108" fmla="*/ 77 w 645"/>
                <a:gd name="T109" fmla="*/ 367 h 707"/>
                <a:gd name="T110" fmla="*/ 0 w 645"/>
                <a:gd name="T111" fmla="*/ 565 h 707"/>
                <a:gd name="T112" fmla="*/ 50 w 645"/>
                <a:gd name="T113" fmla="*/ 440 h 707"/>
                <a:gd name="T114" fmla="*/ 47 w 645"/>
                <a:gd name="T115" fmla="*/ 446 h 707"/>
                <a:gd name="T116" fmla="*/ 47 w 645"/>
                <a:gd name="T117" fmla="*/ 446 h 707"/>
                <a:gd name="T118" fmla="*/ 22 w 645"/>
                <a:gd name="T119" fmla="*/ 482 h 707"/>
                <a:gd name="T120" fmla="*/ 6 w 645"/>
                <a:gd name="T121" fmla="*/ 523 h 707"/>
                <a:gd name="T122" fmla="*/ 7 w 645"/>
                <a:gd name="T123" fmla="*/ 558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5" h="707">
                  <a:moveTo>
                    <a:pt x="636" y="302"/>
                  </a:moveTo>
                  <a:cubicBezTo>
                    <a:pt x="633" y="311"/>
                    <a:pt x="630" y="320"/>
                    <a:pt x="627" y="328"/>
                  </a:cubicBezTo>
                  <a:cubicBezTo>
                    <a:pt x="620" y="325"/>
                    <a:pt x="620" y="325"/>
                    <a:pt x="620" y="325"/>
                  </a:cubicBezTo>
                  <a:cubicBezTo>
                    <a:pt x="625" y="314"/>
                    <a:pt x="628" y="303"/>
                    <a:pt x="631" y="292"/>
                  </a:cubicBezTo>
                  <a:cubicBezTo>
                    <a:pt x="638" y="294"/>
                    <a:pt x="638" y="294"/>
                    <a:pt x="638" y="294"/>
                  </a:cubicBezTo>
                  <a:cubicBezTo>
                    <a:pt x="637" y="297"/>
                    <a:pt x="636" y="299"/>
                    <a:pt x="636" y="302"/>
                  </a:cubicBezTo>
                  <a:close/>
                  <a:moveTo>
                    <a:pt x="639" y="287"/>
                  </a:moveTo>
                  <a:cubicBezTo>
                    <a:pt x="633" y="285"/>
                    <a:pt x="633" y="285"/>
                    <a:pt x="633" y="285"/>
                  </a:cubicBezTo>
                  <a:cubicBezTo>
                    <a:pt x="635" y="274"/>
                    <a:pt x="637" y="262"/>
                    <a:pt x="637" y="251"/>
                  </a:cubicBezTo>
                  <a:cubicBezTo>
                    <a:pt x="644" y="251"/>
                    <a:pt x="644" y="251"/>
                    <a:pt x="644" y="251"/>
                  </a:cubicBezTo>
                  <a:cubicBezTo>
                    <a:pt x="644" y="263"/>
                    <a:pt x="642" y="275"/>
                    <a:pt x="639" y="287"/>
                  </a:cubicBezTo>
                  <a:close/>
                  <a:moveTo>
                    <a:pt x="624" y="334"/>
                  </a:moveTo>
                  <a:cubicBezTo>
                    <a:pt x="619" y="345"/>
                    <a:pt x="613" y="356"/>
                    <a:pt x="606" y="366"/>
                  </a:cubicBezTo>
                  <a:cubicBezTo>
                    <a:pt x="600" y="362"/>
                    <a:pt x="600" y="362"/>
                    <a:pt x="600" y="362"/>
                  </a:cubicBezTo>
                  <a:cubicBezTo>
                    <a:pt x="607" y="352"/>
                    <a:pt x="612" y="342"/>
                    <a:pt x="617" y="332"/>
                  </a:cubicBezTo>
                  <a:lnTo>
                    <a:pt x="624" y="334"/>
                  </a:lnTo>
                  <a:close/>
                  <a:moveTo>
                    <a:pt x="645" y="244"/>
                  </a:moveTo>
                  <a:cubicBezTo>
                    <a:pt x="638" y="244"/>
                    <a:pt x="638" y="244"/>
                    <a:pt x="638" y="244"/>
                  </a:cubicBezTo>
                  <a:cubicBezTo>
                    <a:pt x="638" y="232"/>
                    <a:pt x="637" y="220"/>
                    <a:pt x="636" y="209"/>
                  </a:cubicBezTo>
                  <a:cubicBezTo>
                    <a:pt x="643" y="208"/>
                    <a:pt x="643" y="208"/>
                    <a:pt x="643" y="208"/>
                  </a:cubicBezTo>
                  <a:cubicBezTo>
                    <a:pt x="644" y="220"/>
                    <a:pt x="645" y="232"/>
                    <a:pt x="645" y="244"/>
                  </a:cubicBezTo>
                  <a:close/>
                  <a:moveTo>
                    <a:pt x="602" y="372"/>
                  </a:moveTo>
                  <a:cubicBezTo>
                    <a:pt x="596" y="382"/>
                    <a:pt x="588" y="391"/>
                    <a:pt x="580" y="400"/>
                  </a:cubicBezTo>
                  <a:cubicBezTo>
                    <a:pt x="574" y="395"/>
                    <a:pt x="574" y="395"/>
                    <a:pt x="574" y="395"/>
                  </a:cubicBezTo>
                  <a:cubicBezTo>
                    <a:pt x="583" y="387"/>
                    <a:pt x="590" y="377"/>
                    <a:pt x="597" y="368"/>
                  </a:cubicBezTo>
                  <a:lnTo>
                    <a:pt x="602" y="372"/>
                  </a:lnTo>
                  <a:close/>
                  <a:moveTo>
                    <a:pt x="642" y="201"/>
                  </a:moveTo>
                  <a:cubicBezTo>
                    <a:pt x="635" y="202"/>
                    <a:pt x="635" y="202"/>
                    <a:pt x="635" y="202"/>
                  </a:cubicBezTo>
                  <a:cubicBezTo>
                    <a:pt x="633" y="190"/>
                    <a:pt x="630" y="179"/>
                    <a:pt x="627" y="168"/>
                  </a:cubicBezTo>
                  <a:cubicBezTo>
                    <a:pt x="634" y="166"/>
                    <a:pt x="634" y="166"/>
                    <a:pt x="634" y="166"/>
                  </a:cubicBezTo>
                  <a:cubicBezTo>
                    <a:pt x="637" y="177"/>
                    <a:pt x="640" y="189"/>
                    <a:pt x="642" y="201"/>
                  </a:cubicBezTo>
                  <a:close/>
                  <a:moveTo>
                    <a:pt x="575" y="405"/>
                  </a:moveTo>
                  <a:cubicBezTo>
                    <a:pt x="568" y="412"/>
                    <a:pt x="560" y="419"/>
                    <a:pt x="552" y="425"/>
                  </a:cubicBezTo>
                  <a:cubicBezTo>
                    <a:pt x="544" y="431"/>
                    <a:pt x="534" y="439"/>
                    <a:pt x="524" y="446"/>
                  </a:cubicBezTo>
                  <a:cubicBezTo>
                    <a:pt x="520" y="441"/>
                    <a:pt x="520" y="441"/>
                    <a:pt x="520" y="441"/>
                  </a:cubicBezTo>
                  <a:cubicBezTo>
                    <a:pt x="530" y="433"/>
                    <a:pt x="539" y="426"/>
                    <a:pt x="548" y="419"/>
                  </a:cubicBezTo>
                  <a:cubicBezTo>
                    <a:pt x="555" y="413"/>
                    <a:pt x="563" y="407"/>
                    <a:pt x="570" y="400"/>
                  </a:cubicBezTo>
                  <a:lnTo>
                    <a:pt x="575" y="405"/>
                  </a:lnTo>
                  <a:close/>
                  <a:moveTo>
                    <a:pt x="631" y="159"/>
                  </a:moveTo>
                  <a:cubicBezTo>
                    <a:pt x="625" y="161"/>
                    <a:pt x="625" y="161"/>
                    <a:pt x="625" y="161"/>
                  </a:cubicBezTo>
                  <a:cubicBezTo>
                    <a:pt x="621" y="150"/>
                    <a:pt x="616" y="139"/>
                    <a:pt x="611" y="129"/>
                  </a:cubicBezTo>
                  <a:cubicBezTo>
                    <a:pt x="617" y="126"/>
                    <a:pt x="617" y="126"/>
                    <a:pt x="617" y="126"/>
                  </a:cubicBezTo>
                  <a:cubicBezTo>
                    <a:pt x="623" y="136"/>
                    <a:pt x="627" y="148"/>
                    <a:pt x="631" y="159"/>
                  </a:cubicBezTo>
                  <a:close/>
                  <a:moveTo>
                    <a:pt x="518" y="451"/>
                  </a:moveTo>
                  <a:cubicBezTo>
                    <a:pt x="490" y="472"/>
                    <a:pt x="490" y="472"/>
                    <a:pt x="490" y="472"/>
                  </a:cubicBezTo>
                  <a:cubicBezTo>
                    <a:pt x="486" y="467"/>
                    <a:pt x="486" y="467"/>
                    <a:pt x="486" y="467"/>
                  </a:cubicBezTo>
                  <a:cubicBezTo>
                    <a:pt x="514" y="445"/>
                    <a:pt x="514" y="445"/>
                    <a:pt x="514" y="445"/>
                  </a:cubicBezTo>
                  <a:lnTo>
                    <a:pt x="518" y="451"/>
                  </a:lnTo>
                  <a:close/>
                  <a:moveTo>
                    <a:pt x="613" y="120"/>
                  </a:moveTo>
                  <a:cubicBezTo>
                    <a:pt x="607" y="123"/>
                    <a:pt x="607" y="123"/>
                    <a:pt x="607" y="123"/>
                  </a:cubicBezTo>
                  <a:cubicBezTo>
                    <a:pt x="602" y="113"/>
                    <a:pt x="595" y="103"/>
                    <a:pt x="588" y="94"/>
                  </a:cubicBezTo>
                  <a:cubicBezTo>
                    <a:pt x="593" y="90"/>
                    <a:pt x="593" y="90"/>
                    <a:pt x="593" y="90"/>
                  </a:cubicBezTo>
                  <a:cubicBezTo>
                    <a:pt x="601" y="99"/>
                    <a:pt x="608" y="109"/>
                    <a:pt x="613" y="120"/>
                  </a:cubicBezTo>
                  <a:close/>
                  <a:moveTo>
                    <a:pt x="485" y="477"/>
                  </a:moveTo>
                  <a:cubicBezTo>
                    <a:pt x="457" y="498"/>
                    <a:pt x="457" y="498"/>
                    <a:pt x="457" y="498"/>
                  </a:cubicBezTo>
                  <a:cubicBezTo>
                    <a:pt x="452" y="493"/>
                    <a:pt x="452" y="493"/>
                    <a:pt x="452" y="493"/>
                  </a:cubicBezTo>
                  <a:cubicBezTo>
                    <a:pt x="480" y="471"/>
                    <a:pt x="480" y="471"/>
                    <a:pt x="480" y="471"/>
                  </a:cubicBezTo>
                  <a:lnTo>
                    <a:pt x="485" y="477"/>
                  </a:lnTo>
                  <a:close/>
                  <a:moveTo>
                    <a:pt x="589" y="84"/>
                  </a:moveTo>
                  <a:cubicBezTo>
                    <a:pt x="583" y="89"/>
                    <a:pt x="583" y="89"/>
                    <a:pt x="583" y="89"/>
                  </a:cubicBezTo>
                  <a:cubicBezTo>
                    <a:pt x="576" y="80"/>
                    <a:pt x="568" y="72"/>
                    <a:pt x="559" y="64"/>
                  </a:cubicBezTo>
                  <a:cubicBezTo>
                    <a:pt x="563" y="59"/>
                    <a:pt x="563" y="59"/>
                    <a:pt x="563" y="59"/>
                  </a:cubicBezTo>
                  <a:cubicBezTo>
                    <a:pt x="572" y="66"/>
                    <a:pt x="581" y="75"/>
                    <a:pt x="589" y="84"/>
                  </a:cubicBezTo>
                  <a:close/>
                  <a:moveTo>
                    <a:pt x="451" y="503"/>
                  </a:moveTo>
                  <a:cubicBezTo>
                    <a:pt x="423" y="524"/>
                    <a:pt x="423" y="524"/>
                    <a:pt x="423" y="524"/>
                  </a:cubicBezTo>
                  <a:cubicBezTo>
                    <a:pt x="419" y="519"/>
                    <a:pt x="419" y="519"/>
                    <a:pt x="419" y="519"/>
                  </a:cubicBezTo>
                  <a:cubicBezTo>
                    <a:pt x="447" y="497"/>
                    <a:pt x="447" y="497"/>
                    <a:pt x="447" y="497"/>
                  </a:cubicBezTo>
                  <a:lnTo>
                    <a:pt x="451" y="503"/>
                  </a:lnTo>
                  <a:close/>
                  <a:moveTo>
                    <a:pt x="558" y="54"/>
                  </a:moveTo>
                  <a:cubicBezTo>
                    <a:pt x="553" y="59"/>
                    <a:pt x="553" y="59"/>
                    <a:pt x="553" y="59"/>
                  </a:cubicBezTo>
                  <a:cubicBezTo>
                    <a:pt x="544" y="52"/>
                    <a:pt x="535" y="45"/>
                    <a:pt x="525" y="39"/>
                  </a:cubicBezTo>
                  <a:cubicBezTo>
                    <a:pt x="528" y="33"/>
                    <a:pt x="528" y="33"/>
                    <a:pt x="528" y="33"/>
                  </a:cubicBezTo>
                  <a:cubicBezTo>
                    <a:pt x="539" y="39"/>
                    <a:pt x="549" y="46"/>
                    <a:pt x="558" y="54"/>
                  </a:cubicBezTo>
                  <a:close/>
                  <a:moveTo>
                    <a:pt x="417" y="529"/>
                  </a:moveTo>
                  <a:cubicBezTo>
                    <a:pt x="408" y="536"/>
                    <a:pt x="399" y="543"/>
                    <a:pt x="389" y="551"/>
                  </a:cubicBezTo>
                  <a:cubicBezTo>
                    <a:pt x="385" y="545"/>
                    <a:pt x="385" y="545"/>
                    <a:pt x="385" y="545"/>
                  </a:cubicBezTo>
                  <a:cubicBezTo>
                    <a:pt x="394" y="538"/>
                    <a:pt x="404" y="530"/>
                    <a:pt x="413" y="523"/>
                  </a:cubicBezTo>
                  <a:lnTo>
                    <a:pt x="417" y="529"/>
                  </a:lnTo>
                  <a:close/>
                  <a:moveTo>
                    <a:pt x="384" y="555"/>
                  </a:moveTo>
                  <a:cubicBezTo>
                    <a:pt x="374" y="562"/>
                    <a:pt x="365" y="570"/>
                    <a:pt x="356" y="577"/>
                  </a:cubicBezTo>
                  <a:cubicBezTo>
                    <a:pt x="351" y="571"/>
                    <a:pt x="351" y="571"/>
                    <a:pt x="351" y="571"/>
                  </a:cubicBezTo>
                  <a:cubicBezTo>
                    <a:pt x="360" y="564"/>
                    <a:pt x="370" y="557"/>
                    <a:pt x="379" y="549"/>
                  </a:cubicBezTo>
                  <a:lnTo>
                    <a:pt x="384" y="555"/>
                  </a:lnTo>
                  <a:close/>
                  <a:moveTo>
                    <a:pt x="522" y="30"/>
                  </a:moveTo>
                  <a:cubicBezTo>
                    <a:pt x="519" y="36"/>
                    <a:pt x="519" y="36"/>
                    <a:pt x="519" y="36"/>
                  </a:cubicBezTo>
                  <a:cubicBezTo>
                    <a:pt x="509" y="30"/>
                    <a:pt x="498" y="26"/>
                    <a:pt x="487" y="22"/>
                  </a:cubicBezTo>
                  <a:cubicBezTo>
                    <a:pt x="489" y="15"/>
                    <a:pt x="489" y="15"/>
                    <a:pt x="489" y="15"/>
                  </a:cubicBezTo>
                  <a:cubicBezTo>
                    <a:pt x="501" y="19"/>
                    <a:pt x="512" y="24"/>
                    <a:pt x="522" y="30"/>
                  </a:cubicBezTo>
                  <a:close/>
                  <a:moveTo>
                    <a:pt x="350" y="581"/>
                  </a:moveTo>
                  <a:cubicBezTo>
                    <a:pt x="340" y="589"/>
                    <a:pt x="331" y="596"/>
                    <a:pt x="322" y="603"/>
                  </a:cubicBezTo>
                  <a:cubicBezTo>
                    <a:pt x="318" y="598"/>
                    <a:pt x="318" y="598"/>
                    <a:pt x="318" y="598"/>
                  </a:cubicBezTo>
                  <a:cubicBezTo>
                    <a:pt x="327" y="590"/>
                    <a:pt x="336" y="583"/>
                    <a:pt x="346" y="576"/>
                  </a:cubicBezTo>
                  <a:lnTo>
                    <a:pt x="350" y="581"/>
                  </a:lnTo>
                  <a:close/>
                  <a:moveTo>
                    <a:pt x="317" y="608"/>
                  </a:moveTo>
                  <a:cubicBezTo>
                    <a:pt x="307" y="615"/>
                    <a:pt x="298" y="623"/>
                    <a:pt x="289" y="630"/>
                  </a:cubicBezTo>
                  <a:cubicBezTo>
                    <a:pt x="284" y="624"/>
                    <a:pt x="284" y="624"/>
                    <a:pt x="284" y="624"/>
                  </a:cubicBezTo>
                  <a:cubicBezTo>
                    <a:pt x="293" y="617"/>
                    <a:pt x="303" y="610"/>
                    <a:pt x="312" y="602"/>
                  </a:cubicBezTo>
                  <a:lnTo>
                    <a:pt x="317" y="608"/>
                  </a:lnTo>
                  <a:close/>
                  <a:moveTo>
                    <a:pt x="483" y="13"/>
                  </a:moveTo>
                  <a:cubicBezTo>
                    <a:pt x="480" y="19"/>
                    <a:pt x="480" y="19"/>
                    <a:pt x="480" y="19"/>
                  </a:cubicBezTo>
                  <a:cubicBezTo>
                    <a:pt x="477" y="18"/>
                    <a:pt x="475" y="17"/>
                    <a:pt x="472" y="17"/>
                  </a:cubicBezTo>
                  <a:cubicBezTo>
                    <a:pt x="463" y="14"/>
                    <a:pt x="455" y="12"/>
                    <a:pt x="446" y="11"/>
                  </a:cubicBezTo>
                  <a:cubicBezTo>
                    <a:pt x="448" y="4"/>
                    <a:pt x="448" y="4"/>
                    <a:pt x="448" y="4"/>
                  </a:cubicBezTo>
                  <a:cubicBezTo>
                    <a:pt x="456" y="5"/>
                    <a:pt x="465" y="7"/>
                    <a:pt x="474" y="10"/>
                  </a:cubicBezTo>
                  <a:cubicBezTo>
                    <a:pt x="477" y="11"/>
                    <a:pt x="480" y="12"/>
                    <a:pt x="483" y="13"/>
                  </a:cubicBezTo>
                  <a:close/>
                  <a:moveTo>
                    <a:pt x="283" y="634"/>
                  </a:moveTo>
                  <a:cubicBezTo>
                    <a:pt x="273" y="642"/>
                    <a:pt x="264" y="650"/>
                    <a:pt x="256" y="657"/>
                  </a:cubicBezTo>
                  <a:cubicBezTo>
                    <a:pt x="251" y="651"/>
                    <a:pt x="251" y="651"/>
                    <a:pt x="251" y="651"/>
                  </a:cubicBezTo>
                  <a:cubicBezTo>
                    <a:pt x="260" y="644"/>
                    <a:pt x="269" y="637"/>
                    <a:pt x="279" y="629"/>
                  </a:cubicBezTo>
                  <a:lnTo>
                    <a:pt x="283" y="634"/>
                  </a:lnTo>
                  <a:close/>
                  <a:moveTo>
                    <a:pt x="439" y="10"/>
                  </a:moveTo>
                  <a:cubicBezTo>
                    <a:pt x="428" y="8"/>
                    <a:pt x="416" y="7"/>
                    <a:pt x="405" y="8"/>
                  </a:cubicBezTo>
                  <a:cubicBezTo>
                    <a:pt x="405" y="0"/>
                    <a:pt x="405" y="0"/>
                    <a:pt x="405" y="0"/>
                  </a:cubicBezTo>
                  <a:cubicBezTo>
                    <a:pt x="417" y="0"/>
                    <a:pt x="429" y="1"/>
                    <a:pt x="440" y="3"/>
                  </a:cubicBezTo>
                  <a:lnTo>
                    <a:pt x="439" y="10"/>
                  </a:lnTo>
                  <a:close/>
                  <a:moveTo>
                    <a:pt x="250" y="661"/>
                  </a:moveTo>
                  <a:cubicBezTo>
                    <a:pt x="247" y="664"/>
                    <a:pt x="244" y="667"/>
                    <a:pt x="241" y="669"/>
                  </a:cubicBezTo>
                  <a:cubicBezTo>
                    <a:pt x="235" y="674"/>
                    <a:pt x="228" y="679"/>
                    <a:pt x="222" y="683"/>
                  </a:cubicBezTo>
                  <a:cubicBezTo>
                    <a:pt x="218" y="677"/>
                    <a:pt x="218" y="677"/>
                    <a:pt x="218" y="677"/>
                  </a:cubicBezTo>
                  <a:cubicBezTo>
                    <a:pt x="224" y="673"/>
                    <a:pt x="230" y="669"/>
                    <a:pt x="236" y="664"/>
                  </a:cubicBezTo>
                  <a:cubicBezTo>
                    <a:pt x="239" y="661"/>
                    <a:pt x="242" y="659"/>
                    <a:pt x="246" y="656"/>
                  </a:cubicBezTo>
                  <a:lnTo>
                    <a:pt x="250" y="661"/>
                  </a:lnTo>
                  <a:close/>
                  <a:moveTo>
                    <a:pt x="216" y="687"/>
                  </a:moveTo>
                  <a:cubicBezTo>
                    <a:pt x="205" y="693"/>
                    <a:pt x="194" y="697"/>
                    <a:pt x="182" y="701"/>
                  </a:cubicBezTo>
                  <a:cubicBezTo>
                    <a:pt x="180" y="694"/>
                    <a:pt x="180" y="694"/>
                    <a:pt x="180" y="694"/>
                  </a:cubicBezTo>
                  <a:cubicBezTo>
                    <a:pt x="191" y="691"/>
                    <a:pt x="202" y="686"/>
                    <a:pt x="212" y="681"/>
                  </a:cubicBezTo>
                  <a:lnTo>
                    <a:pt x="216" y="687"/>
                  </a:lnTo>
                  <a:close/>
                  <a:moveTo>
                    <a:pt x="398" y="8"/>
                  </a:moveTo>
                  <a:cubicBezTo>
                    <a:pt x="386" y="8"/>
                    <a:pt x="374" y="10"/>
                    <a:pt x="363" y="12"/>
                  </a:cubicBezTo>
                  <a:cubicBezTo>
                    <a:pt x="362" y="5"/>
                    <a:pt x="362" y="5"/>
                    <a:pt x="362" y="5"/>
                  </a:cubicBezTo>
                  <a:cubicBezTo>
                    <a:pt x="373" y="3"/>
                    <a:pt x="385" y="1"/>
                    <a:pt x="397" y="1"/>
                  </a:cubicBezTo>
                  <a:lnTo>
                    <a:pt x="398" y="8"/>
                  </a:lnTo>
                  <a:close/>
                  <a:moveTo>
                    <a:pt x="175" y="703"/>
                  </a:moveTo>
                  <a:cubicBezTo>
                    <a:pt x="163" y="705"/>
                    <a:pt x="151" y="707"/>
                    <a:pt x="139" y="706"/>
                  </a:cubicBezTo>
                  <a:cubicBezTo>
                    <a:pt x="139" y="699"/>
                    <a:pt x="139" y="699"/>
                    <a:pt x="139" y="699"/>
                  </a:cubicBezTo>
                  <a:cubicBezTo>
                    <a:pt x="151" y="699"/>
                    <a:pt x="162" y="698"/>
                    <a:pt x="173" y="696"/>
                  </a:cubicBezTo>
                  <a:lnTo>
                    <a:pt x="175" y="703"/>
                  </a:lnTo>
                  <a:close/>
                  <a:moveTo>
                    <a:pt x="356" y="13"/>
                  </a:moveTo>
                  <a:cubicBezTo>
                    <a:pt x="345" y="16"/>
                    <a:pt x="334" y="20"/>
                    <a:pt x="323" y="24"/>
                  </a:cubicBezTo>
                  <a:cubicBezTo>
                    <a:pt x="320" y="17"/>
                    <a:pt x="320" y="17"/>
                    <a:pt x="320" y="17"/>
                  </a:cubicBezTo>
                  <a:cubicBezTo>
                    <a:pt x="331" y="13"/>
                    <a:pt x="343" y="9"/>
                    <a:pt x="355" y="6"/>
                  </a:cubicBezTo>
                  <a:lnTo>
                    <a:pt x="356" y="13"/>
                  </a:lnTo>
                  <a:close/>
                  <a:moveTo>
                    <a:pt x="132" y="706"/>
                  </a:moveTo>
                  <a:cubicBezTo>
                    <a:pt x="122" y="705"/>
                    <a:pt x="113" y="703"/>
                    <a:pt x="104" y="701"/>
                  </a:cubicBezTo>
                  <a:cubicBezTo>
                    <a:pt x="102" y="700"/>
                    <a:pt x="99" y="699"/>
                    <a:pt x="96" y="698"/>
                  </a:cubicBezTo>
                  <a:cubicBezTo>
                    <a:pt x="99" y="692"/>
                    <a:pt x="99" y="692"/>
                    <a:pt x="99" y="692"/>
                  </a:cubicBezTo>
                  <a:cubicBezTo>
                    <a:pt x="101" y="692"/>
                    <a:pt x="104" y="693"/>
                    <a:pt x="106" y="694"/>
                  </a:cubicBezTo>
                  <a:cubicBezTo>
                    <a:pt x="115" y="696"/>
                    <a:pt x="123" y="698"/>
                    <a:pt x="132" y="699"/>
                  </a:cubicBezTo>
                  <a:lnTo>
                    <a:pt x="132" y="706"/>
                  </a:lnTo>
                  <a:close/>
                  <a:moveTo>
                    <a:pt x="316" y="26"/>
                  </a:moveTo>
                  <a:cubicBezTo>
                    <a:pt x="306" y="31"/>
                    <a:pt x="295" y="37"/>
                    <a:pt x="286" y="43"/>
                  </a:cubicBezTo>
                  <a:cubicBezTo>
                    <a:pt x="282" y="37"/>
                    <a:pt x="282" y="37"/>
                    <a:pt x="282" y="37"/>
                  </a:cubicBezTo>
                  <a:cubicBezTo>
                    <a:pt x="292" y="30"/>
                    <a:pt x="303" y="25"/>
                    <a:pt x="314" y="20"/>
                  </a:cubicBezTo>
                  <a:lnTo>
                    <a:pt x="316" y="26"/>
                  </a:lnTo>
                  <a:close/>
                  <a:moveTo>
                    <a:pt x="280" y="47"/>
                  </a:moveTo>
                  <a:cubicBezTo>
                    <a:pt x="270" y="53"/>
                    <a:pt x="261" y="60"/>
                    <a:pt x="252" y="68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56" y="55"/>
                    <a:pt x="266" y="47"/>
                    <a:pt x="276" y="41"/>
                  </a:cubicBezTo>
                  <a:lnTo>
                    <a:pt x="280" y="47"/>
                  </a:lnTo>
                  <a:close/>
                  <a:moveTo>
                    <a:pt x="92" y="689"/>
                  </a:moveTo>
                  <a:cubicBezTo>
                    <a:pt x="89" y="696"/>
                    <a:pt x="89" y="696"/>
                    <a:pt x="89" y="696"/>
                  </a:cubicBezTo>
                  <a:cubicBezTo>
                    <a:pt x="78" y="691"/>
                    <a:pt x="67" y="685"/>
                    <a:pt x="58" y="678"/>
                  </a:cubicBezTo>
                  <a:cubicBezTo>
                    <a:pt x="62" y="672"/>
                    <a:pt x="62" y="672"/>
                    <a:pt x="62" y="672"/>
                  </a:cubicBezTo>
                  <a:cubicBezTo>
                    <a:pt x="71" y="679"/>
                    <a:pt x="81" y="685"/>
                    <a:pt x="92" y="689"/>
                  </a:cubicBezTo>
                  <a:close/>
                  <a:moveTo>
                    <a:pt x="247" y="73"/>
                  </a:moveTo>
                  <a:cubicBezTo>
                    <a:pt x="239" y="81"/>
                    <a:pt x="231" y="90"/>
                    <a:pt x="224" y="99"/>
                  </a:cubicBezTo>
                  <a:cubicBezTo>
                    <a:pt x="219" y="95"/>
                    <a:pt x="219" y="95"/>
                    <a:pt x="219" y="95"/>
                  </a:cubicBezTo>
                  <a:cubicBezTo>
                    <a:pt x="226" y="86"/>
                    <a:pt x="234" y="76"/>
                    <a:pt x="242" y="68"/>
                  </a:cubicBezTo>
                  <a:lnTo>
                    <a:pt x="247" y="73"/>
                  </a:lnTo>
                  <a:close/>
                  <a:moveTo>
                    <a:pt x="220" y="105"/>
                  </a:moveTo>
                  <a:cubicBezTo>
                    <a:pt x="215" y="113"/>
                    <a:pt x="209" y="122"/>
                    <a:pt x="205" y="131"/>
                  </a:cubicBezTo>
                  <a:cubicBezTo>
                    <a:pt x="203" y="135"/>
                    <a:pt x="203" y="135"/>
                    <a:pt x="203" y="135"/>
                  </a:cubicBezTo>
                  <a:cubicBezTo>
                    <a:pt x="196" y="132"/>
                    <a:pt x="196" y="132"/>
                    <a:pt x="196" y="132"/>
                  </a:cubicBezTo>
                  <a:cubicBezTo>
                    <a:pt x="198" y="128"/>
                    <a:pt x="198" y="128"/>
                    <a:pt x="198" y="128"/>
                  </a:cubicBezTo>
                  <a:cubicBezTo>
                    <a:pt x="203" y="119"/>
                    <a:pt x="209" y="110"/>
                    <a:pt x="214" y="101"/>
                  </a:cubicBezTo>
                  <a:lnTo>
                    <a:pt x="220" y="105"/>
                  </a:lnTo>
                  <a:close/>
                  <a:moveTo>
                    <a:pt x="57" y="668"/>
                  </a:moveTo>
                  <a:cubicBezTo>
                    <a:pt x="52" y="673"/>
                    <a:pt x="52" y="673"/>
                    <a:pt x="52" y="673"/>
                  </a:cubicBezTo>
                  <a:cubicBezTo>
                    <a:pt x="43" y="666"/>
                    <a:pt x="34" y="657"/>
                    <a:pt x="27" y="647"/>
                  </a:cubicBezTo>
                  <a:cubicBezTo>
                    <a:pt x="33" y="643"/>
                    <a:pt x="33" y="643"/>
                    <a:pt x="33" y="643"/>
                  </a:cubicBezTo>
                  <a:cubicBezTo>
                    <a:pt x="40" y="652"/>
                    <a:pt x="48" y="660"/>
                    <a:pt x="57" y="668"/>
                  </a:cubicBezTo>
                  <a:close/>
                  <a:moveTo>
                    <a:pt x="199" y="142"/>
                  </a:moveTo>
                  <a:cubicBezTo>
                    <a:pt x="194" y="151"/>
                    <a:pt x="189" y="162"/>
                    <a:pt x="183" y="173"/>
                  </a:cubicBezTo>
                  <a:cubicBezTo>
                    <a:pt x="177" y="170"/>
                    <a:pt x="177" y="170"/>
                    <a:pt x="177" y="170"/>
                  </a:cubicBezTo>
                  <a:cubicBezTo>
                    <a:pt x="183" y="159"/>
                    <a:pt x="188" y="148"/>
                    <a:pt x="193" y="138"/>
                  </a:cubicBezTo>
                  <a:lnTo>
                    <a:pt x="199" y="142"/>
                  </a:lnTo>
                  <a:close/>
                  <a:moveTo>
                    <a:pt x="180" y="180"/>
                  </a:moveTo>
                  <a:cubicBezTo>
                    <a:pt x="164" y="211"/>
                    <a:pt x="164" y="211"/>
                    <a:pt x="164" y="211"/>
                  </a:cubicBezTo>
                  <a:cubicBezTo>
                    <a:pt x="158" y="208"/>
                    <a:pt x="158" y="208"/>
                    <a:pt x="158" y="208"/>
                  </a:cubicBezTo>
                  <a:cubicBezTo>
                    <a:pt x="174" y="176"/>
                    <a:pt x="174" y="176"/>
                    <a:pt x="174" y="176"/>
                  </a:cubicBezTo>
                  <a:lnTo>
                    <a:pt x="180" y="180"/>
                  </a:lnTo>
                  <a:close/>
                  <a:moveTo>
                    <a:pt x="161" y="218"/>
                  </a:moveTo>
                  <a:cubicBezTo>
                    <a:pt x="144" y="249"/>
                    <a:pt x="144" y="249"/>
                    <a:pt x="144" y="249"/>
                  </a:cubicBezTo>
                  <a:cubicBezTo>
                    <a:pt x="138" y="246"/>
                    <a:pt x="138" y="246"/>
                    <a:pt x="138" y="246"/>
                  </a:cubicBezTo>
                  <a:cubicBezTo>
                    <a:pt x="154" y="214"/>
                    <a:pt x="154" y="214"/>
                    <a:pt x="154" y="214"/>
                  </a:cubicBezTo>
                  <a:lnTo>
                    <a:pt x="161" y="218"/>
                  </a:lnTo>
                  <a:close/>
                  <a:moveTo>
                    <a:pt x="141" y="256"/>
                  </a:moveTo>
                  <a:cubicBezTo>
                    <a:pt x="136" y="266"/>
                    <a:pt x="131" y="277"/>
                    <a:pt x="125" y="287"/>
                  </a:cubicBezTo>
                  <a:cubicBezTo>
                    <a:pt x="119" y="284"/>
                    <a:pt x="119" y="284"/>
                    <a:pt x="119" y="284"/>
                  </a:cubicBezTo>
                  <a:cubicBezTo>
                    <a:pt x="124" y="273"/>
                    <a:pt x="130" y="263"/>
                    <a:pt x="135" y="252"/>
                  </a:cubicBezTo>
                  <a:lnTo>
                    <a:pt x="141" y="256"/>
                  </a:lnTo>
                  <a:close/>
                  <a:moveTo>
                    <a:pt x="29" y="637"/>
                  </a:moveTo>
                  <a:cubicBezTo>
                    <a:pt x="23" y="641"/>
                    <a:pt x="23" y="641"/>
                    <a:pt x="23" y="641"/>
                  </a:cubicBezTo>
                  <a:cubicBezTo>
                    <a:pt x="17" y="631"/>
                    <a:pt x="11" y="620"/>
                    <a:pt x="7" y="608"/>
                  </a:cubicBezTo>
                  <a:cubicBezTo>
                    <a:pt x="14" y="606"/>
                    <a:pt x="14" y="606"/>
                    <a:pt x="14" y="606"/>
                  </a:cubicBezTo>
                  <a:cubicBezTo>
                    <a:pt x="18" y="617"/>
                    <a:pt x="23" y="627"/>
                    <a:pt x="29" y="637"/>
                  </a:cubicBezTo>
                  <a:close/>
                  <a:moveTo>
                    <a:pt x="122" y="294"/>
                  </a:moveTo>
                  <a:cubicBezTo>
                    <a:pt x="117" y="304"/>
                    <a:pt x="111" y="315"/>
                    <a:pt x="106" y="325"/>
                  </a:cubicBezTo>
                  <a:cubicBezTo>
                    <a:pt x="100" y="322"/>
                    <a:pt x="100" y="322"/>
                    <a:pt x="100" y="322"/>
                  </a:cubicBezTo>
                  <a:cubicBezTo>
                    <a:pt x="105" y="312"/>
                    <a:pt x="110" y="301"/>
                    <a:pt x="116" y="290"/>
                  </a:cubicBezTo>
                  <a:lnTo>
                    <a:pt x="122" y="294"/>
                  </a:lnTo>
                  <a:close/>
                  <a:moveTo>
                    <a:pt x="103" y="332"/>
                  </a:moveTo>
                  <a:cubicBezTo>
                    <a:pt x="97" y="342"/>
                    <a:pt x="92" y="353"/>
                    <a:pt x="87" y="363"/>
                  </a:cubicBezTo>
                  <a:cubicBezTo>
                    <a:pt x="81" y="360"/>
                    <a:pt x="81" y="360"/>
                    <a:pt x="81" y="360"/>
                  </a:cubicBezTo>
                  <a:cubicBezTo>
                    <a:pt x="86" y="350"/>
                    <a:pt x="91" y="339"/>
                    <a:pt x="96" y="328"/>
                  </a:cubicBezTo>
                  <a:lnTo>
                    <a:pt x="103" y="332"/>
                  </a:lnTo>
                  <a:close/>
                  <a:moveTo>
                    <a:pt x="84" y="370"/>
                  </a:moveTo>
                  <a:cubicBezTo>
                    <a:pt x="78" y="381"/>
                    <a:pt x="73" y="391"/>
                    <a:pt x="68" y="402"/>
                  </a:cubicBezTo>
                  <a:cubicBezTo>
                    <a:pt x="62" y="399"/>
                    <a:pt x="62" y="399"/>
                    <a:pt x="62" y="399"/>
                  </a:cubicBezTo>
                  <a:cubicBezTo>
                    <a:pt x="67" y="388"/>
                    <a:pt x="72" y="377"/>
                    <a:pt x="77" y="367"/>
                  </a:cubicBezTo>
                  <a:lnTo>
                    <a:pt x="84" y="370"/>
                  </a:lnTo>
                  <a:close/>
                  <a:moveTo>
                    <a:pt x="12" y="599"/>
                  </a:moveTo>
                  <a:cubicBezTo>
                    <a:pt x="5" y="601"/>
                    <a:pt x="5" y="601"/>
                    <a:pt x="5" y="601"/>
                  </a:cubicBezTo>
                  <a:cubicBezTo>
                    <a:pt x="2" y="589"/>
                    <a:pt x="0" y="577"/>
                    <a:pt x="0" y="565"/>
                  </a:cubicBezTo>
                  <a:cubicBezTo>
                    <a:pt x="7" y="565"/>
                    <a:pt x="7" y="565"/>
                    <a:pt x="7" y="565"/>
                  </a:cubicBezTo>
                  <a:cubicBezTo>
                    <a:pt x="7" y="577"/>
                    <a:pt x="9" y="588"/>
                    <a:pt x="12" y="599"/>
                  </a:cubicBezTo>
                  <a:close/>
                  <a:moveTo>
                    <a:pt x="65" y="408"/>
                  </a:moveTo>
                  <a:cubicBezTo>
                    <a:pt x="60" y="419"/>
                    <a:pt x="55" y="430"/>
                    <a:pt x="50" y="440"/>
                  </a:cubicBezTo>
                  <a:cubicBezTo>
                    <a:pt x="43" y="437"/>
                    <a:pt x="43" y="437"/>
                    <a:pt x="43" y="437"/>
                  </a:cubicBezTo>
                  <a:cubicBezTo>
                    <a:pt x="48" y="427"/>
                    <a:pt x="53" y="416"/>
                    <a:pt x="59" y="405"/>
                  </a:cubicBezTo>
                  <a:lnTo>
                    <a:pt x="65" y="408"/>
                  </a:lnTo>
                  <a:close/>
                  <a:moveTo>
                    <a:pt x="47" y="446"/>
                  </a:moveTo>
                  <a:cubicBezTo>
                    <a:pt x="41" y="458"/>
                    <a:pt x="36" y="468"/>
                    <a:pt x="32" y="479"/>
                  </a:cubicBezTo>
                  <a:cubicBezTo>
                    <a:pt x="25" y="476"/>
                    <a:pt x="25" y="476"/>
                    <a:pt x="25" y="476"/>
                  </a:cubicBezTo>
                  <a:cubicBezTo>
                    <a:pt x="30" y="465"/>
                    <a:pt x="35" y="455"/>
                    <a:pt x="40" y="443"/>
                  </a:cubicBezTo>
                  <a:lnTo>
                    <a:pt x="47" y="446"/>
                  </a:lnTo>
                  <a:close/>
                  <a:moveTo>
                    <a:pt x="29" y="485"/>
                  </a:moveTo>
                  <a:cubicBezTo>
                    <a:pt x="24" y="497"/>
                    <a:pt x="19" y="508"/>
                    <a:pt x="15" y="518"/>
                  </a:cubicBezTo>
                  <a:cubicBezTo>
                    <a:pt x="8" y="515"/>
                    <a:pt x="8" y="515"/>
                    <a:pt x="8" y="515"/>
                  </a:cubicBezTo>
                  <a:cubicBezTo>
                    <a:pt x="12" y="505"/>
                    <a:pt x="17" y="494"/>
                    <a:pt x="22" y="482"/>
                  </a:cubicBezTo>
                  <a:lnTo>
                    <a:pt x="29" y="485"/>
                  </a:lnTo>
                  <a:close/>
                  <a:moveTo>
                    <a:pt x="7" y="558"/>
                  </a:moveTo>
                  <a:cubicBezTo>
                    <a:pt x="0" y="558"/>
                    <a:pt x="0" y="558"/>
                    <a:pt x="0" y="558"/>
                  </a:cubicBezTo>
                  <a:cubicBezTo>
                    <a:pt x="1" y="546"/>
                    <a:pt x="2" y="534"/>
                    <a:pt x="6" y="523"/>
                  </a:cubicBezTo>
                  <a:cubicBezTo>
                    <a:pt x="6" y="522"/>
                    <a:pt x="6" y="522"/>
                    <a:pt x="6" y="522"/>
                  </a:cubicBezTo>
                  <a:cubicBezTo>
                    <a:pt x="13" y="524"/>
                    <a:pt x="13" y="524"/>
                    <a:pt x="13" y="524"/>
                  </a:cubicBezTo>
                  <a:cubicBezTo>
                    <a:pt x="13" y="525"/>
                    <a:pt x="13" y="525"/>
                    <a:pt x="13" y="525"/>
                  </a:cubicBezTo>
                  <a:cubicBezTo>
                    <a:pt x="9" y="536"/>
                    <a:pt x="8" y="547"/>
                    <a:pt x="7" y="558"/>
                  </a:cubicBezTo>
                  <a:close/>
                </a:path>
              </a:pathLst>
            </a:custGeom>
            <a:solidFill>
              <a:srgbClr val="F68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54" name="Freeform 760"/>
            <p:cNvSpPr>
              <a:spLocks noEditPoints="1"/>
            </p:cNvSpPr>
            <p:nvPr/>
          </p:nvSpPr>
          <p:spPr bwMode="auto">
            <a:xfrm>
              <a:off x="42798" y="4700487"/>
              <a:ext cx="1893905" cy="1948233"/>
            </a:xfrm>
            <a:custGeom>
              <a:avLst/>
              <a:gdLst>
                <a:gd name="T0" fmla="*/ 57 w 650"/>
                <a:gd name="T1" fmla="*/ 408 h 655"/>
                <a:gd name="T2" fmla="*/ 83 w 650"/>
                <a:gd name="T3" fmla="*/ 468 h 655"/>
                <a:gd name="T4" fmla="*/ 49 w 650"/>
                <a:gd name="T5" fmla="*/ 503 h 655"/>
                <a:gd name="T6" fmla="*/ 88 w 650"/>
                <a:gd name="T7" fmla="*/ 540 h 655"/>
                <a:gd name="T8" fmla="*/ 142 w 650"/>
                <a:gd name="T9" fmla="*/ 539 h 655"/>
                <a:gd name="T10" fmla="*/ 149 w 650"/>
                <a:gd name="T11" fmla="*/ 593 h 655"/>
                <a:gd name="T12" fmla="*/ 191 w 650"/>
                <a:gd name="T13" fmla="*/ 626 h 655"/>
                <a:gd name="T14" fmla="*/ 221 w 650"/>
                <a:gd name="T15" fmla="*/ 587 h 655"/>
                <a:gd name="T16" fmla="*/ 284 w 650"/>
                <a:gd name="T17" fmla="*/ 604 h 655"/>
                <a:gd name="T18" fmla="*/ 291 w 650"/>
                <a:gd name="T19" fmla="*/ 653 h 655"/>
                <a:gd name="T20" fmla="*/ 344 w 650"/>
                <a:gd name="T21" fmla="*/ 645 h 655"/>
                <a:gd name="T22" fmla="*/ 376 w 650"/>
                <a:gd name="T23" fmla="*/ 603 h 655"/>
                <a:gd name="T24" fmla="*/ 422 w 650"/>
                <a:gd name="T25" fmla="*/ 631 h 655"/>
                <a:gd name="T26" fmla="*/ 474 w 650"/>
                <a:gd name="T27" fmla="*/ 619 h 655"/>
                <a:gd name="T28" fmla="*/ 463 w 650"/>
                <a:gd name="T29" fmla="*/ 571 h 655"/>
                <a:gd name="T30" fmla="*/ 516 w 650"/>
                <a:gd name="T31" fmla="*/ 532 h 655"/>
                <a:gd name="T32" fmla="*/ 558 w 650"/>
                <a:gd name="T33" fmla="*/ 557 h 655"/>
                <a:gd name="T34" fmla="*/ 585 w 650"/>
                <a:gd name="T35" fmla="*/ 511 h 655"/>
                <a:gd name="T36" fmla="*/ 572 w 650"/>
                <a:gd name="T37" fmla="*/ 459 h 655"/>
                <a:gd name="T38" fmla="*/ 622 w 650"/>
                <a:gd name="T39" fmla="*/ 440 h 655"/>
                <a:gd name="T40" fmla="*/ 646 w 650"/>
                <a:gd name="T41" fmla="*/ 392 h 655"/>
                <a:gd name="T42" fmla="*/ 601 w 650"/>
                <a:gd name="T43" fmla="*/ 371 h 655"/>
                <a:gd name="T44" fmla="*/ 604 w 650"/>
                <a:gd name="T45" fmla="*/ 306 h 655"/>
                <a:gd name="T46" fmla="*/ 650 w 650"/>
                <a:gd name="T47" fmla="*/ 289 h 655"/>
                <a:gd name="T48" fmla="*/ 631 w 650"/>
                <a:gd name="T49" fmla="*/ 239 h 655"/>
                <a:gd name="T50" fmla="*/ 582 w 650"/>
                <a:gd name="T51" fmla="*/ 216 h 655"/>
                <a:gd name="T52" fmla="*/ 599 w 650"/>
                <a:gd name="T53" fmla="*/ 165 h 655"/>
                <a:gd name="T54" fmla="*/ 575 w 650"/>
                <a:gd name="T55" fmla="*/ 117 h 655"/>
                <a:gd name="T56" fmla="*/ 531 w 650"/>
                <a:gd name="T57" fmla="*/ 139 h 655"/>
                <a:gd name="T58" fmla="*/ 482 w 650"/>
                <a:gd name="T59" fmla="*/ 96 h 655"/>
                <a:gd name="T60" fmla="*/ 497 w 650"/>
                <a:gd name="T61" fmla="*/ 50 h 655"/>
                <a:gd name="T62" fmla="*/ 446 w 650"/>
                <a:gd name="T63" fmla="*/ 33 h 655"/>
                <a:gd name="T64" fmla="*/ 398 w 650"/>
                <a:gd name="T65" fmla="*/ 58 h 655"/>
                <a:gd name="T66" fmla="*/ 369 w 650"/>
                <a:gd name="T67" fmla="*/ 12 h 655"/>
                <a:gd name="T68" fmla="*/ 317 w 650"/>
                <a:gd name="T69" fmla="*/ 1 h 655"/>
                <a:gd name="T70" fmla="*/ 306 w 650"/>
                <a:gd name="T71" fmla="*/ 49 h 655"/>
                <a:gd name="T72" fmla="*/ 242 w 650"/>
                <a:gd name="T73" fmla="*/ 61 h 655"/>
                <a:gd name="T74" fmla="*/ 215 w 650"/>
                <a:gd name="T75" fmla="*/ 20 h 655"/>
                <a:gd name="T76" fmla="*/ 171 w 650"/>
                <a:gd name="T77" fmla="*/ 49 h 655"/>
                <a:gd name="T78" fmla="*/ 160 w 650"/>
                <a:gd name="T79" fmla="*/ 102 h 655"/>
                <a:gd name="T80" fmla="*/ 106 w 650"/>
                <a:gd name="T81" fmla="*/ 97 h 655"/>
                <a:gd name="T82" fmla="*/ 64 w 650"/>
                <a:gd name="T83" fmla="*/ 130 h 655"/>
                <a:gd name="T84" fmla="*/ 95 w 650"/>
                <a:gd name="T85" fmla="*/ 169 h 655"/>
                <a:gd name="T86" fmla="*/ 65 w 650"/>
                <a:gd name="T87" fmla="*/ 226 h 655"/>
                <a:gd name="T88" fmla="*/ 16 w 650"/>
                <a:gd name="T89" fmla="*/ 222 h 655"/>
                <a:gd name="T90" fmla="*/ 11 w 650"/>
                <a:gd name="T91" fmla="*/ 275 h 655"/>
                <a:gd name="T92" fmla="*/ 46 w 650"/>
                <a:gd name="T93" fmla="*/ 316 h 655"/>
                <a:gd name="T94" fmla="*/ 8 w 650"/>
                <a:gd name="T95" fmla="*/ 355 h 655"/>
                <a:gd name="T96" fmla="*/ 8 w 650"/>
                <a:gd name="T97" fmla="*/ 409 h 655"/>
                <a:gd name="T98" fmla="*/ 286 w 650"/>
                <a:gd name="T99" fmla="*/ 319 h 655"/>
                <a:gd name="T100" fmla="*/ 345 w 650"/>
                <a:gd name="T101" fmla="*/ 294 h 655"/>
                <a:gd name="T102" fmla="*/ 329 w 650"/>
                <a:gd name="T103" fmla="*/ 367 h 655"/>
                <a:gd name="T104" fmla="*/ 289 w 650"/>
                <a:gd name="T105" fmla="*/ 343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0" h="655">
                  <a:moveTo>
                    <a:pt x="19" y="416"/>
                  </a:moveTo>
                  <a:cubicBezTo>
                    <a:pt x="32" y="414"/>
                    <a:pt x="45" y="411"/>
                    <a:pt x="57" y="408"/>
                  </a:cubicBezTo>
                  <a:cubicBezTo>
                    <a:pt x="60" y="419"/>
                    <a:pt x="64" y="429"/>
                    <a:pt x="68" y="439"/>
                  </a:cubicBezTo>
                  <a:cubicBezTo>
                    <a:pt x="73" y="449"/>
                    <a:pt x="78" y="458"/>
                    <a:pt x="83" y="468"/>
                  </a:cubicBezTo>
                  <a:cubicBezTo>
                    <a:pt x="72" y="475"/>
                    <a:pt x="62" y="482"/>
                    <a:pt x="51" y="490"/>
                  </a:cubicBezTo>
                  <a:cubicBezTo>
                    <a:pt x="47" y="492"/>
                    <a:pt x="46" y="498"/>
                    <a:pt x="49" y="503"/>
                  </a:cubicBezTo>
                  <a:cubicBezTo>
                    <a:pt x="57" y="515"/>
                    <a:pt x="65" y="527"/>
                    <a:pt x="75" y="538"/>
                  </a:cubicBezTo>
                  <a:cubicBezTo>
                    <a:pt x="78" y="543"/>
                    <a:pt x="85" y="543"/>
                    <a:pt x="88" y="540"/>
                  </a:cubicBezTo>
                  <a:cubicBezTo>
                    <a:pt x="98" y="532"/>
                    <a:pt x="109" y="524"/>
                    <a:pt x="119" y="516"/>
                  </a:cubicBezTo>
                  <a:cubicBezTo>
                    <a:pt x="126" y="524"/>
                    <a:pt x="134" y="532"/>
                    <a:pt x="142" y="539"/>
                  </a:cubicBezTo>
                  <a:cubicBezTo>
                    <a:pt x="150" y="546"/>
                    <a:pt x="159" y="553"/>
                    <a:pt x="168" y="559"/>
                  </a:cubicBezTo>
                  <a:cubicBezTo>
                    <a:pt x="161" y="570"/>
                    <a:pt x="155" y="581"/>
                    <a:pt x="149" y="593"/>
                  </a:cubicBezTo>
                  <a:cubicBezTo>
                    <a:pt x="146" y="597"/>
                    <a:pt x="148" y="603"/>
                    <a:pt x="153" y="606"/>
                  </a:cubicBezTo>
                  <a:cubicBezTo>
                    <a:pt x="165" y="613"/>
                    <a:pt x="178" y="620"/>
                    <a:pt x="191" y="626"/>
                  </a:cubicBezTo>
                  <a:cubicBezTo>
                    <a:pt x="196" y="628"/>
                    <a:pt x="202" y="626"/>
                    <a:pt x="204" y="622"/>
                  </a:cubicBezTo>
                  <a:cubicBezTo>
                    <a:pt x="210" y="610"/>
                    <a:pt x="215" y="599"/>
                    <a:pt x="221" y="587"/>
                  </a:cubicBezTo>
                  <a:cubicBezTo>
                    <a:pt x="231" y="591"/>
                    <a:pt x="241" y="595"/>
                    <a:pt x="252" y="598"/>
                  </a:cubicBezTo>
                  <a:cubicBezTo>
                    <a:pt x="262" y="600"/>
                    <a:pt x="273" y="603"/>
                    <a:pt x="284" y="604"/>
                  </a:cubicBezTo>
                  <a:cubicBezTo>
                    <a:pt x="283" y="617"/>
                    <a:pt x="282" y="630"/>
                    <a:pt x="281" y="643"/>
                  </a:cubicBezTo>
                  <a:cubicBezTo>
                    <a:pt x="280" y="648"/>
                    <a:pt x="285" y="652"/>
                    <a:pt x="291" y="653"/>
                  </a:cubicBezTo>
                  <a:cubicBezTo>
                    <a:pt x="305" y="654"/>
                    <a:pt x="319" y="655"/>
                    <a:pt x="333" y="655"/>
                  </a:cubicBezTo>
                  <a:cubicBezTo>
                    <a:pt x="339" y="654"/>
                    <a:pt x="344" y="650"/>
                    <a:pt x="344" y="645"/>
                  </a:cubicBezTo>
                  <a:cubicBezTo>
                    <a:pt x="344" y="632"/>
                    <a:pt x="344" y="620"/>
                    <a:pt x="344" y="607"/>
                  </a:cubicBezTo>
                  <a:cubicBezTo>
                    <a:pt x="355" y="606"/>
                    <a:pt x="366" y="605"/>
                    <a:pt x="376" y="603"/>
                  </a:cubicBezTo>
                  <a:cubicBezTo>
                    <a:pt x="387" y="601"/>
                    <a:pt x="398" y="598"/>
                    <a:pt x="408" y="595"/>
                  </a:cubicBezTo>
                  <a:cubicBezTo>
                    <a:pt x="413" y="607"/>
                    <a:pt x="417" y="619"/>
                    <a:pt x="422" y="631"/>
                  </a:cubicBezTo>
                  <a:cubicBezTo>
                    <a:pt x="424" y="635"/>
                    <a:pt x="430" y="638"/>
                    <a:pt x="435" y="635"/>
                  </a:cubicBezTo>
                  <a:cubicBezTo>
                    <a:pt x="449" y="631"/>
                    <a:pt x="462" y="625"/>
                    <a:pt x="474" y="619"/>
                  </a:cubicBezTo>
                  <a:cubicBezTo>
                    <a:pt x="480" y="616"/>
                    <a:pt x="482" y="610"/>
                    <a:pt x="479" y="606"/>
                  </a:cubicBezTo>
                  <a:cubicBezTo>
                    <a:pt x="474" y="594"/>
                    <a:pt x="469" y="582"/>
                    <a:pt x="463" y="571"/>
                  </a:cubicBezTo>
                  <a:cubicBezTo>
                    <a:pt x="473" y="565"/>
                    <a:pt x="482" y="559"/>
                    <a:pt x="490" y="553"/>
                  </a:cubicBezTo>
                  <a:cubicBezTo>
                    <a:pt x="499" y="547"/>
                    <a:pt x="508" y="540"/>
                    <a:pt x="516" y="532"/>
                  </a:cubicBezTo>
                  <a:cubicBezTo>
                    <a:pt x="525" y="541"/>
                    <a:pt x="535" y="550"/>
                    <a:pt x="544" y="558"/>
                  </a:cubicBezTo>
                  <a:cubicBezTo>
                    <a:pt x="547" y="562"/>
                    <a:pt x="554" y="562"/>
                    <a:pt x="558" y="557"/>
                  </a:cubicBezTo>
                  <a:cubicBezTo>
                    <a:pt x="568" y="547"/>
                    <a:pt x="577" y="536"/>
                    <a:pt x="586" y="525"/>
                  </a:cubicBezTo>
                  <a:cubicBezTo>
                    <a:pt x="589" y="520"/>
                    <a:pt x="589" y="514"/>
                    <a:pt x="585" y="511"/>
                  </a:cubicBezTo>
                  <a:cubicBezTo>
                    <a:pt x="575" y="503"/>
                    <a:pt x="565" y="495"/>
                    <a:pt x="555" y="487"/>
                  </a:cubicBezTo>
                  <a:cubicBezTo>
                    <a:pt x="561" y="478"/>
                    <a:pt x="567" y="468"/>
                    <a:pt x="572" y="459"/>
                  </a:cubicBezTo>
                  <a:cubicBezTo>
                    <a:pt x="577" y="449"/>
                    <a:pt x="582" y="439"/>
                    <a:pt x="585" y="429"/>
                  </a:cubicBezTo>
                  <a:cubicBezTo>
                    <a:pt x="598" y="433"/>
                    <a:pt x="610" y="437"/>
                    <a:pt x="622" y="440"/>
                  </a:cubicBezTo>
                  <a:cubicBezTo>
                    <a:pt x="627" y="442"/>
                    <a:pt x="632" y="439"/>
                    <a:pt x="634" y="434"/>
                  </a:cubicBezTo>
                  <a:cubicBezTo>
                    <a:pt x="639" y="420"/>
                    <a:pt x="643" y="406"/>
                    <a:pt x="646" y="392"/>
                  </a:cubicBezTo>
                  <a:cubicBezTo>
                    <a:pt x="647" y="386"/>
                    <a:pt x="644" y="381"/>
                    <a:pt x="639" y="380"/>
                  </a:cubicBezTo>
                  <a:cubicBezTo>
                    <a:pt x="626" y="377"/>
                    <a:pt x="614" y="374"/>
                    <a:pt x="601" y="371"/>
                  </a:cubicBezTo>
                  <a:cubicBezTo>
                    <a:pt x="603" y="360"/>
                    <a:pt x="604" y="350"/>
                    <a:pt x="604" y="339"/>
                  </a:cubicBezTo>
                  <a:cubicBezTo>
                    <a:pt x="605" y="328"/>
                    <a:pt x="605" y="317"/>
                    <a:pt x="604" y="306"/>
                  </a:cubicBezTo>
                  <a:cubicBezTo>
                    <a:pt x="617" y="304"/>
                    <a:pt x="629" y="302"/>
                    <a:pt x="642" y="300"/>
                  </a:cubicBezTo>
                  <a:cubicBezTo>
                    <a:pt x="647" y="300"/>
                    <a:pt x="650" y="295"/>
                    <a:pt x="650" y="289"/>
                  </a:cubicBezTo>
                  <a:cubicBezTo>
                    <a:pt x="648" y="275"/>
                    <a:pt x="645" y="261"/>
                    <a:pt x="642" y="247"/>
                  </a:cubicBezTo>
                  <a:cubicBezTo>
                    <a:pt x="640" y="241"/>
                    <a:pt x="635" y="237"/>
                    <a:pt x="631" y="239"/>
                  </a:cubicBezTo>
                  <a:cubicBezTo>
                    <a:pt x="618" y="241"/>
                    <a:pt x="605" y="244"/>
                    <a:pt x="593" y="247"/>
                  </a:cubicBezTo>
                  <a:cubicBezTo>
                    <a:pt x="590" y="237"/>
                    <a:pt x="586" y="226"/>
                    <a:pt x="582" y="216"/>
                  </a:cubicBezTo>
                  <a:cubicBezTo>
                    <a:pt x="577" y="207"/>
                    <a:pt x="572" y="197"/>
                    <a:pt x="567" y="187"/>
                  </a:cubicBezTo>
                  <a:cubicBezTo>
                    <a:pt x="578" y="180"/>
                    <a:pt x="588" y="173"/>
                    <a:pt x="599" y="165"/>
                  </a:cubicBezTo>
                  <a:cubicBezTo>
                    <a:pt x="603" y="163"/>
                    <a:pt x="604" y="157"/>
                    <a:pt x="601" y="152"/>
                  </a:cubicBezTo>
                  <a:cubicBezTo>
                    <a:pt x="593" y="140"/>
                    <a:pt x="585" y="128"/>
                    <a:pt x="575" y="117"/>
                  </a:cubicBezTo>
                  <a:cubicBezTo>
                    <a:pt x="572" y="113"/>
                    <a:pt x="565" y="112"/>
                    <a:pt x="562" y="115"/>
                  </a:cubicBezTo>
                  <a:cubicBezTo>
                    <a:pt x="552" y="123"/>
                    <a:pt x="541" y="131"/>
                    <a:pt x="531" y="139"/>
                  </a:cubicBezTo>
                  <a:cubicBezTo>
                    <a:pt x="524" y="131"/>
                    <a:pt x="516" y="123"/>
                    <a:pt x="508" y="116"/>
                  </a:cubicBezTo>
                  <a:cubicBezTo>
                    <a:pt x="500" y="109"/>
                    <a:pt x="491" y="102"/>
                    <a:pt x="482" y="96"/>
                  </a:cubicBezTo>
                  <a:cubicBezTo>
                    <a:pt x="489" y="85"/>
                    <a:pt x="495" y="74"/>
                    <a:pt x="501" y="63"/>
                  </a:cubicBezTo>
                  <a:cubicBezTo>
                    <a:pt x="504" y="59"/>
                    <a:pt x="502" y="53"/>
                    <a:pt x="497" y="50"/>
                  </a:cubicBezTo>
                  <a:cubicBezTo>
                    <a:pt x="485" y="42"/>
                    <a:pt x="472" y="35"/>
                    <a:pt x="459" y="30"/>
                  </a:cubicBezTo>
                  <a:cubicBezTo>
                    <a:pt x="454" y="27"/>
                    <a:pt x="448" y="29"/>
                    <a:pt x="446" y="33"/>
                  </a:cubicBezTo>
                  <a:cubicBezTo>
                    <a:pt x="440" y="45"/>
                    <a:pt x="435" y="57"/>
                    <a:pt x="429" y="68"/>
                  </a:cubicBezTo>
                  <a:cubicBezTo>
                    <a:pt x="419" y="64"/>
                    <a:pt x="409" y="61"/>
                    <a:pt x="398" y="58"/>
                  </a:cubicBezTo>
                  <a:cubicBezTo>
                    <a:pt x="388" y="55"/>
                    <a:pt x="377" y="53"/>
                    <a:pt x="366" y="51"/>
                  </a:cubicBezTo>
                  <a:cubicBezTo>
                    <a:pt x="367" y="38"/>
                    <a:pt x="368" y="25"/>
                    <a:pt x="369" y="12"/>
                  </a:cubicBezTo>
                  <a:cubicBezTo>
                    <a:pt x="370" y="8"/>
                    <a:pt x="365" y="3"/>
                    <a:pt x="359" y="3"/>
                  </a:cubicBezTo>
                  <a:cubicBezTo>
                    <a:pt x="345" y="1"/>
                    <a:pt x="331" y="0"/>
                    <a:pt x="317" y="1"/>
                  </a:cubicBezTo>
                  <a:cubicBezTo>
                    <a:pt x="311" y="1"/>
                    <a:pt x="306" y="5"/>
                    <a:pt x="306" y="10"/>
                  </a:cubicBezTo>
                  <a:cubicBezTo>
                    <a:pt x="306" y="23"/>
                    <a:pt x="306" y="36"/>
                    <a:pt x="306" y="49"/>
                  </a:cubicBezTo>
                  <a:cubicBezTo>
                    <a:pt x="295" y="49"/>
                    <a:pt x="284" y="51"/>
                    <a:pt x="274" y="53"/>
                  </a:cubicBezTo>
                  <a:cubicBezTo>
                    <a:pt x="263" y="55"/>
                    <a:pt x="252" y="57"/>
                    <a:pt x="242" y="61"/>
                  </a:cubicBezTo>
                  <a:cubicBezTo>
                    <a:pt x="237" y="49"/>
                    <a:pt x="233" y="37"/>
                    <a:pt x="228" y="25"/>
                  </a:cubicBezTo>
                  <a:cubicBezTo>
                    <a:pt x="226" y="20"/>
                    <a:pt x="220" y="18"/>
                    <a:pt x="215" y="20"/>
                  </a:cubicBezTo>
                  <a:cubicBezTo>
                    <a:pt x="201" y="25"/>
                    <a:pt x="188" y="30"/>
                    <a:pt x="176" y="37"/>
                  </a:cubicBezTo>
                  <a:cubicBezTo>
                    <a:pt x="170" y="39"/>
                    <a:pt x="168" y="45"/>
                    <a:pt x="171" y="49"/>
                  </a:cubicBezTo>
                  <a:cubicBezTo>
                    <a:pt x="176" y="61"/>
                    <a:pt x="181" y="73"/>
                    <a:pt x="187" y="85"/>
                  </a:cubicBezTo>
                  <a:cubicBezTo>
                    <a:pt x="177" y="90"/>
                    <a:pt x="168" y="96"/>
                    <a:pt x="160" y="102"/>
                  </a:cubicBezTo>
                  <a:cubicBezTo>
                    <a:pt x="151" y="109"/>
                    <a:pt x="142" y="116"/>
                    <a:pt x="134" y="123"/>
                  </a:cubicBezTo>
                  <a:cubicBezTo>
                    <a:pt x="125" y="114"/>
                    <a:pt x="116" y="106"/>
                    <a:pt x="106" y="97"/>
                  </a:cubicBezTo>
                  <a:cubicBezTo>
                    <a:pt x="103" y="93"/>
                    <a:pt x="96" y="94"/>
                    <a:pt x="92" y="98"/>
                  </a:cubicBezTo>
                  <a:cubicBezTo>
                    <a:pt x="82" y="108"/>
                    <a:pt x="73" y="119"/>
                    <a:pt x="64" y="130"/>
                  </a:cubicBezTo>
                  <a:cubicBezTo>
                    <a:pt x="61" y="135"/>
                    <a:pt x="61" y="141"/>
                    <a:pt x="65" y="144"/>
                  </a:cubicBezTo>
                  <a:cubicBezTo>
                    <a:pt x="75" y="152"/>
                    <a:pt x="85" y="161"/>
                    <a:pt x="95" y="169"/>
                  </a:cubicBezTo>
                  <a:cubicBezTo>
                    <a:pt x="89" y="178"/>
                    <a:pt x="83" y="187"/>
                    <a:pt x="78" y="196"/>
                  </a:cubicBezTo>
                  <a:cubicBezTo>
                    <a:pt x="73" y="206"/>
                    <a:pt x="69" y="216"/>
                    <a:pt x="65" y="226"/>
                  </a:cubicBezTo>
                  <a:cubicBezTo>
                    <a:pt x="52" y="222"/>
                    <a:pt x="40" y="218"/>
                    <a:pt x="28" y="215"/>
                  </a:cubicBezTo>
                  <a:cubicBezTo>
                    <a:pt x="23" y="213"/>
                    <a:pt x="18" y="216"/>
                    <a:pt x="16" y="222"/>
                  </a:cubicBezTo>
                  <a:cubicBezTo>
                    <a:pt x="11" y="235"/>
                    <a:pt x="7" y="249"/>
                    <a:pt x="5" y="263"/>
                  </a:cubicBezTo>
                  <a:cubicBezTo>
                    <a:pt x="3" y="269"/>
                    <a:pt x="6" y="274"/>
                    <a:pt x="11" y="275"/>
                  </a:cubicBezTo>
                  <a:cubicBezTo>
                    <a:pt x="24" y="278"/>
                    <a:pt x="36" y="281"/>
                    <a:pt x="49" y="284"/>
                  </a:cubicBezTo>
                  <a:cubicBezTo>
                    <a:pt x="47" y="295"/>
                    <a:pt x="46" y="306"/>
                    <a:pt x="46" y="316"/>
                  </a:cubicBezTo>
                  <a:cubicBezTo>
                    <a:pt x="45" y="327"/>
                    <a:pt x="45" y="338"/>
                    <a:pt x="46" y="349"/>
                  </a:cubicBezTo>
                  <a:cubicBezTo>
                    <a:pt x="33" y="351"/>
                    <a:pt x="21" y="353"/>
                    <a:pt x="8" y="355"/>
                  </a:cubicBezTo>
                  <a:cubicBezTo>
                    <a:pt x="3" y="355"/>
                    <a:pt x="0" y="361"/>
                    <a:pt x="0" y="366"/>
                  </a:cubicBezTo>
                  <a:cubicBezTo>
                    <a:pt x="2" y="381"/>
                    <a:pt x="5" y="395"/>
                    <a:pt x="8" y="409"/>
                  </a:cubicBezTo>
                  <a:cubicBezTo>
                    <a:pt x="10" y="414"/>
                    <a:pt x="15" y="418"/>
                    <a:pt x="19" y="416"/>
                  </a:cubicBezTo>
                  <a:close/>
                  <a:moveTo>
                    <a:pt x="286" y="319"/>
                  </a:moveTo>
                  <a:cubicBezTo>
                    <a:pt x="288" y="311"/>
                    <a:pt x="293" y="303"/>
                    <a:pt x="299" y="298"/>
                  </a:cubicBezTo>
                  <a:cubicBezTo>
                    <a:pt x="311" y="287"/>
                    <a:pt x="331" y="285"/>
                    <a:pt x="345" y="294"/>
                  </a:cubicBezTo>
                  <a:cubicBezTo>
                    <a:pt x="360" y="302"/>
                    <a:pt x="368" y="320"/>
                    <a:pt x="364" y="336"/>
                  </a:cubicBezTo>
                  <a:cubicBezTo>
                    <a:pt x="360" y="353"/>
                    <a:pt x="346" y="366"/>
                    <a:pt x="329" y="367"/>
                  </a:cubicBezTo>
                  <a:cubicBezTo>
                    <a:pt x="321" y="368"/>
                    <a:pt x="312" y="366"/>
                    <a:pt x="305" y="362"/>
                  </a:cubicBezTo>
                  <a:cubicBezTo>
                    <a:pt x="298" y="357"/>
                    <a:pt x="292" y="351"/>
                    <a:pt x="289" y="343"/>
                  </a:cubicBezTo>
                  <a:cubicBezTo>
                    <a:pt x="285" y="336"/>
                    <a:pt x="285" y="327"/>
                    <a:pt x="286" y="319"/>
                  </a:cubicBezTo>
                  <a:close/>
                </a:path>
              </a:pathLst>
            </a:custGeom>
            <a:solidFill>
              <a:srgbClr val="F47D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55" name="Freeform 761"/>
            <p:cNvSpPr>
              <a:spLocks/>
            </p:cNvSpPr>
            <p:nvPr/>
          </p:nvSpPr>
          <p:spPr bwMode="auto">
            <a:xfrm>
              <a:off x="609919" y="4700487"/>
              <a:ext cx="1326784" cy="1867874"/>
            </a:xfrm>
            <a:custGeom>
              <a:avLst/>
              <a:gdLst>
                <a:gd name="T0" fmla="*/ 39 w 455"/>
                <a:gd name="T1" fmla="*/ 118 h 628"/>
                <a:gd name="T2" fmla="*/ 88 w 455"/>
                <a:gd name="T3" fmla="*/ 103 h 628"/>
                <a:gd name="T4" fmla="*/ 190 w 455"/>
                <a:gd name="T5" fmla="*/ 107 h 628"/>
                <a:gd name="T6" fmla="*/ 280 w 455"/>
                <a:gd name="T7" fmla="*/ 155 h 628"/>
                <a:gd name="T8" fmla="*/ 340 w 455"/>
                <a:gd name="T9" fmla="*/ 237 h 628"/>
                <a:gd name="T10" fmla="*/ 358 w 455"/>
                <a:gd name="T11" fmla="*/ 337 h 628"/>
                <a:gd name="T12" fmla="*/ 332 w 455"/>
                <a:gd name="T13" fmla="*/ 435 h 628"/>
                <a:gd name="T14" fmla="*/ 265 w 455"/>
                <a:gd name="T15" fmla="*/ 512 h 628"/>
                <a:gd name="T16" fmla="*/ 221 w 455"/>
                <a:gd name="T17" fmla="*/ 537 h 628"/>
                <a:gd name="T18" fmla="*/ 260 w 455"/>
                <a:gd name="T19" fmla="*/ 628 h 628"/>
                <a:gd name="T20" fmla="*/ 279 w 455"/>
                <a:gd name="T21" fmla="*/ 619 h 628"/>
                <a:gd name="T22" fmla="*/ 284 w 455"/>
                <a:gd name="T23" fmla="*/ 606 h 628"/>
                <a:gd name="T24" fmla="*/ 268 w 455"/>
                <a:gd name="T25" fmla="*/ 571 h 628"/>
                <a:gd name="T26" fmla="*/ 295 w 455"/>
                <a:gd name="T27" fmla="*/ 553 h 628"/>
                <a:gd name="T28" fmla="*/ 321 w 455"/>
                <a:gd name="T29" fmla="*/ 532 h 628"/>
                <a:gd name="T30" fmla="*/ 349 w 455"/>
                <a:gd name="T31" fmla="*/ 558 h 628"/>
                <a:gd name="T32" fmla="*/ 363 w 455"/>
                <a:gd name="T33" fmla="*/ 557 h 628"/>
                <a:gd name="T34" fmla="*/ 391 w 455"/>
                <a:gd name="T35" fmla="*/ 525 h 628"/>
                <a:gd name="T36" fmla="*/ 390 w 455"/>
                <a:gd name="T37" fmla="*/ 511 h 628"/>
                <a:gd name="T38" fmla="*/ 360 w 455"/>
                <a:gd name="T39" fmla="*/ 487 h 628"/>
                <a:gd name="T40" fmla="*/ 377 w 455"/>
                <a:gd name="T41" fmla="*/ 459 h 628"/>
                <a:gd name="T42" fmla="*/ 390 w 455"/>
                <a:gd name="T43" fmla="*/ 429 h 628"/>
                <a:gd name="T44" fmla="*/ 427 w 455"/>
                <a:gd name="T45" fmla="*/ 440 h 628"/>
                <a:gd name="T46" fmla="*/ 439 w 455"/>
                <a:gd name="T47" fmla="*/ 434 h 628"/>
                <a:gd name="T48" fmla="*/ 451 w 455"/>
                <a:gd name="T49" fmla="*/ 392 h 628"/>
                <a:gd name="T50" fmla="*/ 444 w 455"/>
                <a:gd name="T51" fmla="*/ 380 h 628"/>
                <a:gd name="T52" fmla="*/ 406 w 455"/>
                <a:gd name="T53" fmla="*/ 371 h 628"/>
                <a:gd name="T54" fmla="*/ 409 w 455"/>
                <a:gd name="T55" fmla="*/ 339 h 628"/>
                <a:gd name="T56" fmla="*/ 409 w 455"/>
                <a:gd name="T57" fmla="*/ 306 h 628"/>
                <a:gd name="T58" fmla="*/ 447 w 455"/>
                <a:gd name="T59" fmla="*/ 300 h 628"/>
                <a:gd name="T60" fmla="*/ 455 w 455"/>
                <a:gd name="T61" fmla="*/ 289 h 628"/>
                <a:gd name="T62" fmla="*/ 447 w 455"/>
                <a:gd name="T63" fmla="*/ 247 h 628"/>
                <a:gd name="T64" fmla="*/ 436 w 455"/>
                <a:gd name="T65" fmla="*/ 239 h 628"/>
                <a:gd name="T66" fmla="*/ 398 w 455"/>
                <a:gd name="T67" fmla="*/ 247 h 628"/>
                <a:gd name="T68" fmla="*/ 387 w 455"/>
                <a:gd name="T69" fmla="*/ 216 h 628"/>
                <a:gd name="T70" fmla="*/ 372 w 455"/>
                <a:gd name="T71" fmla="*/ 187 h 628"/>
                <a:gd name="T72" fmla="*/ 404 w 455"/>
                <a:gd name="T73" fmla="*/ 165 h 628"/>
                <a:gd name="T74" fmla="*/ 406 w 455"/>
                <a:gd name="T75" fmla="*/ 152 h 628"/>
                <a:gd name="T76" fmla="*/ 380 w 455"/>
                <a:gd name="T77" fmla="*/ 117 h 628"/>
                <a:gd name="T78" fmla="*/ 367 w 455"/>
                <a:gd name="T79" fmla="*/ 115 h 628"/>
                <a:gd name="T80" fmla="*/ 336 w 455"/>
                <a:gd name="T81" fmla="*/ 139 h 628"/>
                <a:gd name="T82" fmla="*/ 313 w 455"/>
                <a:gd name="T83" fmla="*/ 116 h 628"/>
                <a:gd name="T84" fmla="*/ 287 w 455"/>
                <a:gd name="T85" fmla="*/ 96 h 628"/>
                <a:gd name="T86" fmla="*/ 306 w 455"/>
                <a:gd name="T87" fmla="*/ 63 h 628"/>
                <a:gd name="T88" fmla="*/ 302 w 455"/>
                <a:gd name="T89" fmla="*/ 50 h 628"/>
                <a:gd name="T90" fmla="*/ 264 w 455"/>
                <a:gd name="T91" fmla="*/ 30 h 628"/>
                <a:gd name="T92" fmla="*/ 251 w 455"/>
                <a:gd name="T93" fmla="*/ 33 h 628"/>
                <a:gd name="T94" fmla="*/ 234 w 455"/>
                <a:gd name="T95" fmla="*/ 68 h 628"/>
                <a:gd name="T96" fmla="*/ 203 w 455"/>
                <a:gd name="T97" fmla="*/ 58 h 628"/>
                <a:gd name="T98" fmla="*/ 171 w 455"/>
                <a:gd name="T99" fmla="*/ 51 h 628"/>
                <a:gd name="T100" fmla="*/ 174 w 455"/>
                <a:gd name="T101" fmla="*/ 12 h 628"/>
                <a:gd name="T102" fmla="*/ 164 w 455"/>
                <a:gd name="T103" fmla="*/ 3 h 628"/>
                <a:gd name="T104" fmla="*/ 122 w 455"/>
                <a:gd name="T105" fmla="*/ 1 h 628"/>
                <a:gd name="T106" fmla="*/ 111 w 455"/>
                <a:gd name="T107" fmla="*/ 10 h 628"/>
                <a:gd name="T108" fmla="*/ 111 w 455"/>
                <a:gd name="T109" fmla="*/ 49 h 628"/>
                <a:gd name="T110" fmla="*/ 79 w 455"/>
                <a:gd name="T111" fmla="*/ 53 h 628"/>
                <a:gd name="T112" fmla="*/ 47 w 455"/>
                <a:gd name="T113" fmla="*/ 61 h 628"/>
                <a:gd name="T114" fmla="*/ 33 w 455"/>
                <a:gd name="T115" fmla="*/ 25 h 628"/>
                <a:gd name="T116" fmla="*/ 20 w 455"/>
                <a:gd name="T117" fmla="*/ 20 h 628"/>
                <a:gd name="T118" fmla="*/ 0 w 455"/>
                <a:gd name="T119" fmla="*/ 28 h 628"/>
                <a:gd name="T120" fmla="*/ 39 w 455"/>
                <a:gd name="T121" fmla="*/ 11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5" h="628">
                  <a:moveTo>
                    <a:pt x="39" y="118"/>
                  </a:moveTo>
                  <a:cubicBezTo>
                    <a:pt x="55" y="111"/>
                    <a:pt x="71" y="106"/>
                    <a:pt x="88" y="103"/>
                  </a:cubicBezTo>
                  <a:cubicBezTo>
                    <a:pt x="122" y="97"/>
                    <a:pt x="157" y="98"/>
                    <a:pt x="190" y="107"/>
                  </a:cubicBezTo>
                  <a:cubicBezTo>
                    <a:pt x="223" y="116"/>
                    <a:pt x="254" y="133"/>
                    <a:pt x="280" y="155"/>
                  </a:cubicBezTo>
                  <a:cubicBezTo>
                    <a:pt x="305" y="177"/>
                    <a:pt x="326" y="205"/>
                    <a:pt x="340" y="237"/>
                  </a:cubicBezTo>
                  <a:cubicBezTo>
                    <a:pt x="353" y="268"/>
                    <a:pt x="360" y="303"/>
                    <a:pt x="358" y="337"/>
                  </a:cubicBezTo>
                  <a:cubicBezTo>
                    <a:pt x="357" y="371"/>
                    <a:pt x="348" y="405"/>
                    <a:pt x="332" y="435"/>
                  </a:cubicBezTo>
                  <a:cubicBezTo>
                    <a:pt x="316" y="465"/>
                    <a:pt x="293" y="492"/>
                    <a:pt x="265" y="512"/>
                  </a:cubicBezTo>
                  <a:cubicBezTo>
                    <a:pt x="252" y="522"/>
                    <a:pt x="237" y="530"/>
                    <a:pt x="221" y="537"/>
                  </a:cubicBezTo>
                  <a:cubicBezTo>
                    <a:pt x="260" y="628"/>
                    <a:pt x="260" y="628"/>
                    <a:pt x="260" y="628"/>
                  </a:cubicBezTo>
                  <a:cubicBezTo>
                    <a:pt x="267" y="625"/>
                    <a:pt x="273" y="622"/>
                    <a:pt x="279" y="619"/>
                  </a:cubicBezTo>
                  <a:cubicBezTo>
                    <a:pt x="285" y="616"/>
                    <a:pt x="287" y="610"/>
                    <a:pt x="284" y="606"/>
                  </a:cubicBezTo>
                  <a:cubicBezTo>
                    <a:pt x="279" y="594"/>
                    <a:pt x="274" y="582"/>
                    <a:pt x="268" y="571"/>
                  </a:cubicBezTo>
                  <a:cubicBezTo>
                    <a:pt x="278" y="565"/>
                    <a:pt x="287" y="559"/>
                    <a:pt x="295" y="553"/>
                  </a:cubicBezTo>
                  <a:cubicBezTo>
                    <a:pt x="304" y="547"/>
                    <a:pt x="313" y="540"/>
                    <a:pt x="321" y="532"/>
                  </a:cubicBezTo>
                  <a:cubicBezTo>
                    <a:pt x="330" y="541"/>
                    <a:pt x="340" y="550"/>
                    <a:pt x="349" y="558"/>
                  </a:cubicBezTo>
                  <a:cubicBezTo>
                    <a:pt x="352" y="562"/>
                    <a:pt x="359" y="562"/>
                    <a:pt x="363" y="557"/>
                  </a:cubicBezTo>
                  <a:cubicBezTo>
                    <a:pt x="373" y="547"/>
                    <a:pt x="382" y="536"/>
                    <a:pt x="391" y="525"/>
                  </a:cubicBezTo>
                  <a:cubicBezTo>
                    <a:pt x="394" y="520"/>
                    <a:pt x="394" y="514"/>
                    <a:pt x="390" y="511"/>
                  </a:cubicBezTo>
                  <a:cubicBezTo>
                    <a:pt x="380" y="503"/>
                    <a:pt x="370" y="495"/>
                    <a:pt x="360" y="487"/>
                  </a:cubicBezTo>
                  <a:cubicBezTo>
                    <a:pt x="366" y="478"/>
                    <a:pt x="372" y="469"/>
                    <a:pt x="377" y="459"/>
                  </a:cubicBezTo>
                  <a:cubicBezTo>
                    <a:pt x="382" y="449"/>
                    <a:pt x="387" y="439"/>
                    <a:pt x="390" y="429"/>
                  </a:cubicBezTo>
                  <a:cubicBezTo>
                    <a:pt x="403" y="433"/>
                    <a:pt x="415" y="437"/>
                    <a:pt x="427" y="440"/>
                  </a:cubicBezTo>
                  <a:cubicBezTo>
                    <a:pt x="432" y="442"/>
                    <a:pt x="437" y="439"/>
                    <a:pt x="439" y="434"/>
                  </a:cubicBezTo>
                  <a:cubicBezTo>
                    <a:pt x="444" y="420"/>
                    <a:pt x="448" y="406"/>
                    <a:pt x="451" y="392"/>
                  </a:cubicBezTo>
                  <a:cubicBezTo>
                    <a:pt x="452" y="386"/>
                    <a:pt x="449" y="381"/>
                    <a:pt x="444" y="380"/>
                  </a:cubicBezTo>
                  <a:cubicBezTo>
                    <a:pt x="431" y="377"/>
                    <a:pt x="419" y="374"/>
                    <a:pt x="406" y="371"/>
                  </a:cubicBezTo>
                  <a:cubicBezTo>
                    <a:pt x="408" y="360"/>
                    <a:pt x="409" y="350"/>
                    <a:pt x="409" y="339"/>
                  </a:cubicBezTo>
                  <a:cubicBezTo>
                    <a:pt x="410" y="328"/>
                    <a:pt x="410" y="317"/>
                    <a:pt x="409" y="306"/>
                  </a:cubicBezTo>
                  <a:cubicBezTo>
                    <a:pt x="422" y="304"/>
                    <a:pt x="434" y="302"/>
                    <a:pt x="447" y="300"/>
                  </a:cubicBezTo>
                  <a:cubicBezTo>
                    <a:pt x="452" y="300"/>
                    <a:pt x="455" y="295"/>
                    <a:pt x="455" y="289"/>
                  </a:cubicBezTo>
                  <a:cubicBezTo>
                    <a:pt x="453" y="275"/>
                    <a:pt x="450" y="261"/>
                    <a:pt x="447" y="247"/>
                  </a:cubicBezTo>
                  <a:cubicBezTo>
                    <a:pt x="445" y="241"/>
                    <a:pt x="440" y="237"/>
                    <a:pt x="436" y="239"/>
                  </a:cubicBezTo>
                  <a:cubicBezTo>
                    <a:pt x="423" y="241"/>
                    <a:pt x="410" y="244"/>
                    <a:pt x="398" y="247"/>
                  </a:cubicBezTo>
                  <a:cubicBezTo>
                    <a:pt x="395" y="237"/>
                    <a:pt x="391" y="226"/>
                    <a:pt x="387" y="216"/>
                  </a:cubicBezTo>
                  <a:cubicBezTo>
                    <a:pt x="382" y="207"/>
                    <a:pt x="377" y="197"/>
                    <a:pt x="372" y="187"/>
                  </a:cubicBezTo>
                  <a:cubicBezTo>
                    <a:pt x="383" y="180"/>
                    <a:pt x="393" y="173"/>
                    <a:pt x="404" y="165"/>
                  </a:cubicBezTo>
                  <a:cubicBezTo>
                    <a:pt x="408" y="163"/>
                    <a:pt x="409" y="157"/>
                    <a:pt x="406" y="152"/>
                  </a:cubicBezTo>
                  <a:cubicBezTo>
                    <a:pt x="398" y="140"/>
                    <a:pt x="390" y="128"/>
                    <a:pt x="380" y="117"/>
                  </a:cubicBezTo>
                  <a:cubicBezTo>
                    <a:pt x="377" y="113"/>
                    <a:pt x="370" y="112"/>
                    <a:pt x="367" y="115"/>
                  </a:cubicBezTo>
                  <a:cubicBezTo>
                    <a:pt x="357" y="123"/>
                    <a:pt x="346" y="131"/>
                    <a:pt x="336" y="139"/>
                  </a:cubicBezTo>
                  <a:cubicBezTo>
                    <a:pt x="329" y="131"/>
                    <a:pt x="321" y="123"/>
                    <a:pt x="313" y="116"/>
                  </a:cubicBezTo>
                  <a:cubicBezTo>
                    <a:pt x="305" y="109"/>
                    <a:pt x="296" y="102"/>
                    <a:pt x="287" y="96"/>
                  </a:cubicBezTo>
                  <a:cubicBezTo>
                    <a:pt x="294" y="85"/>
                    <a:pt x="300" y="74"/>
                    <a:pt x="306" y="63"/>
                  </a:cubicBezTo>
                  <a:cubicBezTo>
                    <a:pt x="309" y="59"/>
                    <a:pt x="307" y="53"/>
                    <a:pt x="302" y="50"/>
                  </a:cubicBezTo>
                  <a:cubicBezTo>
                    <a:pt x="290" y="42"/>
                    <a:pt x="277" y="35"/>
                    <a:pt x="264" y="30"/>
                  </a:cubicBezTo>
                  <a:cubicBezTo>
                    <a:pt x="259" y="27"/>
                    <a:pt x="253" y="29"/>
                    <a:pt x="251" y="33"/>
                  </a:cubicBezTo>
                  <a:cubicBezTo>
                    <a:pt x="245" y="45"/>
                    <a:pt x="240" y="57"/>
                    <a:pt x="234" y="68"/>
                  </a:cubicBezTo>
                  <a:cubicBezTo>
                    <a:pt x="224" y="64"/>
                    <a:pt x="214" y="61"/>
                    <a:pt x="203" y="58"/>
                  </a:cubicBezTo>
                  <a:cubicBezTo>
                    <a:pt x="193" y="55"/>
                    <a:pt x="182" y="53"/>
                    <a:pt x="171" y="51"/>
                  </a:cubicBezTo>
                  <a:cubicBezTo>
                    <a:pt x="172" y="38"/>
                    <a:pt x="173" y="25"/>
                    <a:pt x="174" y="12"/>
                  </a:cubicBezTo>
                  <a:cubicBezTo>
                    <a:pt x="175" y="8"/>
                    <a:pt x="170" y="3"/>
                    <a:pt x="164" y="3"/>
                  </a:cubicBezTo>
                  <a:cubicBezTo>
                    <a:pt x="150" y="1"/>
                    <a:pt x="136" y="0"/>
                    <a:pt x="122" y="1"/>
                  </a:cubicBezTo>
                  <a:cubicBezTo>
                    <a:pt x="116" y="1"/>
                    <a:pt x="111" y="5"/>
                    <a:pt x="111" y="10"/>
                  </a:cubicBezTo>
                  <a:cubicBezTo>
                    <a:pt x="111" y="23"/>
                    <a:pt x="111" y="36"/>
                    <a:pt x="111" y="49"/>
                  </a:cubicBezTo>
                  <a:cubicBezTo>
                    <a:pt x="100" y="49"/>
                    <a:pt x="89" y="51"/>
                    <a:pt x="79" y="53"/>
                  </a:cubicBezTo>
                  <a:cubicBezTo>
                    <a:pt x="68" y="55"/>
                    <a:pt x="57" y="57"/>
                    <a:pt x="47" y="61"/>
                  </a:cubicBezTo>
                  <a:cubicBezTo>
                    <a:pt x="42" y="49"/>
                    <a:pt x="38" y="37"/>
                    <a:pt x="33" y="25"/>
                  </a:cubicBezTo>
                  <a:cubicBezTo>
                    <a:pt x="31" y="20"/>
                    <a:pt x="25" y="18"/>
                    <a:pt x="20" y="20"/>
                  </a:cubicBezTo>
                  <a:cubicBezTo>
                    <a:pt x="13" y="22"/>
                    <a:pt x="7" y="25"/>
                    <a:pt x="0" y="28"/>
                  </a:cubicBezTo>
                  <a:lnTo>
                    <a:pt x="39" y="118"/>
                  </a:lnTo>
                  <a:close/>
                </a:path>
              </a:pathLst>
            </a:custGeom>
            <a:solidFill>
              <a:srgbClr val="F9A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56" name="Freeform 762"/>
            <p:cNvSpPr>
              <a:spLocks/>
            </p:cNvSpPr>
            <p:nvPr/>
          </p:nvSpPr>
          <p:spPr bwMode="auto">
            <a:xfrm>
              <a:off x="741825" y="5047175"/>
              <a:ext cx="843681" cy="1183940"/>
            </a:xfrm>
            <a:custGeom>
              <a:avLst/>
              <a:gdLst>
                <a:gd name="T0" fmla="*/ 9 w 289"/>
                <a:gd name="T1" fmla="*/ 39 h 398"/>
                <a:gd name="T2" fmla="*/ 48 w 289"/>
                <a:gd name="T3" fmla="*/ 27 h 398"/>
                <a:gd name="T4" fmla="*/ 130 w 289"/>
                <a:gd name="T5" fmla="*/ 31 h 398"/>
                <a:gd name="T6" fmla="*/ 203 w 289"/>
                <a:gd name="T7" fmla="*/ 69 h 398"/>
                <a:gd name="T8" fmla="*/ 251 w 289"/>
                <a:gd name="T9" fmla="*/ 135 h 398"/>
                <a:gd name="T10" fmla="*/ 266 w 289"/>
                <a:gd name="T11" fmla="*/ 216 h 398"/>
                <a:gd name="T12" fmla="*/ 245 w 289"/>
                <a:gd name="T13" fmla="*/ 295 h 398"/>
                <a:gd name="T14" fmla="*/ 191 w 289"/>
                <a:gd name="T15" fmla="*/ 357 h 398"/>
                <a:gd name="T16" fmla="*/ 155 w 289"/>
                <a:gd name="T17" fmla="*/ 378 h 398"/>
                <a:gd name="T18" fmla="*/ 164 w 289"/>
                <a:gd name="T19" fmla="*/ 398 h 398"/>
                <a:gd name="T20" fmla="*/ 204 w 289"/>
                <a:gd name="T21" fmla="*/ 375 h 398"/>
                <a:gd name="T22" fmla="*/ 264 w 289"/>
                <a:gd name="T23" fmla="*/ 305 h 398"/>
                <a:gd name="T24" fmla="*/ 288 w 289"/>
                <a:gd name="T25" fmla="*/ 217 h 398"/>
                <a:gd name="T26" fmla="*/ 271 w 289"/>
                <a:gd name="T27" fmla="*/ 127 h 398"/>
                <a:gd name="T28" fmla="*/ 217 w 289"/>
                <a:gd name="T29" fmla="*/ 53 h 398"/>
                <a:gd name="T30" fmla="*/ 136 w 289"/>
                <a:gd name="T31" fmla="*/ 10 h 398"/>
                <a:gd name="T32" fmla="*/ 44 w 289"/>
                <a:gd name="T33" fmla="*/ 6 h 398"/>
                <a:gd name="T34" fmla="*/ 0 w 289"/>
                <a:gd name="T35" fmla="*/ 20 h 398"/>
                <a:gd name="T36" fmla="*/ 9 w 289"/>
                <a:gd name="T37" fmla="*/ 3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398">
                  <a:moveTo>
                    <a:pt x="9" y="39"/>
                  </a:moveTo>
                  <a:cubicBezTo>
                    <a:pt x="21" y="34"/>
                    <a:pt x="35" y="30"/>
                    <a:pt x="48" y="27"/>
                  </a:cubicBezTo>
                  <a:cubicBezTo>
                    <a:pt x="75" y="22"/>
                    <a:pt x="104" y="23"/>
                    <a:pt x="130" y="31"/>
                  </a:cubicBezTo>
                  <a:cubicBezTo>
                    <a:pt x="157" y="38"/>
                    <a:pt x="182" y="51"/>
                    <a:pt x="203" y="69"/>
                  </a:cubicBezTo>
                  <a:cubicBezTo>
                    <a:pt x="224" y="87"/>
                    <a:pt x="240" y="110"/>
                    <a:pt x="251" y="135"/>
                  </a:cubicBezTo>
                  <a:cubicBezTo>
                    <a:pt x="262" y="161"/>
                    <a:pt x="268" y="188"/>
                    <a:pt x="266" y="216"/>
                  </a:cubicBezTo>
                  <a:cubicBezTo>
                    <a:pt x="265" y="244"/>
                    <a:pt x="258" y="271"/>
                    <a:pt x="245" y="295"/>
                  </a:cubicBezTo>
                  <a:cubicBezTo>
                    <a:pt x="232" y="320"/>
                    <a:pt x="213" y="341"/>
                    <a:pt x="191" y="357"/>
                  </a:cubicBezTo>
                  <a:cubicBezTo>
                    <a:pt x="180" y="365"/>
                    <a:pt x="168" y="372"/>
                    <a:pt x="155" y="378"/>
                  </a:cubicBezTo>
                  <a:cubicBezTo>
                    <a:pt x="164" y="398"/>
                    <a:pt x="164" y="398"/>
                    <a:pt x="164" y="398"/>
                  </a:cubicBezTo>
                  <a:cubicBezTo>
                    <a:pt x="178" y="391"/>
                    <a:pt x="192" y="384"/>
                    <a:pt x="204" y="375"/>
                  </a:cubicBezTo>
                  <a:cubicBezTo>
                    <a:pt x="229" y="357"/>
                    <a:pt x="249" y="333"/>
                    <a:pt x="264" y="305"/>
                  </a:cubicBezTo>
                  <a:cubicBezTo>
                    <a:pt x="278" y="278"/>
                    <a:pt x="287" y="248"/>
                    <a:pt x="288" y="217"/>
                  </a:cubicBezTo>
                  <a:cubicBezTo>
                    <a:pt x="289" y="186"/>
                    <a:pt x="283" y="155"/>
                    <a:pt x="271" y="127"/>
                  </a:cubicBezTo>
                  <a:cubicBezTo>
                    <a:pt x="259" y="98"/>
                    <a:pt x="240" y="73"/>
                    <a:pt x="217" y="53"/>
                  </a:cubicBezTo>
                  <a:cubicBezTo>
                    <a:pt x="194" y="33"/>
                    <a:pt x="166" y="18"/>
                    <a:pt x="136" y="10"/>
                  </a:cubicBezTo>
                  <a:cubicBezTo>
                    <a:pt x="106" y="2"/>
                    <a:pt x="75" y="0"/>
                    <a:pt x="44" y="6"/>
                  </a:cubicBezTo>
                  <a:cubicBezTo>
                    <a:pt x="29" y="9"/>
                    <a:pt x="14" y="14"/>
                    <a:pt x="0" y="20"/>
                  </a:cubicBezTo>
                  <a:lnTo>
                    <a:pt x="9" y="39"/>
                  </a:lnTo>
                  <a:close/>
                </a:path>
              </a:pathLst>
            </a:custGeom>
            <a:solidFill>
              <a:srgbClr val="F9A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57" name="Freeform 763"/>
            <p:cNvSpPr>
              <a:spLocks/>
            </p:cNvSpPr>
            <p:nvPr/>
          </p:nvSpPr>
          <p:spPr bwMode="auto">
            <a:xfrm>
              <a:off x="823465" y="5191562"/>
              <a:ext cx="630135" cy="908938"/>
            </a:xfrm>
            <a:custGeom>
              <a:avLst/>
              <a:gdLst>
                <a:gd name="T0" fmla="*/ 32 w 216"/>
                <a:gd name="T1" fmla="*/ 105 h 306"/>
                <a:gd name="T2" fmla="*/ 51 w 216"/>
                <a:gd name="T3" fmla="*/ 100 h 306"/>
                <a:gd name="T4" fmla="*/ 89 w 216"/>
                <a:gd name="T5" fmla="*/ 108 h 306"/>
                <a:gd name="T6" fmla="*/ 115 w 216"/>
                <a:gd name="T7" fmla="*/ 138 h 306"/>
                <a:gd name="T8" fmla="*/ 119 w 216"/>
                <a:gd name="T9" fmla="*/ 176 h 306"/>
                <a:gd name="T10" fmla="*/ 99 w 216"/>
                <a:gd name="T11" fmla="*/ 210 h 306"/>
                <a:gd name="T12" fmla="*/ 82 w 216"/>
                <a:gd name="T13" fmla="*/ 221 h 306"/>
                <a:gd name="T14" fmla="*/ 102 w 216"/>
                <a:gd name="T15" fmla="*/ 267 h 306"/>
                <a:gd name="T16" fmla="*/ 104 w 216"/>
                <a:gd name="T17" fmla="*/ 267 h 306"/>
                <a:gd name="T18" fmla="*/ 123 w 216"/>
                <a:gd name="T19" fmla="*/ 300 h 306"/>
                <a:gd name="T20" fmla="*/ 140 w 216"/>
                <a:gd name="T21" fmla="*/ 301 h 306"/>
                <a:gd name="T22" fmla="*/ 184 w 216"/>
                <a:gd name="T23" fmla="*/ 262 h 306"/>
                <a:gd name="T24" fmla="*/ 186 w 216"/>
                <a:gd name="T25" fmla="*/ 245 h 306"/>
                <a:gd name="T26" fmla="*/ 155 w 216"/>
                <a:gd name="T27" fmla="*/ 222 h 306"/>
                <a:gd name="T28" fmla="*/ 169 w 216"/>
                <a:gd name="T29" fmla="*/ 188 h 306"/>
                <a:gd name="T30" fmla="*/ 171 w 216"/>
                <a:gd name="T31" fmla="*/ 150 h 306"/>
                <a:gd name="T32" fmla="*/ 209 w 216"/>
                <a:gd name="T33" fmla="*/ 142 h 306"/>
                <a:gd name="T34" fmla="*/ 215 w 216"/>
                <a:gd name="T35" fmla="*/ 126 h 306"/>
                <a:gd name="T36" fmla="*/ 191 w 216"/>
                <a:gd name="T37" fmla="*/ 72 h 306"/>
                <a:gd name="T38" fmla="*/ 176 w 216"/>
                <a:gd name="T39" fmla="*/ 66 h 306"/>
                <a:gd name="T40" fmla="*/ 144 w 216"/>
                <a:gd name="T41" fmla="*/ 88 h 306"/>
                <a:gd name="T42" fmla="*/ 115 w 216"/>
                <a:gd name="T43" fmla="*/ 64 h 306"/>
                <a:gd name="T44" fmla="*/ 81 w 216"/>
                <a:gd name="T45" fmla="*/ 51 h 306"/>
                <a:gd name="T46" fmla="*/ 85 w 216"/>
                <a:gd name="T47" fmla="*/ 12 h 306"/>
                <a:gd name="T48" fmla="*/ 71 w 216"/>
                <a:gd name="T49" fmla="*/ 2 h 306"/>
                <a:gd name="T50" fmla="*/ 13 w 216"/>
                <a:gd name="T51" fmla="*/ 7 h 306"/>
                <a:gd name="T52" fmla="*/ 2 w 216"/>
                <a:gd name="T53" fmla="*/ 20 h 306"/>
                <a:gd name="T54" fmla="*/ 13 w 216"/>
                <a:gd name="T55" fmla="*/ 57 h 306"/>
                <a:gd name="T56" fmla="*/ 12 w 216"/>
                <a:gd name="T57" fmla="*/ 58 h 306"/>
                <a:gd name="T58" fmla="*/ 32 w 216"/>
                <a:gd name="T59" fmla="*/ 105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6" h="306">
                  <a:moveTo>
                    <a:pt x="32" y="105"/>
                  </a:moveTo>
                  <a:cubicBezTo>
                    <a:pt x="38" y="102"/>
                    <a:pt x="45" y="100"/>
                    <a:pt x="51" y="100"/>
                  </a:cubicBezTo>
                  <a:cubicBezTo>
                    <a:pt x="64" y="99"/>
                    <a:pt x="78" y="101"/>
                    <a:pt x="89" y="108"/>
                  </a:cubicBezTo>
                  <a:cubicBezTo>
                    <a:pt x="101" y="115"/>
                    <a:pt x="110" y="125"/>
                    <a:pt x="115" y="138"/>
                  </a:cubicBezTo>
                  <a:cubicBezTo>
                    <a:pt x="120" y="150"/>
                    <a:pt x="122" y="163"/>
                    <a:pt x="119" y="176"/>
                  </a:cubicBezTo>
                  <a:cubicBezTo>
                    <a:pt x="116" y="189"/>
                    <a:pt x="109" y="201"/>
                    <a:pt x="99" y="210"/>
                  </a:cubicBezTo>
                  <a:cubicBezTo>
                    <a:pt x="94" y="214"/>
                    <a:pt x="88" y="218"/>
                    <a:pt x="82" y="221"/>
                  </a:cubicBezTo>
                  <a:cubicBezTo>
                    <a:pt x="102" y="267"/>
                    <a:pt x="102" y="267"/>
                    <a:pt x="102" y="267"/>
                  </a:cubicBezTo>
                  <a:cubicBezTo>
                    <a:pt x="103" y="267"/>
                    <a:pt x="103" y="267"/>
                    <a:pt x="104" y="267"/>
                  </a:cubicBezTo>
                  <a:cubicBezTo>
                    <a:pt x="110" y="278"/>
                    <a:pt x="116" y="289"/>
                    <a:pt x="123" y="300"/>
                  </a:cubicBezTo>
                  <a:cubicBezTo>
                    <a:pt x="125" y="305"/>
                    <a:pt x="133" y="306"/>
                    <a:pt x="140" y="301"/>
                  </a:cubicBezTo>
                  <a:cubicBezTo>
                    <a:pt x="157" y="291"/>
                    <a:pt x="172" y="278"/>
                    <a:pt x="184" y="262"/>
                  </a:cubicBezTo>
                  <a:cubicBezTo>
                    <a:pt x="189" y="256"/>
                    <a:pt x="190" y="248"/>
                    <a:pt x="186" y="245"/>
                  </a:cubicBezTo>
                  <a:cubicBezTo>
                    <a:pt x="175" y="237"/>
                    <a:pt x="165" y="229"/>
                    <a:pt x="155" y="222"/>
                  </a:cubicBezTo>
                  <a:cubicBezTo>
                    <a:pt x="161" y="211"/>
                    <a:pt x="166" y="200"/>
                    <a:pt x="169" y="188"/>
                  </a:cubicBezTo>
                  <a:cubicBezTo>
                    <a:pt x="171" y="175"/>
                    <a:pt x="172" y="163"/>
                    <a:pt x="171" y="150"/>
                  </a:cubicBezTo>
                  <a:cubicBezTo>
                    <a:pt x="183" y="148"/>
                    <a:pt x="196" y="145"/>
                    <a:pt x="209" y="142"/>
                  </a:cubicBezTo>
                  <a:cubicBezTo>
                    <a:pt x="213" y="142"/>
                    <a:pt x="216" y="135"/>
                    <a:pt x="215" y="126"/>
                  </a:cubicBezTo>
                  <a:cubicBezTo>
                    <a:pt x="210" y="107"/>
                    <a:pt x="202" y="89"/>
                    <a:pt x="191" y="72"/>
                  </a:cubicBezTo>
                  <a:cubicBezTo>
                    <a:pt x="187" y="66"/>
                    <a:pt x="179" y="63"/>
                    <a:pt x="176" y="66"/>
                  </a:cubicBezTo>
                  <a:cubicBezTo>
                    <a:pt x="165" y="73"/>
                    <a:pt x="154" y="80"/>
                    <a:pt x="144" y="88"/>
                  </a:cubicBezTo>
                  <a:cubicBezTo>
                    <a:pt x="135" y="79"/>
                    <a:pt x="126" y="71"/>
                    <a:pt x="115" y="64"/>
                  </a:cubicBezTo>
                  <a:cubicBezTo>
                    <a:pt x="104" y="58"/>
                    <a:pt x="93" y="53"/>
                    <a:pt x="81" y="51"/>
                  </a:cubicBezTo>
                  <a:cubicBezTo>
                    <a:pt x="82" y="38"/>
                    <a:pt x="84" y="25"/>
                    <a:pt x="85" y="12"/>
                  </a:cubicBezTo>
                  <a:cubicBezTo>
                    <a:pt x="85" y="8"/>
                    <a:pt x="80" y="2"/>
                    <a:pt x="71" y="2"/>
                  </a:cubicBezTo>
                  <a:cubicBezTo>
                    <a:pt x="52" y="0"/>
                    <a:pt x="32" y="2"/>
                    <a:pt x="13" y="7"/>
                  </a:cubicBezTo>
                  <a:cubicBezTo>
                    <a:pt x="5" y="10"/>
                    <a:pt x="0" y="16"/>
                    <a:pt x="2" y="20"/>
                  </a:cubicBezTo>
                  <a:cubicBezTo>
                    <a:pt x="5" y="33"/>
                    <a:pt x="9" y="45"/>
                    <a:pt x="13" y="57"/>
                  </a:cubicBezTo>
                  <a:cubicBezTo>
                    <a:pt x="12" y="57"/>
                    <a:pt x="12" y="58"/>
                    <a:pt x="12" y="58"/>
                  </a:cubicBezTo>
                  <a:lnTo>
                    <a:pt x="32" y="105"/>
                  </a:lnTo>
                  <a:close/>
                </a:path>
              </a:pathLst>
            </a:custGeom>
            <a:solidFill>
              <a:srgbClr val="FFCB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58" name="Freeform 764"/>
            <p:cNvSpPr>
              <a:spLocks/>
            </p:cNvSpPr>
            <p:nvPr/>
          </p:nvSpPr>
          <p:spPr bwMode="auto">
            <a:xfrm>
              <a:off x="517150" y="5362993"/>
              <a:ext cx="603880" cy="769651"/>
            </a:xfrm>
            <a:custGeom>
              <a:avLst/>
              <a:gdLst>
                <a:gd name="T0" fmla="*/ 9 w 207"/>
                <a:gd name="T1" fmla="*/ 113 h 259"/>
                <a:gd name="T2" fmla="*/ 48 w 207"/>
                <a:gd name="T3" fmla="*/ 114 h 259"/>
                <a:gd name="T4" fmla="*/ 57 w 207"/>
                <a:gd name="T5" fmla="*/ 150 h 259"/>
                <a:gd name="T6" fmla="*/ 77 w 207"/>
                <a:gd name="T7" fmla="*/ 181 h 259"/>
                <a:gd name="T8" fmla="*/ 51 w 207"/>
                <a:gd name="T9" fmla="*/ 210 h 259"/>
                <a:gd name="T10" fmla="*/ 56 w 207"/>
                <a:gd name="T11" fmla="*/ 227 h 259"/>
                <a:gd name="T12" fmla="*/ 107 w 207"/>
                <a:gd name="T13" fmla="*/ 256 h 259"/>
                <a:gd name="T14" fmla="*/ 123 w 207"/>
                <a:gd name="T15" fmla="*/ 252 h 259"/>
                <a:gd name="T16" fmla="*/ 136 w 207"/>
                <a:gd name="T17" fmla="*/ 216 h 259"/>
                <a:gd name="T18" fmla="*/ 173 w 207"/>
                <a:gd name="T19" fmla="*/ 218 h 259"/>
                <a:gd name="T20" fmla="*/ 207 w 207"/>
                <a:gd name="T21" fmla="*/ 209 h 259"/>
                <a:gd name="T22" fmla="*/ 187 w 207"/>
                <a:gd name="T23" fmla="*/ 163 h 259"/>
                <a:gd name="T24" fmla="*/ 168 w 207"/>
                <a:gd name="T25" fmla="*/ 168 h 259"/>
                <a:gd name="T26" fmla="*/ 130 w 207"/>
                <a:gd name="T27" fmla="*/ 159 h 259"/>
                <a:gd name="T28" fmla="*/ 104 w 207"/>
                <a:gd name="T29" fmla="*/ 130 h 259"/>
                <a:gd name="T30" fmla="*/ 100 w 207"/>
                <a:gd name="T31" fmla="*/ 91 h 259"/>
                <a:gd name="T32" fmla="*/ 120 w 207"/>
                <a:gd name="T33" fmla="*/ 57 h 259"/>
                <a:gd name="T34" fmla="*/ 137 w 207"/>
                <a:gd name="T35" fmla="*/ 47 h 259"/>
                <a:gd name="T36" fmla="*/ 117 w 207"/>
                <a:gd name="T37" fmla="*/ 0 h 259"/>
                <a:gd name="T38" fmla="*/ 86 w 207"/>
                <a:gd name="T39" fmla="*/ 19 h 259"/>
                <a:gd name="T40" fmla="*/ 63 w 207"/>
                <a:gd name="T41" fmla="*/ 48 h 259"/>
                <a:gd name="T42" fmla="*/ 27 w 207"/>
                <a:gd name="T43" fmla="*/ 32 h 259"/>
                <a:gd name="T44" fmla="*/ 13 w 207"/>
                <a:gd name="T45" fmla="*/ 41 h 259"/>
                <a:gd name="T46" fmla="*/ 0 w 207"/>
                <a:gd name="T47" fmla="*/ 99 h 259"/>
                <a:gd name="T48" fmla="*/ 9 w 207"/>
                <a:gd name="T49" fmla="*/ 11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7" h="259">
                  <a:moveTo>
                    <a:pt x="9" y="113"/>
                  </a:moveTo>
                  <a:cubicBezTo>
                    <a:pt x="22" y="114"/>
                    <a:pt x="35" y="114"/>
                    <a:pt x="48" y="114"/>
                  </a:cubicBezTo>
                  <a:cubicBezTo>
                    <a:pt x="49" y="126"/>
                    <a:pt x="52" y="139"/>
                    <a:pt x="57" y="150"/>
                  </a:cubicBezTo>
                  <a:cubicBezTo>
                    <a:pt x="62" y="161"/>
                    <a:pt x="69" y="172"/>
                    <a:pt x="77" y="181"/>
                  </a:cubicBezTo>
                  <a:cubicBezTo>
                    <a:pt x="68" y="191"/>
                    <a:pt x="60" y="200"/>
                    <a:pt x="51" y="210"/>
                  </a:cubicBezTo>
                  <a:cubicBezTo>
                    <a:pt x="48" y="213"/>
                    <a:pt x="50" y="221"/>
                    <a:pt x="56" y="227"/>
                  </a:cubicBezTo>
                  <a:cubicBezTo>
                    <a:pt x="71" y="240"/>
                    <a:pt x="88" y="250"/>
                    <a:pt x="107" y="256"/>
                  </a:cubicBezTo>
                  <a:cubicBezTo>
                    <a:pt x="114" y="259"/>
                    <a:pt x="122" y="257"/>
                    <a:pt x="123" y="252"/>
                  </a:cubicBezTo>
                  <a:cubicBezTo>
                    <a:pt x="128" y="240"/>
                    <a:pt x="132" y="228"/>
                    <a:pt x="136" y="216"/>
                  </a:cubicBezTo>
                  <a:cubicBezTo>
                    <a:pt x="148" y="219"/>
                    <a:pt x="160" y="220"/>
                    <a:pt x="173" y="218"/>
                  </a:cubicBezTo>
                  <a:cubicBezTo>
                    <a:pt x="185" y="217"/>
                    <a:pt x="196" y="214"/>
                    <a:pt x="207" y="209"/>
                  </a:cubicBezTo>
                  <a:cubicBezTo>
                    <a:pt x="187" y="163"/>
                    <a:pt x="187" y="163"/>
                    <a:pt x="187" y="163"/>
                  </a:cubicBezTo>
                  <a:cubicBezTo>
                    <a:pt x="181" y="165"/>
                    <a:pt x="175" y="167"/>
                    <a:pt x="168" y="168"/>
                  </a:cubicBezTo>
                  <a:cubicBezTo>
                    <a:pt x="155" y="169"/>
                    <a:pt x="141" y="166"/>
                    <a:pt x="130" y="159"/>
                  </a:cubicBezTo>
                  <a:cubicBezTo>
                    <a:pt x="118" y="152"/>
                    <a:pt x="109" y="142"/>
                    <a:pt x="104" y="130"/>
                  </a:cubicBezTo>
                  <a:cubicBezTo>
                    <a:pt x="99" y="118"/>
                    <a:pt x="97" y="104"/>
                    <a:pt x="100" y="91"/>
                  </a:cubicBezTo>
                  <a:cubicBezTo>
                    <a:pt x="103" y="78"/>
                    <a:pt x="110" y="66"/>
                    <a:pt x="120" y="57"/>
                  </a:cubicBezTo>
                  <a:cubicBezTo>
                    <a:pt x="125" y="53"/>
                    <a:pt x="131" y="49"/>
                    <a:pt x="137" y="47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06" y="5"/>
                    <a:pt x="95" y="11"/>
                    <a:pt x="86" y="19"/>
                  </a:cubicBezTo>
                  <a:cubicBezTo>
                    <a:pt x="77" y="27"/>
                    <a:pt x="69" y="37"/>
                    <a:pt x="63" y="48"/>
                  </a:cubicBezTo>
                  <a:cubicBezTo>
                    <a:pt x="51" y="42"/>
                    <a:pt x="39" y="37"/>
                    <a:pt x="27" y="32"/>
                  </a:cubicBezTo>
                  <a:cubicBezTo>
                    <a:pt x="23" y="30"/>
                    <a:pt x="17" y="34"/>
                    <a:pt x="13" y="41"/>
                  </a:cubicBezTo>
                  <a:cubicBezTo>
                    <a:pt x="6" y="59"/>
                    <a:pt x="1" y="79"/>
                    <a:pt x="0" y="99"/>
                  </a:cubicBezTo>
                  <a:cubicBezTo>
                    <a:pt x="0" y="107"/>
                    <a:pt x="5" y="113"/>
                    <a:pt x="9" y="113"/>
                  </a:cubicBezTo>
                  <a:close/>
                </a:path>
              </a:pathLst>
            </a:custGeom>
            <a:solidFill>
              <a:srgbClr val="F9A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59" name="Freeform 765"/>
            <p:cNvSpPr>
              <a:spLocks/>
            </p:cNvSpPr>
            <p:nvPr/>
          </p:nvSpPr>
          <p:spPr bwMode="auto">
            <a:xfrm>
              <a:off x="385871" y="5112990"/>
              <a:ext cx="843681" cy="1180369"/>
            </a:xfrm>
            <a:custGeom>
              <a:avLst/>
              <a:gdLst>
                <a:gd name="T0" fmla="*/ 72 w 289"/>
                <a:gd name="T1" fmla="*/ 344 h 397"/>
                <a:gd name="T2" fmla="*/ 153 w 289"/>
                <a:gd name="T3" fmla="*/ 387 h 397"/>
                <a:gd name="T4" fmla="*/ 245 w 289"/>
                <a:gd name="T5" fmla="*/ 391 h 397"/>
                <a:gd name="T6" fmla="*/ 289 w 289"/>
                <a:gd name="T7" fmla="*/ 378 h 397"/>
                <a:gd name="T8" fmla="*/ 280 w 289"/>
                <a:gd name="T9" fmla="*/ 358 h 397"/>
                <a:gd name="T10" fmla="*/ 241 w 289"/>
                <a:gd name="T11" fmla="*/ 370 h 397"/>
                <a:gd name="T12" fmla="*/ 159 w 289"/>
                <a:gd name="T13" fmla="*/ 367 h 397"/>
                <a:gd name="T14" fmla="*/ 86 w 289"/>
                <a:gd name="T15" fmla="*/ 328 h 397"/>
                <a:gd name="T16" fmla="*/ 38 w 289"/>
                <a:gd name="T17" fmla="*/ 262 h 397"/>
                <a:gd name="T18" fmla="*/ 23 w 289"/>
                <a:gd name="T19" fmla="*/ 181 h 397"/>
                <a:gd name="T20" fmla="*/ 44 w 289"/>
                <a:gd name="T21" fmla="*/ 102 h 397"/>
                <a:gd name="T22" fmla="*/ 98 w 289"/>
                <a:gd name="T23" fmla="*/ 40 h 397"/>
                <a:gd name="T24" fmla="*/ 134 w 289"/>
                <a:gd name="T25" fmla="*/ 19 h 397"/>
                <a:gd name="T26" fmla="*/ 125 w 289"/>
                <a:gd name="T27" fmla="*/ 0 h 397"/>
                <a:gd name="T28" fmla="*/ 85 w 289"/>
                <a:gd name="T29" fmla="*/ 23 h 397"/>
                <a:gd name="T30" fmla="*/ 25 w 289"/>
                <a:gd name="T31" fmla="*/ 92 h 397"/>
                <a:gd name="T32" fmla="*/ 1 w 289"/>
                <a:gd name="T33" fmla="*/ 180 h 397"/>
                <a:gd name="T34" fmla="*/ 18 w 289"/>
                <a:gd name="T35" fmla="*/ 271 h 397"/>
                <a:gd name="T36" fmla="*/ 72 w 289"/>
                <a:gd name="T37" fmla="*/ 344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397">
                  <a:moveTo>
                    <a:pt x="72" y="344"/>
                  </a:moveTo>
                  <a:cubicBezTo>
                    <a:pt x="96" y="365"/>
                    <a:pt x="123" y="379"/>
                    <a:pt x="153" y="387"/>
                  </a:cubicBezTo>
                  <a:cubicBezTo>
                    <a:pt x="183" y="396"/>
                    <a:pt x="215" y="397"/>
                    <a:pt x="245" y="391"/>
                  </a:cubicBezTo>
                  <a:cubicBezTo>
                    <a:pt x="260" y="388"/>
                    <a:pt x="275" y="384"/>
                    <a:pt x="289" y="378"/>
                  </a:cubicBezTo>
                  <a:cubicBezTo>
                    <a:pt x="280" y="358"/>
                    <a:pt x="280" y="358"/>
                    <a:pt x="280" y="358"/>
                  </a:cubicBezTo>
                  <a:cubicBezTo>
                    <a:pt x="268" y="363"/>
                    <a:pt x="254" y="368"/>
                    <a:pt x="241" y="370"/>
                  </a:cubicBezTo>
                  <a:cubicBezTo>
                    <a:pt x="214" y="375"/>
                    <a:pt x="186" y="374"/>
                    <a:pt x="159" y="367"/>
                  </a:cubicBezTo>
                  <a:cubicBezTo>
                    <a:pt x="132" y="360"/>
                    <a:pt x="107" y="346"/>
                    <a:pt x="86" y="328"/>
                  </a:cubicBezTo>
                  <a:cubicBezTo>
                    <a:pt x="65" y="310"/>
                    <a:pt x="49" y="287"/>
                    <a:pt x="38" y="262"/>
                  </a:cubicBezTo>
                  <a:cubicBezTo>
                    <a:pt x="27" y="237"/>
                    <a:pt x="22" y="209"/>
                    <a:pt x="23" y="181"/>
                  </a:cubicBezTo>
                  <a:cubicBezTo>
                    <a:pt x="24" y="154"/>
                    <a:pt x="31" y="126"/>
                    <a:pt x="44" y="102"/>
                  </a:cubicBezTo>
                  <a:cubicBezTo>
                    <a:pt x="57" y="78"/>
                    <a:pt x="76" y="56"/>
                    <a:pt x="98" y="40"/>
                  </a:cubicBezTo>
                  <a:cubicBezTo>
                    <a:pt x="109" y="32"/>
                    <a:pt x="121" y="25"/>
                    <a:pt x="134" y="19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11" y="6"/>
                    <a:pt x="97" y="14"/>
                    <a:pt x="85" y="23"/>
                  </a:cubicBezTo>
                  <a:cubicBezTo>
                    <a:pt x="60" y="41"/>
                    <a:pt x="40" y="65"/>
                    <a:pt x="25" y="92"/>
                  </a:cubicBezTo>
                  <a:cubicBezTo>
                    <a:pt x="11" y="119"/>
                    <a:pt x="2" y="150"/>
                    <a:pt x="1" y="180"/>
                  </a:cubicBezTo>
                  <a:cubicBezTo>
                    <a:pt x="0" y="211"/>
                    <a:pt x="6" y="242"/>
                    <a:pt x="18" y="271"/>
                  </a:cubicBezTo>
                  <a:cubicBezTo>
                    <a:pt x="30" y="299"/>
                    <a:pt x="49" y="324"/>
                    <a:pt x="72" y="344"/>
                  </a:cubicBezTo>
                  <a:close/>
                </a:path>
              </a:pathLst>
            </a:custGeom>
            <a:solidFill>
              <a:srgbClr val="FFCB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60" name="Freeform 766"/>
            <p:cNvSpPr>
              <a:spLocks/>
            </p:cNvSpPr>
            <p:nvPr/>
          </p:nvSpPr>
          <p:spPr bwMode="auto">
            <a:xfrm>
              <a:off x="42798" y="4782631"/>
              <a:ext cx="1325034" cy="1866089"/>
            </a:xfrm>
            <a:custGeom>
              <a:avLst/>
              <a:gdLst>
                <a:gd name="T0" fmla="*/ 19 w 455"/>
                <a:gd name="T1" fmla="*/ 388 h 627"/>
                <a:gd name="T2" fmla="*/ 57 w 455"/>
                <a:gd name="T3" fmla="*/ 380 h 627"/>
                <a:gd name="T4" fmla="*/ 68 w 455"/>
                <a:gd name="T5" fmla="*/ 411 h 627"/>
                <a:gd name="T6" fmla="*/ 83 w 455"/>
                <a:gd name="T7" fmla="*/ 440 h 627"/>
                <a:gd name="T8" fmla="*/ 51 w 455"/>
                <a:gd name="T9" fmla="*/ 462 h 627"/>
                <a:gd name="T10" fmla="*/ 49 w 455"/>
                <a:gd name="T11" fmla="*/ 475 h 627"/>
                <a:gd name="T12" fmla="*/ 75 w 455"/>
                <a:gd name="T13" fmla="*/ 510 h 627"/>
                <a:gd name="T14" fmla="*/ 88 w 455"/>
                <a:gd name="T15" fmla="*/ 512 h 627"/>
                <a:gd name="T16" fmla="*/ 119 w 455"/>
                <a:gd name="T17" fmla="*/ 488 h 627"/>
                <a:gd name="T18" fmla="*/ 142 w 455"/>
                <a:gd name="T19" fmla="*/ 511 h 627"/>
                <a:gd name="T20" fmla="*/ 168 w 455"/>
                <a:gd name="T21" fmla="*/ 531 h 627"/>
                <a:gd name="T22" fmla="*/ 149 w 455"/>
                <a:gd name="T23" fmla="*/ 565 h 627"/>
                <a:gd name="T24" fmla="*/ 153 w 455"/>
                <a:gd name="T25" fmla="*/ 578 h 627"/>
                <a:gd name="T26" fmla="*/ 191 w 455"/>
                <a:gd name="T27" fmla="*/ 598 h 627"/>
                <a:gd name="T28" fmla="*/ 204 w 455"/>
                <a:gd name="T29" fmla="*/ 594 h 627"/>
                <a:gd name="T30" fmla="*/ 221 w 455"/>
                <a:gd name="T31" fmla="*/ 559 h 627"/>
                <a:gd name="T32" fmla="*/ 252 w 455"/>
                <a:gd name="T33" fmla="*/ 570 h 627"/>
                <a:gd name="T34" fmla="*/ 284 w 455"/>
                <a:gd name="T35" fmla="*/ 576 h 627"/>
                <a:gd name="T36" fmla="*/ 281 w 455"/>
                <a:gd name="T37" fmla="*/ 615 h 627"/>
                <a:gd name="T38" fmla="*/ 291 w 455"/>
                <a:gd name="T39" fmla="*/ 625 h 627"/>
                <a:gd name="T40" fmla="*/ 333 w 455"/>
                <a:gd name="T41" fmla="*/ 627 h 627"/>
                <a:gd name="T42" fmla="*/ 344 w 455"/>
                <a:gd name="T43" fmla="*/ 617 h 627"/>
                <a:gd name="T44" fmla="*/ 344 w 455"/>
                <a:gd name="T45" fmla="*/ 579 h 627"/>
                <a:gd name="T46" fmla="*/ 376 w 455"/>
                <a:gd name="T47" fmla="*/ 575 h 627"/>
                <a:gd name="T48" fmla="*/ 408 w 455"/>
                <a:gd name="T49" fmla="*/ 567 h 627"/>
                <a:gd name="T50" fmla="*/ 422 w 455"/>
                <a:gd name="T51" fmla="*/ 603 h 627"/>
                <a:gd name="T52" fmla="*/ 435 w 455"/>
                <a:gd name="T53" fmla="*/ 607 h 627"/>
                <a:gd name="T54" fmla="*/ 455 w 455"/>
                <a:gd name="T55" fmla="*/ 600 h 627"/>
                <a:gd name="T56" fmla="*/ 416 w 455"/>
                <a:gd name="T57" fmla="*/ 509 h 627"/>
                <a:gd name="T58" fmla="*/ 367 w 455"/>
                <a:gd name="T59" fmla="*/ 524 h 627"/>
                <a:gd name="T60" fmla="*/ 265 w 455"/>
                <a:gd name="T61" fmla="*/ 520 h 627"/>
                <a:gd name="T62" fmla="*/ 175 w 455"/>
                <a:gd name="T63" fmla="*/ 472 h 627"/>
                <a:gd name="T64" fmla="*/ 115 w 455"/>
                <a:gd name="T65" fmla="*/ 390 h 627"/>
                <a:gd name="T66" fmla="*/ 97 w 455"/>
                <a:gd name="T67" fmla="*/ 291 h 627"/>
                <a:gd name="T68" fmla="*/ 123 w 455"/>
                <a:gd name="T69" fmla="*/ 192 h 627"/>
                <a:gd name="T70" fmla="*/ 190 w 455"/>
                <a:gd name="T71" fmla="*/ 115 h 627"/>
                <a:gd name="T72" fmla="*/ 234 w 455"/>
                <a:gd name="T73" fmla="*/ 90 h 627"/>
                <a:gd name="T74" fmla="*/ 195 w 455"/>
                <a:gd name="T75" fmla="*/ 0 h 627"/>
                <a:gd name="T76" fmla="*/ 176 w 455"/>
                <a:gd name="T77" fmla="*/ 9 h 627"/>
                <a:gd name="T78" fmla="*/ 171 w 455"/>
                <a:gd name="T79" fmla="*/ 21 h 627"/>
                <a:gd name="T80" fmla="*/ 187 w 455"/>
                <a:gd name="T81" fmla="*/ 57 h 627"/>
                <a:gd name="T82" fmla="*/ 160 w 455"/>
                <a:gd name="T83" fmla="*/ 74 h 627"/>
                <a:gd name="T84" fmla="*/ 134 w 455"/>
                <a:gd name="T85" fmla="*/ 95 h 627"/>
                <a:gd name="T86" fmla="*/ 106 w 455"/>
                <a:gd name="T87" fmla="*/ 69 h 627"/>
                <a:gd name="T88" fmla="*/ 92 w 455"/>
                <a:gd name="T89" fmla="*/ 70 h 627"/>
                <a:gd name="T90" fmla="*/ 64 w 455"/>
                <a:gd name="T91" fmla="*/ 102 h 627"/>
                <a:gd name="T92" fmla="*/ 65 w 455"/>
                <a:gd name="T93" fmla="*/ 116 h 627"/>
                <a:gd name="T94" fmla="*/ 95 w 455"/>
                <a:gd name="T95" fmla="*/ 141 h 627"/>
                <a:gd name="T96" fmla="*/ 78 w 455"/>
                <a:gd name="T97" fmla="*/ 168 h 627"/>
                <a:gd name="T98" fmla="*/ 65 w 455"/>
                <a:gd name="T99" fmla="*/ 198 h 627"/>
                <a:gd name="T100" fmla="*/ 28 w 455"/>
                <a:gd name="T101" fmla="*/ 187 h 627"/>
                <a:gd name="T102" fmla="*/ 16 w 455"/>
                <a:gd name="T103" fmla="*/ 194 h 627"/>
                <a:gd name="T104" fmla="*/ 5 w 455"/>
                <a:gd name="T105" fmla="*/ 235 h 627"/>
                <a:gd name="T106" fmla="*/ 11 w 455"/>
                <a:gd name="T107" fmla="*/ 247 h 627"/>
                <a:gd name="T108" fmla="*/ 49 w 455"/>
                <a:gd name="T109" fmla="*/ 256 h 627"/>
                <a:gd name="T110" fmla="*/ 46 w 455"/>
                <a:gd name="T111" fmla="*/ 289 h 627"/>
                <a:gd name="T112" fmla="*/ 46 w 455"/>
                <a:gd name="T113" fmla="*/ 321 h 627"/>
                <a:gd name="T114" fmla="*/ 8 w 455"/>
                <a:gd name="T115" fmla="*/ 327 h 627"/>
                <a:gd name="T116" fmla="*/ 0 w 455"/>
                <a:gd name="T117" fmla="*/ 338 h 627"/>
                <a:gd name="T118" fmla="*/ 8 w 455"/>
                <a:gd name="T119" fmla="*/ 381 h 627"/>
                <a:gd name="T120" fmla="*/ 19 w 455"/>
                <a:gd name="T121" fmla="*/ 388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5" h="627">
                  <a:moveTo>
                    <a:pt x="19" y="388"/>
                  </a:moveTo>
                  <a:cubicBezTo>
                    <a:pt x="32" y="386"/>
                    <a:pt x="45" y="383"/>
                    <a:pt x="57" y="380"/>
                  </a:cubicBezTo>
                  <a:cubicBezTo>
                    <a:pt x="60" y="391"/>
                    <a:pt x="64" y="401"/>
                    <a:pt x="68" y="411"/>
                  </a:cubicBezTo>
                  <a:cubicBezTo>
                    <a:pt x="73" y="421"/>
                    <a:pt x="78" y="430"/>
                    <a:pt x="83" y="440"/>
                  </a:cubicBezTo>
                  <a:cubicBezTo>
                    <a:pt x="72" y="447"/>
                    <a:pt x="62" y="454"/>
                    <a:pt x="51" y="462"/>
                  </a:cubicBezTo>
                  <a:cubicBezTo>
                    <a:pt x="47" y="464"/>
                    <a:pt x="46" y="470"/>
                    <a:pt x="49" y="475"/>
                  </a:cubicBezTo>
                  <a:cubicBezTo>
                    <a:pt x="57" y="487"/>
                    <a:pt x="65" y="499"/>
                    <a:pt x="75" y="510"/>
                  </a:cubicBezTo>
                  <a:cubicBezTo>
                    <a:pt x="78" y="515"/>
                    <a:pt x="85" y="515"/>
                    <a:pt x="88" y="512"/>
                  </a:cubicBezTo>
                  <a:cubicBezTo>
                    <a:pt x="98" y="504"/>
                    <a:pt x="109" y="496"/>
                    <a:pt x="119" y="488"/>
                  </a:cubicBezTo>
                  <a:cubicBezTo>
                    <a:pt x="126" y="496"/>
                    <a:pt x="134" y="504"/>
                    <a:pt x="142" y="511"/>
                  </a:cubicBezTo>
                  <a:cubicBezTo>
                    <a:pt x="150" y="518"/>
                    <a:pt x="159" y="525"/>
                    <a:pt x="168" y="531"/>
                  </a:cubicBezTo>
                  <a:cubicBezTo>
                    <a:pt x="161" y="542"/>
                    <a:pt x="155" y="553"/>
                    <a:pt x="149" y="565"/>
                  </a:cubicBezTo>
                  <a:cubicBezTo>
                    <a:pt x="146" y="569"/>
                    <a:pt x="148" y="575"/>
                    <a:pt x="153" y="578"/>
                  </a:cubicBezTo>
                  <a:cubicBezTo>
                    <a:pt x="165" y="585"/>
                    <a:pt x="178" y="592"/>
                    <a:pt x="191" y="598"/>
                  </a:cubicBezTo>
                  <a:cubicBezTo>
                    <a:pt x="196" y="600"/>
                    <a:pt x="202" y="598"/>
                    <a:pt x="204" y="594"/>
                  </a:cubicBezTo>
                  <a:cubicBezTo>
                    <a:pt x="210" y="582"/>
                    <a:pt x="215" y="571"/>
                    <a:pt x="221" y="559"/>
                  </a:cubicBezTo>
                  <a:cubicBezTo>
                    <a:pt x="231" y="563"/>
                    <a:pt x="241" y="567"/>
                    <a:pt x="252" y="570"/>
                  </a:cubicBezTo>
                  <a:cubicBezTo>
                    <a:pt x="262" y="572"/>
                    <a:pt x="273" y="575"/>
                    <a:pt x="284" y="576"/>
                  </a:cubicBezTo>
                  <a:cubicBezTo>
                    <a:pt x="283" y="589"/>
                    <a:pt x="282" y="602"/>
                    <a:pt x="281" y="615"/>
                  </a:cubicBezTo>
                  <a:cubicBezTo>
                    <a:pt x="280" y="620"/>
                    <a:pt x="285" y="624"/>
                    <a:pt x="291" y="625"/>
                  </a:cubicBezTo>
                  <a:cubicBezTo>
                    <a:pt x="305" y="626"/>
                    <a:pt x="319" y="627"/>
                    <a:pt x="333" y="627"/>
                  </a:cubicBezTo>
                  <a:cubicBezTo>
                    <a:pt x="339" y="626"/>
                    <a:pt x="344" y="622"/>
                    <a:pt x="344" y="617"/>
                  </a:cubicBezTo>
                  <a:cubicBezTo>
                    <a:pt x="344" y="604"/>
                    <a:pt x="344" y="592"/>
                    <a:pt x="344" y="579"/>
                  </a:cubicBezTo>
                  <a:cubicBezTo>
                    <a:pt x="355" y="578"/>
                    <a:pt x="366" y="577"/>
                    <a:pt x="376" y="575"/>
                  </a:cubicBezTo>
                  <a:cubicBezTo>
                    <a:pt x="387" y="573"/>
                    <a:pt x="398" y="570"/>
                    <a:pt x="408" y="567"/>
                  </a:cubicBezTo>
                  <a:cubicBezTo>
                    <a:pt x="413" y="579"/>
                    <a:pt x="417" y="591"/>
                    <a:pt x="422" y="603"/>
                  </a:cubicBezTo>
                  <a:cubicBezTo>
                    <a:pt x="424" y="607"/>
                    <a:pt x="430" y="610"/>
                    <a:pt x="435" y="607"/>
                  </a:cubicBezTo>
                  <a:cubicBezTo>
                    <a:pt x="442" y="605"/>
                    <a:pt x="448" y="602"/>
                    <a:pt x="455" y="600"/>
                  </a:cubicBezTo>
                  <a:cubicBezTo>
                    <a:pt x="416" y="509"/>
                    <a:pt x="416" y="509"/>
                    <a:pt x="416" y="509"/>
                  </a:cubicBezTo>
                  <a:cubicBezTo>
                    <a:pt x="400" y="516"/>
                    <a:pt x="384" y="521"/>
                    <a:pt x="367" y="524"/>
                  </a:cubicBezTo>
                  <a:cubicBezTo>
                    <a:pt x="333" y="531"/>
                    <a:pt x="298" y="529"/>
                    <a:pt x="265" y="520"/>
                  </a:cubicBezTo>
                  <a:cubicBezTo>
                    <a:pt x="232" y="511"/>
                    <a:pt x="201" y="495"/>
                    <a:pt x="175" y="472"/>
                  </a:cubicBezTo>
                  <a:cubicBezTo>
                    <a:pt x="150" y="450"/>
                    <a:pt x="129" y="422"/>
                    <a:pt x="115" y="390"/>
                  </a:cubicBezTo>
                  <a:cubicBezTo>
                    <a:pt x="102" y="359"/>
                    <a:pt x="95" y="325"/>
                    <a:pt x="97" y="291"/>
                  </a:cubicBezTo>
                  <a:cubicBezTo>
                    <a:pt x="98" y="256"/>
                    <a:pt x="107" y="223"/>
                    <a:pt x="123" y="192"/>
                  </a:cubicBezTo>
                  <a:cubicBezTo>
                    <a:pt x="139" y="162"/>
                    <a:pt x="162" y="136"/>
                    <a:pt x="190" y="115"/>
                  </a:cubicBezTo>
                  <a:cubicBezTo>
                    <a:pt x="204" y="105"/>
                    <a:pt x="218" y="97"/>
                    <a:pt x="234" y="9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89" y="3"/>
                    <a:pt x="182" y="6"/>
                    <a:pt x="176" y="9"/>
                  </a:cubicBezTo>
                  <a:cubicBezTo>
                    <a:pt x="170" y="11"/>
                    <a:pt x="168" y="17"/>
                    <a:pt x="171" y="21"/>
                  </a:cubicBezTo>
                  <a:cubicBezTo>
                    <a:pt x="176" y="33"/>
                    <a:pt x="181" y="45"/>
                    <a:pt x="187" y="57"/>
                  </a:cubicBezTo>
                  <a:cubicBezTo>
                    <a:pt x="177" y="62"/>
                    <a:pt x="168" y="68"/>
                    <a:pt x="160" y="74"/>
                  </a:cubicBezTo>
                  <a:cubicBezTo>
                    <a:pt x="151" y="81"/>
                    <a:pt x="142" y="88"/>
                    <a:pt x="134" y="95"/>
                  </a:cubicBezTo>
                  <a:cubicBezTo>
                    <a:pt x="125" y="86"/>
                    <a:pt x="116" y="78"/>
                    <a:pt x="106" y="69"/>
                  </a:cubicBezTo>
                  <a:cubicBezTo>
                    <a:pt x="103" y="65"/>
                    <a:pt x="96" y="66"/>
                    <a:pt x="92" y="70"/>
                  </a:cubicBezTo>
                  <a:cubicBezTo>
                    <a:pt x="82" y="80"/>
                    <a:pt x="73" y="91"/>
                    <a:pt x="64" y="102"/>
                  </a:cubicBezTo>
                  <a:cubicBezTo>
                    <a:pt x="61" y="107"/>
                    <a:pt x="61" y="113"/>
                    <a:pt x="65" y="116"/>
                  </a:cubicBezTo>
                  <a:cubicBezTo>
                    <a:pt x="75" y="124"/>
                    <a:pt x="85" y="133"/>
                    <a:pt x="95" y="141"/>
                  </a:cubicBezTo>
                  <a:cubicBezTo>
                    <a:pt x="89" y="150"/>
                    <a:pt x="83" y="159"/>
                    <a:pt x="78" y="168"/>
                  </a:cubicBezTo>
                  <a:cubicBezTo>
                    <a:pt x="73" y="178"/>
                    <a:pt x="69" y="188"/>
                    <a:pt x="65" y="198"/>
                  </a:cubicBezTo>
                  <a:cubicBezTo>
                    <a:pt x="52" y="194"/>
                    <a:pt x="40" y="190"/>
                    <a:pt x="28" y="187"/>
                  </a:cubicBezTo>
                  <a:cubicBezTo>
                    <a:pt x="23" y="185"/>
                    <a:pt x="18" y="188"/>
                    <a:pt x="16" y="194"/>
                  </a:cubicBezTo>
                  <a:cubicBezTo>
                    <a:pt x="11" y="207"/>
                    <a:pt x="7" y="221"/>
                    <a:pt x="5" y="235"/>
                  </a:cubicBezTo>
                  <a:cubicBezTo>
                    <a:pt x="3" y="241"/>
                    <a:pt x="6" y="246"/>
                    <a:pt x="11" y="247"/>
                  </a:cubicBezTo>
                  <a:cubicBezTo>
                    <a:pt x="24" y="250"/>
                    <a:pt x="36" y="253"/>
                    <a:pt x="49" y="256"/>
                  </a:cubicBezTo>
                  <a:cubicBezTo>
                    <a:pt x="47" y="267"/>
                    <a:pt x="46" y="278"/>
                    <a:pt x="46" y="289"/>
                  </a:cubicBezTo>
                  <a:cubicBezTo>
                    <a:pt x="45" y="299"/>
                    <a:pt x="45" y="310"/>
                    <a:pt x="46" y="321"/>
                  </a:cubicBezTo>
                  <a:cubicBezTo>
                    <a:pt x="33" y="323"/>
                    <a:pt x="21" y="325"/>
                    <a:pt x="8" y="327"/>
                  </a:cubicBezTo>
                  <a:cubicBezTo>
                    <a:pt x="3" y="327"/>
                    <a:pt x="0" y="333"/>
                    <a:pt x="0" y="338"/>
                  </a:cubicBezTo>
                  <a:cubicBezTo>
                    <a:pt x="2" y="353"/>
                    <a:pt x="5" y="367"/>
                    <a:pt x="8" y="381"/>
                  </a:cubicBezTo>
                  <a:cubicBezTo>
                    <a:pt x="10" y="386"/>
                    <a:pt x="15" y="390"/>
                    <a:pt x="19" y="388"/>
                  </a:cubicBezTo>
                  <a:close/>
                </a:path>
              </a:pathLst>
            </a:custGeom>
            <a:solidFill>
              <a:srgbClr val="F9A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75" name="Oval 781"/>
            <p:cNvSpPr>
              <a:spLocks noChangeArrowheads="1"/>
            </p:cNvSpPr>
            <p:nvPr/>
          </p:nvSpPr>
          <p:spPr bwMode="auto">
            <a:xfrm rot="810324">
              <a:off x="532558" y="5210353"/>
              <a:ext cx="911946" cy="932152"/>
            </a:xfrm>
            <a:prstGeom prst="ellipse">
              <a:avLst/>
            </a:prstGeom>
            <a:solidFill>
              <a:srgbClr val="2A3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92" name="Freeform 798"/>
            <p:cNvSpPr>
              <a:spLocks noEditPoints="1"/>
            </p:cNvSpPr>
            <p:nvPr/>
          </p:nvSpPr>
          <p:spPr bwMode="auto">
            <a:xfrm>
              <a:off x="1110572" y="3898165"/>
              <a:ext cx="822676" cy="841080"/>
            </a:xfrm>
            <a:custGeom>
              <a:avLst/>
              <a:gdLst>
                <a:gd name="T0" fmla="*/ 19 w 282"/>
                <a:gd name="T1" fmla="*/ 107 h 283"/>
                <a:gd name="T2" fmla="*/ 106 w 282"/>
                <a:gd name="T3" fmla="*/ 264 h 283"/>
                <a:gd name="T4" fmla="*/ 263 w 282"/>
                <a:gd name="T5" fmla="*/ 177 h 283"/>
                <a:gd name="T6" fmla="*/ 176 w 282"/>
                <a:gd name="T7" fmla="*/ 19 h 283"/>
                <a:gd name="T8" fmla="*/ 19 w 282"/>
                <a:gd name="T9" fmla="*/ 107 h 283"/>
                <a:gd name="T10" fmla="*/ 245 w 282"/>
                <a:gd name="T11" fmla="*/ 171 h 283"/>
                <a:gd name="T12" fmla="*/ 111 w 282"/>
                <a:gd name="T13" fmla="*/ 245 h 283"/>
                <a:gd name="T14" fmla="*/ 37 w 282"/>
                <a:gd name="T15" fmla="*/ 112 h 283"/>
                <a:gd name="T16" fmla="*/ 171 w 282"/>
                <a:gd name="T17" fmla="*/ 38 h 283"/>
                <a:gd name="T18" fmla="*/ 245 w 282"/>
                <a:gd name="T19" fmla="*/ 171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3">
                  <a:moveTo>
                    <a:pt x="19" y="107"/>
                  </a:moveTo>
                  <a:cubicBezTo>
                    <a:pt x="0" y="174"/>
                    <a:pt x="39" y="244"/>
                    <a:pt x="106" y="264"/>
                  </a:cubicBezTo>
                  <a:cubicBezTo>
                    <a:pt x="173" y="283"/>
                    <a:pt x="244" y="244"/>
                    <a:pt x="263" y="177"/>
                  </a:cubicBezTo>
                  <a:cubicBezTo>
                    <a:pt x="282" y="109"/>
                    <a:pt x="244" y="39"/>
                    <a:pt x="176" y="19"/>
                  </a:cubicBezTo>
                  <a:cubicBezTo>
                    <a:pt x="109" y="0"/>
                    <a:pt x="38" y="39"/>
                    <a:pt x="19" y="107"/>
                  </a:cubicBezTo>
                  <a:close/>
                  <a:moveTo>
                    <a:pt x="245" y="171"/>
                  </a:moveTo>
                  <a:cubicBezTo>
                    <a:pt x="228" y="229"/>
                    <a:pt x="168" y="262"/>
                    <a:pt x="111" y="245"/>
                  </a:cubicBezTo>
                  <a:cubicBezTo>
                    <a:pt x="54" y="229"/>
                    <a:pt x="21" y="169"/>
                    <a:pt x="37" y="112"/>
                  </a:cubicBezTo>
                  <a:cubicBezTo>
                    <a:pt x="54" y="55"/>
                    <a:pt x="114" y="21"/>
                    <a:pt x="171" y="38"/>
                  </a:cubicBezTo>
                  <a:cubicBezTo>
                    <a:pt x="228" y="54"/>
                    <a:pt x="261" y="114"/>
                    <a:pt x="245" y="171"/>
                  </a:cubicBezTo>
                  <a:close/>
                </a:path>
              </a:pathLst>
            </a:custGeom>
            <a:solidFill>
              <a:srgbClr val="547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93" name="Freeform 799"/>
            <p:cNvSpPr>
              <a:spLocks noEditPoints="1"/>
            </p:cNvSpPr>
            <p:nvPr/>
          </p:nvSpPr>
          <p:spPr bwMode="auto">
            <a:xfrm>
              <a:off x="1061562" y="3848164"/>
              <a:ext cx="920697" cy="942866"/>
            </a:xfrm>
            <a:custGeom>
              <a:avLst/>
              <a:gdLst>
                <a:gd name="T0" fmla="*/ 210 w 316"/>
                <a:gd name="T1" fmla="*/ 33 h 317"/>
                <a:gd name="T2" fmla="*/ 180 w 316"/>
                <a:gd name="T3" fmla="*/ 25 h 317"/>
                <a:gd name="T4" fmla="*/ 177 w 316"/>
                <a:gd name="T5" fmla="*/ 1 h 317"/>
                <a:gd name="T6" fmla="*/ 151 w 316"/>
                <a:gd name="T7" fmla="*/ 4 h 317"/>
                <a:gd name="T8" fmla="*/ 135 w 316"/>
                <a:gd name="T9" fmla="*/ 25 h 317"/>
                <a:gd name="T10" fmla="*/ 113 w 316"/>
                <a:gd name="T11" fmla="*/ 11 h 317"/>
                <a:gd name="T12" fmla="*/ 88 w 316"/>
                <a:gd name="T13" fmla="*/ 16 h 317"/>
                <a:gd name="T14" fmla="*/ 93 w 316"/>
                <a:gd name="T15" fmla="*/ 40 h 317"/>
                <a:gd name="T16" fmla="*/ 67 w 316"/>
                <a:gd name="T17" fmla="*/ 58 h 317"/>
                <a:gd name="T18" fmla="*/ 47 w 316"/>
                <a:gd name="T19" fmla="*/ 45 h 317"/>
                <a:gd name="T20" fmla="*/ 33 w 316"/>
                <a:gd name="T21" fmla="*/ 68 h 317"/>
                <a:gd name="T22" fmla="*/ 39 w 316"/>
                <a:gd name="T23" fmla="*/ 93 h 317"/>
                <a:gd name="T24" fmla="*/ 15 w 316"/>
                <a:gd name="T25" fmla="*/ 102 h 317"/>
                <a:gd name="T26" fmla="*/ 3 w 316"/>
                <a:gd name="T27" fmla="*/ 125 h 317"/>
                <a:gd name="T28" fmla="*/ 24 w 316"/>
                <a:gd name="T29" fmla="*/ 135 h 317"/>
                <a:gd name="T30" fmla="*/ 23 w 316"/>
                <a:gd name="T31" fmla="*/ 167 h 317"/>
                <a:gd name="T32" fmla="*/ 0 w 316"/>
                <a:gd name="T33" fmla="*/ 175 h 317"/>
                <a:gd name="T34" fmla="*/ 9 w 316"/>
                <a:gd name="T35" fmla="*/ 199 h 317"/>
                <a:gd name="T36" fmla="*/ 33 w 316"/>
                <a:gd name="T37" fmla="*/ 211 h 317"/>
                <a:gd name="T38" fmla="*/ 24 w 316"/>
                <a:gd name="T39" fmla="*/ 235 h 317"/>
                <a:gd name="T40" fmla="*/ 35 w 316"/>
                <a:gd name="T41" fmla="*/ 259 h 317"/>
                <a:gd name="T42" fmla="*/ 57 w 316"/>
                <a:gd name="T43" fmla="*/ 249 h 317"/>
                <a:gd name="T44" fmla="*/ 80 w 316"/>
                <a:gd name="T45" fmla="*/ 270 h 317"/>
                <a:gd name="T46" fmla="*/ 72 w 316"/>
                <a:gd name="T47" fmla="*/ 292 h 317"/>
                <a:gd name="T48" fmla="*/ 97 w 316"/>
                <a:gd name="T49" fmla="*/ 300 h 317"/>
                <a:gd name="T50" fmla="*/ 121 w 316"/>
                <a:gd name="T51" fmla="*/ 289 h 317"/>
                <a:gd name="T52" fmla="*/ 134 w 316"/>
                <a:gd name="T53" fmla="*/ 311 h 317"/>
                <a:gd name="T54" fmla="*/ 160 w 316"/>
                <a:gd name="T55" fmla="*/ 317 h 317"/>
                <a:gd name="T56" fmla="*/ 165 w 316"/>
                <a:gd name="T57" fmla="*/ 294 h 317"/>
                <a:gd name="T58" fmla="*/ 196 w 316"/>
                <a:gd name="T59" fmla="*/ 289 h 317"/>
                <a:gd name="T60" fmla="*/ 209 w 316"/>
                <a:gd name="T61" fmla="*/ 309 h 317"/>
                <a:gd name="T62" fmla="*/ 231 w 316"/>
                <a:gd name="T63" fmla="*/ 295 h 317"/>
                <a:gd name="T64" fmla="*/ 237 w 316"/>
                <a:gd name="T65" fmla="*/ 269 h 317"/>
                <a:gd name="T66" fmla="*/ 263 w 316"/>
                <a:gd name="T67" fmla="*/ 272 h 317"/>
                <a:gd name="T68" fmla="*/ 283 w 316"/>
                <a:gd name="T69" fmla="*/ 256 h 317"/>
                <a:gd name="T70" fmla="*/ 268 w 316"/>
                <a:gd name="T71" fmla="*/ 237 h 317"/>
                <a:gd name="T72" fmla="*/ 284 w 316"/>
                <a:gd name="T73" fmla="*/ 210 h 317"/>
                <a:gd name="T74" fmla="*/ 307 w 316"/>
                <a:gd name="T75" fmla="*/ 212 h 317"/>
                <a:gd name="T76" fmla="*/ 310 w 316"/>
                <a:gd name="T77" fmla="*/ 186 h 317"/>
                <a:gd name="T78" fmla="*/ 293 w 316"/>
                <a:gd name="T79" fmla="*/ 166 h 317"/>
                <a:gd name="T80" fmla="*/ 312 w 316"/>
                <a:gd name="T81" fmla="*/ 148 h 317"/>
                <a:gd name="T82" fmla="*/ 312 w 316"/>
                <a:gd name="T83" fmla="*/ 122 h 317"/>
                <a:gd name="T84" fmla="*/ 289 w 316"/>
                <a:gd name="T85" fmla="*/ 121 h 317"/>
                <a:gd name="T86" fmla="*/ 276 w 316"/>
                <a:gd name="T87" fmla="*/ 92 h 317"/>
                <a:gd name="T88" fmla="*/ 293 w 316"/>
                <a:gd name="T89" fmla="*/ 75 h 317"/>
                <a:gd name="T90" fmla="*/ 274 w 316"/>
                <a:gd name="T91" fmla="*/ 57 h 317"/>
                <a:gd name="T92" fmla="*/ 248 w 316"/>
                <a:gd name="T93" fmla="*/ 57 h 317"/>
                <a:gd name="T94" fmla="*/ 246 w 316"/>
                <a:gd name="T95" fmla="*/ 31 h 317"/>
                <a:gd name="T96" fmla="*/ 225 w 316"/>
                <a:gd name="T97" fmla="*/ 15 h 317"/>
                <a:gd name="T98" fmla="*/ 269 w 316"/>
                <a:gd name="T99" fmla="*/ 113 h 317"/>
                <a:gd name="T100" fmla="*/ 263 w 316"/>
                <a:gd name="T101" fmla="*/ 216 h 317"/>
                <a:gd name="T102" fmla="*/ 178 w 316"/>
                <a:gd name="T103" fmla="*/ 277 h 317"/>
                <a:gd name="T104" fmla="*/ 78 w 316"/>
                <a:gd name="T105" fmla="*/ 248 h 317"/>
                <a:gd name="T106" fmla="*/ 38 w 316"/>
                <a:gd name="T107" fmla="*/ 152 h 317"/>
                <a:gd name="T108" fmla="*/ 89 w 316"/>
                <a:gd name="T109" fmla="*/ 61 h 317"/>
                <a:gd name="T110" fmla="*/ 191 w 316"/>
                <a:gd name="T111" fmla="*/ 44 h 317"/>
                <a:gd name="T112" fmla="*/ 269 w 316"/>
                <a:gd name="T113" fmla="*/ 11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16" h="317">
                  <a:moveTo>
                    <a:pt x="219" y="17"/>
                  </a:moveTo>
                  <a:cubicBezTo>
                    <a:pt x="216" y="22"/>
                    <a:pt x="213" y="28"/>
                    <a:pt x="210" y="33"/>
                  </a:cubicBezTo>
                  <a:cubicBezTo>
                    <a:pt x="206" y="31"/>
                    <a:pt x="201" y="30"/>
                    <a:pt x="195" y="28"/>
                  </a:cubicBezTo>
                  <a:cubicBezTo>
                    <a:pt x="190" y="27"/>
                    <a:pt x="185" y="26"/>
                    <a:pt x="180" y="25"/>
                  </a:cubicBezTo>
                  <a:cubicBezTo>
                    <a:pt x="181" y="19"/>
                    <a:pt x="181" y="12"/>
                    <a:pt x="182" y="6"/>
                  </a:cubicBezTo>
                  <a:cubicBezTo>
                    <a:pt x="182" y="4"/>
                    <a:pt x="180" y="1"/>
                    <a:pt x="177" y="1"/>
                  </a:cubicBezTo>
                  <a:cubicBezTo>
                    <a:pt x="170" y="0"/>
                    <a:pt x="163" y="0"/>
                    <a:pt x="156" y="0"/>
                  </a:cubicBezTo>
                  <a:cubicBezTo>
                    <a:pt x="154" y="0"/>
                    <a:pt x="151" y="2"/>
                    <a:pt x="151" y="4"/>
                  </a:cubicBezTo>
                  <a:cubicBezTo>
                    <a:pt x="151" y="11"/>
                    <a:pt x="151" y="17"/>
                    <a:pt x="151" y="23"/>
                  </a:cubicBezTo>
                  <a:cubicBezTo>
                    <a:pt x="146" y="23"/>
                    <a:pt x="140" y="24"/>
                    <a:pt x="135" y="25"/>
                  </a:cubicBezTo>
                  <a:cubicBezTo>
                    <a:pt x="130" y="26"/>
                    <a:pt x="125" y="27"/>
                    <a:pt x="120" y="28"/>
                  </a:cubicBezTo>
                  <a:cubicBezTo>
                    <a:pt x="118" y="23"/>
                    <a:pt x="115" y="17"/>
                    <a:pt x="113" y="11"/>
                  </a:cubicBezTo>
                  <a:cubicBezTo>
                    <a:pt x="112" y="9"/>
                    <a:pt x="110" y="7"/>
                    <a:pt x="107" y="8"/>
                  </a:cubicBezTo>
                  <a:cubicBezTo>
                    <a:pt x="100" y="11"/>
                    <a:pt x="94" y="13"/>
                    <a:pt x="88" y="16"/>
                  </a:cubicBezTo>
                  <a:cubicBezTo>
                    <a:pt x="85" y="18"/>
                    <a:pt x="84" y="20"/>
                    <a:pt x="85" y="22"/>
                  </a:cubicBezTo>
                  <a:cubicBezTo>
                    <a:pt x="88" y="28"/>
                    <a:pt x="90" y="34"/>
                    <a:pt x="93" y="40"/>
                  </a:cubicBezTo>
                  <a:cubicBezTo>
                    <a:pt x="88" y="42"/>
                    <a:pt x="84" y="45"/>
                    <a:pt x="79" y="48"/>
                  </a:cubicBezTo>
                  <a:cubicBezTo>
                    <a:pt x="75" y="51"/>
                    <a:pt x="71" y="54"/>
                    <a:pt x="67" y="58"/>
                  </a:cubicBezTo>
                  <a:cubicBezTo>
                    <a:pt x="63" y="54"/>
                    <a:pt x="58" y="49"/>
                    <a:pt x="53" y="45"/>
                  </a:cubicBezTo>
                  <a:cubicBezTo>
                    <a:pt x="52" y="43"/>
                    <a:pt x="49" y="43"/>
                    <a:pt x="47" y="45"/>
                  </a:cubicBezTo>
                  <a:cubicBezTo>
                    <a:pt x="42" y="50"/>
                    <a:pt x="37" y="55"/>
                    <a:pt x="33" y="61"/>
                  </a:cubicBezTo>
                  <a:cubicBezTo>
                    <a:pt x="31" y="63"/>
                    <a:pt x="31" y="66"/>
                    <a:pt x="33" y="68"/>
                  </a:cubicBezTo>
                  <a:cubicBezTo>
                    <a:pt x="38" y="72"/>
                    <a:pt x="43" y="76"/>
                    <a:pt x="48" y="80"/>
                  </a:cubicBezTo>
                  <a:cubicBezTo>
                    <a:pt x="45" y="84"/>
                    <a:pt x="42" y="88"/>
                    <a:pt x="39" y="93"/>
                  </a:cubicBezTo>
                  <a:cubicBezTo>
                    <a:pt x="37" y="98"/>
                    <a:pt x="34" y="102"/>
                    <a:pt x="32" y="107"/>
                  </a:cubicBezTo>
                  <a:cubicBezTo>
                    <a:pt x="26" y="105"/>
                    <a:pt x="20" y="103"/>
                    <a:pt x="15" y="102"/>
                  </a:cubicBezTo>
                  <a:cubicBezTo>
                    <a:pt x="12" y="101"/>
                    <a:pt x="10" y="102"/>
                    <a:pt x="9" y="105"/>
                  </a:cubicBezTo>
                  <a:cubicBezTo>
                    <a:pt x="6" y="111"/>
                    <a:pt x="4" y="118"/>
                    <a:pt x="3" y="125"/>
                  </a:cubicBezTo>
                  <a:cubicBezTo>
                    <a:pt x="2" y="128"/>
                    <a:pt x="4" y="130"/>
                    <a:pt x="6" y="131"/>
                  </a:cubicBezTo>
                  <a:cubicBezTo>
                    <a:pt x="12" y="132"/>
                    <a:pt x="18" y="134"/>
                    <a:pt x="24" y="135"/>
                  </a:cubicBezTo>
                  <a:cubicBezTo>
                    <a:pt x="23" y="141"/>
                    <a:pt x="23" y="146"/>
                    <a:pt x="23" y="151"/>
                  </a:cubicBezTo>
                  <a:cubicBezTo>
                    <a:pt x="22" y="156"/>
                    <a:pt x="22" y="162"/>
                    <a:pt x="23" y="167"/>
                  </a:cubicBezTo>
                  <a:cubicBezTo>
                    <a:pt x="16" y="168"/>
                    <a:pt x="10" y="169"/>
                    <a:pt x="4" y="169"/>
                  </a:cubicBezTo>
                  <a:cubicBezTo>
                    <a:pt x="2" y="170"/>
                    <a:pt x="0" y="172"/>
                    <a:pt x="0" y="175"/>
                  </a:cubicBezTo>
                  <a:cubicBezTo>
                    <a:pt x="1" y="182"/>
                    <a:pt x="2" y="189"/>
                    <a:pt x="4" y="195"/>
                  </a:cubicBezTo>
                  <a:cubicBezTo>
                    <a:pt x="4" y="198"/>
                    <a:pt x="7" y="200"/>
                    <a:pt x="9" y="199"/>
                  </a:cubicBezTo>
                  <a:cubicBezTo>
                    <a:pt x="15" y="198"/>
                    <a:pt x="21" y="197"/>
                    <a:pt x="28" y="196"/>
                  </a:cubicBezTo>
                  <a:cubicBezTo>
                    <a:pt x="29" y="201"/>
                    <a:pt x="31" y="206"/>
                    <a:pt x="33" y="211"/>
                  </a:cubicBezTo>
                  <a:cubicBezTo>
                    <a:pt x="35" y="215"/>
                    <a:pt x="37" y="220"/>
                    <a:pt x="40" y="225"/>
                  </a:cubicBezTo>
                  <a:cubicBezTo>
                    <a:pt x="34" y="228"/>
                    <a:pt x="29" y="232"/>
                    <a:pt x="24" y="235"/>
                  </a:cubicBezTo>
                  <a:cubicBezTo>
                    <a:pt x="22" y="236"/>
                    <a:pt x="21" y="239"/>
                    <a:pt x="23" y="242"/>
                  </a:cubicBezTo>
                  <a:cubicBezTo>
                    <a:pt x="27" y="248"/>
                    <a:pt x="31" y="253"/>
                    <a:pt x="35" y="259"/>
                  </a:cubicBezTo>
                  <a:cubicBezTo>
                    <a:pt x="37" y="261"/>
                    <a:pt x="40" y="261"/>
                    <a:pt x="42" y="260"/>
                  </a:cubicBezTo>
                  <a:cubicBezTo>
                    <a:pt x="47" y="256"/>
                    <a:pt x="52" y="252"/>
                    <a:pt x="57" y="249"/>
                  </a:cubicBezTo>
                  <a:cubicBezTo>
                    <a:pt x="60" y="253"/>
                    <a:pt x="64" y="256"/>
                    <a:pt x="68" y="260"/>
                  </a:cubicBezTo>
                  <a:cubicBezTo>
                    <a:pt x="72" y="263"/>
                    <a:pt x="76" y="267"/>
                    <a:pt x="80" y="270"/>
                  </a:cubicBezTo>
                  <a:cubicBezTo>
                    <a:pt x="77" y="275"/>
                    <a:pt x="74" y="280"/>
                    <a:pt x="71" y="286"/>
                  </a:cubicBezTo>
                  <a:cubicBezTo>
                    <a:pt x="69" y="288"/>
                    <a:pt x="70" y="291"/>
                    <a:pt x="72" y="292"/>
                  </a:cubicBezTo>
                  <a:cubicBezTo>
                    <a:pt x="78" y="296"/>
                    <a:pt x="84" y="299"/>
                    <a:pt x="91" y="302"/>
                  </a:cubicBezTo>
                  <a:cubicBezTo>
                    <a:pt x="93" y="303"/>
                    <a:pt x="96" y="303"/>
                    <a:pt x="97" y="300"/>
                  </a:cubicBezTo>
                  <a:cubicBezTo>
                    <a:pt x="100" y="295"/>
                    <a:pt x="103" y="289"/>
                    <a:pt x="106" y="284"/>
                  </a:cubicBezTo>
                  <a:cubicBezTo>
                    <a:pt x="111" y="286"/>
                    <a:pt x="116" y="287"/>
                    <a:pt x="121" y="289"/>
                  </a:cubicBezTo>
                  <a:cubicBezTo>
                    <a:pt x="126" y="290"/>
                    <a:pt x="131" y="292"/>
                    <a:pt x="136" y="292"/>
                  </a:cubicBezTo>
                  <a:cubicBezTo>
                    <a:pt x="135" y="299"/>
                    <a:pt x="135" y="305"/>
                    <a:pt x="134" y="311"/>
                  </a:cubicBezTo>
                  <a:cubicBezTo>
                    <a:pt x="134" y="313"/>
                    <a:pt x="136" y="316"/>
                    <a:pt x="139" y="316"/>
                  </a:cubicBezTo>
                  <a:cubicBezTo>
                    <a:pt x="146" y="317"/>
                    <a:pt x="153" y="317"/>
                    <a:pt x="160" y="317"/>
                  </a:cubicBezTo>
                  <a:cubicBezTo>
                    <a:pt x="162" y="317"/>
                    <a:pt x="165" y="315"/>
                    <a:pt x="165" y="313"/>
                  </a:cubicBezTo>
                  <a:cubicBezTo>
                    <a:pt x="165" y="307"/>
                    <a:pt x="165" y="300"/>
                    <a:pt x="165" y="294"/>
                  </a:cubicBezTo>
                  <a:cubicBezTo>
                    <a:pt x="170" y="294"/>
                    <a:pt x="176" y="293"/>
                    <a:pt x="181" y="292"/>
                  </a:cubicBezTo>
                  <a:cubicBezTo>
                    <a:pt x="186" y="291"/>
                    <a:pt x="191" y="290"/>
                    <a:pt x="196" y="289"/>
                  </a:cubicBezTo>
                  <a:cubicBezTo>
                    <a:pt x="198" y="295"/>
                    <a:pt x="201" y="300"/>
                    <a:pt x="203" y="306"/>
                  </a:cubicBezTo>
                  <a:cubicBezTo>
                    <a:pt x="204" y="309"/>
                    <a:pt x="206" y="310"/>
                    <a:pt x="209" y="309"/>
                  </a:cubicBezTo>
                  <a:cubicBezTo>
                    <a:pt x="216" y="307"/>
                    <a:pt x="222" y="304"/>
                    <a:pt x="228" y="301"/>
                  </a:cubicBezTo>
                  <a:cubicBezTo>
                    <a:pt x="231" y="300"/>
                    <a:pt x="232" y="297"/>
                    <a:pt x="231" y="295"/>
                  </a:cubicBezTo>
                  <a:cubicBezTo>
                    <a:pt x="228" y="289"/>
                    <a:pt x="226" y="283"/>
                    <a:pt x="223" y="278"/>
                  </a:cubicBezTo>
                  <a:cubicBezTo>
                    <a:pt x="228" y="275"/>
                    <a:pt x="232" y="272"/>
                    <a:pt x="237" y="269"/>
                  </a:cubicBezTo>
                  <a:cubicBezTo>
                    <a:pt x="241" y="266"/>
                    <a:pt x="245" y="263"/>
                    <a:pt x="249" y="259"/>
                  </a:cubicBezTo>
                  <a:cubicBezTo>
                    <a:pt x="253" y="264"/>
                    <a:pt x="258" y="268"/>
                    <a:pt x="263" y="272"/>
                  </a:cubicBezTo>
                  <a:cubicBezTo>
                    <a:pt x="264" y="274"/>
                    <a:pt x="267" y="274"/>
                    <a:pt x="269" y="272"/>
                  </a:cubicBezTo>
                  <a:cubicBezTo>
                    <a:pt x="274" y="267"/>
                    <a:pt x="279" y="262"/>
                    <a:pt x="283" y="256"/>
                  </a:cubicBezTo>
                  <a:cubicBezTo>
                    <a:pt x="285" y="254"/>
                    <a:pt x="285" y="251"/>
                    <a:pt x="283" y="250"/>
                  </a:cubicBezTo>
                  <a:cubicBezTo>
                    <a:pt x="278" y="246"/>
                    <a:pt x="273" y="241"/>
                    <a:pt x="268" y="237"/>
                  </a:cubicBezTo>
                  <a:cubicBezTo>
                    <a:pt x="271" y="233"/>
                    <a:pt x="274" y="229"/>
                    <a:pt x="277" y="224"/>
                  </a:cubicBezTo>
                  <a:cubicBezTo>
                    <a:pt x="279" y="219"/>
                    <a:pt x="282" y="215"/>
                    <a:pt x="284" y="210"/>
                  </a:cubicBezTo>
                  <a:cubicBezTo>
                    <a:pt x="290" y="212"/>
                    <a:pt x="296" y="214"/>
                    <a:pt x="302" y="216"/>
                  </a:cubicBezTo>
                  <a:cubicBezTo>
                    <a:pt x="304" y="216"/>
                    <a:pt x="306" y="215"/>
                    <a:pt x="307" y="212"/>
                  </a:cubicBezTo>
                  <a:cubicBezTo>
                    <a:pt x="310" y="206"/>
                    <a:pt x="312" y="199"/>
                    <a:pt x="313" y="192"/>
                  </a:cubicBezTo>
                  <a:cubicBezTo>
                    <a:pt x="314" y="190"/>
                    <a:pt x="312" y="187"/>
                    <a:pt x="310" y="186"/>
                  </a:cubicBezTo>
                  <a:cubicBezTo>
                    <a:pt x="304" y="185"/>
                    <a:pt x="298" y="183"/>
                    <a:pt x="292" y="182"/>
                  </a:cubicBezTo>
                  <a:cubicBezTo>
                    <a:pt x="293" y="177"/>
                    <a:pt x="293" y="171"/>
                    <a:pt x="293" y="166"/>
                  </a:cubicBezTo>
                  <a:cubicBezTo>
                    <a:pt x="294" y="161"/>
                    <a:pt x="294" y="156"/>
                    <a:pt x="293" y="150"/>
                  </a:cubicBezTo>
                  <a:cubicBezTo>
                    <a:pt x="300" y="149"/>
                    <a:pt x="306" y="149"/>
                    <a:pt x="312" y="148"/>
                  </a:cubicBezTo>
                  <a:cubicBezTo>
                    <a:pt x="314" y="148"/>
                    <a:pt x="316" y="145"/>
                    <a:pt x="316" y="142"/>
                  </a:cubicBezTo>
                  <a:cubicBezTo>
                    <a:pt x="315" y="135"/>
                    <a:pt x="314" y="128"/>
                    <a:pt x="312" y="122"/>
                  </a:cubicBezTo>
                  <a:cubicBezTo>
                    <a:pt x="312" y="119"/>
                    <a:pt x="309" y="117"/>
                    <a:pt x="307" y="118"/>
                  </a:cubicBezTo>
                  <a:cubicBezTo>
                    <a:pt x="301" y="119"/>
                    <a:pt x="295" y="120"/>
                    <a:pt x="289" y="121"/>
                  </a:cubicBezTo>
                  <a:cubicBezTo>
                    <a:pt x="287" y="116"/>
                    <a:pt x="285" y="111"/>
                    <a:pt x="283" y="107"/>
                  </a:cubicBezTo>
                  <a:cubicBezTo>
                    <a:pt x="281" y="102"/>
                    <a:pt x="279" y="97"/>
                    <a:pt x="276" y="92"/>
                  </a:cubicBezTo>
                  <a:cubicBezTo>
                    <a:pt x="282" y="89"/>
                    <a:pt x="287" y="85"/>
                    <a:pt x="292" y="82"/>
                  </a:cubicBezTo>
                  <a:cubicBezTo>
                    <a:pt x="294" y="81"/>
                    <a:pt x="295" y="78"/>
                    <a:pt x="293" y="75"/>
                  </a:cubicBezTo>
                  <a:cubicBezTo>
                    <a:pt x="289" y="69"/>
                    <a:pt x="285" y="64"/>
                    <a:pt x="281" y="58"/>
                  </a:cubicBezTo>
                  <a:cubicBezTo>
                    <a:pt x="279" y="56"/>
                    <a:pt x="276" y="56"/>
                    <a:pt x="274" y="57"/>
                  </a:cubicBezTo>
                  <a:cubicBezTo>
                    <a:pt x="269" y="61"/>
                    <a:pt x="264" y="65"/>
                    <a:pt x="259" y="69"/>
                  </a:cubicBezTo>
                  <a:cubicBezTo>
                    <a:pt x="256" y="65"/>
                    <a:pt x="252" y="61"/>
                    <a:pt x="248" y="57"/>
                  </a:cubicBezTo>
                  <a:cubicBezTo>
                    <a:pt x="244" y="54"/>
                    <a:pt x="240" y="51"/>
                    <a:pt x="236" y="48"/>
                  </a:cubicBezTo>
                  <a:cubicBezTo>
                    <a:pt x="239" y="42"/>
                    <a:pt x="242" y="37"/>
                    <a:pt x="246" y="31"/>
                  </a:cubicBezTo>
                  <a:cubicBezTo>
                    <a:pt x="247" y="29"/>
                    <a:pt x="246" y="27"/>
                    <a:pt x="244" y="25"/>
                  </a:cubicBezTo>
                  <a:cubicBezTo>
                    <a:pt x="238" y="21"/>
                    <a:pt x="232" y="18"/>
                    <a:pt x="225" y="15"/>
                  </a:cubicBezTo>
                  <a:cubicBezTo>
                    <a:pt x="223" y="14"/>
                    <a:pt x="220" y="15"/>
                    <a:pt x="219" y="17"/>
                  </a:cubicBezTo>
                  <a:close/>
                  <a:moveTo>
                    <a:pt x="269" y="113"/>
                  </a:moveTo>
                  <a:cubicBezTo>
                    <a:pt x="275" y="129"/>
                    <a:pt x="279" y="147"/>
                    <a:pt x="278" y="165"/>
                  </a:cubicBezTo>
                  <a:cubicBezTo>
                    <a:pt x="277" y="183"/>
                    <a:pt x="271" y="201"/>
                    <a:pt x="263" y="216"/>
                  </a:cubicBezTo>
                  <a:cubicBezTo>
                    <a:pt x="254" y="232"/>
                    <a:pt x="242" y="246"/>
                    <a:pt x="227" y="256"/>
                  </a:cubicBezTo>
                  <a:cubicBezTo>
                    <a:pt x="213" y="267"/>
                    <a:pt x="196" y="274"/>
                    <a:pt x="178" y="277"/>
                  </a:cubicBezTo>
                  <a:cubicBezTo>
                    <a:pt x="160" y="280"/>
                    <a:pt x="142" y="279"/>
                    <a:pt x="125" y="274"/>
                  </a:cubicBezTo>
                  <a:cubicBezTo>
                    <a:pt x="108" y="269"/>
                    <a:pt x="92" y="260"/>
                    <a:pt x="78" y="248"/>
                  </a:cubicBezTo>
                  <a:cubicBezTo>
                    <a:pt x="65" y="236"/>
                    <a:pt x="54" y="221"/>
                    <a:pt x="47" y="204"/>
                  </a:cubicBezTo>
                  <a:cubicBezTo>
                    <a:pt x="41" y="188"/>
                    <a:pt x="37" y="170"/>
                    <a:pt x="38" y="152"/>
                  </a:cubicBezTo>
                  <a:cubicBezTo>
                    <a:pt x="39" y="134"/>
                    <a:pt x="45" y="116"/>
                    <a:pt x="53" y="101"/>
                  </a:cubicBezTo>
                  <a:cubicBezTo>
                    <a:pt x="62" y="85"/>
                    <a:pt x="74" y="71"/>
                    <a:pt x="89" y="61"/>
                  </a:cubicBezTo>
                  <a:cubicBezTo>
                    <a:pt x="103" y="51"/>
                    <a:pt x="120" y="44"/>
                    <a:pt x="138" y="41"/>
                  </a:cubicBezTo>
                  <a:cubicBezTo>
                    <a:pt x="156" y="37"/>
                    <a:pt x="174" y="39"/>
                    <a:pt x="191" y="44"/>
                  </a:cubicBezTo>
                  <a:cubicBezTo>
                    <a:pt x="208" y="48"/>
                    <a:pt x="224" y="57"/>
                    <a:pt x="238" y="69"/>
                  </a:cubicBezTo>
                  <a:cubicBezTo>
                    <a:pt x="251" y="81"/>
                    <a:pt x="262" y="96"/>
                    <a:pt x="269" y="113"/>
                  </a:cubicBezTo>
                  <a:close/>
                </a:path>
              </a:pathLst>
            </a:custGeom>
            <a:solidFill>
              <a:srgbClr val="849F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94" name="Freeform 800"/>
            <p:cNvSpPr>
              <a:spLocks noEditPoints="1"/>
            </p:cNvSpPr>
            <p:nvPr/>
          </p:nvSpPr>
          <p:spPr bwMode="auto">
            <a:xfrm>
              <a:off x="1171835" y="3960666"/>
              <a:ext cx="700150" cy="716079"/>
            </a:xfrm>
            <a:custGeom>
              <a:avLst/>
              <a:gdLst>
                <a:gd name="T0" fmla="*/ 90 w 240"/>
                <a:gd name="T1" fmla="*/ 224 h 241"/>
                <a:gd name="T2" fmla="*/ 150 w 240"/>
                <a:gd name="T3" fmla="*/ 17 h 241"/>
                <a:gd name="T4" fmla="*/ 207 w 240"/>
                <a:gd name="T5" fmla="*/ 151 h 241"/>
                <a:gd name="T6" fmla="*/ 185 w 240"/>
                <a:gd name="T7" fmla="*/ 143 h 241"/>
                <a:gd name="T8" fmla="*/ 188 w 240"/>
                <a:gd name="T9" fmla="*/ 128 h 241"/>
                <a:gd name="T10" fmla="*/ 211 w 240"/>
                <a:gd name="T11" fmla="*/ 130 h 241"/>
                <a:gd name="T12" fmla="*/ 208 w 240"/>
                <a:gd name="T13" fmla="*/ 146 h 241"/>
                <a:gd name="T14" fmla="*/ 151 w 240"/>
                <a:gd name="T15" fmla="*/ 130 h 241"/>
                <a:gd name="T16" fmla="*/ 89 w 240"/>
                <a:gd name="T17" fmla="*/ 112 h 241"/>
                <a:gd name="T18" fmla="*/ 151 w 240"/>
                <a:gd name="T19" fmla="*/ 130 h 241"/>
                <a:gd name="T20" fmla="*/ 109 w 240"/>
                <a:gd name="T21" fmla="*/ 188 h 241"/>
                <a:gd name="T22" fmla="*/ 137 w 240"/>
                <a:gd name="T23" fmla="*/ 200 h 241"/>
                <a:gd name="T24" fmla="*/ 127 w 240"/>
                <a:gd name="T25" fmla="*/ 212 h 241"/>
                <a:gd name="T26" fmla="*/ 96 w 240"/>
                <a:gd name="T27" fmla="*/ 198 h 241"/>
                <a:gd name="T28" fmla="*/ 51 w 240"/>
                <a:gd name="T29" fmla="*/ 180 h 241"/>
                <a:gd name="T30" fmla="*/ 68 w 240"/>
                <a:gd name="T31" fmla="*/ 166 h 241"/>
                <a:gd name="T32" fmla="*/ 84 w 240"/>
                <a:gd name="T33" fmla="*/ 189 h 241"/>
                <a:gd name="T34" fmla="*/ 66 w 240"/>
                <a:gd name="T35" fmla="*/ 195 h 241"/>
                <a:gd name="T36" fmla="*/ 155 w 240"/>
                <a:gd name="T37" fmla="*/ 180 h 241"/>
                <a:gd name="T38" fmla="*/ 184 w 240"/>
                <a:gd name="T39" fmla="*/ 170 h 241"/>
                <a:gd name="T40" fmla="*/ 184 w 240"/>
                <a:gd name="T41" fmla="*/ 186 h 241"/>
                <a:gd name="T42" fmla="*/ 151 w 240"/>
                <a:gd name="T43" fmla="*/ 195 h 241"/>
                <a:gd name="T44" fmla="*/ 28 w 240"/>
                <a:gd name="T45" fmla="*/ 122 h 241"/>
                <a:gd name="T46" fmla="*/ 51 w 240"/>
                <a:gd name="T47" fmla="*/ 122 h 241"/>
                <a:gd name="T48" fmla="*/ 53 w 240"/>
                <a:gd name="T49" fmla="*/ 143 h 241"/>
                <a:gd name="T50" fmla="*/ 31 w 240"/>
                <a:gd name="T51" fmla="*/ 143 h 241"/>
                <a:gd name="T52" fmla="*/ 67 w 240"/>
                <a:gd name="T53" fmla="*/ 77 h 241"/>
                <a:gd name="T54" fmla="*/ 43 w 240"/>
                <a:gd name="T55" fmla="*/ 96 h 241"/>
                <a:gd name="T56" fmla="*/ 49 w 240"/>
                <a:gd name="T57" fmla="*/ 63 h 241"/>
                <a:gd name="T58" fmla="*/ 69 w 240"/>
                <a:gd name="T59" fmla="*/ 73 h 241"/>
                <a:gd name="T60" fmla="*/ 177 w 240"/>
                <a:gd name="T61" fmla="*/ 82 h 241"/>
                <a:gd name="T62" fmla="*/ 196 w 240"/>
                <a:gd name="T63" fmla="*/ 69 h 241"/>
                <a:gd name="T64" fmla="*/ 206 w 240"/>
                <a:gd name="T65" fmla="*/ 95 h 241"/>
                <a:gd name="T66" fmla="*/ 184 w 240"/>
                <a:gd name="T67" fmla="*/ 96 h 241"/>
                <a:gd name="T68" fmla="*/ 82 w 240"/>
                <a:gd name="T69" fmla="*/ 37 h 241"/>
                <a:gd name="T70" fmla="*/ 116 w 240"/>
                <a:gd name="T71" fmla="*/ 40 h 241"/>
                <a:gd name="T72" fmla="*/ 107 w 240"/>
                <a:gd name="T73" fmla="*/ 53 h 241"/>
                <a:gd name="T74" fmla="*/ 77 w 240"/>
                <a:gd name="T75" fmla="*/ 52 h 241"/>
                <a:gd name="T76" fmla="*/ 139 w 240"/>
                <a:gd name="T77" fmla="*/ 54 h 241"/>
                <a:gd name="T78" fmla="*/ 145 w 240"/>
                <a:gd name="T79" fmla="*/ 32 h 241"/>
                <a:gd name="T80" fmla="*/ 165 w 240"/>
                <a:gd name="T81" fmla="*/ 41 h 241"/>
                <a:gd name="T82" fmla="*/ 169 w 240"/>
                <a:gd name="T83" fmla="*/ 56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241">
                  <a:moveTo>
                    <a:pt x="16" y="91"/>
                  </a:moveTo>
                  <a:cubicBezTo>
                    <a:pt x="0" y="148"/>
                    <a:pt x="33" y="208"/>
                    <a:pt x="90" y="224"/>
                  </a:cubicBezTo>
                  <a:cubicBezTo>
                    <a:pt x="148" y="241"/>
                    <a:pt x="207" y="208"/>
                    <a:pt x="224" y="150"/>
                  </a:cubicBezTo>
                  <a:cubicBezTo>
                    <a:pt x="240" y="93"/>
                    <a:pt x="207" y="33"/>
                    <a:pt x="150" y="17"/>
                  </a:cubicBezTo>
                  <a:cubicBezTo>
                    <a:pt x="92" y="0"/>
                    <a:pt x="33" y="33"/>
                    <a:pt x="16" y="91"/>
                  </a:cubicBezTo>
                  <a:close/>
                  <a:moveTo>
                    <a:pt x="207" y="151"/>
                  </a:moveTo>
                  <a:cubicBezTo>
                    <a:pt x="204" y="157"/>
                    <a:pt x="198" y="160"/>
                    <a:pt x="192" y="158"/>
                  </a:cubicBezTo>
                  <a:cubicBezTo>
                    <a:pt x="186" y="156"/>
                    <a:pt x="183" y="149"/>
                    <a:pt x="185" y="143"/>
                  </a:cubicBezTo>
                  <a:cubicBezTo>
                    <a:pt x="185" y="142"/>
                    <a:pt x="186" y="141"/>
                    <a:pt x="186" y="140"/>
                  </a:cubicBezTo>
                  <a:cubicBezTo>
                    <a:pt x="187" y="136"/>
                    <a:pt x="188" y="132"/>
                    <a:pt x="188" y="128"/>
                  </a:cubicBezTo>
                  <a:cubicBezTo>
                    <a:pt x="189" y="121"/>
                    <a:pt x="195" y="117"/>
                    <a:pt x="201" y="118"/>
                  </a:cubicBezTo>
                  <a:cubicBezTo>
                    <a:pt x="207" y="118"/>
                    <a:pt x="212" y="124"/>
                    <a:pt x="211" y="130"/>
                  </a:cubicBezTo>
                  <a:cubicBezTo>
                    <a:pt x="211" y="135"/>
                    <a:pt x="210" y="141"/>
                    <a:pt x="208" y="146"/>
                  </a:cubicBezTo>
                  <a:cubicBezTo>
                    <a:pt x="208" y="146"/>
                    <a:pt x="208" y="146"/>
                    <a:pt x="208" y="146"/>
                  </a:cubicBezTo>
                  <a:cubicBezTo>
                    <a:pt x="208" y="148"/>
                    <a:pt x="207" y="149"/>
                    <a:pt x="207" y="151"/>
                  </a:cubicBezTo>
                  <a:close/>
                  <a:moveTo>
                    <a:pt x="151" y="130"/>
                  </a:moveTo>
                  <a:cubicBezTo>
                    <a:pt x="146" y="147"/>
                    <a:pt x="128" y="157"/>
                    <a:pt x="111" y="152"/>
                  </a:cubicBezTo>
                  <a:cubicBezTo>
                    <a:pt x="94" y="147"/>
                    <a:pt x="84" y="129"/>
                    <a:pt x="89" y="112"/>
                  </a:cubicBezTo>
                  <a:cubicBezTo>
                    <a:pt x="94" y="94"/>
                    <a:pt x="112" y="84"/>
                    <a:pt x="129" y="89"/>
                  </a:cubicBezTo>
                  <a:cubicBezTo>
                    <a:pt x="146" y="94"/>
                    <a:pt x="156" y="112"/>
                    <a:pt x="151" y="130"/>
                  </a:cubicBezTo>
                  <a:close/>
                  <a:moveTo>
                    <a:pt x="96" y="198"/>
                  </a:moveTo>
                  <a:cubicBezTo>
                    <a:pt x="97" y="192"/>
                    <a:pt x="103" y="187"/>
                    <a:pt x="109" y="188"/>
                  </a:cubicBezTo>
                  <a:cubicBezTo>
                    <a:pt x="114" y="189"/>
                    <a:pt x="120" y="190"/>
                    <a:pt x="125" y="189"/>
                  </a:cubicBezTo>
                  <a:cubicBezTo>
                    <a:pt x="131" y="189"/>
                    <a:pt x="137" y="194"/>
                    <a:pt x="137" y="200"/>
                  </a:cubicBezTo>
                  <a:cubicBezTo>
                    <a:pt x="137" y="201"/>
                    <a:pt x="137" y="203"/>
                    <a:pt x="137" y="204"/>
                  </a:cubicBezTo>
                  <a:cubicBezTo>
                    <a:pt x="135" y="208"/>
                    <a:pt x="131" y="212"/>
                    <a:pt x="127" y="212"/>
                  </a:cubicBezTo>
                  <a:cubicBezTo>
                    <a:pt x="119" y="213"/>
                    <a:pt x="112" y="212"/>
                    <a:pt x="105" y="211"/>
                  </a:cubicBezTo>
                  <a:cubicBezTo>
                    <a:pt x="99" y="210"/>
                    <a:pt x="95" y="204"/>
                    <a:pt x="96" y="198"/>
                  </a:cubicBezTo>
                  <a:close/>
                  <a:moveTo>
                    <a:pt x="66" y="195"/>
                  </a:moveTo>
                  <a:cubicBezTo>
                    <a:pt x="61" y="191"/>
                    <a:pt x="55" y="186"/>
                    <a:pt x="51" y="180"/>
                  </a:cubicBezTo>
                  <a:cubicBezTo>
                    <a:pt x="46" y="176"/>
                    <a:pt x="47" y="168"/>
                    <a:pt x="52" y="164"/>
                  </a:cubicBezTo>
                  <a:cubicBezTo>
                    <a:pt x="57" y="160"/>
                    <a:pt x="64" y="161"/>
                    <a:pt x="68" y="166"/>
                  </a:cubicBezTo>
                  <a:cubicBezTo>
                    <a:pt x="71" y="170"/>
                    <a:pt x="75" y="173"/>
                    <a:pt x="80" y="176"/>
                  </a:cubicBezTo>
                  <a:cubicBezTo>
                    <a:pt x="84" y="179"/>
                    <a:pt x="85" y="184"/>
                    <a:pt x="84" y="189"/>
                  </a:cubicBezTo>
                  <a:cubicBezTo>
                    <a:pt x="84" y="190"/>
                    <a:pt x="83" y="191"/>
                    <a:pt x="82" y="192"/>
                  </a:cubicBezTo>
                  <a:cubicBezTo>
                    <a:pt x="79" y="197"/>
                    <a:pt x="71" y="199"/>
                    <a:pt x="66" y="195"/>
                  </a:cubicBezTo>
                  <a:close/>
                  <a:moveTo>
                    <a:pt x="151" y="195"/>
                  </a:moveTo>
                  <a:cubicBezTo>
                    <a:pt x="148" y="190"/>
                    <a:pt x="150" y="183"/>
                    <a:pt x="155" y="180"/>
                  </a:cubicBezTo>
                  <a:cubicBezTo>
                    <a:pt x="160" y="177"/>
                    <a:pt x="164" y="174"/>
                    <a:pt x="168" y="170"/>
                  </a:cubicBezTo>
                  <a:cubicBezTo>
                    <a:pt x="172" y="166"/>
                    <a:pt x="180" y="166"/>
                    <a:pt x="184" y="170"/>
                  </a:cubicBezTo>
                  <a:cubicBezTo>
                    <a:pt x="187" y="173"/>
                    <a:pt x="188" y="178"/>
                    <a:pt x="187" y="181"/>
                  </a:cubicBezTo>
                  <a:cubicBezTo>
                    <a:pt x="186" y="183"/>
                    <a:pt x="185" y="185"/>
                    <a:pt x="184" y="186"/>
                  </a:cubicBezTo>
                  <a:cubicBezTo>
                    <a:pt x="179" y="191"/>
                    <a:pt x="173" y="196"/>
                    <a:pt x="167" y="199"/>
                  </a:cubicBezTo>
                  <a:cubicBezTo>
                    <a:pt x="161" y="203"/>
                    <a:pt x="154" y="201"/>
                    <a:pt x="151" y="195"/>
                  </a:cubicBezTo>
                  <a:close/>
                  <a:moveTo>
                    <a:pt x="31" y="143"/>
                  </a:moveTo>
                  <a:cubicBezTo>
                    <a:pt x="29" y="136"/>
                    <a:pt x="28" y="129"/>
                    <a:pt x="28" y="122"/>
                  </a:cubicBezTo>
                  <a:cubicBezTo>
                    <a:pt x="28" y="116"/>
                    <a:pt x="33" y="110"/>
                    <a:pt x="40" y="110"/>
                  </a:cubicBezTo>
                  <a:cubicBezTo>
                    <a:pt x="46" y="110"/>
                    <a:pt x="51" y="115"/>
                    <a:pt x="51" y="122"/>
                  </a:cubicBezTo>
                  <a:cubicBezTo>
                    <a:pt x="51" y="127"/>
                    <a:pt x="52" y="132"/>
                    <a:pt x="53" y="137"/>
                  </a:cubicBezTo>
                  <a:cubicBezTo>
                    <a:pt x="54" y="139"/>
                    <a:pt x="54" y="141"/>
                    <a:pt x="53" y="143"/>
                  </a:cubicBezTo>
                  <a:cubicBezTo>
                    <a:pt x="52" y="147"/>
                    <a:pt x="49" y="150"/>
                    <a:pt x="45" y="151"/>
                  </a:cubicBezTo>
                  <a:cubicBezTo>
                    <a:pt x="39" y="153"/>
                    <a:pt x="33" y="149"/>
                    <a:pt x="31" y="143"/>
                  </a:cubicBezTo>
                  <a:close/>
                  <a:moveTo>
                    <a:pt x="69" y="73"/>
                  </a:moveTo>
                  <a:cubicBezTo>
                    <a:pt x="68" y="75"/>
                    <a:pt x="68" y="76"/>
                    <a:pt x="67" y="77"/>
                  </a:cubicBezTo>
                  <a:cubicBezTo>
                    <a:pt x="63" y="81"/>
                    <a:pt x="60" y="86"/>
                    <a:pt x="58" y="91"/>
                  </a:cubicBezTo>
                  <a:cubicBezTo>
                    <a:pt x="55" y="96"/>
                    <a:pt x="49" y="99"/>
                    <a:pt x="43" y="96"/>
                  </a:cubicBezTo>
                  <a:cubicBezTo>
                    <a:pt x="37" y="93"/>
                    <a:pt x="35" y="86"/>
                    <a:pt x="38" y="81"/>
                  </a:cubicBezTo>
                  <a:cubicBezTo>
                    <a:pt x="41" y="74"/>
                    <a:pt x="44" y="68"/>
                    <a:pt x="49" y="63"/>
                  </a:cubicBezTo>
                  <a:cubicBezTo>
                    <a:pt x="53" y="58"/>
                    <a:pt x="60" y="57"/>
                    <a:pt x="65" y="61"/>
                  </a:cubicBezTo>
                  <a:cubicBezTo>
                    <a:pt x="69" y="64"/>
                    <a:pt x="70" y="69"/>
                    <a:pt x="69" y="73"/>
                  </a:cubicBezTo>
                  <a:close/>
                  <a:moveTo>
                    <a:pt x="184" y="96"/>
                  </a:moveTo>
                  <a:cubicBezTo>
                    <a:pt x="182" y="91"/>
                    <a:pt x="180" y="87"/>
                    <a:pt x="177" y="82"/>
                  </a:cubicBezTo>
                  <a:cubicBezTo>
                    <a:pt x="174" y="77"/>
                    <a:pt x="175" y="70"/>
                    <a:pt x="180" y="66"/>
                  </a:cubicBezTo>
                  <a:cubicBezTo>
                    <a:pt x="185" y="63"/>
                    <a:pt x="192" y="64"/>
                    <a:pt x="196" y="69"/>
                  </a:cubicBezTo>
                  <a:cubicBezTo>
                    <a:pt x="200" y="75"/>
                    <a:pt x="203" y="82"/>
                    <a:pt x="206" y="88"/>
                  </a:cubicBezTo>
                  <a:cubicBezTo>
                    <a:pt x="207" y="91"/>
                    <a:pt x="207" y="93"/>
                    <a:pt x="206" y="95"/>
                  </a:cubicBezTo>
                  <a:cubicBezTo>
                    <a:pt x="205" y="99"/>
                    <a:pt x="203" y="102"/>
                    <a:pt x="199" y="103"/>
                  </a:cubicBezTo>
                  <a:cubicBezTo>
                    <a:pt x="193" y="105"/>
                    <a:pt x="187" y="102"/>
                    <a:pt x="184" y="96"/>
                  </a:cubicBezTo>
                  <a:close/>
                  <a:moveTo>
                    <a:pt x="77" y="52"/>
                  </a:moveTo>
                  <a:cubicBezTo>
                    <a:pt x="74" y="46"/>
                    <a:pt x="77" y="40"/>
                    <a:pt x="82" y="37"/>
                  </a:cubicBezTo>
                  <a:cubicBezTo>
                    <a:pt x="89" y="34"/>
                    <a:pt x="96" y="32"/>
                    <a:pt x="103" y="31"/>
                  </a:cubicBezTo>
                  <a:cubicBezTo>
                    <a:pt x="109" y="29"/>
                    <a:pt x="115" y="33"/>
                    <a:pt x="116" y="40"/>
                  </a:cubicBezTo>
                  <a:cubicBezTo>
                    <a:pt x="116" y="41"/>
                    <a:pt x="116" y="43"/>
                    <a:pt x="116" y="45"/>
                  </a:cubicBezTo>
                  <a:cubicBezTo>
                    <a:pt x="115" y="49"/>
                    <a:pt x="111" y="52"/>
                    <a:pt x="107" y="53"/>
                  </a:cubicBezTo>
                  <a:cubicBezTo>
                    <a:pt x="102" y="54"/>
                    <a:pt x="97" y="56"/>
                    <a:pt x="92" y="58"/>
                  </a:cubicBezTo>
                  <a:cubicBezTo>
                    <a:pt x="86" y="60"/>
                    <a:pt x="79" y="58"/>
                    <a:pt x="77" y="52"/>
                  </a:cubicBezTo>
                  <a:close/>
                  <a:moveTo>
                    <a:pt x="154" y="61"/>
                  </a:moveTo>
                  <a:cubicBezTo>
                    <a:pt x="149" y="58"/>
                    <a:pt x="144" y="56"/>
                    <a:pt x="139" y="54"/>
                  </a:cubicBezTo>
                  <a:cubicBezTo>
                    <a:pt x="133" y="53"/>
                    <a:pt x="129" y="46"/>
                    <a:pt x="131" y="40"/>
                  </a:cubicBezTo>
                  <a:cubicBezTo>
                    <a:pt x="133" y="34"/>
                    <a:pt x="139" y="31"/>
                    <a:pt x="145" y="32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52" y="34"/>
                    <a:pt x="159" y="37"/>
                    <a:pt x="165" y="41"/>
                  </a:cubicBezTo>
                  <a:cubicBezTo>
                    <a:pt x="170" y="43"/>
                    <a:pt x="172" y="49"/>
                    <a:pt x="170" y="54"/>
                  </a:cubicBezTo>
                  <a:cubicBezTo>
                    <a:pt x="170" y="55"/>
                    <a:pt x="170" y="55"/>
                    <a:pt x="169" y="56"/>
                  </a:cubicBezTo>
                  <a:cubicBezTo>
                    <a:pt x="166" y="62"/>
                    <a:pt x="159" y="64"/>
                    <a:pt x="154" y="61"/>
                  </a:cubicBezTo>
                  <a:close/>
                </a:path>
              </a:pathLst>
            </a:custGeom>
            <a:solidFill>
              <a:srgbClr val="657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95" name="Freeform 801"/>
            <p:cNvSpPr>
              <a:spLocks noEditPoints="1"/>
            </p:cNvSpPr>
            <p:nvPr/>
          </p:nvSpPr>
          <p:spPr bwMode="auto">
            <a:xfrm>
              <a:off x="1219096" y="3960666"/>
              <a:ext cx="652890" cy="446433"/>
            </a:xfrm>
            <a:custGeom>
              <a:avLst/>
              <a:gdLst>
                <a:gd name="T0" fmla="*/ 0 w 224"/>
                <a:gd name="T1" fmla="*/ 91 h 150"/>
                <a:gd name="T2" fmla="*/ 0 w 224"/>
                <a:gd name="T3" fmla="*/ 91 h 150"/>
                <a:gd name="T4" fmla="*/ 73 w 224"/>
                <a:gd name="T5" fmla="*/ 112 h 150"/>
                <a:gd name="T6" fmla="*/ 73 w 224"/>
                <a:gd name="T7" fmla="*/ 112 h 150"/>
                <a:gd name="T8" fmla="*/ 113 w 224"/>
                <a:gd name="T9" fmla="*/ 89 h 150"/>
                <a:gd name="T10" fmla="*/ 135 w 224"/>
                <a:gd name="T11" fmla="*/ 130 h 150"/>
                <a:gd name="T12" fmla="*/ 135 w 224"/>
                <a:gd name="T13" fmla="*/ 130 h 150"/>
                <a:gd name="T14" fmla="*/ 170 w 224"/>
                <a:gd name="T15" fmla="*/ 140 h 150"/>
                <a:gd name="T16" fmla="*/ 170 w 224"/>
                <a:gd name="T17" fmla="*/ 140 h 150"/>
                <a:gd name="T18" fmla="*/ 172 w 224"/>
                <a:gd name="T19" fmla="*/ 128 h 150"/>
                <a:gd name="T20" fmla="*/ 185 w 224"/>
                <a:gd name="T21" fmla="*/ 118 h 150"/>
                <a:gd name="T22" fmla="*/ 195 w 224"/>
                <a:gd name="T23" fmla="*/ 130 h 150"/>
                <a:gd name="T24" fmla="*/ 192 w 224"/>
                <a:gd name="T25" fmla="*/ 146 h 150"/>
                <a:gd name="T26" fmla="*/ 192 w 224"/>
                <a:gd name="T27" fmla="*/ 146 h 150"/>
                <a:gd name="T28" fmla="*/ 208 w 224"/>
                <a:gd name="T29" fmla="*/ 150 h 150"/>
                <a:gd name="T30" fmla="*/ 208 w 224"/>
                <a:gd name="T31" fmla="*/ 150 h 150"/>
                <a:gd name="T32" fmla="*/ 134 w 224"/>
                <a:gd name="T33" fmla="*/ 17 h 150"/>
                <a:gd name="T34" fmla="*/ 0 w 224"/>
                <a:gd name="T35" fmla="*/ 91 h 150"/>
                <a:gd name="T36" fmla="*/ 61 w 224"/>
                <a:gd name="T37" fmla="*/ 52 h 150"/>
                <a:gd name="T38" fmla="*/ 66 w 224"/>
                <a:gd name="T39" fmla="*/ 37 h 150"/>
                <a:gd name="T40" fmla="*/ 87 w 224"/>
                <a:gd name="T41" fmla="*/ 31 h 150"/>
                <a:gd name="T42" fmla="*/ 100 w 224"/>
                <a:gd name="T43" fmla="*/ 40 h 150"/>
                <a:gd name="T44" fmla="*/ 100 w 224"/>
                <a:gd name="T45" fmla="*/ 45 h 150"/>
                <a:gd name="T46" fmla="*/ 91 w 224"/>
                <a:gd name="T47" fmla="*/ 53 h 150"/>
                <a:gd name="T48" fmla="*/ 76 w 224"/>
                <a:gd name="T49" fmla="*/ 58 h 150"/>
                <a:gd name="T50" fmla="*/ 61 w 224"/>
                <a:gd name="T51" fmla="*/ 52 h 150"/>
                <a:gd name="T52" fmla="*/ 53 w 224"/>
                <a:gd name="T53" fmla="*/ 73 h 150"/>
                <a:gd name="T54" fmla="*/ 51 w 224"/>
                <a:gd name="T55" fmla="*/ 77 h 150"/>
                <a:gd name="T56" fmla="*/ 42 w 224"/>
                <a:gd name="T57" fmla="*/ 91 h 150"/>
                <a:gd name="T58" fmla="*/ 27 w 224"/>
                <a:gd name="T59" fmla="*/ 96 h 150"/>
                <a:gd name="T60" fmla="*/ 22 w 224"/>
                <a:gd name="T61" fmla="*/ 81 h 150"/>
                <a:gd name="T62" fmla="*/ 33 w 224"/>
                <a:gd name="T63" fmla="*/ 63 h 150"/>
                <a:gd name="T64" fmla="*/ 49 w 224"/>
                <a:gd name="T65" fmla="*/ 61 h 150"/>
                <a:gd name="T66" fmla="*/ 53 w 224"/>
                <a:gd name="T67" fmla="*/ 73 h 150"/>
                <a:gd name="T68" fmla="*/ 180 w 224"/>
                <a:gd name="T69" fmla="*/ 69 h 150"/>
                <a:gd name="T70" fmla="*/ 190 w 224"/>
                <a:gd name="T71" fmla="*/ 88 h 150"/>
                <a:gd name="T72" fmla="*/ 190 w 224"/>
                <a:gd name="T73" fmla="*/ 95 h 150"/>
                <a:gd name="T74" fmla="*/ 183 w 224"/>
                <a:gd name="T75" fmla="*/ 103 h 150"/>
                <a:gd name="T76" fmla="*/ 168 w 224"/>
                <a:gd name="T77" fmla="*/ 96 h 150"/>
                <a:gd name="T78" fmla="*/ 161 w 224"/>
                <a:gd name="T79" fmla="*/ 82 h 150"/>
                <a:gd name="T80" fmla="*/ 164 w 224"/>
                <a:gd name="T81" fmla="*/ 66 h 150"/>
                <a:gd name="T82" fmla="*/ 180 w 224"/>
                <a:gd name="T83" fmla="*/ 69 h 150"/>
                <a:gd name="T84" fmla="*/ 149 w 224"/>
                <a:gd name="T85" fmla="*/ 41 h 150"/>
                <a:gd name="T86" fmla="*/ 154 w 224"/>
                <a:gd name="T87" fmla="*/ 54 h 150"/>
                <a:gd name="T88" fmla="*/ 153 w 224"/>
                <a:gd name="T89" fmla="*/ 56 h 150"/>
                <a:gd name="T90" fmla="*/ 138 w 224"/>
                <a:gd name="T91" fmla="*/ 61 h 150"/>
                <a:gd name="T92" fmla="*/ 123 w 224"/>
                <a:gd name="T93" fmla="*/ 54 h 150"/>
                <a:gd name="T94" fmla="*/ 115 w 224"/>
                <a:gd name="T95" fmla="*/ 40 h 150"/>
                <a:gd name="T96" fmla="*/ 129 w 224"/>
                <a:gd name="T97" fmla="*/ 32 h 150"/>
                <a:gd name="T98" fmla="*/ 129 w 224"/>
                <a:gd name="T99" fmla="*/ 33 h 150"/>
                <a:gd name="T100" fmla="*/ 149 w 224"/>
                <a:gd name="T101" fmla="*/ 4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4" h="150">
                  <a:moveTo>
                    <a:pt x="0" y="91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73" y="112"/>
                    <a:pt x="73" y="112"/>
                    <a:pt x="73" y="112"/>
                  </a:cubicBezTo>
                  <a:cubicBezTo>
                    <a:pt x="73" y="112"/>
                    <a:pt x="73" y="112"/>
                    <a:pt x="73" y="112"/>
                  </a:cubicBezTo>
                  <a:cubicBezTo>
                    <a:pt x="78" y="94"/>
                    <a:pt x="96" y="84"/>
                    <a:pt x="113" y="89"/>
                  </a:cubicBezTo>
                  <a:cubicBezTo>
                    <a:pt x="130" y="94"/>
                    <a:pt x="140" y="112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1" y="136"/>
                    <a:pt x="172" y="132"/>
                    <a:pt x="172" y="128"/>
                  </a:cubicBezTo>
                  <a:cubicBezTo>
                    <a:pt x="173" y="121"/>
                    <a:pt x="179" y="117"/>
                    <a:pt x="185" y="118"/>
                  </a:cubicBezTo>
                  <a:cubicBezTo>
                    <a:pt x="191" y="118"/>
                    <a:pt x="196" y="124"/>
                    <a:pt x="195" y="130"/>
                  </a:cubicBezTo>
                  <a:cubicBezTo>
                    <a:pt x="195" y="135"/>
                    <a:pt x="194" y="141"/>
                    <a:pt x="192" y="146"/>
                  </a:cubicBezTo>
                  <a:cubicBezTo>
                    <a:pt x="192" y="146"/>
                    <a:pt x="192" y="146"/>
                    <a:pt x="192" y="146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24" y="93"/>
                    <a:pt x="191" y="33"/>
                    <a:pt x="134" y="17"/>
                  </a:cubicBezTo>
                  <a:cubicBezTo>
                    <a:pt x="76" y="0"/>
                    <a:pt x="17" y="33"/>
                    <a:pt x="0" y="91"/>
                  </a:cubicBezTo>
                  <a:close/>
                  <a:moveTo>
                    <a:pt x="61" y="52"/>
                  </a:moveTo>
                  <a:cubicBezTo>
                    <a:pt x="58" y="46"/>
                    <a:pt x="61" y="40"/>
                    <a:pt x="66" y="37"/>
                  </a:cubicBezTo>
                  <a:cubicBezTo>
                    <a:pt x="73" y="34"/>
                    <a:pt x="80" y="32"/>
                    <a:pt x="87" y="31"/>
                  </a:cubicBezTo>
                  <a:cubicBezTo>
                    <a:pt x="93" y="29"/>
                    <a:pt x="99" y="33"/>
                    <a:pt x="100" y="40"/>
                  </a:cubicBezTo>
                  <a:cubicBezTo>
                    <a:pt x="100" y="41"/>
                    <a:pt x="100" y="43"/>
                    <a:pt x="100" y="45"/>
                  </a:cubicBezTo>
                  <a:cubicBezTo>
                    <a:pt x="99" y="49"/>
                    <a:pt x="95" y="52"/>
                    <a:pt x="91" y="53"/>
                  </a:cubicBezTo>
                  <a:cubicBezTo>
                    <a:pt x="86" y="54"/>
                    <a:pt x="81" y="56"/>
                    <a:pt x="76" y="58"/>
                  </a:cubicBezTo>
                  <a:cubicBezTo>
                    <a:pt x="70" y="60"/>
                    <a:pt x="63" y="58"/>
                    <a:pt x="61" y="52"/>
                  </a:cubicBezTo>
                  <a:close/>
                  <a:moveTo>
                    <a:pt x="53" y="73"/>
                  </a:moveTo>
                  <a:cubicBezTo>
                    <a:pt x="52" y="75"/>
                    <a:pt x="52" y="76"/>
                    <a:pt x="51" y="77"/>
                  </a:cubicBezTo>
                  <a:cubicBezTo>
                    <a:pt x="47" y="81"/>
                    <a:pt x="44" y="86"/>
                    <a:pt x="42" y="91"/>
                  </a:cubicBezTo>
                  <a:cubicBezTo>
                    <a:pt x="39" y="96"/>
                    <a:pt x="33" y="99"/>
                    <a:pt x="27" y="96"/>
                  </a:cubicBezTo>
                  <a:cubicBezTo>
                    <a:pt x="21" y="93"/>
                    <a:pt x="19" y="86"/>
                    <a:pt x="22" y="81"/>
                  </a:cubicBezTo>
                  <a:cubicBezTo>
                    <a:pt x="25" y="74"/>
                    <a:pt x="28" y="68"/>
                    <a:pt x="33" y="63"/>
                  </a:cubicBezTo>
                  <a:cubicBezTo>
                    <a:pt x="37" y="58"/>
                    <a:pt x="44" y="57"/>
                    <a:pt x="49" y="61"/>
                  </a:cubicBezTo>
                  <a:cubicBezTo>
                    <a:pt x="53" y="64"/>
                    <a:pt x="54" y="69"/>
                    <a:pt x="53" y="73"/>
                  </a:cubicBezTo>
                  <a:close/>
                  <a:moveTo>
                    <a:pt x="180" y="69"/>
                  </a:moveTo>
                  <a:cubicBezTo>
                    <a:pt x="184" y="75"/>
                    <a:pt x="187" y="82"/>
                    <a:pt x="190" y="88"/>
                  </a:cubicBezTo>
                  <a:cubicBezTo>
                    <a:pt x="191" y="91"/>
                    <a:pt x="191" y="93"/>
                    <a:pt x="190" y="95"/>
                  </a:cubicBezTo>
                  <a:cubicBezTo>
                    <a:pt x="189" y="99"/>
                    <a:pt x="187" y="102"/>
                    <a:pt x="183" y="103"/>
                  </a:cubicBezTo>
                  <a:cubicBezTo>
                    <a:pt x="177" y="105"/>
                    <a:pt x="171" y="102"/>
                    <a:pt x="168" y="96"/>
                  </a:cubicBezTo>
                  <a:cubicBezTo>
                    <a:pt x="166" y="91"/>
                    <a:pt x="164" y="87"/>
                    <a:pt x="161" y="82"/>
                  </a:cubicBezTo>
                  <a:cubicBezTo>
                    <a:pt x="158" y="77"/>
                    <a:pt x="159" y="70"/>
                    <a:pt x="164" y="66"/>
                  </a:cubicBezTo>
                  <a:cubicBezTo>
                    <a:pt x="169" y="63"/>
                    <a:pt x="176" y="64"/>
                    <a:pt x="180" y="69"/>
                  </a:cubicBezTo>
                  <a:close/>
                  <a:moveTo>
                    <a:pt x="149" y="41"/>
                  </a:moveTo>
                  <a:cubicBezTo>
                    <a:pt x="154" y="43"/>
                    <a:pt x="156" y="49"/>
                    <a:pt x="154" y="54"/>
                  </a:cubicBezTo>
                  <a:cubicBezTo>
                    <a:pt x="154" y="55"/>
                    <a:pt x="154" y="55"/>
                    <a:pt x="153" y="56"/>
                  </a:cubicBezTo>
                  <a:cubicBezTo>
                    <a:pt x="150" y="62"/>
                    <a:pt x="143" y="64"/>
                    <a:pt x="138" y="61"/>
                  </a:cubicBezTo>
                  <a:cubicBezTo>
                    <a:pt x="133" y="58"/>
                    <a:pt x="128" y="56"/>
                    <a:pt x="123" y="54"/>
                  </a:cubicBezTo>
                  <a:cubicBezTo>
                    <a:pt x="117" y="53"/>
                    <a:pt x="113" y="46"/>
                    <a:pt x="115" y="40"/>
                  </a:cubicBezTo>
                  <a:cubicBezTo>
                    <a:pt x="117" y="34"/>
                    <a:pt x="123" y="31"/>
                    <a:pt x="129" y="32"/>
                  </a:cubicBezTo>
                  <a:cubicBezTo>
                    <a:pt x="129" y="33"/>
                    <a:pt x="129" y="33"/>
                    <a:pt x="129" y="33"/>
                  </a:cubicBezTo>
                  <a:cubicBezTo>
                    <a:pt x="136" y="34"/>
                    <a:pt x="143" y="37"/>
                    <a:pt x="149" y="41"/>
                  </a:cubicBezTo>
                  <a:close/>
                </a:path>
              </a:pathLst>
            </a:custGeom>
            <a:solidFill>
              <a:srgbClr val="849F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96" name="Freeform 802"/>
            <p:cNvSpPr>
              <a:spLocks/>
            </p:cNvSpPr>
            <p:nvPr/>
          </p:nvSpPr>
          <p:spPr bwMode="auto">
            <a:xfrm>
              <a:off x="1079066" y="3848164"/>
              <a:ext cx="903193" cy="600006"/>
            </a:xfrm>
            <a:custGeom>
              <a:avLst/>
              <a:gdLst>
                <a:gd name="T0" fmla="*/ 213 w 310"/>
                <a:gd name="T1" fmla="*/ 17 h 202"/>
                <a:gd name="T2" fmla="*/ 204 w 310"/>
                <a:gd name="T3" fmla="*/ 33 h 202"/>
                <a:gd name="T4" fmla="*/ 189 w 310"/>
                <a:gd name="T5" fmla="*/ 28 h 202"/>
                <a:gd name="T6" fmla="*/ 174 w 310"/>
                <a:gd name="T7" fmla="*/ 25 h 202"/>
                <a:gd name="T8" fmla="*/ 176 w 310"/>
                <a:gd name="T9" fmla="*/ 6 h 202"/>
                <a:gd name="T10" fmla="*/ 171 w 310"/>
                <a:gd name="T11" fmla="*/ 1 h 202"/>
                <a:gd name="T12" fmla="*/ 150 w 310"/>
                <a:gd name="T13" fmla="*/ 0 h 202"/>
                <a:gd name="T14" fmla="*/ 145 w 310"/>
                <a:gd name="T15" fmla="*/ 4 h 202"/>
                <a:gd name="T16" fmla="*/ 145 w 310"/>
                <a:gd name="T17" fmla="*/ 23 h 202"/>
                <a:gd name="T18" fmla="*/ 129 w 310"/>
                <a:gd name="T19" fmla="*/ 25 h 202"/>
                <a:gd name="T20" fmla="*/ 114 w 310"/>
                <a:gd name="T21" fmla="*/ 28 h 202"/>
                <a:gd name="T22" fmla="*/ 107 w 310"/>
                <a:gd name="T23" fmla="*/ 11 h 202"/>
                <a:gd name="T24" fmla="*/ 101 w 310"/>
                <a:gd name="T25" fmla="*/ 8 h 202"/>
                <a:gd name="T26" fmla="*/ 82 w 310"/>
                <a:gd name="T27" fmla="*/ 16 h 202"/>
                <a:gd name="T28" fmla="*/ 79 w 310"/>
                <a:gd name="T29" fmla="*/ 22 h 202"/>
                <a:gd name="T30" fmla="*/ 87 w 310"/>
                <a:gd name="T31" fmla="*/ 40 h 202"/>
                <a:gd name="T32" fmla="*/ 73 w 310"/>
                <a:gd name="T33" fmla="*/ 48 h 202"/>
                <a:gd name="T34" fmla="*/ 61 w 310"/>
                <a:gd name="T35" fmla="*/ 58 h 202"/>
                <a:gd name="T36" fmla="*/ 47 w 310"/>
                <a:gd name="T37" fmla="*/ 45 h 202"/>
                <a:gd name="T38" fmla="*/ 41 w 310"/>
                <a:gd name="T39" fmla="*/ 45 h 202"/>
                <a:gd name="T40" fmla="*/ 27 w 310"/>
                <a:gd name="T41" fmla="*/ 61 h 202"/>
                <a:gd name="T42" fmla="*/ 27 w 310"/>
                <a:gd name="T43" fmla="*/ 68 h 202"/>
                <a:gd name="T44" fmla="*/ 42 w 310"/>
                <a:gd name="T45" fmla="*/ 80 h 202"/>
                <a:gd name="T46" fmla="*/ 33 w 310"/>
                <a:gd name="T47" fmla="*/ 93 h 202"/>
                <a:gd name="T48" fmla="*/ 26 w 310"/>
                <a:gd name="T49" fmla="*/ 107 h 202"/>
                <a:gd name="T50" fmla="*/ 9 w 310"/>
                <a:gd name="T51" fmla="*/ 102 h 202"/>
                <a:gd name="T52" fmla="*/ 3 w 310"/>
                <a:gd name="T53" fmla="*/ 105 h 202"/>
                <a:gd name="T54" fmla="*/ 0 w 310"/>
                <a:gd name="T55" fmla="*/ 115 h 202"/>
                <a:gd name="T56" fmla="*/ 37 w 310"/>
                <a:gd name="T57" fmla="*/ 126 h 202"/>
                <a:gd name="T58" fmla="*/ 47 w 310"/>
                <a:gd name="T59" fmla="*/ 101 h 202"/>
                <a:gd name="T60" fmla="*/ 83 w 310"/>
                <a:gd name="T61" fmla="*/ 61 h 202"/>
                <a:gd name="T62" fmla="*/ 132 w 310"/>
                <a:gd name="T63" fmla="*/ 41 h 202"/>
                <a:gd name="T64" fmla="*/ 185 w 310"/>
                <a:gd name="T65" fmla="*/ 44 h 202"/>
                <a:gd name="T66" fmla="*/ 232 w 310"/>
                <a:gd name="T67" fmla="*/ 69 h 202"/>
                <a:gd name="T68" fmla="*/ 263 w 310"/>
                <a:gd name="T69" fmla="*/ 113 h 202"/>
                <a:gd name="T70" fmla="*/ 272 w 310"/>
                <a:gd name="T71" fmla="*/ 165 h 202"/>
                <a:gd name="T72" fmla="*/ 267 w 310"/>
                <a:gd name="T73" fmla="*/ 192 h 202"/>
                <a:gd name="T74" fmla="*/ 304 w 310"/>
                <a:gd name="T75" fmla="*/ 202 h 202"/>
                <a:gd name="T76" fmla="*/ 307 w 310"/>
                <a:gd name="T77" fmla="*/ 192 h 202"/>
                <a:gd name="T78" fmla="*/ 304 w 310"/>
                <a:gd name="T79" fmla="*/ 186 h 202"/>
                <a:gd name="T80" fmla="*/ 286 w 310"/>
                <a:gd name="T81" fmla="*/ 182 h 202"/>
                <a:gd name="T82" fmla="*/ 287 w 310"/>
                <a:gd name="T83" fmla="*/ 166 h 202"/>
                <a:gd name="T84" fmla="*/ 287 w 310"/>
                <a:gd name="T85" fmla="*/ 150 h 202"/>
                <a:gd name="T86" fmla="*/ 306 w 310"/>
                <a:gd name="T87" fmla="*/ 148 h 202"/>
                <a:gd name="T88" fmla="*/ 310 w 310"/>
                <a:gd name="T89" fmla="*/ 142 h 202"/>
                <a:gd name="T90" fmla="*/ 306 w 310"/>
                <a:gd name="T91" fmla="*/ 122 h 202"/>
                <a:gd name="T92" fmla="*/ 301 w 310"/>
                <a:gd name="T93" fmla="*/ 118 h 202"/>
                <a:gd name="T94" fmla="*/ 283 w 310"/>
                <a:gd name="T95" fmla="*/ 121 h 202"/>
                <a:gd name="T96" fmla="*/ 277 w 310"/>
                <a:gd name="T97" fmla="*/ 107 h 202"/>
                <a:gd name="T98" fmla="*/ 270 w 310"/>
                <a:gd name="T99" fmla="*/ 92 h 202"/>
                <a:gd name="T100" fmla="*/ 286 w 310"/>
                <a:gd name="T101" fmla="*/ 82 h 202"/>
                <a:gd name="T102" fmla="*/ 287 w 310"/>
                <a:gd name="T103" fmla="*/ 75 h 202"/>
                <a:gd name="T104" fmla="*/ 275 w 310"/>
                <a:gd name="T105" fmla="*/ 58 h 202"/>
                <a:gd name="T106" fmla="*/ 268 w 310"/>
                <a:gd name="T107" fmla="*/ 57 h 202"/>
                <a:gd name="T108" fmla="*/ 253 w 310"/>
                <a:gd name="T109" fmla="*/ 69 h 202"/>
                <a:gd name="T110" fmla="*/ 242 w 310"/>
                <a:gd name="T111" fmla="*/ 57 h 202"/>
                <a:gd name="T112" fmla="*/ 230 w 310"/>
                <a:gd name="T113" fmla="*/ 48 h 202"/>
                <a:gd name="T114" fmla="*/ 240 w 310"/>
                <a:gd name="T115" fmla="*/ 31 h 202"/>
                <a:gd name="T116" fmla="*/ 238 w 310"/>
                <a:gd name="T117" fmla="*/ 25 h 202"/>
                <a:gd name="T118" fmla="*/ 219 w 310"/>
                <a:gd name="T119" fmla="*/ 15 h 202"/>
                <a:gd name="T120" fmla="*/ 213 w 310"/>
                <a:gd name="T121" fmla="*/ 17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0" h="202">
                  <a:moveTo>
                    <a:pt x="213" y="17"/>
                  </a:moveTo>
                  <a:cubicBezTo>
                    <a:pt x="210" y="22"/>
                    <a:pt x="207" y="28"/>
                    <a:pt x="204" y="33"/>
                  </a:cubicBezTo>
                  <a:cubicBezTo>
                    <a:pt x="200" y="31"/>
                    <a:pt x="195" y="30"/>
                    <a:pt x="189" y="28"/>
                  </a:cubicBezTo>
                  <a:cubicBezTo>
                    <a:pt x="184" y="27"/>
                    <a:pt x="179" y="26"/>
                    <a:pt x="174" y="25"/>
                  </a:cubicBezTo>
                  <a:cubicBezTo>
                    <a:pt x="175" y="19"/>
                    <a:pt x="175" y="12"/>
                    <a:pt x="176" y="6"/>
                  </a:cubicBezTo>
                  <a:cubicBezTo>
                    <a:pt x="176" y="4"/>
                    <a:pt x="174" y="1"/>
                    <a:pt x="171" y="1"/>
                  </a:cubicBezTo>
                  <a:cubicBezTo>
                    <a:pt x="164" y="0"/>
                    <a:pt x="157" y="0"/>
                    <a:pt x="150" y="0"/>
                  </a:cubicBezTo>
                  <a:cubicBezTo>
                    <a:pt x="148" y="0"/>
                    <a:pt x="145" y="2"/>
                    <a:pt x="145" y="4"/>
                  </a:cubicBezTo>
                  <a:cubicBezTo>
                    <a:pt x="145" y="11"/>
                    <a:pt x="145" y="17"/>
                    <a:pt x="145" y="23"/>
                  </a:cubicBezTo>
                  <a:cubicBezTo>
                    <a:pt x="140" y="23"/>
                    <a:pt x="134" y="24"/>
                    <a:pt x="129" y="25"/>
                  </a:cubicBezTo>
                  <a:cubicBezTo>
                    <a:pt x="124" y="26"/>
                    <a:pt x="119" y="27"/>
                    <a:pt x="114" y="28"/>
                  </a:cubicBezTo>
                  <a:cubicBezTo>
                    <a:pt x="112" y="23"/>
                    <a:pt x="109" y="17"/>
                    <a:pt x="107" y="11"/>
                  </a:cubicBezTo>
                  <a:cubicBezTo>
                    <a:pt x="106" y="9"/>
                    <a:pt x="104" y="7"/>
                    <a:pt x="101" y="8"/>
                  </a:cubicBezTo>
                  <a:cubicBezTo>
                    <a:pt x="94" y="11"/>
                    <a:pt x="88" y="13"/>
                    <a:pt x="82" y="16"/>
                  </a:cubicBezTo>
                  <a:cubicBezTo>
                    <a:pt x="79" y="18"/>
                    <a:pt x="78" y="20"/>
                    <a:pt x="79" y="22"/>
                  </a:cubicBezTo>
                  <a:cubicBezTo>
                    <a:pt x="82" y="28"/>
                    <a:pt x="84" y="34"/>
                    <a:pt x="87" y="40"/>
                  </a:cubicBezTo>
                  <a:cubicBezTo>
                    <a:pt x="82" y="42"/>
                    <a:pt x="78" y="45"/>
                    <a:pt x="73" y="48"/>
                  </a:cubicBezTo>
                  <a:cubicBezTo>
                    <a:pt x="69" y="51"/>
                    <a:pt x="65" y="54"/>
                    <a:pt x="61" y="58"/>
                  </a:cubicBezTo>
                  <a:cubicBezTo>
                    <a:pt x="57" y="54"/>
                    <a:pt x="52" y="49"/>
                    <a:pt x="47" y="45"/>
                  </a:cubicBezTo>
                  <a:cubicBezTo>
                    <a:pt x="46" y="43"/>
                    <a:pt x="43" y="43"/>
                    <a:pt x="41" y="45"/>
                  </a:cubicBezTo>
                  <a:cubicBezTo>
                    <a:pt x="36" y="50"/>
                    <a:pt x="31" y="55"/>
                    <a:pt x="27" y="61"/>
                  </a:cubicBezTo>
                  <a:cubicBezTo>
                    <a:pt x="25" y="63"/>
                    <a:pt x="25" y="66"/>
                    <a:pt x="27" y="68"/>
                  </a:cubicBezTo>
                  <a:cubicBezTo>
                    <a:pt x="32" y="72"/>
                    <a:pt x="37" y="76"/>
                    <a:pt x="42" y="80"/>
                  </a:cubicBezTo>
                  <a:cubicBezTo>
                    <a:pt x="39" y="84"/>
                    <a:pt x="36" y="88"/>
                    <a:pt x="33" y="93"/>
                  </a:cubicBezTo>
                  <a:cubicBezTo>
                    <a:pt x="31" y="98"/>
                    <a:pt x="28" y="102"/>
                    <a:pt x="26" y="107"/>
                  </a:cubicBezTo>
                  <a:cubicBezTo>
                    <a:pt x="20" y="105"/>
                    <a:pt x="14" y="103"/>
                    <a:pt x="9" y="102"/>
                  </a:cubicBezTo>
                  <a:cubicBezTo>
                    <a:pt x="6" y="101"/>
                    <a:pt x="4" y="102"/>
                    <a:pt x="3" y="105"/>
                  </a:cubicBezTo>
                  <a:cubicBezTo>
                    <a:pt x="2" y="108"/>
                    <a:pt x="1" y="111"/>
                    <a:pt x="0" y="115"/>
                  </a:cubicBezTo>
                  <a:cubicBezTo>
                    <a:pt x="37" y="126"/>
                    <a:pt x="37" y="126"/>
                    <a:pt x="37" y="126"/>
                  </a:cubicBezTo>
                  <a:cubicBezTo>
                    <a:pt x="39" y="117"/>
                    <a:pt x="43" y="109"/>
                    <a:pt x="47" y="101"/>
                  </a:cubicBezTo>
                  <a:cubicBezTo>
                    <a:pt x="56" y="85"/>
                    <a:pt x="68" y="71"/>
                    <a:pt x="83" y="61"/>
                  </a:cubicBezTo>
                  <a:cubicBezTo>
                    <a:pt x="97" y="51"/>
                    <a:pt x="114" y="44"/>
                    <a:pt x="132" y="41"/>
                  </a:cubicBezTo>
                  <a:cubicBezTo>
                    <a:pt x="150" y="37"/>
                    <a:pt x="168" y="39"/>
                    <a:pt x="185" y="44"/>
                  </a:cubicBezTo>
                  <a:cubicBezTo>
                    <a:pt x="202" y="48"/>
                    <a:pt x="218" y="57"/>
                    <a:pt x="232" y="69"/>
                  </a:cubicBezTo>
                  <a:cubicBezTo>
                    <a:pt x="245" y="81"/>
                    <a:pt x="256" y="96"/>
                    <a:pt x="263" y="113"/>
                  </a:cubicBezTo>
                  <a:cubicBezTo>
                    <a:pt x="269" y="129"/>
                    <a:pt x="273" y="147"/>
                    <a:pt x="272" y="165"/>
                  </a:cubicBezTo>
                  <a:cubicBezTo>
                    <a:pt x="271" y="174"/>
                    <a:pt x="270" y="183"/>
                    <a:pt x="267" y="192"/>
                  </a:cubicBezTo>
                  <a:cubicBezTo>
                    <a:pt x="304" y="202"/>
                    <a:pt x="304" y="202"/>
                    <a:pt x="304" y="202"/>
                  </a:cubicBezTo>
                  <a:cubicBezTo>
                    <a:pt x="305" y="199"/>
                    <a:pt x="306" y="196"/>
                    <a:pt x="307" y="192"/>
                  </a:cubicBezTo>
                  <a:cubicBezTo>
                    <a:pt x="308" y="190"/>
                    <a:pt x="306" y="187"/>
                    <a:pt x="304" y="186"/>
                  </a:cubicBezTo>
                  <a:cubicBezTo>
                    <a:pt x="298" y="185"/>
                    <a:pt x="292" y="183"/>
                    <a:pt x="286" y="182"/>
                  </a:cubicBezTo>
                  <a:cubicBezTo>
                    <a:pt x="287" y="177"/>
                    <a:pt x="287" y="171"/>
                    <a:pt x="287" y="166"/>
                  </a:cubicBezTo>
                  <a:cubicBezTo>
                    <a:pt x="288" y="161"/>
                    <a:pt x="288" y="156"/>
                    <a:pt x="287" y="150"/>
                  </a:cubicBezTo>
                  <a:cubicBezTo>
                    <a:pt x="294" y="149"/>
                    <a:pt x="300" y="149"/>
                    <a:pt x="306" y="148"/>
                  </a:cubicBezTo>
                  <a:cubicBezTo>
                    <a:pt x="308" y="148"/>
                    <a:pt x="310" y="145"/>
                    <a:pt x="310" y="142"/>
                  </a:cubicBezTo>
                  <a:cubicBezTo>
                    <a:pt x="309" y="135"/>
                    <a:pt x="308" y="128"/>
                    <a:pt x="306" y="122"/>
                  </a:cubicBezTo>
                  <a:cubicBezTo>
                    <a:pt x="306" y="119"/>
                    <a:pt x="303" y="117"/>
                    <a:pt x="301" y="118"/>
                  </a:cubicBezTo>
                  <a:cubicBezTo>
                    <a:pt x="295" y="119"/>
                    <a:pt x="289" y="120"/>
                    <a:pt x="283" y="121"/>
                  </a:cubicBezTo>
                  <a:cubicBezTo>
                    <a:pt x="281" y="116"/>
                    <a:pt x="279" y="111"/>
                    <a:pt x="277" y="107"/>
                  </a:cubicBezTo>
                  <a:cubicBezTo>
                    <a:pt x="275" y="102"/>
                    <a:pt x="273" y="97"/>
                    <a:pt x="270" y="92"/>
                  </a:cubicBezTo>
                  <a:cubicBezTo>
                    <a:pt x="276" y="89"/>
                    <a:pt x="281" y="85"/>
                    <a:pt x="286" y="82"/>
                  </a:cubicBezTo>
                  <a:cubicBezTo>
                    <a:pt x="288" y="81"/>
                    <a:pt x="289" y="78"/>
                    <a:pt x="287" y="75"/>
                  </a:cubicBezTo>
                  <a:cubicBezTo>
                    <a:pt x="283" y="69"/>
                    <a:pt x="279" y="64"/>
                    <a:pt x="275" y="58"/>
                  </a:cubicBezTo>
                  <a:cubicBezTo>
                    <a:pt x="273" y="56"/>
                    <a:pt x="270" y="56"/>
                    <a:pt x="268" y="57"/>
                  </a:cubicBezTo>
                  <a:cubicBezTo>
                    <a:pt x="263" y="61"/>
                    <a:pt x="258" y="65"/>
                    <a:pt x="253" y="69"/>
                  </a:cubicBezTo>
                  <a:cubicBezTo>
                    <a:pt x="250" y="65"/>
                    <a:pt x="246" y="61"/>
                    <a:pt x="242" y="57"/>
                  </a:cubicBezTo>
                  <a:cubicBezTo>
                    <a:pt x="238" y="54"/>
                    <a:pt x="234" y="51"/>
                    <a:pt x="230" y="48"/>
                  </a:cubicBezTo>
                  <a:cubicBezTo>
                    <a:pt x="233" y="42"/>
                    <a:pt x="236" y="37"/>
                    <a:pt x="240" y="31"/>
                  </a:cubicBezTo>
                  <a:cubicBezTo>
                    <a:pt x="241" y="29"/>
                    <a:pt x="240" y="27"/>
                    <a:pt x="238" y="25"/>
                  </a:cubicBezTo>
                  <a:cubicBezTo>
                    <a:pt x="232" y="21"/>
                    <a:pt x="226" y="18"/>
                    <a:pt x="219" y="15"/>
                  </a:cubicBezTo>
                  <a:cubicBezTo>
                    <a:pt x="217" y="14"/>
                    <a:pt x="214" y="15"/>
                    <a:pt x="213" y="17"/>
                  </a:cubicBezTo>
                  <a:close/>
                </a:path>
              </a:pathLst>
            </a:custGeom>
            <a:solidFill>
              <a:srgbClr val="657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990664" y="3387445"/>
            <a:ext cx="3431164" cy="1539118"/>
            <a:chOff x="-1282918" y="4737987"/>
            <a:chExt cx="2946563" cy="1182826"/>
          </a:xfrm>
        </p:grpSpPr>
        <p:sp>
          <p:nvSpPr>
            <p:cNvPr id="27252" name="Freeform 260"/>
            <p:cNvSpPr>
              <a:spLocks/>
            </p:cNvSpPr>
            <p:nvPr/>
          </p:nvSpPr>
          <p:spPr bwMode="auto">
            <a:xfrm>
              <a:off x="1628638" y="4737987"/>
              <a:ext cx="35007" cy="78572"/>
            </a:xfrm>
            <a:custGeom>
              <a:avLst/>
              <a:gdLst>
                <a:gd name="T0" fmla="*/ 12 w 12"/>
                <a:gd name="T1" fmla="*/ 6 h 26"/>
                <a:gd name="T2" fmla="*/ 6 w 12"/>
                <a:gd name="T3" fmla="*/ 0 h 26"/>
                <a:gd name="T4" fmla="*/ 0 w 12"/>
                <a:gd name="T5" fmla="*/ 6 h 26"/>
                <a:gd name="T6" fmla="*/ 4 w 12"/>
                <a:gd name="T7" fmla="*/ 12 h 26"/>
                <a:gd name="T8" fmla="*/ 4 w 12"/>
                <a:gd name="T9" fmla="*/ 14 h 26"/>
                <a:gd name="T10" fmla="*/ 0 w 12"/>
                <a:gd name="T11" fmla="*/ 20 h 26"/>
                <a:gd name="T12" fmla="*/ 6 w 12"/>
                <a:gd name="T13" fmla="*/ 26 h 26"/>
                <a:gd name="T14" fmla="*/ 12 w 12"/>
                <a:gd name="T15" fmla="*/ 20 h 26"/>
                <a:gd name="T16" fmla="*/ 8 w 12"/>
                <a:gd name="T17" fmla="*/ 14 h 26"/>
                <a:gd name="T18" fmla="*/ 8 w 12"/>
                <a:gd name="T19" fmla="*/ 12 h 26"/>
                <a:gd name="T20" fmla="*/ 12 w 12"/>
                <a:gd name="T21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26">
                  <a:moveTo>
                    <a:pt x="12" y="6"/>
                  </a:moveTo>
                  <a:cubicBezTo>
                    <a:pt x="12" y="3"/>
                    <a:pt x="10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2" y="11"/>
                    <a:pt x="4" y="12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2" y="15"/>
                    <a:pt x="0" y="17"/>
                    <a:pt x="0" y="20"/>
                  </a:cubicBezTo>
                  <a:cubicBezTo>
                    <a:pt x="0" y="23"/>
                    <a:pt x="3" y="26"/>
                    <a:pt x="6" y="26"/>
                  </a:cubicBezTo>
                  <a:cubicBezTo>
                    <a:pt x="10" y="26"/>
                    <a:pt x="12" y="23"/>
                    <a:pt x="12" y="20"/>
                  </a:cubicBezTo>
                  <a:cubicBezTo>
                    <a:pt x="12" y="17"/>
                    <a:pt x="11" y="15"/>
                    <a:pt x="8" y="14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1" y="11"/>
                    <a:pt x="12" y="9"/>
                    <a:pt x="12" y="6"/>
                  </a:cubicBezTo>
                  <a:close/>
                </a:path>
              </a:pathLst>
            </a:custGeom>
            <a:solidFill>
              <a:srgbClr val="266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76" name="Freeform 782"/>
            <p:cNvSpPr>
              <a:spLocks/>
            </p:cNvSpPr>
            <p:nvPr/>
          </p:nvSpPr>
          <p:spPr bwMode="auto">
            <a:xfrm>
              <a:off x="-1102629" y="5617237"/>
              <a:ext cx="101522" cy="112502"/>
            </a:xfrm>
            <a:custGeom>
              <a:avLst/>
              <a:gdLst>
                <a:gd name="T0" fmla="*/ 17 w 58"/>
                <a:gd name="T1" fmla="*/ 0 h 63"/>
                <a:gd name="T2" fmla="*/ 28 w 58"/>
                <a:gd name="T3" fmla="*/ 45 h 63"/>
                <a:gd name="T4" fmla="*/ 42 w 58"/>
                <a:gd name="T5" fmla="*/ 0 h 63"/>
                <a:gd name="T6" fmla="*/ 58 w 58"/>
                <a:gd name="T7" fmla="*/ 0 h 63"/>
                <a:gd name="T8" fmla="*/ 58 w 58"/>
                <a:gd name="T9" fmla="*/ 63 h 63"/>
                <a:gd name="T10" fmla="*/ 45 w 58"/>
                <a:gd name="T11" fmla="*/ 63 h 63"/>
                <a:gd name="T12" fmla="*/ 45 w 58"/>
                <a:gd name="T13" fmla="*/ 45 h 63"/>
                <a:gd name="T14" fmla="*/ 47 w 58"/>
                <a:gd name="T15" fmla="*/ 18 h 63"/>
                <a:gd name="T16" fmla="*/ 33 w 58"/>
                <a:gd name="T17" fmla="*/ 63 h 63"/>
                <a:gd name="T18" fmla="*/ 25 w 58"/>
                <a:gd name="T19" fmla="*/ 63 h 63"/>
                <a:gd name="T20" fmla="*/ 12 w 58"/>
                <a:gd name="T21" fmla="*/ 18 h 63"/>
                <a:gd name="T22" fmla="*/ 13 w 58"/>
                <a:gd name="T23" fmla="*/ 45 h 63"/>
                <a:gd name="T24" fmla="*/ 13 w 58"/>
                <a:gd name="T25" fmla="*/ 63 h 63"/>
                <a:gd name="T26" fmla="*/ 0 w 58"/>
                <a:gd name="T27" fmla="*/ 63 h 63"/>
                <a:gd name="T28" fmla="*/ 0 w 58"/>
                <a:gd name="T29" fmla="*/ 0 h 63"/>
                <a:gd name="T30" fmla="*/ 17 w 58"/>
                <a:gd name="T3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3">
                  <a:moveTo>
                    <a:pt x="17" y="0"/>
                  </a:moveTo>
                  <a:lnTo>
                    <a:pt x="28" y="45"/>
                  </a:lnTo>
                  <a:lnTo>
                    <a:pt x="42" y="0"/>
                  </a:lnTo>
                  <a:lnTo>
                    <a:pt x="58" y="0"/>
                  </a:lnTo>
                  <a:lnTo>
                    <a:pt x="58" y="63"/>
                  </a:lnTo>
                  <a:lnTo>
                    <a:pt x="45" y="63"/>
                  </a:lnTo>
                  <a:lnTo>
                    <a:pt x="45" y="45"/>
                  </a:lnTo>
                  <a:lnTo>
                    <a:pt x="47" y="18"/>
                  </a:lnTo>
                  <a:lnTo>
                    <a:pt x="33" y="63"/>
                  </a:lnTo>
                  <a:lnTo>
                    <a:pt x="25" y="63"/>
                  </a:lnTo>
                  <a:lnTo>
                    <a:pt x="12" y="18"/>
                  </a:lnTo>
                  <a:lnTo>
                    <a:pt x="13" y="45"/>
                  </a:lnTo>
                  <a:lnTo>
                    <a:pt x="13" y="63"/>
                  </a:lnTo>
                  <a:lnTo>
                    <a:pt x="0" y="63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77" name="Freeform 783"/>
            <p:cNvSpPr>
              <a:spLocks noEditPoints="1"/>
            </p:cNvSpPr>
            <p:nvPr/>
          </p:nvSpPr>
          <p:spPr bwMode="auto">
            <a:xfrm>
              <a:off x="-985354" y="5613666"/>
              <a:ext cx="80517" cy="116073"/>
            </a:xfrm>
            <a:custGeom>
              <a:avLst/>
              <a:gdLst>
                <a:gd name="T0" fmla="*/ 28 w 28"/>
                <a:gd name="T1" fmla="*/ 23 h 39"/>
                <a:gd name="T2" fmla="*/ 27 w 28"/>
                <a:gd name="T3" fmla="*/ 30 h 39"/>
                <a:gd name="T4" fmla="*/ 24 w 28"/>
                <a:gd name="T5" fmla="*/ 35 h 39"/>
                <a:gd name="T6" fmla="*/ 19 w 28"/>
                <a:gd name="T7" fmla="*/ 38 h 39"/>
                <a:gd name="T8" fmla="*/ 14 w 28"/>
                <a:gd name="T9" fmla="*/ 39 h 39"/>
                <a:gd name="T10" fmla="*/ 8 w 28"/>
                <a:gd name="T11" fmla="*/ 38 h 39"/>
                <a:gd name="T12" fmla="*/ 4 w 28"/>
                <a:gd name="T13" fmla="*/ 35 h 39"/>
                <a:gd name="T14" fmla="*/ 1 w 28"/>
                <a:gd name="T15" fmla="*/ 30 h 39"/>
                <a:gd name="T16" fmla="*/ 0 w 28"/>
                <a:gd name="T17" fmla="*/ 23 h 39"/>
                <a:gd name="T18" fmla="*/ 0 w 28"/>
                <a:gd name="T19" fmla="*/ 17 h 39"/>
                <a:gd name="T20" fmla="*/ 1 w 28"/>
                <a:gd name="T21" fmla="*/ 9 h 39"/>
                <a:gd name="T22" fmla="*/ 4 w 28"/>
                <a:gd name="T23" fmla="*/ 4 h 39"/>
                <a:gd name="T24" fmla="*/ 8 w 28"/>
                <a:gd name="T25" fmla="*/ 1 h 39"/>
                <a:gd name="T26" fmla="*/ 14 w 28"/>
                <a:gd name="T27" fmla="*/ 0 h 39"/>
                <a:gd name="T28" fmla="*/ 19 w 28"/>
                <a:gd name="T29" fmla="*/ 1 h 39"/>
                <a:gd name="T30" fmla="*/ 24 w 28"/>
                <a:gd name="T31" fmla="*/ 4 h 39"/>
                <a:gd name="T32" fmla="*/ 27 w 28"/>
                <a:gd name="T33" fmla="*/ 9 h 39"/>
                <a:gd name="T34" fmla="*/ 28 w 28"/>
                <a:gd name="T35" fmla="*/ 17 h 39"/>
                <a:gd name="T36" fmla="*/ 28 w 28"/>
                <a:gd name="T37" fmla="*/ 23 h 39"/>
                <a:gd name="T38" fmla="*/ 20 w 28"/>
                <a:gd name="T39" fmla="*/ 17 h 39"/>
                <a:gd name="T40" fmla="*/ 19 w 28"/>
                <a:gd name="T41" fmla="*/ 12 h 39"/>
                <a:gd name="T42" fmla="*/ 18 w 28"/>
                <a:gd name="T43" fmla="*/ 9 h 39"/>
                <a:gd name="T44" fmla="*/ 16 w 28"/>
                <a:gd name="T45" fmla="*/ 7 h 39"/>
                <a:gd name="T46" fmla="*/ 14 w 28"/>
                <a:gd name="T47" fmla="*/ 6 h 39"/>
                <a:gd name="T48" fmla="*/ 11 w 28"/>
                <a:gd name="T49" fmla="*/ 7 h 39"/>
                <a:gd name="T50" fmla="*/ 9 w 28"/>
                <a:gd name="T51" fmla="*/ 9 h 39"/>
                <a:gd name="T52" fmla="*/ 8 w 28"/>
                <a:gd name="T53" fmla="*/ 12 h 39"/>
                <a:gd name="T54" fmla="*/ 8 w 28"/>
                <a:gd name="T55" fmla="*/ 17 h 39"/>
                <a:gd name="T56" fmla="*/ 8 w 28"/>
                <a:gd name="T57" fmla="*/ 23 h 39"/>
                <a:gd name="T58" fmla="*/ 8 w 28"/>
                <a:gd name="T59" fmla="*/ 27 h 39"/>
                <a:gd name="T60" fmla="*/ 9 w 28"/>
                <a:gd name="T61" fmla="*/ 30 h 39"/>
                <a:gd name="T62" fmla="*/ 11 w 28"/>
                <a:gd name="T63" fmla="*/ 32 h 39"/>
                <a:gd name="T64" fmla="*/ 14 w 28"/>
                <a:gd name="T65" fmla="*/ 33 h 39"/>
                <a:gd name="T66" fmla="*/ 16 w 28"/>
                <a:gd name="T67" fmla="*/ 32 h 39"/>
                <a:gd name="T68" fmla="*/ 18 w 28"/>
                <a:gd name="T69" fmla="*/ 30 h 39"/>
                <a:gd name="T70" fmla="*/ 19 w 28"/>
                <a:gd name="T71" fmla="*/ 27 h 39"/>
                <a:gd name="T72" fmla="*/ 20 w 28"/>
                <a:gd name="T73" fmla="*/ 23 h 39"/>
                <a:gd name="T74" fmla="*/ 20 w 28"/>
                <a:gd name="T75" fmla="*/ 1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" h="39">
                  <a:moveTo>
                    <a:pt x="28" y="23"/>
                  </a:moveTo>
                  <a:cubicBezTo>
                    <a:pt x="28" y="26"/>
                    <a:pt x="27" y="28"/>
                    <a:pt x="27" y="30"/>
                  </a:cubicBezTo>
                  <a:cubicBezTo>
                    <a:pt x="26" y="32"/>
                    <a:pt x="25" y="34"/>
                    <a:pt x="24" y="35"/>
                  </a:cubicBezTo>
                  <a:cubicBezTo>
                    <a:pt x="23" y="36"/>
                    <a:pt x="21" y="37"/>
                    <a:pt x="19" y="38"/>
                  </a:cubicBezTo>
                  <a:cubicBezTo>
                    <a:pt x="18" y="39"/>
                    <a:pt x="16" y="39"/>
                    <a:pt x="14" y="39"/>
                  </a:cubicBezTo>
                  <a:cubicBezTo>
                    <a:pt x="12" y="39"/>
                    <a:pt x="10" y="39"/>
                    <a:pt x="8" y="38"/>
                  </a:cubicBezTo>
                  <a:cubicBezTo>
                    <a:pt x="7" y="37"/>
                    <a:pt x="5" y="36"/>
                    <a:pt x="4" y="35"/>
                  </a:cubicBezTo>
                  <a:cubicBezTo>
                    <a:pt x="3" y="34"/>
                    <a:pt x="2" y="32"/>
                    <a:pt x="1" y="30"/>
                  </a:cubicBezTo>
                  <a:cubicBezTo>
                    <a:pt x="0" y="28"/>
                    <a:pt x="0" y="26"/>
                    <a:pt x="0" y="2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4"/>
                    <a:pt x="0" y="12"/>
                    <a:pt x="1" y="9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3"/>
                    <a:pt x="7" y="2"/>
                    <a:pt x="8" y="1"/>
                  </a:cubicBezTo>
                  <a:cubicBezTo>
                    <a:pt x="10" y="0"/>
                    <a:pt x="12" y="0"/>
                    <a:pt x="14" y="0"/>
                  </a:cubicBezTo>
                  <a:cubicBezTo>
                    <a:pt x="16" y="0"/>
                    <a:pt x="18" y="0"/>
                    <a:pt x="19" y="1"/>
                  </a:cubicBezTo>
                  <a:cubicBezTo>
                    <a:pt x="21" y="2"/>
                    <a:pt x="22" y="3"/>
                    <a:pt x="24" y="4"/>
                  </a:cubicBezTo>
                  <a:cubicBezTo>
                    <a:pt x="25" y="6"/>
                    <a:pt x="26" y="7"/>
                    <a:pt x="27" y="9"/>
                  </a:cubicBezTo>
                  <a:cubicBezTo>
                    <a:pt x="27" y="12"/>
                    <a:pt x="28" y="14"/>
                    <a:pt x="28" y="17"/>
                  </a:cubicBezTo>
                  <a:lnTo>
                    <a:pt x="28" y="23"/>
                  </a:lnTo>
                  <a:close/>
                  <a:moveTo>
                    <a:pt x="20" y="17"/>
                  </a:moveTo>
                  <a:cubicBezTo>
                    <a:pt x="20" y="15"/>
                    <a:pt x="20" y="13"/>
                    <a:pt x="19" y="12"/>
                  </a:cubicBezTo>
                  <a:cubicBezTo>
                    <a:pt x="19" y="11"/>
                    <a:pt x="19" y="10"/>
                    <a:pt x="18" y="9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6" y="7"/>
                    <a:pt x="15" y="6"/>
                    <a:pt x="14" y="6"/>
                  </a:cubicBezTo>
                  <a:cubicBezTo>
                    <a:pt x="13" y="6"/>
                    <a:pt x="12" y="7"/>
                    <a:pt x="11" y="7"/>
                  </a:cubicBezTo>
                  <a:cubicBezTo>
                    <a:pt x="10" y="7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3"/>
                    <a:pt x="8" y="15"/>
                    <a:pt x="8" y="17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8" y="27"/>
                  </a:cubicBezTo>
                  <a:cubicBezTo>
                    <a:pt x="8" y="29"/>
                    <a:pt x="9" y="30"/>
                    <a:pt x="9" y="30"/>
                  </a:cubicBezTo>
                  <a:cubicBezTo>
                    <a:pt x="10" y="31"/>
                    <a:pt x="10" y="32"/>
                    <a:pt x="11" y="32"/>
                  </a:cubicBezTo>
                  <a:cubicBezTo>
                    <a:pt x="12" y="33"/>
                    <a:pt x="13" y="33"/>
                    <a:pt x="14" y="33"/>
                  </a:cubicBezTo>
                  <a:cubicBezTo>
                    <a:pt x="15" y="33"/>
                    <a:pt x="16" y="33"/>
                    <a:pt x="16" y="32"/>
                  </a:cubicBezTo>
                  <a:cubicBezTo>
                    <a:pt x="17" y="32"/>
                    <a:pt x="18" y="31"/>
                    <a:pt x="18" y="30"/>
                  </a:cubicBezTo>
                  <a:cubicBezTo>
                    <a:pt x="19" y="30"/>
                    <a:pt x="19" y="29"/>
                    <a:pt x="19" y="27"/>
                  </a:cubicBezTo>
                  <a:cubicBezTo>
                    <a:pt x="20" y="26"/>
                    <a:pt x="20" y="25"/>
                    <a:pt x="20" y="23"/>
                  </a:cubicBezTo>
                  <a:lnTo>
                    <a:pt x="20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78" name="Freeform 784"/>
            <p:cNvSpPr>
              <a:spLocks/>
            </p:cNvSpPr>
            <p:nvPr/>
          </p:nvSpPr>
          <p:spPr bwMode="auto">
            <a:xfrm>
              <a:off x="-889083" y="5617237"/>
              <a:ext cx="78767" cy="112502"/>
            </a:xfrm>
            <a:custGeom>
              <a:avLst/>
              <a:gdLst>
                <a:gd name="T0" fmla="*/ 45 w 45"/>
                <a:gd name="T1" fmla="*/ 63 h 63"/>
                <a:gd name="T2" fmla="*/ 31 w 45"/>
                <a:gd name="T3" fmla="*/ 63 h 63"/>
                <a:gd name="T4" fmla="*/ 13 w 45"/>
                <a:gd name="T5" fmla="*/ 22 h 63"/>
                <a:gd name="T6" fmla="*/ 13 w 45"/>
                <a:gd name="T7" fmla="*/ 63 h 63"/>
                <a:gd name="T8" fmla="*/ 0 w 45"/>
                <a:gd name="T9" fmla="*/ 63 h 63"/>
                <a:gd name="T10" fmla="*/ 0 w 45"/>
                <a:gd name="T11" fmla="*/ 0 h 63"/>
                <a:gd name="T12" fmla="*/ 13 w 45"/>
                <a:gd name="T13" fmla="*/ 0 h 63"/>
                <a:gd name="T14" fmla="*/ 31 w 45"/>
                <a:gd name="T15" fmla="*/ 42 h 63"/>
                <a:gd name="T16" fmla="*/ 31 w 45"/>
                <a:gd name="T17" fmla="*/ 0 h 63"/>
                <a:gd name="T18" fmla="*/ 45 w 45"/>
                <a:gd name="T19" fmla="*/ 0 h 63"/>
                <a:gd name="T20" fmla="*/ 45 w 45"/>
                <a:gd name="T2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63">
                  <a:moveTo>
                    <a:pt x="45" y="63"/>
                  </a:moveTo>
                  <a:lnTo>
                    <a:pt x="31" y="63"/>
                  </a:lnTo>
                  <a:lnTo>
                    <a:pt x="13" y="22"/>
                  </a:lnTo>
                  <a:lnTo>
                    <a:pt x="13" y="63"/>
                  </a:lnTo>
                  <a:lnTo>
                    <a:pt x="0" y="63"/>
                  </a:lnTo>
                  <a:lnTo>
                    <a:pt x="0" y="0"/>
                  </a:lnTo>
                  <a:lnTo>
                    <a:pt x="13" y="0"/>
                  </a:lnTo>
                  <a:lnTo>
                    <a:pt x="31" y="42"/>
                  </a:lnTo>
                  <a:lnTo>
                    <a:pt x="31" y="0"/>
                  </a:lnTo>
                  <a:lnTo>
                    <a:pt x="45" y="0"/>
                  </a:lnTo>
                  <a:lnTo>
                    <a:pt x="45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79" name="Freeform 785"/>
            <p:cNvSpPr>
              <a:spLocks/>
            </p:cNvSpPr>
            <p:nvPr/>
          </p:nvSpPr>
          <p:spPr bwMode="auto">
            <a:xfrm>
              <a:off x="-792813" y="5617237"/>
              <a:ext cx="63013" cy="112502"/>
            </a:xfrm>
            <a:custGeom>
              <a:avLst/>
              <a:gdLst>
                <a:gd name="T0" fmla="*/ 31 w 36"/>
                <a:gd name="T1" fmla="*/ 35 h 63"/>
                <a:gd name="T2" fmla="*/ 11 w 36"/>
                <a:gd name="T3" fmla="*/ 35 h 63"/>
                <a:gd name="T4" fmla="*/ 11 w 36"/>
                <a:gd name="T5" fmla="*/ 52 h 63"/>
                <a:gd name="T6" fmla="*/ 36 w 36"/>
                <a:gd name="T7" fmla="*/ 52 h 63"/>
                <a:gd name="T8" fmla="*/ 36 w 36"/>
                <a:gd name="T9" fmla="*/ 63 h 63"/>
                <a:gd name="T10" fmla="*/ 0 w 36"/>
                <a:gd name="T11" fmla="*/ 63 h 63"/>
                <a:gd name="T12" fmla="*/ 0 w 36"/>
                <a:gd name="T13" fmla="*/ 0 h 63"/>
                <a:gd name="T14" fmla="*/ 36 w 36"/>
                <a:gd name="T15" fmla="*/ 0 h 63"/>
                <a:gd name="T16" fmla="*/ 36 w 36"/>
                <a:gd name="T17" fmla="*/ 10 h 63"/>
                <a:gd name="T18" fmla="*/ 11 w 36"/>
                <a:gd name="T19" fmla="*/ 10 h 63"/>
                <a:gd name="T20" fmla="*/ 11 w 36"/>
                <a:gd name="T21" fmla="*/ 25 h 63"/>
                <a:gd name="T22" fmla="*/ 31 w 36"/>
                <a:gd name="T23" fmla="*/ 25 h 63"/>
                <a:gd name="T24" fmla="*/ 31 w 36"/>
                <a:gd name="T25" fmla="*/ 3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">
                  <a:moveTo>
                    <a:pt x="31" y="35"/>
                  </a:moveTo>
                  <a:lnTo>
                    <a:pt x="11" y="35"/>
                  </a:lnTo>
                  <a:lnTo>
                    <a:pt x="11" y="52"/>
                  </a:lnTo>
                  <a:lnTo>
                    <a:pt x="36" y="52"/>
                  </a:lnTo>
                  <a:lnTo>
                    <a:pt x="36" y="63"/>
                  </a:lnTo>
                  <a:lnTo>
                    <a:pt x="0" y="63"/>
                  </a:lnTo>
                  <a:lnTo>
                    <a:pt x="0" y="0"/>
                  </a:lnTo>
                  <a:lnTo>
                    <a:pt x="36" y="0"/>
                  </a:lnTo>
                  <a:lnTo>
                    <a:pt x="36" y="10"/>
                  </a:lnTo>
                  <a:lnTo>
                    <a:pt x="11" y="10"/>
                  </a:lnTo>
                  <a:lnTo>
                    <a:pt x="11" y="25"/>
                  </a:lnTo>
                  <a:lnTo>
                    <a:pt x="31" y="25"/>
                  </a:lnTo>
                  <a:lnTo>
                    <a:pt x="31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80" name="Freeform 786"/>
            <p:cNvSpPr>
              <a:spLocks/>
            </p:cNvSpPr>
            <p:nvPr/>
          </p:nvSpPr>
          <p:spPr bwMode="auto">
            <a:xfrm>
              <a:off x="-726299" y="5617237"/>
              <a:ext cx="84018" cy="112502"/>
            </a:xfrm>
            <a:custGeom>
              <a:avLst/>
              <a:gdLst>
                <a:gd name="T0" fmla="*/ 23 w 48"/>
                <a:gd name="T1" fmla="*/ 28 h 63"/>
                <a:gd name="T2" fmla="*/ 33 w 48"/>
                <a:gd name="T3" fmla="*/ 0 h 63"/>
                <a:gd name="T4" fmla="*/ 48 w 48"/>
                <a:gd name="T5" fmla="*/ 0 h 63"/>
                <a:gd name="T6" fmla="*/ 30 w 48"/>
                <a:gd name="T7" fmla="*/ 40 h 63"/>
                <a:gd name="T8" fmla="*/ 30 w 48"/>
                <a:gd name="T9" fmla="*/ 63 h 63"/>
                <a:gd name="T10" fmla="*/ 18 w 48"/>
                <a:gd name="T11" fmla="*/ 63 h 63"/>
                <a:gd name="T12" fmla="*/ 18 w 48"/>
                <a:gd name="T13" fmla="*/ 40 h 63"/>
                <a:gd name="T14" fmla="*/ 0 w 48"/>
                <a:gd name="T15" fmla="*/ 0 h 63"/>
                <a:gd name="T16" fmla="*/ 15 w 48"/>
                <a:gd name="T17" fmla="*/ 0 h 63"/>
                <a:gd name="T18" fmla="*/ 23 w 48"/>
                <a:gd name="T19" fmla="*/ 2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63">
                  <a:moveTo>
                    <a:pt x="23" y="28"/>
                  </a:moveTo>
                  <a:lnTo>
                    <a:pt x="33" y="0"/>
                  </a:lnTo>
                  <a:lnTo>
                    <a:pt x="48" y="0"/>
                  </a:lnTo>
                  <a:lnTo>
                    <a:pt x="30" y="40"/>
                  </a:lnTo>
                  <a:lnTo>
                    <a:pt x="30" y="63"/>
                  </a:lnTo>
                  <a:lnTo>
                    <a:pt x="18" y="63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23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81" name="Freeform 787"/>
            <p:cNvSpPr>
              <a:spLocks/>
            </p:cNvSpPr>
            <p:nvPr/>
          </p:nvSpPr>
          <p:spPr bwMode="auto">
            <a:xfrm>
              <a:off x="-1282918" y="5808311"/>
              <a:ext cx="61264" cy="112502"/>
            </a:xfrm>
            <a:custGeom>
              <a:avLst/>
              <a:gdLst>
                <a:gd name="T0" fmla="*/ 13 w 35"/>
                <a:gd name="T1" fmla="*/ 51 h 63"/>
                <a:gd name="T2" fmla="*/ 35 w 35"/>
                <a:gd name="T3" fmla="*/ 51 h 63"/>
                <a:gd name="T4" fmla="*/ 35 w 35"/>
                <a:gd name="T5" fmla="*/ 63 h 63"/>
                <a:gd name="T6" fmla="*/ 0 w 35"/>
                <a:gd name="T7" fmla="*/ 63 h 63"/>
                <a:gd name="T8" fmla="*/ 0 w 35"/>
                <a:gd name="T9" fmla="*/ 0 h 63"/>
                <a:gd name="T10" fmla="*/ 13 w 35"/>
                <a:gd name="T11" fmla="*/ 0 h 63"/>
                <a:gd name="T12" fmla="*/ 13 w 35"/>
                <a:gd name="T13" fmla="*/ 5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63">
                  <a:moveTo>
                    <a:pt x="13" y="51"/>
                  </a:moveTo>
                  <a:lnTo>
                    <a:pt x="35" y="51"/>
                  </a:lnTo>
                  <a:lnTo>
                    <a:pt x="35" y="63"/>
                  </a:lnTo>
                  <a:lnTo>
                    <a:pt x="0" y="63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82" name="Freeform 788"/>
            <p:cNvSpPr>
              <a:spLocks noEditPoints="1"/>
            </p:cNvSpPr>
            <p:nvPr/>
          </p:nvSpPr>
          <p:spPr bwMode="auto">
            <a:xfrm>
              <a:off x="-1212903" y="5808311"/>
              <a:ext cx="87519" cy="112502"/>
            </a:xfrm>
            <a:custGeom>
              <a:avLst/>
              <a:gdLst>
                <a:gd name="T0" fmla="*/ 33 w 50"/>
                <a:gd name="T1" fmla="*/ 50 h 63"/>
                <a:gd name="T2" fmla="*/ 16 w 50"/>
                <a:gd name="T3" fmla="*/ 50 h 63"/>
                <a:gd name="T4" fmla="*/ 13 w 50"/>
                <a:gd name="T5" fmla="*/ 63 h 63"/>
                <a:gd name="T6" fmla="*/ 0 w 50"/>
                <a:gd name="T7" fmla="*/ 63 h 63"/>
                <a:gd name="T8" fmla="*/ 18 w 50"/>
                <a:gd name="T9" fmla="*/ 0 h 63"/>
                <a:gd name="T10" fmla="*/ 30 w 50"/>
                <a:gd name="T11" fmla="*/ 0 h 63"/>
                <a:gd name="T12" fmla="*/ 50 w 50"/>
                <a:gd name="T13" fmla="*/ 63 h 63"/>
                <a:gd name="T14" fmla="*/ 36 w 50"/>
                <a:gd name="T15" fmla="*/ 63 h 63"/>
                <a:gd name="T16" fmla="*/ 33 w 50"/>
                <a:gd name="T17" fmla="*/ 50 h 63"/>
                <a:gd name="T18" fmla="*/ 18 w 50"/>
                <a:gd name="T19" fmla="*/ 40 h 63"/>
                <a:gd name="T20" fmla="*/ 30 w 50"/>
                <a:gd name="T21" fmla="*/ 40 h 63"/>
                <a:gd name="T22" fmla="*/ 25 w 50"/>
                <a:gd name="T23" fmla="*/ 16 h 63"/>
                <a:gd name="T24" fmla="*/ 18 w 50"/>
                <a:gd name="T25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63">
                  <a:moveTo>
                    <a:pt x="33" y="50"/>
                  </a:moveTo>
                  <a:lnTo>
                    <a:pt x="16" y="50"/>
                  </a:lnTo>
                  <a:lnTo>
                    <a:pt x="13" y="63"/>
                  </a:lnTo>
                  <a:lnTo>
                    <a:pt x="0" y="63"/>
                  </a:lnTo>
                  <a:lnTo>
                    <a:pt x="18" y="0"/>
                  </a:lnTo>
                  <a:lnTo>
                    <a:pt x="30" y="0"/>
                  </a:lnTo>
                  <a:lnTo>
                    <a:pt x="50" y="63"/>
                  </a:lnTo>
                  <a:lnTo>
                    <a:pt x="36" y="63"/>
                  </a:lnTo>
                  <a:lnTo>
                    <a:pt x="33" y="50"/>
                  </a:lnTo>
                  <a:close/>
                  <a:moveTo>
                    <a:pt x="18" y="40"/>
                  </a:moveTo>
                  <a:lnTo>
                    <a:pt x="30" y="40"/>
                  </a:lnTo>
                  <a:lnTo>
                    <a:pt x="25" y="16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83" name="Freeform 789"/>
            <p:cNvSpPr>
              <a:spLocks/>
            </p:cNvSpPr>
            <p:nvPr/>
          </p:nvSpPr>
          <p:spPr bwMode="auto">
            <a:xfrm>
              <a:off x="-1116632" y="5808311"/>
              <a:ext cx="71766" cy="112502"/>
            </a:xfrm>
            <a:custGeom>
              <a:avLst/>
              <a:gdLst>
                <a:gd name="T0" fmla="*/ 25 w 25"/>
                <a:gd name="T1" fmla="*/ 0 h 38"/>
                <a:gd name="T2" fmla="*/ 25 w 25"/>
                <a:gd name="T3" fmla="*/ 26 h 38"/>
                <a:gd name="T4" fmla="*/ 24 w 25"/>
                <a:gd name="T5" fmla="*/ 31 h 38"/>
                <a:gd name="T6" fmla="*/ 22 w 25"/>
                <a:gd name="T7" fmla="*/ 35 h 38"/>
                <a:gd name="T8" fmla="*/ 18 w 25"/>
                <a:gd name="T9" fmla="*/ 38 h 38"/>
                <a:gd name="T10" fmla="*/ 13 w 25"/>
                <a:gd name="T11" fmla="*/ 38 h 38"/>
                <a:gd name="T12" fmla="*/ 8 w 25"/>
                <a:gd name="T13" fmla="*/ 38 h 38"/>
                <a:gd name="T14" fmla="*/ 4 w 25"/>
                <a:gd name="T15" fmla="*/ 35 h 38"/>
                <a:gd name="T16" fmla="*/ 1 w 25"/>
                <a:gd name="T17" fmla="*/ 31 h 38"/>
                <a:gd name="T18" fmla="*/ 0 w 25"/>
                <a:gd name="T19" fmla="*/ 26 h 38"/>
                <a:gd name="T20" fmla="*/ 0 w 25"/>
                <a:gd name="T21" fmla="*/ 0 h 38"/>
                <a:gd name="T22" fmla="*/ 8 w 25"/>
                <a:gd name="T23" fmla="*/ 0 h 38"/>
                <a:gd name="T24" fmla="*/ 8 w 25"/>
                <a:gd name="T25" fmla="*/ 26 h 38"/>
                <a:gd name="T26" fmla="*/ 8 w 25"/>
                <a:gd name="T27" fmla="*/ 29 h 38"/>
                <a:gd name="T28" fmla="*/ 9 w 25"/>
                <a:gd name="T29" fmla="*/ 31 h 38"/>
                <a:gd name="T30" fmla="*/ 11 w 25"/>
                <a:gd name="T31" fmla="*/ 32 h 38"/>
                <a:gd name="T32" fmla="*/ 13 w 25"/>
                <a:gd name="T33" fmla="*/ 32 h 38"/>
                <a:gd name="T34" fmla="*/ 15 w 25"/>
                <a:gd name="T35" fmla="*/ 32 h 38"/>
                <a:gd name="T36" fmla="*/ 16 w 25"/>
                <a:gd name="T37" fmla="*/ 31 h 38"/>
                <a:gd name="T38" fmla="*/ 17 w 25"/>
                <a:gd name="T39" fmla="*/ 29 h 38"/>
                <a:gd name="T40" fmla="*/ 18 w 25"/>
                <a:gd name="T41" fmla="*/ 26 h 38"/>
                <a:gd name="T42" fmla="*/ 18 w 25"/>
                <a:gd name="T43" fmla="*/ 0 h 38"/>
                <a:gd name="T44" fmla="*/ 25 w 25"/>
                <a:gd name="T4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" h="38">
                  <a:moveTo>
                    <a:pt x="25" y="0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5" y="28"/>
                    <a:pt x="25" y="30"/>
                    <a:pt x="24" y="31"/>
                  </a:cubicBezTo>
                  <a:cubicBezTo>
                    <a:pt x="24" y="33"/>
                    <a:pt x="23" y="34"/>
                    <a:pt x="22" y="35"/>
                  </a:cubicBezTo>
                  <a:cubicBezTo>
                    <a:pt x="21" y="36"/>
                    <a:pt x="19" y="37"/>
                    <a:pt x="18" y="38"/>
                  </a:cubicBezTo>
                  <a:cubicBezTo>
                    <a:pt x="16" y="38"/>
                    <a:pt x="15" y="38"/>
                    <a:pt x="13" y="38"/>
                  </a:cubicBezTo>
                  <a:cubicBezTo>
                    <a:pt x="11" y="38"/>
                    <a:pt x="9" y="38"/>
                    <a:pt x="8" y="38"/>
                  </a:cubicBezTo>
                  <a:cubicBezTo>
                    <a:pt x="6" y="37"/>
                    <a:pt x="5" y="36"/>
                    <a:pt x="4" y="35"/>
                  </a:cubicBezTo>
                  <a:cubicBezTo>
                    <a:pt x="3" y="34"/>
                    <a:pt x="2" y="33"/>
                    <a:pt x="1" y="31"/>
                  </a:cubicBezTo>
                  <a:cubicBezTo>
                    <a:pt x="0" y="30"/>
                    <a:pt x="0" y="28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8" y="28"/>
                    <a:pt x="8" y="29"/>
                  </a:cubicBezTo>
                  <a:cubicBezTo>
                    <a:pt x="8" y="30"/>
                    <a:pt x="9" y="30"/>
                    <a:pt x="9" y="31"/>
                  </a:cubicBezTo>
                  <a:cubicBezTo>
                    <a:pt x="10" y="31"/>
                    <a:pt x="10" y="31"/>
                    <a:pt x="11" y="32"/>
                  </a:cubicBezTo>
                  <a:cubicBezTo>
                    <a:pt x="11" y="32"/>
                    <a:pt x="12" y="32"/>
                    <a:pt x="13" y="32"/>
                  </a:cubicBezTo>
                  <a:cubicBezTo>
                    <a:pt x="14" y="32"/>
                    <a:pt x="14" y="32"/>
                    <a:pt x="15" y="32"/>
                  </a:cubicBezTo>
                  <a:cubicBezTo>
                    <a:pt x="15" y="31"/>
                    <a:pt x="16" y="31"/>
                    <a:pt x="16" y="31"/>
                  </a:cubicBezTo>
                  <a:cubicBezTo>
                    <a:pt x="17" y="30"/>
                    <a:pt x="17" y="30"/>
                    <a:pt x="17" y="29"/>
                  </a:cubicBezTo>
                  <a:cubicBezTo>
                    <a:pt x="17" y="28"/>
                    <a:pt x="18" y="27"/>
                    <a:pt x="18" y="26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84" name="Freeform 790"/>
            <p:cNvSpPr>
              <a:spLocks/>
            </p:cNvSpPr>
            <p:nvPr/>
          </p:nvSpPr>
          <p:spPr bwMode="auto">
            <a:xfrm>
              <a:off x="-1027363" y="5808311"/>
              <a:ext cx="78767" cy="112502"/>
            </a:xfrm>
            <a:custGeom>
              <a:avLst/>
              <a:gdLst>
                <a:gd name="T0" fmla="*/ 45 w 45"/>
                <a:gd name="T1" fmla="*/ 63 h 63"/>
                <a:gd name="T2" fmla="*/ 32 w 45"/>
                <a:gd name="T3" fmla="*/ 63 h 63"/>
                <a:gd name="T4" fmla="*/ 14 w 45"/>
                <a:gd name="T5" fmla="*/ 21 h 63"/>
                <a:gd name="T6" fmla="*/ 14 w 45"/>
                <a:gd name="T7" fmla="*/ 63 h 63"/>
                <a:gd name="T8" fmla="*/ 0 w 45"/>
                <a:gd name="T9" fmla="*/ 63 h 63"/>
                <a:gd name="T10" fmla="*/ 0 w 45"/>
                <a:gd name="T11" fmla="*/ 0 h 63"/>
                <a:gd name="T12" fmla="*/ 14 w 45"/>
                <a:gd name="T13" fmla="*/ 0 h 63"/>
                <a:gd name="T14" fmla="*/ 32 w 45"/>
                <a:gd name="T15" fmla="*/ 41 h 63"/>
                <a:gd name="T16" fmla="*/ 32 w 45"/>
                <a:gd name="T17" fmla="*/ 0 h 63"/>
                <a:gd name="T18" fmla="*/ 45 w 45"/>
                <a:gd name="T19" fmla="*/ 0 h 63"/>
                <a:gd name="T20" fmla="*/ 45 w 45"/>
                <a:gd name="T2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63">
                  <a:moveTo>
                    <a:pt x="45" y="63"/>
                  </a:moveTo>
                  <a:lnTo>
                    <a:pt x="32" y="63"/>
                  </a:lnTo>
                  <a:lnTo>
                    <a:pt x="14" y="21"/>
                  </a:lnTo>
                  <a:lnTo>
                    <a:pt x="14" y="63"/>
                  </a:lnTo>
                  <a:lnTo>
                    <a:pt x="0" y="63"/>
                  </a:lnTo>
                  <a:lnTo>
                    <a:pt x="0" y="0"/>
                  </a:lnTo>
                  <a:lnTo>
                    <a:pt x="14" y="0"/>
                  </a:lnTo>
                  <a:lnTo>
                    <a:pt x="32" y="41"/>
                  </a:lnTo>
                  <a:lnTo>
                    <a:pt x="32" y="0"/>
                  </a:lnTo>
                  <a:lnTo>
                    <a:pt x="45" y="0"/>
                  </a:lnTo>
                  <a:lnTo>
                    <a:pt x="45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85" name="Freeform 791"/>
            <p:cNvSpPr>
              <a:spLocks noEditPoints="1"/>
            </p:cNvSpPr>
            <p:nvPr/>
          </p:nvSpPr>
          <p:spPr bwMode="auto">
            <a:xfrm>
              <a:off x="-931092" y="5808311"/>
              <a:ext cx="70015" cy="112502"/>
            </a:xfrm>
            <a:custGeom>
              <a:avLst/>
              <a:gdLst>
                <a:gd name="T0" fmla="*/ 0 w 24"/>
                <a:gd name="T1" fmla="*/ 38 h 38"/>
                <a:gd name="T2" fmla="*/ 0 w 24"/>
                <a:gd name="T3" fmla="*/ 0 h 38"/>
                <a:gd name="T4" fmla="*/ 10 w 24"/>
                <a:gd name="T5" fmla="*/ 0 h 38"/>
                <a:gd name="T6" fmla="*/ 16 w 24"/>
                <a:gd name="T7" fmla="*/ 1 h 38"/>
                <a:gd name="T8" fmla="*/ 20 w 24"/>
                <a:gd name="T9" fmla="*/ 4 h 38"/>
                <a:gd name="T10" fmla="*/ 23 w 24"/>
                <a:gd name="T11" fmla="*/ 9 h 38"/>
                <a:gd name="T12" fmla="*/ 24 w 24"/>
                <a:gd name="T13" fmla="*/ 16 h 38"/>
                <a:gd name="T14" fmla="*/ 24 w 24"/>
                <a:gd name="T15" fmla="*/ 22 h 38"/>
                <a:gd name="T16" fmla="*/ 23 w 24"/>
                <a:gd name="T17" fmla="*/ 29 h 38"/>
                <a:gd name="T18" fmla="*/ 20 w 24"/>
                <a:gd name="T19" fmla="*/ 34 h 38"/>
                <a:gd name="T20" fmla="*/ 16 w 24"/>
                <a:gd name="T21" fmla="*/ 37 h 38"/>
                <a:gd name="T22" fmla="*/ 10 w 24"/>
                <a:gd name="T23" fmla="*/ 38 h 38"/>
                <a:gd name="T24" fmla="*/ 0 w 24"/>
                <a:gd name="T25" fmla="*/ 38 h 38"/>
                <a:gd name="T26" fmla="*/ 7 w 24"/>
                <a:gd name="T27" fmla="*/ 6 h 38"/>
                <a:gd name="T28" fmla="*/ 7 w 24"/>
                <a:gd name="T29" fmla="*/ 31 h 38"/>
                <a:gd name="T30" fmla="*/ 10 w 24"/>
                <a:gd name="T31" fmla="*/ 31 h 38"/>
                <a:gd name="T32" fmla="*/ 13 w 24"/>
                <a:gd name="T33" fmla="*/ 31 h 38"/>
                <a:gd name="T34" fmla="*/ 15 w 24"/>
                <a:gd name="T35" fmla="*/ 29 h 38"/>
                <a:gd name="T36" fmla="*/ 16 w 24"/>
                <a:gd name="T37" fmla="*/ 26 h 38"/>
                <a:gd name="T38" fmla="*/ 17 w 24"/>
                <a:gd name="T39" fmla="*/ 22 h 38"/>
                <a:gd name="T40" fmla="*/ 17 w 24"/>
                <a:gd name="T41" fmla="*/ 16 h 38"/>
                <a:gd name="T42" fmla="*/ 16 w 24"/>
                <a:gd name="T43" fmla="*/ 11 h 38"/>
                <a:gd name="T44" fmla="*/ 15 w 24"/>
                <a:gd name="T45" fmla="*/ 8 h 38"/>
                <a:gd name="T46" fmla="*/ 13 w 24"/>
                <a:gd name="T47" fmla="*/ 7 h 38"/>
                <a:gd name="T48" fmla="*/ 10 w 24"/>
                <a:gd name="T49" fmla="*/ 6 h 38"/>
                <a:gd name="T50" fmla="*/ 7 w 24"/>
                <a:gd name="T51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" h="38">
                  <a:moveTo>
                    <a:pt x="0" y="3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4" y="0"/>
                    <a:pt x="16" y="1"/>
                  </a:cubicBezTo>
                  <a:cubicBezTo>
                    <a:pt x="18" y="2"/>
                    <a:pt x="19" y="3"/>
                    <a:pt x="20" y="4"/>
                  </a:cubicBezTo>
                  <a:cubicBezTo>
                    <a:pt x="22" y="5"/>
                    <a:pt x="23" y="7"/>
                    <a:pt x="23" y="9"/>
                  </a:cubicBezTo>
                  <a:cubicBezTo>
                    <a:pt x="24" y="11"/>
                    <a:pt x="24" y="13"/>
                    <a:pt x="24" y="16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4"/>
                    <a:pt x="24" y="27"/>
                    <a:pt x="23" y="29"/>
                  </a:cubicBezTo>
                  <a:cubicBezTo>
                    <a:pt x="23" y="31"/>
                    <a:pt x="22" y="32"/>
                    <a:pt x="20" y="34"/>
                  </a:cubicBezTo>
                  <a:cubicBezTo>
                    <a:pt x="19" y="35"/>
                    <a:pt x="18" y="36"/>
                    <a:pt x="16" y="37"/>
                  </a:cubicBezTo>
                  <a:cubicBezTo>
                    <a:pt x="14" y="37"/>
                    <a:pt x="12" y="38"/>
                    <a:pt x="10" y="38"/>
                  </a:cubicBezTo>
                  <a:lnTo>
                    <a:pt x="0" y="38"/>
                  </a:lnTo>
                  <a:close/>
                  <a:moveTo>
                    <a:pt x="7" y="6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14" y="30"/>
                    <a:pt x="15" y="30"/>
                    <a:pt x="15" y="29"/>
                  </a:cubicBezTo>
                  <a:cubicBezTo>
                    <a:pt x="16" y="28"/>
                    <a:pt x="16" y="27"/>
                    <a:pt x="16" y="26"/>
                  </a:cubicBezTo>
                  <a:cubicBezTo>
                    <a:pt x="17" y="25"/>
                    <a:pt x="17" y="23"/>
                    <a:pt x="17" y="22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4"/>
                    <a:pt x="17" y="13"/>
                    <a:pt x="16" y="11"/>
                  </a:cubicBezTo>
                  <a:cubicBezTo>
                    <a:pt x="16" y="10"/>
                    <a:pt x="16" y="9"/>
                    <a:pt x="15" y="8"/>
                  </a:cubicBezTo>
                  <a:cubicBezTo>
                    <a:pt x="15" y="8"/>
                    <a:pt x="14" y="7"/>
                    <a:pt x="13" y="7"/>
                  </a:cubicBezTo>
                  <a:cubicBezTo>
                    <a:pt x="12" y="6"/>
                    <a:pt x="11" y="6"/>
                    <a:pt x="10" y="6"/>
                  </a:cubicBezTo>
                  <a:lnTo>
                    <a:pt x="7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86" name="Freeform 792"/>
            <p:cNvSpPr>
              <a:spLocks/>
            </p:cNvSpPr>
            <p:nvPr/>
          </p:nvSpPr>
          <p:spPr bwMode="auto">
            <a:xfrm>
              <a:off x="-843573" y="5808311"/>
              <a:ext cx="64764" cy="112502"/>
            </a:xfrm>
            <a:custGeom>
              <a:avLst/>
              <a:gdLst>
                <a:gd name="T0" fmla="*/ 34 w 37"/>
                <a:gd name="T1" fmla="*/ 35 h 63"/>
                <a:gd name="T2" fmla="*/ 14 w 37"/>
                <a:gd name="T3" fmla="*/ 35 h 63"/>
                <a:gd name="T4" fmla="*/ 14 w 37"/>
                <a:gd name="T5" fmla="*/ 51 h 63"/>
                <a:gd name="T6" fmla="*/ 37 w 37"/>
                <a:gd name="T7" fmla="*/ 51 h 63"/>
                <a:gd name="T8" fmla="*/ 37 w 37"/>
                <a:gd name="T9" fmla="*/ 63 h 63"/>
                <a:gd name="T10" fmla="*/ 0 w 37"/>
                <a:gd name="T11" fmla="*/ 63 h 63"/>
                <a:gd name="T12" fmla="*/ 0 w 37"/>
                <a:gd name="T13" fmla="*/ 0 h 63"/>
                <a:gd name="T14" fmla="*/ 37 w 37"/>
                <a:gd name="T15" fmla="*/ 0 h 63"/>
                <a:gd name="T16" fmla="*/ 37 w 37"/>
                <a:gd name="T17" fmla="*/ 10 h 63"/>
                <a:gd name="T18" fmla="*/ 14 w 37"/>
                <a:gd name="T19" fmla="*/ 10 h 63"/>
                <a:gd name="T20" fmla="*/ 14 w 37"/>
                <a:gd name="T21" fmla="*/ 25 h 63"/>
                <a:gd name="T22" fmla="*/ 34 w 37"/>
                <a:gd name="T23" fmla="*/ 25 h 63"/>
                <a:gd name="T24" fmla="*/ 34 w 37"/>
                <a:gd name="T25" fmla="*/ 3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63">
                  <a:moveTo>
                    <a:pt x="34" y="35"/>
                  </a:moveTo>
                  <a:lnTo>
                    <a:pt x="14" y="35"/>
                  </a:lnTo>
                  <a:lnTo>
                    <a:pt x="14" y="51"/>
                  </a:lnTo>
                  <a:lnTo>
                    <a:pt x="37" y="51"/>
                  </a:lnTo>
                  <a:lnTo>
                    <a:pt x="37" y="63"/>
                  </a:lnTo>
                  <a:lnTo>
                    <a:pt x="0" y="63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10"/>
                  </a:lnTo>
                  <a:lnTo>
                    <a:pt x="14" y="10"/>
                  </a:lnTo>
                  <a:lnTo>
                    <a:pt x="14" y="25"/>
                  </a:lnTo>
                  <a:lnTo>
                    <a:pt x="34" y="25"/>
                  </a:lnTo>
                  <a:lnTo>
                    <a:pt x="34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87" name="Freeform 793"/>
            <p:cNvSpPr>
              <a:spLocks noEditPoints="1"/>
            </p:cNvSpPr>
            <p:nvPr/>
          </p:nvSpPr>
          <p:spPr bwMode="auto">
            <a:xfrm>
              <a:off x="-766557" y="5808311"/>
              <a:ext cx="75267" cy="112502"/>
            </a:xfrm>
            <a:custGeom>
              <a:avLst/>
              <a:gdLst>
                <a:gd name="T0" fmla="*/ 12 w 26"/>
                <a:gd name="T1" fmla="*/ 24 h 38"/>
                <a:gd name="T2" fmla="*/ 8 w 26"/>
                <a:gd name="T3" fmla="*/ 24 h 38"/>
                <a:gd name="T4" fmla="*/ 8 w 26"/>
                <a:gd name="T5" fmla="*/ 38 h 38"/>
                <a:gd name="T6" fmla="*/ 0 w 26"/>
                <a:gd name="T7" fmla="*/ 38 h 38"/>
                <a:gd name="T8" fmla="*/ 0 w 26"/>
                <a:gd name="T9" fmla="*/ 0 h 38"/>
                <a:gd name="T10" fmla="*/ 12 w 26"/>
                <a:gd name="T11" fmla="*/ 0 h 38"/>
                <a:gd name="T12" fmla="*/ 18 w 26"/>
                <a:gd name="T13" fmla="*/ 0 h 38"/>
                <a:gd name="T14" fmla="*/ 21 w 26"/>
                <a:gd name="T15" fmla="*/ 3 h 38"/>
                <a:gd name="T16" fmla="*/ 24 w 26"/>
                <a:gd name="T17" fmla="*/ 6 h 38"/>
                <a:gd name="T18" fmla="*/ 25 w 26"/>
                <a:gd name="T19" fmla="*/ 11 h 38"/>
                <a:gd name="T20" fmla="*/ 24 w 26"/>
                <a:gd name="T21" fmla="*/ 15 h 38"/>
                <a:gd name="T22" fmla="*/ 23 w 26"/>
                <a:gd name="T23" fmla="*/ 18 h 38"/>
                <a:gd name="T24" fmla="*/ 21 w 26"/>
                <a:gd name="T25" fmla="*/ 20 h 38"/>
                <a:gd name="T26" fmla="*/ 19 w 26"/>
                <a:gd name="T27" fmla="*/ 22 h 38"/>
                <a:gd name="T28" fmla="*/ 26 w 26"/>
                <a:gd name="T29" fmla="*/ 37 h 38"/>
                <a:gd name="T30" fmla="*/ 26 w 26"/>
                <a:gd name="T31" fmla="*/ 38 h 38"/>
                <a:gd name="T32" fmla="*/ 17 w 26"/>
                <a:gd name="T33" fmla="*/ 38 h 38"/>
                <a:gd name="T34" fmla="*/ 12 w 26"/>
                <a:gd name="T35" fmla="*/ 24 h 38"/>
                <a:gd name="T36" fmla="*/ 8 w 26"/>
                <a:gd name="T37" fmla="*/ 17 h 38"/>
                <a:gd name="T38" fmla="*/ 12 w 26"/>
                <a:gd name="T39" fmla="*/ 17 h 38"/>
                <a:gd name="T40" fmla="*/ 16 w 26"/>
                <a:gd name="T41" fmla="*/ 16 h 38"/>
                <a:gd name="T42" fmla="*/ 17 w 26"/>
                <a:gd name="T43" fmla="*/ 12 h 38"/>
                <a:gd name="T44" fmla="*/ 17 w 26"/>
                <a:gd name="T45" fmla="*/ 9 h 38"/>
                <a:gd name="T46" fmla="*/ 16 w 26"/>
                <a:gd name="T47" fmla="*/ 8 h 38"/>
                <a:gd name="T48" fmla="*/ 14 w 26"/>
                <a:gd name="T49" fmla="*/ 7 h 38"/>
                <a:gd name="T50" fmla="*/ 12 w 26"/>
                <a:gd name="T51" fmla="*/ 6 h 38"/>
                <a:gd name="T52" fmla="*/ 8 w 26"/>
                <a:gd name="T53" fmla="*/ 6 h 38"/>
                <a:gd name="T54" fmla="*/ 8 w 26"/>
                <a:gd name="T55" fmla="*/ 1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" h="38">
                  <a:moveTo>
                    <a:pt x="12" y="24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0"/>
                    <a:pt x="18" y="0"/>
                  </a:cubicBezTo>
                  <a:cubicBezTo>
                    <a:pt x="19" y="1"/>
                    <a:pt x="20" y="2"/>
                    <a:pt x="21" y="3"/>
                  </a:cubicBezTo>
                  <a:cubicBezTo>
                    <a:pt x="22" y="4"/>
                    <a:pt x="23" y="5"/>
                    <a:pt x="24" y="6"/>
                  </a:cubicBezTo>
                  <a:cubicBezTo>
                    <a:pt x="24" y="8"/>
                    <a:pt x="25" y="9"/>
                    <a:pt x="25" y="11"/>
                  </a:cubicBezTo>
                  <a:cubicBezTo>
                    <a:pt x="25" y="13"/>
                    <a:pt x="24" y="14"/>
                    <a:pt x="24" y="15"/>
                  </a:cubicBezTo>
                  <a:cubicBezTo>
                    <a:pt x="24" y="16"/>
                    <a:pt x="24" y="17"/>
                    <a:pt x="23" y="18"/>
                  </a:cubicBezTo>
                  <a:cubicBezTo>
                    <a:pt x="23" y="19"/>
                    <a:pt x="22" y="19"/>
                    <a:pt x="21" y="20"/>
                  </a:cubicBezTo>
                  <a:cubicBezTo>
                    <a:pt x="21" y="21"/>
                    <a:pt x="20" y="21"/>
                    <a:pt x="19" y="22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17" y="38"/>
                    <a:pt x="17" y="38"/>
                    <a:pt x="17" y="38"/>
                  </a:cubicBezTo>
                  <a:lnTo>
                    <a:pt x="12" y="24"/>
                  </a:lnTo>
                  <a:close/>
                  <a:moveTo>
                    <a:pt x="8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4" y="17"/>
                    <a:pt x="15" y="17"/>
                    <a:pt x="16" y="16"/>
                  </a:cubicBezTo>
                  <a:cubicBezTo>
                    <a:pt x="16" y="15"/>
                    <a:pt x="17" y="14"/>
                    <a:pt x="17" y="12"/>
                  </a:cubicBezTo>
                  <a:cubicBezTo>
                    <a:pt x="17" y="11"/>
                    <a:pt x="17" y="10"/>
                    <a:pt x="17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4" y="6"/>
                    <a:pt x="13" y="6"/>
                    <a:pt x="12" y="6"/>
                  </a:cubicBezTo>
                  <a:cubicBezTo>
                    <a:pt x="8" y="6"/>
                    <a:pt x="8" y="6"/>
                    <a:pt x="8" y="6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88" name="Rectangle 794"/>
            <p:cNvSpPr>
              <a:spLocks noChangeArrowheads="1"/>
            </p:cNvSpPr>
            <p:nvPr/>
          </p:nvSpPr>
          <p:spPr bwMode="auto">
            <a:xfrm>
              <a:off x="-679038" y="5808311"/>
              <a:ext cx="22755" cy="1125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89" name="Freeform 795"/>
            <p:cNvSpPr>
              <a:spLocks/>
            </p:cNvSpPr>
            <p:nvPr/>
          </p:nvSpPr>
          <p:spPr bwMode="auto">
            <a:xfrm>
              <a:off x="-638780" y="5808311"/>
              <a:ext cx="78767" cy="112502"/>
            </a:xfrm>
            <a:custGeom>
              <a:avLst/>
              <a:gdLst>
                <a:gd name="T0" fmla="*/ 45 w 45"/>
                <a:gd name="T1" fmla="*/ 63 h 63"/>
                <a:gd name="T2" fmla="*/ 32 w 45"/>
                <a:gd name="T3" fmla="*/ 63 h 63"/>
                <a:gd name="T4" fmla="*/ 13 w 45"/>
                <a:gd name="T5" fmla="*/ 21 h 63"/>
                <a:gd name="T6" fmla="*/ 13 w 45"/>
                <a:gd name="T7" fmla="*/ 63 h 63"/>
                <a:gd name="T8" fmla="*/ 0 w 45"/>
                <a:gd name="T9" fmla="*/ 63 h 63"/>
                <a:gd name="T10" fmla="*/ 0 w 45"/>
                <a:gd name="T11" fmla="*/ 0 h 63"/>
                <a:gd name="T12" fmla="*/ 13 w 45"/>
                <a:gd name="T13" fmla="*/ 0 h 63"/>
                <a:gd name="T14" fmla="*/ 32 w 45"/>
                <a:gd name="T15" fmla="*/ 41 h 63"/>
                <a:gd name="T16" fmla="*/ 32 w 45"/>
                <a:gd name="T17" fmla="*/ 0 h 63"/>
                <a:gd name="T18" fmla="*/ 45 w 45"/>
                <a:gd name="T19" fmla="*/ 0 h 63"/>
                <a:gd name="T20" fmla="*/ 45 w 45"/>
                <a:gd name="T2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63">
                  <a:moveTo>
                    <a:pt x="45" y="63"/>
                  </a:moveTo>
                  <a:lnTo>
                    <a:pt x="32" y="63"/>
                  </a:lnTo>
                  <a:lnTo>
                    <a:pt x="13" y="21"/>
                  </a:lnTo>
                  <a:lnTo>
                    <a:pt x="13" y="63"/>
                  </a:lnTo>
                  <a:lnTo>
                    <a:pt x="0" y="63"/>
                  </a:lnTo>
                  <a:lnTo>
                    <a:pt x="0" y="0"/>
                  </a:lnTo>
                  <a:lnTo>
                    <a:pt x="13" y="0"/>
                  </a:lnTo>
                  <a:lnTo>
                    <a:pt x="32" y="41"/>
                  </a:lnTo>
                  <a:lnTo>
                    <a:pt x="32" y="0"/>
                  </a:lnTo>
                  <a:lnTo>
                    <a:pt x="45" y="0"/>
                  </a:lnTo>
                  <a:lnTo>
                    <a:pt x="45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990" name="Freeform 796"/>
            <p:cNvSpPr>
              <a:spLocks/>
            </p:cNvSpPr>
            <p:nvPr/>
          </p:nvSpPr>
          <p:spPr bwMode="auto">
            <a:xfrm>
              <a:off x="-546010" y="5804739"/>
              <a:ext cx="78767" cy="116073"/>
            </a:xfrm>
            <a:custGeom>
              <a:avLst/>
              <a:gdLst>
                <a:gd name="T0" fmla="*/ 27 w 27"/>
                <a:gd name="T1" fmla="*/ 34 h 39"/>
                <a:gd name="T2" fmla="*/ 25 w 27"/>
                <a:gd name="T3" fmla="*/ 36 h 39"/>
                <a:gd name="T4" fmla="*/ 23 w 27"/>
                <a:gd name="T5" fmla="*/ 37 h 39"/>
                <a:gd name="T6" fmla="*/ 19 w 27"/>
                <a:gd name="T7" fmla="*/ 39 h 39"/>
                <a:gd name="T8" fmla="*/ 14 w 27"/>
                <a:gd name="T9" fmla="*/ 39 h 39"/>
                <a:gd name="T10" fmla="*/ 9 w 27"/>
                <a:gd name="T11" fmla="*/ 38 h 39"/>
                <a:gd name="T12" fmla="*/ 4 w 27"/>
                <a:gd name="T13" fmla="*/ 35 h 39"/>
                <a:gd name="T14" fmla="*/ 1 w 27"/>
                <a:gd name="T15" fmla="*/ 30 h 39"/>
                <a:gd name="T16" fmla="*/ 0 w 27"/>
                <a:gd name="T17" fmla="*/ 23 h 39"/>
                <a:gd name="T18" fmla="*/ 0 w 27"/>
                <a:gd name="T19" fmla="*/ 17 h 39"/>
                <a:gd name="T20" fmla="*/ 1 w 27"/>
                <a:gd name="T21" fmla="*/ 9 h 39"/>
                <a:gd name="T22" fmla="*/ 4 w 27"/>
                <a:gd name="T23" fmla="*/ 4 h 39"/>
                <a:gd name="T24" fmla="*/ 8 w 27"/>
                <a:gd name="T25" fmla="*/ 1 h 39"/>
                <a:gd name="T26" fmla="*/ 14 w 27"/>
                <a:gd name="T27" fmla="*/ 0 h 39"/>
                <a:gd name="T28" fmla="*/ 19 w 27"/>
                <a:gd name="T29" fmla="*/ 1 h 39"/>
                <a:gd name="T30" fmla="*/ 23 w 27"/>
                <a:gd name="T31" fmla="*/ 3 h 39"/>
                <a:gd name="T32" fmla="*/ 26 w 27"/>
                <a:gd name="T33" fmla="*/ 7 h 39"/>
                <a:gd name="T34" fmla="*/ 27 w 27"/>
                <a:gd name="T35" fmla="*/ 13 h 39"/>
                <a:gd name="T36" fmla="*/ 19 w 27"/>
                <a:gd name="T37" fmla="*/ 13 h 39"/>
                <a:gd name="T38" fmla="*/ 19 w 27"/>
                <a:gd name="T39" fmla="*/ 10 h 39"/>
                <a:gd name="T40" fmla="*/ 18 w 27"/>
                <a:gd name="T41" fmla="*/ 8 h 39"/>
                <a:gd name="T42" fmla="*/ 16 w 27"/>
                <a:gd name="T43" fmla="*/ 7 h 39"/>
                <a:gd name="T44" fmla="*/ 14 w 27"/>
                <a:gd name="T45" fmla="*/ 7 h 39"/>
                <a:gd name="T46" fmla="*/ 11 w 27"/>
                <a:gd name="T47" fmla="*/ 7 h 39"/>
                <a:gd name="T48" fmla="*/ 10 w 27"/>
                <a:gd name="T49" fmla="*/ 9 h 39"/>
                <a:gd name="T50" fmla="*/ 9 w 27"/>
                <a:gd name="T51" fmla="*/ 12 h 39"/>
                <a:gd name="T52" fmla="*/ 8 w 27"/>
                <a:gd name="T53" fmla="*/ 16 h 39"/>
                <a:gd name="T54" fmla="*/ 8 w 27"/>
                <a:gd name="T55" fmla="*/ 23 h 39"/>
                <a:gd name="T56" fmla="*/ 9 w 27"/>
                <a:gd name="T57" fmla="*/ 28 h 39"/>
                <a:gd name="T58" fmla="*/ 10 w 27"/>
                <a:gd name="T59" fmla="*/ 31 h 39"/>
                <a:gd name="T60" fmla="*/ 12 w 27"/>
                <a:gd name="T61" fmla="*/ 32 h 39"/>
                <a:gd name="T62" fmla="*/ 15 w 27"/>
                <a:gd name="T63" fmla="*/ 33 h 39"/>
                <a:gd name="T64" fmla="*/ 17 w 27"/>
                <a:gd name="T65" fmla="*/ 33 h 39"/>
                <a:gd name="T66" fmla="*/ 18 w 27"/>
                <a:gd name="T67" fmla="*/ 32 h 39"/>
                <a:gd name="T68" fmla="*/ 19 w 27"/>
                <a:gd name="T69" fmla="*/ 32 h 39"/>
                <a:gd name="T70" fmla="*/ 19 w 27"/>
                <a:gd name="T71" fmla="*/ 32 h 39"/>
                <a:gd name="T72" fmla="*/ 19 w 27"/>
                <a:gd name="T73" fmla="*/ 25 h 39"/>
                <a:gd name="T74" fmla="*/ 14 w 27"/>
                <a:gd name="T75" fmla="*/ 25 h 39"/>
                <a:gd name="T76" fmla="*/ 14 w 27"/>
                <a:gd name="T77" fmla="*/ 19 h 39"/>
                <a:gd name="T78" fmla="*/ 27 w 27"/>
                <a:gd name="T79" fmla="*/ 19 h 39"/>
                <a:gd name="T80" fmla="*/ 27 w 27"/>
                <a:gd name="T81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" h="39">
                  <a:moveTo>
                    <a:pt x="27" y="34"/>
                  </a:moveTo>
                  <a:cubicBezTo>
                    <a:pt x="26" y="35"/>
                    <a:pt x="26" y="35"/>
                    <a:pt x="25" y="36"/>
                  </a:cubicBezTo>
                  <a:cubicBezTo>
                    <a:pt x="25" y="36"/>
                    <a:pt x="24" y="37"/>
                    <a:pt x="23" y="37"/>
                  </a:cubicBezTo>
                  <a:cubicBezTo>
                    <a:pt x="22" y="38"/>
                    <a:pt x="20" y="38"/>
                    <a:pt x="19" y="39"/>
                  </a:cubicBezTo>
                  <a:cubicBezTo>
                    <a:pt x="18" y="39"/>
                    <a:pt x="16" y="39"/>
                    <a:pt x="14" y="39"/>
                  </a:cubicBezTo>
                  <a:cubicBezTo>
                    <a:pt x="12" y="39"/>
                    <a:pt x="10" y="39"/>
                    <a:pt x="9" y="38"/>
                  </a:cubicBezTo>
                  <a:cubicBezTo>
                    <a:pt x="7" y="38"/>
                    <a:pt x="5" y="37"/>
                    <a:pt x="4" y="35"/>
                  </a:cubicBezTo>
                  <a:cubicBezTo>
                    <a:pt x="3" y="34"/>
                    <a:pt x="2" y="32"/>
                    <a:pt x="1" y="30"/>
                  </a:cubicBezTo>
                  <a:cubicBezTo>
                    <a:pt x="1" y="28"/>
                    <a:pt x="0" y="26"/>
                    <a:pt x="0" y="2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4"/>
                    <a:pt x="1" y="11"/>
                    <a:pt x="1" y="9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3"/>
                    <a:pt x="7" y="2"/>
                    <a:pt x="8" y="1"/>
                  </a:cubicBezTo>
                  <a:cubicBezTo>
                    <a:pt x="10" y="1"/>
                    <a:pt x="12" y="0"/>
                    <a:pt x="14" y="0"/>
                  </a:cubicBezTo>
                  <a:cubicBezTo>
                    <a:pt x="16" y="0"/>
                    <a:pt x="18" y="0"/>
                    <a:pt x="19" y="1"/>
                  </a:cubicBezTo>
                  <a:cubicBezTo>
                    <a:pt x="21" y="2"/>
                    <a:pt x="22" y="2"/>
                    <a:pt x="23" y="3"/>
                  </a:cubicBezTo>
                  <a:cubicBezTo>
                    <a:pt x="24" y="4"/>
                    <a:pt x="25" y="6"/>
                    <a:pt x="26" y="7"/>
                  </a:cubicBezTo>
                  <a:cubicBezTo>
                    <a:pt x="26" y="9"/>
                    <a:pt x="27" y="11"/>
                    <a:pt x="27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2"/>
                    <a:pt x="19" y="11"/>
                    <a:pt x="19" y="10"/>
                  </a:cubicBezTo>
                  <a:cubicBezTo>
                    <a:pt x="19" y="9"/>
                    <a:pt x="18" y="8"/>
                    <a:pt x="18" y="8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6" y="7"/>
                    <a:pt x="15" y="7"/>
                    <a:pt x="14" y="7"/>
                  </a:cubicBezTo>
                  <a:cubicBezTo>
                    <a:pt x="13" y="7"/>
                    <a:pt x="12" y="7"/>
                    <a:pt x="11" y="7"/>
                  </a:cubicBezTo>
                  <a:cubicBezTo>
                    <a:pt x="11" y="7"/>
                    <a:pt x="10" y="8"/>
                    <a:pt x="10" y="9"/>
                  </a:cubicBezTo>
                  <a:cubicBezTo>
                    <a:pt x="9" y="10"/>
                    <a:pt x="9" y="11"/>
                    <a:pt x="9" y="12"/>
                  </a:cubicBezTo>
                  <a:cubicBezTo>
                    <a:pt x="8" y="13"/>
                    <a:pt x="8" y="15"/>
                    <a:pt x="8" y="16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9" y="30"/>
                    <a:pt x="10" y="31"/>
                  </a:cubicBezTo>
                  <a:cubicBezTo>
                    <a:pt x="10" y="31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7" y="33"/>
                    <a:pt x="17" y="32"/>
                    <a:pt x="18" y="32"/>
                  </a:cubicBezTo>
                  <a:cubicBezTo>
                    <a:pt x="18" y="32"/>
                    <a:pt x="18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27" y="19"/>
                    <a:pt x="27" y="19"/>
                    <a:pt x="27" y="19"/>
                  </a:cubicBezTo>
                  <a:lnTo>
                    <a:pt x="27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pic>
        <p:nvPicPr>
          <p:cNvPr id="17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34919"/>
            <a:ext cx="3397350" cy="72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76200" y="1371600"/>
            <a:ext cx="3858692" cy="263968"/>
            <a:chOff x="328273" y="1800551"/>
            <a:chExt cx="3227931" cy="242861"/>
          </a:xfrm>
        </p:grpSpPr>
        <p:pic>
          <p:nvPicPr>
            <p:cNvPr id="174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/>
          </p:blipFill>
          <p:spPr bwMode="auto">
            <a:xfrm>
              <a:off x="328273" y="1835797"/>
              <a:ext cx="2287548" cy="2076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8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1" r="61129" b="-1"/>
            <a:stretch/>
          </p:blipFill>
          <p:spPr bwMode="auto">
            <a:xfrm>
              <a:off x="2667000" y="1800551"/>
              <a:ext cx="889204" cy="2076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1" name="Rectangle 8418"/>
          <p:cNvSpPr>
            <a:spLocks noChangeArrowheads="1"/>
          </p:cNvSpPr>
          <p:nvPr/>
        </p:nvSpPr>
        <p:spPr bwMode="auto">
          <a:xfrm>
            <a:off x="-2715600" y="4338497"/>
            <a:ext cx="4392000" cy="36000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pic>
        <p:nvPicPr>
          <p:cNvPr id="18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76200" y="3855999"/>
            <a:ext cx="3231594" cy="224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152400" y="1823167"/>
            <a:ext cx="3678237" cy="1230312"/>
            <a:chOff x="205" y="1385"/>
            <a:chExt cx="2317" cy="775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5" y="1385"/>
              <a:ext cx="2317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202" y="1419"/>
              <a:ext cx="25" cy="28"/>
            </a:xfrm>
            <a:custGeom>
              <a:avLst/>
              <a:gdLst>
                <a:gd name="T0" fmla="*/ 0 w 9"/>
                <a:gd name="T1" fmla="*/ 4 h 10"/>
                <a:gd name="T2" fmla="*/ 1 w 9"/>
                <a:gd name="T3" fmla="*/ 3 h 10"/>
                <a:gd name="T4" fmla="*/ 2 w 9"/>
                <a:gd name="T5" fmla="*/ 1 h 10"/>
                <a:gd name="T6" fmla="*/ 3 w 9"/>
                <a:gd name="T7" fmla="*/ 0 h 10"/>
                <a:gd name="T8" fmla="*/ 5 w 9"/>
                <a:gd name="T9" fmla="*/ 0 h 10"/>
                <a:gd name="T10" fmla="*/ 7 w 9"/>
                <a:gd name="T11" fmla="*/ 0 h 10"/>
                <a:gd name="T12" fmla="*/ 8 w 9"/>
                <a:gd name="T13" fmla="*/ 1 h 10"/>
                <a:gd name="T14" fmla="*/ 9 w 9"/>
                <a:gd name="T15" fmla="*/ 3 h 10"/>
                <a:gd name="T16" fmla="*/ 9 w 9"/>
                <a:gd name="T17" fmla="*/ 4 h 10"/>
                <a:gd name="T18" fmla="*/ 9 w 9"/>
                <a:gd name="T19" fmla="*/ 6 h 10"/>
                <a:gd name="T20" fmla="*/ 9 w 9"/>
                <a:gd name="T21" fmla="*/ 8 h 10"/>
                <a:gd name="T22" fmla="*/ 8 w 9"/>
                <a:gd name="T23" fmla="*/ 9 h 10"/>
                <a:gd name="T24" fmla="*/ 7 w 9"/>
                <a:gd name="T25" fmla="*/ 10 h 10"/>
                <a:gd name="T26" fmla="*/ 5 w 9"/>
                <a:gd name="T27" fmla="*/ 10 h 10"/>
                <a:gd name="T28" fmla="*/ 3 w 9"/>
                <a:gd name="T29" fmla="*/ 10 h 10"/>
                <a:gd name="T30" fmla="*/ 2 w 9"/>
                <a:gd name="T31" fmla="*/ 9 h 10"/>
                <a:gd name="T32" fmla="*/ 1 w 9"/>
                <a:gd name="T33" fmla="*/ 8 h 10"/>
                <a:gd name="T34" fmla="*/ 0 w 9"/>
                <a:gd name="T35" fmla="*/ 6 h 10"/>
                <a:gd name="T36" fmla="*/ 0 w 9"/>
                <a:gd name="T3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0">
                  <a:moveTo>
                    <a:pt x="0" y="4"/>
                  </a:moveTo>
                  <a:cubicBezTo>
                    <a:pt x="0" y="4"/>
                    <a:pt x="1" y="3"/>
                    <a:pt x="1" y="3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2" y="1"/>
                    <a:pt x="2" y="1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7" y="1"/>
                    <a:pt x="8" y="1"/>
                    <a:pt x="8" y="1"/>
                  </a:cubicBezTo>
                  <a:cubicBezTo>
                    <a:pt x="8" y="2"/>
                    <a:pt x="9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7"/>
                    <a:pt x="9" y="7"/>
                    <a:pt x="9" y="8"/>
                  </a:cubicBezTo>
                  <a:cubicBezTo>
                    <a:pt x="9" y="8"/>
                    <a:pt x="8" y="9"/>
                    <a:pt x="8" y="9"/>
                  </a:cubicBezTo>
                  <a:cubicBezTo>
                    <a:pt x="8" y="9"/>
                    <a:pt x="7" y="10"/>
                    <a:pt x="7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4" y="10"/>
                    <a:pt x="4" y="10"/>
                    <a:pt x="3" y="10"/>
                  </a:cubicBezTo>
                  <a:cubicBezTo>
                    <a:pt x="2" y="10"/>
                    <a:pt x="2" y="9"/>
                    <a:pt x="2" y="9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7"/>
                    <a:pt x="0" y="7"/>
                    <a:pt x="0" y="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275" y="1385"/>
              <a:ext cx="62" cy="98"/>
            </a:xfrm>
            <a:custGeom>
              <a:avLst/>
              <a:gdLst>
                <a:gd name="T0" fmla="*/ 22 w 22"/>
                <a:gd name="T1" fmla="*/ 24 h 35"/>
                <a:gd name="T2" fmla="*/ 19 w 22"/>
                <a:gd name="T3" fmla="*/ 33 h 35"/>
                <a:gd name="T4" fmla="*/ 11 w 22"/>
                <a:gd name="T5" fmla="*/ 35 h 35"/>
                <a:gd name="T6" fmla="*/ 7 w 22"/>
                <a:gd name="T7" fmla="*/ 34 h 35"/>
                <a:gd name="T8" fmla="*/ 3 w 22"/>
                <a:gd name="T9" fmla="*/ 31 h 35"/>
                <a:gd name="T10" fmla="*/ 1 w 22"/>
                <a:gd name="T11" fmla="*/ 27 h 35"/>
                <a:gd name="T12" fmla="*/ 0 w 22"/>
                <a:gd name="T13" fmla="*/ 21 h 35"/>
                <a:gd name="T14" fmla="*/ 0 w 22"/>
                <a:gd name="T15" fmla="*/ 14 h 35"/>
                <a:gd name="T16" fmla="*/ 1 w 22"/>
                <a:gd name="T17" fmla="*/ 8 h 35"/>
                <a:gd name="T18" fmla="*/ 3 w 22"/>
                <a:gd name="T19" fmla="*/ 4 h 35"/>
                <a:gd name="T20" fmla="*/ 7 w 22"/>
                <a:gd name="T21" fmla="*/ 1 h 35"/>
                <a:gd name="T22" fmla="*/ 11 w 22"/>
                <a:gd name="T23" fmla="*/ 0 h 35"/>
                <a:gd name="T24" fmla="*/ 16 w 22"/>
                <a:gd name="T25" fmla="*/ 1 h 35"/>
                <a:gd name="T26" fmla="*/ 19 w 22"/>
                <a:gd name="T27" fmla="*/ 3 h 35"/>
                <a:gd name="T28" fmla="*/ 21 w 22"/>
                <a:gd name="T29" fmla="*/ 6 h 35"/>
                <a:gd name="T30" fmla="*/ 22 w 22"/>
                <a:gd name="T31" fmla="*/ 11 h 35"/>
                <a:gd name="T32" fmla="*/ 19 w 22"/>
                <a:gd name="T33" fmla="*/ 11 h 35"/>
                <a:gd name="T34" fmla="*/ 18 w 22"/>
                <a:gd name="T35" fmla="*/ 7 h 35"/>
                <a:gd name="T36" fmla="*/ 17 w 22"/>
                <a:gd name="T37" fmla="*/ 5 h 35"/>
                <a:gd name="T38" fmla="*/ 15 w 22"/>
                <a:gd name="T39" fmla="*/ 3 h 35"/>
                <a:gd name="T40" fmla="*/ 11 w 22"/>
                <a:gd name="T41" fmla="*/ 3 h 35"/>
                <a:gd name="T42" fmla="*/ 8 w 22"/>
                <a:gd name="T43" fmla="*/ 3 h 35"/>
                <a:gd name="T44" fmla="*/ 5 w 22"/>
                <a:gd name="T45" fmla="*/ 6 h 35"/>
                <a:gd name="T46" fmla="*/ 4 w 22"/>
                <a:gd name="T47" fmla="*/ 9 h 35"/>
                <a:gd name="T48" fmla="*/ 3 w 22"/>
                <a:gd name="T49" fmla="*/ 14 h 35"/>
                <a:gd name="T50" fmla="*/ 3 w 22"/>
                <a:gd name="T51" fmla="*/ 21 h 35"/>
                <a:gd name="T52" fmla="*/ 4 w 22"/>
                <a:gd name="T53" fmla="*/ 26 h 35"/>
                <a:gd name="T54" fmla="*/ 5 w 22"/>
                <a:gd name="T55" fmla="*/ 30 h 35"/>
                <a:gd name="T56" fmla="*/ 8 w 22"/>
                <a:gd name="T57" fmla="*/ 32 h 35"/>
                <a:gd name="T58" fmla="*/ 11 w 22"/>
                <a:gd name="T59" fmla="*/ 33 h 35"/>
                <a:gd name="T60" fmla="*/ 14 w 22"/>
                <a:gd name="T61" fmla="*/ 32 h 35"/>
                <a:gd name="T62" fmla="*/ 17 w 22"/>
                <a:gd name="T63" fmla="*/ 31 h 35"/>
                <a:gd name="T64" fmla="*/ 18 w 22"/>
                <a:gd name="T65" fmla="*/ 28 h 35"/>
                <a:gd name="T66" fmla="*/ 19 w 22"/>
                <a:gd name="T67" fmla="*/ 24 h 35"/>
                <a:gd name="T68" fmla="*/ 22 w 22"/>
                <a:gd name="T69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35">
                  <a:moveTo>
                    <a:pt x="22" y="24"/>
                  </a:moveTo>
                  <a:cubicBezTo>
                    <a:pt x="22" y="28"/>
                    <a:pt x="21" y="31"/>
                    <a:pt x="19" y="33"/>
                  </a:cubicBezTo>
                  <a:cubicBezTo>
                    <a:pt x="17" y="34"/>
                    <a:pt x="14" y="35"/>
                    <a:pt x="11" y="35"/>
                  </a:cubicBezTo>
                  <a:cubicBezTo>
                    <a:pt x="10" y="35"/>
                    <a:pt x="8" y="35"/>
                    <a:pt x="7" y="34"/>
                  </a:cubicBezTo>
                  <a:cubicBezTo>
                    <a:pt x="5" y="34"/>
                    <a:pt x="4" y="33"/>
                    <a:pt x="3" y="31"/>
                  </a:cubicBezTo>
                  <a:cubicBezTo>
                    <a:pt x="2" y="30"/>
                    <a:pt x="2" y="29"/>
                    <a:pt x="1" y="27"/>
                  </a:cubicBezTo>
                  <a:cubicBezTo>
                    <a:pt x="1" y="25"/>
                    <a:pt x="0" y="23"/>
                    <a:pt x="0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2"/>
                    <a:pt x="1" y="10"/>
                    <a:pt x="1" y="8"/>
                  </a:cubicBezTo>
                  <a:cubicBezTo>
                    <a:pt x="2" y="6"/>
                    <a:pt x="2" y="5"/>
                    <a:pt x="3" y="4"/>
                  </a:cubicBezTo>
                  <a:cubicBezTo>
                    <a:pt x="4" y="3"/>
                    <a:pt x="5" y="2"/>
                    <a:pt x="7" y="1"/>
                  </a:cubicBezTo>
                  <a:cubicBezTo>
                    <a:pt x="8" y="0"/>
                    <a:pt x="10" y="0"/>
                    <a:pt x="11" y="0"/>
                  </a:cubicBezTo>
                  <a:cubicBezTo>
                    <a:pt x="13" y="0"/>
                    <a:pt x="14" y="0"/>
                    <a:pt x="16" y="1"/>
                  </a:cubicBezTo>
                  <a:cubicBezTo>
                    <a:pt x="17" y="1"/>
                    <a:pt x="18" y="2"/>
                    <a:pt x="19" y="3"/>
                  </a:cubicBezTo>
                  <a:cubicBezTo>
                    <a:pt x="20" y="4"/>
                    <a:pt x="20" y="5"/>
                    <a:pt x="21" y="6"/>
                  </a:cubicBezTo>
                  <a:cubicBezTo>
                    <a:pt x="21" y="8"/>
                    <a:pt x="22" y="9"/>
                    <a:pt x="22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0"/>
                    <a:pt x="19" y="8"/>
                    <a:pt x="18" y="7"/>
                  </a:cubicBezTo>
                  <a:cubicBezTo>
                    <a:pt x="18" y="6"/>
                    <a:pt x="17" y="5"/>
                    <a:pt x="17" y="5"/>
                  </a:cubicBezTo>
                  <a:cubicBezTo>
                    <a:pt x="16" y="4"/>
                    <a:pt x="15" y="3"/>
                    <a:pt x="15" y="3"/>
                  </a:cubicBezTo>
                  <a:cubicBezTo>
                    <a:pt x="14" y="3"/>
                    <a:pt x="13" y="3"/>
                    <a:pt x="11" y="3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5" y="7"/>
                    <a:pt x="4" y="8"/>
                    <a:pt x="4" y="9"/>
                  </a:cubicBezTo>
                  <a:cubicBezTo>
                    <a:pt x="3" y="11"/>
                    <a:pt x="3" y="12"/>
                    <a:pt x="3" y="14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3"/>
                    <a:pt x="3" y="25"/>
                    <a:pt x="4" y="26"/>
                  </a:cubicBezTo>
                  <a:cubicBezTo>
                    <a:pt x="4" y="27"/>
                    <a:pt x="5" y="29"/>
                    <a:pt x="5" y="30"/>
                  </a:cubicBezTo>
                  <a:cubicBezTo>
                    <a:pt x="6" y="31"/>
                    <a:pt x="7" y="31"/>
                    <a:pt x="8" y="32"/>
                  </a:cubicBezTo>
                  <a:cubicBezTo>
                    <a:pt x="9" y="32"/>
                    <a:pt x="10" y="33"/>
                    <a:pt x="11" y="33"/>
                  </a:cubicBezTo>
                  <a:cubicBezTo>
                    <a:pt x="12" y="33"/>
                    <a:pt x="14" y="33"/>
                    <a:pt x="14" y="32"/>
                  </a:cubicBezTo>
                  <a:cubicBezTo>
                    <a:pt x="15" y="32"/>
                    <a:pt x="16" y="32"/>
                    <a:pt x="17" y="31"/>
                  </a:cubicBezTo>
                  <a:cubicBezTo>
                    <a:pt x="17" y="30"/>
                    <a:pt x="18" y="29"/>
                    <a:pt x="18" y="28"/>
                  </a:cubicBezTo>
                  <a:cubicBezTo>
                    <a:pt x="19" y="27"/>
                    <a:pt x="19" y="26"/>
                    <a:pt x="19" y="24"/>
                  </a:cubicBezTo>
                  <a:lnTo>
                    <a:pt x="2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345" y="1410"/>
              <a:ext cx="51" cy="101"/>
            </a:xfrm>
            <a:custGeom>
              <a:avLst/>
              <a:gdLst>
                <a:gd name="T0" fmla="*/ 10 w 18"/>
                <a:gd name="T1" fmla="*/ 21 h 36"/>
                <a:gd name="T2" fmla="*/ 16 w 18"/>
                <a:gd name="T3" fmla="*/ 0 h 36"/>
                <a:gd name="T4" fmla="*/ 18 w 18"/>
                <a:gd name="T5" fmla="*/ 0 h 36"/>
                <a:gd name="T6" fmla="*/ 10 w 18"/>
                <a:gd name="T7" fmla="*/ 30 h 36"/>
                <a:gd name="T8" fmla="*/ 9 w 18"/>
                <a:gd name="T9" fmla="*/ 32 h 36"/>
                <a:gd name="T10" fmla="*/ 8 w 18"/>
                <a:gd name="T11" fmla="*/ 34 h 36"/>
                <a:gd name="T12" fmla="*/ 6 w 18"/>
                <a:gd name="T13" fmla="*/ 35 h 36"/>
                <a:gd name="T14" fmla="*/ 4 w 18"/>
                <a:gd name="T15" fmla="*/ 36 h 36"/>
                <a:gd name="T16" fmla="*/ 3 w 18"/>
                <a:gd name="T17" fmla="*/ 36 h 36"/>
                <a:gd name="T18" fmla="*/ 3 w 18"/>
                <a:gd name="T19" fmla="*/ 36 h 36"/>
                <a:gd name="T20" fmla="*/ 2 w 18"/>
                <a:gd name="T21" fmla="*/ 36 h 36"/>
                <a:gd name="T22" fmla="*/ 2 w 18"/>
                <a:gd name="T23" fmla="*/ 36 h 36"/>
                <a:gd name="T24" fmla="*/ 2 w 18"/>
                <a:gd name="T25" fmla="*/ 33 h 36"/>
                <a:gd name="T26" fmla="*/ 2 w 18"/>
                <a:gd name="T27" fmla="*/ 33 h 36"/>
                <a:gd name="T28" fmla="*/ 3 w 18"/>
                <a:gd name="T29" fmla="*/ 33 h 36"/>
                <a:gd name="T30" fmla="*/ 4 w 18"/>
                <a:gd name="T31" fmla="*/ 33 h 36"/>
                <a:gd name="T32" fmla="*/ 6 w 18"/>
                <a:gd name="T33" fmla="*/ 32 h 36"/>
                <a:gd name="T34" fmla="*/ 7 w 18"/>
                <a:gd name="T35" fmla="*/ 31 h 36"/>
                <a:gd name="T36" fmla="*/ 7 w 18"/>
                <a:gd name="T37" fmla="*/ 29 h 36"/>
                <a:gd name="T38" fmla="*/ 8 w 18"/>
                <a:gd name="T39" fmla="*/ 26 h 36"/>
                <a:gd name="T40" fmla="*/ 0 w 18"/>
                <a:gd name="T41" fmla="*/ 0 h 36"/>
                <a:gd name="T42" fmla="*/ 3 w 18"/>
                <a:gd name="T43" fmla="*/ 0 h 36"/>
                <a:gd name="T44" fmla="*/ 10 w 18"/>
                <a:gd name="T45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" h="36">
                  <a:moveTo>
                    <a:pt x="10" y="21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1"/>
                    <a:pt x="9" y="32"/>
                  </a:cubicBezTo>
                  <a:cubicBezTo>
                    <a:pt x="9" y="32"/>
                    <a:pt x="8" y="33"/>
                    <a:pt x="8" y="34"/>
                  </a:cubicBezTo>
                  <a:cubicBezTo>
                    <a:pt x="7" y="34"/>
                    <a:pt x="7" y="35"/>
                    <a:pt x="6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4" y="33"/>
                    <a:pt x="4" y="33"/>
                  </a:cubicBezTo>
                  <a:cubicBezTo>
                    <a:pt x="5" y="33"/>
                    <a:pt x="5" y="33"/>
                    <a:pt x="6" y="32"/>
                  </a:cubicBezTo>
                  <a:cubicBezTo>
                    <a:pt x="6" y="32"/>
                    <a:pt x="6" y="31"/>
                    <a:pt x="7" y="31"/>
                  </a:cubicBezTo>
                  <a:cubicBezTo>
                    <a:pt x="7" y="30"/>
                    <a:pt x="7" y="30"/>
                    <a:pt x="7" y="29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10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8"/>
            <p:cNvSpPr>
              <a:spLocks noEditPoints="1"/>
            </p:cNvSpPr>
            <p:nvPr/>
          </p:nvSpPr>
          <p:spPr bwMode="auto">
            <a:xfrm>
              <a:off x="410" y="1382"/>
              <a:ext cx="48" cy="101"/>
            </a:xfrm>
            <a:custGeom>
              <a:avLst/>
              <a:gdLst>
                <a:gd name="T0" fmla="*/ 17 w 17"/>
                <a:gd name="T1" fmla="*/ 24 h 36"/>
                <a:gd name="T2" fmla="*/ 17 w 17"/>
                <a:gd name="T3" fmla="*/ 30 h 36"/>
                <a:gd name="T4" fmla="*/ 15 w 17"/>
                <a:gd name="T5" fmla="*/ 33 h 36"/>
                <a:gd name="T6" fmla="*/ 13 w 17"/>
                <a:gd name="T7" fmla="*/ 35 h 36"/>
                <a:gd name="T8" fmla="*/ 9 w 17"/>
                <a:gd name="T9" fmla="*/ 36 h 36"/>
                <a:gd name="T10" fmla="*/ 5 w 17"/>
                <a:gd name="T11" fmla="*/ 35 h 36"/>
                <a:gd name="T12" fmla="*/ 3 w 17"/>
                <a:gd name="T13" fmla="*/ 32 h 36"/>
                <a:gd name="T14" fmla="*/ 2 w 17"/>
                <a:gd name="T15" fmla="*/ 36 h 36"/>
                <a:gd name="T16" fmla="*/ 0 w 17"/>
                <a:gd name="T17" fmla="*/ 36 h 36"/>
                <a:gd name="T18" fmla="*/ 0 w 17"/>
                <a:gd name="T19" fmla="*/ 0 h 36"/>
                <a:gd name="T20" fmla="*/ 3 w 17"/>
                <a:gd name="T21" fmla="*/ 0 h 36"/>
                <a:gd name="T22" fmla="*/ 3 w 17"/>
                <a:gd name="T23" fmla="*/ 14 h 36"/>
                <a:gd name="T24" fmla="*/ 5 w 17"/>
                <a:gd name="T25" fmla="*/ 11 h 36"/>
                <a:gd name="T26" fmla="*/ 9 w 17"/>
                <a:gd name="T27" fmla="*/ 10 h 36"/>
                <a:gd name="T28" fmla="*/ 13 w 17"/>
                <a:gd name="T29" fmla="*/ 11 h 36"/>
                <a:gd name="T30" fmla="*/ 15 w 17"/>
                <a:gd name="T31" fmla="*/ 13 h 36"/>
                <a:gd name="T32" fmla="*/ 17 w 17"/>
                <a:gd name="T33" fmla="*/ 16 h 36"/>
                <a:gd name="T34" fmla="*/ 17 w 17"/>
                <a:gd name="T35" fmla="*/ 22 h 36"/>
                <a:gd name="T36" fmla="*/ 17 w 17"/>
                <a:gd name="T37" fmla="*/ 24 h 36"/>
                <a:gd name="T38" fmla="*/ 15 w 17"/>
                <a:gd name="T39" fmla="*/ 22 h 36"/>
                <a:gd name="T40" fmla="*/ 13 w 17"/>
                <a:gd name="T41" fmla="*/ 15 h 36"/>
                <a:gd name="T42" fmla="*/ 9 w 17"/>
                <a:gd name="T43" fmla="*/ 12 h 36"/>
                <a:gd name="T44" fmla="*/ 6 w 17"/>
                <a:gd name="T45" fmla="*/ 13 h 36"/>
                <a:gd name="T46" fmla="*/ 5 w 17"/>
                <a:gd name="T47" fmla="*/ 14 h 36"/>
                <a:gd name="T48" fmla="*/ 3 w 17"/>
                <a:gd name="T49" fmla="*/ 15 h 36"/>
                <a:gd name="T50" fmla="*/ 3 w 17"/>
                <a:gd name="T51" fmla="*/ 17 h 36"/>
                <a:gd name="T52" fmla="*/ 3 w 17"/>
                <a:gd name="T53" fmla="*/ 30 h 36"/>
                <a:gd name="T54" fmla="*/ 3 w 17"/>
                <a:gd name="T55" fmla="*/ 31 h 36"/>
                <a:gd name="T56" fmla="*/ 5 w 17"/>
                <a:gd name="T57" fmla="*/ 33 h 36"/>
                <a:gd name="T58" fmla="*/ 6 w 17"/>
                <a:gd name="T59" fmla="*/ 33 h 36"/>
                <a:gd name="T60" fmla="*/ 9 w 17"/>
                <a:gd name="T61" fmla="*/ 34 h 36"/>
                <a:gd name="T62" fmla="*/ 13 w 17"/>
                <a:gd name="T63" fmla="*/ 31 h 36"/>
                <a:gd name="T64" fmla="*/ 15 w 17"/>
                <a:gd name="T65" fmla="*/ 24 h 36"/>
                <a:gd name="T66" fmla="*/ 15 w 17"/>
                <a:gd name="T67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36">
                  <a:moveTo>
                    <a:pt x="17" y="24"/>
                  </a:moveTo>
                  <a:cubicBezTo>
                    <a:pt x="17" y="26"/>
                    <a:pt x="17" y="28"/>
                    <a:pt x="17" y="30"/>
                  </a:cubicBezTo>
                  <a:cubicBezTo>
                    <a:pt x="16" y="31"/>
                    <a:pt x="16" y="32"/>
                    <a:pt x="15" y="33"/>
                  </a:cubicBezTo>
                  <a:cubicBezTo>
                    <a:pt x="14" y="34"/>
                    <a:pt x="14" y="35"/>
                    <a:pt x="13" y="35"/>
                  </a:cubicBezTo>
                  <a:cubicBezTo>
                    <a:pt x="12" y="36"/>
                    <a:pt x="10" y="36"/>
                    <a:pt x="9" y="36"/>
                  </a:cubicBezTo>
                  <a:cubicBezTo>
                    <a:pt x="8" y="36"/>
                    <a:pt x="6" y="36"/>
                    <a:pt x="5" y="35"/>
                  </a:cubicBezTo>
                  <a:cubicBezTo>
                    <a:pt x="4" y="34"/>
                    <a:pt x="3" y="34"/>
                    <a:pt x="3" y="32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4" y="12"/>
                    <a:pt x="5" y="11"/>
                  </a:cubicBezTo>
                  <a:cubicBezTo>
                    <a:pt x="6" y="10"/>
                    <a:pt x="8" y="10"/>
                    <a:pt x="9" y="10"/>
                  </a:cubicBezTo>
                  <a:cubicBezTo>
                    <a:pt x="10" y="10"/>
                    <a:pt x="12" y="10"/>
                    <a:pt x="13" y="11"/>
                  </a:cubicBezTo>
                  <a:cubicBezTo>
                    <a:pt x="14" y="11"/>
                    <a:pt x="14" y="12"/>
                    <a:pt x="15" y="13"/>
                  </a:cubicBezTo>
                  <a:cubicBezTo>
                    <a:pt x="16" y="14"/>
                    <a:pt x="16" y="15"/>
                    <a:pt x="17" y="16"/>
                  </a:cubicBezTo>
                  <a:cubicBezTo>
                    <a:pt x="17" y="18"/>
                    <a:pt x="17" y="20"/>
                    <a:pt x="17" y="22"/>
                  </a:cubicBezTo>
                  <a:lnTo>
                    <a:pt x="17" y="24"/>
                  </a:lnTo>
                  <a:close/>
                  <a:moveTo>
                    <a:pt x="15" y="22"/>
                  </a:moveTo>
                  <a:cubicBezTo>
                    <a:pt x="15" y="19"/>
                    <a:pt x="14" y="16"/>
                    <a:pt x="13" y="15"/>
                  </a:cubicBezTo>
                  <a:cubicBezTo>
                    <a:pt x="12" y="13"/>
                    <a:pt x="11" y="12"/>
                    <a:pt x="9" y="12"/>
                  </a:cubicBezTo>
                  <a:cubicBezTo>
                    <a:pt x="8" y="12"/>
                    <a:pt x="7" y="13"/>
                    <a:pt x="6" y="13"/>
                  </a:cubicBezTo>
                  <a:cubicBezTo>
                    <a:pt x="6" y="13"/>
                    <a:pt x="5" y="13"/>
                    <a:pt x="5" y="14"/>
                  </a:cubicBezTo>
                  <a:cubicBezTo>
                    <a:pt x="4" y="14"/>
                    <a:pt x="4" y="15"/>
                    <a:pt x="3" y="15"/>
                  </a:cubicBezTo>
                  <a:cubicBezTo>
                    <a:pt x="3" y="16"/>
                    <a:pt x="3" y="16"/>
                    <a:pt x="3" y="17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1"/>
                    <a:pt x="3" y="31"/>
                  </a:cubicBezTo>
                  <a:cubicBezTo>
                    <a:pt x="4" y="32"/>
                    <a:pt x="4" y="32"/>
                    <a:pt x="5" y="33"/>
                  </a:cubicBezTo>
                  <a:cubicBezTo>
                    <a:pt x="5" y="33"/>
                    <a:pt x="6" y="33"/>
                    <a:pt x="6" y="33"/>
                  </a:cubicBezTo>
                  <a:cubicBezTo>
                    <a:pt x="7" y="34"/>
                    <a:pt x="8" y="34"/>
                    <a:pt x="9" y="34"/>
                  </a:cubicBezTo>
                  <a:cubicBezTo>
                    <a:pt x="11" y="34"/>
                    <a:pt x="12" y="33"/>
                    <a:pt x="13" y="31"/>
                  </a:cubicBezTo>
                  <a:cubicBezTo>
                    <a:pt x="14" y="30"/>
                    <a:pt x="15" y="27"/>
                    <a:pt x="15" y="24"/>
                  </a:cubicBezTo>
                  <a:lnTo>
                    <a:pt x="15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472" y="1410"/>
              <a:ext cx="50" cy="73"/>
            </a:xfrm>
            <a:custGeom>
              <a:avLst/>
              <a:gdLst>
                <a:gd name="T0" fmla="*/ 10 w 18"/>
                <a:gd name="T1" fmla="*/ 26 h 26"/>
                <a:gd name="T2" fmla="*/ 6 w 18"/>
                <a:gd name="T3" fmla="*/ 25 h 26"/>
                <a:gd name="T4" fmla="*/ 3 w 18"/>
                <a:gd name="T5" fmla="*/ 23 h 26"/>
                <a:gd name="T6" fmla="*/ 1 w 18"/>
                <a:gd name="T7" fmla="*/ 20 h 26"/>
                <a:gd name="T8" fmla="*/ 0 w 18"/>
                <a:gd name="T9" fmla="*/ 15 h 26"/>
                <a:gd name="T10" fmla="*/ 0 w 18"/>
                <a:gd name="T11" fmla="*/ 12 h 26"/>
                <a:gd name="T12" fmla="*/ 1 w 18"/>
                <a:gd name="T13" fmla="*/ 6 h 26"/>
                <a:gd name="T14" fmla="*/ 3 w 18"/>
                <a:gd name="T15" fmla="*/ 3 h 26"/>
                <a:gd name="T16" fmla="*/ 6 w 18"/>
                <a:gd name="T17" fmla="*/ 1 h 26"/>
                <a:gd name="T18" fmla="*/ 9 w 18"/>
                <a:gd name="T19" fmla="*/ 0 h 26"/>
                <a:gd name="T20" fmla="*/ 16 w 18"/>
                <a:gd name="T21" fmla="*/ 3 h 26"/>
                <a:gd name="T22" fmla="*/ 18 w 18"/>
                <a:gd name="T23" fmla="*/ 11 h 26"/>
                <a:gd name="T24" fmla="*/ 18 w 18"/>
                <a:gd name="T25" fmla="*/ 13 h 26"/>
                <a:gd name="T26" fmla="*/ 3 w 18"/>
                <a:gd name="T27" fmla="*/ 13 h 26"/>
                <a:gd name="T28" fmla="*/ 3 w 18"/>
                <a:gd name="T29" fmla="*/ 15 h 26"/>
                <a:gd name="T30" fmla="*/ 3 w 18"/>
                <a:gd name="T31" fmla="*/ 19 h 26"/>
                <a:gd name="T32" fmla="*/ 5 w 18"/>
                <a:gd name="T33" fmla="*/ 22 h 26"/>
                <a:gd name="T34" fmla="*/ 7 w 18"/>
                <a:gd name="T35" fmla="*/ 23 h 26"/>
                <a:gd name="T36" fmla="*/ 10 w 18"/>
                <a:gd name="T37" fmla="*/ 24 h 26"/>
                <a:gd name="T38" fmla="*/ 13 w 18"/>
                <a:gd name="T39" fmla="*/ 23 h 26"/>
                <a:gd name="T40" fmla="*/ 16 w 18"/>
                <a:gd name="T41" fmla="*/ 21 h 26"/>
                <a:gd name="T42" fmla="*/ 17 w 18"/>
                <a:gd name="T43" fmla="*/ 23 h 26"/>
                <a:gd name="T44" fmla="*/ 16 w 18"/>
                <a:gd name="T45" fmla="*/ 24 h 26"/>
                <a:gd name="T46" fmla="*/ 14 w 18"/>
                <a:gd name="T47" fmla="*/ 25 h 26"/>
                <a:gd name="T48" fmla="*/ 12 w 18"/>
                <a:gd name="T49" fmla="*/ 26 h 26"/>
                <a:gd name="T50" fmla="*/ 10 w 18"/>
                <a:gd name="T51" fmla="*/ 26 h 26"/>
                <a:gd name="T52" fmla="*/ 9 w 18"/>
                <a:gd name="T53" fmla="*/ 2 h 26"/>
                <a:gd name="T54" fmla="*/ 7 w 18"/>
                <a:gd name="T55" fmla="*/ 3 h 26"/>
                <a:gd name="T56" fmla="*/ 5 w 18"/>
                <a:gd name="T57" fmla="*/ 4 h 26"/>
                <a:gd name="T58" fmla="*/ 3 w 18"/>
                <a:gd name="T59" fmla="*/ 7 h 26"/>
                <a:gd name="T60" fmla="*/ 3 w 18"/>
                <a:gd name="T61" fmla="*/ 11 h 26"/>
                <a:gd name="T62" fmla="*/ 15 w 18"/>
                <a:gd name="T63" fmla="*/ 11 h 26"/>
                <a:gd name="T64" fmla="*/ 15 w 18"/>
                <a:gd name="T65" fmla="*/ 10 h 26"/>
                <a:gd name="T66" fmla="*/ 15 w 18"/>
                <a:gd name="T67" fmla="*/ 7 h 26"/>
                <a:gd name="T68" fmla="*/ 14 w 18"/>
                <a:gd name="T69" fmla="*/ 4 h 26"/>
                <a:gd name="T70" fmla="*/ 12 w 18"/>
                <a:gd name="T71" fmla="*/ 3 h 26"/>
                <a:gd name="T72" fmla="*/ 9 w 18"/>
                <a:gd name="T73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" h="26">
                  <a:moveTo>
                    <a:pt x="10" y="26"/>
                  </a:moveTo>
                  <a:cubicBezTo>
                    <a:pt x="8" y="26"/>
                    <a:pt x="7" y="26"/>
                    <a:pt x="6" y="25"/>
                  </a:cubicBezTo>
                  <a:cubicBezTo>
                    <a:pt x="5" y="25"/>
                    <a:pt x="4" y="24"/>
                    <a:pt x="3" y="23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0" y="18"/>
                    <a:pt x="0" y="17"/>
                    <a:pt x="0" y="1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0"/>
                    <a:pt x="0" y="8"/>
                    <a:pt x="1" y="6"/>
                  </a:cubicBezTo>
                  <a:cubicBezTo>
                    <a:pt x="1" y="5"/>
                    <a:pt x="2" y="4"/>
                    <a:pt x="3" y="3"/>
                  </a:cubicBezTo>
                  <a:cubicBezTo>
                    <a:pt x="4" y="2"/>
                    <a:pt x="5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2" y="0"/>
                    <a:pt x="14" y="1"/>
                    <a:pt x="16" y="3"/>
                  </a:cubicBezTo>
                  <a:cubicBezTo>
                    <a:pt x="17" y="4"/>
                    <a:pt x="18" y="7"/>
                    <a:pt x="18" y="1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4" y="20"/>
                    <a:pt x="4" y="21"/>
                    <a:pt x="5" y="22"/>
                  </a:cubicBezTo>
                  <a:cubicBezTo>
                    <a:pt x="5" y="22"/>
                    <a:pt x="6" y="23"/>
                    <a:pt x="7" y="23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1" y="24"/>
                    <a:pt x="12" y="24"/>
                    <a:pt x="13" y="23"/>
                  </a:cubicBezTo>
                  <a:cubicBezTo>
                    <a:pt x="14" y="23"/>
                    <a:pt x="15" y="22"/>
                    <a:pt x="16" y="21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4"/>
                    <a:pt x="16" y="24"/>
                  </a:cubicBezTo>
                  <a:cubicBezTo>
                    <a:pt x="16" y="25"/>
                    <a:pt x="15" y="25"/>
                    <a:pt x="14" y="25"/>
                  </a:cubicBezTo>
                  <a:cubicBezTo>
                    <a:pt x="14" y="25"/>
                    <a:pt x="13" y="26"/>
                    <a:pt x="12" y="26"/>
                  </a:cubicBezTo>
                  <a:cubicBezTo>
                    <a:pt x="12" y="26"/>
                    <a:pt x="11" y="26"/>
                    <a:pt x="10" y="26"/>
                  </a:cubicBezTo>
                  <a:close/>
                  <a:moveTo>
                    <a:pt x="9" y="2"/>
                  </a:moveTo>
                  <a:cubicBezTo>
                    <a:pt x="8" y="2"/>
                    <a:pt x="7" y="2"/>
                    <a:pt x="7" y="3"/>
                  </a:cubicBezTo>
                  <a:cubicBezTo>
                    <a:pt x="6" y="3"/>
                    <a:pt x="5" y="4"/>
                    <a:pt x="5" y="4"/>
                  </a:cubicBezTo>
                  <a:cubicBezTo>
                    <a:pt x="4" y="5"/>
                    <a:pt x="4" y="6"/>
                    <a:pt x="3" y="7"/>
                  </a:cubicBezTo>
                  <a:cubicBezTo>
                    <a:pt x="3" y="8"/>
                    <a:pt x="3" y="9"/>
                    <a:pt x="3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5" y="8"/>
                    <a:pt x="15" y="7"/>
                  </a:cubicBezTo>
                  <a:cubicBezTo>
                    <a:pt x="14" y="6"/>
                    <a:pt x="14" y="5"/>
                    <a:pt x="14" y="4"/>
                  </a:cubicBezTo>
                  <a:cubicBezTo>
                    <a:pt x="13" y="4"/>
                    <a:pt x="13" y="3"/>
                    <a:pt x="12" y="3"/>
                  </a:cubicBezTo>
                  <a:cubicBezTo>
                    <a:pt x="11" y="3"/>
                    <a:pt x="10" y="2"/>
                    <a:pt x="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536" y="1410"/>
              <a:ext cx="28" cy="73"/>
            </a:xfrm>
            <a:custGeom>
              <a:avLst/>
              <a:gdLst>
                <a:gd name="T0" fmla="*/ 10 w 10"/>
                <a:gd name="T1" fmla="*/ 3 h 26"/>
                <a:gd name="T2" fmla="*/ 9 w 10"/>
                <a:gd name="T3" fmla="*/ 3 h 26"/>
                <a:gd name="T4" fmla="*/ 9 w 10"/>
                <a:gd name="T5" fmla="*/ 3 h 26"/>
                <a:gd name="T6" fmla="*/ 7 w 10"/>
                <a:gd name="T7" fmla="*/ 3 h 26"/>
                <a:gd name="T8" fmla="*/ 5 w 10"/>
                <a:gd name="T9" fmla="*/ 4 h 26"/>
                <a:gd name="T10" fmla="*/ 4 w 10"/>
                <a:gd name="T11" fmla="*/ 6 h 26"/>
                <a:gd name="T12" fmla="*/ 3 w 10"/>
                <a:gd name="T13" fmla="*/ 8 h 26"/>
                <a:gd name="T14" fmla="*/ 3 w 10"/>
                <a:gd name="T15" fmla="*/ 26 h 26"/>
                <a:gd name="T16" fmla="*/ 0 w 10"/>
                <a:gd name="T17" fmla="*/ 26 h 26"/>
                <a:gd name="T18" fmla="*/ 0 w 10"/>
                <a:gd name="T19" fmla="*/ 0 h 26"/>
                <a:gd name="T20" fmla="*/ 3 w 10"/>
                <a:gd name="T21" fmla="*/ 0 h 26"/>
                <a:gd name="T22" fmla="*/ 3 w 10"/>
                <a:gd name="T23" fmla="*/ 4 h 26"/>
                <a:gd name="T24" fmla="*/ 5 w 10"/>
                <a:gd name="T25" fmla="*/ 1 h 26"/>
                <a:gd name="T26" fmla="*/ 9 w 10"/>
                <a:gd name="T27" fmla="*/ 0 h 26"/>
                <a:gd name="T28" fmla="*/ 10 w 10"/>
                <a:gd name="T29" fmla="*/ 0 h 26"/>
                <a:gd name="T30" fmla="*/ 10 w 10"/>
                <a:gd name="T31" fmla="*/ 0 h 26"/>
                <a:gd name="T32" fmla="*/ 10 w 10"/>
                <a:gd name="T3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6">
                  <a:moveTo>
                    <a:pt x="10" y="3"/>
                  </a:moveTo>
                  <a:cubicBezTo>
                    <a:pt x="10" y="3"/>
                    <a:pt x="10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6" y="3"/>
                    <a:pt x="5" y="4"/>
                    <a:pt x="5" y="4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4" y="2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573" y="1410"/>
              <a:ext cx="50" cy="73"/>
            </a:xfrm>
            <a:custGeom>
              <a:avLst/>
              <a:gdLst>
                <a:gd name="T0" fmla="*/ 9 w 18"/>
                <a:gd name="T1" fmla="*/ 24 h 26"/>
                <a:gd name="T2" fmla="*/ 11 w 18"/>
                <a:gd name="T3" fmla="*/ 23 h 26"/>
                <a:gd name="T4" fmla="*/ 13 w 18"/>
                <a:gd name="T5" fmla="*/ 23 h 26"/>
                <a:gd name="T6" fmla="*/ 15 w 18"/>
                <a:gd name="T7" fmla="*/ 21 h 26"/>
                <a:gd name="T8" fmla="*/ 15 w 18"/>
                <a:gd name="T9" fmla="*/ 18 h 26"/>
                <a:gd name="T10" fmla="*/ 18 w 18"/>
                <a:gd name="T11" fmla="*/ 18 h 26"/>
                <a:gd name="T12" fmla="*/ 17 w 18"/>
                <a:gd name="T13" fmla="*/ 21 h 26"/>
                <a:gd name="T14" fmla="*/ 15 w 18"/>
                <a:gd name="T15" fmla="*/ 24 h 26"/>
                <a:gd name="T16" fmla="*/ 12 w 18"/>
                <a:gd name="T17" fmla="*/ 26 h 26"/>
                <a:gd name="T18" fmla="*/ 9 w 18"/>
                <a:gd name="T19" fmla="*/ 26 h 26"/>
                <a:gd name="T20" fmla="*/ 2 w 18"/>
                <a:gd name="T21" fmla="*/ 23 h 26"/>
                <a:gd name="T22" fmla="*/ 0 w 18"/>
                <a:gd name="T23" fmla="*/ 14 h 26"/>
                <a:gd name="T24" fmla="*/ 0 w 18"/>
                <a:gd name="T25" fmla="*/ 12 h 26"/>
                <a:gd name="T26" fmla="*/ 2 w 18"/>
                <a:gd name="T27" fmla="*/ 3 h 26"/>
                <a:gd name="T28" fmla="*/ 9 w 18"/>
                <a:gd name="T29" fmla="*/ 0 h 26"/>
                <a:gd name="T30" fmla="*/ 13 w 18"/>
                <a:gd name="T31" fmla="*/ 0 h 26"/>
                <a:gd name="T32" fmla="*/ 15 w 18"/>
                <a:gd name="T33" fmla="*/ 2 h 26"/>
                <a:gd name="T34" fmla="*/ 17 w 18"/>
                <a:gd name="T35" fmla="*/ 5 h 26"/>
                <a:gd name="T36" fmla="*/ 18 w 18"/>
                <a:gd name="T37" fmla="*/ 9 h 26"/>
                <a:gd name="T38" fmla="*/ 15 w 18"/>
                <a:gd name="T39" fmla="*/ 9 h 26"/>
                <a:gd name="T40" fmla="*/ 15 w 18"/>
                <a:gd name="T41" fmla="*/ 6 h 26"/>
                <a:gd name="T42" fmla="*/ 13 w 18"/>
                <a:gd name="T43" fmla="*/ 4 h 26"/>
                <a:gd name="T44" fmla="*/ 12 w 18"/>
                <a:gd name="T45" fmla="*/ 3 h 26"/>
                <a:gd name="T46" fmla="*/ 9 w 18"/>
                <a:gd name="T47" fmla="*/ 2 h 26"/>
                <a:gd name="T48" fmla="*/ 6 w 18"/>
                <a:gd name="T49" fmla="*/ 3 h 26"/>
                <a:gd name="T50" fmla="*/ 4 w 18"/>
                <a:gd name="T51" fmla="*/ 5 h 26"/>
                <a:gd name="T52" fmla="*/ 3 w 18"/>
                <a:gd name="T53" fmla="*/ 8 h 26"/>
                <a:gd name="T54" fmla="*/ 3 w 18"/>
                <a:gd name="T55" fmla="*/ 12 h 26"/>
                <a:gd name="T56" fmla="*/ 3 w 18"/>
                <a:gd name="T57" fmla="*/ 14 h 26"/>
                <a:gd name="T58" fmla="*/ 3 w 18"/>
                <a:gd name="T59" fmla="*/ 18 h 26"/>
                <a:gd name="T60" fmla="*/ 4 w 18"/>
                <a:gd name="T61" fmla="*/ 21 h 26"/>
                <a:gd name="T62" fmla="*/ 6 w 18"/>
                <a:gd name="T63" fmla="*/ 23 h 26"/>
                <a:gd name="T64" fmla="*/ 9 w 18"/>
                <a:gd name="T65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26">
                  <a:moveTo>
                    <a:pt x="9" y="24"/>
                  </a:moveTo>
                  <a:cubicBezTo>
                    <a:pt x="10" y="24"/>
                    <a:pt x="11" y="24"/>
                    <a:pt x="11" y="23"/>
                  </a:cubicBezTo>
                  <a:cubicBezTo>
                    <a:pt x="12" y="23"/>
                    <a:pt x="13" y="23"/>
                    <a:pt x="13" y="23"/>
                  </a:cubicBezTo>
                  <a:cubicBezTo>
                    <a:pt x="14" y="22"/>
                    <a:pt x="14" y="21"/>
                    <a:pt x="15" y="21"/>
                  </a:cubicBezTo>
                  <a:cubicBezTo>
                    <a:pt x="15" y="20"/>
                    <a:pt x="15" y="19"/>
                    <a:pt x="15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9"/>
                    <a:pt x="17" y="20"/>
                    <a:pt x="17" y="21"/>
                  </a:cubicBezTo>
                  <a:cubicBezTo>
                    <a:pt x="16" y="23"/>
                    <a:pt x="16" y="23"/>
                    <a:pt x="15" y="24"/>
                  </a:cubicBezTo>
                  <a:cubicBezTo>
                    <a:pt x="14" y="25"/>
                    <a:pt x="13" y="25"/>
                    <a:pt x="12" y="26"/>
                  </a:cubicBezTo>
                  <a:cubicBezTo>
                    <a:pt x="12" y="26"/>
                    <a:pt x="10" y="26"/>
                    <a:pt x="9" y="26"/>
                  </a:cubicBezTo>
                  <a:cubicBezTo>
                    <a:pt x="6" y="26"/>
                    <a:pt x="4" y="25"/>
                    <a:pt x="2" y="23"/>
                  </a:cubicBezTo>
                  <a:cubicBezTo>
                    <a:pt x="1" y="21"/>
                    <a:pt x="0" y="18"/>
                    <a:pt x="0" y="1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8"/>
                    <a:pt x="1" y="5"/>
                    <a:pt x="2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1"/>
                    <a:pt x="14" y="1"/>
                    <a:pt x="15" y="2"/>
                  </a:cubicBezTo>
                  <a:cubicBezTo>
                    <a:pt x="16" y="3"/>
                    <a:pt x="16" y="4"/>
                    <a:pt x="17" y="5"/>
                  </a:cubicBezTo>
                  <a:cubicBezTo>
                    <a:pt x="17" y="6"/>
                    <a:pt x="18" y="7"/>
                    <a:pt x="18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4" y="5"/>
                    <a:pt x="14" y="4"/>
                    <a:pt x="13" y="4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1" y="2"/>
                    <a:pt x="10" y="2"/>
                    <a:pt x="9" y="2"/>
                  </a:cubicBezTo>
                  <a:cubicBezTo>
                    <a:pt x="8" y="2"/>
                    <a:pt x="7" y="3"/>
                    <a:pt x="6" y="3"/>
                  </a:cubicBezTo>
                  <a:cubicBezTo>
                    <a:pt x="5" y="3"/>
                    <a:pt x="5" y="4"/>
                    <a:pt x="4" y="5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3" y="9"/>
                    <a:pt x="3" y="10"/>
                    <a:pt x="3" y="12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6"/>
                    <a:pt x="3" y="17"/>
                    <a:pt x="3" y="18"/>
                  </a:cubicBezTo>
                  <a:cubicBezTo>
                    <a:pt x="3" y="20"/>
                    <a:pt x="4" y="21"/>
                    <a:pt x="4" y="21"/>
                  </a:cubicBezTo>
                  <a:cubicBezTo>
                    <a:pt x="5" y="22"/>
                    <a:pt x="5" y="23"/>
                    <a:pt x="6" y="23"/>
                  </a:cubicBezTo>
                  <a:cubicBezTo>
                    <a:pt x="7" y="24"/>
                    <a:pt x="8" y="24"/>
                    <a:pt x="9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638" y="1410"/>
              <a:ext cx="28" cy="73"/>
            </a:xfrm>
            <a:custGeom>
              <a:avLst/>
              <a:gdLst>
                <a:gd name="T0" fmla="*/ 10 w 10"/>
                <a:gd name="T1" fmla="*/ 3 h 26"/>
                <a:gd name="T2" fmla="*/ 9 w 10"/>
                <a:gd name="T3" fmla="*/ 3 h 26"/>
                <a:gd name="T4" fmla="*/ 8 w 10"/>
                <a:gd name="T5" fmla="*/ 3 h 26"/>
                <a:gd name="T6" fmla="*/ 6 w 10"/>
                <a:gd name="T7" fmla="*/ 3 h 26"/>
                <a:gd name="T8" fmla="*/ 5 w 10"/>
                <a:gd name="T9" fmla="*/ 4 h 26"/>
                <a:gd name="T10" fmla="*/ 4 w 10"/>
                <a:gd name="T11" fmla="*/ 6 h 26"/>
                <a:gd name="T12" fmla="*/ 3 w 10"/>
                <a:gd name="T13" fmla="*/ 8 h 26"/>
                <a:gd name="T14" fmla="*/ 3 w 10"/>
                <a:gd name="T15" fmla="*/ 26 h 26"/>
                <a:gd name="T16" fmla="*/ 0 w 10"/>
                <a:gd name="T17" fmla="*/ 26 h 26"/>
                <a:gd name="T18" fmla="*/ 0 w 10"/>
                <a:gd name="T19" fmla="*/ 0 h 26"/>
                <a:gd name="T20" fmla="*/ 3 w 10"/>
                <a:gd name="T21" fmla="*/ 0 h 26"/>
                <a:gd name="T22" fmla="*/ 3 w 10"/>
                <a:gd name="T23" fmla="*/ 4 h 26"/>
                <a:gd name="T24" fmla="*/ 5 w 10"/>
                <a:gd name="T25" fmla="*/ 1 h 26"/>
                <a:gd name="T26" fmla="*/ 9 w 10"/>
                <a:gd name="T27" fmla="*/ 0 h 26"/>
                <a:gd name="T28" fmla="*/ 9 w 10"/>
                <a:gd name="T29" fmla="*/ 0 h 26"/>
                <a:gd name="T30" fmla="*/ 10 w 10"/>
                <a:gd name="T31" fmla="*/ 0 h 26"/>
                <a:gd name="T32" fmla="*/ 10 w 10"/>
                <a:gd name="T3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6">
                  <a:moveTo>
                    <a:pt x="10" y="3"/>
                  </a:moveTo>
                  <a:cubicBezTo>
                    <a:pt x="10" y="3"/>
                    <a:pt x="10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6" y="3"/>
                    <a:pt x="5" y="4"/>
                    <a:pt x="5" y="4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4" y="2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3"/>
            <p:cNvSpPr>
              <a:spLocks noEditPoints="1"/>
            </p:cNvSpPr>
            <p:nvPr/>
          </p:nvSpPr>
          <p:spPr bwMode="auto">
            <a:xfrm>
              <a:off x="680" y="1385"/>
              <a:ext cx="8" cy="98"/>
            </a:xfrm>
            <a:custGeom>
              <a:avLst/>
              <a:gdLst>
                <a:gd name="T0" fmla="*/ 0 w 3"/>
                <a:gd name="T1" fmla="*/ 2 h 35"/>
                <a:gd name="T2" fmla="*/ 0 w 3"/>
                <a:gd name="T3" fmla="*/ 1 h 35"/>
                <a:gd name="T4" fmla="*/ 1 w 3"/>
                <a:gd name="T5" fmla="*/ 0 h 35"/>
                <a:gd name="T6" fmla="*/ 3 w 3"/>
                <a:gd name="T7" fmla="*/ 1 h 35"/>
                <a:gd name="T8" fmla="*/ 3 w 3"/>
                <a:gd name="T9" fmla="*/ 2 h 35"/>
                <a:gd name="T10" fmla="*/ 3 w 3"/>
                <a:gd name="T11" fmla="*/ 3 h 35"/>
                <a:gd name="T12" fmla="*/ 1 w 3"/>
                <a:gd name="T13" fmla="*/ 4 h 35"/>
                <a:gd name="T14" fmla="*/ 0 w 3"/>
                <a:gd name="T15" fmla="*/ 3 h 35"/>
                <a:gd name="T16" fmla="*/ 0 w 3"/>
                <a:gd name="T17" fmla="*/ 2 h 35"/>
                <a:gd name="T18" fmla="*/ 3 w 3"/>
                <a:gd name="T19" fmla="*/ 35 h 35"/>
                <a:gd name="T20" fmla="*/ 0 w 3"/>
                <a:gd name="T21" fmla="*/ 35 h 35"/>
                <a:gd name="T22" fmla="*/ 0 w 3"/>
                <a:gd name="T23" fmla="*/ 9 h 35"/>
                <a:gd name="T24" fmla="*/ 3 w 3"/>
                <a:gd name="T25" fmla="*/ 9 h 35"/>
                <a:gd name="T26" fmla="*/ 3 w 3"/>
                <a:gd name="T2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35">
                  <a:moveTo>
                    <a:pt x="0" y="2"/>
                  </a:move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lose/>
                  <a:moveTo>
                    <a:pt x="3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9"/>
                    <a:pt x="3" y="9"/>
                    <a:pt x="3" y="9"/>
                  </a:cubicBezTo>
                  <a:lnTo>
                    <a:pt x="3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4"/>
            <p:cNvSpPr>
              <a:spLocks/>
            </p:cNvSpPr>
            <p:nvPr/>
          </p:nvSpPr>
          <p:spPr bwMode="auto">
            <a:xfrm>
              <a:off x="708" y="1410"/>
              <a:ext cx="84" cy="73"/>
            </a:xfrm>
            <a:custGeom>
              <a:avLst/>
              <a:gdLst>
                <a:gd name="T0" fmla="*/ 2 w 30"/>
                <a:gd name="T1" fmla="*/ 0 h 26"/>
                <a:gd name="T2" fmla="*/ 2 w 30"/>
                <a:gd name="T3" fmla="*/ 4 h 26"/>
                <a:gd name="T4" fmla="*/ 5 w 30"/>
                <a:gd name="T5" fmla="*/ 1 h 26"/>
                <a:gd name="T6" fmla="*/ 9 w 30"/>
                <a:gd name="T7" fmla="*/ 0 h 26"/>
                <a:gd name="T8" fmla="*/ 13 w 30"/>
                <a:gd name="T9" fmla="*/ 1 h 26"/>
                <a:gd name="T10" fmla="*/ 15 w 30"/>
                <a:gd name="T11" fmla="*/ 5 h 26"/>
                <a:gd name="T12" fmla="*/ 17 w 30"/>
                <a:gd name="T13" fmla="*/ 3 h 26"/>
                <a:gd name="T14" fmla="*/ 18 w 30"/>
                <a:gd name="T15" fmla="*/ 1 h 26"/>
                <a:gd name="T16" fmla="*/ 20 w 30"/>
                <a:gd name="T17" fmla="*/ 0 h 26"/>
                <a:gd name="T18" fmla="*/ 23 w 30"/>
                <a:gd name="T19" fmla="*/ 0 h 26"/>
                <a:gd name="T20" fmla="*/ 25 w 30"/>
                <a:gd name="T21" fmla="*/ 0 h 26"/>
                <a:gd name="T22" fmla="*/ 28 w 30"/>
                <a:gd name="T23" fmla="*/ 2 h 26"/>
                <a:gd name="T24" fmla="*/ 29 w 30"/>
                <a:gd name="T25" fmla="*/ 5 h 26"/>
                <a:gd name="T26" fmla="*/ 30 w 30"/>
                <a:gd name="T27" fmla="*/ 9 h 26"/>
                <a:gd name="T28" fmla="*/ 30 w 30"/>
                <a:gd name="T29" fmla="*/ 26 h 26"/>
                <a:gd name="T30" fmla="*/ 27 w 30"/>
                <a:gd name="T31" fmla="*/ 26 h 26"/>
                <a:gd name="T32" fmla="*/ 27 w 30"/>
                <a:gd name="T33" fmla="*/ 9 h 26"/>
                <a:gd name="T34" fmla="*/ 27 w 30"/>
                <a:gd name="T35" fmla="*/ 6 h 26"/>
                <a:gd name="T36" fmla="*/ 26 w 30"/>
                <a:gd name="T37" fmla="*/ 4 h 26"/>
                <a:gd name="T38" fmla="*/ 24 w 30"/>
                <a:gd name="T39" fmla="*/ 3 h 26"/>
                <a:gd name="T40" fmla="*/ 22 w 30"/>
                <a:gd name="T41" fmla="*/ 2 h 26"/>
                <a:gd name="T42" fmla="*/ 19 w 30"/>
                <a:gd name="T43" fmla="*/ 3 h 26"/>
                <a:gd name="T44" fmla="*/ 18 w 30"/>
                <a:gd name="T45" fmla="*/ 5 h 26"/>
                <a:gd name="T46" fmla="*/ 16 w 30"/>
                <a:gd name="T47" fmla="*/ 7 h 26"/>
                <a:gd name="T48" fmla="*/ 16 w 30"/>
                <a:gd name="T49" fmla="*/ 9 h 26"/>
                <a:gd name="T50" fmla="*/ 16 w 30"/>
                <a:gd name="T51" fmla="*/ 26 h 26"/>
                <a:gd name="T52" fmla="*/ 13 w 30"/>
                <a:gd name="T53" fmla="*/ 26 h 26"/>
                <a:gd name="T54" fmla="*/ 13 w 30"/>
                <a:gd name="T55" fmla="*/ 9 h 26"/>
                <a:gd name="T56" fmla="*/ 13 w 30"/>
                <a:gd name="T57" fmla="*/ 6 h 26"/>
                <a:gd name="T58" fmla="*/ 12 w 30"/>
                <a:gd name="T59" fmla="*/ 4 h 26"/>
                <a:gd name="T60" fmla="*/ 10 w 30"/>
                <a:gd name="T61" fmla="*/ 3 h 26"/>
                <a:gd name="T62" fmla="*/ 8 w 30"/>
                <a:gd name="T63" fmla="*/ 2 h 26"/>
                <a:gd name="T64" fmla="*/ 6 w 30"/>
                <a:gd name="T65" fmla="*/ 3 h 26"/>
                <a:gd name="T66" fmla="*/ 4 w 30"/>
                <a:gd name="T67" fmla="*/ 4 h 26"/>
                <a:gd name="T68" fmla="*/ 3 w 30"/>
                <a:gd name="T69" fmla="*/ 6 h 26"/>
                <a:gd name="T70" fmla="*/ 2 w 30"/>
                <a:gd name="T71" fmla="*/ 8 h 26"/>
                <a:gd name="T72" fmla="*/ 2 w 30"/>
                <a:gd name="T73" fmla="*/ 26 h 26"/>
                <a:gd name="T74" fmla="*/ 0 w 30"/>
                <a:gd name="T75" fmla="*/ 26 h 26"/>
                <a:gd name="T76" fmla="*/ 0 w 30"/>
                <a:gd name="T77" fmla="*/ 0 h 26"/>
                <a:gd name="T78" fmla="*/ 2 w 30"/>
                <a:gd name="T7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0" h="26">
                  <a:moveTo>
                    <a:pt x="2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4" y="2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4" y="2"/>
                    <a:pt x="15" y="3"/>
                    <a:pt x="15" y="5"/>
                  </a:cubicBezTo>
                  <a:cubicBezTo>
                    <a:pt x="16" y="4"/>
                    <a:pt x="16" y="3"/>
                    <a:pt x="17" y="3"/>
                  </a:cubicBezTo>
                  <a:cubicBezTo>
                    <a:pt x="17" y="2"/>
                    <a:pt x="18" y="2"/>
                    <a:pt x="18" y="1"/>
                  </a:cubicBezTo>
                  <a:cubicBezTo>
                    <a:pt x="19" y="1"/>
                    <a:pt x="19" y="0"/>
                    <a:pt x="20" y="0"/>
                  </a:cubicBezTo>
                  <a:cubicBezTo>
                    <a:pt x="21" y="0"/>
                    <a:pt x="22" y="0"/>
                    <a:pt x="23" y="0"/>
                  </a:cubicBezTo>
                  <a:cubicBezTo>
                    <a:pt x="24" y="0"/>
                    <a:pt x="25" y="0"/>
                    <a:pt x="25" y="0"/>
                  </a:cubicBezTo>
                  <a:cubicBezTo>
                    <a:pt x="26" y="1"/>
                    <a:pt x="27" y="1"/>
                    <a:pt x="28" y="2"/>
                  </a:cubicBezTo>
                  <a:cubicBezTo>
                    <a:pt x="28" y="3"/>
                    <a:pt x="29" y="4"/>
                    <a:pt x="29" y="5"/>
                  </a:cubicBezTo>
                  <a:cubicBezTo>
                    <a:pt x="29" y="6"/>
                    <a:pt x="30" y="8"/>
                    <a:pt x="30" y="9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8"/>
                    <a:pt x="27" y="7"/>
                    <a:pt x="27" y="6"/>
                  </a:cubicBezTo>
                  <a:cubicBezTo>
                    <a:pt x="26" y="5"/>
                    <a:pt x="26" y="4"/>
                    <a:pt x="26" y="4"/>
                  </a:cubicBezTo>
                  <a:cubicBezTo>
                    <a:pt x="25" y="3"/>
                    <a:pt x="25" y="3"/>
                    <a:pt x="24" y="3"/>
                  </a:cubicBezTo>
                  <a:cubicBezTo>
                    <a:pt x="23" y="2"/>
                    <a:pt x="23" y="2"/>
                    <a:pt x="22" y="2"/>
                  </a:cubicBezTo>
                  <a:cubicBezTo>
                    <a:pt x="21" y="2"/>
                    <a:pt x="20" y="3"/>
                    <a:pt x="19" y="3"/>
                  </a:cubicBezTo>
                  <a:cubicBezTo>
                    <a:pt x="19" y="3"/>
                    <a:pt x="18" y="4"/>
                    <a:pt x="18" y="5"/>
                  </a:cubicBezTo>
                  <a:cubicBezTo>
                    <a:pt x="17" y="5"/>
                    <a:pt x="17" y="6"/>
                    <a:pt x="16" y="7"/>
                  </a:cubicBezTo>
                  <a:cubicBezTo>
                    <a:pt x="16" y="7"/>
                    <a:pt x="16" y="8"/>
                    <a:pt x="16" y="9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7"/>
                    <a:pt x="13" y="6"/>
                  </a:cubicBezTo>
                  <a:cubicBezTo>
                    <a:pt x="13" y="5"/>
                    <a:pt x="12" y="4"/>
                    <a:pt x="12" y="4"/>
                  </a:cubicBezTo>
                  <a:cubicBezTo>
                    <a:pt x="11" y="3"/>
                    <a:pt x="11" y="3"/>
                    <a:pt x="10" y="3"/>
                  </a:cubicBezTo>
                  <a:cubicBezTo>
                    <a:pt x="10" y="2"/>
                    <a:pt x="9" y="2"/>
                    <a:pt x="8" y="2"/>
                  </a:cubicBezTo>
                  <a:cubicBezTo>
                    <a:pt x="7" y="2"/>
                    <a:pt x="7" y="3"/>
                    <a:pt x="6" y="3"/>
                  </a:cubicBezTo>
                  <a:cubicBezTo>
                    <a:pt x="5" y="3"/>
                    <a:pt x="5" y="4"/>
                    <a:pt x="4" y="4"/>
                  </a:cubicBezTo>
                  <a:cubicBezTo>
                    <a:pt x="4" y="5"/>
                    <a:pt x="3" y="5"/>
                    <a:pt x="3" y="6"/>
                  </a:cubicBezTo>
                  <a:cubicBezTo>
                    <a:pt x="3" y="7"/>
                    <a:pt x="2" y="7"/>
                    <a:pt x="2" y="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5"/>
            <p:cNvSpPr>
              <a:spLocks noEditPoints="1"/>
            </p:cNvSpPr>
            <p:nvPr/>
          </p:nvSpPr>
          <p:spPr bwMode="auto">
            <a:xfrm>
              <a:off x="806" y="1410"/>
              <a:ext cx="51" cy="73"/>
            </a:xfrm>
            <a:custGeom>
              <a:avLst/>
              <a:gdLst>
                <a:gd name="T0" fmla="*/ 10 w 18"/>
                <a:gd name="T1" fmla="*/ 26 h 26"/>
                <a:gd name="T2" fmla="*/ 6 w 18"/>
                <a:gd name="T3" fmla="*/ 25 h 26"/>
                <a:gd name="T4" fmla="*/ 3 w 18"/>
                <a:gd name="T5" fmla="*/ 23 h 26"/>
                <a:gd name="T6" fmla="*/ 1 w 18"/>
                <a:gd name="T7" fmla="*/ 20 h 26"/>
                <a:gd name="T8" fmla="*/ 0 w 18"/>
                <a:gd name="T9" fmla="*/ 15 h 26"/>
                <a:gd name="T10" fmla="*/ 0 w 18"/>
                <a:gd name="T11" fmla="*/ 12 h 26"/>
                <a:gd name="T12" fmla="*/ 1 w 18"/>
                <a:gd name="T13" fmla="*/ 6 h 26"/>
                <a:gd name="T14" fmla="*/ 3 w 18"/>
                <a:gd name="T15" fmla="*/ 3 h 26"/>
                <a:gd name="T16" fmla="*/ 6 w 18"/>
                <a:gd name="T17" fmla="*/ 1 h 26"/>
                <a:gd name="T18" fmla="*/ 9 w 18"/>
                <a:gd name="T19" fmla="*/ 0 h 26"/>
                <a:gd name="T20" fmla="*/ 16 w 18"/>
                <a:gd name="T21" fmla="*/ 3 h 26"/>
                <a:gd name="T22" fmla="*/ 18 w 18"/>
                <a:gd name="T23" fmla="*/ 11 h 26"/>
                <a:gd name="T24" fmla="*/ 18 w 18"/>
                <a:gd name="T25" fmla="*/ 13 h 26"/>
                <a:gd name="T26" fmla="*/ 3 w 18"/>
                <a:gd name="T27" fmla="*/ 13 h 26"/>
                <a:gd name="T28" fmla="*/ 3 w 18"/>
                <a:gd name="T29" fmla="*/ 15 h 26"/>
                <a:gd name="T30" fmla="*/ 3 w 18"/>
                <a:gd name="T31" fmla="*/ 19 h 26"/>
                <a:gd name="T32" fmla="*/ 5 w 18"/>
                <a:gd name="T33" fmla="*/ 22 h 26"/>
                <a:gd name="T34" fmla="*/ 7 w 18"/>
                <a:gd name="T35" fmla="*/ 23 h 26"/>
                <a:gd name="T36" fmla="*/ 10 w 18"/>
                <a:gd name="T37" fmla="*/ 24 h 26"/>
                <a:gd name="T38" fmla="*/ 13 w 18"/>
                <a:gd name="T39" fmla="*/ 23 h 26"/>
                <a:gd name="T40" fmla="*/ 16 w 18"/>
                <a:gd name="T41" fmla="*/ 21 h 26"/>
                <a:gd name="T42" fmla="*/ 17 w 18"/>
                <a:gd name="T43" fmla="*/ 23 h 26"/>
                <a:gd name="T44" fmla="*/ 16 w 18"/>
                <a:gd name="T45" fmla="*/ 24 h 26"/>
                <a:gd name="T46" fmla="*/ 14 w 18"/>
                <a:gd name="T47" fmla="*/ 25 h 26"/>
                <a:gd name="T48" fmla="*/ 12 w 18"/>
                <a:gd name="T49" fmla="*/ 26 h 26"/>
                <a:gd name="T50" fmla="*/ 10 w 18"/>
                <a:gd name="T51" fmla="*/ 26 h 26"/>
                <a:gd name="T52" fmla="*/ 9 w 18"/>
                <a:gd name="T53" fmla="*/ 2 h 26"/>
                <a:gd name="T54" fmla="*/ 7 w 18"/>
                <a:gd name="T55" fmla="*/ 3 h 26"/>
                <a:gd name="T56" fmla="*/ 5 w 18"/>
                <a:gd name="T57" fmla="*/ 4 h 26"/>
                <a:gd name="T58" fmla="*/ 3 w 18"/>
                <a:gd name="T59" fmla="*/ 7 h 26"/>
                <a:gd name="T60" fmla="*/ 3 w 18"/>
                <a:gd name="T61" fmla="*/ 11 h 26"/>
                <a:gd name="T62" fmla="*/ 15 w 18"/>
                <a:gd name="T63" fmla="*/ 11 h 26"/>
                <a:gd name="T64" fmla="*/ 15 w 18"/>
                <a:gd name="T65" fmla="*/ 10 h 26"/>
                <a:gd name="T66" fmla="*/ 15 w 18"/>
                <a:gd name="T67" fmla="*/ 7 h 26"/>
                <a:gd name="T68" fmla="*/ 14 w 18"/>
                <a:gd name="T69" fmla="*/ 4 h 26"/>
                <a:gd name="T70" fmla="*/ 12 w 18"/>
                <a:gd name="T71" fmla="*/ 3 h 26"/>
                <a:gd name="T72" fmla="*/ 9 w 18"/>
                <a:gd name="T73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" h="26">
                  <a:moveTo>
                    <a:pt x="10" y="26"/>
                  </a:moveTo>
                  <a:cubicBezTo>
                    <a:pt x="8" y="26"/>
                    <a:pt x="7" y="26"/>
                    <a:pt x="6" y="25"/>
                  </a:cubicBezTo>
                  <a:cubicBezTo>
                    <a:pt x="5" y="25"/>
                    <a:pt x="4" y="24"/>
                    <a:pt x="3" y="23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0" y="18"/>
                    <a:pt x="0" y="17"/>
                    <a:pt x="0" y="1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0"/>
                    <a:pt x="0" y="8"/>
                    <a:pt x="1" y="6"/>
                  </a:cubicBezTo>
                  <a:cubicBezTo>
                    <a:pt x="1" y="5"/>
                    <a:pt x="2" y="4"/>
                    <a:pt x="3" y="3"/>
                  </a:cubicBezTo>
                  <a:cubicBezTo>
                    <a:pt x="4" y="2"/>
                    <a:pt x="5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2" y="0"/>
                    <a:pt x="14" y="1"/>
                    <a:pt x="16" y="3"/>
                  </a:cubicBezTo>
                  <a:cubicBezTo>
                    <a:pt x="17" y="4"/>
                    <a:pt x="18" y="7"/>
                    <a:pt x="18" y="1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4" y="20"/>
                    <a:pt x="4" y="21"/>
                    <a:pt x="5" y="22"/>
                  </a:cubicBezTo>
                  <a:cubicBezTo>
                    <a:pt x="5" y="22"/>
                    <a:pt x="6" y="23"/>
                    <a:pt x="7" y="23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1" y="24"/>
                    <a:pt x="12" y="24"/>
                    <a:pt x="13" y="23"/>
                  </a:cubicBezTo>
                  <a:cubicBezTo>
                    <a:pt x="14" y="23"/>
                    <a:pt x="15" y="22"/>
                    <a:pt x="16" y="21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6" y="24"/>
                    <a:pt x="16" y="24"/>
                  </a:cubicBezTo>
                  <a:cubicBezTo>
                    <a:pt x="16" y="25"/>
                    <a:pt x="15" y="25"/>
                    <a:pt x="14" y="25"/>
                  </a:cubicBezTo>
                  <a:cubicBezTo>
                    <a:pt x="14" y="25"/>
                    <a:pt x="13" y="26"/>
                    <a:pt x="12" y="26"/>
                  </a:cubicBezTo>
                  <a:cubicBezTo>
                    <a:pt x="12" y="26"/>
                    <a:pt x="11" y="26"/>
                    <a:pt x="10" y="26"/>
                  </a:cubicBezTo>
                  <a:close/>
                  <a:moveTo>
                    <a:pt x="9" y="2"/>
                  </a:moveTo>
                  <a:cubicBezTo>
                    <a:pt x="8" y="2"/>
                    <a:pt x="7" y="2"/>
                    <a:pt x="7" y="3"/>
                  </a:cubicBezTo>
                  <a:cubicBezTo>
                    <a:pt x="6" y="3"/>
                    <a:pt x="5" y="4"/>
                    <a:pt x="5" y="4"/>
                  </a:cubicBezTo>
                  <a:cubicBezTo>
                    <a:pt x="4" y="5"/>
                    <a:pt x="4" y="6"/>
                    <a:pt x="3" y="7"/>
                  </a:cubicBezTo>
                  <a:cubicBezTo>
                    <a:pt x="3" y="8"/>
                    <a:pt x="3" y="9"/>
                    <a:pt x="3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5" y="8"/>
                    <a:pt x="15" y="7"/>
                  </a:cubicBezTo>
                  <a:cubicBezTo>
                    <a:pt x="14" y="6"/>
                    <a:pt x="14" y="5"/>
                    <a:pt x="14" y="4"/>
                  </a:cubicBezTo>
                  <a:cubicBezTo>
                    <a:pt x="13" y="4"/>
                    <a:pt x="13" y="3"/>
                    <a:pt x="12" y="3"/>
                  </a:cubicBezTo>
                  <a:cubicBezTo>
                    <a:pt x="11" y="3"/>
                    <a:pt x="10" y="2"/>
                    <a:pt x="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12" name="Freeform 16"/>
            <p:cNvSpPr>
              <a:spLocks/>
            </p:cNvSpPr>
            <p:nvPr/>
          </p:nvSpPr>
          <p:spPr bwMode="auto">
            <a:xfrm>
              <a:off x="202" y="1582"/>
              <a:ext cx="25" cy="28"/>
            </a:xfrm>
            <a:custGeom>
              <a:avLst/>
              <a:gdLst>
                <a:gd name="T0" fmla="*/ 0 w 9"/>
                <a:gd name="T1" fmla="*/ 4 h 10"/>
                <a:gd name="T2" fmla="*/ 1 w 9"/>
                <a:gd name="T3" fmla="*/ 2 h 10"/>
                <a:gd name="T4" fmla="*/ 2 w 9"/>
                <a:gd name="T5" fmla="*/ 1 h 10"/>
                <a:gd name="T6" fmla="*/ 3 w 9"/>
                <a:gd name="T7" fmla="*/ 0 h 10"/>
                <a:gd name="T8" fmla="*/ 5 w 9"/>
                <a:gd name="T9" fmla="*/ 0 h 10"/>
                <a:gd name="T10" fmla="*/ 7 w 9"/>
                <a:gd name="T11" fmla="*/ 0 h 10"/>
                <a:gd name="T12" fmla="*/ 8 w 9"/>
                <a:gd name="T13" fmla="*/ 1 h 10"/>
                <a:gd name="T14" fmla="*/ 9 w 9"/>
                <a:gd name="T15" fmla="*/ 2 h 10"/>
                <a:gd name="T16" fmla="*/ 9 w 9"/>
                <a:gd name="T17" fmla="*/ 4 h 10"/>
                <a:gd name="T18" fmla="*/ 9 w 9"/>
                <a:gd name="T19" fmla="*/ 5 h 10"/>
                <a:gd name="T20" fmla="*/ 9 w 9"/>
                <a:gd name="T21" fmla="*/ 7 h 10"/>
                <a:gd name="T22" fmla="*/ 8 w 9"/>
                <a:gd name="T23" fmla="*/ 8 h 10"/>
                <a:gd name="T24" fmla="*/ 7 w 9"/>
                <a:gd name="T25" fmla="*/ 9 h 10"/>
                <a:gd name="T26" fmla="*/ 5 w 9"/>
                <a:gd name="T27" fmla="*/ 10 h 10"/>
                <a:gd name="T28" fmla="*/ 3 w 9"/>
                <a:gd name="T29" fmla="*/ 9 h 10"/>
                <a:gd name="T30" fmla="*/ 2 w 9"/>
                <a:gd name="T31" fmla="*/ 8 h 10"/>
                <a:gd name="T32" fmla="*/ 1 w 9"/>
                <a:gd name="T33" fmla="*/ 7 h 10"/>
                <a:gd name="T34" fmla="*/ 0 w 9"/>
                <a:gd name="T35" fmla="*/ 5 h 10"/>
                <a:gd name="T36" fmla="*/ 0 w 9"/>
                <a:gd name="T3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0">
                  <a:moveTo>
                    <a:pt x="0" y="4"/>
                  </a:moveTo>
                  <a:cubicBezTo>
                    <a:pt x="0" y="3"/>
                    <a:pt x="1" y="3"/>
                    <a:pt x="1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8" y="1"/>
                    <a:pt x="9" y="2"/>
                    <a:pt x="9" y="2"/>
                  </a:cubicBezTo>
                  <a:cubicBezTo>
                    <a:pt x="9" y="3"/>
                    <a:pt x="9" y="3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4" y="10"/>
                    <a:pt x="4" y="10"/>
                    <a:pt x="3" y="9"/>
                  </a:cubicBezTo>
                  <a:cubicBezTo>
                    <a:pt x="2" y="9"/>
                    <a:pt x="2" y="9"/>
                    <a:pt x="2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7"/>
                    <a:pt x="0" y="6"/>
                    <a:pt x="0" y="5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13" name="Freeform 17"/>
            <p:cNvSpPr>
              <a:spLocks noEditPoints="1"/>
            </p:cNvSpPr>
            <p:nvPr/>
          </p:nvSpPr>
          <p:spPr bwMode="auto">
            <a:xfrm>
              <a:off x="278" y="1548"/>
              <a:ext cx="56" cy="95"/>
            </a:xfrm>
            <a:custGeom>
              <a:avLst/>
              <a:gdLst>
                <a:gd name="T0" fmla="*/ 0 w 20"/>
                <a:gd name="T1" fmla="*/ 34 h 34"/>
                <a:gd name="T2" fmla="*/ 0 w 20"/>
                <a:gd name="T3" fmla="*/ 0 h 34"/>
                <a:gd name="T4" fmla="*/ 8 w 20"/>
                <a:gd name="T5" fmla="*/ 0 h 34"/>
                <a:gd name="T6" fmla="*/ 13 w 20"/>
                <a:gd name="T7" fmla="*/ 1 h 34"/>
                <a:gd name="T8" fmla="*/ 17 w 20"/>
                <a:gd name="T9" fmla="*/ 4 h 34"/>
                <a:gd name="T10" fmla="*/ 20 w 20"/>
                <a:gd name="T11" fmla="*/ 8 h 34"/>
                <a:gd name="T12" fmla="*/ 20 w 20"/>
                <a:gd name="T13" fmla="*/ 14 h 34"/>
                <a:gd name="T14" fmla="*/ 20 w 20"/>
                <a:gd name="T15" fmla="*/ 21 h 34"/>
                <a:gd name="T16" fmla="*/ 20 w 20"/>
                <a:gd name="T17" fmla="*/ 27 h 34"/>
                <a:gd name="T18" fmla="*/ 17 w 20"/>
                <a:gd name="T19" fmla="*/ 31 h 34"/>
                <a:gd name="T20" fmla="*/ 13 w 20"/>
                <a:gd name="T21" fmla="*/ 33 h 34"/>
                <a:gd name="T22" fmla="*/ 8 w 20"/>
                <a:gd name="T23" fmla="*/ 34 h 34"/>
                <a:gd name="T24" fmla="*/ 0 w 20"/>
                <a:gd name="T25" fmla="*/ 34 h 34"/>
                <a:gd name="T26" fmla="*/ 3 w 20"/>
                <a:gd name="T27" fmla="*/ 3 h 34"/>
                <a:gd name="T28" fmla="*/ 3 w 20"/>
                <a:gd name="T29" fmla="*/ 32 h 34"/>
                <a:gd name="T30" fmla="*/ 8 w 20"/>
                <a:gd name="T31" fmla="*/ 32 h 34"/>
                <a:gd name="T32" fmla="*/ 12 w 20"/>
                <a:gd name="T33" fmla="*/ 31 h 34"/>
                <a:gd name="T34" fmla="*/ 15 w 20"/>
                <a:gd name="T35" fmla="*/ 29 h 34"/>
                <a:gd name="T36" fmla="*/ 17 w 20"/>
                <a:gd name="T37" fmla="*/ 25 h 34"/>
                <a:gd name="T38" fmla="*/ 18 w 20"/>
                <a:gd name="T39" fmla="*/ 21 h 34"/>
                <a:gd name="T40" fmla="*/ 18 w 20"/>
                <a:gd name="T41" fmla="*/ 14 h 34"/>
                <a:gd name="T42" fmla="*/ 17 w 20"/>
                <a:gd name="T43" fmla="*/ 9 h 34"/>
                <a:gd name="T44" fmla="*/ 15 w 20"/>
                <a:gd name="T45" fmla="*/ 6 h 34"/>
                <a:gd name="T46" fmla="*/ 12 w 20"/>
                <a:gd name="T47" fmla="*/ 3 h 34"/>
                <a:gd name="T48" fmla="*/ 8 w 20"/>
                <a:gd name="T49" fmla="*/ 3 h 34"/>
                <a:gd name="T50" fmla="*/ 3 w 20"/>
                <a:gd name="T5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" h="34">
                  <a:moveTo>
                    <a:pt x="0" y="3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2" y="0"/>
                    <a:pt x="13" y="1"/>
                  </a:cubicBezTo>
                  <a:cubicBezTo>
                    <a:pt x="15" y="2"/>
                    <a:pt x="16" y="3"/>
                    <a:pt x="17" y="4"/>
                  </a:cubicBezTo>
                  <a:cubicBezTo>
                    <a:pt x="18" y="5"/>
                    <a:pt x="19" y="6"/>
                    <a:pt x="20" y="8"/>
                  </a:cubicBezTo>
                  <a:cubicBezTo>
                    <a:pt x="20" y="10"/>
                    <a:pt x="20" y="12"/>
                    <a:pt x="20" y="14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3"/>
                    <a:pt x="20" y="25"/>
                    <a:pt x="20" y="27"/>
                  </a:cubicBezTo>
                  <a:cubicBezTo>
                    <a:pt x="19" y="28"/>
                    <a:pt x="18" y="30"/>
                    <a:pt x="17" y="31"/>
                  </a:cubicBezTo>
                  <a:cubicBezTo>
                    <a:pt x="16" y="32"/>
                    <a:pt x="15" y="33"/>
                    <a:pt x="13" y="33"/>
                  </a:cubicBezTo>
                  <a:cubicBezTo>
                    <a:pt x="12" y="34"/>
                    <a:pt x="10" y="34"/>
                    <a:pt x="8" y="34"/>
                  </a:cubicBezTo>
                  <a:lnTo>
                    <a:pt x="0" y="34"/>
                  </a:lnTo>
                  <a:close/>
                  <a:moveTo>
                    <a:pt x="3" y="3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0" y="32"/>
                    <a:pt x="11" y="32"/>
                    <a:pt x="12" y="31"/>
                  </a:cubicBezTo>
                  <a:cubicBezTo>
                    <a:pt x="13" y="31"/>
                    <a:pt x="14" y="30"/>
                    <a:pt x="15" y="29"/>
                  </a:cubicBezTo>
                  <a:cubicBezTo>
                    <a:pt x="16" y="28"/>
                    <a:pt x="17" y="27"/>
                    <a:pt x="17" y="25"/>
                  </a:cubicBezTo>
                  <a:cubicBezTo>
                    <a:pt x="18" y="24"/>
                    <a:pt x="18" y="22"/>
                    <a:pt x="18" y="21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2"/>
                    <a:pt x="18" y="10"/>
                    <a:pt x="17" y="9"/>
                  </a:cubicBezTo>
                  <a:cubicBezTo>
                    <a:pt x="17" y="8"/>
                    <a:pt x="16" y="6"/>
                    <a:pt x="15" y="6"/>
                  </a:cubicBezTo>
                  <a:cubicBezTo>
                    <a:pt x="14" y="5"/>
                    <a:pt x="14" y="4"/>
                    <a:pt x="12" y="3"/>
                  </a:cubicBezTo>
                  <a:cubicBezTo>
                    <a:pt x="11" y="3"/>
                    <a:pt x="10" y="3"/>
                    <a:pt x="8" y="3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14" name="Freeform 18"/>
            <p:cNvSpPr>
              <a:spLocks/>
            </p:cNvSpPr>
            <p:nvPr/>
          </p:nvSpPr>
          <p:spPr bwMode="auto">
            <a:xfrm>
              <a:off x="354" y="1570"/>
              <a:ext cx="28" cy="73"/>
            </a:xfrm>
            <a:custGeom>
              <a:avLst/>
              <a:gdLst>
                <a:gd name="T0" fmla="*/ 10 w 10"/>
                <a:gd name="T1" fmla="*/ 3 h 26"/>
                <a:gd name="T2" fmla="*/ 9 w 10"/>
                <a:gd name="T3" fmla="*/ 3 h 26"/>
                <a:gd name="T4" fmla="*/ 8 w 10"/>
                <a:gd name="T5" fmla="*/ 3 h 26"/>
                <a:gd name="T6" fmla="*/ 6 w 10"/>
                <a:gd name="T7" fmla="*/ 4 h 26"/>
                <a:gd name="T8" fmla="*/ 5 w 10"/>
                <a:gd name="T9" fmla="*/ 5 h 26"/>
                <a:gd name="T10" fmla="*/ 4 w 10"/>
                <a:gd name="T11" fmla="*/ 7 h 26"/>
                <a:gd name="T12" fmla="*/ 3 w 10"/>
                <a:gd name="T13" fmla="*/ 9 h 26"/>
                <a:gd name="T14" fmla="*/ 3 w 10"/>
                <a:gd name="T15" fmla="*/ 26 h 26"/>
                <a:gd name="T16" fmla="*/ 0 w 10"/>
                <a:gd name="T17" fmla="*/ 26 h 26"/>
                <a:gd name="T18" fmla="*/ 0 w 10"/>
                <a:gd name="T19" fmla="*/ 1 h 26"/>
                <a:gd name="T20" fmla="*/ 3 w 10"/>
                <a:gd name="T21" fmla="*/ 1 h 26"/>
                <a:gd name="T22" fmla="*/ 3 w 10"/>
                <a:gd name="T23" fmla="*/ 5 h 26"/>
                <a:gd name="T24" fmla="*/ 5 w 10"/>
                <a:gd name="T25" fmla="*/ 2 h 26"/>
                <a:gd name="T26" fmla="*/ 9 w 10"/>
                <a:gd name="T27" fmla="*/ 0 h 26"/>
                <a:gd name="T28" fmla="*/ 9 w 10"/>
                <a:gd name="T29" fmla="*/ 1 h 26"/>
                <a:gd name="T30" fmla="*/ 10 w 10"/>
                <a:gd name="T31" fmla="*/ 1 h 26"/>
                <a:gd name="T32" fmla="*/ 10 w 10"/>
                <a:gd name="T3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6">
                  <a:moveTo>
                    <a:pt x="10" y="3"/>
                  </a:moveTo>
                  <a:cubicBezTo>
                    <a:pt x="10" y="3"/>
                    <a:pt x="10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5" y="4"/>
                    <a:pt x="5" y="5"/>
                  </a:cubicBezTo>
                  <a:cubicBezTo>
                    <a:pt x="4" y="5"/>
                    <a:pt x="4" y="6"/>
                    <a:pt x="4" y="7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3"/>
                    <a:pt x="4" y="2"/>
                    <a:pt x="5" y="2"/>
                  </a:cubicBezTo>
                  <a:cubicBezTo>
                    <a:pt x="6" y="1"/>
                    <a:pt x="7" y="0"/>
                    <a:pt x="9" y="0"/>
                  </a:cubicBezTo>
                  <a:cubicBezTo>
                    <a:pt x="9" y="0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lnTo>
                    <a:pt x="1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15" name="Freeform 19"/>
            <p:cNvSpPr>
              <a:spLocks/>
            </p:cNvSpPr>
            <p:nvPr/>
          </p:nvSpPr>
          <p:spPr bwMode="auto">
            <a:xfrm>
              <a:off x="396" y="1573"/>
              <a:ext cx="45" cy="73"/>
            </a:xfrm>
            <a:custGeom>
              <a:avLst/>
              <a:gdLst>
                <a:gd name="T0" fmla="*/ 13 w 16"/>
                <a:gd name="T1" fmla="*/ 22 h 26"/>
                <a:gd name="T2" fmla="*/ 11 w 16"/>
                <a:gd name="T3" fmla="*/ 25 h 26"/>
                <a:gd name="T4" fmla="*/ 7 w 16"/>
                <a:gd name="T5" fmla="*/ 26 h 26"/>
                <a:gd name="T6" fmla="*/ 4 w 16"/>
                <a:gd name="T7" fmla="*/ 25 h 26"/>
                <a:gd name="T8" fmla="*/ 1 w 16"/>
                <a:gd name="T9" fmla="*/ 24 h 26"/>
                <a:gd name="T10" fmla="*/ 0 w 16"/>
                <a:gd name="T11" fmla="*/ 21 h 26"/>
                <a:gd name="T12" fmla="*/ 0 w 16"/>
                <a:gd name="T13" fmla="*/ 16 h 26"/>
                <a:gd name="T14" fmla="*/ 0 w 16"/>
                <a:gd name="T15" fmla="*/ 0 h 26"/>
                <a:gd name="T16" fmla="*/ 2 w 16"/>
                <a:gd name="T17" fmla="*/ 0 h 26"/>
                <a:gd name="T18" fmla="*/ 2 w 16"/>
                <a:gd name="T19" fmla="*/ 16 h 26"/>
                <a:gd name="T20" fmla="*/ 3 w 16"/>
                <a:gd name="T21" fmla="*/ 20 h 26"/>
                <a:gd name="T22" fmla="*/ 4 w 16"/>
                <a:gd name="T23" fmla="*/ 22 h 26"/>
                <a:gd name="T24" fmla="*/ 5 w 16"/>
                <a:gd name="T25" fmla="*/ 23 h 26"/>
                <a:gd name="T26" fmla="*/ 7 w 16"/>
                <a:gd name="T27" fmla="*/ 23 h 26"/>
                <a:gd name="T28" fmla="*/ 9 w 16"/>
                <a:gd name="T29" fmla="*/ 23 h 26"/>
                <a:gd name="T30" fmla="*/ 11 w 16"/>
                <a:gd name="T31" fmla="*/ 22 h 26"/>
                <a:gd name="T32" fmla="*/ 12 w 16"/>
                <a:gd name="T33" fmla="*/ 20 h 26"/>
                <a:gd name="T34" fmla="*/ 13 w 16"/>
                <a:gd name="T35" fmla="*/ 19 h 26"/>
                <a:gd name="T36" fmla="*/ 13 w 16"/>
                <a:gd name="T37" fmla="*/ 0 h 26"/>
                <a:gd name="T38" fmla="*/ 16 w 16"/>
                <a:gd name="T39" fmla="*/ 0 h 26"/>
                <a:gd name="T40" fmla="*/ 16 w 16"/>
                <a:gd name="T41" fmla="*/ 25 h 26"/>
                <a:gd name="T42" fmla="*/ 13 w 16"/>
                <a:gd name="T43" fmla="*/ 25 h 26"/>
                <a:gd name="T44" fmla="*/ 13 w 16"/>
                <a:gd name="T45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26">
                  <a:moveTo>
                    <a:pt x="13" y="22"/>
                  </a:moveTo>
                  <a:cubicBezTo>
                    <a:pt x="13" y="23"/>
                    <a:pt x="12" y="24"/>
                    <a:pt x="11" y="25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5" y="26"/>
                    <a:pt x="5" y="26"/>
                    <a:pt x="4" y="25"/>
                  </a:cubicBezTo>
                  <a:cubicBezTo>
                    <a:pt x="3" y="25"/>
                    <a:pt x="2" y="24"/>
                    <a:pt x="1" y="24"/>
                  </a:cubicBezTo>
                  <a:cubicBezTo>
                    <a:pt x="1" y="23"/>
                    <a:pt x="0" y="22"/>
                    <a:pt x="0" y="21"/>
                  </a:cubicBezTo>
                  <a:cubicBezTo>
                    <a:pt x="0" y="19"/>
                    <a:pt x="0" y="18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8"/>
                    <a:pt x="2" y="19"/>
                    <a:pt x="3" y="20"/>
                  </a:cubicBezTo>
                  <a:cubicBezTo>
                    <a:pt x="3" y="21"/>
                    <a:pt x="3" y="21"/>
                    <a:pt x="4" y="22"/>
                  </a:cubicBezTo>
                  <a:cubicBezTo>
                    <a:pt x="4" y="22"/>
                    <a:pt x="4" y="23"/>
                    <a:pt x="5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8" y="23"/>
                    <a:pt x="9" y="23"/>
                    <a:pt x="9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2" y="22"/>
                    <a:pt x="12" y="21"/>
                    <a:pt x="12" y="20"/>
                  </a:cubicBezTo>
                  <a:cubicBezTo>
                    <a:pt x="13" y="20"/>
                    <a:pt x="13" y="19"/>
                    <a:pt x="13" y="1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13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16" name="Freeform 20"/>
            <p:cNvSpPr>
              <a:spLocks noEditPoints="1"/>
            </p:cNvSpPr>
            <p:nvPr/>
          </p:nvSpPr>
          <p:spPr bwMode="auto">
            <a:xfrm>
              <a:off x="458" y="1570"/>
              <a:ext cx="48" cy="101"/>
            </a:xfrm>
            <a:custGeom>
              <a:avLst/>
              <a:gdLst>
                <a:gd name="T0" fmla="*/ 0 w 17"/>
                <a:gd name="T1" fmla="*/ 12 h 36"/>
                <a:gd name="T2" fmla="*/ 0 w 17"/>
                <a:gd name="T3" fmla="*/ 7 h 36"/>
                <a:gd name="T4" fmla="*/ 2 w 17"/>
                <a:gd name="T5" fmla="*/ 3 h 36"/>
                <a:gd name="T6" fmla="*/ 5 w 17"/>
                <a:gd name="T7" fmla="*/ 1 h 36"/>
                <a:gd name="T8" fmla="*/ 8 w 17"/>
                <a:gd name="T9" fmla="*/ 0 h 36"/>
                <a:gd name="T10" fmla="*/ 12 w 17"/>
                <a:gd name="T11" fmla="*/ 2 h 36"/>
                <a:gd name="T12" fmla="*/ 15 w 17"/>
                <a:gd name="T13" fmla="*/ 5 h 36"/>
                <a:gd name="T14" fmla="*/ 15 w 17"/>
                <a:gd name="T15" fmla="*/ 1 h 36"/>
                <a:gd name="T16" fmla="*/ 17 w 17"/>
                <a:gd name="T17" fmla="*/ 1 h 36"/>
                <a:gd name="T18" fmla="*/ 17 w 17"/>
                <a:gd name="T19" fmla="*/ 27 h 36"/>
                <a:gd name="T20" fmla="*/ 17 w 17"/>
                <a:gd name="T21" fmla="*/ 31 h 36"/>
                <a:gd name="T22" fmla="*/ 15 w 17"/>
                <a:gd name="T23" fmla="*/ 34 h 36"/>
                <a:gd name="T24" fmla="*/ 12 w 17"/>
                <a:gd name="T25" fmla="*/ 36 h 36"/>
                <a:gd name="T26" fmla="*/ 9 w 17"/>
                <a:gd name="T27" fmla="*/ 36 h 36"/>
                <a:gd name="T28" fmla="*/ 7 w 17"/>
                <a:gd name="T29" fmla="*/ 36 h 36"/>
                <a:gd name="T30" fmla="*/ 5 w 17"/>
                <a:gd name="T31" fmla="*/ 35 h 36"/>
                <a:gd name="T32" fmla="*/ 3 w 17"/>
                <a:gd name="T33" fmla="*/ 34 h 36"/>
                <a:gd name="T34" fmla="*/ 1 w 17"/>
                <a:gd name="T35" fmla="*/ 33 h 36"/>
                <a:gd name="T36" fmla="*/ 2 w 17"/>
                <a:gd name="T37" fmla="*/ 31 h 36"/>
                <a:gd name="T38" fmla="*/ 5 w 17"/>
                <a:gd name="T39" fmla="*/ 33 h 36"/>
                <a:gd name="T40" fmla="*/ 8 w 17"/>
                <a:gd name="T41" fmla="*/ 34 h 36"/>
                <a:gd name="T42" fmla="*/ 11 w 17"/>
                <a:gd name="T43" fmla="*/ 34 h 36"/>
                <a:gd name="T44" fmla="*/ 13 w 17"/>
                <a:gd name="T45" fmla="*/ 32 h 36"/>
                <a:gd name="T46" fmla="*/ 14 w 17"/>
                <a:gd name="T47" fmla="*/ 30 h 36"/>
                <a:gd name="T48" fmla="*/ 15 w 17"/>
                <a:gd name="T49" fmla="*/ 27 h 36"/>
                <a:gd name="T50" fmla="*/ 15 w 17"/>
                <a:gd name="T51" fmla="*/ 23 h 36"/>
                <a:gd name="T52" fmla="*/ 12 w 17"/>
                <a:gd name="T53" fmla="*/ 26 h 36"/>
                <a:gd name="T54" fmla="*/ 8 w 17"/>
                <a:gd name="T55" fmla="*/ 27 h 36"/>
                <a:gd name="T56" fmla="*/ 5 w 17"/>
                <a:gd name="T57" fmla="*/ 26 h 36"/>
                <a:gd name="T58" fmla="*/ 2 w 17"/>
                <a:gd name="T59" fmla="*/ 24 h 36"/>
                <a:gd name="T60" fmla="*/ 0 w 17"/>
                <a:gd name="T61" fmla="*/ 20 h 36"/>
                <a:gd name="T62" fmla="*/ 0 w 17"/>
                <a:gd name="T63" fmla="*/ 15 h 36"/>
                <a:gd name="T64" fmla="*/ 0 w 17"/>
                <a:gd name="T65" fmla="*/ 12 h 36"/>
                <a:gd name="T66" fmla="*/ 2 w 17"/>
                <a:gd name="T67" fmla="*/ 15 h 36"/>
                <a:gd name="T68" fmla="*/ 4 w 17"/>
                <a:gd name="T69" fmla="*/ 22 h 36"/>
                <a:gd name="T70" fmla="*/ 9 w 17"/>
                <a:gd name="T71" fmla="*/ 24 h 36"/>
                <a:gd name="T72" fmla="*/ 11 w 17"/>
                <a:gd name="T73" fmla="*/ 24 h 36"/>
                <a:gd name="T74" fmla="*/ 12 w 17"/>
                <a:gd name="T75" fmla="*/ 23 h 36"/>
                <a:gd name="T76" fmla="*/ 14 w 17"/>
                <a:gd name="T77" fmla="*/ 22 h 36"/>
                <a:gd name="T78" fmla="*/ 15 w 17"/>
                <a:gd name="T79" fmla="*/ 20 h 36"/>
                <a:gd name="T80" fmla="*/ 15 w 17"/>
                <a:gd name="T81" fmla="*/ 7 h 36"/>
                <a:gd name="T82" fmla="*/ 14 w 17"/>
                <a:gd name="T83" fmla="*/ 6 h 36"/>
                <a:gd name="T84" fmla="*/ 12 w 17"/>
                <a:gd name="T85" fmla="*/ 4 h 36"/>
                <a:gd name="T86" fmla="*/ 11 w 17"/>
                <a:gd name="T87" fmla="*/ 3 h 36"/>
                <a:gd name="T88" fmla="*/ 9 w 17"/>
                <a:gd name="T89" fmla="*/ 3 h 36"/>
                <a:gd name="T90" fmla="*/ 4 w 17"/>
                <a:gd name="T91" fmla="*/ 5 h 36"/>
                <a:gd name="T92" fmla="*/ 2 w 17"/>
                <a:gd name="T93" fmla="*/ 12 h 36"/>
                <a:gd name="T94" fmla="*/ 2 w 17"/>
                <a:gd name="T95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" h="36">
                  <a:moveTo>
                    <a:pt x="0" y="12"/>
                  </a:moveTo>
                  <a:cubicBezTo>
                    <a:pt x="0" y="10"/>
                    <a:pt x="0" y="9"/>
                    <a:pt x="0" y="7"/>
                  </a:cubicBezTo>
                  <a:cubicBezTo>
                    <a:pt x="1" y="6"/>
                    <a:pt x="1" y="4"/>
                    <a:pt x="2" y="3"/>
                  </a:cubicBezTo>
                  <a:cubicBezTo>
                    <a:pt x="3" y="2"/>
                    <a:pt x="4" y="2"/>
                    <a:pt x="5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10" y="0"/>
                    <a:pt x="11" y="1"/>
                    <a:pt x="12" y="2"/>
                  </a:cubicBezTo>
                  <a:cubicBezTo>
                    <a:pt x="13" y="2"/>
                    <a:pt x="14" y="3"/>
                    <a:pt x="15" y="5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9"/>
                    <a:pt x="17" y="30"/>
                    <a:pt x="17" y="31"/>
                  </a:cubicBezTo>
                  <a:cubicBezTo>
                    <a:pt x="16" y="32"/>
                    <a:pt x="16" y="33"/>
                    <a:pt x="15" y="34"/>
                  </a:cubicBezTo>
                  <a:cubicBezTo>
                    <a:pt x="14" y="35"/>
                    <a:pt x="13" y="36"/>
                    <a:pt x="12" y="36"/>
                  </a:cubicBezTo>
                  <a:cubicBezTo>
                    <a:pt x="11" y="36"/>
                    <a:pt x="10" y="36"/>
                    <a:pt x="9" y="36"/>
                  </a:cubicBezTo>
                  <a:cubicBezTo>
                    <a:pt x="8" y="36"/>
                    <a:pt x="7" y="36"/>
                    <a:pt x="7" y="36"/>
                  </a:cubicBezTo>
                  <a:cubicBezTo>
                    <a:pt x="6" y="36"/>
                    <a:pt x="5" y="36"/>
                    <a:pt x="5" y="35"/>
                  </a:cubicBezTo>
                  <a:cubicBezTo>
                    <a:pt x="4" y="35"/>
                    <a:pt x="3" y="35"/>
                    <a:pt x="3" y="34"/>
                  </a:cubicBezTo>
                  <a:cubicBezTo>
                    <a:pt x="2" y="34"/>
                    <a:pt x="2" y="33"/>
                    <a:pt x="1" y="33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32"/>
                    <a:pt x="4" y="33"/>
                    <a:pt x="5" y="33"/>
                  </a:cubicBezTo>
                  <a:cubicBezTo>
                    <a:pt x="6" y="34"/>
                    <a:pt x="7" y="34"/>
                    <a:pt x="8" y="34"/>
                  </a:cubicBezTo>
                  <a:cubicBezTo>
                    <a:pt x="9" y="34"/>
                    <a:pt x="10" y="34"/>
                    <a:pt x="11" y="34"/>
                  </a:cubicBezTo>
                  <a:cubicBezTo>
                    <a:pt x="12" y="33"/>
                    <a:pt x="12" y="33"/>
                    <a:pt x="13" y="32"/>
                  </a:cubicBezTo>
                  <a:cubicBezTo>
                    <a:pt x="13" y="32"/>
                    <a:pt x="14" y="31"/>
                    <a:pt x="14" y="30"/>
                  </a:cubicBezTo>
                  <a:cubicBezTo>
                    <a:pt x="14" y="29"/>
                    <a:pt x="15" y="28"/>
                    <a:pt x="15" y="27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3" y="25"/>
                    <a:pt x="12" y="26"/>
                  </a:cubicBezTo>
                  <a:cubicBezTo>
                    <a:pt x="11" y="26"/>
                    <a:pt x="10" y="27"/>
                    <a:pt x="8" y="27"/>
                  </a:cubicBezTo>
                  <a:cubicBezTo>
                    <a:pt x="7" y="27"/>
                    <a:pt x="6" y="27"/>
                    <a:pt x="5" y="26"/>
                  </a:cubicBezTo>
                  <a:cubicBezTo>
                    <a:pt x="4" y="26"/>
                    <a:pt x="3" y="25"/>
                    <a:pt x="2" y="24"/>
                  </a:cubicBezTo>
                  <a:cubicBezTo>
                    <a:pt x="1" y="23"/>
                    <a:pt x="1" y="22"/>
                    <a:pt x="0" y="20"/>
                  </a:cubicBezTo>
                  <a:cubicBezTo>
                    <a:pt x="0" y="19"/>
                    <a:pt x="0" y="17"/>
                    <a:pt x="0" y="15"/>
                  </a:cubicBezTo>
                  <a:lnTo>
                    <a:pt x="0" y="12"/>
                  </a:lnTo>
                  <a:close/>
                  <a:moveTo>
                    <a:pt x="2" y="15"/>
                  </a:moveTo>
                  <a:cubicBezTo>
                    <a:pt x="2" y="18"/>
                    <a:pt x="3" y="20"/>
                    <a:pt x="4" y="22"/>
                  </a:cubicBezTo>
                  <a:cubicBezTo>
                    <a:pt x="5" y="24"/>
                    <a:pt x="6" y="24"/>
                    <a:pt x="9" y="24"/>
                  </a:cubicBezTo>
                  <a:cubicBezTo>
                    <a:pt x="9" y="24"/>
                    <a:pt x="10" y="24"/>
                    <a:pt x="11" y="24"/>
                  </a:cubicBezTo>
                  <a:cubicBezTo>
                    <a:pt x="11" y="24"/>
                    <a:pt x="12" y="24"/>
                    <a:pt x="12" y="23"/>
                  </a:cubicBezTo>
                  <a:cubicBezTo>
                    <a:pt x="13" y="23"/>
                    <a:pt x="13" y="22"/>
                    <a:pt x="14" y="22"/>
                  </a:cubicBezTo>
                  <a:cubicBezTo>
                    <a:pt x="14" y="21"/>
                    <a:pt x="14" y="21"/>
                    <a:pt x="15" y="20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4" y="7"/>
                    <a:pt x="14" y="6"/>
                    <a:pt x="14" y="6"/>
                  </a:cubicBezTo>
                  <a:cubicBezTo>
                    <a:pt x="13" y="5"/>
                    <a:pt x="13" y="5"/>
                    <a:pt x="12" y="4"/>
                  </a:cubicBezTo>
                  <a:cubicBezTo>
                    <a:pt x="12" y="4"/>
                    <a:pt x="11" y="4"/>
                    <a:pt x="11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6" y="3"/>
                    <a:pt x="5" y="4"/>
                    <a:pt x="4" y="5"/>
                  </a:cubicBezTo>
                  <a:cubicBezTo>
                    <a:pt x="3" y="7"/>
                    <a:pt x="2" y="9"/>
                    <a:pt x="2" y="12"/>
                  </a:cubicBezTo>
                  <a:lnTo>
                    <a:pt x="2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17" name="Freeform 21"/>
            <p:cNvSpPr>
              <a:spLocks noEditPoints="1"/>
            </p:cNvSpPr>
            <p:nvPr/>
          </p:nvSpPr>
          <p:spPr bwMode="auto">
            <a:xfrm>
              <a:off x="556" y="1570"/>
              <a:ext cx="48" cy="101"/>
            </a:xfrm>
            <a:custGeom>
              <a:avLst/>
              <a:gdLst>
                <a:gd name="T0" fmla="*/ 17 w 17"/>
                <a:gd name="T1" fmla="*/ 15 h 36"/>
                <a:gd name="T2" fmla="*/ 17 w 17"/>
                <a:gd name="T3" fmla="*/ 20 h 36"/>
                <a:gd name="T4" fmla="*/ 15 w 17"/>
                <a:gd name="T5" fmla="*/ 24 h 36"/>
                <a:gd name="T6" fmla="*/ 12 w 17"/>
                <a:gd name="T7" fmla="*/ 26 h 36"/>
                <a:gd name="T8" fmla="*/ 9 w 17"/>
                <a:gd name="T9" fmla="*/ 27 h 36"/>
                <a:gd name="T10" fmla="*/ 5 w 17"/>
                <a:gd name="T11" fmla="*/ 26 h 36"/>
                <a:gd name="T12" fmla="*/ 2 w 17"/>
                <a:gd name="T13" fmla="*/ 23 h 36"/>
                <a:gd name="T14" fmla="*/ 2 w 17"/>
                <a:gd name="T15" fmla="*/ 36 h 36"/>
                <a:gd name="T16" fmla="*/ 0 w 17"/>
                <a:gd name="T17" fmla="*/ 36 h 36"/>
                <a:gd name="T18" fmla="*/ 0 w 17"/>
                <a:gd name="T19" fmla="*/ 1 h 36"/>
                <a:gd name="T20" fmla="*/ 2 w 17"/>
                <a:gd name="T21" fmla="*/ 1 h 36"/>
                <a:gd name="T22" fmla="*/ 2 w 17"/>
                <a:gd name="T23" fmla="*/ 4 h 36"/>
                <a:gd name="T24" fmla="*/ 5 w 17"/>
                <a:gd name="T25" fmla="*/ 2 h 36"/>
                <a:gd name="T26" fmla="*/ 9 w 17"/>
                <a:gd name="T27" fmla="*/ 0 h 36"/>
                <a:gd name="T28" fmla="*/ 12 w 17"/>
                <a:gd name="T29" fmla="*/ 1 h 36"/>
                <a:gd name="T30" fmla="*/ 15 w 17"/>
                <a:gd name="T31" fmla="*/ 3 h 36"/>
                <a:gd name="T32" fmla="*/ 17 w 17"/>
                <a:gd name="T33" fmla="*/ 7 h 36"/>
                <a:gd name="T34" fmla="*/ 17 w 17"/>
                <a:gd name="T35" fmla="*/ 12 h 36"/>
                <a:gd name="T36" fmla="*/ 17 w 17"/>
                <a:gd name="T37" fmla="*/ 15 h 36"/>
                <a:gd name="T38" fmla="*/ 15 w 17"/>
                <a:gd name="T39" fmla="*/ 12 h 36"/>
                <a:gd name="T40" fmla="*/ 13 w 17"/>
                <a:gd name="T41" fmla="*/ 5 h 36"/>
                <a:gd name="T42" fmla="*/ 8 w 17"/>
                <a:gd name="T43" fmla="*/ 3 h 36"/>
                <a:gd name="T44" fmla="*/ 6 w 17"/>
                <a:gd name="T45" fmla="*/ 3 h 36"/>
                <a:gd name="T46" fmla="*/ 5 w 17"/>
                <a:gd name="T47" fmla="*/ 4 h 36"/>
                <a:gd name="T48" fmla="*/ 3 w 17"/>
                <a:gd name="T49" fmla="*/ 6 h 36"/>
                <a:gd name="T50" fmla="*/ 2 w 17"/>
                <a:gd name="T51" fmla="*/ 7 h 36"/>
                <a:gd name="T52" fmla="*/ 2 w 17"/>
                <a:gd name="T53" fmla="*/ 21 h 36"/>
                <a:gd name="T54" fmla="*/ 3 w 17"/>
                <a:gd name="T55" fmla="*/ 22 h 36"/>
                <a:gd name="T56" fmla="*/ 5 w 17"/>
                <a:gd name="T57" fmla="*/ 23 h 36"/>
                <a:gd name="T58" fmla="*/ 6 w 17"/>
                <a:gd name="T59" fmla="*/ 24 h 36"/>
                <a:gd name="T60" fmla="*/ 8 w 17"/>
                <a:gd name="T61" fmla="*/ 24 h 36"/>
                <a:gd name="T62" fmla="*/ 13 w 17"/>
                <a:gd name="T63" fmla="*/ 22 h 36"/>
                <a:gd name="T64" fmla="*/ 15 w 17"/>
                <a:gd name="T65" fmla="*/ 15 h 36"/>
                <a:gd name="T66" fmla="*/ 15 w 17"/>
                <a:gd name="T67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36">
                  <a:moveTo>
                    <a:pt x="17" y="15"/>
                  </a:moveTo>
                  <a:cubicBezTo>
                    <a:pt x="17" y="17"/>
                    <a:pt x="17" y="19"/>
                    <a:pt x="17" y="20"/>
                  </a:cubicBezTo>
                  <a:cubicBezTo>
                    <a:pt x="16" y="22"/>
                    <a:pt x="16" y="23"/>
                    <a:pt x="15" y="24"/>
                  </a:cubicBezTo>
                  <a:cubicBezTo>
                    <a:pt x="14" y="25"/>
                    <a:pt x="13" y="26"/>
                    <a:pt x="12" y="26"/>
                  </a:cubicBezTo>
                  <a:cubicBezTo>
                    <a:pt x="11" y="27"/>
                    <a:pt x="10" y="27"/>
                    <a:pt x="9" y="27"/>
                  </a:cubicBezTo>
                  <a:cubicBezTo>
                    <a:pt x="7" y="27"/>
                    <a:pt x="6" y="26"/>
                    <a:pt x="5" y="26"/>
                  </a:cubicBezTo>
                  <a:cubicBezTo>
                    <a:pt x="4" y="25"/>
                    <a:pt x="3" y="24"/>
                    <a:pt x="2" y="23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4" y="2"/>
                    <a:pt x="5" y="2"/>
                  </a:cubicBezTo>
                  <a:cubicBezTo>
                    <a:pt x="6" y="1"/>
                    <a:pt x="7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2"/>
                    <a:pt x="14" y="2"/>
                    <a:pt x="15" y="3"/>
                  </a:cubicBezTo>
                  <a:cubicBezTo>
                    <a:pt x="16" y="4"/>
                    <a:pt x="16" y="6"/>
                    <a:pt x="17" y="7"/>
                  </a:cubicBezTo>
                  <a:cubicBezTo>
                    <a:pt x="17" y="9"/>
                    <a:pt x="17" y="10"/>
                    <a:pt x="17" y="12"/>
                  </a:cubicBezTo>
                  <a:lnTo>
                    <a:pt x="17" y="15"/>
                  </a:lnTo>
                  <a:close/>
                  <a:moveTo>
                    <a:pt x="15" y="12"/>
                  </a:moveTo>
                  <a:cubicBezTo>
                    <a:pt x="15" y="9"/>
                    <a:pt x="14" y="7"/>
                    <a:pt x="13" y="5"/>
                  </a:cubicBezTo>
                  <a:cubicBezTo>
                    <a:pt x="12" y="4"/>
                    <a:pt x="10" y="3"/>
                    <a:pt x="8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7"/>
                    <a:pt x="2" y="7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4" y="23"/>
                    <a:pt x="4" y="23"/>
                    <a:pt x="5" y="23"/>
                  </a:cubicBezTo>
                  <a:cubicBezTo>
                    <a:pt x="5" y="24"/>
                    <a:pt x="6" y="24"/>
                    <a:pt x="6" y="24"/>
                  </a:cubicBezTo>
                  <a:cubicBezTo>
                    <a:pt x="7" y="24"/>
                    <a:pt x="8" y="24"/>
                    <a:pt x="8" y="24"/>
                  </a:cubicBezTo>
                  <a:cubicBezTo>
                    <a:pt x="10" y="24"/>
                    <a:pt x="12" y="24"/>
                    <a:pt x="13" y="22"/>
                  </a:cubicBezTo>
                  <a:cubicBezTo>
                    <a:pt x="14" y="20"/>
                    <a:pt x="15" y="18"/>
                    <a:pt x="15" y="15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18" name="Freeform 22"/>
            <p:cNvSpPr>
              <a:spLocks/>
            </p:cNvSpPr>
            <p:nvPr/>
          </p:nvSpPr>
          <p:spPr bwMode="auto">
            <a:xfrm>
              <a:off x="621" y="1570"/>
              <a:ext cx="28" cy="73"/>
            </a:xfrm>
            <a:custGeom>
              <a:avLst/>
              <a:gdLst>
                <a:gd name="T0" fmla="*/ 10 w 10"/>
                <a:gd name="T1" fmla="*/ 3 h 26"/>
                <a:gd name="T2" fmla="*/ 9 w 10"/>
                <a:gd name="T3" fmla="*/ 3 h 26"/>
                <a:gd name="T4" fmla="*/ 9 w 10"/>
                <a:gd name="T5" fmla="*/ 3 h 26"/>
                <a:gd name="T6" fmla="*/ 6 w 10"/>
                <a:gd name="T7" fmla="*/ 4 h 26"/>
                <a:gd name="T8" fmla="*/ 5 w 10"/>
                <a:gd name="T9" fmla="*/ 5 h 26"/>
                <a:gd name="T10" fmla="*/ 4 w 10"/>
                <a:gd name="T11" fmla="*/ 7 h 26"/>
                <a:gd name="T12" fmla="*/ 3 w 10"/>
                <a:gd name="T13" fmla="*/ 9 h 26"/>
                <a:gd name="T14" fmla="*/ 3 w 10"/>
                <a:gd name="T15" fmla="*/ 26 h 26"/>
                <a:gd name="T16" fmla="*/ 0 w 10"/>
                <a:gd name="T17" fmla="*/ 26 h 26"/>
                <a:gd name="T18" fmla="*/ 0 w 10"/>
                <a:gd name="T19" fmla="*/ 1 h 26"/>
                <a:gd name="T20" fmla="*/ 3 w 10"/>
                <a:gd name="T21" fmla="*/ 1 h 26"/>
                <a:gd name="T22" fmla="*/ 3 w 10"/>
                <a:gd name="T23" fmla="*/ 5 h 26"/>
                <a:gd name="T24" fmla="*/ 5 w 10"/>
                <a:gd name="T25" fmla="*/ 2 h 26"/>
                <a:gd name="T26" fmla="*/ 9 w 10"/>
                <a:gd name="T27" fmla="*/ 0 h 26"/>
                <a:gd name="T28" fmla="*/ 10 w 10"/>
                <a:gd name="T29" fmla="*/ 1 h 26"/>
                <a:gd name="T30" fmla="*/ 10 w 10"/>
                <a:gd name="T31" fmla="*/ 1 h 26"/>
                <a:gd name="T32" fmla="*/ 10 w 10"/>
                <a:gd name="T3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6">
                  <a:moveTo>
                    <a:pt x="10" y="3"/>
                  </a:moveTo>
                  <a:cubicBezTo>
                    <a:pt x="10" y="3"/>
                    <a:pt x="10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5" y="4"/>
                    <a:pt x="5" y="5"/>
                  </a:cubicBezTo>
                  <a:cubicBezTo>
                    <a:pt x="4" y="5"/>
                    <a:pt x="4" y="6"/>
                    <a:pt x="4" y="7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3"/>
                    <a:pt x="4" y="2"/>
                    <a:pt x="5" y="2"/>
                  </a:cubicBezTo>
                  <a:cubicBezTo>
                    <a:pt x="6" y="1"/>
                    <a:pt x="7" y="0"/>
                    <a:pt x="9" y="0"/>
                  </a:cubicBezTo>
                  <a:cubicBezTo>
                    <a:pt x="9" y="0"/>
                    <a:pt x="9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lnTo>
                    <a:pt x="1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19" name="Freeform 23"/>
            <p:cNvSpPr>
              <a:spLocks noEditPoints="1"/>
            </p:cNvSpPr>
            <p:nvPr/>
          </p:nvSpPr>
          <p:spPr bwMode="auto">
            <a:xfrm>
              <a:off x="657" y="1570"/>
              <a:ext cx="54" cy="76"/>
            </a:xfrm>
            <a:custGeom>
              <a:avLst/>
              <a:gdLst>
                <a:gd name="T0" fmla="*/ 0 w 19"/>
                <a:gd name="T1" fmla="*/ 12 h 27"/>
                <a:gd name="T2" fmla="*/ 1 w 19"/>
                <a:gd name="T3" fmla="*/ 7 h 27"/>
                <a:gd name="T4" fmla="*/ 3 w 19"/>
                <a:gd name="T5" fmla="*/ 4 h 27"/>
                <a:gd name="T6" fmla="*/ 6 w 19"/>
                <a:gd name="T7" fmla="*/ 1 h 27"/>
                <a:gd name="T8" fmla="*/ 10 w 19"/>
                <a:gd name="T9" fmla="*/ 0 h 27"/>
                <a:gd name="T10" fmla="*/ 13 w 19"/>
                <a:gd name="T11" fmla="*/ 1 h 27"/>
                <a:gd name="T12" fmla="*/ 16 w 19"/>
                <a:gd name="T13" fmla="*/ 4 h 27"/>
                <a:gd name="T14" fmla="*/ 18 w 19"/>
                <a:gd name="T15" fmla="*/ 7 h 27"/>
                <a:gd name="T16" fmla="*/ 19 w 19"/>
                <a:gd name="T17" fmla="*/ 12 h 27"/>
                <a:gd name="T18" fmla="*/ 19 w 19"/>
                <a:gd name="T19" fmla="*/ 15 h 27"/>
                <a:gd name="T20" fmla="*/ 18 w 19"/>
                <a:gd name="T21" fmla="*/ 20 h 27"/>
                <a:gd name="T22" fmla="*/ 16 w 19"/>
                <a:gd name="T23" fmla="*/ 24 h 27"/>
                <a:gd name="T24" fmla="*/ 13 w 19"/>
                <a:gd name="T25" fmla="*/ 26 h 27"/>
                <a:gd name="T26" fmla="*/ 10 w 19"/>
                <a:gd name="T27" fmla="*/ 27 h 27"/>
                <a:gd name="T28" fmla="*/ 6 w 19"/>
                <a:gd name="T29" fmla="*/ 26 h 27"/>
                <a:gd name="T30" fmla="*/ 3 w 19"/>
                <a:gd name="T31" fmla="*/ 24 h 27"/>
                <a:gd name="T32" fmla="*/ 1 w 19"/>
                <a:gd name="T33" fmla="*/ 20 h 27"/>
                <a:gd name="T34" fmla="*/ 0 w 19"/>
                <a:gd name="T35" fmla="*/ 15 h 27"/>
                <a:gd name="T36" fmla="*/ 0 w 19"/>
                <a:gd name="T37" fmla="*/ 12 h 27"/>
                <a:gd name="T38" fmla="*/ 3 w 19"/>
                <a:gd name="T39" fmla="*/ 15 h 27"/>
                <a:gd name="T40" fmla="*/ 3 w 19"/>
                <a:gd name="T41" fmla="*/ 19 h 27"/>
                <a:gd name="T42" fmla="*/ 5 w 19"/>
                <a:gd name="T43" fmla="*/ 22 h 27"/>
                <a:gd name="T44" fmla="*/ 7 w 19"/>
                <a:gd name="T45" fmla="*/ 24 h 27"/>
                <a:gd name="T46" fmla="*/ 10 w 19"/>
                <a:gd name="T47" fmla="*/ 24 h 27"/>
                <a:gd name="T48" fmla="*/ 12 w 19"/>
                <a:gd name="T49" fmla="*/ 24 h 27"/>
                <a:gd name="T50" fmla="*/ 15 w 19"/>
                <a:gd name="T51" fmla="*/ 22 h 27"/>
                <a:gd name="T52" fmla="*/ 16 w 19"/>
                <a:gd name="T53" fmla="*/ 19 h 27"/>
                <a:gd name="T54" fmla="*/ 16 w 19"/>
                <a:gd name="T55" fmla="*/ 15 h 27"/>
                <a:gd name="T56" fmla="*/ 16 w 19"/>
                <a:gd name="T57" fmla="*/ 12 h 27"/>
                <a:gd name="T58" fmla="*/ 16 w 19"/>
                <a:gd name="T59" fmla="*/ 8 h 27"/>
                <a:gd name="T60" fmla="*/ 14 w 19"/>
                <a:gd name="T61" fmla="*/ 5 h 27"/>
                <a:gd name="T62" fmla="*/ 12 w 19"/>
                <a:gd name="T63" fmla="*/ 4 h 27"/>
                <a:gd name="T64" fmla="*/ 10 w 19"/>
                <a:gd name="T65" fmla="*/ 3 h 27"/>
                <a:gd name="T66" fmla="*/ 7 w 19"/>
                <a:gd name="T67" fmla="*/ 4 h 27"/>
                <a:gd name="T68" fmla="*/ 5 w 19"/>
                <a:gd name="T69" fmla="*/ 5 h 27"/>
                <a:gd name="T70" fmla="*/ 3 w 19"/>
                <a:gd name="T71" fmla="*/ 8 h 27"/>
                <a:gd name="T72" fmla="*/ 3 w 19"/>
                <a:gd name="T73" fmla="*/ 12 h 27"/>
                <a:gd name="T74" fmla="*/ 3 w 19"/>
                <a:gd name="T7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27">
                  <a:moveTo>
                    <a:pt x="0" y="12"/>
                  </a:moveTo>
                  <a:cubicBezTo>
                    <a:pt x="0" y="10"/>
                    <a:pt x="0" y="9"/>
                    <a:pt x="1" y="7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7" y="1"/>
                    <a:pt x="8" y="0"/>
                    <a:pt x="10" y="0"/>
                  </a:cubicBezTo>
                  <a:cubicBezTo>
                    <a:pt x="11" y="0"/>
                    <a:pt x="12" y="1"/>
                    <a:pt x="13" y="1"/>
                  </a:cubicBezTo>
                  <a:cubicBezTo>
                    <a:pt x="14" y="2"/>
                    <a:pt x="15" y="3"/>
                    <a:pt x="16" y="4"/>
                  </a:cubicBezTo>
                  <a:cubicBezTo>
                    <a:pt x="17" y="5"/>
                    <a:pt x="18" y="6"/>
                    <a:pt x="18" y="7"/>
                  </a:cubicBezTo>
                  <a:cubicBezTo>
                    <a:pt x="19" y="9"/>
                    <a:pt x="19" y="10"/>
                    <a:pt x="19" y="12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7"/>
                    <a:pt x="19" y="19"/>
                    <a:pt x="18" y="20"/>
                  </a:cubicBezTo>
                  <a:cubicBezTo>
                    <a:pt x="18" y="22"/>
                    <a:pt x="17" y="23"/>
                    <a:pt x="16" y="24"/>
                  </a:cubicBezTo>
                  <a:cubicBezTo>
                    <a:pt x="15" y="25"/>
                    <a:pt x="14" y="26"/>
                    <a:pt x="13" y="26"/>
                  </a:cubicBezTo>
                  <a:cubicBezTo>
                    <a:pt x="12" y="27"/>
                    <a:pt x="11" y="27"/>
                    <a:pt x="10" y="27"/>
                  </a:cubicBezTo>
                  <a:cubicBezTo>
                    <a:pt x="8" y="27"/>
                    <a:pt x="7" y="27"/>
                    <a:pt x="6" y="26"/>
                  </a:cubicBezTo>
                  <a:cubicBezTo>
                    <a:pt x="5" y="26"/>
                    <a:pt x="4" y="25"/>
                    <a:pt x="3" y="24"/>
                  </a:cubicBezTo>
                  <a:cubicBezTo>
                    <a:pt x="2" y="23"/>
                    <a:pt x="1" y="22"/>
                    <a:pt x="1" y="20"/>
                  </a:cubicBezTo>
                  <a:cubicBezTo>
                    <a:pt x="0" y="19"/>
                    <a:pt x="0" y="17"/>
                    <a:pt x="0" y="15"/>
                  </a:cubicBezTo>
                  <a:lnTo>
                    <a:pt x="0" y="12"/>
                  </a:lnTo>
                  <a:close/>
                  <a:moveTo>
                    <a:pt x="3" y="15"/>
                  </a:moveTo>
                  <a:cubicBezTo>
                    <a:pt x="3" y="16"/>
                    <a:pt x="3" y="18"/>
                    <a:pt x="3" y="19"/>
                  </a:cubicBezTo>
                  <a:cubicBezTo>
                    <a:pt x="4" y="20"/>
                    <a:pt x="4" y="21"/>
                    <a:pt x="5" y="22"/>
                  </a:cubicBezTo>
                  <a:cubicBezTo>
                    <a:pt x="5" y="23"/>
                    <a:pt x="6" y="23"/>
                    <a:pt x="7" y="24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13" y="23"/>
                    <a:pt x="14" y="23"/>
                    <a:pt x="15" y="22"/>
                  </a:cubicBezTo>
                  <a:cubicBezTo>
                    <a:pt x="15" y="21"/>
                    <a:pt x="16" y="20"/>
                    <a:pt x="16" y="19"/>
                  </a:cubicBezTo>
                  <a:cubicBezTo>
                    <a:pt x="16" y="18"/>
                    <a:pt x="16" y="16"/>
                    <a:pt x="16" y="15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0"/>
                    <a:pt x="16" y="8"/>
                  </a:cubicBezTo>
                  <a:cubicBezTo>
                    <a:pt x="15" y="7"/>
                    <a:pt x="15" y="6"/>
                    <a:pt x="14" y="5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12" y="3"/>
                    <a:pt x="11" y="3"/>
                    <a:pt x="10" y="3"/>
                  </a:cubicBezTo>
                  <a:cubicBezTo>
                    <a:pt x="8" y="3"/>
                    <a:pt x="8" y="3"/>
                    <a:pt x="7" y="4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4" y="6"/>
                    <a:pt x="4" y="7"/>
                    <a:pt x="3" y="8"/>
                  </a:cubicBezTo>
                  <a:cubicBezTo>
                    <a:pt x="3" y="10"/>
                    <a:pt x="3" y="11"/>
                    <a:pt x="3" y="12"/>
                  </a:cubicBezTo>
                  <a:lnTo>
                    <a:pt x="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20" name="Freeform 24"/>
            <p:cNvSpPr>
              <a:spLocks noEditPoints="1"/>
            </p:cNvSpPr>
            <p:nvPr/>
          </p:nvSpPr>
          <p:spPr bwMode="auto">
            <a:xfrm>
              <a:off x="725" y="1542"/>
              <a:ext cx="47" cy="104"/>
            </a:xfrm>
            <a:custGeom>
              <a:avLst/>
              <a:gdLst>
                <a:gd name="T0" fmla="*/ 0 w 17"/>
                <a:gd name="T1" fmla="*/ 22 h 37"/>
                <a:gd name="T2" fmla="*/ 0 w 17"/>
                <a:gd name="T3" fmla="*/ 17 h 37"/>
                <a:gd name="T4" fmla="*/ 2 w 17"/>
                <a:gd name="T5" fmla="*/ 13 h 37"/>
                <a:gd name="T6" fmla="*/ 5 w 17"/>
                <a:gd name="T7" fmla="*/ 11 h 37"/>
                <a:gd name="T8" fmla="*/ 8 w 17"/>
                <a:gd name="T9" fmla="*/ 10 h 37"/>
                <a:gd name="T10" fmla="*/ 12 w 17"/>
                <a:gd name="T11" fmla="*/ 12 h 37"/>
                <a:gd name="T12" fmla="*/ 15 w 17"/>
                <a:gd name="T13" fmla="*/ 14 h 37"/>
                <a:gd name="T14" fmla="*/ 15 w 17"/>
                <a:gd name="T15" fmla="*/ 0 h 37"/>
                <a:gd name="T16" fmla="*/ 17 w 17"/>
                <a:gd name="T17" fmla="*/ 0 h 37"/>
                <a:gd name="T18" fmla="*/ 17 w 17"/>
                <a:gd name="T19" fmla="*/ 36 h 37"/>
                <a:gd name="T20" fmla="*/ 15 w 17"/>
                <a:gd name="T21" fmla="*/ 36 h 37"/>
                <a:gd name="T22" fmla="*/ 15 w 17"/>
                <a:gd name="T23" fmla="*/ 33 h 37"/>
                <a:gd name="T24" fmla="*/ 12 w 17"/>
                <a:gd name="T25" fmla="*/ 36 h 37"/>
                <a:gd name="T26" fmla="*/ 8 w 17"/>
                <a:gd name="T27" fmla="*/ 37 h 37"/>
                <a:gd name="T28" fmla="*/ 5 w 17"/>
                <a:gd name="T29" fmla="*/ 36 h 37"/>
                <a:gd name="T30" fmla="*/ 2 w 17"/>
                <a:gd name="T31" fmla="*/ 34 h 37"/>
                <a:gd name="T32" fmla="*/ 0 w 17"/>
                <a:gd name="T33" fmla="*/ 30 h 37"/>
                <a:gd name="T34" fmla="*/ 0 w 17"/>
                <a:gd name="T35" fmla="*/ 25 h 37"/>
                <a:gd name="T36" fmla="*/ 0 w 17"/>
                <a:gd name="T37" fmla="*/ 22 h 37"/>
                <a:gd name="T38" fmla="*/ 3 w 17"/>
                <a:gd name="T39" fmla="*/ 25 h 37"/>
                <a:gd name="T40" fmla="*/ 4 w 17"/>
                <a:gd name="T41" fmla="*/ 32 h 37"/>
                <a:gd name="T42" fmla="*/ 9 w 17"/>
                <a:gd name="T43" fmla="*/ 34 h 37"/>
                <a:gd name="T44" fmla="*/ 11 w 17"/>
                <a:gd name="T45" fmla="*/ 34 h 37"/>
                <a:gd name="T46" fmla="*/ 12 w 17"/>
                <a:gd name="T47" fmla="*/ 33 h 37"/>
                <a:gd name="T48" fmla="*/ 14 w 17"/>
                <a:gd name="T49" fmla="*/ 32 h 37"/>
                <a:gd name="T50" fmla="*/ 15 w 17"/>
                <a:gd name="T51" fmla="*/ 30 h 37"/>
                <a:gd name="T52" fmla="*/ 15 w 17"/>
                <a:gd name="T53" fmla="*/ 17 h 37"/>
                <a:gd name="T54" fmla="*/ 14 w 17"/>
                <a:gd name="T55" fmla="*/ 16 h 37"/>
                <a:gd name="T56" fmla="*/ 12 w 17"/>
                <a:gd name="T57" fmla="*/ 14 h 37"/>
                <a:gd name="T58" fmla="*/ 11 w 17"/>
                <a:gd name="T59" fmla="*/ 13 h 37"/>
                <a:gd name="T60" fmla="*/ 9 w 17"/>
                <a:gd name="T61" fmla="*/ 13 h 37"/>
                <a:gd name="T62" fmla="*/ 4 w 17"/>
                <a:gd name="T63" fmla="*/ 15 h 37"/>
                <a:gd name="T64" fmla="*/ 3 w 17"/>
                <a:gd name="T65" fmla="*/ 22 h 37"/>
                <a:gd name="T66" fmla="*/ 3 w 17"/>
                <a:gd name="T67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37">
                  <a:moveTo>
                    <a:pt x="0" y="22"/>
                  </a:moveTo>
                  <a:cubicBezTo>
                    <a:pt x="0" y="20"/>
                    <a:pt x="0" y="19"/>
                    <a:pt x="0" y="17"/>
                  </a:cubicBezTo>
                  <a:cubicBezTo>
                    <a:pt x="1" y="16"/>
                    <a:pt x="1" y="14"/>
                    <a:pt x="2" y="13"/>
                  </a:cubicBezTo>
                  <a:cubicBezTo>
                    <a:pt x="3" y="12"/>
                    <a:pt x="4" y="12"/>
                    <a:pt x="5" y="11"/>
                  </a:cubicBezTo>
                  <a:cubicBezTo>
                    <a:pt x="6" y="11"/>
                    <a:pt x="7" y="10"/>
                    <a:pt x="8" y="10"/>
                  </a:cubicBezTo>
                  <a:cubicBezTo>
                    <a:pt x="10" y="10"/>
                    <a:pt x="11" y="11"/>
                    <a:pt x="12" y="12"/>
                  </a:cubicBezTo>
                  <a:cubicBezTo>
                    <a:pt x="13" y="12"/>
                    <a:pt x="14" y="13"/>
                    <a:pt x="15" y="14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4"/>
                    <a:pt x="13" y="35"/>
                    <a:pt x="12" y="36"/>
                  </a:cubicBezTo>
                  <a:cubicBezTo>
                    <a:pt x="11" y="36"/>
                    <a:pt x="10" y="37"/>
                    <a:pt x="8" y="37"/>
                  </a:cubicBezTo>
                  <a:cubicBezTo>
                    <a:pt x="7" y="37"/>
                    <a:pt x="6" y="37"/>
                    <a:pt x="5" y="36"/>
                  </a:cubicBezTo>
                  <a:cubicBezTo>
                    <a:pt x="4" y="36"/>
                    <a:pt x="3" y="35"/>
                    <a:pt x="2" y="34"/>
                  </a:cubicBezTo>
                  <a:cubicBezTo>
                    <a:pt x="1" y="33"/>
                    <a:pt x="1" y="32"/>
                    <a:pt x="0" y="30"/>
                  </a:cubicBezTo>
                  <a:cubicBezTo>
                    <a:pt x="0" y="29"/>
                    <a:pt x="0" y="27"/>
                    <a:pt x="0" y="25"/>
                  </a:cubicBezTo>
                  <a:lnTo>
                    <a:pt x="0" y="22"/>
                  </a:lnTo>
                  <a:close/>
                  <a:moveTo>
                    <a:pt x="3" y="25"/>
                  </a:moveTo>
                  <a:cubicBezTo>
                    <a:pt x="3" y="28"/>
                    <a:pt x="3" y="30"/>
                    <a:pt x="4" y="32"/>
                  </a:cubicBezTo>
                  <a:cubicBezTo>
                    <a:pt x="5" y="34"/>
                    <a:pt x="7" y="34"/>
                    <a:pt x="9" y="34"/>
                  </a:cubicBezTo>
                  <a:cubicBezTo>
                    <a:pt x="9" y="34"/>
                    <a:pt x="10" y="34"/>
                    <a:pt x="11" y="34"/>
                  </a:cubicBezTo>
                  <a:cubicBezTo>
                    <a:pt x="11" y="34"/>
                    <a:pt x="12" y="34"/>
                    <a:pt x="12" y="33"/>
                  </a:cubicBezTo>
                  <a:cubicBezTo>
                    <a:pt x="13" y="33"/>
                    <a:pt x="13" y="32"/>
                    <a:pt x="14" y="32"/>
                  </a:cubicBezTo>
                  <a:cubicBezTo>
                    <a:pt x="14" y="31"/>
                    <a:pt x="14" y="31"/>
                    <a:pt x="15" y="30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6"/>
                    <a:pt x="14" y="16"/>
                  </a:cubicBezTo>
                  <a:cubicBezTo>
                    <a:pt x="13" y="15"/>
                    <a:pt x="13" y="15"/>
                    <a:pt x="12" y="14"/>
                  </a:cubicBezTo>
                  <a:cubicBezTo>
                    <a:pt x="12" y="14"/>
                    <a:pt x="11" y="14"/>
                    <a:pt x="11" y="13"/>
                  </a:cubicBezTo>
                  <a:cubicBezTo>
                    <a:pt x="10" y="13"/>
                    <a:pt x="9" y="13"/>
                    <a:pt x="9" y="13"/>
                  </a:cubicBezTo>
                  <a:cubicBezTo>
                    <a:pt x="7" y="13"/>
                    <a:pt x="5" y="14"/>
                    <a:pt x="4" y="15"/>
                  </a:cubicBezTo>
                  <a:cubicBezTo>
                    <a:pt x="3" y="17"/>
                    <a:pt x="3" y="19"/>
                    <a:pt x="3" y="22"/>
                  </a:cubicBezTo>
                  <a:lnTo>
                    <a:pt x="3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21" name="Freeform 25"/>
            <p:cNvSpPr>
              <a:spLocks/>
            </p:cNvSpPr>
            <p:nvPr/>
          </p:nvSpPr>
          <p:spPr bwMode="auto">
            <a:xfrm>
              <a:off x="792" y="1573"/>
              <a:ext cx="45" cy="73"/>
            </a:xfrm>
            <a:custGeom>
              <a:avLst/>
              <a:gdLst>
                <a:gd name="T0" fmla="*/ 14 w 16"/>
                <a:gd name="T1" fmla="*/ 22 h 26"/>
                <a:gd name="T2" fmla="*/ 11 w 16"/>
                <a:gd name="T3" fmla="*/ 25 h 26"/>
                <a:gd name="T4" fmla="*/ 7 w 16"/>
                <a:gd name="T5" fmla="*/ 26 h 26"/>
                <a:gd name="T6" fmla="*/ 4 w 16"/>
                <a:gd name="T7" fmla="*/ 25 h 26"/>
                <a:gd name="T8" fmla="*/ 2 w 16"/>
                <a:gd name="T9" fmla="*/ 24 h 26"/>
                <a:gd name="T10" fmla="*/ 1 w 16"/>
                <a:gd name="T11" fmla="*/ 21 h 26"/>
                <a:gd name="T12" fmla="*/ 0 w 16"/>
                <a:gd name="T13" fmla="*/ 16 h 26"/>
                <a:gd name="T14" fmla="*/ 0 w 16"/>
                <a:gd name="T15" fmla="*/ 0 h 26"/>
                <a:gd name="T16" fmla="*/ 3 w 16"/>
                <a:gd name="T17" fmla="*/ 0 h 26"/>
                <a:gd name="T18" fmla="*/ 3 w 16"/>
                <a:gd name="T19" fmla="*/ 16 h 26"/>
                <a:gd name="T20" fmla="*/ 3 w 16"/>
                <a:gd name="T21" fmla="*/ 20 h 26"/>
                <a:gd name="T22" fmla="*/ 4 w 16"/>
                <a:gd name="T23" fmla="*/ 22 h 26"/>
                <a:gd name="T24" fmla="*/ 6 w 16"/>
                <a:gd name="T25" fmla="*/ 23 h 26"/>
                <a:gd name="T26" fmla="*/ 7 w 16"/>
                <a:gd name="T27" fmla="*/ 23 h 26"/>
                <a:gd name="T28" fmla="*/ 10 w 16"/>
                <a:gd name="T29" fmla="*/ 23 h 26"/>
                <a:gd name="T30" fmla="*/ 12 w 16"/>
                <a:gd name="T31" fmla="*/ 22 h 26"/>
                <a:gd name="T32" fmla="*/ 13 w 16"/>
                <a:gd name="T33" fmla="*/ 20 h 26"/>
                <a:gd name="T34" fmla="*/ 14 w 16"/>
                <a:gd name="T35" fmla="*/ 19 h 26"/>
                <a:gd name="T36" fmla="*/ 14 w 16"/>
                <a:gd name="T37" fmla="*/ 0 h 26"/>
                <a:gd name="T38" fmla="*/ 16 w 16"/>
                <a:gd name="T39" fmla="*/ 0 h 26"/>
                <a:gd name="T40" fmla="*/ 16 w 16"/>
                <a:gd name="T41" fmla="*/ 25 h 26"/>
                <a:gd name="T42" fmla="*/ 14 w 16"/>
                <a:gd name="T43" fmla="*/ 25 h 26"/>
                <a:gd name="T44" fmla="*/ 14 w 16"/>
                <a:gd name="T45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26">
                  <a:moveTo>
                    <a:pt x="14" y="22"/>
                  </a:moveTo>
                  <a:cubicBezTo>
                    <a:pt x="13" y="23"/>
                    <a:pt x="12" y="24"/>
                    <a:pt x="11" y="25"/>
                  </a:cubicBezTo>
                  <a:cubicBezTo>
                    <a:pt x="10" y="25"/>
                    <a:pt x="9" y="26"/>
                    <a:pt x="7" y="26"/>
                  </a:cubicBezTo>
                  <a:cubicBezTo>
                    <a:pt x="6" y="26"/>
                    <a:pt x="5" y="26"/>
                    <a:pt x="4" y="25"/>
                  </a:cubicBezTo>
                  <a:cubicBezTo>
                    <a:pt x="3" y="25"/>
                    <a:pt x="3" y="24"/>
                    <a:pt x="2" y="24"/>
                  </a:cubicBezTo>
                  <a:cubicBezTo>
                    <a:pt x="1" y="23"/>
                    <a:pt x="1" y="22"/>
                    <a:pt x="1" y="21"/>
                  </a:cubicBezTo>
                  <a:cubicBezTo>
                    <a:pt x="0" y="19"/>
                    <a:pt x="0" y="18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8"/>
                    <a:pt x="3" y="19"/>
                    <a:pt x="3" y="20"/>
                  </a:cubicBezTo>
                  <a:cubicBezTo>
                    <a:pt x="3" y="21"/>
                    <a:pt x="4" y="21"/>
                    <a:pt x="4" y="22"/>
                  </a:cubicBezTo>
                  <a:cubicBezTo>
                    <a:pt x="5" y="22"/>
                    <a:pt x="5" y="23"/>
                    <a:pt x="6" y="23"/>
                  </a:cubicBezTo>
                  <a:cubicBezTo>
                    <a:pt x="6" y="23"/>
                    <a:pt x="7" y="23"/>
                    <a:pt x="7" y="23"/>
                  </a:cubicBezTo>
                  <a:cubicBezTo>
                    <a:pt x="8" y="23"/>
                    <a:pt x="9" y="23"/>
                    <a:pt x="10" y="23"/>
                  </a:cubicBezTo>
                  <a:cubicBezTo>
                    <a:pt x="11" y="23"/>
                    <a:pt x="11" y="22"/>
                    <a:pt x="12" y="22"/>
                  </a:cubicBezTo>
                  <a:cubicBezTo>
                    <a:pt x="12" y="22"/>
                    <a:pt x="13" y="21"/>
                    <a:pt x="13" y="20"/>
                  </a:cubicBezTo>
                  <a:cubicBezTo>
                    <a:pt x="13" y="20"/>
                    <a:pt x="14" y="19"/>
                    <a:pt x="14" y="1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4" y="25"/>
                    <a:pt x="14" y="25"/>
                    <a:pt x="14" y="25"/>
                  </a:cubicBezTo>
                  <a:lnTo>
                    <a:pt x="1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97" name="Freeform 26"/>
            <p:cNvSpPr>
              <a:spLocks/>
            </p:cNvSpPr>
            <p:nvPr/>
          </p:nvSpPr>
          <p:spPr bwMode="auto">
            <a:xfrm>
              <a:off x="854" y="1570"/>
              <a:ext cx="50" cy="76"/>
            </a:xfrm>
            <a:custGeom>
              <a:avLst/>
              <a:gdLst>
                <a:gd name="T0" fmla="*/ 9 w 18"/>
                <a:gd name="T1" fmla="*/ 24 h 27"/>
                <a:gd name="T2" fmla="*/ 11 w 18"/>
                <a:gd name="T3" fmla="*/ 24 h 27"/>
                <a:gd name="T4" fmla="*/ 13 w 18"/>
                <a:gd name="T5" fmla="*/ 23 h 27"/>
                <a:gd name="T6" fmla="*/ 15 w 18"/>
                <a:gd name="T7" fmla="*/ 21 h 27"/>
                <a:gd name="T8" fmla="*/ 15 w 18"/>
                <a:gd name="T9" fmla="*/ 18 h 27"/>
                <a:gd name="T10" fmla="*/ 18 w 18"/>
                <a:gd name="T11" fmla="*/ 18 h 27"/>
                <a:gd name="T12" fmla="*/ 17 w 18"/>
                <a:gd name="T13" fmla="*/ 22 h 27"/>
                <a:gd name="T14" fmla="*/ 15 w 18"/>
                <a:gd name="T15" fmla="*/ 25 h 27"/>
                <a:gd name="T16" fmla="*/ 12 w 18"/>
                <a:gd name="T17" fmla="*/ 26 h 27"/>
                <a:gd name="T18" fmla="*/ 9 w 18"/>
                <a:gd name="T19" fmla="*/ 27 h 27"/>
                <a:gd name="T20" fmla="*/ 2 w 18"/>
                <a:gd name="T21" fmla="*/ 24 h 27"/>
                <a:gd name="T22" fmla="*/ 0 w 18"/>
                <a:gd name="T23" fmla="*/ 15 h 27"/>
                <a:gd name="T24" fmla="*/ 0 w 18"/>
                <a:gd name="T25" fmla="*/ 12 h 27"/>
                <a:gd name="T26" fmla="*/ 2 w 18"/>
                <a:gd name="T27" fmla="*/ 3 h 27"/>
                <a:gd name="T28" fmla="*/ 9 w 18"/>
                <a:gd name="T29" fmla="*/ 0 h 27"/>
                <a:gd name="T30" fmla="*/ 13 w 18"/>
                <a:gd name="T31" fmla="*/ 1 h 27"/>
                <a:gd name="T32" fmla="*/ 15 w 18"/>
                <a:gd name="T33" fmla="*/ 3 h 27"/>
                <a:gd name="T34" fmla="*/ 17 w 18"/>
                <a:gd name="T35" fmla="*/ 6 h 27"/>
                <a:gd name="T36" fmla="*/ 18 w 18"/>
                <a:gd name="T37" fmla="*/ 10 h 27"/>
                <a:gd name="T38" fmla="*/ 15 w 18"/>
                <a:gd name="T39" fmla="*/ 10 h 27"/>
                <a:gd name="T40" fmla="*/ 15 w 18"/>
                <a:gd name="T41" fmla="*/ 7 h 27"/>
                <a:gd name="T42" fmla="*/ 13 w 18"/>
                <a:gd name="T43" fmla="*/ 4 h 27"/>
                <a:gd name="T44" fmla="*/ 12 w 18"/>
                <a:gd name="T45" fmla="*/ 3 h 27"/>
                <a:gd name="T46" fmla="*/ 9 w 18"/>
                <a:gd name="T47" fmla="*/ 3 h 27"/>
                <a:gd name="T48" fmla="*/ 6 w 18"/>
                <a:gd name="T49" fmla="*/ 4 h 27"/>
                <a:gd name="T50" fmla="*/ 4 w 18"/>
                <a:gd name="T51" fmla="*/ 5 h 27"/>
                <a:gd name="T52" fmla="*/ 3 w 18"/>
                <a:gd name="T53" fmla="*/ 8 h 27"/>
                <a:gd name="T54" fmla="*/ 3 w 18"/>
                <a:gd name="T55" fmla="*/ 12 h 27"/>
                <a:gd name="T56" fmla="*/ 3 w 18"/>
                <a:gd name="T57" fmla="*/ 15 h 27"/>
                <a:gd name="T58" fmla="*/ 3 w 18"/>
                <a:gd name="T59" fmla="*/ 19 h 27"/>
                <a:gd name="T60" fmla="*/ 4 w 18"/>
                <a:gd name="T61" fmla="*/ 22 h 27"/>
                <a:gd name="T62" fmla="*/ 6 w 18"/>
                <a:gd name="T63" fmla="*/ 24 h 27"/>
                <a:gd name="T64" fmla="*/ 9 w 18"/>
                <a:gd name="T65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27">
                  <a:moveTo>
                    <a:pt x="9" y="24"/>
                  </a:moveTo>
                  <a:cubicBezTo>
                    <a:pt x="10" y="24"/>
                    <a:pt x="11" y="24"/>
                    <a:pt x="11" y="24"/>
                  </a:cubicBezTo>
                  <a:cubicBezTo>
                    <a:pt x="12" y="24"/>
                    <a:pt x="13" y="24"/>
                    <a:pt x="13" y="23"/>
                  </a:cubicBezTo>
                  <a:cubicBezTo>
                    <a:pt x="14" y="23"/>
                    <a:pt x="14" y="22"/>
                    <a:pt x="15" y="21"/>
                  </a:cubicBezTo>
                  <a:cubicBezTo>
                    <a:pt x="15" y="21"/>
                    <a:pt x="15" y="20"/>
                    <a:pt x="15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20"/>
                    <a:pt x="17" y="21"/>
                    <a:pt x="17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4" y="25"/>
                    <a:pt x="13" y="26"/>
                    <a:pt x="12" y="26"/>
                  </a:cubicBezTo>
                  <a:cubicBezTo>
                    <a:pt x="11" y="27"/>
                    <a:pt x="10" y="27"/>
                    <a:pt x="9" y="27"/>
                  </a:cubicBezTo>
                  <a:cubicBezTo>
                    <a:pt x="6" y="27"/>
                    <a:pt x="4" y="26"/>
                    <a:pt x="2" y="24"/>
                  </a:cubicBezTo>
                  <a:cubicBezTo>
                    <a:pt x="1" y="22"/>
                    <a:pt x="0" y="19"/>
                    <a:pt x="0" y="1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8"/>
                    <a:pt x="1" y="5"/>
                    <a:pt x="2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0" y="0"/>
                    <a:pt x="12" y="1"/>
                    <a:pt x="13" y="1"/>
                  </a:cubicBezTo>
                  <a:cubicBezTo>
                    <a:pt x="14" y="1"/>
                    <a:pt x="14" y="2"/>
                    <a:pt x="15" y="3"/>
                  </a:cubicBezTo>
                  <a:cubicBezTo>
                    <a:pt x="16" y="3"/>
                    <a:pt x="16" y="4"/>
                    <a:pt x="17" y="6"/>
                  </a:cubicBezTo>
                  <a:cubicBezTo>
                    <a:pt x="17" y="7"/>
                    <a:pt x="18" y="8"/>
                    <a:pt x="18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8"/>
                    <a:pt x="15" y="7"/>
                    <a:pt x="15" y="7"/>
                  </a:cubicBezTo>
                  <a:cubicBezTo>
                    <a:pt x="14" y="6"/>
                    <a:pt x="14" y="5"/>
                    <a:pt x="13" y="4"/>
                  </a:cubicBezTo>
                  <a:cubicBezTo>
                    <a:pt x="13" y="4"/>
                    <a:pt x="12" y="4"/>
                    <a:pt x="12" y="3"/>
                  </a:cubicBezTo>
                  <a:cubicBezTo>
                    <a:pt x="11" y="3"/>
                    <a:pt x="10" y="3"/>
                    <a:pt x="9" y="3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5" y="4"/>
                    <a:pt x="5" y="5"/>
                    <a:pt x="4" y="5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3" y="9"/>
                    <a:pt x="3" y="11"/>
                    <a:pt x="3" y="12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7"/>
                    <a:pt x="3" y="18"/>
                    <a:pt x="3" y="19"/>
                  </a:cubicBezTo>
                  <a:cubicBezTo>
                    <a:pt x="3" y="20"/>
                    <a:pt x="4" y="21"/>
                    <a:pt x="4" y="22"/>
                  </a:cubicBezTo>
                  <a:cubicBezTo>
                    <a:pt x="5" y="23"/>
                    <a:pt x="5" y="23"/>
                    <a:pt x="6" y="24"/>
                  </a:cubicBezTo>
                  <a:cubicBezTo>
                    <a:pt x="7" y="24"/>
                    <a:pt x="8" y="24"/>
                    <a:pt x="9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98" name="Freeform 27"/>
            <p:cNvSpPr>
              <a:spLocks/>
            </p:cNvSpPr>
            <p:nvPr/>
          </p:nvSpPr>
          <p:spPr bwMode="auto">
            <a:xfrm>
              <a:off x="910" y="1554"/>
              <a:ext cx="34" cy="92"/>
            </a:xfrm>
            <a:custGeom>
              <a:avLst/>
              <a:gdLst>
                <a:gd name="T0" fmla="*/ 7 w 12"/>
                <a:gd name="T1" fmla="*/ 0 h 33"/>
                <a:gd name="T2" fmla="*/ 7 w 12"/>
                <a:gd name="T3" fmla="*/ 7 h 33"/>
                <a:gd name="T4" fmla="*/ 11 w 12"/>
                <a:gd name="T5" fmla="*/ 7 h 33"/>
                <a:gd name="T6" fmla="*/ 11 w 12"/>
                <a:gd name="T7" fmla="*/ 9 h 33"/>
                <a:gd name="T8" fmla="*/ 7 w 12"/>
                <a:gd name="T9" fmla="*/ 9 h 33"/>
                <a:gd name="T10" fmla="*/ 7 w 12"/>
                <a:gd name="T11" fmla="*/ 26 h 33"/>
                <a:gd name="T12" fmla="*/ 7 w 12"/>
                <a:gd name="T13" fmla="*/ 28 h 33"/>
                <a:gd name="T14" fmla="*/ 8 w 12"/>
                <a:gd name="T15" fmla="*/ 30 h 33"/>
                <a:gd name="T16" fmla="*/ 9 w 12"/>
                <a:gd name="T17" fmla="*/ 30 h 33"/>
                <a:gd name="T18" fmla="*/ 10 w 12"/>
                <a:gd name="T19" fmla="*/ 30 h 33"/>
                <a:gd name="T20" fmla="*/ 11 w 12"/>
                <a:gd name="T21" fmla="*/ 30 h 33"/>
                <a:gd name="T22" fmla="*/ 12 w 12"/>
                <a:gd name="T23" fmla="*/ 30 h 33"/>
                <a:gd name="T24" fmla="*/ 12 w 12"/>
                <a:gd name="T25" fmla="*/ 32 h 33"/>
                <a:gd name="T26" fmla="*/ 11 w 12"/>
                <a:gd name="T27" fmla="*/ 33 h 33"/>
                <a:gd name="T28" fmla="*/ 9 w 12"/>
                <a:gd name="T29" fmla="*/ 33 h 33"/>
                <a:gd name="T30" fmla="*/ 7 w 12"/>
                <a:gd name="T31" fmla="*/ 32 h 33"/>
                <a:gd name="T32" fmla="*/ 6 w 12"/>
                <a:gd name="T33" fmla="*/ 31 h 33"/>
                <a:gd name="T34" fmla="*/ 5 w 12"/>
                <a:gd name="T35" fmla="*/ 29 h 33"/>
                <a:gd name="T36" fmla="*/ 4 w 12"/>
                <a:gd name="T37" fmla="*/ 26 h 33"/>
                <a:gd name="T38" fmla="*/ 4 w 12"/>
                <a:gd name="T39" fmla="*/ 9 h 33"/>
                <a:gd name="T40" fmla="*/ 0 w 12"/>
                <a:gd name="T41" fmla="*/ 9 h 33"/>
                <a:gd name="T42" fmla="*/ 0 w 12"/>
                <a:gd name="T43" fmla="*/ 7 h 33"/>
                <a:gd name="T44" fmla="*/ 4 w 12"/>
                <a:gd name="T45" fmla="*/ 7 h 33"/>
                <a:gd name="T46" fmla="*/ 4 w 12"/>
                <a:gd name="T47" fmla="*/ 0 h 33"/>
                <a:gd name="T48" fmla="*/ 7 w 12"/>
                <a:gd name="T4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33">
                  <a:moveTo>
                    <a:pt x="7" y="0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8"/>
                    <a:pt x="7" y="28"/>
                  </a:cubicBezTo>
                  <a:cubicBezTo>
                    <a:pt x="7" y="29"/>
                    <a:pt x="8" y="29"/>
                    <a:pt x="8" y="30"/>
                  </a:cubicBezTo>
                  <a:cubicBezTo>
                    <a:pt x="8" y="30"/>
                    <a:pt x="8" y="30"/>
                    <a:pt x="9" y="30"/>
                  </a:cubicBezTo>
                  <a:cubicBezTo>
                    <a:pt x="9" y="30"/>
                    <a:pt x="9" y="30"/>
                    <a:pt x="10" y="30"/>
                  </a:cubicBezTo>
                  <a:cubicBezTo>
                    <a:pt x="10" y="30"/>
                    <a:pt x="10" y="30"/>
                    <a:pt x="11" y="30"/>
                  </a:cubicBezTo>
                  <a:cubicBezTo>
                    <a:pt x="11" y="30"/>
                    <a:pt x="11" y="30"/>
                    <a:pt x="12" y="30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0" y="33"/>
                    <a:pt x="10" y="33"/>
                    <a:pt x="9" y="33"/>
                  </a:cubicBezTo>
                  <a:cubicBezTo>
                    <a:pt x="8" y="33"/>
                    <a:pt x="8" y="33"/>
                    <a:pt x="7" y="32"/>
                  </a:cubicBezTo>
                  <a:cubicBezTo>
                    <a:pt x="7" y="32"/>
                    <a:pt x="6" y="32"/>
                    <a:pt x="6" y="31"/>
                  </a:cubicBezTo>
                  <a:cubicBezTo>
                    <a:pt x="5" y="31"/>
                    <a:pt x="5" y="30"/>
                    <a:pt x="5" y="29"/>
                  </a:cubicBezTo>
                  <a:cubicBezTo>
                    <a:pt x="5" y="28"/>
                    <a:pt x="4" y="27"/>
                    <a:pt x="4" y="2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99" name="Freeform 28"/>
            <p:cNvSpPr>
              <a:spLocks noEditPoints="1"/>
            </p:cNvSpPr>
            <p:nvPr/>
          </p:nvSpPr>
          <p:spPr bwMode="auto">
            <a:xfrm>
              <a:off x="958" y="1548"/>
              <a:ext cx="8" cy="95"/>
            </a:xfrm>
            <a:custGeom>
              <a:avLst/>
              <a:gdLst>
                <a:gd name="T0" fmla="*/ 0 w 3"/>
                <a:gd name="T1" fmla="*/ 2 h 34"/>
                <a:gd name="T2" fmla="*/ 0 w 3"/>
                <a:gd name="T3" fmla="*/ 0 h 34"/>
                <a:gd name="T4" fmla="*/ 2 w 3"/>
                <a:gd name="T5" fmla="*/ 0 h 34"/>
                <a:gd name="T6" fmla="*/ 3 w 3"/>
                <a:gd name="T7" fmla="*/ 0 h 34"/>
                <a:gd name="T8" fmla="*/ 3 w 3"/>
                <a:gd name="T9" fmla="*/ 2 h 34"/>
                <a:gd name="T10" fmla="*/ 3 w 3"/>
                <a:gd name="T11" fmla="*/ 3 h 34"/>
                <a:gd name="T12" fmla="*/ 2 w 3"/>
                <a:gd name="T13" fmla="*/ 4 h 34"/>
                <a:gd name="T14" fmla="*/ 0 w 3"/>
                <a:gd name="T15" fmla="*/ 3 h 34"/>
                <a:gd name="T16" fmla="*/ 0 w 3"/>
                <a:gd name="T17" fmla="*/ 2 h 34"/>
                <a:gd name="T18" fmla="*/ 3 w 3"/>
                <a:gd name="T19" fmla="*/ 34 h 34"/>
                <a:gd name="T20" fmla="*/ 0 w 3"/>
                <a:gd name="T21" fmla="*/ 34 h 34"/>
                <a:gd name="T22" fmla="*/ 0 w 3"/>
                <a:gd name="T23" fmla="*/ 9 h 34"/>
                <a:gd name="T24" fmla="*/ 3 w 3"/>
                <a:gd name="T25" fmla="*/ 9 h 34"/>
                <a:gd name="T26" fmla="*/ 3 w 3"/>
                <a:gd name="T2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34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lose/>
                  <a:moveTo>
                    <a:pt x="3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9"/>
                    <a:pt x="3" y="9"/>
                    <a:pt x="3" y="9"/>
                  </a:cubicBezTo>
                  <a:lnTo>
                    <a:pt x="3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00" name="Freeform 29"/>
            <p:cNvSpPr>
              <a:spLocks noEditPoints="1"/>
            </p:cNvSpPr>
            <p:nvPr/>
          </p:nvSpPr>
          <p:spPr bwMode="auto">
            <a:xfrm>
              <a:off x="983" y="1570"/>
              <a:ext cx="53" cy="76"/>
            </a:xfrm>
            <a:custGeom>
              <a:avLst/>
              <a:gdLst>
                <a:gd name="T0" fmla="*/ 0 w 19"/>
                <a:gd name="T1" fmla="*/ 12 h 27"/>
                <a:gd name="T2" fmla="*/ 1 w 19"/>
                <a:gd name="T3" fmla="*/ 7 h 27"/>
                <a:gd name="T4" fmla="*/ 3 w 19"/>
                <a:gd name="T5" fmla="*/ 4 h 27"/>
                <a:gd name="T6" fmla="*/ 6 w 19"/>
                <a:gd name="T7" fmla="*/ 1 h 27"/>
                <a:gd name="T8" fmla="*/ 9 w 19"/>
                <a:gd name="T9" fmla="*/ 0 h 27"/>
                <a:gd name="T10" fmla="*/ 13 w 19"/>
                <a:gd name="T11" fmla="*/ 1 h 27"/>
                <a:gd name="T12" fmla="*/ 16 w 19"/>
                <a:gd name="T13" fmla="*/ 4 h 27"/>
                <a:gd name="T14" fmla="*/ 18 w 19"/>
                <a:gd name="T15" fmla="*/ 7 h 27"/>
                <a:gd name="T16" fmla="*/ 19 w 19"/>
                <a:gd name="T17" fmla="*/ 12 h 27"/>
                <a:gd name="T18" fmla="*/ 19 w 19"/>
                <a:gd name="T19" fmla="*/ 15 h 27"/>
                <a:gd name="T20" fmla="*/ 18 w 19"/>
                <a:gd name="T21" fmla="*/ 20 h 27"/>
                <a:gd name="T22" fmla="*/ 16 w 19"/>
                <a:gd name="T23" fmla="*/ 24 h 27"/>
                <a:gd name="T24" fmla="*/ 13 w 19"/>
                <a:gd name="T25" fmla="*/ 26 h 27"/>
                <a:gd name="T26" fmla="*/ 9 w 19"/>
                <a:gd name="T27" fmla="*/ 27 h 27"/>
                <a:gd name="T28" fmla="*/ 6 w 19"/>
                <a:gd name="T29" fmla="*/ 26 h 27"/>
                <a:gd name="T30" fmla="*/ 3 w 19"/>
                <a:gd name="T31" fmla="*/ 24 h 27"/>
                <a:gd name="T32" fmla="*/ 1 w 19"/>
                <a:gd name="T33" fmla="*/ 20 h 27"/>
                <a:gd name="T34" fmla="*/ 0 w 19"/>
                <a:gd name="T35" fmla="*/ 15 h 27"/>
                <a:gd name="T36" fmla="*/ 0 w 19"/>
                <a:gd name="T37" fmla="*/ 12 h 27"/>
                <a:gd name="T38" fmla="*/ 3 w 19"/>
                <a:gd name="T39" fmla="*/ 15 h 27"/>
                <a:gd name="T40" fmla="*/ 3 w 19"/>
                <a:gd name="T41" fmla="*/ 19 h 27"/>
                <a:gd name="T42" fmla="*/ 5 w 19"/>
                <a:gd name="T43" fmla="*/ 22 h 27"/>
                <a:gd name="T44" fmla="*/ 7 w 19"/>
                <a:gd name="T45" fmla="*/ 24 h 27"/>
                <a:gd name="T46" fmla="*/ 9 w 19"/>
                <a:gd name="T47" fmla="*/ 24 h 27"/>
                <a:gd name="T48" fmla="*/ 12 w 19"/>
                <a:gd name="T49" fmla="*/ 24 h 27"/>
                <a:gd name="T50" fmla="*/ 14 w 19"/>
                <a:gd name="T51" fmla="*/ 22 h 27"/>
                <a:gd name="T52" fmla="*/ 16 w 19"/>
                <a:gd name="T53" fmla="*/ 19 h 27"/>
                <a:gd name="T54" fmla="*/ 16 w 19"/>
                <a:gd name="T55" fmla="*/ 15 h 27"/>
                <a:gd name="T56" fmla="*/ 16 w 19"/>
                <a:gd name="T57" fmla="*/ 12 h 27"/>
                <a:gd name="T58" fmla="*/ 16 w 19"/>
                <a:gd name="T59" fmla="*/ 8 h 27"/>
                <a:gd name="T60" fmla="*/ 14 w 19"/>
                <a:gd name="T61" fmla="*/ 5 h 27"/>
                <a:gd name="T62" fmla="*/ 12 w 19"/>
                <a:gd name="T63" fmla="*/ 4 h 27"/>
                <a:gd name="T64" fmla="*/ 9 w 19"/>
                <a:gd name="T65" fmla="*/ 3 h 27"/>
                <a:gd name="T66" fmla="*/ 7 w 19"/>
                <a:gd name="T67" fmla="*/ 4 h 27"/>
                <a:gd name="T68" fmla="*/ 5 w 19"/>
                <a:gd name="T69" fmla="*/ 5 h 27"/>
                <a:gd name="T70" fmla="*/ 3 w 19"/>
                <a:gd name="T71" fmla="*/ 8 h 27"/>
                <a:gd name="T72" fmla="*/ 3 w 19"/>
                <a:gd name="T73" fmla="*/ 12 h 27"/>
                <a:gd name="T74" fmla="*/ 3 w 19"/>
                <a:gd name="T7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27">
                  <a:moveTo>
                    <a:pt x="0" y="12"/>
                  </a:moveTo>
                  <a:cubicBezTo>
                    <a:pt x="0" y="10"/>
                    <a:pt x="0" y="9"/>
                    <a:pt x="1" y="7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3"/>
                    <a:pt x="4" y="2"/>
                    <a:pt x="6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1" y="0"/>
                    <a:pt x="12" y="1"/>
                    <a:pt x="13" y="1"/>
                  </a:cubicBezTo>
                  <a:cubicBezTo>
                    <a:pt x="14" y="2"/>
                    <a:pt x="15" y="3"/>
                    <a:pt x="16" y="4"/>
                  </a:cubicBezTo>
                  <a:cubicBezTo>
                    <a:pt x="17" y="5"/>
                    <a:pt x="18" y="6"/>
                    <a:pt x="18" y="7"/>
                  </a:cubicBezTo>
                  <a:cubicBezTo>
                    <a:pt x="18" y="9"/>
                    <a:pt x="19" y="10"/>
                    <a:pt x="19" y="12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7"/>
                    <a:pt x="18" y="19"/>
                    <a:pt x="18" y="20"/>
                  </a:cubicBezTo>
                  <a:cubicBezTo>
                    <a:pt x="18" y="22"/>
                    <a:pt x="17" y="23"/>
                    <a:pt x="16" y="24"/>
                  </a:cubicBezTo>
                  <a:cubicBezTo>
                    <a:pt x="15" y="25"/>
                    <a:pt x="14" y="26"/>
                    <a:pt x="13" y="26"/>
                  </a:cubicBezTo>
                  <a:cubicBezTo>
                    <a:pt x="12" y="27"/>
                    <a:pt x="11" y="27"/>
                    <a:pt x="9" y="27"/>
                  </a:cubicBezTo>
                  <a:cubicBezTo>
                    <a:pt x="8" y="27"/>
                    <a:pt x="7" y="27"/>
                    <a:pt x="6" y="26"/>
                  </a:cubicBezTo>
                  <a:cubicBezTo>
                    <a:pt x="5" y="26"/>
                    <a:pt x="4" y="25"/>
                    <a:pt x="3" y="24"/>
                  </a:cubicBezTo>
                  <a:cubicBezTo>
                    <a:pt x="2" y="23"/>
                    <a:pt x="1" y="22"/>
                    <a:pt x="1" y="20"/>
                  </a:cubicBezTo>
                  <a:cubicBezTo>
                    <a:pt x="0" y="19"/>
                    <a:pt x="0" y="17"/>
                    <a:pt x="0" y="15"/>
                  </a:cubicBezTo>
                  <a:lnTo>
                    <a:pt x="0" y="12"/>
                  </a:lnTo>
                  <a:close/>
                  <a:moveTo>
                    <a:pt x="3" y="15"/>
                  </a:moveTo>
                  <a:cubicBezTo>
                    <a:pt x="3" y="16"/>
                    <a:pt x="3" y="18"/>
                    <a:pt x="3" y="19"/>
                  </a:cubicBezTo>
                  <a:cubicBezTo>
                    <a:pt x="4" y="20"/>
                    <a:pt x="4" y="21"/>
                    <a:pt x="5" y="22"/>
                  </a:cubicBezTo>
                  <a:cubicBezTo>
                    <a:pt x="5" y="23"/>
                    <a:pt x="6" y="23"/>
                    <a:pt x="7" y="24"/>
                  </a:cubicBezTo>
                  <a:cubicBezTo>
                    <a:pt x="7" y="24"/>
                    <a:pt x="8" y="24"/>
                    <a:pt x="9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13" y="23"/>
                    <a:pt x="14" y="23"/>
                    <a:pt x="14" y="22"/>
                  </a:cubicBezTo>
                  <a:cubicBezTo>
                    <a:pt x="15" y="21"/>
                    <a:pt x="15" y="20"/>
                    <a:pt x="16" y="19"/>
                  </a:cubicBezTo>
                  <a:cubicBezTo>
                    <a:pt x="16" y="18"/>
                    <a:pt x="16" y="16"/>
                    <a:pt x="16" y="15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0"/>
                    <a:pt x="16" y="8"/>
                  </a:cubicBezTo>
                  <a:cubicBezTo>
                    <a:pt x="15" y="7"/>
                    <a:pt x="15" y="6"/>
                    <a:pt x="14" y="5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11" y="3"/>
                    <a:pt x="10" y="3"/>
                    <a:pt x="9" y="3"/>
                  </a:cubicBezTo>
                  <a:cubicBezTo>
                    <a:pt x="8" y="3"/>
                    <a:pt x="7" y="3"/>
                    <a:pt x="7" y="4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4" y="6"/>
                    <a:pt x="4" y="7"/>
                    <a:pt x="3" y="8"/>
                  </a:cubicBezTo>
                  <a:cubicBezTo>
                    <a:pt x="3" y="10"/>
                    <a:pt x="3" y="11"/>
                    <a:pt x="3" y="12"/>
                  </a:cubicBezTo>
                  <a:lnTo>
                    <a:pt x="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01" name="Freeform 30"/>
            <p:cNvSpPr>
              <a:spLocks/>
            </p:cNvSpPr>
            <p:nvPr/>
          </p:nvSpPr>
          <p:spPr bwMode="auto">
            <a:xfrm>
              <a:off x="1053" y="1570"/>
              <a:ext cx="45" cy="73"/>
            </a:xfrm>
            <a:custGeom>
              <a:avLst/>
              <a:gdLst>
                <a:gd name="T0" fmla="*/ 2 w 16"/>
                <a:gd name="T1" fmla="*/ 1 h 26"/>
                <a:gd name="T2" fmla="*/ 2 w 16"/>
                <a:gd name="T3" fmla="*/ 5 h 26"/>
                <a:gd name="T4" fmla="*/ 5 w 16"/>
                <a:gd name="T5" fmla="*/ 2 h 26"/>
                <a:gd name="T6" fmla="*/ 9 w 16"/>
                <a:gd name="T7" fmla="*/ 0 h 26"/>
                <a:gd name="T8" fmla="*/ 12 w 16"/>
                <a:gd name="T9" fmla="*/ 1 h 26"/>
                <a:gd name="T10" fmla="*/ 14 w 16"/>
                <a:gd name="T11" fmla="*/ 3 h 26"/>
                <a:gd name="T12" fmla="*/ 15 w 16"/>
                <a:gd name="T13" fmla="*/ 6 h 26"/>
                <a:gd name="T14" fmla="*/ 16 w 16"/>
                <a:gd name="T15" fmla="*/ 10 h 26"/>
                <a:gd name="T16" fmla="*/ 16 w 16"/>
                <a:gd name="T17" fmla="*/ 26 h 26"/>
                <a:gd name="T18" fmla="*/ 13 w 16"/>
                <a:gd name="T19" fmla="*/ 26 h 26"/>
                <a:gd name="T20" fmla="*/ 13 w 16"/>
                <a:gd name="T21" fmla="*/ 10 h 26"/>
                <a:gd name="T22" fmla="*/ 13 w 16"/>
                <a:gd name="T23" fmla="*/ 7 h 26"/>
                <a:gd name="T24" fmla="*/ 12 w 16"/>
                <a:gd name="T25" fmla="*/ 4 h 26"/>
                <a:gd name="T26" fmla="*/ 10 w 16"/>
                <a:gd name="T27" fmla="*/ 3 h 26"/>
                <a:gd name="T28" fmla="*/ 8 w 16"/>
                <a:gd name="T29" fmla="*/ 3 h 26"/>
                <a:gd name="T30" fmla="*/ 6 w 16"/>
                <a:gd name="T31" fmla="*/ 3 h 26"/>
                <a:gd name="T32" fmla="*/ 5 w 16"/>
                <a:gd name="T33" fmla="*/ 5 h 26"/>
                <a:gd name="T34" fmla="*/ 3 w 16"/>
                <a:gd name="T35" fmla="*/ 7 h 26"/>
                <a:gd name="T36" fmla="*/ 2 w 16"/>
                <a:gd name="T37" fmla="*/ 9 h 26"/>
                <a:gd name="T38" fmla="*/ 2 w 16"/>
                <a:gd name="T39" fmla="*/ 26 h 26"/>
                <a:gd name="T40" fmla="*/ 0 w 16"/>
                <a:gd name="T41" fmla="*/ 26 h 26"/>
                <a:gd name="T42" fmla="*/ 0 w 16"/>
                <a:gd name="T43" fmla="*/ 1 h 26"/>
                <a:gd name="T44" fmla="*/ 2 w 16"/>
                <a:gd name="T4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26">
                  <a:moveTo>
                    <a:pt x="2" y="1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1"/>
                    <a:pt x="13" y="2"/>
                    <a:pt x="14" y="3"/>
                  </a:cubicBezTo>
                  <a:cubicBezTo>
                    <a:pt x="15" y="3"/>
                    <a:pt x="15" y="4"/>
                    <a:pt x="15" y="6"/>
                  </a:cubicBezTo>
                  <a:cubicBezTo>
                    <a:pt x="16" y="7"/>
                    <a:pt x="16" y="8"/>
                    <a:pt x="16" y="10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7"/>
                    <a:pt x="13" y="7"/>
                  </a:cubicBezTo>
                  <a:cubicBezTo>
                    <a:pt x="13" y="6"/>
                    <a:pt x="12" y="5"/>
                    <a:pt x="12" y="4"/>
                  </a:cubicBezTo>
                  <a:cubicBezTo>
                    <a:pt x="12" y="4"/>
                    <a:pt x="11" y="4"/>
                    <a:pt x="10" y="3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6" y="4"/>
                    <a:pt x="5" y="4"/>
                    <a:pt x="5" y="5"/>
                  </a:cubicBezTo>
                  <a:cubicBezTo>
                    <a:pt x="4" y="5"/>
                    <a:pt x="4" y="6"/>
                    <a:pt x="3" y="7"/>
                  </a:cubicBezTo>
                  <a:cubicBezTo>
                    <a:pt x="3" y="7"/>
                    <a:pt x="3" y="8"/>
                    <a:pt x="2" y="9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02" name="Freeform 31"/>
            <p:cNvSpPr>
              <a:spLocks/>
            </p:cNvSpPr>
            <p:nvPr/>
          </p:nvSpPr>
          <p:spPr bwMode="auto">
            <a:xfrm>
              <a:off x="1112" y="1632"/>
              <a:ext cx="14" cy="31"/>
            </a:xfrm>
            <a:custGeom>
              <a:avLst/>
              <a:gdLst>
                <a:gd name="T0" fmla="*/ 5 w 5"/>
                <a:gd name="T1" fmla="*/ 3 h 11"/>
                <a:gd name="T2" fmla="*/ 4 w 5"/>
                <a:gd name="T3" fmla="*/ 5 h 11"/>
                <a:gd name="T4" fmla="*/ 4 w 5"/>
                <a:gd name="T5" fmla="*/ 7 h 11"/>
                <a:gd name="T6" fmla="*/ 3 w 5"/>
                <a:gd name="T7" fmla="*/ 9 h 11"/>
                <a:gd name="T8" fmla="*/ 1 w 5"/>
                <a:gd name="T9" fmla="*/ 11 h 11"/>
                <a:gd name="T10" fmla="*/ 0 w 5"/>
                <a:gd name="T11" fmla="*/ 9 h 11"/>
                <a:gd name="T12" fmla="*/ 1 w 5"/>
                <a:gd name="T13" fmla="*/ 7 h 11"/>
                <a:gd name="T14" fmla="*/ 2 w 5"/>
                <a:gd name="T15" fmla="*/ 3 h 11"/>
                <a:gd name="T16" fmla="*/ 2 w 5"/>
                <a:gd name="T17" fmla="*/ 0 h 11"/>
                <a:gd name="T18" fmla="*/ 5 w 5"/>
                <a:gd name="T19" fmla="*/ 0 h 11"/>
                <a:gd name="T20" fmla="*/ 5 w 5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1">
                  <a:moveTo>
                    <a:pt x="5" y="3"/>
                  </a:moveTo>
                  <a:cubicBezTo>
                    <a:pt x="5" y="4"/>
                    <a:pt x="5" y="5"/>
                    <a:pt x="4" y="5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4" y="8"/>
                    <a:pt x="3" y="9"/>
                    <a:pt x="3" y="9"/>
                  </a:cubicBezTo>
                  <a:cubicBezTo>
                    <a:pt x="2" y="10"/>
                    <a:pt x="2" y="10"/>
                    <a:pt x="1" y="1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8"/>
                    <a:pt x="1" y="7"/>
                  </a:cubicBezTo>
                  <a:cubicBezTo>
                    <a:pt x="2" y="6"/>
                    <a:pt x="2" y="4"/>
                    <a:pt x="2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06" name="Freeform 32"/>
            <p:cNvSpPr>
              <a:spLocks/>
            </p:cNvSpPr>
            <p:nvPr/>
          </p:nvSpPr>
          <p:spPr bwMode="auto">
            <a:xfrm>
              <a:off x="1165" y="1554"/>
              <a:ext cx="31" cy="92"/>
            </a:xfrm>
            <a:custGeom>
              <a:avLst/>
              <a:gdLst>
                <a:gd name="T0" fmla="*/ 7 w 11"/>
                <a:gd name="T1" fmla="*/ 0 h 33"/>
                <a:gd name="T2" fmla="*/ 7 w 11"/>
                <a:gd name="T3" fmla="*/ 7 h 33"/>
                <a:gd name="T4" fmla="*/ 11 w 11"/>
                <a:gd name="T5" fmla="*/ 7 h 33"/>
                <a:gd name="T6" fmla="*/ 11 w 11"/>
                <a:gd name="T7" fmla="*/ 9 h 33"/>
                <a:gd name="T8" fmla="*/ 7 w 11"/>
                <a:gd name="T9" fmla="*/ 9 h 33"/>
                <a:gd name="T10" fmla="*/ 7 w 11"/>
                <a:gd name="T11" fmla="*/ 26 h 33"/>
                <a:gd name="T12" fmla="*/ 7 w 11"/>
                <a:gd name="T13" fmla="*/ 28 h 33"/>
                <a:gd name="T14" fmla="*/ 7 w 11"/>
                <a:gd name="T15" fmla="*/ 30 h 33"/>
                <a:gd name="T16" fmla="*/ 8 w 11"/>
                <a:gd name="T17" fmla="*/ 30 h 33"/>
                <a:gd name="T18" fmla="*/ 9 w 11"/>
                <a:gd name="T19" fmla="*/ 30 h 33"/>
                <a:gd name="T20" fmla="*/ 10 w 11"/>
                <a:gd name="T21" fmla="*/ 30 h 33"/>
                <a:gd name="T22" fmla="*/ 11 w 11"/>
                <a:gd name="T23" fmla="*/ 30 h 33"/>
                <a:gd name="T24" fmla="*/ 11 w 11"/>
                <a:gd name="T25" fmla="*/ 32 h 33"/>
                <a:gd name="T26" fmla="*/ 10 w 11"/>
                <a:gd name="T27" fmla="*/ 33 h 33"/>
                <a:gd name="T28" fmla="*/ 9 w 11"/>
                <a:gd name="T29" fmla="*/ 33 h 33"/>
                <a:gd name="T30" fmla="*/ 7 w 11"/>
                <a:gd name="T31" fmla="*/ 32 h 33"/>
                <a:gd name="T32" fmla="*/ 5 w 11"/>
                <a:gd name="T33" fmla="*/ 31 h 33"/>
                <a:gd name="T34" fmla="*/ 4 w 11"/>
                <a:gd name="T35" fmla="*/ 29 h 33"/>
                <a:gd name="T36" fmla="*/ 4 w 11"/>
                <a:gd name="T37" fmla="*/ 26 h 33"/>
                <a:gd name="T38" fmla="*/ 4 w 11"/>
                <a:gd name="T39" fmla="*/ 9 h 33"/>
                <a:gd name="T40" fmla="*/ 0 w 11"/>
                <a:gd name="T41" fmla="*/ 9 h 33"/>
                <a:gd name="T42" fmla="*/ 0 w 11"/>
                <a:gd name="T43" fmla="*/ 7 h 33"/>
                <a:gd name="T44" fmla="*/ 4 w 11"/>
                <a:gd name="T45" fmla="*/ 7 h 33"/>
                <a:gd name="T46" fmla="*/ 4 w 11"/>
                <a:gd name="T47" fmla="*/ 0 h 33"/>
                <a:gd name="T48" fmla="*/ 7 w 11"/>
                <a:gd name="T4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33">
                  <a:moveTo>
                    <a:pt x="7" y="0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8"/>
                    <a:pt x="7" y="28"/>
                  </a:cubicBezTo>
                  <a:cubicBezTo>
                    <a:pt x="7" y="29"/>
                    <a:pt x="7" y="29"/>
                    <a:pt x="7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3"/>
                    <a:pt x="11" y="33"/>
                    <a:pt x="10" y="33"/>
                  </a:cubicBezTo>
                  <a:cubicBezTo>
                    <a:pt x="10" y="33"/>
                    <a:pt x="9" y="33"/>
                    <a:pt x="9" y="33"/>
                  </a:cubicBezTo>
                  <a:cubicBezTo>
                    <a:pt x="8" y="33"/>
                    <a:pt x="7" y="33"/>
                    <a:pt x="7" y="32"/>
                  </a:cubicBezTo>
                  <a:cubicBezTo>
                    <a:pt x="6" y="32"/>
                    <a:pt x="6" y="32"/>
                    <a:pt x="5" y="31"/>
                  </a:cubicBezTo>
                  <a:cubicBezTo>
                    <a:pt x="5" y="31"/>
                    <a:pt x="5" y="30"/>
                    <a:pt x="4" y="29"/>
                  </a:cubicBezTo>
                  <a:cubicBezTo>
                    <a:pt x="4" y="28"/>
                    <a:pt x="4" y="27"/>
                    <a:pt x="4" y="2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07" name="Freeform 33"/>
            <p:cNvSpPr>
              <a:spLocks/>
            </p:cNvSpPr>
            <p:nvPr/>
          </p:nvSpPr>
          <p:spPr bwMode="auto">
            <a:xfrm>
              <a:off x="1213" y="1570"/>
              <a:ext cx="28" cy="73"/>
            </a:xfrm>
            <a:custGeom>
              <a:avLst/>
              <a:gdLst>
                <a:gd name="T0" fmla="*/ 10 w 10"/>
                <a:gd name="T1" fmla="*/ 3 h 26"/>
                <a:gd name="T2" fmla="*/ 9 w 10"/>
                <a:gd name="T3" fmla="*/ 3 h 26"/>
                <a:gd name="T4" fmla="*/ 8 w 10"/>
                <a:gd name="T5" fmla="*/ 3 h 26"/>
                <a:gd name="T6" fmla="*/ 6 w 10"/>
                <a:gd name="T7" fmla="*/ 4 h 26"/>
                <a:gd name="T8" fmla="*/ 4 w 10"/>
                <a:gd name="T9" fmla="*/ 5 h 26"/>
                <a:gd name="T10" fmla="*/ 3 w 10"/>
                <a:gd name="T11" fmla="*/ 7 h 26"/>
                <a:gd name="T12" fmla="*/ 2 w 10"/>
                <a:gd name="T13" fmla="*/ 9 h 26"/>
                <a:gd name="T14" fmla="*/ 2 w 10"/>
                <a:gd name="T15" fmla="*/ 26 h 26"/>
                <a:gd name="T16" fmla="*/ 0 w 10"/>
                <a:gd name="T17" fmla="*/ 26 h 26"/>
                <a:gd name="T18" fmla="*/ 0 w 10"/>
                <a:gd name="T19" fmla="*/ 1 h 26"/>
                <a:gd name="T20" fmla="*/ 2 w 10"/>
                <a:gd name="T21" fmla="*/ 1 h 26"/>
                <a:gd name="T22" fmla="*/ 2 w 10"/>
                <a:gd name="T23" fmla="*/ 5 h 26"/>
                <a:gd name="T24" fmla="*/ 5 w 10"/>
                <a:gd name="T25" fmla="*/ 2 h 26"/>
                <a:gd name="T26" fmla="*/ 8 w 10"/>
                <a:gd name="T27" fmla="*/ 0 h 26"/>
                <a:gd name="T28" fmla="*/ 9 w 10"/>
                <a:gd name="T29" fmla="*/ 1 h 26"/>
                <a:gd name="T30" fmla="*/ 10 w 10"/>
                <a:gd name="T31" fmla="*/ 1 h 26"/>
                <a:gd name="T32" fmla="*/ 10 w 10"/>
                <a:gd name="T3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6">
                  <a:moveTo>
                    <a:pt x="10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7" y="3"/>
                    <a:pt x="7" y="3"/>
                    <a:pt x="6" y="4"/>
                  </a:cubicBezTo>
                  <a:cubicBezTo>
                    <a:pt x="5" y="4"/>
                    <a:pt x="5" y="4"/>
                    <a:pt x="4" y="5"/>
                  </a:cubicBezTo>
                  <a:cubicBezTo>
                    <a:pt x="4" y="5"/>
                    <a:pt x="3" y="6"/>
                    <a:pt x="3" y="7"/>
                  </a:cubicBezTo>
                  <a:cubicBezTo>
                    <a:pt x="3" y="7"/>
                    <a:pt x="2" y="8"/>
                    <a:pt x="2" y="9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3"/>
                    <a:pt x="4" y="2"/>
                    <a:pt x="5" y="2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8" y="0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lnTo>
                    <a:pt x="1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45" name="Freeform 34"/>
            <p:cNvSpPr>
              <a:spLocks noEditPoints="1"/>
            </p:cNvSpPr>
            <p:nvPr/>
          </p:nvSpPr>
          <p:spPr bwMode="auto">
            <a:xfrm>
              <a:off x="1247" y="1570"/>
              <a:ext cx="48" cy="76"/>
            </a:xfrm>
            <a:custGeom>
              <a:avLst/>
              <a:gdLst>
                <a:gd name="T0" fmla="*/ 15 w 17"/>
                <a:gd name="T1" fmla="*/ 26 h 27"/>
                <a:gd name="T2" fmla="*/ 14 w 17"/>
                <a:gd name="T3" fmla="*/ 25 h 27"/>
                <a:gd name="T4" fmla="*/ 14 w 17"/>
                <a:gd name="T5" fmla="*/ 23 h 27"/>
                <a:gd name="T6" fmla="*/ 13 w 17"/>
                <a:gd name="T7" fmla="*/ 24 h 27"/>
                <a:gd name="T8" fmla="*/ 11 w 17"/>
                <a:gd name="T9" fmla="*/ 26 h 27"/>
                <a:gd name="T10" fmla="*/ 9 w 17"/>
                <a:gd name="T11" fmla="*/ 26 h 27"/>
                <a:gd name="T12" fmla="*/ 7 w 17"/>
                <a:gd name="T13" fmla="*/ 27 h 27"/>
                <a:gd name="T14" fmla="*/ 4 w 17"/>
                <a:gd name="T15" fmla="*/ 26 h 27"/>
                <a:gd name="T16" fmla="*/ 2 w 17"/>
                <a:gd name="T17" fmla="*/ 25 h 27"/>
                <a:gd name="T18" fmla="*/ 1 w 17"/>
                <a:gd name="T19" fmla="*/ 23 h 27"/>
                <a:gd name="T20" fmla="*/ 0 w 17"/>
                <a:gd name="T21" fmla="*/ 20 h 27"/>
                <a:gd name="T22" fmla="*/ 1 w 17"/>
                <a:gd name="T23" fmla="*/ 16 h 27"/>
                <a:gd name="T24" fmla="*/ 3 w 17"/>
                <a:gd name="T25" fmla="*/ 14 h 27"/>
                <a:gd name="T26" fmla="*/ 6 w 17"/>
                <a:gd name="T27" fmla="*/ 12 h 27"/>
                <a:gd name="T28" fmla="*/ 10 w 17"/>
                <a:gd name="T29" fmla="*/ 12 h 27"/>
                <a:gd name="T30" fmla="*/ 14 w 17"/>
                <a:gd name="T31" fmla="*/ 12 h 27"/>
                <a:gd name="T32" fmla="*/ 14 w 17"/>
                <a:gd name="T33" fmla="*/ 8 h 27"/>
                <a:gd name="T34" fmla="*/ 13 w 17"/>
                <a:gd name="T35" fmla="*/ 4 h 27"/>
                <a:gd name="T36" fmla="*/ 9 w 17"/>
                <a:gd name="T37" fmla="*/ 3 h 27"/>
                <a:gd name="T38" fmla="*/ 7 w 17"/>
                <a:gd name="T39" fmla="*/ 3 h 27"/>
                <a:gd name="T40" fmla="*/ 5 w 17"/>
                <a:gd name="T41" fmla="*/ 4 h 27"/>
                <a:gd name="T42" fmla="*/ 4 w 17"/>
                <a:gd name="T43" fmla="*/ 6 h 27"/>
                <a:gd name="T44" fmla="*/ 3 w 17"/>
                <a:gd name="T45" fmla="*/ 8 h 27"/>
                <a:gd name="T46" fmla="*/ 1 w 17"/>
                <a:gd name="T47" fmla="*/ 8 h 27"/>
                <a:gd name="T48" fmla="*/ 1 w 17"/>
                <a:gd name="T49" fmla="*/ 5 h 27"/>
                <a:gd name="T50" fmla="*/ 3 w 17"/>
                <a:gd name="T51" fmla="*/ 3 h 27"/>
                <a:gd name="T52" fmla="*/ 6 w 17"/>
                <a:gd name="T53" fmla="*/ 1 h 27"/>
                <a:gd name="T54" fmla="*/ 9 w 17"/>
                <a:gd name="T55" fmla="*/ 0 h 27"/>
                <a:gd name="T56" fmla="*/ 12 w 17"/>
                <a:gd name="T57" fmla="*/ 1 h 27"/>
                <a:gd name="T58" fmla="*/ 15 w 17"/>
                <a:gd name="T59" fmla="*/ 2 h 27"/>
                <a:gd name="T60" fmla="*/ 16 w 17"/>
                <a:gd name="T61" fmla="*/ 5 h 27"/>
                <a:gd name="T62" fmla="*/ 17 w 17"/>
                <a:gd name="T63" fmla="*/ 8 h 27"/>
                <a:gd name="T64" fmla="*/ 17 w 17"/>
                <a:gd name="T65" fmla="*/ 21 h 27"/>
                <a:gd name="T66" fmla="*/ 17 w 17"/>
                <a:gd name="T67" fmla="*/ 22 h 27"/>
                <a:gd name="T68" fmla="*/ 17 w 17"/>
                <a:gd name="T69" fmla="*/ 24 h 27"/>
                <a:gd name="T70" fmla="*/ 17 w 17"/>
                <a:gd name="T71" fmla="*/ 25 h 27"/>
                <a:gd name="T72" fmla="*/ 17 w 17"/>
                <a:gd name="T73" fmla="*/ 26 h 27"/>
                <a:gd name="T74" fmla="*/ 17 w 17"/>
                <a:gd name="T75" fmla="*/ 26 h 27"/>
                <a:gd name="T76" fmla="*/ 15 w 17"/>
                <a:gd name="T77" fmla="*/ 26 h 27"/>
                <a:gd name="T78" fmla="*/ 8 w 17"/>
                <a:gd name="T79" fmla="*/ 24 h 27"/>
                <a:gd name="T80" fmla="*/ 10 w 17"/>
                <a:gd name="T81" fmla="*/ 24 h 27"/>
                <a:gd name="T82" fmla="*/ 12 w 17"/>
                <a:gd name="T83" fmla="*/ 23 h 27"/>
                <a:gd name="T84" fmla="*/ 13 w 17"/>
                <a:gd name="T85" fmla="*/ 22 h 27"/>
                <a:gd name="T86" fmla="*/ 14 w 17"/>
                <a:gd name="T87" fmla="*/ 20 h 27"/>
                <a:gd name="T88" fmla="*/ 14 w 17"/>
                <a:gd name="T89" fmla="*/ 14 h 27"/>
                <a:gd name="T90" fmla="*/ 10 w 17"/>
                <a:gd name="T91" fmla="*/ 14 h 27"/>
                <a:gd name="T92" fmla="*/ 5 w 17"/>
                <a:gd name="T93" fmla="*/ 15 h 27"/>
                <a:gd name="T94" fmla="*/ 3 w 17"/>
                <a:gd name="T95" fmla="*/ 19 h 27"/>
                <a:gd name="T96" fmla="*/ 4 w 17"/>
                <a:gd name="T97" fmla="*/ 23 h 27"/>
                <a:gd name="T98" fmla="*/ 8 w 17"/>
                <a:gd name="T99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27">
                  <a:moveTo>
                    <a:pt x="15" y="26"/>
                  </a:moveTo>
                  <a:cubicBezTo>
                    <a:pt x="15" y="26"/>
                    <a:pt x="14" y="25"/>
                    <a:pt x="14" y="25"/>
                  </a:cubicBezTo>
                  <a:cubicBezTo>
                    <a:pt x="14" y="24"/>
                    <a:pt x="14" y="23"/>
                    <a:pt x="14" y="23"/>
                  </a:cubicBezTo>
                  <a:cubicBezTo>
                    <a:pt x="14" y="23"/>
                    <a:pt x="13" y="24"/>
                    <a:pt x="13" y="24"/>
                  </a:cubicBezTo>
                  <a:cubicBezTo>
                    <a:pt x="13" y="25"/>
                    <a:pt x="12" y="25"/>
                    <a:pt x="11" y="26"/>
                  </a:cubicBezTo>
                  <a:cubicBezTo>
                    <a:pt x="11" y="26"/>
                    <a:pt x="10" y="26"/>
                    <a:pt x="9" y="26"/>
                  </a:cubicBezTo>
                  <a:cubicBezTo>
                    <a:pt x="9" y="27"/>
                    <a:pt x="8" y="27"/>
                    <a:pt x="7" y="27"/>
                  </a:cubicBezTo>
                  <a:cubicBezTo>
                    <a:pt x="6" y="27"/>
                    <a:pt x="5" y="27"/>
                    <a:pt x="4" y="26"/>
                  </a:cubicBezTo>
                  <a:cubicBezTo>
                    <a:pt x="3" y="26"/>
                    <a:pt x="3" y="26"/>
                    <a:pt x="2" y="25"/>
                  </a:cubicBezTo>
                  <a:cubicBezTo>
                    <a:pt x="2" y="24"/>
                    <a:pt x="1" y="24"/>
                    <a:pt x="1" y="23"/>
                  </a:cubicBezTo>
                  <a:cubicBezTo>
                    <a:pt x="0" y="22"/>
                    <a:pt x="0" y="21"/>
                    <a:pt x="0" y="20"/>
                  </a:cubicBezTo>
                  <a:cubicBezTo>
                    <a:pt x="0" y="18"/>
                    <a:pt x="0" y="17"/>
                    <a:pt x="1" y="16"/>
                  </a:cubicBezTo>
                  <a:cubicBezTo>
                    <a:pt x="1" y="15"/>
                    <a:pt x="2" y="15"/>
                    <a:pt x="3" y="14"/>
                  </a:cubicBezTo>
                  <a:cubicBezTo>
                    <a:pt x="3" y="13"/>
                    <a:pt x="4" y="13"/>
                    <a:pt x="6" y="12"/>
                  </a:cubicBezTo>
                  <a:cubicBezTo>
                    <a:pt x="7" y="12"/>
                    <a:pt x="8" y="12"/>
                    <a:pt x="10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6"/>
                    <a:pt x="14" y="5"/>
                    <a:pt x="13" y="4"/>
                  </a:cubicBezTo>
                  <a:cubicBezTo>
                    <a:pt x="12" y="3"/>
                    <a:pt x="11" y="3"/>
                    <a:pt x="9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6"/>
                    <a:pt x="1" y="5"/>
                  </a:cubicBezTo>
                  <a:cubicBezTo>
                    <a:pt x="2" y="4"/>
                    <a:pt x="2" y="3"/>
                    <a:pt x="3" y="3"/>
                  </a:cubicBezTo>
                  <a:cubicBezTo>
                    <a:pt x="4" y="2"/>
                    <a:pt x="5" y="2"/>
                    <a:pt x="6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1"/>
                    <a:pt x="14" y="2"/>
                    <a:pt x="15" y="2"/>
                  </a:cubicBezTo>
                  <a:cubicBezTo>
                    <a:pt x="15" y="3"/>
                    <a:pt x="16" y="4"/>
                    <a:pt x="16" y="5"/>
                  </a:cubicBezTo>
                  <a:cubicBezTo>
                    <a:pt x="17" y="6"/>
                    <a:pt x="17" y="7"/>
                    <a:pt x="17" y="8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3"/>
                    <a:pt x="17" y="23"/>
                    <a:pt x="17" y="24"/>
                  </a:cubicBezTo>
                  <a:cubicBezTo>
                    <a:pt x="17" y="24"/>
                    <a:pt x="17" y="25"/>
                    <a:pt x="17" y="25"/>
                  </a:cubicBezTo>
                  <a:cubicBezTo>
                    <a:pt x="17" y="25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lnTo>
                    <a:pt x="15" y="26"/>
                  </a:lnTo>
                  <a:close/>
                  <a:moveTo>
                    <a:pt x="8" y="24"/>
                  </a:moveTo>
                  <a:cubicBezTo>
                    <a:pt x="8" y="24"/>
                    <a:pt x="9" y="24"/>
                    <a:pt x="10" y="24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3" y="22"/>
                    <a:pt x="13" y="22"/>
                  </a:cubicBezTo>
                  <a:cubicBezTo>
                    <a:pt x="14" y="21"/>
                    <a:pt x="14" y="21"/>
                    <a:pt x="14" y="20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8" y="14"/>
                    <a:pt x="6" y="14"/>
                    <a:pt x="5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21"/>
                    <a:pt x="3" y="22"/>
                    <a:pt x="4" y="23"/>
                  </a:cubicBezTo>
                  <a:cubicBezTo>
                    <a:pt x="5" y="24"/>
                    <a:pt x="6" y="24"/>
                    <a:pt x="8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46" name="Freeform 35"/>
            <p:cNvSpPr>
              <a:spLocks/>
            </p:cNvSpPr>
            <p:nvPr/>
          </p:nvSpPr>
          <p:spPr bwMode="auto">
            <a:xfrm>
              <a:off x="1309" y="1542"/>
              <a:ext cx="36" cy="101"/>
            </a:xfrm>
            <a:custGeom>
              <a:avLst/>
              <a:gdLst>
                <a:gd name="T0" fmla="*/ 4 w 13"/>
                <a:gd name="T1" fmla="*/ 36 h 36"/>
                <a:gd name="T2" fmla="*/ 4 w 13"/>
                <a:gd name="T3" fmla="*/ 13 h 36"/>
                <a:gd name="T4" fmla="*/ 0 w 13"/>
                <a:gd name="T5" fmla="*/ 13 h 36"/>
                <a:gd name="T6" fmla="*/ 0 w 13"/>
                <a:gd name="T7" fmla="*/ 11 h 36"/>
                <a:gd name="T8" fmla="*/ 4 w 13"/>
                <a:gd name="T9" fmla="*/ 11 h 36"/>
                <a:gd name="T10" fmla="*/ 4 w 13"/>
                <a:gd name="T11" fmla="*/ 8 h 36"/>
                <a:gd name="T12" fmla="*/ 5 w 13"/>
                <a:gd name="T13" fmla="*/ 2 h 36"/>
                <a:gd name="T14" fmla="*/ 10 w 13"/>
                <a:gd name="T15" fmla="*/ 0 h 36"/>
                <a:gd name="T16" fmla="*/ 11 w 13"/>
                <a:gd name="T17" fmla="*/ 0 h 36"/>
                <a:gd name="T18" fmla="*/ 13 w 13"/>
                <a:gd name="T19" fmla="*/ 0 h 36"/>
                <a:gd name="T20" fmla="*/ 12 w 13"/>
                <a:gd name="T21" fmla="*/ 3 h 36"/>
                <a:gd name="T22" fmla="*/ 11 w 13"/>
                <a:gd name="T23" fmla="*/ 2 h 36"/>
                <a:gd name="T24" fmla="*/ 10 w 13"/>
                <a:gd name="T25" fmla="*/ 2 h 36"/>
                <a:gd name="T26" fmla="*/ 7 w 13"/>
                <a:gd name="T27" fmla="*/ 4 h 36"/>
                <a:gd name="T28" fmla="*/ 6 w 13"/>
                <a:gd name="T29" fmla="*/ 8 h 36"/>
                <a:gd name="T30" fmla="*/ 6 w 13"/>
                <a:gd name="T31" fmla="*/ 11 h 36"/>
                <a:gd name="T32" fmla="*/ 11 w 13"/>
                <a:gd name="T33" fmla="*/ 11 h 36"/>
                <a:gd name="T34" fmla="*/ 11 w 13"/>
                <a:gd name="T35" fmla="*/ 13 h 36"/>
                <a:gd name="T36" fmla="*/ 6 w 13"/>
                <a:gd name="T37" fmla="*/ 13 h 36"/>
                <a:gd name="T38" fmla="*/ 6 w 13"/>
                <a:gd name="T39" fmla="*/ 36 h 36"/>
                <a:gd name="T40" fmla="*/ 4 w 13"/>
                <a:gd name="T4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36">
                  <a:moveTo>
                    <a:pt x="4" y="36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5"/>
                    <a:pt x="4" y="3"/>
                    <a:pt x="5" y="2"/>
                  </a:cubicBezTo>
                  <a:cubicBezTo>
                    <a:pt x="6" y="1"/>
                    <a:pt x="8" y="0"/>
                    <a:pt x="10" y="0"/>
                  </a:cubicBezTo>
                  <a:cubicBezTo>
                    <a:pt x="10" y="0"/>
                    <a:pt x="11" y="0"/>
                    <a:pt x="11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2"/>
                    <a:pt x="11" y="2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9" y="2"/>
                    <a:pt x="8" y="3"/>
                    <a:pt x="7" y="4"/>
                  </a:cubicBezTo>
                  <a:cubicBezTo>
                    <a:pt x="7" y="5"/>
                    <a:pt x="6" y="6"/>
                    <a:pt x="6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36"/>
                    <a:pt x="6" y="36"/>
                    <a:pt x="6" y="36"/>
                  </a:cubicBezTo>
                  <a:lnTo>
                    <a:pt x="4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47" name="Freeform 36"/>
            <p:cNvSpPr>
              <a:spLocks noEditPoints="1"/>
            </p:cNvSpPr>
            <p:nvPr/>
          </p:nvSpPr>
          <p:spPr bwMode="auto">
            <a:xfrm>
              <a:off x="1348" y="1542"/>
              <a:ext cx="51" cy="101"/>
            </a:xfrm>
            <a:custGeom>
              <a:avLst/>
              <a:gdLst>
                <a:gd name="T0" fmla="*/ 4 w 18"/>
                <a:gd name="T1" fmla="*/ 36 h 36"/>
                <a:gd name="T2" fmla="*/ 4 w 18"/>
                <a:gd name="T3" fmla="*/ 13 h 36"/>
                <a:gd name="T4" fmla="*/ 0 w 18"/>
                <a:gd name="T5" fmla="*/ 13 h 36"/>
                <a:gd name="T6" fmla="*/ 0 w 18"/>
                <a:gd name="T7" fmla="*/ 11 h 36"/>
                <a:gd name="T8" fmla="*/ 4 w 18"/>
                <a:gd name="T9" fmla="*/ 11 h 36"/>
                <a:gd name="T10" fmla="*/ 4 w 18"/>
                <a:gd name="T11" fmla="*/ 8 h 36"/>
                <a:gd name="T12" fmla="*/ 4 w 18"/>
                <a:gd name="T13" fmla="*/ 5 h 36"/>
                <a:gd name="T14" fmla="*/ 6 w 18"/>
                <a:gd name="T15" fmla="*/ 2 h 36"/>
                <a:gd name="T16" fmla="*/ 8 w 18"/>
                <a:gd name="T17" fmla="*/ 0 h 36"/>
                <a:gd name="T18" fmla="*/ 11 w 18"/>
                <a:gd name="T19" fmla="*/ 0 h 36"/>
                <a:gd name="T20" fmla="*/ 14 w 18"/>
                <a:gd name="T21" fmla="*/ 0 h 36"/>
                <a:gd name="T22" fmla="*/ 16 w 18"/>
                <a:gd name="T23" fmla="*/ 1 h 36"/>
                <a:gd name="T24" fmla="*/ 16 w 18"/>
                <a:gd name="T25" fmla="*/ 4 h 36"/>
                <a:gd name="T26" fmla="*/ 14 w 18"/>
                <a:gd name="T27" fmla="*/ 3 h 36"/>
                <a:gd name="T28" fmla="*/ 11 w 18"/>
                <a:gd name="T29" fmla="*/ 2 h 36"/>
                <a:gd name="T30" fmla="*/ 7 w 18"/>
                <a:gd name="T31" fmla="*/ 4 h 36"/>
                <a:gd name="T32" fmla="*/ 6 w 18"/>
                <a:gd name="T33" fmla="*/ 8 h 36"/>
                <a:gd name="T34" fmla="*/ 6 w 18"/>
                <a:gd name="T35" fmla="*/ 11 h 36"/>
                <a:gd name="T36" fmla="*/ 11 w 18"/>
                <a:gd name="T37" fmla="*/ 11 h 36"/>
                <a:gd name="T38" fmla="*/ 11 w 18"/>
                <a:gd name="T39" fmla="*/ 13 h 36"/>
                <a:gd name="T40" fmla="*/ 6 w 18"/>
                <a:gd name="T41" fmla="*/ 13 h 36"/>
                <a:gd name="T42" fmla="*/ 6 w 18"/>
                <a:gd name="T43" fmla="*/ 36 h 36"/>
                <a:gd name="T44" fmla="*/ 4 w 18"/>
                <a:gd name="T45" fmla="*/ 36 h 36"/>
                <a:gd name="T46" fmla="*/ 18 w 18"/>
                <a:gd name="T47" fmla="*/ 36 h 36"/>
                <a:gd name="T48" fmla="*/ 15 w 18"/>
                <a:gd name="T49" fmla="*/ 36 h 36"/>
                <a:gd name="T50" fmla="*/ 15 w 18"/>
                <a:gd name="T51" fmla="*/ 11 h 36"/>
                <a:gd name="T52" fmla="*/ 18 w 18"/>
                <a:gd name="T53" fmla="*/ 11 h 36"/>
                <a:gd name="T54" fmla="*/ 18 w 18"/>
                <a:gd name="T5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36">
                  <a:moveTo>
                    <a:pt x="4" y="36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4"/>
                    <a:pt x="5" y="3"/>
                    <a:pt x="6" y="2"/>
                  </a:cubicBezTo>
                  <a:cubicBezTo>
                    <a:pt x="6" y="1"/>
                    <a:pt x="7" y="1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1"/>
                    <a:pt x="16" y="1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3"/>
                    <a:pt x="14" y="3"/>
                    <a:pt x="14" y="3"/>
                  </a:cubicBezTo>
                  <a:cubicBezTo>
                    <a:pt x="13" y="3"/>
                    <a:pt x="12" y="2"/>
                    <a:pt x="11" y="2"/>
                  </a:cubicBezTo>
                  <a:cubicBezTo>
                    <a:pt x="9" y="2"/>
                    <a:pt x="8" y="3"/>
                    <a:pt x="7" y="4"/>
                  </a:cubicBezTo>
                  <a:cubicBezTo>
                    <a:pt x="7" y="5"/>
                    <a:pt x="6" y="6"/>
                    <a:pt x="6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36"/>
                    <a:pt x="6" y="36"/>
                    <a:pt x="6" y="36"/>
                  </a:cubicBezTo>
                  <a:lnTo>
                    <a:pt x="4" y="36"/>
                  </a:lnTo>
                  <a:close/>
                  <a:moveTo>
                    <a:pt x="18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8" y="11"/>
                    <a:pt x="18" y="11"/>
                    <a:pt x="18" y="11"/>
                  </a:cubicBezTo>
                  <a:lnTo>
                    <a:pt x="18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48" name="Freeform 37"/>
            <p:cNvSpPr>
              <a:spLocks/>
            </p:cNvSpPr>
            <p:nvPr/>
          </p:nvSpPr>
          <p:spPr bwMode="auto">
            <a:xfrm>
              <a:off x="1415" y="1570"/>
              <a:ext cx="48" cy="76"/>
            </a:xfrm>
            <a:custGeom>
              <a:avLst/>
              <a:gdLst>
                <a:gd name="T0" fmla="*/ 9 w 17"/>
                <a:gd name="T1" fmla="*/ 24 h 27"/>
                <a:gd name="T2" fmla="*/ 11 w 17"/>
                <a:gd name="T3" fmla="*/ 24 h 27"/>
                <a:gd name="T4" fmla="*/ 13 w 17"/>
                <a:gd name="T5" fmla="*/ 23 h 27"/>
                <a:gd name="T6" fmla="*/ 14 w 17"/>
                <a:gd name="T7" fmla="*/ 21 h 27"/>
                <a:gd name="T8" fmla="*/ 15 w 17"/>
                <a:gd name="T9" fmla="*/ 18 h 27"/>
                <a:gd name="T10" fmla="*/ 17 w 17"/>
                <a:gd name="T11" fmla="*/ 18 h 27"/>
                <a:gd name="T12" fmla="*/ 16 w 17"/>
                <a:gd name="T13" fmla="*/ 22 h 27"/>
                <a:gd name="T14" fmla="*/ 15 w 17"/>
                <a:gd name="T15" fmla="*/ 25 h 27"/>
                <a:gd name="T16" fmla="*/ 12 w 17"/>
                <a:gd name="T17" fmla="*/ 26 h 27"/>
                <a:gd name="T18" fmla="*/ 9 w 17"/>
                <a:gd name="T19" fmla="*/ 27 h 27"/>
                <a:gd name="T20" fmla="*/ 2 w 17"/>
                <a:gd name="T21" fmla="*/ 24 h 27"/>
                <a:gd name="T22" fmla="*/ 0 w 17"/>
                <a:gd name="T23" fmla="*/ 15 h 27"/>
                <a:gd name="T24" fmla="*/ 0 w 17"/>
                <a:gd name="T25" fmla="*/ 12 h 27"/>
                <a:gd name="T26" fmla="*/ 2 w 17"/>
                <a:gd name="T27" fmla="*/ 3 h 27"/>
                <a:gd name="T28" fmla="*/ 9 w 17"/>
                <a:gd name="T29" fmla="*/ 0 h 27"/>
                <a:gd name="T30" fmla="*/ 12 w 17"/>
                <a:gd name="T31" fmla="*/ 1 h 27"/>
                <a:gd name="T32" fmla="*/ 15 w 17"/>
                <a:gd name="T33" fmla="*/ 3 h 27"/>
                <a:gd name="T34" fmla="*/ 17 w 17"/>
                <a:gd name="T35" fmla="*/ 6 h 27"/>
                <a:gd name="T36" fmla="*/ 17 w 17"/>
                <a:gd name="T37" fmla="*/ 10 h 27"/>
                <a:gd name="T38" fmla="*/ 15 w 17"/>
                <a:gd name="T39" fmla="*/ 10 h 27"/>
                <a:gd name="T40" fmla="*/ 14 w 17"/>
                <a:gd name="T41" fmla="*/ 7 h 27"/>
                <a:gd name="T42" fmla="*/ 13 w 17"/>
                <a:gd name="T43" fmla="*/ 4 h 27"/>
                <a:gd name="T44" fmla="*/ 11 w 17"/>
                <a:gd name="T45" fmla="*/ 3 h 27"/>
                <a:gd name="T46" fmla="*/ 9 w 17"/>
                <a:gd name="T47" fmla="*/ 3 h 27"/>
                <a:gd name="T48" fmla="*/ 6 w 17"/>
                <a:gd name="T49" fmla="*/ 4 h 27"/>
                <a:gd name="T50" fmla="*/ 4 w 17"/>
                <a:gd name="T51" fmla="*/ 5 h 27"/>
                <a:gd name="T52" fmla="*/ 3 w 17"/>
                <a:gd name="T53" fmla="*/ 8 h 27"/>
                <a:gd name="T54" fmla="*/ 2 w 17"/>
                <a:gd name="T55" fmla="*/ 12 h 27"/>
                <a:gd name="T56" fmla="*/ 2 w 17"/>
                <a:gd name="T57" fmla="*/ 15 h 27"/>
                <a:gd name="T58" fmla="*/ 3 w 17"/>
                <a:gd name="T59" fmla="*/ 19 h 27"/>
                <a:gd name="T60" fmla="*/ 4 w 17"/>
                <a:gd name="T61" fmla="*/ 22 h 27"/>
                <a:gd name="T62" fmla="*/ 6 w 17"/>
                <a:gd name="T63" fmla="*/ 24 h 27"/>
                <a:gd name="T64" fmla="*/ 9 w 17"/>
                <a:gd name="T65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7">
                  <a:moveTo>
                    <a:pt x="9" y="24"/>
                  </a:moveTo>
                  <a:cubicBezTo>
                    <a:pt x="10" y="24"/>
                    <a:pt x="10" y="24"/>
                    <a:pt x="11" y="24"/>
                  </a:cubicBezTo>
                  <a:cubicBezTo>
                    <a:pt x="12" y="24"/>
                    <a:pt x="12" y="24"/>
                    <a:pt x="13" y="23"/>
                  </a:cubicBezTo>
                  <a:cubicBezTo>
                    <a:pt x="13" y="23"/>
                    <a:pt x="14" y="22"/>
                    <a:pt x="14" y="21"/>
                  </a:cubicBezTo>
                  <a:cubicBezTo>
                    <a:pt x="14" y="21"/>
                    <a:pt x="15" y="20"/>
                    <a:pt x="15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20"/>
                    <a:pt x="17" y="21"/>
                    <a:pt x="16" y="22"/>
                  </a:cubicBezTo>
                  <a:cubicBezTo>
                    <a:pt x="16" y="23"/>
                    <a:pt x="15" y="24"/>
                    <a:pt x="15" y="25"/>
                  </a:cubicBezTo>
                  <a:cubicBezTo>
                    <a:pt x="14" y="25"/>
                    <a:pt x="13" y="26"/>
                    <a:pt x="12" y="26"/>
                  </a:cubicBezTo>
                  <a:cubicBezTo>
                    <a:pt x="11" y="27"/>
                    <a:pt x="10" y="27"/>
                    <a:pt x="9" y="27"/>
                  </a:cubicBezTo>
                  <a:cubicBezTo>
                    <a:pt x="6" y="27"/>
                    <a:pt x="4" y="26"/>
                    <a:pt x="2" y="24"/>
                  </a:cubicBezTo>
                  <a:cubicBezTo>
                    <a:pt x="1" y="22"/>
                    <a:pt x="0" y="19"/>
                    <a:pt x="0" y="1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8"/>
                    <a:pt x="1" y="5"/>
                    <a:pt x="2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1"/>
                    <a:pt x="14" y="2"/>
                    <a:pt x="15" y="3"/>
                  </a:cubicBezTo>
                  <a:cubicBezTo>
                    <a:pt x="15" y="3"/>
                    <a:pt x="16" y="4"/>
                    <a:pt x="17" y="6"/>
                  </a:cubicBezTo>
                  <a:cubicBezTo>
                    <a:pt x="17" y="7"/>
                    <a:pt x="17" y="8"/>
                    <a:pt x="17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8"/>
                    <a:pt x="14" y="7"/>
                    <a:pt x="14" y="7"/>
                  </a:cubicBezTo>
                  <a:cubicBezTo>
                    <a:pt x="14" y="6"/>
                    <a:pt x="13" y="5"/>
                    <a:pt x="13" y="4"/>
                  </a:cubicBezTo>
                  <a:cubicBezTo>
                    <a:pt x="12" y="4"/>
                    <a:pt x="12" y="4"/>
                    <a:pt x="11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3" y="6"/>
                    <a:pt x="3" y="7"/>
                    <a:pt x="3" y="8"/>
                  </a:cubicBezTo>
                  <a:cubicBezTo>
                    <a:pt x="3" y="9"/>
                    <a:pt x="2" y="11"/>
                    <a:pt x="2" y="12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7"/>
                    <a:pt x="3" y="18"/>
                    <a:pt x="3" y="19"/>
                  </a:cubicBezTo>
                  <a:cubicBezTo>
                    <a:pt x="3" y="20"/>
                    <a:pt x="3" y="21"/>
                    <a:pt x="4" y="22"/>
                  </a:cubicBezTo>
                  <a:cubicBezTo>
                    <a:pt x="4" y="23"/>
                    <a:pt x="5" y="23"/>
                    <a:pt x="6" y="24"/>
                  </a:cubicBezTo>
                  <a:cubicBezTo>
                    <a:pt x="7" y="24"/>
                    <a:pt x="8" y="24"/>
                    <a:pt x="9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49" name="Freeform 38"/>
            <p:cNvSpPr>
              <a:spLocks/>
            </p:cNvSpPr>
            <p:nvPr/>
          </p:nvSpPr>
          <p:spPr bwMode="auto">
            <a:xfrm>
              <a:off x="1480" y="1542"/>
              <a:ext cx="45" cy="101"/>
            </a:xfrm>
            <a:custGeom>
              <a:avLst/>
              <a:gdLst>
                <a:gd name="T0" fmla="*/ 14 w 45"/>
                <a:gd name="T1" fmla="*/ 68 h 101"/>
                <a:gd name="T2" fmla="*/ 6 w 45"/>
                <a:gd name="T3" fmla="*/ 76 h 101"/>
                <a:gd name="T4" fmla="*/ 6 w 45"/>
                <a:gd name="T5" fmla="*/ 101 h 101"/>
                <a:gd name="T6" fmla="*/ 0 w 45"/>
                <a:gd name="T7" fmla="*/ 101 h 101"/>
                <a:gd name="T8" fmla="*/ 0 w 45"/>
                <a:gd name="T9" fmla="*/ 0 h 101"/>
                <a:gd name="T10" fmla="*/ 6 w 45"/>
                <a:gd name="T11" fmla="*/ 0 h 101"/>
                <a:gd name="T12" fmla="*/ 6 w 45"/>
                <a:gd name="T13" fmla="*/ 65 h 101"/>
                <a:gd name="T14" fmla="*/ 14 w 45"/>
                <a:gd name="T15" fmla="*/ 56 h 101"/>
                <a:gd name="T16" fmla="*/ 34 w 45"/>
                <a:gd name="T17" fmla="*/ 31 h 101"/>
                <a:gd name="T18" fmla="*/ 45 w 45"/>
                <a:gd name="T19" fmla="*/ 31 h 101"/>
                <a:gd name="T20" fmla="*/ 20 w 45"/>
                <a:gd name="T21" fmla="*/ 62 h 101"/>
                <a:gd name="T22" fmla="*/ 45 w 45"/>
                <a:gd name="T23" fmla="*/ 101 h 101"/>
                <a:gd name="T24" fmla="*/ 37 w 45"/>
                <a:gd name="T25" fmla="*/ 101 h 101"/>
                <a:gd name="T26" fmla="*/ 14 w 45"/>
                <a:gd name="T27" fmla="*/ 6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101">
                  <a:moveTo>
                    <a:pt x="14" y="68"/>
                  </a:moveTo>
                  <a:lnTo>
                    <a:pt x="6" y="76"/>
                  </a:lnTo>
                  <a:lnTo>
                    <a:pt x="6" y="101"/>
                  </a:lnTo>
                  <a:lnTo>
                    <a:pt x="0" y="101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65"/>
                  </a:lnTo>
                  <a:lnTo>
                    <a:pt x="14" y="56"/>
                  </a:lnTo>
                  <a:lnTo>
                    <a:pt x="34" y="31"/>
                  </a:lnTo>
                  <a:lnTo>
                    <a:pt x="45" y="31"/>
                  </a:lnTo>
                  <a:lnTo>
                    <a:pt x="20" y="62"/>
                  </a:lnTo>
                  <a:lnTo>
                    <a:pt x="45" y="101"/>
                  </a:lnTo>
                  <a:lnTo>
                    <a:pt x="37" y="101"/>
                  </a:lnTo>
                  <a:lnTo>
                    <a:pt x="14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50" name="Freeform 39"/>
            <p:cNvSpPr>
              <a:spLocks noEditPoints="1"/>
            </p:cNvSpPr>
            <p:nvPr/>
          </p:nvSpPr>
          <p:spPr bwMode="auto">
            <a:xfrm>
              <a:off x="1536" y="1548"/>
              <a:ext cx="11" cy="95"/>
            </a:xfrm>
            <a:custGeom>
              <a:avLst/>
              <a:gdLst>
                <a:gd name="T0" fmla="*/ 0 w 4"/>
                <a:gd name="T1" fmla="*/ 2 h 34"/>
                <a:gd name="T2" fmla="*/ 1 w 4"/>
                <a:gd name="T3" fmla="*/ 0 h 34"/>
                <a:gd name="T4" fmla="*/ 2 w 4"/>
                <a:gd name="T5" fmla="*/ 0 h 34"/>
                <a:gd name="T6" fmla="*/ 3 w 4"/>
                <a:gd name="T7" fmla="*/ 0 h 34"/>
                <a:gd name="T8" fmla="*/ 4 w 4"/>
                <a:gd name="T9" fmla="*/ 2 h 34"/>
                <a:gd name="T10" fmla="*/ 3 w 4"/>
                <a:gd name="T11" fmla="*/ 3 h 34"/>
                <a:gd name="T12" fmla="*/ 2 w 4"/>
                <a:gd name="T13" fmla="*/ 4 h 34"/>
                <a:gd name="T14" fmla="*/ 1 w 4"/>
                <a:gd name="T15" fmla="*/ 3 h 34"/>
                <a:gd name="T16" fmla="*/ 0 w 4"/>
                <a:gd name="T17" fmla="*/ 2 h 34"/>
                <a:gd name="T18" fmla="*/ 3 w 4"/>
                <a:gd name="T19" fmla="*/ 34 h 34"/>
                <a:gd name="T20" fmla="*/ 1 w 4"/>
                <a:gd name="T21" fmla="*/ 34 h 34"/>
                <a:gd name="T22" fmla="*/ 1 w 4"/>
                <a:gd name="T23" fmla="*/ 9 h 34"/>
                <a:gd name="T24" fmla="*/ 3 w 4"/>
                <a:gd name="T25" fmla="*/ 9 h 34"/>
                <a:gd name="T26" fmla="*/ 3 w 4"/>
                <a:gd name="T2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4">
                  <a:moveTo>
                    <a:pt x="0" y="2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4" y="3"/>
                    <a:pt x="3" y="3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lose/>
                  <a:moveTo>
                    <a:pt x="3" y="34"/>
                  </a:moveTo>
                  <a:cubicBezTo>
                    <a:pt x="1" y="34"/>
                    <a:pt x="1" y="34"/>
                    <a:pt x="1" y="3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3" y="9"/>
                    <a:pt x="3" y="9"/>
                    <a:pt x="3" y="9"/>
                  </a:cubicBezTo>
                  <a:lnTo>
                    <a:pt x="3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51" name="Freeform 40"/>
            <p:cNvSpPr>
              <a:spLocks/>
            </p:cNvSpPr>
            <p:nvPr/>
          </p:nvSpPr>
          <p:spPr bwMode="auto">
            <a:xfrm>
              <a:off x="1567" y="1570"/>
              <a:ext cx="45" cy="73"/>
            </a:xfrm>
            <a:custGeom>
              <a:avLst/>
              <a:gdLst>
                <a:gd name="T0" fmla="*/ 2 w 16"/>
                <a:gd name="T1" fmla="*/ 1 h 26"/>
                <a:gd name="T2" fmla="*/ 2 w 16"/>
                <a:gd name="T3" fmla="*/ 5 h 26"/>
                <a:gd name="T4" fmla="*/ 5 w 16"/>
                <a:gd name="T5" fmla="*/ 2 h 26"/>
                <a:gd name="T6" fmla="*/ 9 w 16"/>
                <a:gd name="T7" fmla="*/ 0 h 26"/>
                <a:gd name="T8" fmla="*/ 12 w 16"/>
                <a:gd name="T9" fmla="*/ 1 h 26"/>
                <a:gd name="T10" fmla="*/ 14 w 16"/>
                <a:gd name="T11" fmla="*/ 3 h 26"/>
                <a:gd name="T12" fmla="*/ 15 w 16"/>
                <a:gd name="T13" fmla="*/ 6 h 26"/>
                <a:gd name="T14" fmla="*/ 16 w 16"/>
                <a:gd name="T15" fmla="*/ 10 h 26"/>
                <a:gd name="T16" fmla="*/ 16 w 16"/>
                <a:gd name="T17" fmla="*/ 26 h 26"/>
                <a:gd name="T18" fmla="*/ 13 w 16"/>
                <a:gd name="T19" fmla="*/ 26 h 26"/>
                <a:gd name="T20" fmla="*/ 13 w 16"/>
                <a:gd name="T21" fmla="*/ 10 h 26"/>
                <a:gd name="T22" fmla="*/ 13 w 16"/>
                <a:gd name="T23" fmla="*/ 7 h 26"/>
                <a:gd name="T24" fmla="*/ 12 w 16"/>
                <a:gd name="T25" fmla="*/ 4 h 26"/>
                <a:gd name="T26" fmla="*/ 10 w 16"/>
                <a:gd name="T27" fmla="*/ 3 h 26"/>
                <a:gd name="T28" fmla="*/ 8 w 16"/>
                <a:gd name="T29" fmla="*/ 3 h 26"/>
                <a:gd name="T30" fmla="*/ 6 w 16"/>
                <a:gd name="T31" fmla="*/ 3 h 26"/>
                <a:gd name="T32" fmla="*/ 5 w 16"/>
                <a:gd name="T33" fmla="*/ 5 h 26"/>
                <a:gd name="T34" fmla="*/ 3 w 16"/>
                <a:gd name="T35" fmla="*/ 7 h 26"/>
                <a:gd name="T36" fmla="*/ 2 w 16"/>
                <a:gd name="T37" fmla="*/ 9 h 26"/>
                <a:gd name="T38" fmla="*/ 2 w 16"/>
                <a:gd name="T39" fmla="*/ 26 h 26"/>
                <a:gd name="T40" fmla="*/ 0 w 16"/>
                <a:gd name="T41" fmla="*/ 26 h 26"/>
                <a:gd name="T42" fmla="*/ 0 w 16"/>
                <a:gd name="T43" fmla="*/ 1 h 26"/>
                <a:gd name="T44" fmla="*/ 2 w 16"/>
                <a:gd name="T4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26">
                  <a:moveTo>
                    <a:pt x="2" y="1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1"/>
                    <a:pt x="13" y="2"/>
                    <a:pt x="14" y="3"/>
                  </a:cubicBezTo>
                  <a:cubicBezTo>
                    <a:pt x="15" y="3"/>
                    <a:pt x="15" y="4"/>
                    <a:pt x="15" y="6"/>
                  </a:cubicBezTo>
                  <a:cubicBezTo>
                    <a:pt x="16" y="7"/>
                    <a:pt x="16" y="8"/>
                    <a:pt x="16" y="10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7"/>
                    <a:pt x="13" y="7"/>
                  </a:cubicBezTo>
                  <a:cubicBezTo>
                    <a:pt x="13" y="6"/>
                    <a:pt x="12" y="5"/>
                    <a:pt x="12" y="4"/>
                  </a:cubicBezTo>
                  <a:cubicBezTo>
                    <a:pt x="12" y="4"/>
                    <a:pt x="11" y="4"/>
                    <a:pt x="10" y="3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6" y="4"/>
                    <a:pt x="5" y="4"/>
                    <a:pt x="5" y="5"/>
                  </a:cubicBezTo>
                  <a:cubicBezTo>
                    <a:pt x="4" y="5"/>
                    <a:pt x="4" y="6"/>
                    <a:pt x="3" y="7"/>
                  </a:cubicBezTo>
                  <a:cubicBezTo>
                    <a:pt x="3" y="7"/>
                    <a:pt x="2" y="8"/>
                    <a:pt x="2" y="9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52" name="Freeform 41"/>
            <p:cNvSpPr>
              <a:spLocks noEditPoints="1"/>
            </p:cNvSpPr>
            <p:nvPr/>
          </p:nvSpPr>
          <p:spPr bwMode="auto">
            <a:xfrm>
              <a:off x="1629" y="1570"/>
              <a:ext cx="48" cy="101"/>
            </a:xfrm>
            <a:custGeom>
              <a:avLst/>
              <a:gdLst>
                <a:gd name="T0" fmla="*/ 0 w 17"/>
                <a:gd name="T1" fmla="*/ 12 h 36"/>
                <a:gd name="T2" fmla="*/ 0 w 17"/>
                <a:gd name="T3" fmla="*/ 7 h 36"/>
                <a:gd name="T4" fmla="*/ 2 w 17"/>
                <a:gd name="T5" fmla="*/ 3 h 36"/>
                <a:gd name="T6" fmla="*/ 5 w 17"/>
                <a:gd name="T7" fmla="*/ 1 h 36"/>
                <a:gd name="T8" fmla="*/ 8 w 17"/>
                <a:gd name="T9" fmla="*/ 0 h 36"/>
                <a:gd name="T10" fmla="*/ 12 w 17"/>
                <a:gd name="T11" fmla="*/ 2 h 36"/>
                <a:gd name="T12" fmla="*/ 15 w 17"/>
                <a:gd name="T13" fmla="*/ 5 h 36"/>
                <a:gd name="T14" fmla="*/ 15 w 17"/>
                <a:gd name="T15" fmla="*/ 1 h 36"/>
                <a:gd name="T16" fmla="*/ 17 w 17"/>
                <a:gd name="T17" fmla="*/ 1 h 36"/>
                <a:gd name="T18" fmla="*/ 17 w 17"/>
                <a:gd name="T19" fmla="*/ 27 h 36"/>
                <a:gd name="T20" fmla="*/ 17 w 17"/>
                <a:gd name="T21" fmla="*/ 31 h 36"/>
                <a:gd name="T22" fmla="*/ 15 w 17"/>
                <a:gd name="T23" fmla="*/ 34 h 36"/>
                <a:gd name="T24" fmla="*/ 12 w 17"/>
                <a:gd name="T25" fmla="*/ 36 h 36"/>
                <a:gd name="T26" fmla="*/ 9 w 17"/>
                <a:gd name="T27" fmla="*/ 36 h 36"/>
                <a:gd name="T28" fmla="*/ 7 w 17"/>
                <a:gd name="T29" fmla="*/ 36 h 36"/>
                <a:gd name="T30" fmla="*/ 5 w 17"/>
                <a:gd name="T31" fmla="*/ 35 h 36"/>
                <a:gd name="T32" fmla="*/ 3 w 17"/>
                <a:gd name="T33" fmla="*/ 34 h 36"/>
                <a:gd name="T34" fmla="*/ 1 w 17"/>
                <a:gd name="T35" fmla="*/ 33 h 36"/>
                <a:gd name="T36" fmla="*/ 2 w 17"/>
                <a:gd name="T37" fmla="*/ 31 h 36"/>
                <a:gd name="T38" fmla="*/ 5 w 17"/>
                <a:gd name="T39" fmla="*/ 33 h 36"/>
                <a:gd name="T40" fmla="*/ 8 w 17"/>
                <a:gd name="T41" fmla="*/ 34 h 36"/>
                <a:gd name="T42" fmla="*/ 11 w 17"/>
                <a:gd name="T43" fmla="*/ 34 h 36"/>
                <a:gd name="T44" fmla="*/ 13 w 17"/>
                <a:gd name="T45" fmla="*/ 32 h 36"/>
                <a:gd name="T46" fmla="*/ 14 w 17"/>
                <a:gd name="T47" fmla="*/ 30 h 36"/>
                <a:gd name="T48" fmla="*/ 15 w 17"/>
                <a:gd name="T49" fmla="*/ 27 h 36"/>
                <a:gd name="T50" fmla="*/ 15 w 17"/>
                <a:gd name="T51" fmla="*/ 23 h 36"/>
                <a:gd name="T52" fmla="*/ 12 w 17"/>
                <a:gd name="T53" fmla="*/ 26 h 36"/>
                <a:gd name="T54" fmla="*/ 8 w 17"/>
                <a:gd name="T55" fmla="*/ 27 h 36"/>
                <a:gd name="T56" fmla="*/ 5 w 17"/>
                <a:gd name="T57" fmla="*/ 26 h 36"/>
                <a:gd name="T58" fmla="*/ 2 w 17"/>
                <a:gd name="T59" fmla="*/ 24 h 36"/>
                <a:gd name="T60" fmla="*/ 0 w 17"/>
                <a:gd name="T61" fmla="*/ 20 h 36"/>
                <a:gd name="T62" fmla="*/ 0 w 17"/>
                <a:gd name="T63" fmla="*/ 15 h 36"/>
                <a:gd name="T64" fmla="*/ 0 w 17"/>
                <a:gd name="T65" fmla="*/ 12 h 36"/>
                <a:gd name="T66" fmla="*/ 2 w 17"/>
                <a:gd name="T67" fmla="*/ 15 h 36"/>
                <a:gd name="T68" fmla="*/ 4 w 17"/>
                <a:gd name="T69" fmla="*/ 22 h 36"/>
                <a:gd name="T70" fmla="*/ 9 w 17"/>
                <a:gd name="T71" fmla="*/ 24 h 36"/>
                <a:gd name="T72" fmla="*/ 11 w 17"/>
                <a:gd name="T73" fmla="*/ 24 h 36"/>
                <a:gd name="T74" fmla="*/ 12 w 17"/>
                <a:gd name="T75" fmla="*/ 23 h 36"/>
                <a:gd name="T76" fmla="*/ 14 w 17"/>
                <a:gd name="T77" fmla="*/ 22 h 36"/>
                <a:gd name="T78" fmla="*/ 15 w 17"/>
                <a:gd name="T79" fmla="*/ 20 h 36"/>
                <a:gd name="T80" fmla="*/ 15 w 17"/>
                <a:gd name="T81" fmla="*/ 7 h 36"/>
                <a:gd name="T82" fmla="*/ 14 w 17"/>
                <a:gd name="T83" fmla="*/ 6 h 36"/>
                <a:gd name="T84" fmla="*/ 12 w 17"/>
                <a:gd name="T85" fmla="*/ 4 h 36"/>
                <a:gd name="T86" fmla="*/ 11 w 17"/>
                <a:gd name="T87" fmla="*/ 3 h 36"/>
                <a:gd name="T88" fmla="*/ 9 w 17"/>
                <a:gd name="T89" fmla="*/ 3 h 36"/>
                <a:gd name="T90" fmla="*/ 4 w 17"/>
                <a:gd name="T91" fmla="*/ 5 h 36"/>
                <a:gd name="T92" fmla="*/ 2 w 17"/>
                <a:gd name="T93" fmla="*/ 12 h 36"/>
                <a:gd name="T94" fmla="*/ 2 w 17"/>
                <a:gd name="T95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" h="36">
                  <a:moveTo>
                    <a:pt x="0" y="12"/>
                  </a:moveTo>
                  <a:cubicBezTo>
                    <a:pt x="0" y="10"/>
                    <a:pt x="0" y="9"/>
                    <a:pt x="0" y="7"/>
                  </a:cubicBezTo>
                  <a:cubicBezTo>
                    <a:pt x="1" y="6"/>
                    <a:pt x="1" y="4"/>
                    <a:pt x="2" y="3"/>
                  </a:cubicBezTo>
                  <a:cubicBezTo>
                    <a:pt x="3" y="2"/>
                    <a:pt x="4" y="2"/>
                    <a:pt x="5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10" y="0"/>
                    <a:pt x="11" y="1"/>
                    <a:pt x="12" y="2"/>
                  </a:cubicBezTo>
                  <a:cubicBezTo>
                    <a:pt x="13" y="2"/>
                    <a:pt x="14" y="3"/>
                    <a:pt x="15" y="5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9"/>
                    <a:pt x="17" y="30"/>
                    <a:pt x="17" y="31"/>
                  </a:cubicBezTo>
                  <a:cubicBezTo>
                    <a:pt x="16" y="32"/>
                    <a:pt x="16" y="33"/>
                    <a:pt x="15" y="34"/>
                  </a:cubicBezTo>
                  <a:cubicBezTo>
                    <a:pt x="14" y="35"/>
                    <a:pt x="13" y="36"/>
                    <a:pt x="12" y="36"/>
                  </a:cubicBezTo>
                  <a:cubicBezTo>
                    <a:pt x="11" y="36"/>
                    <a:pt x="10" y="36"/>
                    <a:pt x="9" y="36"/>
                  </a:cubicBezTo>
                  <a:cubicBezTo>
                    <a:pt x="8" y="36"/>
                    <a:pt x="7" y="36"/>
                    <a:pt x="7" y="36"/>
                  </a:cubicBezTo>
                  <a:cubicBezTo>
                    <a:pt x="6" y="36"/>
                    <a:pt x="5" y="36"/>
                    <a:pt x="5" y="35"/>
                  </a:cubicBezTo>
                  <a:cubicBezTo>
                    <a:pt x="4" y="35"/>
                    <a:pt x="3" y="35"/>
                    <a:pt x="3" y="34"/>
                  </a:cubicBezTo>
                  <a:cubicBezTo>
                    <a:pt x="2" y="34"/>
                    <a:pt x="2" y="33"/>
                    <a:pt x="1" y="33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32"/>
                    <a:pt x="4" y="33"/>
                    <a:pt x="5" y="33"/>
                  </a:cubicBezTo>
                  <a:cubicBezTo>
                    <a:pt x="6" y="34"/>
                    <a:pt x="7" y="34"/>
                    <a:pt x="8" y="34"/>
                  </a:cubicBezTo>
                  <a:cubicBezTo>
                    <a:pt x="9" y="34"/>
                    <a:pt x="10" y="34"/>
                    <a:pt x="11" y="34"/>
                  </a:cubicBezTo>
                  <a:cubicBezTo>
                    <a:pt x="12" y="33"/>
                    <a:pt x="12" y="33"/>
                    <a:pt x="13" y="32"/>
                  </a:cubicBezTo>
                  <a:cubicBezTo>
                    <a:pt x="13" y="32"/>
                    <a:pt x="14" y="31"/>
                    <a:pt x="14" y="30"/>
                  </a:cubicBezTo>
                  <a:cubicBezTo>
                    <a:pt x="14" y="29"/>
                    <a:pt x="15" y="28"/>
                    <a:pt x="15" y="27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3" y="25"/>
                    <a:pt x="12" y="26"/>
                  </a:cubicBezTo>
                  <a:cubicBezTo>
                    <a:pt x="11" y="26"/>
                    <a:pt x="10" y="27"/>
                    <a:pt x="8" y="27"/>
                  </a:cubicBezTo>
                  <a:cubicBezTo>
                    <a:pt x="7" y="27"/>
                    <a:pt x="6" y="27"/>
                    <a:pt x="5" y="26"/>
                  </a:cubicBezTo>
                  <a:cubicBezTo>
                    <a:pt x="4" y="26"/>
                    <a:pt x="3" y="25"/>
                    <a:pt x="2" y="24"/>
                  </a:cubicBezTo>
                  <a:cubicBezTo>
                    <a:pt x="1" y="23"/>
                    <a:pt x="1" y="22"/>
                    <a:pt x="0" y="20"/>
                  </a:cubicBezTo>
                  <a:cubicBezTo>
                    <a:pt x="0" y="19"/>
                    <a:pt x="0" y="17"/>
                    <a:pt x="0" y="15"/>
                  </a:cubicBezTo>
                  <a:lnTo>
                    <a:pt x="0" y="12"/>
                  </a:lnTo>
                  <a:close/>
                  <a:moveTo>
                    <a:pt x="2" y="15"/>
                  </a:moveTo>
                  <a:cubicBezTo>
                    <a:pt x="2" y="18"/>
                    <a:pt x="3" y="20"/>
                    <a:pt x="4" y="22"/>
                  </a:cubicBezTo>
                  <a:cubicBezTo>
                    <a:pt x="5" y="24"/>
                    <a:pt x="6" y="24"/>
                    <a:pt x="9" y="24"/>
                  </a:cubicBezTo>
                  <a:cubicBezTo>
                    <a:pt x="9" y="24"/>
                    <a:pt x="10" y="24"/>
                    <a:pt x="11" y="24"/>
                  </a:cubicBezTo>
                  <a:cubicBezTo>
                    <a:pt x="11" y="24"/>
                    <a:pt x="12" y="24"/>
                    <a:pt x="12" y="23"/>
                  </a:cubicBezTo>
                  <a:cubicBezTo>
                    <a:pt x="13" y="23"/>
                    <a:pt x="13" y="22"/>
                    <a:pt x="14" y="22"/>
                  </a:cubicBezTo>
                  <a:cubicBezTo>
                    <a:pt x="14" y="21"/>
                    <a:pt x="14" y="21"/>
                    <a:pt x="15" y="20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4" y="7"/>
                    <a:pt x="14" y="6"/>
                    <a:pt x="14" y="6"/>
                  </a:cubicBezTo>
                  <a:cubicBezTo>
                    <a:pt x="13" y="5"/>
                    <a:pt x="13" y="5"/>
                    <a:pt x="12" y="4"/>
                  </a:cubicBezTo>
                  <a:cubicBezTo>
                    <a:pt x="12" y="4"/>
                    <a:pt x="11" y="4"/>
                    <a:pt x="11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6" y="3"/>
                    <a:pt x="5" y="4"/>
                    <a:pt x="4" y="5"/>
                  </a:cubicBezTo>
                  <a:cubicBezTo>
                    <a:pt x="3" y="7"/>
                    <a:pt x="2" y="9"/>
                    <a:pt x="2" y="12"/>
                  </a:cubicBezTo>
                  <a:lnTo>
                    <a:pt x="2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53" name="Freeform 42"/>
            <p:cNvSpPr>
              <a:spLocks noEditPoints="1"/>
            </p:cNvSpPr>
            <p:nvPr/>
          </p:nvSpPr>
          <p:spPr bwMode="auto">
            <a:xfrm>
              <a:off x="1724" y="1570"/>
              <a:ext cx="48" cy="76"/>
            </a:xfrm>
            <a:custGeom>
              <a:avLst/>
              <a:gdLst>
                <a:gd name="T0" fmla="*/ 14 w 17"/>
                <a:gd name="T1" fmla="*/ 26 h 27"/>
                <a:gd name="T2" fmla="*/ 14 w 17"/>
                <a:gd name="T3" fmla="*/ 25 h 27"/>
                <a:gd name="T4" fmla="*/ 14 w 17"/>
                <a:gd name="T5" fmla="*/ 23 h 27"/>
                <a:gd name="T6" fmla="*/ 13 w 17"/>
                <a:gd name="T7" fmla="*/ 24 h 27"/>
                <a:gd name="T8" fmla="*/ 11 w 17"/>
                <a:gd name="T9" fmla="*/ 26 h 27"/>
                <a:gd name="T10" fmla="*/ 9 w 17"/>
                <a:gd name="T11" fmla="*/ 26 h 27"/>
                <a:gd name="T12" fmla="*/ 7 w 17"/>
                <a:gd name="T13" fmla="*/ 27 h 27"/>
                <a:gd name="T14" fmla="*/ 4 w 17"/>
                <a:gd name="T15" fmla="*/ 26 h 27"/>
                <a:gd name="T16" fmla="*/ 2 w 17"/>
                <a:gd name="T17" fmla="*/ 25 h 27"/>
                <a:gd name="T18" fmla="*/ 0 w 17"/>
                <a:gd name="T19" fmla="*/ 23 h 27"/>
                <a:gd name="T20" fmla="*/ 0 w 17"/>
                <a:gd name="T21" fmla="*/ 20 h 27"/>
                <a:gd name="T22" fmla="*/ 0 w 17"/>
                <a:gd name="T23" fmla="*/ 16 h 27"/>
                <a:gd name="T24" fmla="*/ 2 w 17"/>
                <a:gd name="T25" fmla="*/ 14 h 27"/>
                <a:gd name="T26" fmla="*/ 5 w 17"/>
                <a:gd name="T27" fmla="*/ 12 h 27"/>
                <a:gd name="T28" fmla="*/ 10 w 17"/>
                <a:gd name="T29" fmla="*/ 12 h 27"/>
                <a:gd name="T30" fmla="*/ 14 w 17"/>
                <a:gd name="T31" fmla="*/ 12 h 27"/>
                <a:gd name="T32" fmla="*/ 14 w 17"/>
                <a:gd name="T33" fmla="*/ 8 h 27"/>
                <a:gd name="T34" fmla="*/ 12 w 17"/>
                <a:gd name="T35" fmla="*/ 4 h 27"/>
                <a:gd name="T36" fmla="*/ 9 w 17"/>
                <a:gd name="T37" fmla="*/ 3 h 27"/>
                <a:gd name="T38" fmla="*/ 6 w 17"/>
                <a:gd name="T39" fmla="*/ 3 h 27"/>
                <a:gd name="T40" fmla="*/ 5 w 17"/>
                <a:gd name="T41" fmla="*/ 4 h 27"/>
                <a:gd name="T42" fmla="*/ 3 w 17"/>
                <a:gd name="T43" fmla="*/ 6 h 27"/>
                <a:gd name="T44" fmla="*/ 3 w 17"/>
                <a:gd name="T45" fmla="*/ 8 h 27"/>
                <a:gd name="T46" fmla="*/ 0 w 17"/>
                <a:gd name="T47" fmla="*/ 8 h 27"/>
                <a:gd name="T48" fmla="*/ 1 w 17"/>
                <a:gd name="T49" fmla="*/ 5 h 27"/>
                <a:gd name="T50" fmla="*/ 3 w 17"/>
                <a:gd name="T51" fmla="*/ 3 h 27"/>
                <a:gd name="T52" fmla="*/ 5 w 17"/>
                <a:gd name="T53" fmla="*/ 1 h 27"/>
                <a:gd name="T54" fmla="*/ 9 w 17"/>
                <a:gd name="T55" fmla="*/ 0 h 27"/>
                <a:gd name="T56" fmla="*/ 12 w 17"/>
                <a:gd name="T57" fmla="*/ 1 h 27"/>
                <a:gd name="T58" fmla="*/ 14 w 17"/>
                <a:gd name="T59" fmla="*/ 2 h 27"/>
                <a:gd name="T60" fmla="*/ 16 w 17"/>
                <a:gd name="T61" fmla="*/ 5 h 27"/>
                <a:gd name="T62" fmla="*/ 16 w 17"/>
                <a:gd name="T63" fmla="*/ 8 h 27"/>
                <a:gd name="T64" fmla="*/ 16 w 17"/>
                <a:gd name="T65" fmla="*/ 21 h 27"/>
                <a:gd name="T66" fmla="*/ 16 w 17"/>
                <a:gd name="T67" fmla="*/ 22 h 27"/>
                <a:gd name="T68" fmla="*/ 17 w 17"/>
                <a:gd name="T69" fmla="*/ 24 h 27"/>
                <a:gd name="T70" fmla="*/ 17 w 17"/>
                <a:gd name="T71" fmla="*/ 25 h 27"/>
                <a:gd name="T72" fmla="*/ 17 w 17"/>
                <a:gd name="T73" fmla="*/ 26 h 27"/>
                <a:gd name="T74" fmla="*/ 17 w 17"/>
                <a:gd name="T75" fmla="*/ 26 h 27"/>
                <a:gd name="T76" fmla="*/ 14 w 17"/>
                <a:gd name="T77" fmla="*/ 26 h 27"/>
                <a:gd name="T78" fmla="*/ 7 w 17"/>
                <a:gd name="T79" fmla="*/ 24 h 27"/>
                <a:gd name="T80" fmla="*/ 9 w 17"/>
                <a:gd name="T81" fmla="*/ 24 h 27"/>
                <a:gd name="T82" fmla="*/ 11 w 17"/>
                <a:gd name="T83" fmla="*/ 23 h 27"/>
                <a:gd name="T84" fmla="*/ 13 w 17"/>
                <a:gd name="T85" fmla="*/ 22 h 27"/>
                <a:gd name="T86" fmla="*/ 14 w 17"/>
                <a:gd name="T87" fmla="*/ 20 h 27"/>
                <a:gd name="T88" fmla="*/ 14 w 17"/>
                <a:gd name="T89" fmla="*/ 14 h 27"/>
                <a:gd name="T90" fmla="*/ 10 w 17"/>
                <a:gd name="T91" fmla="*/ 14 h 27"/>
                <a:gd name="T92" fmla="*/ 4 w 17"/>
                <a:gd name="T93" fmla="*/ 15 h 27"/>
                <a:gd name="T94" fmla="*/ 3 w 17"/>
                <a:gd name="T95" fmla="*/ 19 h 27"/>
                <a:gd name="T96" fmla="*/ 4 w 17"/>
                <a:gd name="T97" fmla="*/ 23 h 27"/>
                <a:gd name="T98" fmla="*/ 7 w 17"/>
                <a:gd name="T99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27">
                  <a:moveTo>
                    <a:pt x="14" y="26"/>
                  </a:moveTo>
                  <a:cubicBezTo>
                    <a:pt x="14" y="26"/>
                    <a:pt x="14" y="25"/>
                    <a:pt x="14" y="25"/>
                  </a:cubicBezTo>
                  <a:cubicBezTo>
                    <a:pt x="14" y="24"/>
                    <a:pt x="14" y="23"/>
                    <a:pt x="14" y="23"/>
                  </a:cubicBezTo>
                  <a:cubicBezTo>
                    <a:pt x="13" y="23"/>
                    <a:pt x="13" y="24"/>
                    <a:pt x="13" y="24"/>
                  </a:cubicBezTo>
                  <a:cubicBezTo>
                    <a:pt x="12" y="25"/>
                    <a:pt x="12" y="25"/>
                    <a:pt x="11" y="26"/>
                  </a:cubicBezTo>
                  <a:cubicBezTo>
                    <a:pt x="11" y="26"/>
                    <a:pt x="10" y="26"/>
                    <a:pt x="9" y="26"/>
                  </a:cubicBezTo>
                  <a:cubicBezTo>
                    <a:pt x="8" y="27"/>
                    <a:pt x="8" y="27"/>
                    <a:pt x="7" y="27"/>
                  </a:cubicBezTo>
                  <a:cubicBezTo>
                    <a:pt x="6" y="27"/>
                    <a:pt x="5" y="27"/>
                    <a:pt x="4" y="26"/>
                  </a:cubicBezTo>
                  <a:cubicBezTo>
                    <a:pt x="3" y="26"/>
                    <a:pt x="2" y="26"/>
                    <a:pt x="2" y="25"/>
                  </a:cubicBezTo>
                  <a:cubicBezTo>
                    <a:pt x="1" y="24"/>
                    <a:pt x="1" y="24"/>
                    <a:pt x="0" y="23"/>
                  </a:cubicBezTo>
                  <a:cubicBezTo>
                    <a:pt x="0" y="22"/>
                    <a:pt x="0" y="21"/>
                    <a:pt x="0" y="20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1" y="15"/>
                    <a:pt x="1" y="15"/>
                    <a:pt x="2" y="14"/>
                  </a:cubicBezTo>
                  <a:cubicBezTo>
                    <a:pt x="3" y="13"/>
                    <a:pt x="4" y="13"/>
                    <a:pt x="5" y="12"/>
                  </a:cubicBezTo>
                  <a:cubicBezTo>
                    <a:pt x="7" y="12"/>
                    <a:pt x="8" y="12"/>
                    <a:pt x="10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6"/>
                    <a:pt x="13" y="5"/>
                    <a:pt x="12" y="4"/>
                  </a:cubicBezTo>
                  <a:cubicBezTo>
                    <a:pt x="12" y="3"/>
                    <a:pt x="10" y="3"/>
                    <a:pt x="9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1" y="6"/>
                    <a:pt x="1" y="5"/>
                  </a:cubicBezTo>
                  <a:cubicBezTo>
                    <a:pt x="1" y="4"/>
                    <a:pt x="2" y="3"/>
                    <a:pt x="3" y="3"/>
                  </a:cubicBezTo>
                  <a:cubicBezTo>
                    <a:pt x="3" y="2"/>
                    <a:pt x="4" y="2"/>
                    <a:pt x="5" y="1"/>
                  </a:cubicBezTo>
                  <a:cubicBezTo>
                    <a:pt x="6" y="1"/>
                    <a:pt x="7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1"/>
                    <a:pt x="14" y="2"/>
                    <a:pt x="14" y="2"/>
                  </a:cubicBezTo>
                  <a:cubicBezTo>
                    <a:pt x="15" y="3"/>
                    <a:pt x="15" y="4"/>
                    <a:pt x="16" y="5"/>
                  </a:cubicBezTo>
                  <a:cubicBezTo>
                    <a:pt x="16" y="6"/>
                    <a:pt x="16" y="7"/>
                    <a:pt x="16" y="8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2"/>
                    <a:pt x="16" y="22"/>
                  </a:cubicBezTo>
                  <a:cubicBezTo>
                    <a:pt x="16" y="23"/>
                    <a:pt x="16" y="23"/>
                    <a:pt x="17" y="24"/>
                  </a:cubicBezTo>
                  <a:cubicBezTo>
                    <a:pt x="17" y="24"/>
                    <a:pt x="17" y="25"/>
                    <a:pt x="17" y="25"/>
                  </a:cubicBezTo>
                  <a:cubicBezTo>
                    <a:pt x="17" y="25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lnTo>
                    <a:pt x="14" y="26"/>
                  </a:lnTo>
                  <a:close/>
                  <a:moveTo>
                    <a:pt x="7" y="24"/>
                  </a:moveTo>
                  <a:cubicBezTo>
                    <a:pt x="8" y="24"/>
                    <a:pt x="9" y="24"/>
                    <a:pt x="9" y="24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12" y="23"/>
                    <a:pt x="12" y="22"/>
                    <a:pt x="13" y="22"/>
                  </a:cubicBezTo>
                  <a:cubicBezTo>
                    <a:pt x="13" y="21"/>
                    <a:pt x="14" y="21"/>
                    <a:pt x="14" y="20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7" y="14"/>
                    <a:pt x="6" y="14"/>
                    <a:pt x="4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21"/>
                    <a:pt x="3" y="22"/>
                    <a:pt x="4" y="23"/>
                  </a:cubicBezTo>
                  <a:cubicBezTo>
                    <a:pt x="5" y="24"/>
                    <a:pt x="6" y="24"/>
                    <a:pt x="7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54" name="Freeform 43"/>
            <p:cNvSpPr>
              <a:spLocks/>
            </p:cNvSpPr>
            <p:nvPr/>
          </p:nvSpPr>
          <p:spPr bwMode="auto">
            <a:xfrm>
              <a:off x="1789" y="1570"/>
              <a:ext cx="48" cy="73"/>
            </a:xfrm>
            <a:custGeom>
              <a:avLst/>
              <a:gdLst>
                <a:gd name="T0" fmla="*/ 3 w 17"/>
                <a:gd name="T1" fmla="*/ 1 h 26"/>
                <a:gd name="T2" fmla="*/ 3 w 17"/>
                <a:gd name="T3" fmla="*/ 5 h 26"/>
                <a:gd name="T4" fmla="*/ 6 w 17"/>
                <a:gd name="T5" fmla="*/ 2 h 26"/>
                <a:gd name="T6" fmla="*/ 10 w 17"/>
                <a:gd name="T7" fmla="*/ 0 h 26"/>
                <a:gd name="T8" fmla="*/ 13 w 17"/>
                <a:gd name="T9" fmla="*/ 1 h 26"/>
                <a:gd name="T10" fmla="*/ 15 w 17"/>
                <a:gd name="T11" fmla="*/ 3 h 26"/>
                <a:gd name="T12" fmla="*/ 16 w 17"/>
                <a:gd name="T13" fmla="*/ 6 h 26"/>
                <a:gd name="T14" fmla="*/ 17 w 17"/>
                <a:gd name="T15" fmla="*/ 10 h 26"/>
                <a:gd name="T16" fmla="*/ 17 w 17"/>
                <a:gd name="T17" fmla="*/ 26 h 26"/>
                <a:gd name="T18" fmla="*/ 14 w 17"/>
                <a:gd name="T19" fmla="*/ 26 h 26"/>
                <a:gd name="T20" fmla="*/ 14 w 17"/>
                <a:gd name="T21" fmla="*/ 10 h 26"/>
                <a:gd name="T22" fmla="*/ 14 w 17"/>
                <a:gd name="T23" fmla="*/ 7 h 26"/>
                <a:gd name="T24" fmla="*/ 13 w 17"/>
                <a:gd name="T25" fmla="*/ 4 h 26"/>
                <a:gd name="T26" fmla="*/ 11 w 17"/>
                <a:gd name="T27" fmla="*/ 3 h 26"/>
                <a:gd name="T28" fmla="*/ 9 w 17"/>
                <a:gd name="T29" fmla="*/ 3 h 26"/>
                <a:gd name="T30" fmla="*/ 7 w 17"/>
                <a:gd name="T31" fmla="*/ 3 h 26"/>
                <a:gd name="T32" fmla="*/ 5 w 17"/>
                <a:gd name="T33" fmla="*/ 5 h 26"/>
                <a:gd name="T34" fmla="*/ 4 w 17"/>
                <a:gd name="T35" fmla="*/ 7 h 26"/>
                <a:gd name="T36" fmla="*/ 3 w 17"/>
                <a:gd name="T37" fmla="*/ 9 h 26"/>
                <a:gd name="T38" fmla="*/ 3 w 17"/>
                <a:gd name="T39" fmla="*/ 26 h 26"/>
                <a:gd name="T40" fmla="*/ 0 w 17"/>
                <a:gd name="T41" fmla="*/ 26 h 26"/>
                <a:gd name="T42" fmla="*/ 0 w 17"/>
                <a:gd name="T43" fmla="*/ 1 h 26"/>
                <a:gd name="T44" fmla="*/ 3 w 17"/>
                <a:gd name="T4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" h="26">
                  <a:moveTo>
                    <a:pt x="3" y="1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4" y="4"/>
                    <a:pt x="5" y="3"/>
                    <a:pt x="6" y="2"/>
                  </a:cubicBezTo>
                  <a:cubicBezTo>
                    <a:pt x="7" y="1"/>
                    <a:pt x="8" y="0"/>
                    <a:pt x="10" y="0"/>
                  </a:cubicBezTo>
                  <a:cubicBezTo>
                    <a:pt x="11" y="0"/>
                    <a:pt x="12" y="1"/>
                    <a:pt x="13" y="1"/>
                  </a:cubicBezTo>
                  <a:cubicBezTo>
                    <a:pt x="14" y="1"/>
                    <a:pt x="14" y="2"/>
                    <a:pt x="15" y="3"/>
                  </a:cubicBezTo>
                  <a:cubicBezTo>
                    <a:pt x="15" y="3"/>
                    <a:pt x="16" y="4"/>
                    <a:pt x="16" y="6"/>
                  </a:cubicBezTo>
                  <a:cubicBezTo>
                    <a:pt x="17" y="7"/>
                    <a:pt x="17" y="8"/>
                    <a:pt x="17" y="10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7"/>
                    <a:pt x="14" y="7"/>
                  </a:cubicBezTo>
                  <a:cubicBezTo>
                    <a:pt x="14" y="6"/>
                    <a:pt x="13" y="5"/>
                    <a:pt x="13" y="4"/>
                  </a:cubicBezTo>
                  <a:cubicBezTo>
                    <a:pt x="12" y="4"/>
                    <a:pt x="12" y="4"/>
                    <a:pt x="11" y="3"/>
                  </a:cubicBezTo>
                  <a:cubicBezTo>
                    <a:pt x="11" y="3"/>
                    <a:pt x="10" y="3"/>
                    <a:pt x="9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5" y="5"/>
                    <a:pt x="4" y="6"/>
                    <a:pt x="4" y="7"/>
                  </a:cubicBezTo>
                  <a:cubicBezTo>
                    <a:pt x="4" y="7"/>
                    <a:pt x="3" y="8"/>
                    <a:pt x="3" y="9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55" name="Freeform 44"/>
            <p:cNvSpPr>
              <a:spLocks noEditPoints="1"/>
            </p:cNvSpPr>
            <p:nvPr/>
          </p:nvSpPr>
          <p:spPr bwMode="auto">
            <a:xfrm>
              <a:off x="1854" y="1542"/>
              <a:ext cx="47" cy="104"/>
            </a:xfrm>
            <a:custGeom>
              <a:avLst/>
              <a:gdLst>
                <a:gd name="T0" fmla="*/ 0 w 17"/>
                <a:gd name="T1" fmla="*/ 22 h 37"/>
                <a:gd name="T2" fmla="*/ 0 w 17"/>
                <a:gd name="T3" fmla="*/ 17 h 37"/>
                <a:gd name="T4" fmla="*/ 2 w 17"/>
                <a:gd name="T5" fmla="*/ 13 h 37"/>
                <a:gd name="T6" fmla="*/ 4 w 17"/>
                <a:gd name="T7" fmla="*/ 11 h 37"/>
                <a:gd name="T8" fmla="*/ 8 w 17"/>
                <a:gd name="T9" fmla="*/ 10 h 37"/>
                <a:gd name="T10" fmla="*/ 12 w 17"/>
                <a:gd name="T11" fmla="*/ 12 h 37"/>
                <a:gd name="T12" fmla="*/ 14 w 17"/>
                <a:gd name="T13" fmla="*/ 14 h 37"/>
                <a:gd name="T14" fmla="*/ 14 w 17"/>
                <a:gd name="T15" fmla="*/ 0 h 37"/>
                <a:gd name="T16" fmla="*/ 17 w 17"/>
                <a:gd name="T17" fmla="*/ 0 h 37"/>
                <a:gd name="T18" fmla="*/ 17 w 17"/>
                <a:gd name="T19" fmla="*/ 36 h 37"/>
                <a:gd name="T20" fmla="*/ 15 w 17"/>
                <a:gd name="T21" fmla="*/ 36 h 37"/>
                <a:gd name="T22" fmla="*/ 14 w 17"/>
                <a:gd name="T23" fmla="*/ 33 h 37"/>
                <a:gd name="T24" fmla="*/ 12 w 17"/>
                <a:gd name="T25" fmla="*/ 36 h 37"/>
                <a:gd name="T26" fmla="*/ 8 w 17"/>
                <a:gd name="T27" fmla="*/ 37 h 37"/>
                <a:gd name="T28" fmla="*/ 4 w 17"/>
                <a:gd name="T29" fmla="*/ 36 h 37"/>
                <a:gd name="T30" fmla="*/ 2 w 17"/>
                <a:gd name="T31" fmla="*/ 34 h 37"/>
                <a:gd name="T32" fmla="*/ 0 w 17"/>
                <a:gd name="T33" fmla="*/ 30 h 37"/>
                <a:gd name="T34" fmla="*/ 0 w 17"/>
                <a:gd name="T35" fmla="*/ 25 h 37"/>
                <a:gd name="T36" fmla="*/ 0 w 17"/>
                <a:gd name="T37" fmla="*/ 22 h 37"/>
                <a:gd name="T38" fmla="*/ 2 w 17"/>
                <a:gd name="T39" fmla="*/ 25 h 37"/>
                <a:gd name="T40" fmla="*/ 4 w 17"/>
                <a:gd name="T41" fmla="*/ 32 h 37"/>
                <a:gd name="T42" fmla="*/ 8 w 17"/>
                <a:gd name="T43" fmla="*/ 34 h 37"/>
                <a:gd name="T44" fmla="*/ 10 w 17"/>
                <a:gd name="T45" fmla="*/ 34 h 37"/>
                <a:gd name="T46" fmla="*/ 12 w 17"/>
                <a:gd name="T47" fmla="*/ 33 h 37"/>
                <a:gd name="T48" fmla="*/ 13 w 17"/>
                <a:gd name="T49" fmla="*/ 32 h 37"/>
                <a:gd name="T50" fmla="*/ 14 w 17"/>
                <a:gd name="T51" fmla="*/ 30 h 37"/>
                <a:gd name="T52" fmla="*/ 14 w 17"/>
                <a:gd name="T53" fmla="*/ 17 h 37"/>
                <a:gd name="T54" fmla="*/ 14 w 17"/>
                <a:gd name="T55" fmla="*/ 16 h 37"/>
                <a:gd name="T56" fmla="*/ 12 w 17"/>
                <a:gd name="T57" fmla="*/ 14 h 37"/>
                <a:gd name="T58" fmla="*/ 11 w 17"/>
                <a:gd name="T59" fmla="*/ 13 h 37"/>
                <a:gd name="T60" fmla="*/ 8 w 17"/>
                <a:gd name="T61" fmla="*/ 13 h 37"/>
                <a:gd name="T62" fmla="*/ 4 w 17"/>
                <a:gd name="T63" fmla="*/ 15 h 37"/>
                <a:gd name="T64" fmla="*/ 2 w 17"/>
                <a:gd name="T65" fmla="*/ 22 h 37"/>
                <a:gd name="T66" fmla="*/ 2 w 17"/>
                <a:gd name="T67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37">
                  <a:moveTo>
                    <a:pt x="0" y="22"/>
                  </a:moveTo>
                  <a:cubicBezTo>
                    <a:pt x="0" y="20"/>
                    <a:pt x="0" y="19"/>
                    <a:pt x="0" y="17"/>
                  </a:cubicBezTo>
                  <a:cubicBezTo>
                    <a:pt x="1" y="16"/>
                    <a:pt x="1" y="14"/>
                    <a:pt x="2" y="13"/>
                  </a:cubicBezTo>
                  <a:cubicBezTo>
                    <a:pt x="3" y="12"/>
                    <a:pt x="3" y="12"/>
                    <a:pt x="4" y="11"/>
                  </a:cubicBezTo>
                  <a:cubicBezTo>
                    <a:pt x="6" y="11"/>
                    <a:pt x="7" y="10"/>
                    <a:pt x="8" y="10"/>
                  </a:cubicBezTo>
                  <a:cubicBezTo>
                    <a:pt x="9" y="10"/>
                    <a:pt x="11" y="11"/>
                    <a:pt x="12" y="12"/>
                  </a:cubicBezTo>
                  <a:cubicBezTo>
                    <a:pt x="13" y="12"/>
                    <a:pt x="14" y="13"/>
                    <a:pt x="14" y="14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4"/>
                    <a:pt x="13" y="35"/>
                    <a:pt x="12" y="36"/>
                  </a:cubicBezTo>
                  <a:cubicBezTo>
                    <a:pt x="11" y="36"/>
                    <a:pt x="9" y="37"/>
                    <a:pt x="8" y="37"/>
                  </a:cubicBezTo>
                  <a:cubicBezTo>
                    <a:pt x="7" y="37"/>
                    <a:pt x="5" y="37"/>
                    <a:pt x="4" y="36"/>
                  </a:cubicBezTo>
                  <a:cubicBezTo>
                    <a:pt x="3" y="36"/>
                    <a:pt x="3" y="35"/>
                    <a:pt x="2" y="34"/>
                  </a:cubicBezTo>
                  <a:cubicBezTo>
                    <a:pt x="1" y="33"/>
                    <a:pt x="1" y="32"/>
                    <a:pt x="0" y="30"/>
                  </a:cubicBezTo>
                  <a:cubicBezTo>
                    <a:pt x="0" y="29"/>
                    <a:pt x="0" y="27"/>
                    <a:pt x="0" y="25"/>
                  </a:cubicBezTo>
                  <a:lnTo>
                    <a:pt x="0" y="22"/>
                  </a:lnTo>
                  <a:close/>
                  <a:moveTo>
                    <a:pt x="2" y="25"/>
                  </a:moveTo>
                  <a:cubicBezTo>
                    <a:pt x="2" y="28"/>
                    <a:pt x="3" y="30"/>
                    <a:pt x="4" y="32"/>
                  </a:cubicBezTo>
                  <a:cubicBezTo>
                    <a:pt x="5" y="34"/>
                    <a:pt x="6" y="34"/>
                    <a:pt x="8" y="34"/>
                  </a:cubicBezTo>
                  <a:cubicBezTo>
                    <a:pt x="9" y="34"/>
                    <a:pt x="10" y="34"/>
                    <a:pt x="10" y="34"/>
                  </a:cubicBezTo>
                  <a:cubicBezTo>
                    <a:pt x="11" y="34"/>
                    <a:pt x="12" y="34"/>
                    <a:pt x="12" y="33"/>
                  </a:cubicBezTo>
                  <a:cubicBezTo>
                    <a:pt x="13" y="33"/>
                    <a:pt x="13" y="32"/>
                    <a:pt x="13" y="32"/>
                  </a:cubicBezTo>
                  <a:cubicBezTo>
                    <a:pt x="14" y="31"/>
                    <a:pt x="14" y="31"/>
                    <a:pt x="14" y="30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6"/>
                    <a:pt x="14" y="16"/>
                  </a:cubicBezTo>
                  <a:cubicBezTo>
                    <a:pt x="13" y="15"/>
                    <a:pt x="13" y="15"/>
                    <a:pt x="12" y="14"/>
                  </a:cubicBezTo>
                  <a:cubicBezTo>
                    <a:pt x="12" y="14"/>
                    <a:pt x="11" y="14"/>
                    <a:pt x="11" y="13"/>
                  </a:cubicBezTo>
                  <a:cubicBezTo>
                    <a:pt x="10" y="13"/>
                    <a:pt x="9" y="13"/>
                    <a:pt x="8" y="13"/>
                  </a:cubicBezTo>
                  <a:cubicBezTo>
                    <a:pt x="6" y="13"/>
                    <a:pt x="5" y="14"/>
                    <a:pt x="4" y="15"/>
                  </a:cubicBezTo>
                  <a:cubicBezTo>
                    <a:pt x="3" y="17"/>
                    <a:pt x="2" y="19"/>
                    <a:pt x="2" y="22"/>
                  </a:cubicBezTo>
                  <a:lnTo>
                    <a:pt x="2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56" name="Freeform 45"/>
            <p:cNvSpPr>
              <a:spLocks noEditPoints="1"/>
            </p:cNvSpPr>
            <p:nvPr/>
          </p:nvSpPr>
          <p:spPr bwMode="auto">
            <a:xfrm>
              <a:off x="1949" y="1542"/>
              <a:ext cx="48" cy="104"/>
            </a:xfrm>
            <a:custGeom>
              <a:avLst/>
              <a:gdLst>
                <a:gd name="T0" fmla="*/ 0 w 17"/>
                <a:gd name="T1" fmla="*/ 22 h 37"/>
                <a:gd name="T2" fmla="*/ 0 w 17"/>
                <a:gd name="T3" fmla="*/ 17 h 37"/>
                <a:gd name="T4" fmla="*/ 2 w 17"/>
                <a:gd name="T5" fmla="*/ 13 h 37"/>
                <a:gd name="T6" fmla="*/ 5 w 17"/>
                <a:gd name="T7" fmla="*/ 11 h 37"/>
                <a:gd name="T8" fmla="*/ 8 w 17"/>
                <a:gd name="T9" fmla="*/ 10 h 37"/>
                <a:gd name="T10" fmla="*/ 12 w 17"/>
                <a:gd name="T11" fmla="*/ 12 h 37"/>
                <a:gd name="T12" fmla="*/ 15 w 17"/>
                <a:gd name="T13" fmla="*/ 14 h 37"/>
                <a:gd name="T14" fmla="*/ 15 w 17"/>
                <a:gd name="T15" fmla="*/ 0 h 37"/>
                <a:gd name="T16" fmla="*/ 17 w 17"/>
                <a:gd name="T17" fmla="*/ 0 h 37"/>
                <a:gd name="T18" fmla="*/ 17 w 17"/>
                <a:gd name="T19" fmla="*/ 36 h 37"/>
                <a:gd name="T20" fmla="*/ 15 w 17"/>
                <a:gd name="T21" fmla="*/ 36 h 37"/>
                <a:gd name="T22" fmla="*/ 15 w 17"/>
                <a:gd name="T23" fmla="*/ 33 h 37"/>
                <a:gd name="T24" fmla="*/ 12 w 17"/>
                <a:gd name="T25" fmla="*/ 36 h 37"/>
                <a:gd name="T26" fmla="*/ 8 w 17"/>
                <a:gd name="T27" fmla="*/ 37 h 37"/>
                <a:gd name="T28" fmla="*/ 5 w 17"/>
                <a:gd name="T29" fmla="*/ 36 h 37"/>
                <a:gd name="T30" fmla="*/ 2 w 17"/>
                <a:gd name="T31" fmla="*/ 34 h 37"/>
                <a:gd name="T32" fmla="*/ 0 w 17"/>
                <a:gd name="T33" fmla="*/ 30 h 37"/>
                <a:gd name="T34" fmla="*/ 0 w 17"/>
                <a:gd name="T35" fmla="*/ 25 h 37"/>
                <a:gd name="T36" fmla="*/ 0 w 17"/>
                <a:gd name="T37" fmla="*/ 22 h 37"/>
                <a:gd name="T38" fmla="*/ 2 w 17"/>
                <a:gd name="T39" fmla="*/ 25 h 37"/>
                <a:gd name="T40" fmla="*/ 4 w 17"/>
                <a:gd name="T41" fmla="*/ 32 h 37"/>
                <a:gd name="T42" fmla="*/ 9 w 17"/>
                <a:gd name="T43" fmla="*/ 34 h 37"/>
                <a:gd name="T44" fmla="*/ 11 w 17"/>
                <a:gd name="T45" fmla="*/ 34 h 37"/>
                <a:gd name="T46" fmla="*/ 12 w 17"/>
                <a:gd name="T47" fmla="*/ 33 h 37"/>
                <a:gd name="T48" fmla="*/ 14 w 17"/>
                <a:gd name="T49" fmla="*/ 32 h 37"/>
                <a:gd name="T50" fmla="*/ 15 w 17"/>
                <a:gd name="T51" fmla="*/ 30 h 37"/>
                <a:gd name="T52" fmla="*/ 15 w 17"/>
                <a:gd name="T53" fmla="*/ 17 h 37"/>
                <a:gd name="T54" fmla="*/ 14 w 17"/>
                <a:gd name="T55" fmla="*/ 16 h 37"/>
                <a:gd name="T56" fmla="*/ 12 w 17"/>
                <a:gd name="T57" fmla="*/ 14 h 37"/>
                <a:gd name="T58" fmla="*/ 11 w 17"/>
                <a:gd name="T59" fmla="*/ 13 h 37"/>
                <a:gd name="T60" fmla="*/ 9 w 17"/>
                <a:gd name="T61" fmla="*/ 13 h 37"/>
                <a:gd name="T62" fmla="*/ 4 w 17"/>
                <a:gd name="T63" fmla="*/ 15 h 37"/>
                <a:gd name="T64" fmla="*/ 2 w 17"/>
                <a:gd name="T65" fmla="*/ 22 h 37"/>
                <a:gd name="T66" fmla="*/ 2 w 17"/>
                <a:gd name="T67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37">
                  <a:moveTo>
                    <a:pt x="0" y="22"/>
                  </a:moveTo>
                  <a:cubicBezTo>
                    <a:pt x="0" y="20"/>
                    <a:pt x="0" y="19"/>
                    <a:pt x="0" y="17"/>
                  </a:cubicBezTo>
                  <a:cubicBezTo>
                    <a:pt x="1" y="16"/>
                    <a:pt x="1" y="14"/>
                    <a:pt x="2" y="13"/>
                  </a:cubicBezTo>
                  <a:cubicBezTo>
                    <a:pt x="3" y="12"/>
                    <a:pt x="4" y="12"/>
                    <a:pt x="5" y="11"/>
                  </a:cubicBezTo>
                  <a:cubicBezTo>
                    <a:pt x="6" y="11"/>
                    <a:pt x="7" y="10"/>
                    <a:pt x="8" y="10"/>
                  </a:cubicBezTo>
                  <a:cubicBezTo>
                    <a:pt x="10" y="10"/>
                    <a:pt x="11" y="11"/>
                    <a:pt x="12" y="12"/>
                  </a:cubicBezTo>
                  <a:cubicBezTo>
                    <a:pt x="13" y="12"/>
                    <a:pt x="14" y="13"/>
                    <a:pt x="15" y="14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4"/>
                    <a:pt x="13" y="35"/>
                    <a:pt x="12" y="36"/>
                  </a:cubicBezTo>
                  <a:cubicBezTo>
                    <a:pt x="11" y="36"/>
                    <a:pt x="10" y="37"/>
                    <a:pt x="8" y="37"/>
                  </a:cubicBezTo>
                  <a:cubicBezTo>
                    <a:pt x="7" y="37"/>
                    <a:pt x="6" y="37"/>
                    <a:pt x="5" y="36"/>
                  </a:cubicBezTo>
                  <a:cubicBezTo>
                    <a:pt x="4" y="36"/>
                    <a:pt x="3" y="35"/>
                    <a:pt x="2" y="34"/>
                  </a:cubicBezTo>
                  <a:cubicBezTo>
                    <a:pt x="1" y="33"/>
                    <a:pt x="1" y="32"/>
                    <a:pt x="0" y="30"/>
                  </a:cubicBezTo>
                  <a:cubicBezTo>
                    <a:pt x="0" y="29"/>
                    <a:pt x="0" y="27"/>
                    <a:pt x="0" y="25"/>
                  </a:cubicBezTo>
                  <a:lnTo>
                    <a:pt x="0" y="22"/>
                  </a:lnTo>
                  <a:close/>
                  <a:moveTo>
                    <a:pt x="2" y="25"/>
                  </a:moveTo>
                  <a:cubicBezTo>
                    <a:pt x="2" y="28"/>
                    <a:pt x="3" y="30"/>
                    <a:pt x="4" y="32"/>
                  </a:cubicBezTo>
                  <a:cubicBezTo>
                    <a:pt x="5" y="34"/>
                    <a:pt x="6" y="34"/>
                    <a:pt x="9" y="34"/>
                  </a:cubicBezTo>
                  <a:cubicBezTo>
                    <a:pt x="9" y="34"/>
                    <a:pt x="10" y="34"/>
                    <a:pt x="11" y="34"/>
                  </a:cubicBezTo>
                  <a:cubicBezTo>
                    <a:pt x="11" y="34"/>
                    <a:pt x="12" y="34"/>
                    <a:pt x="12" y="33"/>
                  </a:cubicBezTo>
                  <a:cubicBezTo>
                    <a:pt x="13" y="33"/>
                    <a:pt x="13" y="32"/>
                    <a:pt x="14" y="32"/>
                  </a:cubicBezTo>
                  <a:cubicBezTo>
                    <a:pt x="14" y="31"/>
                    <a:pt x="14" y="31"/>
                    <a:pt x="15" y="30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6"/>
                    <a:pt x="14" y="16"/>
                  </a:cubicBezTo>
                  <a:cubicBezTo>
                    <a:pt x="13" y="15"/>
                    <a:pt x="13" y="15"/>
                    <a:pt x="12" y="14"/>
                  </a:cubicBezTo>
                  <a:cubicBezTo>
                    <a:pt x="12" y="14"/>
                    <a:pt x="11" y="14"/>
                    <a:pt x="11" y="13"/>
                  </a:cubicBezTo>
                  <a:cubicBezTo>
                    <a:pt x="10" y="13"/>
                    <a:pt x="9" y="13"/>
                    <a:pt x="9" y="13"/>
                  </a:cubicBezTo>
                  <a:cubicBezTo>
                    <a:pt x="6" y="13"/>
                    <a:pt x="5" y="14"/>
                    <a:pt x="4" y="15"/>
                  </a:cubicBezTo>
                  <a:cubicBezTo>
                    <a:pt x="3" y="17"/>
                    <a:pt x="2" y="19"/>
                    <a:pt x="2" y="22"/>
                  </a:cubicBezTo>
                  <a:lnTo>
                    <a:pt x="2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57" name="Freeform 46"/>
            <p:cNvSpPr>
              <a:spLocks noEditPoints="1"/>
            </p:cNvSpPr>
            <p:nvPr/>
          </p:nvSpPr>
          <p:spPr bwMode="auto">
            <a:xfrm>
              <a:off x="2016" y="1548"/>
              <a:ext cx="12" cy="95"/>
            </a:xfrm>
            <a:custGeom>
              <a:avLst/>
              <a:gdLst>
                <a:gd name="T0" fmla="*/ 0 w 4"/>
                <a:gd name="T1" fmla="*/ 2 h 34"/>
                <a:gd name="T2" fmla="*/ 1 w 4"/>
                <a:gd name="T3" fmla="*/ 0 h 34"/>
                <a:gd name="T4" fmla="*/ 2 w 4"/>
                <a:gd name="T5" fmla="*/ 0 h 34"/>
                <a:gd name="T6" fmla="*/ 3 w 4"/>
                <a:gd name="T7" fmla="*/ 0 h 34"/>
                <a:gd name="T8" fmla="*/ 4 w 4"/>
                <a:gd name="T9" fmla="*/ 2 h 34"/>
                <a:gd name="T10" fmla="*/ 3 w 4"/>
                <a:gd name="T11" fmla="*/ 3 h 34"/>
                <a:gd name="T12" fmla="*/ 2 w 4"/>
                <a:gd name="T13" fmla="*/ 4 h 34"/>
                <a:gd name="T14" fmla="*/ 1 w 4"/>
                <a:gd name="T15" fmla="*/ 3 h 34"/>
                <a:gd name="T16" fmla="*/ 0 w 4"/>
                <a:gd name="T17" fmla="*/ 2 h 34"/>
                <a:gd name="T18" fmla="*/ 3 w 4"/>
                <a:gd name="T19" fmla="*/ 34 h 34"/>
                <a:gd name="T20" fmla="*/ 0 w 4"/>
                <a:gd name="T21" fmla="*/ 34 h 34"/>
                <a:gd name="T22" fmla="*/ 0 w 4"/>
                <a:gd name="T23" fmla="*/ 9 h 34"/>
                <a:gd name="T24" fmla="*/ 3 w 4"/>
                <a:gd name="T25" fmla="*/ 9 h 34"/>
                <a:gd name="T26" fmla="*/ 3 w 4"/>
                <a:gd name="T2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4">
                  <a:moveTo>
                    <a:pt x="0" y="2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1"/>
                    <a:pt x="4" y="1"/>
                    <a:pt x="4" y="2"/>
                  </a:cubicBezTo>
                  <a:cubicBezTo>
                    <a:pt x="4" y="2"/>
                    <a:pt x="3" y="3"/>
                    <a:pt x="3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lose/>
                  <a:moveTo>
                    <a:pt x="3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9"/>
                    <a:pt x="3" y="9"/>
                    <a:pt x="3" y="9"/>
                  </a:cubicBezTo>
                  <a:lnTo>
                    <a:pt x="3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58" name="Freeform 47"/>
            <p:cNvSpPr>
              <a:spLocks/>
            </p:cNvSpPr>
            <p:nvPr/>
          </p:nvSpPr>
          <p:spPr bwMode="auto">
            <a:xfrm>
              <a:off x="2042" y="1570"/>
              <a:ext cx="47" cy="76"/>
            </a:xfrm>
            <a:custGeom>
              <a:avLst/>
              <a:gdLst>
                <a:gd name="T0" fmla="*/ 14 w 17"/>
                <a:gd name="T1" fmla="*/ 20 h 27"/>
                <a:gd name="T2" fmla="*/ 14 w 17"/>
                <a:gd name="T3" fmla="*/ 19 h 27"/>
                <a:gd name="T4" fmla="*/ 13 w 17"/>
                <a:gd name="T5" fmla="*/ 17 h 27"/>
                <a:gd name="T6" fmla="*/ 11 w 17"/>
                <a:gd name="T7" fmla="*/ 16 h 27"/>
                <a:gd name="T8" fmla="*/ 8 w 17"/>
                <a:gd name="T9" fmla="*/ 15 h 27"/>
                <a:gd name="T10" fmla="*/ 5 w 17"/>
                <a:gd name="T11" fmla="*/ 13 h 27"/>
                <a:gd name="T12" fmla="*/ 3 w 17"/>
                <a:gd name="T13" fmla="*/ 12 h 27"/>
                <a:gd name="T14" fmla="*/ 1 w 17"/>
                <a:gd name="T15" fmla="*/ 10 h 27"/>
                <a:gd name="T16" fmla="*/ 1 w 17"/>
                <a:gd name="T17" fmla="*/ 7 h 27"/>
                <a:gd name="T18" fmla="*/ 1 w 17"/>
                <a:gd name="T19" fmla="*/ 5 h 27"/>
                <a:gd name="T20" fmla="*/ 3 w 17"/>
                <a:gd name="T21" fmla="*/ 2 h 27"/>
                <a:gd name="T22" fmla="*/ 5 w 17"/>
                <a:gd name="T23" fmla="*/ 1 h 27"/>
                <a:gd name="T24" fmla="*/ 9 w 17"/>
                <a:gd name="T25" fmla="*/ 0 h 27"/>
                <a:gd name="T26" fmla="*/ 12 w 17"/>
                <a:gd name="T27" fmla="*/ 1 h 27"/>
                <a:gd name="T28" fmla="*/ 14 w 17"/>
                <a:gd name="T29" fmla="*/ 3 h 27"/>
                <a:gd name="T30" fmla="*/ 16 w 17"/>
                <a:gd name="T31" fmla="*/ 5 h 27"/>
                <a:gd name="T32" fmla="*/ 16 w 17"/>
                <a:gd name="T33" fmla="*/ 8 h 27"/>
                <a:gd name="T34" fmla="*/ 14 w 17"/>
                <a:gd name="T35" fmla="*/ 8 h 27"/>
                <a:gd name="T36" fmla="*/ 14 w 17"/>
                <a:gd name="T37" fmla="*/ 6 h 27"/>
                <a:gd name="T38" fmla="*/ 12 w 17"/>
                <a:gd name="T39" fmla="*/ 4 h 27"/>
                <a:gd name="T40" fmla="*/ 11 w 17"/>
                <a:gd name="T41" fmla="*/ 3 h 27"/>
                <a:gd name="T42" fmla="*/ 9 w 17"/>
                <a:gd name="T43" fmla="*/ 3 h 27"/>
                <a:gd name="T44" fmla="*/ 6 w 17"/>
                <a:gd name="T45" fmla="*/ 3 h 27"/>
                <a:gd name="T46" fmla="*/ 5 w 17"/>
                <a:gd name="T47" fmla="*/ 4 h 27"/>
                <a:gd name="T48" fmla="*/ 4 w 17"/>
                <a:gd name="T49" fmla="*/ 6 h 27"/>
                <a:gd name="T50" fmla="*/ 4 w 17"/>
                <a:gd name="T51" fmla="*/ 7 h 27"/>
                <a:gd name="T52" fmla="*/ 4 w 17"/>
                <a:gd name="T53" fmla="*/ 9 h 27"/>
                <a:gd name="T54" fmla="*/ 5 w 17"/>
                <a:gd name="T55" fmla="*/ 10 h 27"/>
                <a:gd name="T56" fmla="*/ 6 w 17"/>
                <a:gd name="T57" fmla="*/ 11 h 27"/>
                <a:gd name="T58" fmla="*/ 9 w 17"/>
                <a:gd name="T59" fmla="*/ 12 h 27"/>
                <a:gd name="T60" fmla="*/ 12 w 17"/>
                <a:gd name="T61" fmla="*/ 14 h 27"/>
                <a:gd name="T62" fmla="*/ 15 w 17"/>
                <a:gd name="T63" fmla="*/ 15 h 27"/>
                <a:gd name="T64" fmla="*/ 16 w 17"/>
                <a:gd name="T65" fmla="*/ 17 h 27"/>
                <a:gd name="T66" fmla="*/ 17 w 17"/>
                <a:gd name="T67" fmla="*/ 20 h 27"/>
                <a:gd name="T68" fmla="*/ 16 w 17"/>
                <a:gd name="T69" fmla="*/ 23 h 27"/>
                <a:gd name="T70" fmla="*/ 14 w 17"/>
                <a:gd name="T71" fmla="*/ 25 h 27"/>
                <a:gd name="T72" fmla="*/ 12 w 17"/>
                <a:gd name="T73" fmla="*/ 26 h 27"/>
                <a:gd name="T74" fmla="*/ 9 w 17"/>
                <a:gd name="T75" fmla="*/ 27 h 27"/>
                <a:gd name="T76" fmla="*/ 5 w 17"/>
                <a:gd name="T77" fmla="*/ 26 h 27"/>
                <a:gd name="T78" fmla="*/ 2 w 17"/>
                <a:gd name="T79" fmla="*/ 25 h 27"/>
                <a:gd name="T80" fmla="*/ 1 w 17"/>
                <a:gd name="T81" fmla="*/ 22 h 27"/>
                <a:gd name="T82" fmla="*/ 0 w 17"/>
                <a:gd name="T83" fmla="*/ 19 h 27"/>
                <a:gd name="T84" fmla="*/ 3 w 17"/>
                <a:gd name="T85" fmla="*/ 19 h 27"/>
                <a:gd name="T86" fmla="*/ 3 w 17"/>
                <a:gd name="T87" fmla="*/ 22 h 27"/>
                <a:gd name="T88" fmla="*/ 5 w 17"/>
                <a:gd name="T89" fmla="*/ 23 h 27"/>
                <a:gd name="T90" fmla="*/ 7 w 17"/>
                <a:gd name="T91" fmla="*/ 24 h 27"/>
                <a:gd name="T92" fmla="*/ 9 w 17"/>
                <a:gd name="T93" fmla="*/ 24 h 27"/>
                <a:gd name="T94" fmla="*/ 11 w 17"/>
                <a:gd name="T95" fmla="*/ 24 h 27"/>
                <a:gd name="T96" fmla="*/ 13 w 17"/>
                <a:gd name="T97" fmla="*/ 23 h 27"/>
                <a:gd name="T98" fmla="*/ 14 w 17"/>
                <a:gd name="T99" fmla="*/ 22 h 27"/>
                <a:gd name="T100" fmla="*/ 14 w 17"/>
                <a:gd name="T101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" h="27">
                  <a:moveTo>
                    <a:pt x="14" y="20"/>
                  </a:moveTo>
                  <a:cubicBezTo>
                    <a:pt x="14" y="20"/>
                    <a:pt x="14" y="19"/>
                    <a:pt x="14" y="19"/>
                  </a:cubicBezTo>
                  <a:cubicBezTo>
                    <a:pt x="13" y="18"/>
                    <a:pt x="13" y="18"/>
                    <a:pt x="13" y="17"/>
                  </a:cubicBezTo>
                  <a:cubicBezTo>
                    <a:pt x="12" y="17"/>
                    <a:pt x="12" y="16"/>
                    <a:pt x="11" y="16"/>
                  </a:cubicBezTo>
                  <a:cubicBezTo>
                    <a:pt x="10" y="16"/>
                    <a:pt x="9" y="15"/>
                    <a:pt x="8" y="15"/>
                  </a:cubicBezTo>
                  <a:cubicBezTo>
                    <a:pt x="7" y="14"/>
                    <a:pt x="6" y="14"/>
                    <a:pt x="5" y="13"/>
                  </a:cubicBezTo>
                  <a:cubicBezTo>
                    <a:pt x="4" y="13"/>
                    <a:pt x="3" y="12"/>
                    <a:pt x="3" y="12"/>
                  </a:cubicBezTo>
                  <a:cubicBezTo>
                    <a:pt x="2" y="11"/>
                    <a:pt x="2" y="10"/>
                    <a:pt x="1" y="10"/>
                  </a:cubicBezTo>
                  <a:cubicBezTo>
                    <a:pt x="1" y="9"/>
                    <a:pt x="1" y="8"/>
                    <a:pt x="1" y="7"/>
                  </a:cubicBezTo>
                  <a:cubicBezTo>
                    <a:pt x="1" y="6"/>
                    <a:pt x="1" y="5"/>
                    <a:pt x="1" y="5"/>
                  </a:cubicBezTo>
                  <a:cubicBezTo>
                    <a:pt x="2" y="4"/>
                    <a:pt x="2" y="3"/>
                    <a:pt x="3" y="2"/>
                  </a:cubicBezTo>
                  <a:cubicBezTo>
                    <a:pt x="4" y="2"/>
                    <a:pt x="4" y="1"/>
                    <a:pt x="5" y="1"/>
                  </a:cubicBezTo>
                  <a:cubicBezTo>
                    <a:pt x="6" y="1"/>
                    <a:pt x="7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1"/>
                    <a:pt x="14" y="2"/>
                    <a:pt x="14" y="3"/>
                  </a:cubicBezTo>
                  <a:cubicBezTo>
                    <a:pt x="15" y="3"/>
                    <a:pt x="16" y="4"/>
                    <a:pt x="16" y="5"/>
                  </a:cubicBezTo>
                  <a:cubicBezTo>
                    <a:pt x="16" y="6"/>
                    <a:pt x="16" y="7"/>
                    <a:pt x="16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6"/>
                  </a:cubicBezTo>
                  <a:cubicBezTo>
                    <a:pt x="13" y="5"/>
                    <a:pt x="13" y="5"/>
                    <a:pt x="12" y="4"/>
                  </a:cubicBezTo>
                  <a:cubicBezTo>
                    <a:pt x="12" y="4"/>
                    <a:pt x="11" y="4"/>
                    <a:pt x="11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5" y="10"/>
                  </a:cubicBezTo>
                  <a:cubicBezTo>
                    <a:pt x="5" y="10"/>
                    <a:pt x="6" y="10"/>
                    <a:pt x="6" y="11"/>
                  </a:cubicBezTo>
                  <a:cubicBezTo>
                    <a:pt x="7" y="11"/>
                    <a:pt x="8" y="12"/>
                    <a:pt x="9" y="12"/>
                  </a:cubicBezTo>
                  <a:cubicBezTo>
                    <a:pt x="10" y="13"/>
                    <a:pt x="11" y="13"/>
                    <a:pt x="12" y="14"/>
                  </a:cubicBezTo>
                  <a:cubicBezTo>
                    <a:pt x="13" y="14"/>
                    <a:pt x="14" y="15"/>
                    <a:pt x="15" y="15"/>
                  </a:cubicBezTo>
                  <a:cubicBezTo>
                    <a:pt x="15" y="16"/>
                    <a:pt x="16" y="17"/>
                    <a:pt x="16" y="17"/>
                  </a:cubicBezTo>
                  <a:cubicBezTo>
                    <a:pt x="16" y="18"/>
                    <a:pt x="17" y="19"/>
                    <a:pt x="17" y="20"/>
                  </a:cubicBezTo>
                  <a:cubicBezTo>
                    <a:pt x="17" y="21"/>
                    <a:pt x="16" y="22"/>
                    <a:pt x="16" y="23"/>
                  </a:cubicBezTo>
                  <a:cubicBezTo>
                    <a:pt x="16" y="24"/>
                    <a:pt x="15" y="24"/>
                    <a:pt x="14" y="25"/>
                  </a:cubicBezTo>
                  <a:cubicBezTo>
                    <a:pt x="14" y="26"/>
                    <a:pt x="13" y="26"/>
                    <a:pt x="12" y="26"/>
                  </a:cubicBezTo>
                  <a:cubicBezTo>
                    <a:pt x="11" y="27"/>
                    <a:pt x="10" y="27"/>
                    <a:pt x="9" y="27"/>
                  </a:cubicBezTo>
                  <a:cubicBezTo>
                    <a:pt x="7" y="27"/>
                    <a:pt x="6" y="27"/>
                    <a:pt x="5" y="26"/>
                  </a:cubicBezTo>
                  <a:cubicBezTo>
                    <a:pt x="4" y="26"/>
                    <a:pt x="3" y="25"/>
                    <a:pt x="2" y="25"/>
                  </a:cubicBezTo>
                  <a:cubicBezTo>
                    <a:pt x="2" y="24"/>
                    <a:pt x="1" y="23"/>
                    <a:pt x="1" y="22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1"/>
                    <a:pt x="3" y="22"/>
                  </a:cubicBezTo>
                  <a:cubicBezTo>
                    <a:pt x="4" y="23"/>
                    <a:pt x="4" y="23"/>
                    <a:pt x="5" y="23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7" y="24"/>
                    <a:pt x="8" y="24"/>
                    <a:pt x="9" y="24"/>
                  </a:cubicBezTo>
                  <a:cubicBezTo>
                    <a:pt x="10" y="24"/>
                    <a:pt x="10" y="24"/>
                    <a:pt x="11" y="24"/>
                  </a:cubicBezTo>
                  <a:cubicBezTo>
                    <a:pt x="12" y="24"/>
                    <a:pt x="12" y="24"/>
                    <a:pt x="13" y="23"/>
                  </a:cubicBezTo>
                  <a:cubicBezTo>
                    <a:pt x="13" y="23"/>
                    <a:pt x="13" y="22"/>
                    <a:pt x="14" y="22"/>
                  </a:cubicBezTo>
                  <a:cubicBezTo>
                    <a:pt x="14" y="21"/>
                    <a:pt x="14" y="21"/>
                    <a:pt x="14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59" name="Freeform 48"/>
            <p:cNvSpPr>
              <a:spLocks/>
            </p:cNvSpPr>
            <p:nvPr/>
          </p:nvSpPr>
          <p:spPr bwMode="auto">
            <a:xfrm>
              <a:off x="2098" y="1554"/>
              <a:ext cx="31" cy="92"/>
            </a:xfrm>
            <a:custGeom>
              <a:avLst/>
              <a:gdLst>
                <a:gd name="T0" fmla="*/ 7 w 11"/>
                <a:gd name="T1" fmla="*/ 0 h 33"/>
                <a:gd name="T2" fmla="*/ 7 w 11"/>
                <a:gd name="T3" fmla="*/ 7 h 33"/>
                <a:gd name="T4" fmla="*/ 11 w 11"/>
                <a:gd name="T5" fmla="*/ 7 h 33"/>
                <a:gd name="T6" fmla="*/ 11 w 11"/>
                <a:gd name="T7" fmla="*/ 9 h 33"/>
                <a:gd name="T8" fmla="*/ 7 w 11"/>
                <a:gd name="T9" fmla="*/ 9 h 33"/>
                <a:gd name="T10" fmla="*/ 7 w 11"/>
                <a:gd name="T11" fmla="*/ 26 h 33"/>
                <a:gd name="T12" fmla="*/ 7 w 11"/>
                <a:gd name="T13" fmla="*/ 28 h 33"/>
                <a:gd name="T14" fmla="*/ 7 w 11"/>
                <a:gd name="T15" fmla="*/ 30 h 33"/>
                <a:gd name="T16" fmla="*/ 8 w 11"/>
                <a:gd name="T17" fmla="*/ 30 h 33"/>
                <a:gd name="T18" fmla="*/ 9 w 11"/>
                <a:gd name="T19" fmla="*/ 30 h 33"/>
                <a:gd name="T20" fmla="*/ 10 w 11"/>
                <a:gd name="T21" fmla="*/ 30 h 33"/>
                <a:gd name="T22" fmla="*/ 11 w 11"/>
                <a:gd name="T23" fmla="*/ 30 h 33"/>
                <a:gd name="T24" fmla="*/ 11 w 11"/>
                <a:gd name="T25" fmla="*/ 32 h 33"/>
                <a:gd name="T26" fmla="*/ 10 w 11"/>
                <a:gd name="T27" fmla="*/ 33 h 33"/>
                <a:gd name="T28" fmla="*/ 9 w 11"/>
                <a:gd name="T29" fmla="*/ 33 h 33"/>
                <a:gd name="T30" fmla="*/ 7 w 11"/>
                <a:gd name="T31" fmla="*/ 32 h 33"/>
                <a:gd name="T32" fmla="*/ 5 w 11"/>
                <a:gd name="T33" fmla="*/ 31 h 33"/>
                <a:gd name="T34" fmla="*/ 4 w 11"/>
                <a:gd name="T35" fmla="*/ 29 h 33"/>
                <a:gd name="T36" fmla="*/ 4 w 11"/>
                <a:gd name="T37" fmla="*/ 26 h 33"/>
                <a:gd name="T38" fmla="*/ 4 w 11"/>
                <a:gd name="T39" fmla="*/ 9 h 33"/>
                <a:gd name="T40" fmla="*/ 0 w 11"/>
                <a:gd name="T41" fmla="*/ 9 h 33"/>
                <a:gd name="T42" fmla="*/ 0 w 11"/>
                <a:gd name="T43" fmla="*/ 7 h 33"/>
                <a:gd name="T44" fmla="*/ 4 w 11"/>
                <a:gd name="T45" fmla="*/ 7 h 33"/>
                <a:gd name="T46" fmla="*/ 4 w 11"/>
                <a:gd name="T47" fmla="*/ 0 h 33"/>
                <a:gd name="T48" fmla="*/ 7 w 11"/>
                <a:gd name="T4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33">
                  <a:moveTo>
                    <a:pt x="7" y="0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8"/>
                    <a:pt x="7" y="28"/>
                  </a:cubicBezTo>
                  <a:cubicBezTo>
                    <a:pt x="7" y="29"/>
                    <a:pt x="7" y="29"/>
                    <a:pt x="7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3"/>
                    <a:pt x="11" y="33"/>
                    <a:pt x="10" y="33"/>
                  </a:cubicBezTo>
                  <a:cubicBezTo>
                    <a:pt x="10" y="33"/>
                    <a:pt x="9" y="33"/>
                    <a:pt x="9" y="33"/>
                  </a:cubicBezTo>
                  <a:cubicBezTo>
                    <a:pt x="8" y="33"/>
                    <a:pt x="7" y="33"/>
                    <a:pt x="7" y="32"/>
                  </a:cubicBezTo>
                  <a:cubicBezTo>
                    <a:pt x="6" y="32"/>
                    <a:pt x="6" y="32"/>
                    <a:pt x="5" y="31"/>
                  </a:cubicBezTo>
                  <a:cubicBezTo>
                    <a:pt x="5" y="31"/>
                    <a:pt x="5" y="30"/>
                    <a:pt x="4" y="29"/>
                  </a:cubicBezTo>
                  <a:cubicBezTo>
                    <a:pt x="4" y="28"/>
                    <a:pt x="4" y="27"/>
                    <a:pt x="4" y="2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60" name="Freeform 49"/>
            <p:cNvSpPr>
              <a:spLocks/>
            </p:cNvSpPr>
            <p:nvPr/>
          </p:nvSpPr>
          <p:spPr bwMode="auto">
            <a:xfrm>
              <a:off x="2146" y="1570"/>
              <a:ext cx="28" cy="73"/>
            </a:xfrm>
            <a:custGeom>
              <a:avLst/>
              <a:gdLst>
                <a:gd name="T0" fmla="*/ 10 w 10"/>
                <a:gd name="T1" fmla="*/ 3 h 26"/>
                <a:gd name="T2" fmla="*/ 9 w 10"/>
                <a:gd name="T3" fmla="*/ 3 h 26"/>
                <a:gd name="T4" fmla="*/ 8 w 10"/>
                <a:gd name="T5" fmla="*/ 3 h 26"/>
                <a:gd name="T6" fmla="*/ 6 w 10"/>
                <a:gd name="T7" fmla="*/ 4 h 26"/>
                <a:gd name="T8" fmla="*/ 4 w 10"/>
                <a:gd name="T9" fmla="*/ 5 h 26"/>
                <a:gd name="T10" fmla="*/ 3 w 10"/>
                <a:gd name="T11" fmla="*/ 7 h 26"/>
                <a:gd name="T12" fmla="*/ 2 w 10"/>
                <a:gd name="T13" fmla="*/ 9 h 26"/>
                <a:gd name="T14" fmla="*/ 2 w 10"/>
                <a:gd name="T15" fmla="*/ 26 h 26"/>
                <a:gd name="T16" fmla="*/ 0 w 10"/>
                <a:gd name="T17" fmla="*/ 26 h 26"/>
                <a:gd name="T18" fmla="*/ 0 w 10"/>
                <a:gd name="T19" fmla="*/ 1 h 26"/>
                <a:gd name="T20" fmla="*/ 2 w 10"/>
                <a:gd name="T21" fmla="*/ 1 h 26"/>
                <a:gd name="T22" fmla="*/ 2 w 10"/>
                <a:gd name="T23" fmla="*/ 5 h 26"/>
                <a:gd name="T24" fmla="*/ 5 w 10"/>
                <a:gd name="T25" fmla="*/ 2 h 26"/>
                <a:gd name="T26" fmla="*/ 8 w 10"/>
                <a:gd name="T27" fmla="*/ 0 h 26"/>
                <a:gd name="T28" fmla="*/ 9 w 10"/>
                <a:gd name="T29" fmla="*/ 1 h 26"/>
                <a:gd name="T30" fmla="*/ 10 w 10"/>
                <a:gd name="T31" fmla="*/ 1 h 26"/>
                <a:gd name="T32" fmla="*/ 10 w 10"/>
                <a:gd name="T3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6">
                  <a:moveTo>
                    <a:pt x="10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7" y="3"/>
                    <a:pt x="6" y="3"/>
                    <a:pt x="6" y="4"/>
                  </a:cubicBezTo>
                  <a:cubicBezTo>
                    <a:pt x="5" y="4"/>
                    <a:pt x="5" y="4"/>
                    <a:pt x="4" y="5"/>
                  </a:cubicBezTo>
                  <a:cubicBezTo>
                    <a:pt x="4" y="5"/>
                    <a:pt x="3" y="6"/>
                    <a:pt x="3" y="7"/>
                  </a:cubicBezTo>
                  <a:cubicBezTo>
                    <a:pt x="3" y="7"/>
                    <a:pt x="2" y="8"/>
                    <a:pt x="2" y="9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3"/>
                    <a:pt x="4" y="2"/>
                    <a:pt x="5" y="2"/>
                  </a:cubicBezTo>
                  <a:cubicBezTo>
                    <a:pt x="5" y="1"/>
                    <a:pt x="7" y="0"/>
                    <a:pt x="8" y="0"/>
                  </a:cubicBezTo>
                  <a:cubicBezTo>
                    <a:pt x="8" y="0"/>
                    <a:pt x="9" y="1"/>
                    <a:pt x="9" y="1"/>
                  </a:cubicBezTo>
                  <a:cubicBezTo>
                    <a:pt x="9" y="1"/>
                    <a:pt x="9" y="1"/>
                    <a:pt x="10" y="1"/>
                  </a:cubicBezTo>
                  <a:lnTo>
                    <a:pt x="1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61" name="Freeform 50"/>
            <p:cNvSpPr>
              <a:spLocks noEditPoints="1"/>
            </p:cNvSpPr>
            <p:nvPr/>
          </p:nvSpPr>
          <p:spPr bwMode="auto">
            <a:xfrm>
              <a:off x="2185" y="1548"/>
              <a:ext cx="11" cy="95"/>
            </a:xfrm>
            <a:custGeom>
              <a:avLst/>
              <a:gdLst>
                <a:gd name="T0" fmla="*/ 0 w 4"/>
                <a:gd name="T1" fmla="*/ 2 h 34"/>
                <a:gd name="T2" fmla="*/ 1 w 4"/>
                <a:gd name="T3" fmla="*/ 0 h 34"/>
                <a:gd name="T4" fmla="*/ 2 w 4"/>
                <a:gd name="T5" fmla="*/ 0 h 34"/>
                <a:gd name="T6" fmla="*/ 3 w 4"/>
                <a:gd name="T7" fmla="*/ 0 h 34"/>
                <a:gd name="T8" fmla="*/ 4 w 4"/>
                <a:gd name="T9" fmla="*/ 2 h 34"/>
                <a:gd name="T10" fmla="*/ 3 w 4"/>
                <a:gd name="T11" fmla="*/ 3 h 34"/>
                <a:gd name="T12" fmla="*/ 2 w 4"/>
                <a:gd name="T13" fmla="*/ 4 h 34"/>
                <a:gd name="T14" fmla="*/ 1 w 4"/>
                <a:gd name="T15" fmla="*/ 3 h 34"/>
                <a:gd name="T16" fmla="*/ 0 w 4"/>
                <a:gd name="T17" fmla="*/ 2 h 34"/>
                <a:gd name="T18" fmla="*/ 3 w 4"/>
                <a:gd name="T19" fmla="*/ 34 h 34"/>
                <a:gd name="T20" fmla="*/ 0 w 4"/>
                <a:gd name="T21" fmla="*/ 34 h 34"/>
                <a:gd name="T22" fmla="*/ 0 w 4"/>
                <a:gd name="T23" fmla="*/ 9 h 34"/>
                <a:gd name="T24" fmla="*/ 3 w 4"/>
                <a:gd name="T25" fmla="*/ 9 h 34"/>
                <a:gd name="T26" fmla="*/ 3 w 4"/>
                <a:gd name="T2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4">
                  <a:moveTo>
                    <a:pt x="0" y="2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1"/>
                    <a:pt x="4" y="1"/>
                    <a:pt x="4" y="2"/>
                  </a:cubicBezTo>
                  <a:cubicBezTo>
                    <a:pt x="4" y="2"/>
                    <a:pt x="3" y="3"/>
                    <a:pt x="3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lose/>
                  <a:moveTo>
                    <a:pt x="3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9"/>
                    <a:pt x="3" y="9"/>
                    <a:pt x="3" y="9"/>
                  </a:cubicBezTo>
                  <a:lnTo>
                    <a:pt x="3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62" name="Freeform 51"/>
            <p:cNvSpPr>
              <a:spLocks noEditPoints="1"/>
            </p:cNvSpPr>
            <p:nvPr/>
          </p:nvSpPr>
          <p:spPr bwMode="auto">
            <a:xfrm>
              <a:off x="2213" y="1542"/>
              <a:ext cx="51" cy="104"/>
            </a:xfrm>
            <a:custGeom>
              <a:avLst/>
              <a:gdLst>
                <a:gd name="T0" fmla="*/ 18 w 18"/>
                <a:gd name="T1" fmla="*/ 25 h 37"/>
                <a:gd name="T2" fmla="*/ 17 w 18"/>
                <a:gd name="T3" fmla="*/ 30 h 37"/>
                <a:gd name="T4" fmla="*/ 15 w 18"/>
                <a:gd name="T5" fmla="*/ 34 h 37"/>
                <a:gd name="T6" fmla="*/ 13 w 18"/>
                <a:gd name="T7" fmla="*/ 36 h 37"/>
                <a:gd name="T8" fmla="*/ 9 w 18"/>
                <a:gd name="T9" fmla="*/ 37 h 37"/>
                <a:gd name="T10" fmla="*/ 5 w 18"/>
                <a:gd name="T11" fmla="*/ 36 h 37"/>
                <a:gd name="T12" fmla="*/ 3 w 18"/>
                <a:gd name="T13" fmla="*/ 33 h 37"/>
                <a:gd name="T14" fmla="*/ 3 w 18"/>
                <a:gd name="T15" fmla="*/ 36 h 37"/>
                <a:gd name="T16" fmla="*/ 0 w 18"/>
                <a:gd name="T17" fmla="*/ 36 h 37"/>
                <a:gd name="T18" fmla="*/ 0 w 18"/>
                <a:gd name="T19" fmla="*/ 0 h 37"/>
                <a:gd name="T20" fmla="*/ 3 w 18"/>
                <a:gd name="T21" fmla="*/ 0 h 37"/>
                <a:gd name="T22" fmla="*/ 3 w 18"/>
                <a:gd name="T23" fmla="*/ 15 h 37"/>
                <a:gd name="T24" fmla="*/ 5 w 18"/>
                <a:gd name="T25" fmla="*/ 12 h 37"/>
                <a:gd name="T26" fmla="*/ 9 w 18"/>
                <a:gd name="T27" fmla="*/ 10 h 37"/>
                <a:gd name="T28" fmla="*/ 13 w 18"/>
                <a:gd name="T29" fmla="*/ 11 h 37"/>
                <a:gd name="T30" fmla="*/ 15 w 18"/>
                <a:gd name="T31" fmla="*/ 13 h 37"/>
                <a:gd name="T32" fmla="*/ 17 w 18"/>
                <a:gd name="T33" fmla="*/ 17 h 37"/>
                <a:gd name="T34" fmla="*/ 18 w 18"/>
                <a:gd name="T35" fmla="*/ 22 h 37"/>
                <a:gd name="T36" fmla="*/ 18 w 18"/>
                <a:gd name="T37" fmla="*/ 25 h 37"/>
                <a:gd name="T38" fmla="*/ 15 w 18"/>
                <a:gd name="T39" fmla="*/ 22 h 37"/>
                <a:gd name="T40" fmla="*/ 14 w 18"/>
                <a:gd name="T41" fmla="*/ 15 h 37"/>
                <a:gd name="T42" fmla="*/ 9 w 18"/>
                <a:gd name="T43" fmla="*/ 13 h 37"/>
                <a:gd name="T44" fmla="*/ 7 w 18"/>
                <a:gd name="T45" fmla="*/ 13 h 37"/>
                <a:gd name="T46" fmla="*/ 5 w 18"/>
                <a:gd name="T47" fmla="*/ 14 h 37"/>
                <a:gd name="T48" fmla="*/ 4 w 18"/>
                <a:gd name="T49" fmla="*/ 16 h 37"/>
                <a:gd name="T50" fmla="*/ 3 w 18"/>
                <a:gd name="T51" fmla="*/ 18 h 37"/>
                <a:gd name="T52" fmla="*/ 3 w 18"/>
                <a:gd name="T53" fmla="*/ 30 h 37"/>
                <a:gd name="T54" fmla="*/ 4 w 18"/>
                <a:gd name="T55" fmla="*/ 32 h 37"/>
                <a:gd name="T56" fmla="*/ 5 w 18"/>
                <a:gd name="T57" fmla="*/ 33 h 37"/>
                <a:gd name="T58" fmla="*/ 7 w 18"/>
                <a:gd name="T59" fmla="*/ 34 h 37"/>
                <a:gd name="T60" fmla="*/ 9 w 18"/>
                <a:gd name="T61" fmla="*/ 34 h 37"/>
                <a:gd name="T62" fmla="*/ 14 w 18"/>
                <a:gd name="T63" fmla="*/ 32 h 37"/>
                <a:gd name="T64" fmla="*/ 15 w 18"/>
                <a:gd name="T65" fmla="*/ 25 h 37"/>
                <a:gd name="T66" fmla="*/ 15 w 18"/>
                <a:gd name="T67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" h="37">
                  <a:moveTo>
                    <a:pt x="18" y="25"/>
                  </a:moveTo>
                  <a:cubicBezTo>
                    <a:pt x="18" y="27"/>
                    <a:pt x="17" y="29"/>
                    <a:pt x="17" y="30"/>
                  </a:cubicBezTo>
                  <a:cubicBezTo>
                    <a:pt x="17" y="32"/>
                    <a:pt x="16" y="33"/>
                    <a:pt x="15" y="34"/>
                  </a:cubicBezTo>
                  <a:cubicBezTo>
                    <a:pt x="15" y="35"/>
                    <a:pt x="14" y="36"/>
                    <a:pt x="13" y="36"/>
                  </a:cubicBezTo>
                  <a:cubicBezTo>
                    <a:pt x="12" y="37"/>
                    <a:pt x="11" y="37"/>
                    <a:pt x="9" y="37"/>
                  </a:cubicBezTo>
                  <a:cubicBezTo>
                    <a:pt x="8" y="37"/>
                    <a:pt x="7" y="36"/>
                    <a:pt x="5" y="36"/>
                  </a:cubicBezTo>
                  <a:cubicBezTo>
                    <a:pt x="4" y="35"/>
                    <a:pt x="3" y="34"/>
                    <a:pt x="3" y="33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3"/>
                    <a:pt x="4" y="12"/>
                    <a:pt x="5" y="12"/>
                  </a:cubicBezTo>
                  <a:cubicBezTo>
                    <a:pt x="6" y="11"/>
                    <a:pt x="8" y="10"/>
                    <a:pt x="9" y="10"/>
                  </a:cubicBezTo>
                  <a:cubicBezTo>
                    <a:pt x="11" y="10"/>
                    <a:pt x="12" y="11"/>
                    <a:pt x="13" y="11"/>
                  </a:cubicBezTo>
                  <a:cubicBezTo>
                    <a:pt x="14" y="12"/>
                    <a:pt x="15" y="12"/>
                    <a:pt x="15" y="13"/>
                  </a:cubicBezTo>
                  <a:cubicBezTo>
                    <a:pt x="16" y="14"/>
                    <a:pt x="17" y="16"/>
                    <a:pt x="17" y="17"/>
                  </a:cubicBezTo>
                  <a:cubicBezTo>
                    <a:pt x="17" y="19"/>
                    <a:pt x="18" y="20"/>
                    <a:pt x="18" y="22"/>
                  </a:cubicBezTo>
                  <a:lnTo>
                    <a:pt x="18" y="25"/>
                  </a:lnTo>
                  <a:close/>
                  <a:moveTo>
                    <a:pt x="15" y="22"/>
                  </a:moveTo>
                  <a:cubicBezTo>
                    <a:pt x="15" y="19"/>
                    <a:pt x="14" y="17"/>
                    <a:pt x="14" y="15"/>
                  </a:cubicBezTo>
                  <a:cubicBezTo>
                    <a:pt x="13" y="14"/>
                    <a:pt x="11" y="13"/>
                    <a:pt x="9" y="13"/>
                  </a:cubicBezTo>
                  <a:cubicBezTo>
                    <a:pt x="8" y="13"/>
                    <a:pt x="7" y="13"/>
                    <a:pt x="7" y="13"/>
                  </a:cubicBezTo>
                  <a:cubicBezTo>
                    <a:pt x="6" y="14"/>
                    <a:pt x="5" y="14"/>
                    <a:pt x="5" y="14"/>
                  </a:cubicBezTo>
                  <a:cubicBezTo>
                    <a:pt x="4" y="15"/>
                    <a:pt x="4" y="15"/>
                    <a:pt x="4" y="16"/>
                  </a:cubicBezTo>
                  <a:cubicBezTo>
                    <a:pt x="3" y="16"/>
                    <a:pt x="3" y="17"/>
                    <a:pt x="3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1"/>
                    <a:pt x="3" y="31"/>
                    <a:pt x="4" y="32"/>
                  </a:cubicBezTo>
                  <a:cubicBezTo>
                    <a:pt x="4" y="32"/>
                    <a:pt x="5" y="33"/>
                    <a:pt x="5" y="33"/>
                  </a:cubicBezTo>
                  <a:cubicBezTo>
                    <a:pt x="6" y="33"/>
                    <a:pt x="6" y="34"/>
                    <a:pt x="7" y="34"/>
                  </a:cubicBezTo>
                  <a:cubicBezTo>
                    <a:pt x="7" y="34"/>
                    <a:pt x="8" y="34"/>
                    <a:pt x="9" y="34"/>
                  </a:cubicBezTo>
                  <a:cubicBezTo>
                    <a:pt x="11" y="34"/>
                    <a:pt x="13" y="34"/>
                    <a:pt x="14" y="32"/>
                  </a:cubicBezTo>
                  <a:cubicBezTo>
                    <a:pt x="14" y="30"/>
                    <a:pt x="15" y="28"/>
                    <a:pt x="15" y="25"/>
                  </a:cubicBezTo>
                  <a:lnTo>
                    <a:pt x="15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63" name="Freeform 52"/>
            <p:cNvSpPr>
              <a:spLocks/>
            </p:cNvSpPr>
            <p:nvPr/>
          </p:nvSpPr>
          <p:spPr bwMode="auto">
            <a:xfrm>
              <a:off x="2280" y="1573"/>
              <a:ext cx="45" cy="73"/>
            </a:xfrm>
            <a:custGeom>
              <a:avLst/>
              <a:gdLst>
                <a:gd name="T0" fmla="*/ 13 w 16"/>
                <a:gd name="T1" fmla="*/ 22 h 26"/>
                <a:gd name="T2" fmla="*/ 11 w 16"/>
                <a:gd name="T3" fmla="*/ 25 h 26"/>
                <a:gd name="T4" fmla="*/ 7 w 16"/>
                <a:gd name="T5" fmla="*/ 26 h 26"/>
                <a:gd name="T6" fmla="*/ 4 w 16"/>
                <a:gd name="T7" fmla="*/ 25 h 26"/>
                <a:gd name="T8" fmla="*/ 1 w 16"/>
                <a:gd name="T9" fmla="*/ 24 h 26"/>
                <a:gd name="T10" fmla="*/ 0 w 16"/>
                <a:gd name="T11" fmla="*/ 21 h 26"/>
                <a:gd name="T12" fmla="*/ 0 w 16"/>
                <a:gd name="T13" fmla="*/ 16 h 26"/>
                <a:gd name="T14" fmla="*/ 0 w 16"/>
                <a:gd name="T15" fmla="*/ 0 h 26"/>
                <a:gd name="T16" fmla="*/ 2 w 16"/>
                <a:gd name="T17" fmla="*/ 0 h 26"/>
                <a:gd name="T18" fmla="*/ 2 w 16"/>
                <a:gd name="T19" fmla="*/ 16 h 26"/>
                <a:gd name="T20" fmla="*/ 2 w 16"/>
                <a:gd name="T21" fmla="*/ 20 h 26"/>
                <a:gd name="T22" fmla="*/ 4 w 16"/>
                <a:gd name="T23" fmla="*/ 22 h 26"/>
                <a:gd name="T24" fmla="*/ 5 w 16"/>
                <a:gd name="T25" fmla="*/ 23 h 26"/>
                <a:gd name="T26" fmla="*/ 7 w 16"/>
                <a:gd name="T27" fmla="*/ 23 h 26"/>
                <a:gd name="T28" fmla="*/ 9 w 16"/>
                <a:gd name="T29" fmla="*/ 23 h 26"/>
                <a:gd name="T30" fmla="*/ 11 w 16"/>
                <a:gd name="T31" fmla="*/ 22 h 26"/>
                <a:gd name="T32" fmla="*/ 12 w 16"/>
                <a:gd name="T33" fmla="*/ 20 h 26"/>
                <a:gd name="T34" fmla="*/ 13 w 16"/>
                <a:gd name="T35" fmla="*/ 19 h 26"/>
                <a:gd name="T36" fmla="*/ 13 w 16"/>
                <a:gd name="T37" fmla="*/ 0 h 26"/>
                <a:gd name="T38" fmla="*/ 16 w 16"/>
                <a:gd name="T39" fmla="*/ 0 h 26"/>
                <a:gd name="T40" fmla="*/ 16 w 16"/>
                <a:gd name="T41" fmla="*/ 25 h 26"/>
                <a:gd name="T42" fmla="*/ 13 w 16"/>
                <a:gd name="T43" fmla="*/ 25 h 26"/>
                <a:gd name="T44" fmla="*/ 13 w 16"/>
                <a:gd name="T45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26">
                  <a:moveTo>
                    <a:pt x="13" y="22"/>
                  </a:moveTo>
                  <a:cubicBezTo>
                    <a:pt x="13" y="23"/>
                    <a:pt x="12" y="24"/>
                    <a:pt x="11" y="25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5" y="26"/>
                    <a:pt x="5" y="26"/>
                    <a:pt x="4" y="25"/>
                  </a:cubicBezTo>
                  <a:cubicBezTo>
                    <a:pt x="3" y="25"/>
                    <a:pt x="2" y="24"/>
                    <a:pt x="1" y="24"/>
                  </a:cubicBezTo>
                  <a:cubicBezTo>
                    <a:pt x="1" y="23"/>
                    <a:pt x="0" y="22"/>
                    <a:pt x="0" y="21"/>
                  </a:cubicBezTo>
                  <a:cubicBezTo>
                    <a:pt x="0" y="19"/>
                    <a:pt x="0" y="18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8"/>
                    <a:pt x="2" y="19"/>
                    <a:pt x="2" y="20"/>
                  </a:cubicBezTo>
                  <a:cubicBezTo>
                    <a:pt x="3" y="21"/>
                    <a:pt x="3" y="21"/>
                    <a:pt x="4" y="22"/>
                  </a:cubicBezTo>
                  <a:cubicBezTo>
                    <a:pt x="4" y="22"/>
                    <a:pt x="4" y="23"/>
                    <a:pt x="5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8" y="23"/>
                    <a:pt x="9" y="23"/>
                    <a:pt x="9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2" y="22"/>
                    <a:pt x="12" y="21"/>
                    <a:pt x="12" y="20"/>
                  </a:cubicBezTo>
                  <a:cubicBezTo>
                    <a:pt x="13" y="20"/>
                    <a:pt x="13" y="19"/>
                    <a:pt x="13" y="1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13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64" name="Freeform 53"/>
            <p:cNvSpPr>
              <a:spLocks/>
            </p:cNvSpPr>
            <p:nvPr/>
          </p:nvSpPr>
          <p:spPr bwMode="auto">
            <a:xfrm>
              <a:off x="2337" y="1554"/>
              <a:ext cx="30" cy="92"/>
            </a:xfrm>
            <a:custGeom>
              <a:avLst/>
              <a:gdLst>
                <a:gd name="T0" fmla="*/ 7 w 11"/>
                <a:gd name="T1" fmla="*/ 0 h 33"/>
                <a:gd name="T2" fmla="*/ 7 w 11"/>
                <a:gd name="T3" fmla="*/ 7 h 33"/>
                <a:gd name="T4" fmla="*/ 11 w 11"/>
                <a:gd name="T5" fmla="*/ 7 h 33"/>
                <a:gd name="T6" fmla="*/ 11 w 11"/>
                <a:gd name="T7" fmla="*/ 9 h 33"/>
                <a:gd name="T8" fmla="*/ 7 w 11"/>
                <a:gd name="T9" fmla="*/ 9 h 33"/>
                <a:gd name="T10" fmla="*/ 7 w 11"/>
                <a:gd name="T11" fmla="*/ 26 h 33"/>
                <a:gd name="T12" fmla="*/ 7 w 11"/>
                <a:gd name="T13" fmla="*/ 28 h 33"/>
                <a:gd name="T14" fmla="*/ 7 w 11"/>
                <a:gd name="T15" fmla="*/ 30 h 33"/>
                <a:gd name="T16" fmla="*/ 8 w 11"/>
                <a:gd name="T17" fmla="*/ 30 h 33"/>
                <a:gd name="T18" fmla="*/ 9 w 11"/>
                <a:gd name="T19" fmla="*/ 30 h 33"/>
                <a:gd name="T20" fmla="*/ 10 w 11"/>
                <a:gd name="T21" fmla="*/ 30 h 33"/>
                <a:gd name="T22" fmla="*/ 11 w 11"/>
                <a:gd name="T23" fmla="*/ 30 h 33"/>
                <a:gd name="T24" fmla="*/ 11 w 11"/>
                <a:gd name="T25" fmla="*/ 32 h 33"/>
                <a:gd name="T26" fmla="*/ 10 w 11"/>
                <a:gd name="T27" fmla="*/ 33 h 33"/>
                <a:gd name="T28" fmla="*/ 9 w 11"/>
                <a:gd name="T29" fmla="*/ 33 h 33"/>
                <a:gd name="T30" fmla="*/ 7 w 11"/>
                <a:gd name="T31" fmla="*/ 32 h 33"/>
                <a:gd name="T32" fmla="*/ 5 w 11"/>
                <a:gd name="T33" fmla="*/ 31 h 33"/>
                <a:gd name="T34" fmla="*/ 4 w 11"/>
                <a:gd name="T35" fmla="*/ 29 h 33"/>
                <a:gd name="T36" fmla="*/ 4 w 11"/>
                <a:gd name="T37" fmla="*/ 26 h 33"/>
                <a:gd name="T38" fmla="*/ 4 w 11"/>
                <a:gd name="T39" fmla="*/ 9 h 33"/>
                <a:gd name="T40" fmla="*/ 0 w 11"/>
                <a:gd name="T41" fmla="*/ 9 h 33"/>
                <a:gd name="T42" fmla="*/ 0 w 11"/>
                <a:gd name="T43" fmla="*/ 7 h 33"/>
                <a:gd name="T44" fmla="*/ 4 w 11"/>
                <a:gd name="T45" fmla="*/ 7 h 33"/>
                <a:gd name="T46" fmla="*/ 4 w 11"/>
                <a:gd name="T47" fmla="*/ 0 h 33"/>
                <a:gd name="T48" fmla="*/ 7 w 11"/>
                <a:gd name="T4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33">
                  <a:moveTo>
                    <a:pt x="7" y="0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8"/>
                    <a:pt x="7" y="28"/>
                  </a:cubicBezTo>
                  <a:cubicBezTo>
                    <a:pt x="7" y="29"/>
                    <a:pt x="7" y="29"/>
                    <a:pt x="7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3"/>
                    <a:pt x="11" y="33"/>
                    <a:pt x="10" y="33"/>
                  </a:cubicBezTo>
                  <a:cubicBezTo>
                    <a:pt x="10" y="33"/>
                    <a:pt x="9" y="33"/>
                    <a:pt x="9" y="33"/>
                  </a:cubicBezTo>
                  <a:cubicBezTo>
                    <a:pt x="8" y="33"/>
                    <a:pt x="7" y="33"/>
                    <a:pt x="7" y="32"/>
                  </a:cubicBezTo>
                  <a:cubicBezTo>
                    <a:pt x="6" y="32"/>
                    <a:pt x="6" y="32"/>
                    <a:pt x="5" y="31"/>
                  </a:cubicBezTo>
                  <a:cubicBezTo>
                    <a:pt x="5" y="31"/>
                    <a:pt x="5" y="30"/>
                    <a:pt x="4" y="29"/>
                  </a:cubicBezTo>
                  <a:cubicBezTo>
                    <a:pt x="4" y="28"/>
                    <a:pt x="4" y="27"/>
                    <a:pt x="4" y="2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65" name="Freeform 54"/>
            <p:cNvSpPr>
              <a:spLocks noEditPoints="1"/>
            </p:cNvSpPr>
            <p:nvPr/>
          </p:nvSpPr>
          <p:spPr bwMode="auto">
            <a:xfrm>
              <a:off x="2384" y="1548"/>
              <a:ext cx="9" cy="95"/>
            </a:xfrm>
            <a:custGeom>
              <a:avLst/>
              <a:gdLst>
                <a:gd name="T0" fmla="*/ 0 w 3"/>
                <a:gd name="T1" fmla="*/ 2 h 34"/>
                <a:gd name="T2" fmla="*/ 0 w 3"/>
                <a:gd name="T3" fmla="*/ 0 h 34"/>
                <a:gd name="T4" fmla="*/ 1 w 3"/>
                <a:gd name="T5" fmla="*/ 0 h 34"/>
                <a:gd name="T6" fmla="*/ 3 w 3"/>
                <a:gd name="T7" fmla="*/ 0 h 34"/>
                <a:gd name="T8" fmla="*/ 3 w 3"/>
                <a:gd name="T9" fmla="*/ 2 h 34"/>
                <a:gd name="T10" fmla="*/ 3 w 3"/>
                <a:gd name="T11" fmla="*/ 3 h 34"/>
                <a:gd name="T12" fmla="*/ 1 w 3"/>
                <a:gd name="T13" fmla="*/ 4 h 34"/>
                <a:gd name="T14" fmla="*/ 0 w 3"/>
                <a:gd name="T15" fmla="*/ 3 h 34"/>
                <a:gd name="T16" fmla="*/ 0 w 3"/>
                <a:gd name="T17" fmla="*/ 2 h 34"/>
                <a:gd name="T18" fmla="*/ 3 w 3"/>
                <a:gd name="T19" fmla="*/ 34 h 34"/>
                <a:gd name="T20" fmla="*/ 0 w 3"/>
                <a:gd name="T21" fmla="*/ 34 h 34"/>
                <a:gd name="T22" fmla="*/ 0 w 3"/>
                <a:gd name="T23" fmla="*/ 9 h 34"/>
                <a:gd name="T24" fmla="*/ 3 w 3"/>
                <a:gd name="T25" fmla="*/ 9 h 34"/>
                <a:gd name="T26" fmla="*/ 3 w 3"/>
                <a:gd name="T2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34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2" y="3"/>
                    <a:pt x="2" y="4"/>
                    <a:pt x="1" y="4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lose/>
                  <a:moveTo>
                    <a:pt x="3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9"/>
                    <a:pt x="3" y="9"/>
                    <a:pt x="3" y="9"/>
                  </a:cubicBezTo>
                  <a:lnTo>
                    <a:pt x="3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66" name="Freeform 55"/>
            <p:cNvSpPr>
              <a:spLocks noEditPoints="1"/>
            </p:cNvSpPr>
            <p:nvPr/>
          </p:nvSpPr>
          <p:spPr bwMode="auto">
            <a:xfrm>
              <a:off x="2410" y="1570"/>
              <a:ext cx="50" cy="76"/>
            </a:xfrm>
            <a:custGeom>
              <a:avLst/>
              <a:gdLst>
                <a:gd name="T0" fmla="*/ 0 w 18"/>
                <a:gd name="T1" fmla="*/ 12 h 27"/>
                <a:gd name="T2" fmla="*/ 0 w 18"/>
                <a:gd name="T3" fmla="*/ 7 h 27"/>
                <a:gd name="T4" fmla="*/ 2 w 18"/>
                <a:gd name="T5" fmla="*/ 4 h 27"/>
                <a:gd name="T6" fmla="*/ 5 w 18"/>
                <a:gd name="T7" fmla="*/ 1 h 27"/>
                <a:gd name="T8" fmla="*/ 9 w 18"/>
                <a:gd name="T9" fmla="*/ 0 h 27"/>
                <a:gd name="T10" fmla="*/ 13 w 18"/>
                <a:gd name="T11" fmla="*/ 1 h 27"/>
                <a:gd name="T12" fmla="*/ 16 w 18"/>
                <a:gd name="T13" fmla="*/ 4 h 27"/>
                <a:gd name="T14" fmla="*/ 18 w 18"/>
                <a:gd name="T15" fmla="*/ 7 h 27"/>
                <a:gd name="T16" fmla="*/ 18 w 18"/>
                <a:gd name="T17" fmla="*/ 12 h 27"/>
                <a:gd name="T18" fmla="*/ 18 w 18"/>
                <a:gd name="T19" fmla="*/ 15 h 27"/>
                <a:gd name="T20" fmla="*/ 18 w 18"/>
                <a:gd name="T21" fmla="*/ 20 h 27"/>
                <a:gd name="T22" fmla="*/ 16 w 18"/>
                <a:gd name="T23" fmla="*/ 24 h 27"/>
                <a:gd name="T24" fmla="*/ 13 w 18"/>
                <a:gd name="T25" fmla="*/ 26 h 27"/>
                <a:gd name="T26" fmla="*/ 9 w 18"/>
                <a:gd name="T27" fmla="*/ 27 h 27"/>
                <a:gd name="T28" fmla="*/ 5 w 18"/>
                <a:gd name="T29" fmla="*/ 26 h 27"/>
                <a:gd name="T30" fmla="*/ 2 w 18"/>
                <a:gd name="T31" fmla="*/ 24 h 27"/>
                <a:gd name="T32" fmla="*/ 0 w 18"/>
                <a:gd name="T33" fmla="*/ 20 h 27"/>
                <a:gd name="T34" fmla="*/ 0 w 18"/>
                <a:gd name="T35" fmla="*/ 15 h 27"/>
                <a:gd name="T36" fmla="*/ 0 w 18"/>
                <a:gd name="T37" fmla="*/ 12 h 27"/>
                <a:gd name="T38" fmla="*/ 2 w 18"/>
                <a:gd name="T39" fmla="*/ 15 h 27"/>
                <a:gd name="T40" fmla="*/ 3 w 18"/>
                <a:gd name="T41" fmla="*/ 19 h 27"/>
                <a:gd name="T42" fmla="*/ 4 w 18"/>
                <a:gd name="T43" fmla="*/ 22 h 27"/>
                <a:gd name="T44" fmla="*/ 6 w 18"/>
                <a:gd name="T45" fmla="*/ 24 h 27"/>
                <a:gd name="T46" fmla="*/ 9 w 18"/>
                <a:gd name="T47" fmla="*/ 24 h 27"/>
                <a:gd name="T48" fmla="*/ 12 w 18"/>
                <a:gd name="T49" fmla="*/ 24 h 27"/>
                <a:gd name="T50" fmla="*/ 14 w 18"/>
                <a:gd name="T51" fmla="*/ 22 h 27"/>
                <a:gd name="T52" fmla="*/ 15 w 18"/>
                <a:gd name="T53" fmla="*/ 19 h 27"/>
                <a:gd name="T54" fmla="*/ 16 w 18"/>
                <a:gd name="T55" fmla="*/ 15 h 27"/>
                <a:gd name="T56" fmla="*/ 16 w 18"/>
                <a:gd name="T57" fmla="*/ 12 h 27"/>
                <a:gd name="T58" fmla="*/ 15 w 18"/>
                <a:gd name="T59" fmla="*/ 8 h 27"/>
                <a:gd name="T60" fmla="*/ 14 w 18"/>
                <a:gd name="T61" fmla="*/ 5 h 27"/>
                <a:gd name="T62" fmla="*/ 12 w 18"/>
                <a:gd name="T63" fmla="*/ 4 h 27"/>
                <a:gd name="T64" fmla="*/ 9 w 18"/>
                <a:gd name="T65" fmla="*/ 3 h 27"/>
                <a:gd name="T66" fmla="*/ 6 w 18"/>
                <a:gd name="T67" fmla="*/ 4 h 27"/>
                <a:gd name="T68" fmla="*/ 4 w 18"/>
                <a:gd name="T69" fmla="*/ 5 h 27"/>
                <a:gd name="T70" fmla="*/ 3 w 18"/>
                <a:gd name="T71" fmla="*/ 8 h 27"/>
                <a:gd name="T72" fmla="*/ 2 w 18"/>
                <a:gd name="T73" fmla="*/ 12 h 27"/>
                <a:gd name="T74" fmla="*/ 2 w 18"/>
                <a:gd name="T7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" h="27">
                  <a:moveTo>
                    <a:pt x="0" y="12"/>
                  </a:moveTo>
                  <a:cubicBezTo>
                    <a:pt x="0" y="10"/>
                    <a:pt x="0" y="9"/>
                    <a:pt x="0" y="7"/>
                  </a:cubicBezTo>
                  <a:cubicBezTo>
                    <a:pt x="1" y="6"/>
                    <a:pt x="2" y="5"/>
                    <a:pt x="2" y="4"/>
                  </a:cubicBezTo>
                  <a:cubicBezTo>
                    <a:pt x="3" y="3"/>
                    <a:pt x="4" y="2"/>
                    <a:pt x="5" y="1"/>
                  </a:cubicBezTo>
                  <a:cubicBezTo>
                    <a:pt x="6" y="1"/>
                    <a:pt x="8" y="0"/>
                    <a:pt x="9" y="0"/>
                  </a:cubicBezTo>
                  <a:cubicBezTo>
                    <a:pt x="10" y="0"/>
                    <a:pt x="12" y="1"/>
                    <a:pt x="13" y="1"/>
                  </a:cubicBezTo>
                  <a:cubicBezTo>
                    <a:pt x="14" y="2"/>
                    <a:pt x="15" y="3"/>
                    <a:pt x="16" y="4"/>
                  </a:cubicBezTo>
                  <a:cubicBezTo>
                    <a:pt x="17" y="5"/>
                    <a:pt x="17" y="6"/>
                    <a:pt x="18" y="7"/>
                  </a:cubicBezTo>
                  <a:cubicBezTo>
                    <a:pt x="18" y="9"/>
                    <a:pt x="18" y="10"/>
                    <a:pt x="18" y="12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8" y="19"/>
                    <a:pt x="18" y="20"/>
                  </a:cubicBezTo>
                  <a:cubicBezTo>
                    <a:pt x="17" y="22"/>
                    <a:pt x="17" y="23"/>
                    <a:pt x="16" y="24"/>
                  </a:cubicBezTo>
                  <a:cubicBezTo>
                    <a:pt x="15" y="25"/>
                    <a:pt x="14" y="26"/>
                    <a:pt x="13" y="26"/>
                  </a:cubicBezTo>
                  <a:cubicBezTo>
                    <a:pt x="12" y="27"/>
                    <a:pt x="10" y="27"/>
                    <a:pt x="9" y="27"/>
                  </a:cubicBezTo>
                  <a:cubicBezTo>
                    <a:pt x="8" y="27"/>
                    <a:pt x="6" y="27"/>
                    <a:pt x="5" y="26"/>
                  </a:cubicBezTo>
                  <a:cubicBezTo>
                    <a:pt x="4" y="26"/>
                    <a:pt x="3" y="25"/>
                    <a:pt x="2" y="24"/>
                  </a:cubicBezTo>
                  <a:cubicBezTo>
                    <a:pt x="2" y="23"/>
                    <a:pt x="1" y="22"/>
                    <a:pt x="0" y="20"/>
                  </a:cubicBezTo>
                  <a:cubicBezTo>
                    <a:pt x="0" y="19"/>
                    <a:pt x="0" y="17"/>
                    <a:pt x="0" y="15"/>
                  </a:cubicBezTo>
                  <a:lnTo>
                    <a:pt x="0" y="12"/>
                  </a:lnTo>
                  <a:close/>
                  <a:moveTo>
                    <a:pt x="2" y="15"/>
                  </a:moveTo>
                  <a:cubicBezTo>
                    <a:pt x="2" y="16"/>
                    <a:pt x="3" y="18"/>
                    <a:pt x="3" y="19"/>
                  </a:cubicBezTo>
                  <a:cubicBezTo>
                    <a:pt x="3" y="20"/>
                    <a:pt x="4" y="21"/>
                    <a:pt x="4" y="22"/>
                  </a:cubicBezTo>
                  <a:cubicBezTo>
                    <a:pt x="5" y="23"/>
                    <a:pt x="5" y="23"/>
                    <a:pt x="6" y="24"/>
                  </a:cubicBezTo>
                  <a:cubicBezTo>
                    <a:pt x="7" y="24"/>
                    <a:pt x="8" y="24"/>
                    <a:pt x="9" y="24"/>
                  </a:cubicBezTo>
                  <a:cubicBezTo>
                    <a:pt x="10" y="24"/>
                    <a:pt x="11" y="24"/>
                    <a:pt x="12" y="24"/>
                  </a:cubicBezTo>
                  <a:cubicBezTo>
                    <a:pt x="13" y="23"/>
                    <a:pt x="13" y="23"/>
                    <a:pt x="14" y="22"/>
                  </a:cubicBezTo>
                  <a:cubicBezTo>
                    <a:pt x="15" y="21"/>
                    <a:pt x="15" y="20"/>
                    <a:pt x="15" y="19"/>
                  </a:cubicBezTo>
                  <a:cubicBezTo>
                    <a:pt x="16" y="18"/>
                    <a:pt x="16" y="16"/>
                    <a:pt x="16" y="15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0"/>
                    <a:pt x="15" y="8"/>
                  </a:cubicBezTo>
                  <a:cubicBezTo>
                    <a:pt x="15" y="7"/>
                    <a:pt x="15" y="6"/>
                    <a:pt x="14" y="5"/>
                  </a:cubicBezTo>
                  <a:cubicBezTo>
                    <a:pt x="13" y="5"/>
                    <a:pt x="13" y="4"/>
                    <a:pt x="12" y="4"/>
                  </a:cubicBezTo>
                  <a:cubicBezTo>
                    <a:pt x="11" y="3"/>
                    <a:pt x="10" y="3"/>
                    <a:pt x="9" y="3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5" y="4"/>
                    <a:pt x="5" y="5"/>
                    <a:pt x="4" y="5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3" y="10"/>
                    <a:pt x="2" y="11"/>
                    <a:pt x="2" y="12"/>
                  </a:cubicBezTo>
                  <a:lnTo>
                    <a:pt x="2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67" name="Freeform 56"/>
            <p:cNvSpPr>
              <a:spLocks/>
            </p:cNvSpPr>
            <p:nvPr/>
          </p:nvSpPr>
          <p:spPr bwMode="auto">
            <a:xfrm>
              <a:off x="2477" y="1570"/>
              <a:ext cx="45" cy="73"/>
            </a:xfrm>
            <a:custGeom>
              <a:avLst/>
              <a:gdLst>
                <a:gd name="T0" fmla="*/ 3 w 16"/>
                <a:gd name="T1" fmla="*/ 1 h 26"/>
                <a:gd name="T2" fmla="*/ 3 w 16"/>
                <a:gd name="T3" fmla="*/ 5 h 26"/>
                <a:gd name="T4" fmla="*/ 6 w 16"/>
                <a:gd name="T5" fmla="*/ 2 h 26"/>
                <a:gd name="T6" fmla="*/ 10 w 16"/>
                <a:gd name="T7" fmla="*/ 0 h 26"/>
                <a:gd name="T8" fmla="*/ 13 w 16"/>
                <a:gd name="T9" fmla="*/ 1 h 26"/>
                <a:gd name="T10" fmla="*/ 15 w 16"/>
                <a:gd name="T11" fmla="*/ 3 h 26"/>
                <a:gd name="T12" fmla="*/ 16 w 16"/>
                <a:gd name="T13" fmla="*/ 6 h 26"/>
                <a:gd name="T14" fmla="*/ 16 w 16"/>
                <a:gd name="T15" fmla="*/ 10 h 26"/>
                <a:gd name="T16" fmla="*/ 16 w 16"/>
                <a:gd name="T17" fmla="*/ 26 h 26"/>
                <a:gd name="T18" fmla="*/ 14 w 16"/>
                <a:gd name="T19" fmla="*/ 26 h 26"/>
                <a:gd name="T20" fmla="*/ 14 w 16"/>
                <a:gd name="T21" fmla="*/ 10 h 26"/>
                <a:gd name="T22" fmla="*/ 14 w 16"/>
                <a:gd name="T23" fmla="*/ 7 h 26"/>
                <a:gd name="T24" fmla="*/ 13 w 16"/>
                <a:gd name="T25" fmla="*/ 4 h 26"/>
                <a:gd name="T26" fmla="*/ 11 w 16"/>
                <a:gd name="T27" fmla="*/ 3 h 26"/>
                <a:gd name="T28" fmla="*/ 9 w 16"/>
                <a:gd name="T29" fmla="*/ 3 h 26"/>
                <a:gd name="T30" fmla="*/ 7 w 16"/>
                <a:gd name="T31" fmla="*/ 3 h 26"/>
                <a:gd name="T32" fmla="*/ 5 w 16"/>
                <a:gd name="T33" fmla="*/ 5 h 26"/>
                <a:gd name="T34" fmla="*/ 4 w 16"/>
                <a:gd name="T35" fmla="*/ 7 h 26"/>
                <a:gd name="T36" fmla="*/ 3 w 16"/>
                <a:gd name="T37" fmla="*/ 9 h 26"/>
                <a:gd name="T38" fmla="*/ 3 w 16"/>
                <a:gd name="T39" fmla="*/ 26 h 26"/>
                <a:gd name="T40" fmla="*/ 0 w 16"/>
                <a:gd name="T41" fmla="*/ 26 h 26"/>
                <a:gd name="T42" fmla="*/ 0 w 16"/>
                <a:gd name="T43" fmla="*/ 1 h 26"/>
                <a:gd name="T44" fmla="*/ 3 w 16"/>
                <a:gd name="T4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26">
                  <a:moveTo>
                    <a:pt x="3" y="1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4" y="4"/>
                    <a:pt x="5" y="3"/>
                    <a:pt x="6" y="2"/>
                  </a:cubicBezTo>
                  <a:cubicBezTo>
                    <a:pt x="7" y="1"/>
                    <a:pt x="8" y="0"/>
                    <a:pt x="10" y="0"/>
                  </a:cubicBezTo>
                  <a:cubicBezTo>
                    <a:pt x="11" y="0"/>
                    <a:pt x="12" y="1"/>
                    <a:pt x="13" y="1"/>
                  </a:cubicBezTo>
                  <a:cubicBezTo>
                    <a:pt x="13" y="1"/>
                    <a:pt x="14" y="2"/>
                    <a:pt x="15" y="3"/>
                  </a:cubicBezTo>
                  <a:cubicBezTo>
                    <a:pt x="15" y="3"/>
                    <a:pt x="16" y="4"/>
                    <a:pt x="16" y="6"/>
                  </a:cubicBezTo>
                  <a:cubicBezTo>
                    <a:pt x="16" y="7"/>
                    <a:pt x="16" y="8"/>
                    <a:pt x="16" y="10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7"/>
                    <a:pt x="14" y="7"/>
                  </a:cubicBezTo>
                  <a:cubicBezTo>
                    <a:pt x="13" y="6"/>
                    <a:pt x="13" y="5"/>
                    <a:pt x="13" y="4"/>
                  </a:cubicBezTo>
                  <a:cubicBezTo>
                    <a:pt x="12" y="4"/>
                    <a:pt x="12" y="4"/>
                    <a:pt x="11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5" y="5"/>
                    <a:pt x="4" y="6"/>
                    <a:pt x="4" y="7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68" name="Freeform 57"/>
            <p:cNvSpPr>
              <a:spLocks/>
            </p:cNvSpPr>
            <p:nvPr/>
          </p:nvSpPr>
          <p:spPr bwMode="auto">
            <a:xfrm>
              <a:off x="202" y="1742"/>
              <a:ext cx="25" cy="28"/>
            </a:xfrm>
            <a:custGeom>
              <a:avLst/>
              <a:gdLst>
                <a:gd name="T0" fmla="*/ 0 w 9"/>
                <a:gd name="T1" fmla="*/ 5 h 10"/>
                <a:gd name="T2" fmla="*/ 1 w 9"/>
                <a:gd name="T3" fmla="*/ 3 h 10"/>
                <a:gd name="T4" fmla="*/ 2 w 9"/>
                <a:gd name="T5" fmla="*/ 2 h 10"/>
                <a:gd name="T6" fmla="*/ 3 w 9"/>
                <a:gd name="T7" fmla="*/ 1 h 10"/>
                <a:gd name="T8" fmla="*/ 5 w 9"/>
                <a:gd name="T9" fmla="*/ 0 h 10"/>
                <a:gd name="T10" fmla="*/ 7 w 9"/>
                <a:gd name="T11" fmla="*/ 1 h 10"/>
                <a:gd name="T12" fmla="*/ 8 w 9"/>
                <a:gd name="T13" fmla="*/ 2 h 10"/>
                <a:gd name="T14" fmla="*/ 9 w 9"/>
                <a:gd name="T15" fmla="*/ 3 h 10"/>
                <a:gd name="T16" fmla="*/ 9 w 9"/>
                <a:gd name="T17" fmla="*/ 5 h 10"/>
                <a:gd name="T18" fmla="*/ 9 w 9"/>
                <a:gd name="T19" fmla="*/ 6 h 10"/>
                <a:gd name="T20" fmla="*/ 9 w 9"/>
                <a:gd name="T21" fmla="*/ 8 h 10"/>
                <a:gd name="T22" fmla="*/ 8 w 9"/>
                <a:gd name="T23" fmla="*/ 9 h 10"/>
                <a:gd name="T24" fmla="*/ 7 w 9"/>
                <a:gd name="T25" fmla="*/ 10 h 10"/>
                <a:gd name="T26" fmla="*/ 5 w 9"/>
                <a:gd name="T27" fmla="*/ 10 h 10"/>
                <a:gd name="T28" fmla="*/ 3 w 9"/>
                <a:gd name="T29" fmla="*/ 10 h 10"/>
                <a:gd name="T30" fmla="*/ 2 w 9"/>
                <a:gd name="T31" fmla="*/ 9 h 10"/>
                <a:gd name="T32" fmla="*/ 1 w 9"/>
                <a:gd name="T33" fmla="*/ 8 h 10"/>
                <a:gd name="T34" fmla="*/ 0 w 9"/>
                <a:gd name="T35" fmla="*/ 6 h 10"/>
                <a:gd name="T36" fmla="*/ 0 w 9"/>
                <a:gd name="T3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0">
                  <a:moveTo>
                    <a:pt x="0" y="5"/>
                  </a:moveTo>
                  <a:cubicBezTo>
                    <a:pt x="0" y="4"/>
                    <a:pt x="1" y="3"/>
                    <a:pt x="1" y="3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7" y="1"/>
                    <a:pt x="8" y="1"/>
                    <a:pt x="8" y="2"/>
                  </a:cubicBezTo>
                  <a:cubicBezTo>
                    <a:pt x="8" y="2"/>
                    <a:pt x="9" y="2"/>
                    <a:pt x="9" y="3"/>
                  </a:cubicBezTo>
                  <a:cubicBezTo>
                    <a:pt x="9" y="3"/>
                    <a:pt x="9" y="4"/>
                    <a:pt x="9" y="5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7"/>
                    <a:pt x="9" y="7"/>
                    <a:pt x="9" y="8"/>
                  </a:cubicBezTo>
                  <a:cubicBezTo>
                    <a:pt x="9" y="8"/>
                    <a:pt x="8" y="9"/>
                    <a:pt x="8" y="9"/>
                  </a:cubicBezTo>
                  <a:cubicBezTo>
                    <a:pt x="8" y="9"/>
                    <a:pt x="7" y="10"/>
                    <a:pt x="7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4" y="10"/>
                    <a:pt x="4" y="10"/>
                    <a:pt x="3" y="10"/>
                  </a:cubicBezTo>
                  <a:cubicBezTo>
                    <a:pt x="2" y="10"/>
                    <a:pt x="2" y="9"/>
                    <a:pt x="2" y="9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7"/>
                    <a:pt x="0" y="7"/>
                    <a:pt x="0" y="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69" name="Freeform 58"/>
            <p:cNvSpPr>
              <a:spLocks/>
            </p:cNvSpPr>
            <p:nvPr/>
          </p:nvSpPr>
          <p:spPr bwMode="auto">
            <a:xfrm>
              <a:off x="278" y="1711"/>
              <a:ext cx="79" cy="95"/>
            </a:xfrm>
            <a:custGeom>
              <a:avLst/>
              <a:gdLst>
                <a:gd name="T0" fmla="*/ 11 w 79"/>
                <a:gd name="T1" fmla="*/ 0 h 95"/>
                <a:gd name="T2" fmla="*/ 39 w 79"/>
                <a:gd name="T3" fmla="*/ 84 h 95"/>
                <a:gd name="T4" fmla="*/ 70 w 79"/>
                <a:gd name="T5" fmla="*/ 0 h 95"/>
                <a:gd name="T6" fmla="*/ 79 w 79"/>
                <a:gd name="T7" fmla="*/ 0 h 95"/>
                <a:gd name="T8" fmla="*/ 79 w 79"/>
                <a:gd name="T9" fmla="*/ 95 h 95"/>
                <a:gd name="T10" fmla="*/ 70 w 79"/>
                <a:gd name="T11" fmla="*/ 95 h 95"/>
                <a:gd name="T12" fmla="*/ 70 w 79"/>
                <a:gd name="T13" fmla="*/ 53 h 95"/>
                <a:gd name="T14" fmla="*/ 73 w 79"/>
                <a:gd name="T15" fmla="*/ 11 h 95"/>
                <a:gd name="T16" fmla="*/ 42 w 79"/>
                <a:gd name="T17" fmla="*/ 95 h 95"/>
                <a:gd name="T18" fmla="*/ 37 w 79"/>
                <a:gd name="T19" fmla="*/ 95 h 95"/>
                <a:gd name="T20" fmla="*/ 8 w 79"/>
                <a:gd name="T21" fmla="*/ 11 h 95"/>
                <a:gd name="T22" fmla="*/ 8 w 79"/>
                <a:gd name="T23" fmla="*/ 53 h 95"/>
                <a:gd name="T24" fmla="*/ 8 w 79"/>
                <a:gd name="T25" fmla="*/ 95 h 95"/>
                <a:gd name="T26" fmla="*/ 0 w 79"/>
                <a:gd name="T27" fmla="*/ 95 h 95"/>
                <a:gd name="T28" fmla="*/ 0 w 79"/>
                <a:gd name="T29" fmla="*/ 0 h 95"/>
                <a:gd name="T30" fmla="*/ 11 w 79"/>
                <a:gd name="T3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" h="95">
                  <a:moveTo>
                    <a:pt x="11" y="0"/>
                  </a:moveTo>
                  <a:lnTo>
                    <a:pt x="39" y="84"/>
                  </a:lnTo>
                  <a:lnTo>
                    <a:pt x="70" y="0"/>
                  </a:lnTo>
                  <a:lnTo>
                    <a:pt x="79" y="0"/>
                  </a:lnTo>
                  <a:lnTo>
                    <a:pt x="79" y="95"/>
                  </a:lnTo>
                  <a:lnTo>
                    <a:pt x="70" y="95"/>
                  </a:lnTo>
                  <a:lnTo>
                    <a:pt x="70" y="53"/>
                  </a:lnTo>
                  <a:lnTo>
                    <a:pt x="73" y="11"/>
                  </a:lnTo>
                  <a:lnTo>
                    <a:pt x="42" y="95"/>
                  </a:lnTo>
                  <a:lnTo>
                    <a:pt x="37" y="95"/>
                  </a:lnTo>
                  <a:lnTo>
                    <a:pt x="8" y="11"/>
                  </a:lnTo>
                  <a:lnTo>
                    <a:pt x="8" y="53"/>
                  </a:lnTo>
                  <a:lnTo>
                    <a:pt x="8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70" name="Freeform 59"/>
            <p:cNvSpPr>
              <a:spLocks noEditPoints="1"/>
            </p:cNvSpPr>
            <p:nvPr/>
          </p:nvSpPr>
          <p:spPr bwMode="auto">
            <a:xfrm>
              <a:off x="379" y="1708"/>
              <a:ext cx="9" cy="98"/>
            </a:xfrm>
            <a:custGeom>
              <a:avLst/>
              <a:gdLst>
                <a:gd name="T0" fmla="*/ 0 w 3"/>
                <a:gd name="T1" fmla="*/ 2 h 35"/>
                <a:gd name="T2" fmla="*/ 0 w 3"/>
                <a:gd name="T3" fmla="*/ 1 h 35"/>
                <a:gd name="T4" fmla="*/ 1 w 3"/>
                <a:gd name="T5" fmla="*/ 0 h 35"/>
                <a:gd name="T6" fmla="*/ 3 w 3"/>
                <a:gd name="T7" fmla="*/ 1 h 35"/>
                <a:gd name="T8" fmla="*/ 3 w 3"/>
                <a:gd name="T9" fmla="*/ 2 h 35"/>
                <a:gd name="T10" fmla="*/ 3 w 3"/>
                <a:gd name="T11" fmla="*/ 4 h 35"/>
                <a:gd name="T12" fmla="*/ 1 w 3"/>
                <a:gd name="T13" fmla="*/ 4 h 35"/>
                <a:gd name="T14" fmla="*/ 0 w 3"/>
                <a:gd name="T15" fmla="*/ 4 h 35"/>
                <a:gd name="T16" fmla="*/ 0 w 3"/>
                <a:gd name="T17" fmla="*/ 2 h 35"/>
                <a:gd name="T18" fmla="*/ 3 w 3"/>
                <a:gd name="T19" fmla="*/ 35 h 35"/>
                <a:gd name="T20" fmla="*/ 0 w 3"/>
                <a:gd name="T21" fmla="*/ 35 h 35"/>
                <a:gd name="T22" fmla="*/ 0 w 3"/>
                <a:gd name="T23" fmla="*/ 10 h 35"/>
                <a:gd name="T24" fmla="*/ 3 w 3"/>
                <a:gd name="T25" fmla="*/ 10 h 35"/>
                <a:gd name="T26" fmla="*/ 3 w 3"/>
                <a:gd name="T2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35">
                  <a:moveTo>
                    <a:pt x="0" y="2"/>
                  </a:move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1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lose/>
                  <a:moveTo>
                    <a:pt x="3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3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71" name="Freeform 60"/>
            <p:cNvSpPr>
              <a:spLocks noEditPoints="1"/>
            </p:cNvSpPr>
            <p:nvPr/>
          </p:nvSpPr>
          <p:spPr bwMode="auto">
            <a:xfrm>
              <a:off x="404" y="1733"/>
              <a:ext cx="48" cy="101"/>
            </a:xfrm>
            <a:custGeom>
              <a:avLst/>
              <a:gdLst>
                <a:gd name="T0" fmla="*/ 0 w 17"/>
                <a:gd name="T1" fmla="*/ 12 h 36"/>
                <a:gd name="T2" fmla="*/ 0 w 17"/>
                <a:gd name="T3" fmla="*/ 7 h 36"/>
                <a:gd name="T4" fmla="*/ 2 w 17"/>
                <a:gd name="T5" fmla="*/ 3 h 36"/>
                <a:gd name="T6" fmla="*/ 5 w 17"/>
                <a:gd name="T7" fmla="*/ 1 h 36"/>
                <a:gd name="T8" fmla="*/ 8 w 17"/>
                <a:gd name="T9" fmla="*/ 0 h 36"/>
                <a:gd name="T10" fmla="*/ 12 w 17"/>
                <a:gd name="T11" fmla="*/ 1 h 36"/>
                <a:gd name="T12" fmla="*/ 15 w 17"/>
                <a:gd name="T13" fmla="*/ 4 h 36"/>
                <a:gd name="T14" fmla="*/ 15 w 17"/>
                <a:gd name="T15" fmla="*/ 1 h 36"/>
                <a:gd name="T16" fmla="*/ 17 w 17"/>
                <a:gd name="T17" fmla="*/ 1 h 36"/>
                <a:gd name="T18" fmla="*/ 17 w 17"/>
                <a:gd name="T19" fmla="*/ 27 h 36"/>
                <a:gd name="T20" fmla="*/ 17 w 17"/>
                <a:gd name="T21" fmla="*/ 31 h 36"/>
                <a:gd name="T22" fmla="*/ 15 w 17"/>
                <a:gd name="T23" fmla="*/ 34 h 36"/>
                <a:gd name="T24" fmla="*/ 12 w 17"/>
                <a:gd name="T25" fmla="*/ 35 h 36"/>
                <a:gd name="T26" fmla="*/ 9 w 17"/>
                <a:gd name="T27" fmla="*/ 36 h 36"/>
                <a:gd name="T28" fmla="*/ 7 w 17"/>
                <a:gd name="T29" fmla="*/ 36 h 36"/>
                <a:gd name="T30" fmla="*/ 5 w 17"/>
                <a:gd name="T31" fmla="*/ 35 h 36"/>
                <a:gd name="T32" fmla="*/ 3 w 17"/>
                <a:gd name="T33" fmla="*/ 34 h 36"/>
                <a:gd name="T34" fmla="*/ 1 w 17"/>
                <a:gd name="T35" fmla="*/ 33 h 36"/>
                <a:gd name="T36" fmla="*/ 2 w 17"/>
                <a:gd name="T37" fmla="*/ 31 h 36"/>
                <a:gd name="T38" fmla="*/ 5 w 17"/>
                <a:gd name="T39" fmla="*/ 33 h 36"/>
                <a:gd name="T40" fmla="*/ 8 w 17"/>
                <a:gd name="T41" fmla="*/ 34 h 36"/>
                <a:gd name="T42" fmla="*/ 11 w 17"/>
                <a:gd name="T43" fmla="*/ 33 h 36"/>
                <a:gd name="T44" fmla="*/ 13 w 17"/>
                <a:gd name="T45" fmla="*/ 32 h 36"/>
                <a:gd name="T46" fmla="*/ 14 w 17"/>
                <a:gd name="T47" fmla="*/ 30 h 36"/>
                <a:gd name="T48" fmla="*/ 15 w 17"/>
                <a:gd name="T49" fmla="*/ 27 h 36"/>
                <a:gd name="T50" fmla="*/ 15 w 17"/>
                <a:gd name="T51" fmla="*/ 23 h 36"/>
                <a:gd name="T52" fmla="*/ 12 w 17"/>
                <a:gd name="T53" fmla="*/ 25 h 36"/>
                <a:gd name="T54" fmla="*/ 8 w 17"/>
                <a:gd name="T55" fmla="*/ 26 h 36"/>
                <a:gd name="T56" fmla="*/ 5 w 17"/>
                <a:gd name="T57" fmla="*/ 26 h 36"/>
                <a:gd name="T58" fmla="*/ 2 w 17"/>
                <a:gd name="T59" fmla="*/ 23 h 36"/>
                <a:gd name="T60" fmla="*/ 0 w 17"/>
                <a:gd name="T61" fmla="*/ 20 h 36"/>
                <a:gd name="T62" fmla="*/ 0 w 17"/>
                <a:gd name="T63" fmla="*/ 14 h 36"/>
                <a:gd name="T64" fmla="*/ 0 w 17"/>
                <a:gd name="T65" fmla="*/ 12 h 36"/>
                <a:gd name="T66" fmla="*/ 2 w 17"/>
                <a:gd name="T67" fmla="*/ 14 h 36"/>
                <a:gd name="T68" fmla="*/ 4 w 17"/>
                <a:gd name="T69" fmla="*/ 22 h 36"/>
                <a:gd name="T70" fmla="*/ 9 w 17"/>
                <a:gd name="T71" fmla="*/ 24 h 36"/>
                <a:gd name="T72" fmla="*/ 11 w 17"/>
                <a:gd name="T73" fmla="*/ 24 h 36"/>
                <a:gd name="T74" fmla="*/ 12 w 17"/>
                <a:gd name="T75" fmla="*/ 23 h 36"/>
                <a:gd name="T76" fmla="*/ 14 w 17"/>
                <a:gd name="T77" fmla="*/ 21 h 36"/>
                <a:gd name="T78" fmla="*/ 15 w 17"/>
                <a:gd name="T79" fmla="*/ 20 h 36"/>
                <a:gd name="T80" fmla="*/ 15 w 17"/>
                <a:gd name="T81" fmla="*/ 7 h 36"/>
                <a:gd name="T82" fmla="*/ 14 w 17"/>
                <a:gd name="T83" fmla="*/ 5 h 36"/>
                <a:gd name="T84" fmla="*/ 12 w 17"/>
                <a:gd name="T85" fmla="*/ 4 h 36"/>
                <a:gd name="T86" fmla="*/ 11 w 17"/>
                <a:gd name="T87" fmla="*/ 3 h 36"/>
                <a:gd name="T88" fmla="*/ 9 w 17"/>
                <a:gd name="T89" fmla="*/ 3 h 36"/>
                <a:gd name="T90" fmla="*/ 4 w 17"/>
                <a:gd name="T91" fmla="*/ 5 h 36"/>
                <a:gd name="T92" fmla="*/ 2 w 17"/>
                <a:gd name="T93" fmla="*/ 12 h 36"/>
                <a:gd name="T94" fmla="*/ 2 w 17"/>
                <a:gd name="T95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" h="36">
                  <a:moveTo>
                    <a:pt x="0" y="12"/>
                  </a:moveTo>
                  <a:cubicBezTo>
                    <a:pt x="0" y="10"/>
                    <a:pt x="0" y="8"/>
                    <a:pt x="0" y="7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3" y="2"/>
                    <a:pt x="14" y="3"/>
                    <a:pt x="15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8"/>
                    <a:pt x="17" y="30"/>
                    <a:pt x="17" y="31"/>
                  </a:cubicBezTo>
                  <a:cubicBezTo>
                    <a:pt x="16" y="32"/>
                    <a:pt x="16" y="33"/>
                    <a:pt x="15" y="34"/>
                  </a:cubicBezTo>
                  <a:cubicBezTo>
                    <a:pt x="14" y="35"/>
                    <a:pt x="13" y="35"/>
                    <a:pt x="12" y="35"/>
                  </a:cubicBezTo>
                  <a:cubicBezTo>
                    <a:pt x="11" y="36"/>
                    <a:pt x="10" y="36"/>
                    <a:pt x="9" y="36"/>
                  </a:cubicBezTo>
                  <a:cubicBezTo>
                    <a:pt x="8" y="36"/>
                    <a:pt x="7" y="36"/>
                    <a:pt x="7" y="36"/>
                  </a:cubicBezTo>
                  <a:cubicBezTo>
                    <a:pt x="6" y="36"/>
                    <a:pt x="5" y="35"/>
                    <a:pt x="5" y="35"/>
                  </a:cubicBezTo>
                  <a:cubicBezTo>
                    <a:pt x="4" y="35"/>
                    <a:pt x="3" y="34"/>
                    <a:pt x="3" y="34"/>
                  </a:cubicBezTo>
                  <a:cubicBezTo>
                    <a:pt x="2" y="34"/>
                    <a:pt x="2" y="33"/>
                    <a:pt x="1" y="33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32"/>
                    <a:pt x="4" y="32"/>
                    <a:pt x="5" y="33"/>
                  </a:cubicBezTo>
                  <a:cubicBezTo>
                    <a:pt x="6" y="33"/>
                    <a:pt x="7" y="34"/>
                    <a:pt x="8" y="34"/>
                  </a:cubicBezTo>
                  <a:cubicBezTo>
                    <a:pt x="9" y="34"/>
                    <a:pt x="10" y="33"/>
                    <a:pt x="11" y="33"/>
                  </a:cubicBezTo>
                  <a:cubicBezTo>
                    <a:pt x="12" y="33"/>
                    <a:pt x="12" y="33"/>
                    <a:pt x="13" y="32"/>
                  </a:cubicBezTo>
                  <a:cubicBezTo>
                    <a:pt x="13" y="31"/>
                    <a:pt x="14" y="31"/>
                    <a:pt x="14" y="30"/>
                  </a:cubicBezTo>
                  <a:cubicBezTo>
                    <a:pt x="14" y="29"/>
                    <a:pt x="15" y="28"/>
                    <a:pt x="15" y="27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3" y="25"/>
                    <a:pt x="12" y="25"/>
                  </a:cubicBezTo>
                  <a:cubicBezTo>
                    <a:pt x="11" y="26"/>
                    <a:pt x="10" y="26"/>
                    <a:pt x="8" y="26"/>
                  </a:cubicBezTo>
                  <a:cubicBezTo>
                    <a:pt x="7" y="26"/>
                    <a:pt x="6" y="26"/>
                    <a:pt x="5" y="26"/>
                  </a:cubicBezTo>
                  <a:cubicBezTo>
                    <a:pt x="4" y="25"/>
                    <a:pt x="3" y="24"/>
                    <a:pt x="2" y="23"/>
                  </a:cubicBezTo>
                  <a:cubicBezTo>
                    <a:pt x="1" y="22"/>
                    <a:pt x="1" y="21"/>
                    <a:pt x="0" y="20"/>
                  </a:cubicBezTo>
                  <a:cubicBezTo>
                    <a:pt x="0" y="18"/>
                    <a:pt x="0" y="16"/>
                    <a:pt x="0" y="14"/>
                  </a:cubicBezTo>
                  <a:lnTo>
                    <a:pt x="0" y="12"/>
                  </a:lnTo>
                  <a:close/>
                  <a:moveTo>
                    <a:pt x="2" y="14"/>
                  </a:moveTo>
                  <a:cubicBezTo>
                    <a:pt x="2" y="18"/>
                    <a:pt x="3" y="20"/>
                    <a:pt x="4" y="22"/>
                  </a:cubicBezTo>
                  <a:cubicBezTo>
                    <a:pt x="5" y="23"/>
                    <a:pt x="6" y="24"/>
                    <a:pt x="9" y="24"/>
                  </a:cubicBezTo>
                  <a:cubicBezTo>
                    <a:pt x="9" y="24"/>
                    <a:pt x="10" y="24"/>
                    <a:pt x="11" y="24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2"/>
                    <a:pt x="13" y="22"/>
                    <a:pt x="14" y="21"/>
                  </a:cubicBezTo>
                  <a:cubicBezTo>
                    <a:pt x="14" y="21"/>
                    <a:pt x="14" y="20"/>
                    <a:pt x="15" y="20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4" y="6"/>
                    <a:pt x="14" y="6"/>
                    <a:pt x="14" y="5"/>
                  </a:cubicBezTo>
                  <a:cubicBezTo>
                    <a:pt x="13" y="5"/>
                    <a:pt x="13" y="4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6" y="3"/>
                    <a:pt x="5" y="3"/>
                    <a:pt x="4" y="5"/>
                  </a:cubicBezTo>
                  <a:cubicBezTo>
                    <a:pt x="3" y="6"/>
                    <a:pt x="2" y="9"/>
                    <a:pt x="2" y="12"/>
                  </a:cubicBezTo>
                  <a:lnTo>
                    <a:pt x="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61"/>
            <p:cNvSpPr>
              <a:spLocks/>
            </p:cNvSpPr>
            <p:nvPr/>
          </p:nvSpPr>
          <p:spPr bwMode="auto">
            <a:xfrm>
              <a:off x="472" y="1733"/>
              <a:ext cx="28" cy="73"/>
            </a:xfrm>
            <a:custGeom>
              <a:avLst/>
              <a:gdLst>
                <a:gd name="T0" fmla="*/ 10 w 10"/>
                <a:gd name="T1" fmla="*/ 3 h 26"/>
                <a:gd name="T2" fmla="*/ 9 w 10"/>
                <a:gd name="T3" fmla="*/ 3 h 26"/>
                <a:gd name="T4" fmla="*/ 8 w 10"/>
                <a:gd name="T5" fmla="*/ 3 h 26"/>
                <a:gd name="T6" fmla="*/ 6 w 10"/>
                <a:gd name="T7" fmla="*/ 3 h 26"/>
                <a:gd name="T8" fmla="*/ 5 w 10"/>
                <a:gd name="T9" fmla="*/ 4 h 26"/>
                <a:gd name="T10" fmla="*/ 3 w 10"/>
                <a:gd name="T11" fmla="*/ 6 h 26"/>
                <a:gd name="T12" fmla="*/ 3 w 10"/>
                <a:gd name="T13" fmla="*/ 8 h 26"/>
                <a:gd name="T14" fmla="*/ 3 w 10"/>
                <a:gd name="T15" fmla="*/ 26 h 26"/>
                <a:gd name="T16" fmla="*/ 0 w 10"/>
                <a:gd name="T17" fmla="*/ 26 h 26"/>
                <a:gd name="T18" fmla="*/ 0 w 10"/>
                <a:gd name="T19" fmla="*/ 1 h 26"/>
                <a:gd name="T20" fmla="*/ 3 w 10"/>
                <a:gd name="T21" fmla="*/ 1 h 26"/>
                <a:gd name="T22" fmla="*/ 3 w 10"/>
                <a:gd name="T23" fmla="*/ 4 h 26"/>
                <a:gd name="T24" fmla="*/ 5 w 10"/>
                <a:gd name="T25" fmla="*/ 1 h 26"/>
                <a:gd name="T26" fmla="*/ 9 w 10"/>
                <a:gd name="T27" fmla="*/ 0 h 26"/>
                <a:gd name="T28" fmla="*/ 9 w 10"/>
                <a:gd name="T29" fmla="*/ 0 h 26"/>
                <a:gd name="T30" fmla="*/ 10 w 10"/>
                <a:gd name="T31" fmla="*/ 0 h 26"/>
                <a:gd name="T32" fmla="*/ 10 w 10"/>
                <a:gd name="T3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6">
                  <a:moveTo>
                    <a:pt x="10" y="3"/>
                  </a:moveTo>
                  <a:cubicBezTo>
                    <a:pt x="10" y="3"/>
                    <a:pt x="10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4" y="2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62"/>
            <p:cNvSpPr>
              <a:spLocks noEditPoints="1"/>
            </p:cNvSpPr>
            <p:nvPr/>
          </p:nvSpPr>
          <p:spPr bwMode="auto">
            <a:xfrm>
              <a:off x="508" y="1733"/>
              <a:ext cx="48" cy="73"/>
            </a:xfrm>
            <a:custGeom>
              <a:avLst/>
              <a:gdLst>
                <a:gd name="T0" fmla="*/ 14 w 17"/>
                <a:gd name="T1" fmla="*/ 26 h 26"/>
                <a:gd name="T2" fmla="*/ 14 w 17"/>
                <a:gd name="T3" fmla="*/ 24 h 26"/>
                <a:gd name="T4" fmla="*/ 14 w 17"/>
                <a:gd name="T5" fmla="*/ 22 h 26"/>
                <a:gd name="T6" fmla="*/ 12 w 17"/>
                <a:gd name="T7" fmla="*/ 24 h 26"/>
                <a:gd name="T8" fmla="*/ 11 w 17"/>
                <a:gd name="T9" fmla="*/ 25 h 26"/>
                <a:gd name="T10" fmla="*/ 9 w 17"/>
                <a:gd name="T11" fmla="*/ 26 h 26"/>
                <a:gd name="T12" fmla="*/ 7 w 17"/>
                <a:gd name="T13" fmla="*/ 26 h 26"/>
                <a:gd name="T14" fmla="*/ 4 w 17"/>
                <a:gd name="T15" fmla="*/ 26 h 26"/>
                <a:gd name="T16" fmla="*/ 2 w 17"/>
                <a:gd name="T17" fmla="*/ 25 h 26"/>
                <a:gd name="T18" fmla="*/ 0 w 17"/>
                <a:gd name="T19" fmla="*/ 22 h 26"/>
                <a:gd name="T20" fmla="*/ 0 w 17"/>
                <a:gd name="T21" fmla="*/ 19 h 26"/>
                <a:gd name="T22" fmla="*/ 0 w 17"/>
                <a:gd name="T23" fmla="*/ 16 h 26"/>
                <a:gd name="T24" fmla="*/ 2 w 17"/>
                <a:gd name="T25" fmla="*/ 13 h 26"/>
                <a:gd name="T26" fmla="*/ 5 w 17"/>
                <a:gd name="T27" fmla="*/ 12 h 26"/>
                <a:gd name="T28" fmla="*/ 9 w 17"/>
                <a:gd name="T29" fmla="*/ 11 h 26"/>
                <a:gd name="T30" fmla="*/ 14 w 17"/>
                <a:gd name="T31" fmla="*/ 11 h 26"/>
                <a:gd name="T32" fmla="*/ 14 w 17"/>
                <a:gd name="T33" fmla="*/ 8 h 26"/>
                <a:gd name="T34" fmla="*/ 12 w 17"/>
                <a:gd name="T35" fmla="*/ 4 h 26"/>
                <a:gd name="T36" fmla="*/ 8 w 17"/>
                <a:gd name="T37" fmla="*/ 3 h 26"/>
                <a:gd name="T38" fmla="*/ 6 w 17"/>
                <a:gd name="T39" fmla="*/ 3 h 26"/>
                <a:gd name="T40" fmla="*/ 4 w 17"/>
                <a:gd name="T41" fmla="*/ 4 h 26"/>
                <a:gd name="T42" fmla="*/ 3 w 17"/>
                <a:gd name="T43" fmla="*/ 6 h 26"/>
                <a:gd name="T44" fmla="*/ 3 w 17"/>
                <a:gd name="T45" fmla="*/ 8 h 26"/>
                <a:gd name="T46" fmla="*/ 0 w 17"/>
                <a:gd name="T47" fmla="*/ 8 h 26"/>
                <a:gd name="T48" fmla="*/ 1 w 17"/>
                <a:gd name="T49" fmla="*/ 5 h 26"/>
                <a:gd name="T50" fmla="*/ 2 w 17"/>
                <a:gd name="T51" fmla="*/ 2 h 26"/>
                <a:gd name="T52" fmla="*/ 5 w 17"/>
                <a:gd name="T53" fmla="*/ 1 h 26"/>
                <a:gd name="T54" fmla="*/ 8 w 17"/>
                <a:gd name="T55" fmla="*/ 0 h 26"/>
                <a:gd name="T56" fmla="*/ 12 w 17"/>
                <a:gd name="T57" fmla="*/ 1 h 26"/>
                <a:gd name="T58" fmla="*/ 14 w 17"/>
                <a:gd name="T59" fmla="*/ 2 h 26"/>
                <a:gd name="T60" fmla="*/ 16 w 17"/>
                <a:gd name="T61" fmla="*/ 4 h 26"/>
                <a:gd name="T62" fmla="*/ 16 w 17"/>
                <a:gd name="T63" fmla="*/ 8 h 26"/>
                <a:gd name="T64" fmla="*/ 16 w 17"/>
                <a:gd name="T65" fmla="*/ 21 h 26"/>
                <a:gd name="T66" fmla="*/ 16 w 17"/>
                <a:gd name="T67" fmla="*/ 22 h 26"/>
                <a:gd name="T68" fmla="*/ 16 w 17"/>
                <a:gd name="T69" fmla="*/ 23 h 26"/>
                <a:gd name="T70" fmla="*/ 17 w 17"/>
                <a:gd name="T71" fmla="*/ 25 h 26"/>
                <a:gd name="T72" fmla="*/ 17 w 17"/>
                <a:gd name="T73" fmla="*/ 26 h 26"/>
                <a:gd name="T74" fmla="*/ 17 w 17"/>
                <a:gd name="T75" fmla="*/ 26 h 26"/>
                <a:gd name="T76" fmla="*/ 14 w 17"/>
                <a:gd name="T77" fmla="*/ 26 h 26"/>
                <a:gd name="T78" fmla="*/ 7 w 17"/>
                <a:gd name="T79" fmla="*/ 24 h 26"/>
                <a:gd name="T80" fmla="*/ 9 w 17"/>
                <a:gd name="T81" fmla="*/ 24 h 26"/>
                <a:gd name="T82" fmla="*/ 11 w 17"/>
                <a:gd name="T83" fmla="*/ 23 h 26"/>
                <a:gd name="T84" fmla="*/ 13 w 17"/>
                <a:gd name="T85" fmla="*/ 21 h 26"/>
                <a:gd name="T86" fmla="*/ 14 w 17"/>
                <a:gd name="T87" fmla="*/ 19 h 26"/>
                <a:gd name="T88" fmla="*/ 14 w 17"/>
                <a:gd name="T89" fmla="*/ 13 h 26"/>
                <a:gd name="T90" fmla="*/ 10 w 17"/>
                <a:gd name="T91" fmla="*/ 13 h 26"/>
                <a:gd name="T92" fmla="*/ 4 w 17"/>
                <a:gd name="T93" fmla="*/ 15 h 26"/>
                <a:gd name="T94" fmla="*/ 2 w 17"/>
                <a:gd name="T95" fmla="*/ 19 h 26"/>
                <a:gd name="T96" fmla="*/ 4 w 17"/>
                <a:gd name="T97" fmla="*/ 23 h 26"/>
                <a:gd name="T98" fmla="*/ 7 w 17"/>
                <a:gd name="T99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26">
                  <a:moveTo>
                    <a:pt x="14" y="26"/>
                  </a:moveTo>
                  <a:cubicBezTo>
                    <a:pt x="14" y="25"/>
                    <a:pt x="14" y="25"/>
                    <a:pt x="14" y="24"/>
                  </a:cubicBezTo>
                  <a:cubicBezTo>
                    <a:pt x="14" y="24"/>
                    <a:pt x="14" y="23"/>
                    <a:pt x="14" y="22"/>
                  </a:cubicBezTo>
                  <a:cubicBezTo>
                    <a:pt x="13" y="23"/>
                    <a:pt x="13" y="23"/>
                    <a:pt x="12" y="24"/>
                  </a:cubicBezTo>
                  <a:cubicBezTo>
                    <a:pt x="12" y="24"/>
                    <a:pt x="11" y="25"/>
                    <a:pt x="11" y="25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8" y="26"/>
                    <a:pt x="7" y="26"/>
                    <a:pt x="7" y="26"/>
                  </a:cubicBezTo>
                  <a:cubicBezTo>
                    <a:pt x="6" y="26"/>
                    <a:pt x="5" y="26"/>
                    <a:pt x="4" y="26"/>
                  </a:cubicBezTo>
                  <a:cubicBezTo>
                    <a:pt x="3" y="26"/>
                    <a:pt x="2" y="25"/>
                    <a:pt x="2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1" y="15"/>
                    <a:pt x="1" y="14"/>
                    <a:pt x="2" y="13"/>
                  </a:cubicBezTo>
                  <a:cubicBezTo>
                    <a:pt x="3" y="13"/>
                    <a:pt x="4" y="12"/>
                    <a:pt x="5" y="12"/>
                  </a:cubicBezTo>
                  <a:cubicBezTo>
                    <a:pt x="6" y="11"/>
                    <a:pt x="8" y="11"/>
                    <a:pt x="9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6"/>
                    <a:pt x="13" y="5"/>
                    <a:pt x="12" y="4"/>
                  </a:cubicBezTo>
                  <a:cubicBezTo>
                    <a:pt x="11" y="3"/>
                    <a:pt x="10" y="3"/>
                    <a:pt x="8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5" y="3"/>
                    <a:pt x="5" y="4"/>
                    <a:pt x="4" y="4"/>
                  </a:cubicBezTo>
                  <a:cubicBezTo>
                    <a:pt x="4" y="4"/>
                    <a:pt x="3" y="5"/>
                    <a:pt x="3" y="6"/>
                  </a:cubicBezTo>
                  <a:cubicBezTo>
                    <a:pt x="3" y="6"/>
                    <a:pt x="3" y="7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6"/>
                    <a:pt x="1" y="5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2" y="1"/>
                    <a:pt x="13" y="1"/>
                    <a:pt x="14" y="2"/>
                  </a:cubicBezTo>
                  <a:cubicBezTo>
                    <a:pt x="15" y="2"/>
                    <a:pt x="15" y="3"/>
                    <a:pt x="16" y="4"/>
                  </a:cubicBezTo>
                  <a:cubicBezTo>
                    <a:pt x="16" y="5"/>
                    <a:pt x="16" y="6"/>
                    <a:pt x="16" y="8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2"/>
                  </a:cubicBezTo>
                  <a:cubicBezTo>
                    <a:pt x="16" y="22"/>
                    <a:pt x="16" y="23"/>
                    <a:pt x="16" y="23"/>
                  </a:cubicBezTo>
                  <a:cubicBezTo>
                    <a:pt x="16" y="24"/>
                    <a:pt x="16" y="24"/>
                    <a:pt x="17" y="25"/>
                  </a:cubicBezTo>
                  <a:cubicBezTo>
                    <a:pt x="17" y="25"/>
                    <a:pt x="17" y="25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lnTo>
                    <a:pt x="14" y="26"/>
                  </a:lnTo>
                  <a:close/>
                  <a:moveTo>
                    <a:pt x="7" y="24"/>
                  </a:moveTo>
                  <a:cubicBezTo>
                    <a:pt x="8" y="24"/>
                    <a:pt x="8" y="24"/>
                    <a:pt x="9" y="24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2" y="22"/>
                    <a:pt x="12" y="22"/>
                    <a:pt x="13" y="21"/>
                  </a:cubicBezTo>
                  <a:cubicBezTo>
                    <a:pt x="13" y="21"/>
                    <a:pt x="13" y="20"/>
                    <a:pt x="14" y="19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7" y="13"/>
                    <a:pt x="5" y="14"/>
                    <a:pt x="4" y="15"/>
                  </a:cubicBezTo>
                  <a:cubicBezTo>
                    <a:pt x="3" y="16"/>
                    <a:pt x="2" y="17"/>
                    <a:pt x="2" y="19"/>
                  </a:cubicBezTo>
                  <a:cubicBezTo>
                    <a:pt x="2" y="21"/>
                    <a:pt x="3" y="22"/>
                    <a:pt x="4" y="23"/>
                  </a:cubicBezTo>
                  <a:cubicBezTo>
                    <a:pt x="4" y="23"/>
                    <a:pt x="5" y="24"/>
                    <a:pt x="7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63"/>
            <p:cNvSpPr>
              <a:spLocks/>
            </p:cNvSpPr>
            <p:nvPr/>
          </p:nvSpPr>
          <p:spPr bwMode="auto">
            <a:xfrm>
              <a:off x="573" y="1733"/>
              <a:ext cx="45" cy="73"/>
            </a:xfrm>
            <a:custGeom>
              <a:avLst/>
              <a:gdLst>
                <a:gd name="T0" fmla="*/ 3 w 16"/>
                <a:gd name="T1" fmla="*/ 1 h 26"/>
                <a:gd name="T2" fmla="*/ 3 w 16"/>
                <a:gd name="T3" fmla="*/ 5 h 26"/>
                <a:gd name="T4" fmla="*/ 6 w 16"/>
                <a:gd name="T5" fmla="*/ 1 h 26"/>
                <a:gd name="T6" fmla="*/ 10 w 16"/>
                <a:gd name="T7" fmla="*/ 0 h 26"/>
                <a:gd name="T8" fmla="*/ 13 w 16"/>
                <a:gd name="T9" fmla="*/ 1 h 26"/>
                <a:gd name="T10" fmla="*/ 15 w 16"/>
                <a:gd name="T11" fmla="*/ 2 h 26"/>
                <a:gd name="T12" fmla="*/ 16 w 16"/>
                <a:gd name="T13" fmla="*/ 5 h 26"/>
                <a:gd name="T14" fmla="*/ 16 w 16"/>
                <a:gd name="T15" fmla="*/ 9 h 26"/>
                <a:gd name="T16" fmla="*/ 16 w 16"/>
                <a:gd name="T17" fmla="*/ 26 h 26"/>
                <a:gd name="T18" fmla="*/ 14 w 16"/>
                <a:gd name="T19" fmla="*/ 26 h 26"/>
                <a:gd name="T20" fmla="*/ 14 w 16"/>
                <a:gd name="T21" fmla="*/ 9 h 26"/>
                <a:gd name="T22" fmla="*/ 14 w 16"/>
                <a:gd name="T23" fmla="*/ 6 h 26"/>
                <a:gd name="T24" fmla="*/ 13 w 16"/>
                <a:gd name="T25" fmla="*/ 4 h 26"/>
                <a:gd name="T26" fmla="*/ 11 w 16"/>
                <a:gd name="T27" fmla="*/ 3 h 26"/>
                <a:gd name="T28" fmla="*/ 9 w 16"/>
                <a:gd name="T29" fmla="*/ 3 h 26"/>
                <a:gd name="T30" fmla="*/ 7 w 16"/>
                <a:gd name="T31" fmla="*/ 3 h 26"/>
                <a:gd name="T32" fmla="*/ 5 w 16"/>
                <a:gd name="T33" fmla="*/ 4 h 26"/>
                <a:gd name="T34" fmla="*/ 4 w 16"/>
                <a:gd name="T35" fmla="*/ 6 h 26"/>
                <a:gd name="T36" fmla="*/ 3 w 16"/>
                <a:gd name="T37" fmla="*/ 8 h 26"/>
                <a:gd name="T38" fmla="*/ 3 w 16"/>
                <a:gd name="T39" fmla="*/ 26 h 26"/>
                <a:gd name="T40" fmla="*/ 0 w 16"/>
                <a:gd name="T41" fmla="*/ 26 h 26"/>
                <a:gd name="T42" fmla="*/ 0 w 16"/>
                <a:gd name="T43" fmla="*/ 1 h 26"/>
                <a:gd name="T44" fmla="*/ 3 w 16"/>
                <a:gd name="T4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26">
                  <a:moveTo>
                    <a:pt x="3" y="1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7" y="0"/>
                    <a:pt x="8" y="0"/>
                    <a:pt x="10" y="0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3" y="1"/>
                    <a:pt x="14" y="1"/>
                    <a:pt x="15" y="2"/>
                  </a:cubicBezTo>
                  <a:cubicBezTo>
                    <a:pt x="15" y="3"/>
                    <a:pt x="16" y="4"/>
                    <a:pt x="16" y="5"/>
                  </a:cubicBezTo>
                  <a:cubicBezTo>
                    <a:pt x="16" y="6"/>
                    <a:pt x="16" y="8"/>
                    <a:pt x="16" y="9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7"/>
                    <a:pt x="14" y="6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6" y="3"/>
                    <a:pt x="6" y="4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64"/>
            <p:cNvSpPr>
              <a:spLocks/>
            </p:cNvSpPr>
            <p:nvPr/>
          </p:nvSpPr>
          <p:spPr bwMode="auto">
            <a:xfrm>
              <a:off x="632" y="1716"/>
              <a:ext cx="31" cy="90"/>
            </a:xfrm>
            <a:custGeom>
              <a:avLst/>
              <a:gdLst>
                <a:gd name="T0" fmla="*/ 6 w 11"/>
                <a:gd name="T1" fmla="*/ 0 h 32"/>
                <a:gd name="T2" fmla="*/ 6 w 11"/>
                <a:gd name="T3" fmla="*/ 7 h 32"/>
                <a:gd name="T4" fmla="*/ 11 w 11"/>
                <a:gd name="T5" fmla="*/ 7 h 32"/>
                <a:gd name="T6" fmla="*/ 11 w 11"/>
                <a:gd name="T7" fmla="*/ 9 h 32"/>
                <a:gd name="T8" fmla="*/ 6 w 11"/>
                <a:gd name="T9" fmla="*/ 9 h 32"/>
                <a:gd name="T10" fmla="*/ 6 w 11"/>
                <a:gd name="T11" fmla="*/ 26 h 32"/>
                <a:gd name="T12" fmla="*/ 7 w 11"/>
                <a:gd name="T13" fmla="*/ 28 h 32"/>
                <a:gd name="T14" fmla="*/ 7 w 11"/>
                <a:gd name="T15" fmla="*/ 29 h 32"/>
                <a:gd name="T16" fmla="*/ 8 w 11"/>
                <a:gd name="T17" fmla="*/ 30 h 32"/>
                <a:gd name="T18" fmla="*/ 9 w 11"/>
                <a:gd name="T19" fmla="*/ 30 h 32"/>
                <a:gd name="T20" fmla="*/ 10 w 11"/>
                <a:gd name="T21" fmla="*/ 30 h 32"/>
                <a:gd name="T22" fmla="*/ 11 w 11"/>
                <a:gd name="T23" fmla="*/ 30 h 32"/>
                <a:gd name="T24" fmla="*/ 11 w 11"/>
                <a:gd name="T25" fmla="*/ 32 h 32"/>
                <a:gd name="T26" fmla="*/ 10 w 11"/>
                <a:gd name="T27" fmla="*/ 32 h 32"/>
                <a:gd name="T28" fmla="*/ 8 w 11"/>
                <a:gd name="T29" fmla="*/ 32 h 32"/>
                <a:gd name="T30" fmla="*/ 7 w 11"/>
                <a:gd name="T31" fmla="*/ 32 h 32"/>
                <a:gd name="T32" fmla="*/ 5 w 11"/>
                <a:gd name="T33" fmla="*/ 31 h 32"/>
                <a:gd name="T34" fmla="*/ 4 w 11"/>
                <a:gd name="T35" fmla="*/ 29 h 32"/>
                <a:gd name="T36" fmla="*/ 4 w 11"/>
                <a:gd name="T37" fmla="*/ 26 h 32"/>
                <a:gd name="T38" fmla="*/ 4 w 11"/>
                <a:gd name="T39" fmla="*/ 9 h 32"/>
                <a:gd name="T40" fmla="*/ 0 w 11"/>
                <a:gd name="T41" fmla="*/ 9 h 32"/>
                <a:gd name="T42" fmla="*/ 0 w 11"/>
                <a:gd name="T43" fmla="*/ 7 h 32"/>
                <a:gd name="T44" fmla="*/ 4 w 11"/>
                <a:gd name="T45" fmla="*/ 7 h 32"/>
                <a:gd name="T46" fmla="*/ 4 w 11"/>
                <a:gd name="T47" fmla="*/ 0 h 32"/>
                <a:gd name="T48" fmla="*/ 6 w 11"/>
                <a:gd name="T4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32">
                  <a:moveTo>
                    <a:pt x="6" y="0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6" y="27"/>
                    <a:pt x="7" y="28"/>
                  </a:cubicBezTo>
                  <a:cubicBezTo>
                    <a:pt x="7" y="28"/>
                    <a:pt x="7" y="29"/>
                    <a:pt x="7" y="29"/>
                  </a:cubicBezTo>
                  <a:cubicBezTo>
                    <a:pt x="7" y="29"/>
                    <a:pt x="8" y="30"/>
                    <a:pt x="8" y="30"/>
                  </a:cubicBezTo>
                  <a:cubicBezTo>
                    <a:pt x="8" y="30"/>
                    <a:pt x="9" y="30"/>
                    <a:pt x="9" y="30"/>
                  </a:cubicBezTo>
                  <a:cubicBezTo>
                    <a:pt x="9" y="30"/>
                    <a:pt x="10" y="30"/>
                    <a:pt x="10" y="30"/>
                  </a:cubicBezTo>
                  <a:cubicBezTo>
                    <a:pt x="10" y="30"/>
                    <a:pt x="11" y="30"/>
                    <a:pt x="11" y="30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0" y="32"/>
                    <a:pt x="10" y="32"/>
                  </a:cubicBezTo>
                  <a:cubicBezTo>
                    <a:pt x="9" y="32"/>
                    <a:pt x="9" y="32"/>
                    <a:pt x="8" y="32"/>
                  </a:cubicBezTo>
                  <a:cubicBezTo>
                    <a:pt x="8" y="32"/>
                    <a:pt x="7" y="32"/>
                    <a:pt x="7" y="32"/>
                  </a:cubicBezTo>
                  <a:cubicBezTo>
                    <a:pt x="6" y="32"/>
                    <a:pt x="5" y="31"/>
                    <a:pt x="5" y="31"/>
                  </a:cubicBezTo>
                  <a:cubicBezTo>
                    <a:pt x="5" y="30"/>
                    <a:pt x="4" y="30"/>
                    <a:pt x="4" y="29"/>
                  </a:cubicBezTo>
                  <a:cubicBezTo>
                    <a:pt x="4" y="28"/>
                    <a:pt x="4" y="27"/>
                    <a:pt x="4" y="2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65"/>
            <p:cNvSpPr>
              <a:spLocks/>
            </p:cNvSpPr>
            <p:nvPr/>
          </p:nvSpPr>
          <p:spPr bwMode="auto">
            <a:xfrm>
              <a:off x="705" y="1733"/>
              <a:ext cx="45" cy="73"/>
            </a:xfrm>
            <a:custGeom>
              <a:avLst/>
              <a:gdLst>
                <a:gd name="T0" fmla="*/ 14 w 16"/>
                <a:gd name="T1" fmla="*/ 20 h 26"/>
                <a:gd name="T2" fmla="*/ 13 w 16"/>
                <a:gd name="T3" fmla="*/ 18 h 26"/>
                <a:gd name="T4" fmla="*/ 12 w 16"/>
                <a:gd name="T5" fmla="*/ 17 h 26"/>
                <a:gd name="T6" fmla="*/ 11 w 16"/>
                <a:gd name="T7" fmla="*/ 16 h 26"/>
                <a:gd name="T8" fmla="*/ 8 w 16"/>
                <a:gd name="T9" fmla="*/ 14 h 26"/>
                <a:gd name="T10" fmla="*/ 5 w 16"/>
                <a:gd name="T11" fmla="*/ 13 h 26"/>
                <a:gd name="T12" fmla="*/ 3 w 16"/>
                <a:gd name="T13" fmla="*/ 11 h 26"/>
                <a:gd name="T14" fmla="*/ 1 w 16"/>
                <a:gd name="T15" fmla="*/ 9 h 26"/>
                <a:gd name="T16" fmla="*/ 1 w 16"/>
                <a:gd name="T17" fmla="*/ 7 h 26"/>
                <a:gd name="T18" fmla="*/ 1 w 16"/>
                <a:gd name="T19" fmla="*/ 4 h 26"/>
                <a:gd name="T20" fmla="*/ 3 w 16"/>
                <a:gd name="T21" fmla="*/ 2 h 26"/>
                <a:gd name="T22" fmla="*/ 5 w 16"/>
                <a:gd name="T23" fmla="*/ 1 h 26"/>
                <a:gd name="T24" fmla="*/ 8 w 16"/>
                <a:gd name="T25" fmla="*/ 0 h 26"/>
                <a:gd name="T26" fmla="*/ 12 w 16"/>
                <a:gd name="T27" fmla="*/ 1 h 26"/>
                <a:gd name="T28" fmla="*/ 14 w 16"/>
                <a:gd name="T29" fmla="*/ 2 h 26"/>
                <a:gd name="T30" fmla="*/ 16 w 16"/>
                <a:gd name="T31" fmla="*/ 5 h 26"/>
                <a:gd name="T32" fmla="*/ 16 w 16"/>
                <a:gd name="T33" fmla="*/ 8 h 26"/>
                <a:gd name="T34" fmla="*/ 14 w 16"/>
                <a:gd name="T35" fmla="*/ 8 h 26"/>
                <a:gd name="T36" fmla="*/ 13 w 16"/>
                <a:gd name="T37" fmla="*/ 6 h 26"/>
                <a:gd name="T38" fmla="*/ 12 w 16"/>
                <a:gd name="T39" fmla="*/ 4 h 26"/>
                <a:gd name="T40" fmla="*/ 11 w 16"/>
                <a:gd name="T41" fmla="*/ 3 h 26"/>
                <a:gd name="T42" fmla="*/ 8 w 16"/>
                <a:gd name="T43" fmla="*/ 3 h 26"/>
                <a:gd name="T44" fmla="*/ 6 w 16"/>
                <a:gd name="T45" fmla="*/ 3 h 26"/>
                <a:gd name="T46" fmla="*/ 4 w 16"/>
                <a:gd name="T47" fmla="*/ 4 h 26"/>
                <a:gd name="T48" fmla="*/ 4 w 16"/>
                <a:gd name="T49" fmla="*/ 5 h 26"/>
                <a:gd name="T50" fmla="*/ 3 w 16"/>
                <a:gd name="T51" fmla="*/ 7 h 26"/>
                <a:gd name="T52" fmla="*/ 4 w 16"/>
                <a:gd name="T53" fmla="*/ 8 h 26"/>
                <a:gd name="T54" fmla="*/ 4 w 16"/>
                <a:gd name="T55" fmla="*/ 9 h 26"/>
                <a:gd name="T56" fmla="*/ 6 w 16"/>
                <a:gd name="T57" fmla="*/ 10 h 26"/>
                <a:gd name="T58" fmla="*/ 9 w 16"/>
                <a:gd name="T59" fmla="*/ 12 h 26"/>
                <a:gd name="T60" fmla="*/ 12 w 16"/>
                <a:gd name="T61" fmla="*/ 13 h 26"/>
                <a:gd name="T62" fmla="*/ 14 w 16"/>
                <a:gd name="T63" fmla="*/ 15 h 26"/>
                <a:gd name="T64" fmla="*/ 16 w 16"/>
                <a:gd name="T65" fmla="*/ 17 h 26"/>
                <a:gd name="T66" fmla="*/ 16 w 16"/>
                <a:gd name="T67" fmla="*/ 20 h 26"/>
                <a:gd name="T68" fmla="*/ 16 w 16"/>
                <a:gd name="T69" fmla="*/ 22 h 26"/>
                <a:gd name="T70" fmla="*/ 14 w 16"/>
                <a:gd name="T71" fmla="*/ 25 h 26"/>
                <a:gd name="T72" fmla="*/ 12 w 16"/>
                <a:gd name="T73" fmla="*/ 26 h 26"/>
                <a:gd name="T74" fmla="*/ 8 w 16"/>
                <a:gd name="T75" fmla="*/ 26 h 26"/>
                <a:gd name="T76" fmla="*/ 5 w 16"/>
                <a:gd name="T77" fmla="*/ 26 h 26"/>
                <a:gd name="T78" fmla="*/ 2 w 16"/>
                <a:gd name="T79" fmla="*/ 24 h 26"/>
                <a:gd name="T80" fmla="*/ 1 w 16"/>
                <a:gd name="T81" fmla="*/ 22 h 26"/>
                <a:gd name="T82" fmla="*/ 0 w 16"/>
                <a:gd name="T83" fmla="*/ 19 h 26"/>
                <a:gd name="T84" fmla="*/ 3 w 16"/>
                <a:gd name="T85" fmla="*/ 19 h 26"/>
                <a:gd name="T86" fmla="*/ 3 w 16"/>
                <a:gd name="T87" fmla="*/ 21 h 26"/>
                <a:gd name="T88" fmla="*/ 5 w 16"/>
                <a:gd name="T89" fmla="*/ 23 h 26"/>
                <a:gd name="T90" fmla="*/ 6 w 16"/>
                <a:gd name="T91" fmla="*/ 24 h 26"/>
                <a:gd name="T92" fmla="*/ 8 w 16"/>
                <a:gd name="T93" fmla="*/ 24 h 26"/>
                <a:gd name="T94" fmla="*/ 11 w 16"/>
                <a:gd name="T95" fmla="*/ 24 h 26"/>
                <a:gd name="T96" fmla="*/ 12 w 16"/>
                <a:gd name="T97" fmla="*/ 23 h 26"/>
                <a:gd name="T98" fmla="*/ 13 w 16"/>
                <a:gd name="T99" fmla="*/ 21 h 26"/>
                <a:gd name="T100" fmla="*/ 14 w 16"/>
                <a:gd name="T101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" h="26">
                  <a:moveTo>
                    <a:pt x="14" y="20"/>
                  </a:moveTo>
                  <a:cubicBezTo>
                    <a:pt x="14" y="19"/>
                    <a:pt x="14" y="19"/>
                    <a:pt x="13" y="18"/>
                  </a:cubicBezTo>
                  <a:cubicBezTo>
                    <a:pt x="13" y="18"/>
                    <a:pt x="13" y="17"/>
                    <a:pt x="12" y="17"/>
                  </a:cubicBezTo>
                  <a:cubicBezTo>
                    <a:pt x="12" y="16"/>
                    <a:pt x="11" y="16"/>
                    <a:pt x="11" y="16"/>
                  </a:cubicBezTo>
                  <a:cubicBezTo>
                    <a:pt x="10" y="15"/>
                    <a:pt x="9" y="15"/>
                    <a:pt x="8" y="14"/>
                  </a:cubicBezTo>
                  <a:cubicBezTo>
                    <a:pt x="7" y="14"/>
                    <a:pt x="6" y="13"/>
                    <a:pt x="5" y="13"/>
                  </a:cubicBezTo>
                  <a:cubicBezTo>
                    <a:pt x="4" y="12"/>
                    <a:pt x="3" y="12"/>
                    <a:pt x="3" y="11"/>
                  </a:cubicBezTo>
                  <a:cubicBezTo>
                    <a:pt x="2" y="11"/>
                    <a:pt x="2" y="10"/>
                    <a:pt x="1" y="9"/>
                  </a:cubicBezTo>
                  <a:cubicBezTo>
                    <a:pt x="1" y="9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3" y="1"/>
                    <a:pt x="13" y="2"/>
                    <a:pt x="14" y="2"/>
                  </a:cubicBezTo>
                  <a:cubicBezTo>
                    <a:pt x="15" y="3"/>
                    <a:pt x="15" y="4"/>
                    <a:pt x="16" y="5"/>
                  </a:cubicBezTo>
                  <a:cubicBezTo>
                    <a:pt x="16" y="5"/>
                    <a:pt x="16" y="6"/>
                    <a:pt x="16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6"/>
                    <a:pt x="13" y="6"/>
                  </a:cubicBezTo>
                  <a:cubicBezTo>
                    <a:pt x="13" y="5"/>
                    <a:pt x="13" y="5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3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7" y="11"/>
                    <a:pt x="8" y="11"/>
                    <a:pt x="9" y="12"/>
                  </a:cubicBezTo>
                  <a:cubicBezTo>
                    <a:pt x="10" y="12"/>
                    <a:pt x="11" y="13"/>
                    <a:pt x="12" y="13"/>
                  </a:cubicBezTo>
                  <a:cubicBezTo>
                    <a:pt x="13" y="14"/>
                    <a:pt x="14" y="14"/>
                    <a:pt x="14" y="15"/>
                  </a:cubicBezTo>
                  <a:cubicBezTo>
                    <a:pt x="15" y="16"/>
                    <a:pt x="15" y="16"/>
                    <a:pt x="16" y="17"/>
                  </a:cubicBezTo>
                  <a:cubicBezTo>
                    <a:pt x="16" y="18"/>
                    <a:pt x="16" y="19"/>
                    <a:pt x="16" y="20"/>
                  </a:cubicBezTo>
                  <a:cubicBezTo>
                    <a:pt x="16" y="21"/>
                    <a:pt x="16" y="22"/>
                    <a:pt x="16" y="22"/>
                  </a:cubicBezTo>
                  <a:cubicBezTo>
                    <a:pt x="15" y="23"/>
                    <a:pt x="15" y="24"/>
                    <a:pt x="14" y="25"/>
                  </a:cubicBezTo>
                  <a:cubicBezTo>
                    <a:pt x="14" y="25"/>
                    <a:pt x="13" y="26"/>
                    <a:pt x="12" y="26"/>
                  </a:cubicBezTo>
                  <a:cubicBezTo>
                    <a:pt x="11" y="26"/>
                    <a:pt x="10" y="26"/>
                    <a:pt x="8" y="26"/>
                  </a:cubicBezTo>
                  <a:cubicBezTo>
                    <a:pt x="7" y="26"/>
                    <a:pt x="6" y="26"/>
                    <a:pt x="5" y="26"/>
                  </a:cubicBezTo>
                  <a:cubicBezTo>
                    <a:pt x="4" y="25"/>
                    <a:pt x="3" y="25"/>
                    <a:pt x="2" y="24"/>
                  </a:cubicBezTo>
                  <a:cubicBezTo>
                    <a:pt x="1" y="24"/>
                    <a:pt x="1" y="23"/>
                    <a:pt x="1" y="22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4" y="22"/>
                    <a:pt x="4" y="23"/>
                    <a:pt x="5" y="23"/>
                  </a:cubicBezTo>
                  <a:cubicBezTo>
                    <a:pt x="5" y="23"/>
                    <a:pt x="6" y="24"/>
                    <a:pt x="6" y="24"/>
                  </a:cubicBezTo>
                  <a:cubicBezTo>
                    <a:pt x="7" y="24"/>
                    <a:pt x="8" y="24"/>
                    <a:pt x="8" y="24"/>
                  </a:cubicBezTo>
                  <a:cubicBezTo>
                    <a:pt x="9" y="24"/>
                    <a:pt x="10" y="24"/>
                    <a:pt x="11" y="24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4" y="21"/>
                    <a:pt x="14" y="20"/>
                    <a:pt x="14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66"/>
            <p:cNvSpPr>
              <a:spLocks/>
            </p:cNvSpPr>
            <p:nvPr/>
          </p:nvSpPr>
          <p:spPr bwMode="auto">
            <a:xfrm>
              <a:off x="767" y="1733"/>
              <a:ext cx="84" cy="73"/>
            </a:xfrm>
            <a:custGeom>
              <a:avLst/>
              <a:gdLst>
                <a:gd name="T0" fmla="*/ 3 w 30"/>
                <a:gd name="T1" fmla="*/ 1 h 26"/>
                <a:gd name="T2" fmla="*/ 3 w 30"/>
                <a:gd name="T3" fmla="*/ 4 h 26"/>
                <a:gd name="T4" fmla="*/ 6 w 30"/>
                <a:gd name="T5" fmla="*/ 1 h 26"/>
                <a:gd name="T6" fmla="*/ 10 w 30"/>
                <a:gd name="T7" fmla="*/ 0 h 26"/>
                <a:gd name="T8" fmla="*/ 14 w 30"/>
                <a:gd name="T9" fmla="*/ 1 h 26"/>
                <a:gd name="T10" fmla="*/ 16 w 30"/>
                <a:gd name="T11" fmla="*/ 5 h 26"/>
                <a:gd name="T12" fmla="*/ 17 w 30"/>
                <a:gd name="T13" fmla="*/ 3 h 26"/>
                <a:gd name="T14" fmla="*/ 19 w 30"/>
                <a:gd name="T15" fmla="*/ 1 h 26"/>
                <a:gd name="T16" fmla="*/ 21 w 30"/>
                <a:gd name="T17" fmla="*/ 0 h 26"/>
                <a:gd name="T18" fmla="*/ 23 w 30"/>
                <a:gd name="T19" fmla="*/ 0 h 26"/>
                <a:gd name="T20" fmla="*/ 26 w 30"/>
                <a:gd name="T21" fmla="*/ 1 h 26"/>
                <a:gd name="T22" fmla="*/ 28 w 30"/>
                <a:gd name="T23" fmla="*/ 2 h 26"/>
                <a:gd name="T24" fmla="*/ 30 w 30"/>
                <a:gd name="T25" fmla="*/ 5 h 26"/>
                <a:gd name="T26" fmla="*/ 30 w 30"/>
                <a:gd name="T27" fmla="*/ 9 h 26"/>
                <a:gd name="T28" fmla="*/ 30 w 30"/>
                <a:gd name="T29" fmla="*/ 26 h 26"/>
                <a:gd name="T30" fmla="*/ 28 w 30"/>
                <a:gd name="T31" fmla="*/ 26 h 26"/>
                <a:gd name="T32" fmla="*/ 28 w 30"/>
                <a:gd name="T33" fmla="*/ 9 h 26"/>
                <a:gd name="T34" fmla="*/ 27 w 30"/>
                <a:gd name="T35" fmla="*/ 6 h 26"/>
                <a:gd name="T36" fmla="*/ 26 w 30"/>
                <a:gd name="T37" fmla="*/ 4 h 26"/>
                <a:gd name="T38" fmla="*/ 25 w 30"/>
                <a:gd name="T39" fmla="*/ 3 h 26"/>
                <a:gd name="T40" fmla="*/ 23 w 30"/>
                <a:gd name="T41" fmla="*/ 3 h 26"/>
                <a:gd name="T42" fmla="*/ 20 w 30"/>
                <a:gd name="T43" fmla="*/ 3 h 26"/>
                <a:gd name="T44" fmla="*/ 18 w 30"/>
                <a:gd name="T45" fmla="*/ 5 h 26"/>
                <a:gd name="T46" fmla="*/ 17 w 30"/>
                <a:gd name="T47" fmla="*/ 7 h 26"/>
                <a:gd name="T48" fmla="*/ 17 w 30"/>
                <a:gd name="T49" fmla="*/ 9 h 26"/>
                <a:gd name="T50" fmla="*/ 17 w 30"/>
                <a:gd name="T51" fmla="*/ 26 h 26"/>
                <a:gd name="T52" fmla="*/ 14 w 30"/>
                <a:gd name="T53" fmla="*/ 26 h 26"/>
                <a:gd name="T54" fmla="*/ 14 w 30"/>
                <a:gd name="T55" fmla="*/ 9 h 26"/>
                <a:gd name="T56" fmla="*/ 14 w 30"/>
                <a:gd name="T57" fmla="*/ 6 h 26"/>
                <a:gd name="T58" fmla="*/ 13 w 30"/>
                <a:gd name="T59" fmla="*/ 4 h 26"/>
                <a:gd name="T60" fmla="*/ 11 w 30"/>
                <a:gd name="T61" fmla="*/ 3 h 26"/>
                <a:gd name="T62" fmla="*/ 9 w 30"/>
                <a:gd name="T63" fmla="*/ 3 h 26"/>
                <a:gd name="T64" fmla="*/ 7 w 30"/>
                <a:gd name="T65" fmla="*/ 3 h 26"/>
                <a:gd name="T66" fmla="*/ 5 w 30"/>
                <a:gd name="T67" fmla="*/ 4 h 26"/>
                <a:gd name="T68" fmla="*/ 4 w 30"/>
                <a:gd name="T69" fmla="*/ 6 h 26"/>
                <a:gd name="T70" fmla="*/ 3 w 30"/>
                <a:gd name="T71" fmla="*/ 8 h 26"/>
                <a:gd name="T72" fmla="*/ 3 w 30"/>
                <a:gd name="T73" fmla="*/ 26 h 26"/>
                <a:gd name="T74" fmla="*/ 0 w 30"/>
                <a:gd name="T75" fmla="*/ 26 h 26"/>
                <a:gd name="T76" fmla="*/ 0 w 30"/>
                <a:gd name="T77" fmla="*/ 1 h 26"/>
                <a:gd name="T78" fmla="*/ 3 w 30"/>
                <a:gd name="T7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0" h="26">
                  <a:moveTo>
                    <a:pt x="3" y="1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7" y="0"/>
                    <a:pt x="8" y="0"/>
                    <a:pt x="10" y="0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5" y="2"/>
                    <a:pt x="16" y="3"/>
                    <a:pt x="16" y="5"/>
                  </a:cubicBezTo>
                  <a:cubicBezTo>
                    <a:pt x="16" y="4"/>
                    <a:pt x="17" y="3"/>
                    <a:pt x="17" y="3"/>
                  </a:cubicBezTo>
                  <a:cubicBezTo>
                    <a:pt x="18" y="2"/>
                    <a:pt x="18" y="2"/>
                    <a:pt x="19" y="1"/>
                  </a:cubicBezTo>
                  <a:cubicBezTo>
                    <a:pt x="20" y="1"/>
                    <a:pt x="20" y="1"/>
                    <a:pt x="21" y="0"/>
                  </a:cubicBezTo>
                  <a:cubicBezTo>
                    <a:pt x="22" y="0"/>
                    <a:pt x="22" y="0"/>
                    <a:pt x="23" y="0"/>
                  </a:cubicBezTo>
                  <a:cubicBezTo>
                    <a:pt x="24" y="0"/>
                    <a:pt x="25" y="0"/>
                    <a:pt x="26" y="1"/>
                  </a:cubicBezTo>
                  <a:cubicBezTo>
                    <a:pt x="27" y="1"/>
                    <a:pt x="28" y="2"/>
                    <a:pt x="28" y="2"/>
                  </a:cubicBezTo>
                  <a:cubicBezTo>
                    <a:pt x="29" y="3"/>
                    <a:pt x="30" y="4"/>
                    <a:pt x="30" y="5"/>
                  </a:cubicBezTo>
                  <a:cubicBezTo>
                    <a:pt x="30" y="6"/>
                    <a:pt x="30" y="8"/>
                    <a:pt x="30" y="9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7"/>
                    <a:pt x="27" y="6"/>
                  </a:cubicBezTo>
                  <a:cubicBezTo>
                    <a:pt x="27" y="5"/>
                    <a:pt x="27" y="4"/>
                    <a:pt x="26" y="4"/>
                  </a:cubicBezTo>
                  <a:cubicBezTo>
                    <a:pt x="26" y="3"/>
                    <a:pt x="25" y="3"/>
                    <a:pt x="25" y="3"/>
                  </a:cubicBezTo>
                  <a:cubicBezTo>
                    <a:pt x="24" y="3"/>
                    <a:pt x="23" y="3"/>
                    <a:pt x="23" y="3"/>
                  </a:cubicBezTo>
                  <a:cubicBezTo>
                    <a:pt x="22" y="3"/>
                    <a:pt x="21" y="3"/>
                    <a:pt x="20" y="3"/>
                  </a:cubicBezTo>
                  <a:cubicBezTo>
                    <a:pt x="19" y="4"/>
                    <a:pt x="19" y="4"/>
                    <a:pt x="18" y="5"/>
                  </a:cubicBezTo>
                  <a:cubicBezTo>
                    <a:pt x="18" y="5"/>
                    <a:pt x="17" y="6"/>
                    <a:pt x="17" y="7"/>
                  </a:cubicBezTo>
                  <a:cubicBezTo>
                    <a:pt x="17" y="8"/>
                    <a:pt x="17" y="8"/>
                    <a:pt x="17" y="9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7"/>
                    <a:pt x="14" y="6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2" y="3"/>
                    <a:pt x="12" y="3"/>
                    <a:pt x="11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6" y="3"/>
                    <a:pt x="5" y="4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67"/>
            <p:cNvSpPr>
              <a:spLocks/>
            </p:cNvSpPr>
            <p:nvPr/>
          </p:nvSpPr>
          <p:spPr bwMode="auto">
            <a:xfrm>
              <a:off x="871" y="1736"/>
              <a:ext cx="45" cy="70"/>
            </a:xfrm>
            <a:custGeom>
              <a:avLst/>
              <a:gdLst>
                <a:gd name="T0" fmla="*/ 14 w 16"/>
                <a:gd name="T1" fmla="*/ 22 h 25"/>
                <a:gd name="T2" fmla="*/ 11 w 16"/>
                <a:gd name="T3" fmla="*/ 24 h 25"/>
                <a:gd name="T4" fmla="*/ 7 w 16"/>
                <a:gd name="T5" fmla="*/ 25 h 25"/>
                <a:gd name="T6" fmla="*/ 4 w 16"/>
                <a:gd name="T7" fmla="*/ 25 h 25"/>
                <a:gd name="T8" fmla="*/ 2 w 16"/>
                <a:gd name="T9" fmla="*/ 23 h 25"/>
                <a:gd name="T10" fmla="*/ 1 w 16"/>
                <a:gd name="T11" fmla="*/ 20 h 25"/>
                <a:gd name="T12" fmla="*/ 0 w 16"/>
                <a:gd name="T13" fmla="*/ 16 h 25"/>
                <a:gd name="T14" fmla="*/ 0 w 16"/>
                <a:gd name="T15" fmla="*/ 0 h 25"/>
                <a:gd name="T16" fmla="*/ 3 w 16"/>
                <a:gd name="T17" fmla="*/ 0 h 25"/>
                <a:gd name="T18" fmla="*/ 3 w 16"/>
                <a:gd name="T19" fmla="*/ 16 h 25"/>
                <a:gd name="T20" fmla="*/ 3 w 16"/>
                <a:gd name="T21" fmla="*/ 19 h 25"/>
                <a:gd name="T22" fmla="*/ 4 w 16"/>
                <a:gd name="T23" fmla="*/ 21 h 25"/>
                <a:gd name="T24" fmla="*/ 6 w 16"/>
                <a:gd name="T25" fmla="*/ 23 h 25"/>
                <a:gd name="T26" fmla="*/ 7 w 16"/>
                <a:gd name="T27" fmla="*/ 23 h 25"/>
                <a:gd name="T28" fmla="*/ 10 w 16"/>
                <a:gd name="T29" fmla="*/ 23 h 25"/>
                <a:gd name="T30" fmla="*/ 12 w 16"/>
                <a:gd name="T31" fmla="*/ 22 h 25"/>
                <a:gd name="T32" fmla="*/ 13 w 16"/>
                <a:gd name="T33" fmla="*/ 20 h 25"/>
                <a:gd name="T34" fmla="*/ 14 w 16"/>
                <a:gd name="T35" fmla="*/ 18 h 25"/>
                <a:gd name="T36" fmla="*/ 14 w 16"/>
                <a:gd name="T37" fmla="*/ 0 h 25"/>
                <a:gd name="T38" fmla="*/ 16 w 16"/>
                <a:gd name="T39" fmla="*/ 0 h 25"/>
                <a:gd name="T40" fmla="*/ 16 w 16"/>
                <a:gd name="T41" fmla="*/ 25 h 25"/>
                <a:gd name="T42" fmla="*/ 14 w 16"/>
                <a:gd name="T43" fmla="*/ 25 h 25"/>
                <a:gd name="T44" fmla="*/ 14 w 16"/>
                <a:gd name="T4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25">
                  <a:moveTo>
                    <a:pt x="14" y="22"/>
                  </a:moveTo>
                  <a:cubicBezTo>
                    <a:pt x="13" y="23"/>
                    <a:pt x="12" y="24"/>
                    <a:pt x="11" y="24"/>
                  </a:cubicBezTo>
                  <a:cubicBezTo>
                    <a:pt x="10" y="25"/>
                    <a:pt x="9" y="25"/>
                    <a:pt x="7" y="25"/>
                  </a:cubicBezTo>
                  <a:cubicBezTo>
                    <a:pt x="6" y="25"/>
                    <a:pt x="5" y="25"/>
                    <a:pt x="4" y="25"/>
                  </a:cubicBezTo>
                  <a:cubicBezTo>
                    <a:pt x="3" y="25"/>
                    <a:pt x="3" y="24"/>
                    <a:pt x="2" y="23"/>
                  </a:cubicBezTo>
                  <a:cubicBezTo>
                    <a:pt x="1" y="22"/>
                    <a:pt x="1" y="21"/>
                    <a:pt x="1" y="20"/>
                  </a:cubicBezTo>
                  <a:cubicBezTo>
                    <a:pt x="0" y="19"/>
                    <a:pt x="0" y="18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8"/>
                    <a:pt x="3" y="19"/>
                  </a:cubicBezTo>
                  <a:cubicBezTo>
                    <a:pt x="3" y="20"/>
                    <a:pt x="4" y="21"/>
                    <a:pt x="4" y="21"/>
                  </a:cubicBezTo>
                  <a:cubicBezTo>
                    <a:pt x="4" y="22"/>
                    <a:pt x="5" y="22"/>
                    <a:pt x="6" y="23"/>
                  </a:cubicBezTo>
                  <a:cubicBezTo>
                    <a:pt x="6" y="23"/>
                    <a:pt x="7" y="23"/>
                    <a:pt x="7" y="23"/>
                  </a:cubicBezTo>
                  <a:cubicBezTo>
                    <a:pt x="8" y="23"/>
                    <a:pt x="9" y="23"/>
                    <a:pt x="10" y="23"/>
                  </a:cubicBezTo>
                  <a:cubicBezTo>
                    <a:pt x="10" y="22"/>
                    <a:pt x="11" y="22"/>
                    <a:pt x="12" y="22"/>
                  </a:cubicBezTo>
                  <a:cubicBezTo>
                    <a:pt x="12" y="21"/>
                    <a:pt x="12" y="21"/>
                    <a:pt x="13" y="20"/>
                  </a:cubicBezTo>
                  <a:cubicBezTo>
                    <a:pt x="13" y="19"/>
                    <a:pt x="13" y="19"/>
                    <a:pt x="14" y="1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4" y="25"/>
                    <a:pt x="14" y="25"/>
                    <a:pt x="14" y="25"/>
                  </a:cubicBezTo>
                  <a:lnTo>
                    <a:pt x="1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68"/>
            <p:cNvSpPr>
              <a:spLocks noEditPoints="1"/>
            </p:cNvSpPr>
            <p:nvPr/>
          </p:nvSpPr>
          <p:spPr bwMode="auto">
            <a:xfrm>
              <a:off x="932" y="1733"/>
              <a:ext cx="51" cy="101"/>
            </a:xfrm>
            <a:custGeom>
              <a:avLst/>
              <a:gdLst>
                <a:gd name="T0" fmla="*/ 0 w 18"/>
                <a:gd name="T1" fmla="*/ 12 h 36"/>
                <a:gd name="T2" fmla="*/ 1 w 18"/>
                <a:gd name="T3" fmla="*/ 7 h 36"/>
                <a:gd name="T4" fmla="*/ 2 w 18"/>
                <a:gd name="T5" fmla="*/ 3 h 36"/>
                <a:gd name="T6" fmla="*/ 5 w 18"/>
                <a:gd name="T7" fmla="*/ 1 h 36"/>
                <a:gd name="T8" fmla="*/ 9 w 18"/>
                <a:gd name="T9" fmla="*/ 0 h 36"/>
                <a:gd name="T10" fmla="*/ 12 w 18"/>
                <a:gd name="T11" fmla="*/ 1 h 36"/>
                <a:gd name="T12" fmla="*/ 15 w 18"/>
                <a:gd name="T13" fmla="*/ 4 h 36"/>
                <a:gd name="T14" fmla="*/ 15 w 18"/>
                <a:gd name="T15" fmla="*/ 1 h 36"/>
                <a:gd name="T16" fmla="*/ 18 w 18"/>
                <a:gd name="T17" fmla="*/ 1 h 36"/>
                <a:gd name="T18" fmla="*/ 18 w 18"/>
                <a:gd name="T19" fmla="*/ 27 h 36"/>
                <a:gd name="T20" fmla="*/ 17 w 18"/>
                <a:gd name="T21" fmla="*/ 31 h 36"/>
                <a:gd name="T22" fmla="*/ 15 w 18"/>
                <a:gd name="T23" fmla="*/ 34 h 36"/>
                <a:gd name="T24" fmla="*/ 13 w 18"/>
                <a:gd name="T25" fmla="*/ 35 h 36"/>
                <a:gd name="T26" fmla="*/ 9 w 18"/>
                <a:gd name="T27" fmla="*/ 36 h 36"/>
                <a:gd name="T28" fmla="*/ 7 w 18"/>
                <a:gd name="T29" fmla="*/ 36 h 36"/>
                <a:gd name="T30" fmla="*/ 5 w 18"/>
                <a:gd name="T31" fmla="*/ 35 h 36"/>
                <a:gd name="T32" fmla="*/ 3 w 18"/>
                <a:gd name="T33" fmla="*/ 34 h 36"/>
                <a:gd name="T34" fmla="*/ 2 w 18"/>
                <a:gd name="T35" fmla="*/ 33 h 36"/>
                <a:gd name="T36" fmla="*/ 3 w 18"/>
                <a:gd name="T37" fmla="*/ 31 h 36"/>
                <a:gd name="T38" fmla="*/ 6 w 18"/>
                <a:gd name="T39" fmla="*/ 33 h 36"/>
                <a:gd name="T40" fmla="*/ 9 w 18"/>
                <a:gd name="T41" fmla="*/ 34 h 36"/>
                <a:gd name="T42" fmla="*/ 12 w 18"/>
                <a:gd name="T43" fmla="*/ 33 h 36"/>
                <a:gd name="T44" fmla="*/ 13 w 18"/>
                <a:gd name="T45" fmla="*/ 32 h 36"/>
                <a:gd name="T46" fmla="*/ 15 w 18"/>
                <a:gd name="T47" fmla="*/ 30 h 36"/>
                <a:gd name="T48" fmla="*/ 15 w 18"/>
                <a:gd name="T49" fmla="*/ 27 h 36"/>
                <a:gd name="T50" fmla="*/ 15 w 18"/>
                <a:gd name="T51" fmla="*/ 23 h 36"/>
                <a:gd name="T52" fmla="*/ 12 w 18"/>
                <a:gd name="T53" fmla="*/ 25 h 36"/>
                <a:gd name="T54" fmla="*/ 9 w 18"/>
                <a:gd name="T55" fmla="*/ 26 h 36"/>
                <a:gd name="T56" fmla="*/ 5 w 18"/>
                <a:gd name="T57" fmla="*/ 26 h 36"/>
                <a:gd name="T58" fmla="*/ 2 w 18"/>
                <a:gd name="T59" fmla="*/ 23 h 36"/>
                <a:gd name="T60" fmla="*/ 1 w 18"/>
                <a:gd name="T61" fmla="*/ 20 h 36"/>
                <a:gd name="T62" fmla="*/ 0 w 18"/>
                <a:gd name="T63" fmla="*/ 14 h 36"/>
                <a:gd name="T64" fmla="*/ 0 w 18"/>
                <a:gd name="T65" fmla="*/ 12 h 36"/>
                <a:gd name="T66" fmla="*/ 3 w 18"/>
                <a:gd name="T67" fmla="*/ 14 h 36"/>
                <a:gd name="T68" fmla="*/ 4 w 18"/>
                <a:gd name="T69" fmla="*/ 22 h 36"/>
                <a:gd name="T70" fmla="*/ 9 w 18"/>
                <a:gd name="T71" fmla="*/ 24 h 36"/>
                <a:gd name="T72" fmla="*/ 11 w 18"/>
                <a:gd name="T73" fmla="*/ 24 h 36"/>
                <a:gd name="T74" fmla="*/ 13 w 18"/>
                <a:gd name="T75" fmla="*/ 23 h 36"/>
                <a:gd name="T76" fmla="*/ 14 w 18"/>
                <a:gd name="T77" fmla="*/ 21 h 36"/>
                <a:gd name="T78" fmla="*/ 15 w 18"/>
                <a:gd name="T79" fmla="*/ 20 h 36"/>
                <a:gd name="T80" fmla="*/ 15 w 18"/>
                <a:gd name="T81" fmla="*/ 7 h 36"/>
                <a:gd name="T82" fmla="*/ 14 w 18"/>
                <a:gd name="T83" fmla="*/ 5 h 36"/>
                <a:gd name="T84" fmla="*/ 13 w 18"/>
                <a:gd name="T85" fmla="*/ 4 h 36"/>
                <a:gd name="T86" fmla="*/ 11 w 18"/>
                <a:gd name="T87" fmla="*/ 3 h 36"/>
                <a:gd name="T88" fmla="*/ 9 w 18"/>
                <a:gd name="T89" fmla="*/ 3 h 36"/>
                <a:gd name="T90" fmla="*/ 4 w 18"/>
                <a:gd name="T91" fmla="*/ 5 h 36"/>
                <a:gd name="T92" fmla="*/ 3 w 18"/>
                <a:gd name="T93" fmla="*/ 12 h 36"/>
                <a:gd name="T94" fmla="*/ 3 w 18"/>
                <a:gd name="T95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" h="36">
                  <a:moveTo>
                    <a:pt x="0" y="12"/>
                  </a:moveTo>
                  <a:cubicBezTo>
                    <a:pt x="0" y="10"/>
                    <a:pt x="0" y="8"/>
                    <a:pt x="1" y="7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4" y="2"/>
                    <a:pt x="14" y="3"/>
                    <a:pt x="15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8"/>
                    <a:pt x="17" y="30"/>
                    <a:pt x="17" y="31"/>
                  </a:cubicBezTo>
                  <a:cubicBezTo>
                    <a:pt x="17" y="32"/>
                    <a:pt x="16" y="33"/>
                    <a:pt x="15" y="34"/>
                  </a:cubicBezTo>
                  <a:cubicBezTo>
                    <a:pt x="15" y="35"/>
                    <a:pt x="14" y="35"/>
                    <a:pt x="13" y="35"/>
                  </a:cubicBezTo>
                  <a:cubicBezTo>
                    <a:pt x="12" y="36"/>
                    <a:pt x="10" y="36"/>
                    <a:pt x="9" y="36"/>
                  </a:cubicBezTo>
                  <a:cubicBezTo>
                    <a:pt x="8" y="36"/>
                    <a:pt x="8" y="36"/>
                    <a:pt x="7" y="36"/>
                  </a:cubicBezTo>
                  <a:cubicBezTo>
                    <a:pt x="6" y="36"/>
                    <a:pt x="6" y="35"/>
                    <a:pt x="5" y="35"/>
                  </a:cubicBezTo>
                  <a:cubicBezTo>
                    <a:pt x="4" y="35"/>
                    <a:pt x="4" y="34"/>
                    <a:pt x="3" y="34"/>
                  </a:cubicBezTo>
                  <a:cubicBezTo>
                    <a:pt x="3" y="34"/>
                    <a:pt x="2" y="33"/>
                    <a:pt x="2" y="33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2"/>
                    <a:pt x="5" y="32"/>
                    <a:pt x="6" y="33"/>
                  </a:cubicBezTo>
                  <a:cubicBezTo>
                    <a:pt x="7" y="33"/>
                    <a:pt x="8" y="34"/>
                    <a:pt x="9" y="34"/>
                  </a:cubicBezTo>
                  <a:cubicBezTo>
                    <a:pt x="10" y="34"/>
                    <a:pt x="11" y="33"/>
                    <a:pt x="12" y="33"/>
                  </a:cubicBezTo>
                  <a:cubicBezTo>
                    <a:pt x="12" y="33"/>
                    <a:pt x="13" y="33"/>
                    <a:pt x="13" y="32"/>
                  </a:cubicBezTo>
                  <a:cubicBezTo>
                    <a:pt x="14" y="31"/>
                    <a:pt x="14" y="31"/>
                    <a:pt x="15" y="30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3" y="25"/>
                    <a:pt x="12" y="25"/>
                  </a:cubicBezTo>
                  <a:cubicBezTo>
                    <a:pt x="11" y="26"/>
                    <a:pt x="10" y="26"/>
                    <a:pt x="9" y="26"/>
                  </a:cubicBezTo>
                  <a:cubicBezTo>
                    <a:pt x="7" y="26"/>
                    <a:pt x="6" y="26"/>
                    <a:pt x="5" y="26"/>
                  </a:cubicBezTo>
                  <a:cubicBezTo>
                    <a:pt x="4" y="25"/>
                    <a:pt x="3" y="24"/>
                    <a:pt x="2" y="23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0" y="18"/>
                    <a:pt x="0" y="16"/>
                    <a:pt x="0" y="14"/>
                  </a:cubicBezTo>
                  <a:lnTo>
                    <a:pt x="0" y="12"/>
                  </a:lnTo>
                  <a:close/>
                  <a:moveTo>
                    <a:pt x="3" y="14"/>
                  </a:moveTo>
                  <a:cubicBezTo>
                    <a:pt x="3" y="18"/>
                    <a:pt x="3" y="20"/>
                    <a:pt x="4" y="22"/>
                  </a:cubicBezTo>
                  <a:cubicBezTo>
                    <a:pt x="5" y="23"/>
                    <a:pt x="7" y="24"/>
                    <a:pt x="9" y="24"/>
                  </a:cubicBezTo>
                  <a:cubicBezTo>
                    <a:pt x="10" y="24"/>
                    <a:pt x="11" y="24"/>
                    <a:pt x="11" y="24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3" y="22"/>
                    <a:pt x="14" y="22"/>
                    <a:pt x="14" y="21"/>
                  </a:cubicBezTo>
                  <a:cubicBezTo>
                    <a:pt x="14" y="21"/>
                    <a:pt x="15" y="20"/>
                    <a:pt x="15" y="20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5"/>
                  </a:cubicBezTo>
                  <a:cubicBezTo>
                    <a:pt x="14" y="5"/>
                    <a:pt x="13" y="4"/>
                    <a:pt x="13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1" y="3"/>
                    <a:pt x="10" y="3"/>
                    <a:pt x="9" y="3"/>
                  </a:cubicBezTo>
                  <a:cubicBezTo>
                    <a:pt x="7" y="3"/>
                    <a:pt x="5" y="3"/>
                    <a:pt x="4" y="5"/>
                  </a:cubicBezTo>
                  <a:cubicBezTo>
                    <a:pt x="3" y="6"/>
                    <a:pt x="3" y="9"/>
                    <a:pt x="3" y="12"/>
                  </a:cubicBezTo>
                  <a:lnTo>
                    <a:pt x="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69"/>
            <p:cNvSpPr>
              <a:spLocks noEditPoints="1"/>
            </p:cNvSpPr>
            <p:nvPr/>
          </p:nvSpPr>
          <p:spPr bwMode="auto">
            <a:xfrm>
              <a:off x="1000" y="1733"/>
              <a:ext cx="48" cy="101"/>
            </a:xfrm>
            <a:custGeom>
              <a:avLst/>
              <a:gdLst>
                <a:gd name="T0" fmla="*/ 0 w 17"/>
                <a:gd name="T1" fmla="*/ 12 h 36"/>
                <a:gd name="T2" fmla="*/ 0 w 17"/>
                <a:gd name="T3" fmla="*/ 7 h 36"/>
                <a:gd name="T4" fmla="*/ 2 w 17"/>
                <a:gd name="T5" fmla="*/ 3 h 36"/>
                <a:gd name="T6" fmla="*/ 4 w 17"/>
                <a:gd name="T7" fmla="*/ 1 h 36"/>
                <a:gd name="T8" fmla="*/ 8 w 17"/>
                <a:gd name="T9" fmla="*/ 0 h 36"/>
                <a:gd name="T10" fmla="*/ 12 w 17"/>
                <a:gd name="T11" fmla="*/ 1 h 36"/>
                <a:gd name="T12" fmla="*/ 14 w 17"/>
                <a:gd name="T13" fmla="*/ 4 h 36"/>
                <a:gd name="T14" fmla="*/ 15 w 17"/>
                <a:gd name="T15" fmla="*/ 1 h 36"/>
                <a:gd name="T16" fmla="*/ 17 w 17"/>
                <a:gd name="T17" fmla="*/ 1 h 36"/>
                <a:gd name="T18" fmla="*/ 17 w 17"/>
                <a:gd name="T19" fmla="*/ 27 h 36"/>
                <a:gd name="T20" fmla="*/ 16 w 17"/>
                <a:gd name="T21" fmla="*/ 31 h 36"/>
                <a:gd name="T22" fmla="*/ 15 w 17"/>
                <a:gd name="T23" fmla="*/ 34 h 36"/>
                <a:gd name="T24" fmla="*/ 12 w 17"/>
                <a:gd name="T25" fmla="*/ 35 h 36"/>
                <a:gd name="T26" fmla="*/ 8 w 17"/>
                <a:gd name="T27" fmla="*/ 36 h 36"/>
                <a:gd name="T28" fmla="*/ 6 w 17"/>
                <a:gd name="T29" fmla="*/ 36 h 36"/>
                <a:gd name="T30" fmla="*/ 4 w 17"/>
                <a:gd name="T31" fmla="*/ 35 h 36"/>
                <a:gd name="T32" fmla="*/ 3 w 17"/>
                <a:gd name="T33" fmla="*/ 34 h 36"/>
                <a:gd name="T34" fmla="*/ 1 w 17"/>
                <a:gd name="T35" fmla="*/ 33 h 36"/>
                <a:gd name="T36" fmla="*/ 2 w 17"/>
                <a:gd name="T37" fmla="*/ 31 h 36"/>
                <a:gd name="T38" fmla="*/ 5 w 17"/>
                <a:gd name="T39" fmla="*/ 33 h 36"/>
                <a:gd name="T40" fmla="*/ 8 w 17"/>
                <a:gd name="T41" fmla="*/ 34 h 36"/>
                <a:gd name="T42" fmla="*/ 11 w 17"/>
                <a:gd name="T43" fmla="*/ 33 h 36"/>
                <a:gd name="T44" fmla="*/ 13 w 17"/>
                <a:gd name="T45" fmla="*/ 32 h 36"/>
                <a:gd name="T46" fmla="*/ 14 w 17"/>
                <a:gd name="T47" fmla="*/ 30 h 36"/>
                <a:gd name="T48" fmla="*/ 14 w 17"/>
                <a:gd name="T49" fmla="*/ 27 h 36"/>
                <a:gd name="T50" fmla="*/ 14 w 17"/>
                <a:gd name="T51" fmla="*/ 23 h 36"/>
                <a:gd name="T52" fmla="*/ 12 w 17"/>
                <a:gd name="T53" fmla="*/ 25 h 36"/>
                <a:gd name="T54" fmla="*/ 8 w 17"/>
                <a:gd name="T55" fmla="*/ 26 h 36"/>
                <a:gd name="T56" fmla="*/ 4 w 17"/>
                <a:gd name="T57" fmla="*/ 26 h 36"/>
                <a:gd name="T58" fmla="*/ 2 w 17"/>
                <a:gd name="T59" fmla="*/ 23 h 36"/>
                <a:gd name="T60" fmla="*/ 0 w 17"/>
                <a:gd name="T61" fmla="*/ 20 h 36"/>
                <a:gd name="T62" fmla="*/ 0 w 17"/>
                <a:gd name="T63" fmla="*/ 14 h 36"/>
                <a:gd name="T64" fmla="*/ 0 w 17"/>
                <a:gd name="T65" fmla="*/ 12 h 36"/>
                <a:gd name="T66" fmla="*/ 2 w 17"/>
                <a:gd name="T67" fmla="*/ 14 h 36"/>
                <a:gd name="T68" fmla="*/ 4 w 17"/>
                <a:gd name="T69" fmla="*/ 22 h 36"/>
                <a:gd name="T70" fmla="*/ 8 w 17"/>
                <a:gd name="T71" fmla="*/ 24 h 36"/>
                <a:gd name="T72" fmla="*/ 10 w 17"/>
                <a:gd name="T73" fmla="*/ 24 h 36"/>
                <a:gd name="T74" fmla="*/ 12 w 17"/>
                <a:gd name="T75" fmla="*/ 23 h 36"/>
                <a:gd name="T76" fmla="*/ 13 w 17"/>
                <a:gd name="T77" fmla="*/ 21 h 36"/>
                <a:gd name="T78" fmla="*/ 14 w 17"/>
                <a:gd name="T79" fmla="*/ 20 h 36"/>
                <a:gd name="T80" fmla="*/ 14 w 17"/>
                <a:gd name="T81" fmla="*/ 7 h 36"/>
                <a:gd name="T82" fmla="*/ 13 w 17"/>
                <a:gd name="T83" fmla="*/ 5 h 36"/>
                <a:gd name="T84" fmla="*/ 12 w 17"/>
                <a:gd name="T85" fmla="*/ 4 h 36"/>
                <a:gd name="T86" fmla="*/ 11 w 17"/>
                <a:gd name="T87" fmla="*/ 3 h 36"/>
                <a:gd name="T88" fmla="*/ 8 w 17"/>
                <a:gd name="T89" fmla="*/ 3 h 36"/>
                <a:gd name="T90" fmla="*/ 4 w 17"/>
                <a:gd name="T91" fmla="*/ 5 h 36"/>
                <a:gd name="T92" fmla="*/ 2 w 17"/>
                <a:gd name="T93" fmla="*/ 12 h 36"/>
                <a:gd name="T94" fmla="*/ 2 w 17"/>
                <a:gd name="T95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" h="36">
                  <a:moveTo>
                    <a:pt x="0" y="12"/>
                  </a:moveTo>
                  <a:cubicBezTo>
                    <a:pt x="0" y="10"/>
                    <a:pt x="0" y="8"/>
                    <a:pt x="0" y="7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5" y="0"/>
                    <a:pt x="7" y="0"/>
                    <a:pt x="8" y="0"/>
                  </a:cubicBezTo>
                  <a:cubicBezTo>
                    <a:pt x="9" y="0"/>
                    <a:pt x="11" y="0"/>
                    <a:pt x="12" y="1"/>
                  </a:cubicBezTo>
                  <a:cubicBezTo>
                    <a:pt x="13" y="2"/>
                    <a:pt x="14" y="3"/>
                    <a:pt x="14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8"/>
                    <a:pt x="17" y="30"/>
                    <a:pt x="16" y="31"/>
                  </a:cubicBezTo>
                  <a:cubicBezTo>
                    <a:pt x="16" y="32"/>
                    <a:pt x="15" y="33"/>
                    <a:pt x="15" y="34"/>
                  </a:cubicBezTo>
                  <a:cubicBezTo>
                    <a:pt x="14" y="35"/>
                    <a:pt x="13" y="35"/>
                    <a:pt x="12" y="35"/>
                  </a:cubicBezTo>
                  <a:cubicBezTo>
                    <a:pt x="11" y="36"/>
                    <a:pt x="10" y="36"/>
                    <a:pt x="8" y="36"/>
                  </a:cubicBezTo>
                  <a:cubicBezTo>
                    <a:pt x="8" y="36"/>
                    <a:pt x="7" y="36"/>
                    <a:pt x="6" y="36"/>
                  </a:cubicBezTo>
                  <a:cubicBezTo>
                    <a:pt x="6" y="36"/>
                    <a:pt x="5" y="35"/>
                    <a:pt x="4" y="35"/>
                  </a:cubicBezTo>
                  <a:cubicBezTo>
                    <a:pt x="4" y="35"/>
                    <a:pt x="3" y="34"/>
                    <a:pt x="3" y="34"/>
                  </a:cubicBezTo>
                  <a:cubicBezTo>
                    <a:pt x="2" y="34"/>
                    <a:pt x="1" y="33"/>
                    <a:pt x="1" y="33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32"/>
                    <a:pt x="4" y="32"/>
                    <a:pt x="5" y="33"/>
                  </a:cubicBezTo>
                  <a:cubicBezTo>
                    <a:pt x="6" y="33"/>
                    <a:pt x="7" y="34"/>
                    <a:pt x="8" y="34"/>
                  </a:cubicBezTo>
                  <a:cubicBezTo>
                    <a:pt x="9" y="34"/>
                    <a:pt x="10" y="33"/>
                    <a:pt x="11" y="33"/>
                  </a:cubicBezTo>
                  <a:cubicBezTo>
                    <a:pt x="12" y="33"/>
                    <a:pt x="12" y="33"/>
                    <a:pt x="13" y="32"/>
                  </a:cubicBezTo>
                  <a:cubicBezTo>
                    <a:pt x="13" y="31"/>
                    <a:pt x="14" y="31"/>
                    <a:pt x="14" y="30"/>
                  </a:cubicBezTo>
                  <a:cubicBezTo>
                    <a:pt x="14" y="29"/>
                    <a:pt x="14" y="28"/>
                    <a:pt x="14" y="27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4"/>
                    <a:pt x="13" y="25"/>
                    <a:pt x="12" y="25"/>
                  </a:cubicBezTo>
                  <a:cubicBezTo>
                    <a:pt x="11" y="26"/>
                    <a:pt x="9" y="26"/>
                    <a:pt x="8" y="26"/>
                  </a:cubicBezTo>
                  <a:cubicBezTo>
                    <a:pt x="7" y="26"/>
                    <a:pt x="5" y="26"/>
                    <a:pt x="4" y="26"/>
                  </a:cubicBezTo>
                  <a:cubicBezTo>
                    <a:pt x="3" y="25"/>
                    <a:pt x="3" y="24"/>
                    <a:pt x="2" y="23"/>
                  </a:cubicBezTo>
                  <a:cubicBezTo>
                    <a:pt x="1" y="22"/>
                    <a:pt x="1" y="21"/>
                    <a:pt x="0" y="20"/>
                  </a:cubicBezTo>
                  <a:cubicBezTo>
                    <a:pt x="0" y="18"/>
                    <a:pt x="0" y="16"/>
                    <a:pt x="0" y="14"/>
                  </a:cubicBezTo>
                  <a:lnTo>
                    <a:pt x="0" y="12"/>
                  </a:lnTo>
                  <a:close/>
                  <a:moveTo>
                    <a:pt x="2" y="14"/>
                  </a:moveTo>
                  <a:cubicBezTo>
                    <a:pt x="2" y="18"/>
                    <a:pt x="3" y="20"/>
                    <a:pt x="4" y="22"/>
                  </a:cubicBezTo>
                  <a:cubicBezTo>
                    <a:pt x="5" y="23"/>
                    <a:pt x="6" y="24"/>
                    <a:pt x="8" y="24"/>
                  </a:cubicBezTo>
                  <a:cubicBezTo>
                    <a:pt x="9" y="24"/>
                    <a:pt x="10" y="24"/>
                    <a:pt x="10" y="24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4" y="21"/>
                    <a:pt x="14" y="20"/>
                    <a:pt x="14" y="20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3" y="5"/>
                  </a:cubicBezTo>
                  <a:cubicBezTo>
                    <a:pt x="13" y="5"/>
                    <a:pt x="13" y="4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6" y="3"/>
                    <a:pt x="5" y="3"/>
                    <a:pt x="4" y="5"/>
                  </a:cubicBezTo>
                  <a:cubicBezTo>
                    <a:pt x="3" y="6"/>
                    <a:pt x="2" y="9"/>
                    <a:pt x="2" y="12"/>
                  </a:cubicBezTo>
                  <a:lnTo>
                    <a:pt x="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Rectangle 70"/>
            <p:cNvSpPr>
              <a:spLocks noChangeArrowheads="1"/>
            </p:cNvSpPr>
            <p:nvPr/>
          </p:nvSpPr>
          <p:spPr bwMode="auto">
            <a:xfrm>
              <a:off x="1067" y="1705"/>
              <a:ext cx="9" cy="1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71"/>
            <p:cNvSpPr>
              <a:spLocks noEditPoints="1"/>
            </p:cNvSpPr>
            <p:nvPr/>
          </p:nvSpPr>
          <p:spPr bwMode="auto">
            <a:xfrm>
              <a:off x="1095" y="1708"/>
              <a:ext cx="9" cy="98"/>
            </a:xfrm>
            <a:custGeom>
              <a:avLst/>
              <a:gdLst>
                <a:gd name="T0" fmla="*/ 0 w 3"/>
                <a:gd name="T1" fmla="*/ 2 h 35"/>
                <a:gd name="T2" fmla="*/ 0 w 3"/>
                <a:gd name="T3" fmla="*/ 1 h 35"/>
                <a:gd name="T4" fmla="*/ 2 w 3"/>
                <a:gd name="T5" fmla="*/ 0 h 35"/>
                <a:gd name="T6" fmla="*/ 3 w 3"/>
                <a:gd name="T7" fmla="*/ 1 h 35"/>
                <a:gd name="T8" fmla="*/ 3 w 3"/>
                <a:gd name="T9" fmla="*/ 2 h 35"/>
                <a:gd name="T10" fmla="*/ 3 w 3"/>
                <a:gd name="T11" fmla="*/ 4 h 35"/>
                <a:gd name="T12" fmla="*/ 2 w 3"/>
                <a:gd name="T13" fmla="*/ 4 h 35"/>
                <a:gd name="T14" fmla="*/ 0 w 3"/>
                <a:gd name="T15" fmla="*/ 4 h 35"/>
                <a:gd name="T16" fmla="*/ 0 w 3"/>
                <a:gd name="T17" fmla="*/ 2 h 35"/>
                <a:gd name="T18" fmla="*/ 3 w 3"/>
                <a:gd name="T19" fmla="*/ 35 h 35"/>
                <a:gd name="T20" fmla="*/ 0 w 3"/>
                <a:gd name="T21" fmla="*/ 35 h 35"/>
                <a:gd name="T22" fmla="*/ 0 w 3"/>
                <a:gd name="T23" fmla="*/ 10 h 35"/>
                <a:gd name="T24" fmla="*/ 3 w 3"/>
                <a:gd name="T25" fmla="*/ 10 h 35"/>
                <a:gd name="T26" fmla="*/ 3 w 3"/>
                <a:gd name="T2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35">
                  <a:moveTo>
                    <a:pt x="0" y="2"/>
                  </a:move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lose/>
                  <a:moveTo>
                    <a:pt x="3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3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Freeform 72"/>
            <p:cNvSpPr>
              <a:spLocks/>
            </p:cNvSpPr>
            <p:nvPr/>
          </p:nvSpPr>
          <p:spPr bwMode="auto">
            <a:xfrm>
              <a:off x="1123" y="1733"/>
              <a:ext cx="45" cy="73"/>
            </a:xfrm>
            <a:custGeom>
              <a:avLst/>
              <a:gdLst>
                <a:gd name="T0" fmla="*/ 3 w 16"/>
                <a:gd name="T1" fmla="*/ 1 h 26"/>
                <a:gd name="T2" fmla="*/ 3 w 16"/>
                <a:gd name="T3" fmla="*/ 5 h 26"/>
                <a:gd name="T4" fmla="*/ 6 w 16"/>
                <a:gd name="T5" fmla="*/ 1 h 26"/>
                <a:gd name="T6" fmla="*/ 9 w 16"/>
                <a:gd name="T7" fmla="*/ 0 h 26"/>
                <a:gd name="T8" fmla="*/ 12 w 16"/>
                <a:gd name="T9" fmla="*/ 1 h 26"/>
                <a:gd name="T10" fmla="*/ 14 w 16"/>
                <a:gd name="T11" fmla="*/ 2 h 26"/>
                <a:gd name="T12" fmla="*/ 16 w 16"/>
                <a:gd name="T13" fmla="*/ 5 h 26"/>
                <a:gd name="T14" fmla="*/ 16 w 16"/>
                <a:gd name="T15" fmla="*/ 9 h 26"/>
                <a:gd name="T16" fmla="*/ 16 w 16"/>
                <a:gd name="T17" fmla="*/ 26 h 26"/>
                <a:gd name="T18" fmla="*/ 14 w 16"/>
                <a:gd name="T19" fmla="*/ 26 h 26"/>
                <a:gd name="T20" fmla="*/ 14 w 16"/>
                <a:gd name="T21" fmla="*/ 9 h 26"/>
                <a:gd name="T22" fmla="*/ 13 w 16"/>
                <a:gd name="T23" fmla="*/ 6 h 26"/>
                <a:gd name="T24" fmla="*/ 12 w 16"/>
                <a:gd name="T25" fmla="*/ 4 h 26"/>
                <a:gd name="T26" fmla="*/ 11 w 16"/>
                <a:gd name="T27" fmla="*/ 3 h 26"/>
                <a:gd name="T28" fmla="*/ 9 w 16"/>
                <a:gd name="T29" fmla="*/ 3 h 26"/>
                <a:gd name="T30" fmla="*/ 7 w 16"/>
                <a:gd name="T31" fmla="*/ 3 h 26"/>
                <a:gd name="T32" fmla="*/ 5 w 16"/>
                <a:gd name="T33" fmla="*/ 4 h 26"/>
                <a:gd name="T34" fmla="*/ 4 w 16"/>
                <a:gd name="T35" fmla="*/ 6 h 26"/>
                <a:gd name="T36" fmla="*/ 3 w 16"/>
                <a:gd name="T37" fmla="*/ 8 h 26"/>
                <a:gd name="T38" fmla="*/ 3 w 16"/>
                <a:gd name="T39" fmla="*/ 26 h 26"/>
                <a:gd name="T40" fmla="*/ 0 w 16"/>
                <a:gd name="T41" fmla="*/ 26 h 26"/>
                <a:gd name="T42" fmla="*/ 0 w 16"/>
                <a:gd name="T43" fmla="*/ 1 h 26"/>
                <a:gd name="T44" fmla="*/ 3 w 16"/>
                <a:gd name="T4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26">
                  <a:moveTo>
                    <a:pt x="3" y="1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3"/>
                    <a:pt x="4" y="2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1" y="0"/>
                    <a:pt x="11" y="0"/>
                    <a:pt x="12" y="1"/>
                  </a:cubicBezTo>
                  <a:cubicBezTo>
                    <a:pt x="13" y="1"/>
                    <a:pt x="14" y="1"/>
                    <a:pt x="14" y="2"/>
                  </a:cubicBezTo>
                  <a:cubicBezTo>
                    <a:pt x="15" y="3"/>
                    <a:pt x="15" y="4"/>
                    <a:pt x="16" y="5"/>
                  </a:cubicBezTo>
                  <a:cubicBezTo>
                    <a:pt x="16" y="6"/>
                    <a:pt x="16" y="8"/>
                    <a:pt x="16" y="9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7"/>
                    <a:pt x="13" y="6"/>
                  </a:cubicBezTo>
                  <a:cubicBezTo>
                    <a:pt x="13" y="5"/>
                    <a:pt x="13" y="5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6" y="3"/>
                    <a:pt x="5" y="4"/>
                    <a:pt x="5" y="4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73"/>
            <p:cNvSpPr>
              <a:spLocks noEditPoints="1"/>
            </p:cNvSpPr>
            <p:nvPr/>
          </p:nvSpPr>
          <p:spPr bwMode="auto">
            <a:xfrm>
              <a:off x="1185" y="1733"/>
              <a:ext cx="51" cy="101"/>
            </a:xfrm>
            <a:custGeom>
              <a:avLst/>
              <a:gdLst>
                <a:gd name="T0" fmla="*/ 0 w 18"/>
                <a:gd name="T1" fmla="*/ 12 h 36"/>
                <a:gd name="T2" fmla="*/ 1 w 18"/>
                <a:gd name="T3" fmla="*/ 7 h 36"/>
                <a:gd name="T4" fmla="*/ 2 w 18"/>
                <a:gd name="T5" fmla="*/ 3 h 36"/>
                <a:gd name="T6" fmla="*/ 5 w 18"/>
                <a:gd name="T7" fmla="*/ 1 h 36"/>
                <a:gd name="T8" fmla="*/ 9 w 18"/>
                <a:gd name="T9" fmla="*/ 0 h 36"/>
                <a:gd name="T10" fmla="*/ 12 w 18"/>
                <a:gd name="T11" fmla="*/ 1 h 36"/>
                <a:gd name="T12" fmla="*/ 15 w 18"/>
                <a:gd name="T13" fmla="*/ 4 h 36"/>
                <a:gd name="T14" fmla="*/ 15 w 18"/>
                <a:gd name="T15" fmla="*/ 1 h 36"/>
                <a:gd name="T16" fmla="*/ 18 w 18"/>
                <a:gd name="T17" fmla="*/ 1 h 36"/>
                <a:gd name="T18" fmla="*/ 18 w 18"/>
                <a:gd name="T19" fmla="*/ 27 h 36"/>
                <a:gd name="T20" fmla="*/ 17 w 18"/>
                <a:gd name="T21" fmla="*/ 31 h 36"/>
                <a:gd name="T22" fmla="*/ 15 w 18"/>
                <a:gd name="T23" fmla="*/ 34 h 36"/>
                <a:gd name="T24" fmla="*/ 13 w 18"/>
                <a:gd name="T25" fmla="*/ 35 h 36"/>
                <a:gd name="T26" fmla="*/ 9 w 18"/>
                <a:gd name="T27" fmla="*/ 36 h 36"/>
                <a:gd name="T28" fmla="*/ 7 w 18"/>
                <a:gd name="T29" fmla="*/ 36 h 36"/>
                <a:gd name="T30" fmla="*/ 5 w 18"/>
                <a:gd name="T31" fmla="*/ 35 h 36"/>
                <a:gd name="T32" fmla="*/ 3 w 18"/>
                <a:gd name="T33" fmla="*/ 34 h 36"/>
                <a:gd name="T34" fmla="*/ 2 w 18"/>
                <a:gd name="T35" fmla="*/ 33 h 36"/>
                <a:gd name="T36" fmla="*/ 3 w 18"/>
                <a:gd name="T37" fmla="*/ 31 h 36"/>
                <a:gd name="T38" fmla="*/ 6 w 18"/>
                <a:gd name="T39" fmla="*/ 33 h 36"/>
                <a:gd name="T40" fmla="*/ 9 w 18"/>
                <a:gd name="T41" fmla="*/ 34 h 36"/>
                <a:gd name="T42" fmla="*/ 12 w 18"/>
                <a:gd name="T43" fmla="*/ 33 h 36"/>
                <a:gd name="T44" fmla="*/ 13 w 18"/>
                <a:gd name="T45" fmla="*/ 32 h 36"/>
                <a:gd name="T46" fmla="*/ 15 w 18"/>
                <a:gd name="T47" fmla="*/ 30 h 36"/>
                <a:gd name="T48" fmla="*/ 15 w 18"/>
                <a:gd name="T49" fmla="*/ 27 h 36"/>
                <a:gd name="T50" fmla="*/ 15 w 18"/>
                <a:gd name="T51" fmla="*/ 23 h 36"/>
                <a:gd name="T52" fmla="*/ 12 w 18"/>
                <a:gd name="T53" fmla="*/ 25 h 36"/>
                <a:gd name="T54" fmla="*/ 9 w 18"/>
                <a:gd name="T55" fmla="*/ 26 h 36"/>
                <a:gd name="T56" fmla="*/ 5 w 18"/>
                <a:gd name="T57" fmla="*/ 26 h 36"/>
                <a:gd name="T58" fmla="*/ 2 w 18"/>
                <a:gd name="T59" fmla="*/ 23 h 36"/>
                <a:gd name="T60" fmla="*/ 1 w 18"/>
                <a:gd name="T61" fmla="*/ 20 h 36"/>
                <a:gd name="T62" fmla="*/ 0 w 18"/>
                <a:gd name="T63" fmla="*/ 14 h 36"/>
                <a:gd name="T64" fmla="*/ 0 w 18"/>
                <a:gd name="T65" fmla="*/ 12 h 36"/>
                <a:gd name="T66" fmla="*/ 3 w 18"/>
                <a:gd name="T67" fmla="*/ 14 h 36"/>
                <a:gd name="T68" fmla="*/ 4 w 18"/>
                <a:gd name="T69" fmla="*/ 22 h 36"/>
                <a:gd name="T70" fmla="*/ 9 w 18"/>
                <a:gd name="T71" fmla="*/ 24 h 36"/>
                <a:gd name="T72" fmla="*/ 11 w 18"/>
                <a:gd name="T73" fmla="*/ 24 h 36"/>
                <a:gd name="T74" fmla="*/ 13 w 18"/>
                <a:gd name="T75" fmla="*/ 23 h 36"/>
                <a:gd name="T76" fmla="*/ 14 w 18"/>
                <a:gd name="T77" fmla="*/ 21 h 36"/>
                <a:gd name="T78" fmla="*/ 15 w 18"/>
                <a:gd name="T79" fmla="*/ 20 h 36"/>
                <a:gd name="T80" fmla="*/ 15 w 18"/>
                <a:gd name="T81" fmla="*/ 7 h 36"/>
                <a:gd name="T82" fmla="*/ 14 w 18"/>
                <a:gd name="T83" fmla="*/ 5 h 36"/>
                <a:gd name="T84" fmla="*/ 13 w 18"/>
                <a:gd name="T85" fmla="*/ 4 h 36"/>
                <a:gd name="T86" fmla="*/ 11 w 18"/>
                <a:gd name="T87" fmla="*/ 3 h 36"/>
                <a:gd name="T88" fmla="*/ 9 w 18"/>
                <a:gd name="T89" fmla="*/ 3 h 36"/>
                <a:gd name="T90" fmla="*/ 4 w 18"/>
                <a:gd name="T91" fmla="*/ 5 h 36"/>
                <a:gd name="T92" fmla="*/ 3 w 18"/>
                <a:gd name="T93" fmla="*/ 12 h 36"/>
                <a:gd name="T94" fmla="*/ 3 w 18"/>
                <a:gd name="T95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" h="36">
                  <a:moveTo>
                    <a:pt x="0" y="12"/>
                  </a:moveTo>
                  <a:cubicBezTo>
                    <a:pt x="0" y="10"/>
                    <a:pt x="0" y="8"/>
                    <a:pt x="1" y="7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4" y="2"/>
                    <a:pt x="14" y="3"/>
                    <a:pt x="15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8"/>
                    <a:pt x="17" y="30"/>
                    <a:pt x="17" y="31"/>
                  </a:cubicBezTo>
                  <a:cubicBezTo>
                    <a:pt x="17" y="32"/>
                    <a:pt x="16" y="33"/>
                    <a:pt x="15" y="34"/>
                  </a:cubicBezTo>
                  <a:cubicBezTo>
                    <a:pt x="15" y="35"/>
                    <a:pt x="14" y="35"/>
                    <a:pt x="13" y="35"/>
                  </a:cubicBezTo>
                  <a:cubicBezTo>
                    <a:pt x="12" y="36"/>
                    <a:pt x="10" y="36"/>
                    <a:pt x="9" y="36"/>
                  </a:cubicBezTo>
                  <a:cubicBezTo>
                    <a:pt x="8" y="36"/>
                    <a:pt x="8" y="36"/>
                    <a:pt x="7" y="36"/>
                  </a:cubicBezTo>
                  <a:cubicBezTo>
                    <a:pt x="6" y="36"/>
                    <a:pt x="6" y="35"/>
                    <a:pt x="5" y="35"/>
                  </a:cubicBezTo>
                  <a:cubicBezTo>
                    <a:pt x="4" y="35"/>
                    <a:pt x="4" y="34"/>
                    <a:pt x="3" y="34"/>
                  </a:cubicBezTo>
                  <a:cubicBezTo>
                    <a:pt x="3" y="34"/>
                    <a:pt x="2" y="33"/>
                    <a:pt x="2" y="33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2"/>
                    <a:pt x="5" y="32"/>
                    <a:pt x="6" y="33"/>
                  </a:cubicBezTo>
                  <a:cubicBezTo>
                    <a:pt x="7" y="33"/>
                    <a:pt x="8" y="34"/>
                    <a:pt x="9" y="34"/>
                  </a:cubicBezTo>
                  <a:cubicBezTo>
                    <a:pt x="10" y="34"/>
                    <a:pt x="11" y="33"/>
                    <a:pt x="12" y="33"/>
                  </a:cubicBezTo>
                  <a:cubicBezTo>
                    <a:pt x="12" y="33"/>
                    <a:pt x="13" y="33"/>
                    <a:pt x="13" y="32"/>
                  </a:cubicBezTo>
                  <a:cubicBezTo>
                    <a:pt x="14" y="31"/>
                    <a:pt x="14" y="31"/>
                    <a:pt x="15" y="30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3" y="25"/>
                    <a:pt x="12" y="25"/>
                  </a:cubicBezTo>
                  <a:cubicBezTo>
                    <a:pt x="11" y="26"/>
                    <a:pt x="10" y="26"/>
                    <a:pt x="9" y="26"/>
                  </a:cubicBezTo>
                  <a:cubicBezTo>
                    <a:pt x="7" y="26"/>
                    <a:pt x="6" y="26"/>
                    <a:pt x="5" y="26"/>
                  </a:cubicBezTo>
                  <a:cubicBezTo>
                    <a:pt x="4" y="25"/>
                    <a:pt x="3" y="24"/>
                    <a:pt x="2" y="23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0" y="18"/>
                    <a:pt x="0" y="16"/>
                    <a:pt x="0" y="14"/>
                  </a:cubicBezTo>
                  <a:lnTo>
                    <a:pt x="0" y="12"/>
                  </a:lnTo>
                  <a:close/>
                  <a:moveTo>
                    <a:pt x="3" y="14"/>
                  </a:moveTo>
                  <a:cubicBezTo>
                    <a:pt x="3" y="18"/>
                    <a:pt x="3" y="20"/>
                    <a:pt x="4" y="22"/>
                  </a:cubicBezTo>
                  <a:cubicBezTo>
                    <a:pt x="5" y="23"/>
                    <a:pt x="7" y="24"/>
                    <a:pt x="9" y="24"/>
                  </a:cubicBezTo>
                  <a:cubicBezTo>
                    <a:pt x="10" y="24"/>
                    <a:pt x="11" y="24"/>
                    <a:pt x="11" y="24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3" y="22"/>
                    <a:pt x="14" y="22"/>
                    <a:pt x="14" y="21"/>
                  </a:cubicBezTo>
                  <a:cubicBezTo>
                    <a:pt x="14" y="21"/>
                    <a:pt x="15" y="20"/>
                    <a:pt x="15" y="20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5"/>
                  </a:cubicBezTo>
                  <a:cubicBezTo>
                    <a:pt x="14" y="5"/>
                    <a:pt x="13" y="4"/>
                    <a:pt x="13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1" y="3"/>
                    <a:pt x="10" y="3"/>
                    <a:pt x="9" y="3"/>
                  </a:cubicBezTo>
                  <a:cubicBezTo>
                    <a:pt x="7" y="3"/>
                    <a:pt x="5" y="3"/>
                    <a:pt x="4" y="5"/>
                  </a:cubicBezTo>
                  <a:cubicBezTo>
                    <a:pt x="3" y="6"/>
                    <a:pt x="3" y="9"/>
                    <a:pt x="3" y="12"/>
                  </a:cubicBezTo>
                  <a:lnTo>
                    <a:pt x="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Freeform 74"/>
            <p:cNvSpPr>
              <a:spLocks/>
            </p:cNvSpPr>
            <p:nvPr/>
          </p:nvSpPr>
          <p:spPr bwMode="auto">
            <a:xfrm>
              <a:off x="202" y="1905"/>
              <a:ext cx="25" cy="28"/>
            </a:xfrm>
            <a:custGeom>
              <a:avLst/>
              <a:gdLst>
                <a:gd name="T0" fmla="*/ 0 w 9"/>
                <a:gd name="T1" fmla="*/ 4 h 10"/>
                <a:gd name="T2" fmla="*/ 1 w 9"/>
                <a:gd name="T3" fmla="*/ 2 h 10"/>
                <a:gd name="T4" fmla="*/ 2 w 9"/>
                <a:gd name="T5" fmla="*/ 1 h 10"/>
                <a:gd name="T6" fmla="*/ 3 w 9"/>
                <a:gd name="T7" fmla="*/ 0 h 10"/>
                <a:gd name="T8" fmla="*/ 5 w 9"/>
                <a:gd name="T9" fmla="*/ 0 h 10"/>
                <a:gd name="T10" fmla="*/ 7 w 9"/>
                <a:gd name="T11" fmla="*/ 0 h 10"/>
                <a:gd name="T12" fmla="*/ 8 w 9"/>
                <a:gd name="T13" fmla="*/ 1 h 10"/>
                <a:gd name="T14" fmla="*/ 9 w 9"/>
                <a:gd name="T15" fmla="*/ 2 h 10"/>
                <a:gd name="T16" fmla="*/ 9 w 9"/>
                <a:gd name="T17" fmla="*/ 4 h 10"/>
                <a:gd name="T18" fmla="*/ 9 w 9"/>
                <a:gd name="T19" fmla="*/ 6 h 10"/>
                <a:gd name="T20" fmla="*/ 9 w 9"/>
                <a:gd name="T21" fmla="*/ 7 h 10"/>
                <a:gd name="T22" fmla="*/ 8 w 9"/>
                <a:gd name="T23" fmla="*/ 9 h 10"/>
                <a:gd name="T24" fmla="*/ 7 w 9"/>
                <a:gd name="T25" fmla="*/ 10 h 10"/>
                <a:gd name="T26" fmla="*/ 5 w 9"/>
                <a:gd name="T27" fmla="*/ 10 h 10"/>
                <a:gd name="T28" fmla="*/ 3 w 9"/>
                <a:gd name="T29" fmla="*/ 10 h 10"/>
                <a:gd name="T30" fmla="*/ 2 w 9"/>
                <a:gd name="T31" fmla="*/ 9 h 10"/>
                <a:gd name="T32" fmla="*/ 1 w 9"/>
                <a:gd name="T33" fmla="*/ 7 h 10"/>
                <a:gd name="T34" fmla="*/ 0 w 9"/>
                <a:gd name="T35" fmla="*/ 6 h 10"/>
                <a:gd name="T36" fmla="*/ 0 w 9"/>
                <a:gd name="T3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0">
                  <a:moveTo>
                    <a:pt x="0" y="4"/>
                  </a:moveTo>
                  <a:cubicBezTo>
                    <a:pt x="0" y="4"/>
                    <a:pt x="1" y="3"/>
                    <a:pt x="1" y="2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9" y="8"/>
                    <a:pt x="8" y="8"/>
                    <a:pt x="8" y="9"/>
                  </a:cubicBezTo>
                  <a:cubicBezTo>
                    <a:pt x="8" y="9"/>
                    <a:pt x="7" y="9"/>
                    <a:pt x="7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4" y="10"/>
                    <a:pt x="4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7"/>
                    <a:pt x="0" y="6"/>
                    <a:pt x="0" y="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Freeform 75"/>
            <p:cNvSpPr>
              <a:spLocks noEditPoints="1"/>
            </p:cNvSpPr>
            <p:nvPr/>
          </p:nvSpPr>
          <p:spPr bwMode="auto">
            <a:xfrm>
              <a:off x="275" y="1871"/>
              <a:ext cx="62" cy="98"/>
            </a:xfrm>
            <a:custGeom>
              <a:avLst/>
              <a:gdLst>
                <a:gd name="T0" fmla="*/ 22 w 22"/>
                <a:gd name="T1" fmla="*/ 21 h 35"/>
                <a:gd name="T2" fmla="*/ 22 w 22"/>
                <a:gd name="T3" fmla="*/ 27 h 35"/>
                <a:gd name="T4" fmla="*/ 20 w 22"/>
                <a:gd name="T5" fmla="*/ 31 h 35"/>
                <a:gd name="T6" fmla="*/ 16 w 22"/>
                <a:gd name="T7" fmla="*/ 34 h 35"/>
                <a:gd name="T8" fmla="*/ 11 w 22"/>
                <a:gd name="T9" fmla="*/ 35 h 35"/>
                <a:gd name="T10" fmla="*/ 7 w 22"/>
                <a:gd name="T11" fmla="*/ 34 h 35"/>
                <a:gd name="T12" fmla="*/ 3 w 22"/>
                <a:gd name="T13" fmla="*/ 31 h 35"/>
                <a:gd name="T14" fmla="*/ 1 w 22"/>
                <a:gd name="T15" fmla="*/ 27 h 35"/>
                <a:gd name="T16" fmla="*/ 0 w 22"/>
                <a:gd name="T17" fmla="*/ 21 h 35"/>
                <a:gd name="T18" fmla="*/ 0 w 22"/>
                <a:gd name="T19" fmla="*/ 14 h 35"/>
                <a:gd name="T20" fmla="*/ 1 w 22"/>
                <a:gd name="T21" fmla="*/ 8 h 35"/>
                <a:gd name="T22" fmla="*/ 3 w 22"/>
                <a:gd name="T23" fmla="*/ 3 h 35"/>
                <a:gd name="T24" fmla="*/ 7 w 22"/>
                <a:gd name="T25" fmla="*/ 1 h 35"/>
                <a:gd name="T26" fmla="*/ 11 w 22"/>
                <a:gd name="T27" fmla="*/ 0 h 35"/>
                <a:gd name="T28" fmla="*/ 16 w 22"/>
                <a:gd name="T29" fmla="*/ 1 h 35"/>
                <a:gd name="T30" fmla="*/ 20 w 22"/>
                <a:gd name="T31" fmla="*/ 3 h 35"/>
                <a:gd name="T32" fmla="*/ 22 w 22"/>
                <a:gd name="T33" fmla="*/ 8 h 35"/>
                <a:gd name="T34" fmla="*/ 22 w 22"/>
                <a:gd name="T35" fmla="*/ 14 h 35"/>
                <a:gd name="T36" fmla="*/ 22 w 22"/>
                <a:gd name="T37" fmla="*/ 21 h 35"/>
                <a:gd name="T38" fmla="*/ 20 w 22"/>
                <a:gd name="T39" fmla="*/ 14 h 35"/>
                <a:gd name="T40" fmla="*/ 18 w 22"/>
                <a:gd name="T41" fmla="*/ 5 h 35"/>
                <a:gd name="T42" fmla="*/ 11 w 22"/>
                <a:gd name="T43" fmla="*/ 3 h 35"/>
                <a:gd name="T44" fmla="*/ 5 w 22"/>
                <a:gd name="T45" fmla="*/ 5 h 35"/>
                <a:gd name="T46" fmla="*/ 3 w 22"/>
                <a:gd name="T47" fmla="*/ 14 h 35"/>
                <a:gd name="T48" fmla="*/ 3 w 22"/>
                <a:gd name="T49" fmla="*/ 21 h 35"/>
                <a:gd name="T50" fmla="*/ 5 w 22"/>
                <a:gd name="T51" fmla="*/ 30 h 35"/>
                <a:gd name="T52" fmla="*/ 11 w 22"/>
                <a:gd name="T53" fmla="*/ 32 h 35"/>
                <a:gd name="T54" fmla="*/ 18 w 22"/>
                <a:gd name="T55" fmla="*/ 30 h 35"/>
                <a:gd name="T56" fmla="*/ 20 w 22"/>
                <a:gd name="T57" fmla="*/ 21 h 35"/>
                <a:gd name="T58" fmla="*/ 20 w 22"/>
                <a:gd name="T59" fmla="*/ 1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" h="35">
                  <a:moveTo>
                    <a:pt x="22" y="21"/>
                  </a:moveTo>
                  <a:cubicBezTo>
                    <a:pt x="22" y="23"/>
                    <a:pt x="22" y="25"/>
                    <a:pt x="22" y="27"/>
                  </a:cubicBezTo>
                  <a:cubicBezTo>
                    <a:pt x="21" y="29"/>
                    <a:pt x="20" y="30"/>
                    <a:pt x="20" y="31"/>
                  </a:cubicBezTo>
                  <a:cubicBezTo>
                    <a:pt x="19" y="33"/>
                    <a:pt x="17" y="34"/>
                    <a:pt x="16" y="34"/>
                  </a:cubicBezTo>
                  <a:cubicBezTo>
                    <a:pt x="15" y="35"/>
                    <a:pt x="13" y="35"/>
                    <a:pt x="11" y="35"/>
                  </a:cubicBezTo>
                  <a:cubicBezTo>
                    <a:pt x="10" y="35"/>
                    <a:pt x="8" y="35"/>
                    <a:pt x="7" y="34"/>
                  </a:cubicBezTo>
                  <a:cubicBezTo>
                    <a:pt x="6" y="34"/>
                    <a:pt x="4" y="33"/>
                    <a:pt x="3" y="31"/>
                  </a:cubicBezTo>
                  <a:cubicBezTo>
                    <a:pt x="2" y="30"/>
                    <a:pt x="2" y="29"/>
                    <a:pt x="1" y="27"/>
                  </a:cubicBezTo>
                  <a:cubicBezTo>
                    <a:pt x="1" y="25"/>
                    <a:pt x="0" y="23"/>
                    <a:pt x="0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2"/>
                    <a:pt x="1" y="10"/>
                    <a:pt x="1" y="8"/>
                  </a:cubicBezTo>
                  <a:cubicBezTo>
                    <a:pt x="2" y="6"/>
                    <a:pt x="2" y="5"/>
                    <a:pt x="3" y="3"/>
                  </a:cubicBezTo>
                  <a:cubicBezTo>
                    <a:pt x="4" y="2"/>
                    <a:pt x="6" y="1"/>
                    <a:pt x="7" y="1"/>
                  </a:cubicBezTo>
                  <a:cubicBezTo>
                    <a:pt x="8" y="0"/>
                    <a:pt x="10" y="0"/>
                    <a:pt x="11" y="0"/>
                  </a:cubicBezTo>
                  <a:cubicBezTo>
                    <a:pt x="13" y="0"/>
                    <a:pt x="15" y="0"/>
                    <a:pt x="16" y="1"/>
                  </a:cubicBezTo>
                  <a:cubicBezTo>
                    <a:pt x="17" y="1"/>
                    <a:pt x="19" y="2"/>
                    <a:pt x="20" y="3"/>
                  </a:cubicBezTo>
                  <a:cubicBezTo>
                    <a:pt x="20" y="5"/>
                    <a:pt x="21" y="6"/>
                    <a:pt x="22" y="8"/>
                  </a:cubicBezTo>
                  <a:cubicBezTo>
                    <a:pt x="22" y="10"/>
                    <a:pt x="22" y="12"/>
                    <a:pt x="22" y="14"/>
                  </a:cubicBezTo>
                  <a:lnTo>
                    <a:pt x="22" y="21"/>
                  </a:lnTo>
                  <a:close/>
                  <a:moveTo>
                    <a:pt x="20" y="14"/>
                  </a:moveTo>
                  <a:cubicBezTo>
                    <a:pt x="20" y="10"/>
                    <a:pt x="19" y="7"/>
                    <a:pt x="18" y="5"/>
                  </a:cubicBezTo>
                  <a:cubicBezTo>
                    <a:pt x="16" y="3"/>
                    <a:pt x="14" y="3"/>
                    <a:pt x="11" y="3"/>
                  </a:cubicBezTo>
                  <a:cubicBezTo>
                    <a:pt x="9" y="3"/>
                    <a:pt x="7" y="3"/>
                    <a:pt x="5" y="5"/>
                  </a:cubicBezTo>
                  <a:cubicBezTo>
                    <a:pt x="4" y="7"/>
                    <a:pt x="3" y="10"/>
                    <a:pt x="3" y="14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5"/>
                    <a:pt x="4" y="28"/>
                    <a:pt x="5" y="30"/>
                  </a:cubicBezTo>
                  <a:cubicBezTo>
                    <a:pt x="7" y="31"/>
                    <a:pt x="9" y="32"/>
                    <a:pt x="11" y="32"/>
                  </a:cubicBezTo>
                  <a:cubicBezTo>
                    <a:pt x="14" y="32"/>
                    <a:pt x="16" y="31"/>
                    <a:pt x="18" y="30"/>
                  </a:cubicBezTo>
                  <a:cubicBezTo>
                    <a:pt x="19" y="28"/>
                    <a:pt x="20" y="25"/>
                    <a:pt x="20" y="21"/>
                  </a:cubicBezTo>
                  <a:lnTo>
                    <a:pt x="2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76"/>
            <p:cNvSpPr>
              <a:spLocks/>
            </p:cNvSpPr>
            <p:nvPr/>
          </p:nvSpPr>
          <p:spPr bwMode="auto">
            <a:xfrm>
              <a:off x="357" y="1896"/>
              <a:ext cx="28" cy="73"/>
            </a:xfrm>
            <a:custGeom>
              <a:avLst/>
              <a:gdLst>
                <a:gd name="T0" fmla="*/ 10 w 10"/>
                <a:gd name="T1" fmla="*/ 3 h 26"/>
                <a:gd name="T2" fmla="*/ 9 w 10"/>
                <a:gd name="T3" fmla="*/ 2 h 26"/>
                <a:gd name="T4" fmla="*/ 8 w 10"/>
                <a:gd name="T5" fmla="*/ 2 h 26"/>
                <a:gd name="T6" fmla="*/ 6 w 10"/>
                <a:gd name="T7" fmla="*/ 3 h 26"/>
                <a:gd name="T8" fmla="*/ 5 w 10"/>
                <a:gd name="T9" fmla="*/ 4 h 26"/>
                <a:gd name="T10" fmla="*/ 3 w 10"/>
                <a:gd name="T11" fmla="*/ 6 h 26"/>
                <a:gd name="T12" fmla="*/ 3 w 10"/>
                <a:gd name="T13" fmla="*/ 8 h 26"/>
                <a:gd name="T14" fmla="*/ 3 w 10"/>
                <a:gd name="T15" fmla="*/ 26 h 26"/>
                <a:gd name="T16" fmla="*/ 0 w 10"/>
                <a:gd name="T17" fmla="*/ 26 h 26"/>
                <a:gd name="T18" fmla="*/ 0 w 10"/>
                <a:gd name="T19" fmla="*/ 0 h 26"/>
                <a:gd name="T20" fmla="*/ 3 w 10"/>
                <a:gd name="T21" fmla="*/ 0 h 26"/>
                <a:gd name="T22" fmla="*/ 3 w 10"/>
                <a:gd name="T23" fmla="*/ 4 h 26"/>
                <a:gd name="T24" fmla="*/ 5 w 10"/>
                <a:gd name="T25" fmla="*/ 1 h 26"/>
                <a:gd name="T26" fmla="*/ 8 w 10"/>
                <a:gd name="T27" fmla="*/ 0 h 26"/>
                <a:gd name="T28" fmla="*/ 9 w 10"/>
                <a:gd name="T29" fmla="*/ 0 h 26"/>
                <a:gd name="T30" fmla="*/ 10 w 10"/>
                <a:gd name="T31" fmla="*/ 0 h 26"/>
                <a:gd name="T32" fmla="*/ 10 w 10"/>
                <a:gd name="T3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6">
                  <a:moveTo>
                    <a:pt x="10" y="3"/>
                  </a:moveTo>
                  <a:cubicBezTo>
                    <a:pt x="10" y="3"/>
                    <a:pt x="9" y="3"/>
                    <a:pt x="9" y="2"/>
                  </a:cubicBezTo>
                  <a:cubicBezTo>
                    <a:pt x="9" y="2"/>
                    <a:pt x="9" y="2"/>
                    <a:pt x="8" y="2"/>
                  </a:cubicBezTo>
                  <a:cubicBezTo>
                    <a:pt x="8" y="2"/>
                    <a:pt x="7" y="3"/>
                    <a:pt x="6" y="3"/>
                  </a:cubicBezTo>
                  <a:cubicBezTo>
                    <a:pt x="6" y="3"/>
                    <a:pt x="5" y="4"/>
                    <a:pt x="5" y="4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3" y="6"/>
                    <a:pt x="3" y="7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4" y="2"/>
                    <a:pt x="5" y="1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77"/>
            <p:cNvSpPr>
              <a:spLocks noEditPoints="1"/>
            </p:cNvSpPr>
            <p:nvPr/>
          </p:nvSpPr>
          <p:spPr bwMode="auto">
            <a:xfrm>
              <a:off x="393" y="1896"/>
              <a:ext cx="51" cy="101"/>
            </a:xfrm>
            <a:custGeom>
              <a:avLst/>
              <a:gdLst>
                <a:gd name="T0" fmla="*/ 0 w 18"/>
                <a:gd name="T1" fmla="*/ 12 h 36"/>
                <a:gd name="T2" fmla="*/ 1 w 18"/>
                <a:gd name="T3" fmla="*/ 6 h 36"/>
                <a:gd name="T4" fmla="*/ 2 w 18"/>
                <a:gd name="T5" fmla="*/ 3 h 36"/>
                <a:gd name="T6" fmla="*/ 5 w 18"/>
                <a:gd name="T7" fmla="*/ 0 h 36"/>
                <a:gd name="T8" fmla="*/ 8 w 18"/>
                <a:gd name="T9" fmla="*/ 0 h 36"/>
                <a:gd name="T10" fmla="*/ 12 w 18"/>
                <a:gd name="T11" fmla="*/ 1 h 36"/>
                <a:gd name="T12" fmla="*/ 15 w 18"/>
                <a:gd name="T13" fmla="*/ 4 h 36"/>
                <a:gd name="T14" fmla="*/ 15 w 18"/>
                <a:gd name="T15" fmla="*/ 0 h 36"/>
                <a:gd name="T16" fmla="*/ 18 w 18"/>
                <a:gd name="T17" fmla="*/ 0 h 36"/>
                <a:gd name="T18" fmla="*/ 18 w 18"/>
                <a:gd name="T19" fmla="*/ 26 h 36"/>
                <a:gd name="T20" fmla="*/ 17 w 18"/>
                <a:gd name="T21" fmla="*/ 30 h 36"/>
                <a:gd name="T22" fmla="*/ 15 w 18"/>
                <a:gd name="T23" fmla="*/ 33 h 36"/>
                <a:gd name="T24" fmla="*/ 13 w 18"/>
                <a:gd name="T25" fmla="*/ 35 h 36"/>
                <a:gd name="T26" fmla="*/ 9 w 18"/>
                <a:gd name="T27" fmla="*/ 36 h 36"/>
                <a:gd name="T28" fmla="*/ 7 w 18"/>
                <a:gd name="T29" fmla="*/ 35 h 36"/>
                <a:gd name="T30" fmla="*/ 5 w 18"/>
                <a:gd name="T31" fmla="*/ 35 h 36"/>
                <a:gd name="T32" fmla="*/ 3 w 18"/>
                <a:gd name="T33" fmla="*/ 34 h 36"/>
                <a:gd name="T34" fmla="*/ 2 w 18"/>
                <a:gd name="T35" fmla="*/ 32 h 36"/>
                <a:gd name="T36" fmla="*/ 3 w 18"/>
                <a:gd name="T37" fmla="*/ 30 h 36"/>
                <a:gd name="T38" fmla="*/ 6 w 18"/>
                <a:gd name="T39" fmla="*/ 32 h 36"/>
                <a:gd name="T40" fmla="*/ 9 w 18"/>
                <a:gd name="T41" fmla="*/ 33 h 36"/>
                <a:gd name="T42" fmla="*/ 11 w 18"/>
                <a:gd name="T43" fmla="*/ 33 h 36"/>
                <a:gd name="T44" fmla="*/ 13 w 18"/>
                <a:gd name="T45" fmla="*/ 32 h 36"/>
                <a:gd name="T46" fmla="*/ 15 w 18"/>
                <a:gd name="T47" fmla="*/ 29 h 36"/>
                <a:gd name="T48" fmla="*/ 15 w 18"/>
                <a:gd name="T49" fmla="*/ 26 h 36"/>
                <a:gd name="T50" fmla="*/ 15 w 18"/>
                <a:gd name="T51" fmla="*/ 22 h 36"/>
                <a:gd name="T52" fmla="*/ 12 w 18"/>
                <a:gd name="T53" fmla="*/ 25 h 36"/>
                <a:gd name="T54" fmla="*/ 8 w 18"/>
                <a:gd name="T55" fmla="*/ 26 h 36"/>
                <a:gd name="T56" fmla="*/ 5 w 18"/>
                <a:gd name="T57" fmla="*/ 25 h 36"/>
                <a:gd name="T58" fmla="*/ 2 w 18"/>
                <a:gd name="T59" fmla="*/ 23 h 36"/>
                <a:gd name="T60" fmla="*/ 1 w 18"/>
                <a:gd name="T61" fmla="*/ 19 h 36"/>
                <a:gd name="T62" fmla="*/ 0 w 18"/>
                <a:gd name="T63" fmla="*/ 14 h 36"/>
                <a:gd name="T64" fmla="*/ 0 w 18"/>
                <a:gd name="T65" fmla="*/ 12 h 36"/>
                <a:gd name="T66" fmla="*/ 3 w 18"/>
                <a:gd name="T67" fmla="*/ 14 h 36"/>
                <a:gd name="T68" fmla="*/ 4 w 18"/>
                <a:gd name="T69" fmla="*/ 21 h 36"/>
                <a:gd name="T70" fmla="*/ 9 w 18"/>
                <a:gd name="T71" fmla="*/ 24 h 36"/>
                <a:gd name="T72" fmla="*/ 11 w 18"/>
                <a:gd name="T73" fmla="*/ 23 h 36"/>
                <a:gd name="T74" fmla="*/ 13 w 18"/>
                <a:gd name="T75" fmla="*/ 22 h 36"/>
                <a:gd name="T76" fmla="*/ 14 w 18"/>
                <a:gd name="T77" fmla="*/ 21 h 36"/>
                <a:gd name="T78" fmla="*/ 15 w 18"/>
                <a:gd name="T79" fmla="*/ 19 h 36"/>
                <a:gd name="T80" fmla="*/ 15 w 18"/>
                <a:gd name="T81" fmla="*/ 7 h 36"/>
                <a:gd name="T82" fmla="*/ 14 w 18"/>
                <a:gd name="T83" fmla="*/ 5 h 36"/>
                <a:gd name="T84" fmla="*/ 13 w 18"/>
                <a:gd name="T85" fmla="*/ 4 h 36"/>
                <a:gd name="T86" fmla="*/ 11 w 18"/>
                <a:gd name="T87" fmla="*/ 3 h 36"/>
                <a:gd name="T88" fmla="*/ 9 w 18"/>
                <a:gd name="T89" fmla="*/ 2 h 36"/>
                <a:gd name="T90" fmla="*/ 4 w 18"/>
                <a:gd name="T91" fmla="*/ 5 h 36"/>
                <a:gd name="T92" fmla="*/ 3 w 18"/>
                <a:gd name="T93" fmla="*/ 12 h 36"/>
                <a:gd name="T94" fmla="*/ 3 w 18"/>
                <a:gd name="T95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" h="36">
                  <a:moveTo>
                    <a:pt x="0" y="12"/>
                  </a:moveTo>
                  <a:cubicBezTo>
                    <a:pt x="0" y="10"/>
                    <a:pt x="0" y="8"/>
                    <a:pt x="1" y="6"/>
                  </a:cubicBezTo>
                  <a:cubicBezTo>
                    <a:pt x="1" y="5"/>
                    <a:pt x="2" y="3"/>
                    <a:pt x="2" y="3"/>
                  </a:cubicBezTo>
                  <a:cubicBezTo>
                    <a:pt x="3" y="2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3" y="1"/>
                    <a:pt x="14" y="2"/>
                    <a:pt x="15" y="4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7" y="29"/>
                    <a:pt x="17" y="30"/>
                  </a:cubicBezTo>
                  <a:cubicBezTo>
                    <a:pt x="17" y="32"/>
                    <a:pt x="16" y="33"/>
                    <a:pt x="15" y="33"/>
                  </a:cubicBezTo>
                  <a:cubicBezTo>
                    <a:pt x="14" y="34"/>
                    <a:pt x="14" y="35"/>
                    <a:pt x="13" y="35"/>
                  </a:cubicBezTo>
                  <a:cubicBezTo>
                    <a:pt x="12" y="35"/>
                    <a:pt x="10" y="36"/>
                    <a:pt x="9" y="36"/>
                  </a:cubicBezTo>
                  <a:cubicBezTo>
                    <a:pt x="8" y="36"/>
                    <a:pt x="8" y="36"/>
                    <a:pt x="7" y="35"/>
                  </a:cubicBezTo>
                  <a:cubicBezTo>
                    <a:pt x="6" y="35"/>
                    <a:pt x="6" y="35"/>
                    <a:pt x="5" y="35"/>
                  </a:cubicBezTo>
                  <a:cubicBezTo>
                    <a:pt x="4" y="34"/>
                    <a:pt x="4" y="34"/>
                    <a:pt x="3" y="34"/>
                  </a:cubicBezTo>
                  <a:cubicBezTo>
                    <a:pt x="3" y="33"/>
                    <a:pt x="2" y="33"/>
                    <a:pt x="2" y="32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31"/>
                    <a:pt x="5" y="32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3"/>
                    <a:pt x="11" y="33"/>
                    <a:pt x="11" y="33"/>
                  </a:cubicBezTo>
                  <a:cubicBezTo>
                    <a:pt x="12" y="33"/>
                    <a:pt x="13" y="32"/>
                    <a:pt x="13" y="32"/>
                  </a:cubicBezTo>
                  <a:cubicBezTo>
                    <a:pt x="14" y="31"/>
                    <a:pt x="14" y="30"/>
                    <a:pt x="15" y="29"/>
                  </a:cubicBezTo>
                  <a:cubicBezTo>
                    <a:pt x="15" y="29"/>
                    <a:pt x="15" y="28"/>
                    <a:pt x="15" y="26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3"/>
                    <a:pt x="13" y="24"/>
                    <a:pt x="12" y="25"/>
                  </a:cubicBezTo>
                  <a:cubicBezTo>
                    <a:pt x="11" y="26"/>
                    <a:pt x="10" y="26"/>
                    <a:pt x="8" y="26"/>
                  </a:cubicBezTo>
                  <a:cubicBezTo>
                    <a:pt x="7" y="26"/>
                    <a:pt x="6" y="26"/>
                    <a:pt x="5" y="25"/>
                  </a:cubicBezTo>
                  <a:cubicBezTo>
                    <a:pt x="4" y="25"/>
                    <a:pt x="3" y="24"/>
                    <a:pt x="2" y="23"/>
                  </a:cubicBezTo>
                  <a:cubicBezTo>
                    <a:pt x="2" y="22"/>
                    <a:pt x="1" y="21"/>
                    <a:pt x="1" y="19"/>
                  </a:cubicBezTo>
                  <a:cubicBezTo>
                    <a:pt x="0" y="18"/>
                    <a:pt x="0" y="16"/>
                    <a:pt x="0" y="14"/>
                  </a:cubicBezTo>
                  <a:lnTo>
                    <a:pt x="0" y="12"/>
                  </a:lnTo>
                  <a:close/>
                  <a:moveTo>
                    <a:pt x="3" y="14"/>
                  </a:moveTo>
                  <a:cubicBezTo>
                    <a:pt x="3" y="17"/>
                    <a:pt x="3" y="20"/>
                    <a:pt x="4" y="21"/>
                  </a:cubicBezTo>
                  <a:cubicBezTo>
                    <a:pt x="5" y="23"/>
                    <a:pt x="7" y="24"/>
                    <a:pt x="9" y="24"/>
                  </a:cubicBezTo>
                  <a:cubicBezTo>
                    <a:pt x="10" y="24"/>
                    <a:pt x="10" y="23"/>
                    <a:pt x="11" y="23"/>
                  </a:cubicBezTo>
                  <a:cubicBezTo>
                    <a:pt x="12" y="23"/>
                    <a:pt x="12" y="23"/>
                    <a:pt x="13" y="22"/>
                  </a:cubicBezTo>
                  <a:cubicBezTo>
                    <a:pt x="13" y="22"/>
                    <a:pt x="14" y="22"/>
                    <a:pt x="14" y="21"/>
                  </a:cubicBezTo>
                  <a:cubicBezTo>
                    <a:pt x="14" y="21"/>
                    <a:pt x="15" y="20"/>
                    <a:pt x="15" y="19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5"/>
                    <a:pt x="14" y="5"/>
                  </a:cubicBezTo>
                  <a:cubicBezTo>
                    <a:pt x="14" y="4"/>
                    <a:pt x="13" y="4"/>
                    <a:pt x="13" y="4"/>
                  </a:cubicBezTo>
                  <a:cubicBezTo>
                    <a:pt x="12" y="3"/>
                    <a:pt x="12" y="3"/>
                    <a:pt x="11" y="3"/>
                  </a:cubicBezTo>
                  <a:cubicBezTo>
                    <a:pt x="11" y="2"/>
                    <a:pt x="10" y="2"/>
                    <a:pt x="9" y="2"/>
                  </a:cubicBezTo>
                  <a:cubicBezTo>
                    <a:pt x="7" y="2"/>
                    <a:pt x="5" y="3"/>
                    <a:pt x="4" y="5"/>
                  </a:cubicBezTo>
                  <a:cubicBezTo>
                    <a:pt x="3" y="6"/>
                    <a:pt x="3" y="8"/>
                    <a:pt x="3" y="12"/>
                  </a:cubicBezTo>
                  <a:lnTo>
                    <a:pt x="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Freeform 78"/>
            <p:cNvSpPr>
              <a:spLocks noEditPoints="1"/>
            </p:cNvSpPr>
            <p:nvPr/>
          </p:nvSpPr>
          <p:spPr bwMode="auto">
            <a:xfrm>
              <a:off x="458" y="1896"/>
              <a:ext cx="50" cy="73"/>
            </a:xfrm>
            <a:custGeom>
              <a:avLst/>
              <a:gdLst>
                <a:gd name="T0" fmla="*/ 15 w 18"/>
                <a:gd name="T1" fmla="*/ 26 h 26"/>
                <a:gd name="T2" fmla="*/ 15 w 18"/>
                <a:gd name="T3" fmla="*/ 24 h 26"/>
                <a:gd name="T4" fmla="*/ 14 w 18"/>
                <a:gd name="T5" fmla="*/ 22 h 26"/>
                <a:gd name="T6" fmla="*/ 13 w 18"/>
                <a:gd name="T7" fmla="*/ 24 h 26"/>
                <a:gd name="T8" fmla="*/ 12 w 18"/>
                <a:gd name="T9" fmla="*/ 25 h 26"/>
                <a:gd name="T10" fmla="*/ 10 w 18"/>
                <a:gd name="T11" fmla="*/ 26 h 26"/>
                <a:gd name="T12" fmla="*/ 7 w 18"/>
                <a:gd name="T13" fmla="*/ 26 h 26"/>
                <a:gd name="T14" fmla="*/ 5 w 18"/>
                <a:gd name="T15" fmla="*/ 26 h 26"/>
                <a:gd name="T16" fmla="*/ 2 w 18"/>
                <a:gd name="T17" fmla="*/ 24 h 26"/>
                <a:gd name="T18" fmla="*/ 1 w 18"/>
                <a:gd name="T19" fmla="*/ 22 h 26"/>
                <a:gd name="T20" fmla="*/ 0 w 18"/>
                <a:gd name="T21" fmla="*/ 19 h 26"/>
                <a:gd name="T22" fmla="*/ 1 w 18"/>
                <a:gd name="T23" fmla="*/ 16 h 26"/>
                <a:gd name="T24" fmla="*/ 3 w 18"/>
                <a:gd name="T25" fmla="*/ 13 h 26"/>
                <a:gd name="T26" fmla="*/ 6 w 18"/>
                <a:gd name="T27" fmla="*/ 11 h 26"/>
                <a:gd name="T28" fmla="*/ 10 w 18"/>
                <a:gd name="T29" fmla="*/ 11 h 26"/>
                <a:gd name="T30" fmla="*/ 14 w 18"/>
                <a:gd name="T31" fmla="*/ 11 h 26"/>
                <a:gd name="T32" fmla="*/ 14 w 18"/>
                <a:gd name="T33" fmla="*/ 7 h 26"/>
                <a:gd name="T34" fmla="*/ 13 w 18"/>
                <a:gd name="T35" fmla="*/ 3 h 26"/>
                <a:gd name="T36" fmla="*/ 9 w 18"/>
                <a:gd name="T37" fmla="*/ 2 h 26"/>
                <a:gd name="T38" fmla="*/ 7 w 18"/>
                <a:gd name="T39" fmla="*/ 3 h 26"/>
                <a:gd name="T40" fmla="*/ 5 w 18"/>
                <a:gd name="T41" fmla="*/ 4 h 26"/>
                <a:gd name="T42" fmla="*/ 4 w 18"/>
                <a:gd name="T43" fmla="*/ 5 h 26"/>
                <a:gd name="T44" fmla="*/ 4 w 18"/>
                <a:gd name="T45" fmla="*/ 7 h 26"/>
                <a:gd name="T46" fmla="*/ 1 w 18"/>
                <a:gd name="T47" fmla="*/ 7 h 26"/>
                <a:gd name="T48" fmla="*/ 2 w 18"/>
                <a:gd name="T49" fmla="*/ 4 h 26"/>
                <a:gd name="T50" fmla="*/ 3 w 18"/>
                <a:gd name="T51" fmla="*/ 2 h 26"/>
                <a:gd name="T52" fmla="*/ 6 w 18"/>
                <a:gd name="T53" fmla="*/ 0 h 26"/>
                <a:gd name="T54" fmla="*/ 9 w 18"/>
                <a:gd name="T55" fmla="*/ 0 h 26"/>
                <a:gd name="T56" fmla="*/ 12 w 18"/>
                <a:gd name="T57" fmla="*/ 0 h 26"/>
                <a:gd name="T58" fmla="*/ 15 w 18"/>
                <a:gd name="T59" fmla="*/ 1 h 26"/>
                <a:gd name="T60" fmla="*/ 16 w 18"/>
                <a:gd name="T61" fmla="*/ 4 h 26"/>
                <a:gd name="T62" fmla="*/ 17 w 18"/>
                <a:gd name="T63" fmla="*/ 7 h 26"/>
                <a:gd name="T64" fmla="*/ 17 w 18"/>
                <a:gd name="T65" fmla="*/ 20 h 26"/>
                <a:gd name="T66" fmla="*/ 17 w 18"/>
                <a:gd name="T67" fmla="*/ 22 h 26"/>
                <a:gd name="T68" fmla="*/ 17 w 18"/>
                <a:gd name="T69" fmla="*/ 23 h 26"/>
                <a:gd name="T70" fmla="*/ 17 w 18"/>
                <a:gd name="T71" fmla="*/ 24 h 26"/>
                <a:gd name="T72" fmla="*/ 18 w 18"/>
                <a:gd name="T73" fmla="*/ 25 h 26"/>
                <a:gd name="T74" fmla="*/ 18 w 18"/>
                <a:gd name="T75" fmla="*/ 26 h 26"/>
                <a:gd name="T76" fmla="*/ 15 w 18"/>
                <a:gd name="T77" fmla="*/ 26 h 26"/>
                <a:gd name="T78" fmla="*/ 8 w 18"/>
                <a:gd name="T79" fmla="*/ 23 h 26"/>
                <a:gd name="T80" fmla="*/ 10 w 18"/>
                <a:gd name="T81" fmla="*/ 23 h 26"/>
                <a:gd name="T82" fmla="*/ 12 w 18"/>
                <a:gd name="T83" fmla="*/ 22 h 26"/>
                <a:gd name="T84" fmla="*/ 13 w 18"/>
                <a:gd name="T85" fmla="*/ 21 h 26"/>
                <a:gd name="T86" fmla="*/ 14 w 18"/>
                <a:gd name="T87" fmla="*/ 19 h 26"/>
                <a:gd name="T88" fmla="*/ 14 w 18"/>
                <a:gd name="T89" fmla="*/ 13 h 26"/>
                <a:gd name="T90" fmla="*/ 10 w 18"/>
                <a:gd name="T91" fmla="*/ 13 h 26"/>
                <a:gd name="T92" fmla="*/ 5 w 18"/>
                <a:gd name="T93" fmla="*/ 14 h 26"/>
                <a:gd name="T94" fmla="*/ 3 w 18"/>
                <a:gd name="T95" fmla="*/ 19 h 26"/>
                <a:gd name="T96" fmla="*/ 4 w 18"/>
                <a:gd name="T97" fmla="*/ 22 h 26"/>
                <a:gd name="T98" fmla="*/ 8 w 18"/>
                <a:gd name="T9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26">
                  <a:moveTo>
                    <a:pt x="15" y="26"/>
                  </a:moveTo>
                  <a:cubicBezTo>
                    <a:pt x="15" y="25"/>
                    <a:pt x="15" y="25"/>
                    <a:pt x="15" y="24"/>
                  </a:cubicBezTo>
                  <a:cubicBezTo>
                    <a:pt x="15" y="23"/>
                    <a:pt x="14" y="23"/>
                    <a:pt x="14" y="22"/>
                  </a:cubicBezTo>
                  <a:cubicBezTo>
                    <a:pt x="14" y="23"/>
                    <a:pt x="14" y="23"/>
                    <a:pt x="13" y="24"/>
                  </a:cubicBezTo>
                  <a:cubicBezTo>
                    <a:pt x="13" y="24"/>
                    <a:pt x="12" y="24"/>
                    <a:pt x="12" y="25"/>
                  </a:cubicBezTo>
                  <a:cubicBezTo>
                    <a:pt x="11" y="25"/>
                    <a:pt x="10" y="25"/>
                    <a:pt x="10" y="26"/>
                  </a:cubicBezTo>
                  <a:cubicBezTo>
                    <a:pt x="9" y="26"/>
                    <a:pt x="8" y="26"/>
                    <a:pt x="7" y="26"/>
                  </a:cubicBezTo>
                  <a:cubicBezTo>
                    <a:pt x="6" y="26"/>
                    <a:pt x="5" y="26"/>
                    <a:pt x="5" y="26"/>
                  </a:cubicBezTo>
                  <a:cubicBezTo>
                    <a:pt x="4" y="25"/>
                    <a:pt x="3" y="25"/>
                    <a:pt x="2" y="24"/>
                  </a:cubicBezTo>
                  <a:cubicBezTo>
                    <a:pt x="2" y="24"/>
                    <a:pt x="1" y="23"/>
                    <a:pt x="1" y="22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18"/>
                    <a:pt x="1" y="17"/>
                    <a:pt x="1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4" y="12"/>
                    <a:pt x="5" y="12"/>
                    <a:pt x="6" y="11"/>
                  </a:cubicBezTo>
                  <a:cubicBezTo>
                    <a:pt x="7" y="11"/>
                    <a:pt x="9" y="11"/>
                    <a:pt x="10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5"/>
                    <a:pt x="14" y="4"/>
                    <a:pt x="13" y="3"/>
                  </a:cubicBezTo>
                  <a:cubicBezTo>
                    <a:pt x="12" y="3"/>
                    <a:pt x="11" y="2"/>
                    <a:pt x="9" y="2"/>
                  </a:cubicBezTo>
                  <a:cubicBezTo>
                    <a:pt x="8" y="2"/>
                    <a:pt x="8" y="2"/>
                    <a:pt x="7" y="3"/>
                  </a:cubicBezTo>
                  <a:cubicBezTo>
                    <a:pt x="6" y="3"/>
                    <a:pt x="6" y="3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6"/>
                    <a:pt x="1" y="5"/>
                    <a:pt x="2" y="4"/>
                  </a:cubicBezTo>
                  <a:cubicBezTo>
                    <a:pt x="2" y="3"/>
                    <a:pt x="3" y="3"/>
                    <a:pt x="3" y="2"/>
                  </a:cubicBezTo>
                  <a:cubicBezTo>
                    <a:pt x="4" y="1"/>
                    <a:pt x="5" y="1"/>
                    <a:pt x="6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0"/>
                    <a:pt x="14" y="1"/>
                    <a:pt x="15" y="1"/>
                  </a:cubicBezTo>
                  <a:cubicBezTo>
                    <a:pt x="15" y="2"/>
                    <a:pt x="16" y="3"/>
                    <a:pt x="16" y="4"/>
                  </a:cubicBezTo>
                  <a:cubicBezTo>
                    <a:pt x="17" y="5"/>
                    <a:pt x="17" y="6"/>
                    <a:pt x="17" y="7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1"/>
                    <a:pt x="17" y="21"/>
                    <a:pt x="17" y="22"/>
                  </a:cubicBezTo>
                  <a:cubicBezTo>
                    <a:pt x="17" y="22"/>
                    <a:pt x="17" y="22"/>
                    <a:pt x="17" y="23"/>
                  </a:cubicBezTo>
                  <a:cubicBezTo>
                    <a:pt x="17" y="23"/>
                    <a:pt x="17" y="24"/>
                    <a:pt x="17" y="24"/>
                  </a:cubicBezTo>
                  <a:cubicBezTo>
                    <a:pt x="17" y="25"/>
                    <a:pt x="18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lnTo>
                    <a:pt x="15" y="26"/>
                  </a:lnTo>
                  <a:close/>
                  <a:moveTo>
                    <a:pt x="8" y="23"/>
                  </a:moveTo>
                  <a:cubicBezTo>
                    <a:pt x="9" y="23"/>
                    <a:pt x="9" y="23"/>
                    <a:pt x="10" y="23"/>
                  </a:cubicBezTo>
                  <a:cubicBezTo>
                    <a:pt x="11" y="23"/>
                    <a:pt x="11" y="23"/>
                    <a:pt x="12" y="22"/>
                  </a:cubicBezTo>
                  <a:cubicBezTo>
                    <a:pt x="13" y="22"/>
                    <a:pt x="13" y="21"/>
                    <a:pt x="13" y="21"/>
                  </a:cubicBezTo>
                  <a:cubicBezTo>
                    <a:pt x="14" y="20"/>
                    <a:pt x="14" y="20"/>
                    <a:pt x="14" y="19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8" y="13"/>
                    <a:pt x="6" y="13"/>
                    <a:pt x="5" y="14"/>
                  </a:cubicBezTo>
                  <a:cubicBezTo>
                    <a:pt x="4" y="16"/>
                    <a:pt x="3" y="17"/>
                    <a:pt x="3" y="19"/>
                  </a:cubicBezTo>
                  <a:cubicBezTo>
                    <a:pt x="3" y="20"/>
                    <a:pt x="4" y="22"/>
                    <a:pt x="4" y="22"/>
                  </a:cubicBezTo>
                  <a:cubicBezTo>
                    <a:pt x="5" y="23"/>
                    <a:pt x="6" y="23"/>
                    <a:pt x="8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79"/>
            <p:cNvSpPr>
              <a:spLocks/>
            </p:cNvSpPr>
            <p:nvPr/>
          </p:nvSpPr>
          <p:spPr bwMode="auto">
            <a:xfrm>
              <a:off x="525" y="1896"/>
              <a:ext cx="45" cy="73"/>
            </a:xfrm>
            <a:custGeom>
              <a:avLst/>
              <a:gdLst>
                <a:gd name="T0" fmla="*/ 3 w 16"/>
                <a:gd name="T1" fmla="*/ 0 h 26"/>
                <a:gd name="T2" fmla="*/ 3 w 16"/>
                <a:gd name="T3" fmla="*/ 4 h 26"/>
                <a:gd name="T4" fmla="*/ 6 w 16"/>
                <a:gd name="T5" fmla="*/ 1 h 26"/>
                <a:gd name="T6" fmla="*/ 9 w 16"/>
                <a:gd name="T7" fmla="*/ 0 h 26"/>
                <a:gd name="T8" fmla="*/ 12 w 16"/>
                <a:gd name="T9" fmla="*/ 0 h 26"/>
                <a:gd name="T10" fmla="*/ 14 w 16"/>
                <a:gd name="T11" fmla="*/ 2 h 26"/>
                <a:gd name="T12" fmla="*/ 16 w 16"/>
                <a:gd name="T13" fmla="*/ 5 h 26"/>
                <a:gd name="T14" fmla="*/ 16 w 16"/>
                <a:gd name="T15" fmla="*/ 9 h 26"/>
                <a:gd name="T16" fmla="*/ 16 w 16"/>
                <a:gd name="T17" fmla="*/ 26 h 26"/>
                <a:gd name="T18" fmla="*/ 14 w 16"/>
                <a:gd name="T19" fmla="*/ 26 h 26"/>
                <a:gd name="T20" fmla="*/ 14 w 16"/>
                <a:gd name="T21" fmla="*/ 9 h 26"/>
                <a:gd name="T22" fmla="*/ 13 w 16"/>
                <a:gd name="T23" fmla="*/ 6 h 26"/>
                <a:gd name="T24" fmla="*/ 12 w 16"/>
                <a:gd name="T25" fmla="*/ 4 h 26"/>
                <a:gd name="T26" fmla="*/ 11 w 16"/>
                <a:gd name="T27" fmla="*/ 3 h 26"/>
                <a:gd name="T28" fmla="*/ 9 w 16"/>
                <a:gd name="T29" fmla="*/ 2 h 26"/>
                <a:gd name="T30" fmla="*/ 7 w 16"/>
                <a:gd name="T31" fmla="*/ 3 h 26"/>
                <a:gd name="T32" fmla="*/ 5 w 16"/>
                <a:gd name="T33" fmla="*/ 4 h 26"/>
                <a:gd name="T34" fmla="*/ 4 w 16"/>
                <a:gd name="T35" fmla="*/ 6 h 26"/>
                <a:gd name="T36" fmla="*/ 3 w 16"/>
                <a:gd name="T37" fmla="*/ 8 h 26"/>
                <a:gd name="T38" fmla="*/ 3 w 16"/>
                <a:gd name="T39" fmla="*/ 26 h 26"/>
                <a:gd name="T40" fmla="*/ 0 w 16"/>
                <a:gd name="T41" fmla="*/ 26 h 26"/>
                <a:gd name="T42" fmla="*/ 0 w 16"/>
                <a:gd name="T43" fmla="*/ 0 h 26"/>
                <a:gd name="T44" fmla="*/ 3 w 16"/>
                <a:gd name="T4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26">
                  <a:moveTo>
                    <a:pt x="3" y="0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4" y="2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3" y="1"/>
                    <a:pt x="14" y="1"/>
                    <a:pt x="14" y="2"/>
                  </a:cubicBezTo>
                  <a:cubicBezTo>
                    <a:pt x="15" y="3"/>
                    <a:pt x="15" y="4"/>
                    <a:pt x="16" y="5"/>
                  </a:cubicBezTo>
                  <a:cubicBezTo>
                    <a:pt x="16" y="6"/>
                    <a:pt x="16" y="7"/>
                    <a:pt x="16" y="9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7"/>
                    <a:pt x="13" y="6"/>
                  </a:cubicBezTo>
                  <a:cubicBezTo>
                    <a:pt x="13" y="5"/>
                    <a:pt x="13" y="4"/>
                    <a:pt x="12" y="4"/>
                  </a:cubicBezTo>
                  <a:cubicBezTo>
                    <a:pt x="12" y="3"/>
                    <a:pt x="11" y="3"/>
                    <a:pt x="11" y="3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8" y="2"/>
                    <a:pt x="7" y="2"/>
                    <a:pt x="7" y="3"/>
                  </a:cubicBezTo>
                  <a:cubicBezTo>
                    <a:pt x="6" y="3"/>
                    <a:pt x="5" y="3"/>
                    <a:pt x="5" y="4"/>
                  </a:cubicBezTo>
                  <a:cubicBezTo>
                    <a:pt x="4" y="4"/>
                    <a:pt x="4" y="5"/>
                    <a:pt x="4" y="6"/>
                  </a:cubicBezTo>
                  <a:cubicBezTo>
                    <a:pt x="3" y="6"/>
                    <a:pt x="3" y="7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Freeform 80"/>
            <p:cNvSpPr>
              <a:spLocks noEditPoints="1"/>
            </p:cNvSpPr>
            <p:nvPr/>
          </p:nvSpPr>
          <p:spPr bwMode="auto">
            <a:xfrm>
              <a:off x="590" y="1871"/>
              <a:ext cx="11" cy="98"/>
            </a:xfrm>
            <a:custGeom>
              <a:avLst/>
              <a:gdLst>
                <a:gd name="T0" fmla="*/ 0 w 4"/>
                <a:gd name="T1" fmla="*/ 2 h 35"/>
                <a:gd name="T2" fmla="*/ 1 w 4"/>
                <a:gd name="T3" fmla="*/ 0 h 35"/>
                <a:gd name="T4" fmla="*/ 2 w 4"/>
                <a:gd name="T5" fmla="*/ 0 h 35"/>
                <a:gd name="T6" fmla="*/ 3 w 4"/>
                <a:gd name="T7" fmla="*/ 0 h 35"/>
                <a:gd name="T8" fmla="*/ 4 w 4"/>
                <a:gd name="T9" fmla="*/ 2 h 35"/>
                <a:gd name="T10" fmla="*/ 3 w 4"/>
                <a:gd name="T11" fmla="*/ 3 h 35"/>
                <a:gd name="T12" fmla="*/ 2 w 4"/>
                <a:gd name="T13" fmla="*/ 4 h 35"/>
                <a:gd name="T14" fmla="*/ 1 w 4"/>
                <a:gd name="T15" fmla="*/ 3 h 35"/>
                <a:gd name="T16" fmla="*/ 0 w 4"/>
                <a:gd name="T17" fmla="*/ 2 h 35"/>
                <a:gd name="T18" fmla="*/ 3 w 4"/>
                <a:gd name="T19" fmla="*/ 35 h 35"/>
                <a:gd name="T20" fmla="*/ 0 w 4"/>
                <a:gd name="T21" fmla="*/ 35 h 35"/>
                <a:gd name="T22" fmla="*/ 0 w 4"/>
                <a:gd name="T23" fmla="*/ 9 h 35"/>
                <a:gd name="T24" fmla="*/ 3 w 4"/>
                <a:gd name="T25" fmla="*/ 9 h 35"/>
                <a:gd name="T26" fmla="*/ 3 w 4"/>
                <a:gd name="T2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5">
                  <a:moveTo>
                    <a:pt x="0" y="2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1"/>
                    <a:pt x="4" y="1"/>
                    <a:pt x="4" y="2"/>
                  </a:cubicBezTo>
                  <a:cubicBezTo>
                    <a:pt x="4" y="2"/>
                    <a:pt x="3" y="3"/>
                    <a:pt x="3" y="3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lose/>
                  <a:moveTo>
                    <a:pt x="3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9"/>
                    <a:pt x="3" y="9"/>
                    <a:pt x="3" y="9"/>
                  </a:cubicBezTo>
                  <a:lnTo>
                    <a:pt x="3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Freeform 81"/>
            <p:cNvSpPr>
              <a:spLocks/>
            </p:cNvSpPr>
            <p:nvPr/>
          </p:nvSpPr>
          <p:spPr bwMode="auto">
            <a:xfrm>
              <a:off x="615" y="1896"/>
              <a:ext cx="48" cy="73"/>
            </a:xfrm>
            <a:custGeom>
              <a:avLst/>
              <a:gdLst>
                <a:gd name="T0" fmla="*/ 14 w 17"/>
                <a:gd name="T1" fmla="*/ 19 h 26"/>
                <a:gd name="T2" fmla="*/ 14 w 17"/>
                <a:gd name="T3" fmla="*/ 18 h 26"/>
                <a:gd name="T4" fmla="*/ 13 w 17"/>
                <a:gd name="T5" fmla="*/ 17 h 26"/>
                <a:gd name="T6" fmla="*/ 11 w 17"/>
                <a:gd name="T7" fmla="*/ 15 h 26"/>
                <a:gd name="T8" fmla="*/ 8 w 17"/>
                <a:gd name="T9" fmla="*/ 14 h 26"/>
                <a:gd name="T10" fmla="*/ 5 w 17"/>
                <a:gd name="T11" fmla="*/ 12 h 26"/>
                <a:gd name="T12" fmla="*/ 3 w 17"/>
                <a:gd name="T13" fmla="*/ 11 h 26"/>
                <a:gd name="T14" fmla="*/ 1 w 17"/>
                <a:gd name="T15" fmla="*/ 9 h 26"/>
                <a:gd name="T16" fmla="*/ 1 w 17"/>
                <a:gd name="T17" fmla="*/ 6 h 26"/>
                <a:gd name="T18" fmla="*/ 1 w 17"/>
                <a:gd name="T19" fmla="*/ 4 h 26"/>
                <a:gd name="T20" fmla="*/ 3 w 17"/>
                <a:gd name="T21" fmla="*/ 2 h 26"/>
                <a:gd name="T22" fmla="*/ 5 w 17"/>
                <a:gd name="T23" fmla="*/ 0 h 26"/>
                <a:gd name="T24" fmla="*/ 9 w 17"/>
                <a:gd name="T25" fmla="*/ 0 h 26"/>
                <a:gd name="T26" fmla="*/ 12 w 17"/>
                <a:gd name="T27" fmla="*/ 0 h 26"/>
                <a:gd name="T28" fmla="*/ 14 w 17"/>
                <a:gd name="T29" fmla="*/ 2 h 26"/>
                <a:gd name="T30" fmla="*/ 16 w 17"/>
                <a:gd name="T31" fmla="*/ 4 h 26"/>
                <a:gd name="T32" fmla="*/ 16 w 17"/>
                <a:gd name="T33" fmla="*/ 7 h 26"/>
                <a:gd name="T34" fmla="*/ 14 w 17"/>
                <a:gd name="T35" fmla="*/ 7 h 26"/>
                <a:gd name="T36" fmla="*/ 14 w 17"/>
                <a:gd name="T37" fmla="*/ 5 h 26"/>
                <a:gd name="T38" fmla="*/ 12 w 17"/>
                <a:gd name="T39" fmla="*/ 4 h 26"/>
                <a:gd name="T40" fmla="*/ 11 w 17"/>
                <a:gd name="T41" fmla="*/ 3 h 26"/>
                <a:gd name="T42" fmla="*/ 9 w 17"/>
                <a:gd name="T43" fmla="*/ 2 h 26"/>
                <a:gd name="T44" fmla="*/ 6 w 17"/>
                <a:gd name="T45" fmla="*/ 2 h 26"/>
                <a:gd name="T46" fmla="*/ 5 w 17"/>
                <a:gd name="T47" fmla="*/ 3 h 26"/>
                <a:gd name="T48" fmla="*/ 4 w 17"/>
                <a:gd name="T49" fmla="*/ 5 h 26"/>
                <a:gd name="T50" fmla="*/ 4 w 17"/>
                <a:gd name="T51" fmla="*/ 6 h 26"/>
                <a:gd name="T52" fmla="*/ 4 w 17"/>
                <a:gd name="T53" fmla="*/ 8 h 26"/>
                <a:gd name="T54" fmla="*/ 5 w 17"/>
                <a:gd name="T55" fmla="*/ 9 h 26"/>
                <a:gd name="T56" fmla="*/ 6 w 17"/>
                <a:gd name="T57" fmla="*/ 10 h 26"/>
                <a:gd name="T58" fmla="*/ 9 w 17"/>
                <a:gd name="T59" fmla="*/ 11 h 26"/>
                <a:gd name="T60" fmla="*/ 12 w 17"/>
                <a:gd name="T61" fmla="*/ 13 h 26"/>
                <a:gd name="T62" fmla="*/ 15 w 17"/>
                <a:gd name="T63" fmla="*/ 15 h 26"/>
                <a:gd name="T64" fmla="*/ 16 w 17"/>
                <a:gd name="T65" fmla="*/ 17 h 26"/>
                <a:gd name="T66" fmla="*/ 17 w 17"/>
                <a:gd name="T67" fmla="*/ 19 h 26"/>
                <a:gd name="T68" fmla="*/ 16 w 17"/>
                <a:gd name="T69" fmla="*/ 22 h 26"/>
                <a:gd name="T70" fmla="*/ 14 w 17"/>
                <a:gd name="T71" fmla="*/ 24 h 26"/>
                <a:gd name="T72" fmla="*/ 12 w 17"/>
                <a:gd name="T73" fmla="*/ 26 h 26"/>
                <a:gd name="T74" fmla="*/ 9 w 17"/>
                <a:gd name="T75" fmla="*/ 26 h 26"/>
                <a:gd name="T76" fmla="*/ 5 w 17"/>
                <a:gd name="T77" fmla="*/ 25 h 26"/>
                <a:gd name="T78" fmla="*/ 2 w 17"/>
                <a:gd name="T79" fmla="*/ 24 h 26"/>
                <a:gd name="T80" fmla="*/ 1 w 17"/>
                <a:gd name="T81" fmla="*/ 21 h 26"/>
                <a:gd name="T82" fmla="*/ 0 w 17"/>
                <a:gd name="T83" fmla="*/ 19 h 26"/>
                <a:gd name="T84" fmla="*/ 3 w 17"/>
                <a:gd name="T85" fmla="*/ 19 h 26"/>
                <a:gd name="T86" fmla="*/ 3 w 17"/>
                <a:gd name="T87" fmla="*/ 21 h 26"/>
                <a:gd name="T88" fmla="*/ 5 w 17"/>
                <a:gd name="T89" fmla="*/ 23 h 26"/>
                <a:gd name="T90" fmla="*/ 7 w 17"/>
                <a:gd name="T91" fmla="*/ 23 h 26"/>
                <a:gd name="T92" fmla="*/ 9 w 17"/>
                <a:gd name="T93" fmla="*/ 24 h 26"/>
                <a:gd name="T94" fmla="*/ 11 w 17"/>
                <a:gd name="T95" fmla="*/ 23 h 26"/>
                <a:gd name="T96" fmla="*/ 13 w 17"/>
                <a:gd name="T97" fmla="*/ 22 h 26"/>
                <a:gd name="T98" fmla="*/ 14 w 17"/>
                <a:gd name="T99" fmla="*/ 21 h 26"/>
                <a:gd name="T100" fmla="*/ 14 w 17"/>
                <a:gd name="T101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" h="26">
                  <a:moveTo>
                    <a:pt x="14" y="19"/>
                  </a:moveTo>
                  <a:cubicBezTo>
                    <a:pt x="14" y="19"/>
                    <a:pt x="14" y="18"/>
                    <a:pt x="14" y="1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6"/>
                    <a:pt x="12" y="16"/>
                    <a:pt x="11" y="15"/>
                  </a:cubicBezTo>
                  <a:cubicBezTo>
                    <a:pt x="10" y="15"/>
                    <a:pt x="9" y="14"/>
                    <a:pt x="8" y="14"/>
                  </a:cubicBezTo>
                  <a:cubicBezTo>
                    <a:pt x="7" y="13"/>
                    <a:pt x="6" y="13"/>
                    <a:pt x="5" y="12"/>
                  </a:cubicBezTo>
                  <a:cubicBezTo>
                    <a:pt x="4" y="12"/>
                    <a:pt x="3" y="11"/>
                    <a:pt x="3" y="11"/>
                  </a:cubicBezTo>
                  <a:cubicBezTo>
                    <a:pt x="2" y="10"/>
                    <a:pt x="2" y="10"/>
                    <a:pt x="1" y="9"/>
                  </a:cubicBezTo>
                  <a:cubicBezTo>
                    <a:pt x="1" y="8"/>
                    <a:pt x="1" y="7"/>
                    <a:pt x="1" y="6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4" y="1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1"/>
                    <a:pt x="14" y="1"/>
                    <a:pt x="14" y="2"/>
                  </a:cubicBezTo>
                  <a:cubicBezTo>
                    <a:pt x="15" y="2"/>
                    <a:pt x="16" y="3"/>
                    <a:pt x="16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5"/>
                  </a:cubicBezTo>
                  <a:cubicBezTo>
                    <a:pt x="13" y="5"/>
                    <a:pt x="13" y="4"/>
                    <a:pt x="12" y="4"/>
                  </a:cubicBezTo>
                  <a:cubicBezTo>
                    <a:pt x="12" y="3"/>
                    <a:pt x="11" y="3"/>
                    <a:pt x="11" y="3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8" y="2"/>
                    <a:pt x="7" y="2"/>
                    <a:pt x="6" y="2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4" y="9"/>
                    <a:pt x="5" y="9"/>
                  </a:cubicBezTo>
                  <a:cubicBezTo>
                    <a:pt x="5" y="9"/>
                    <a:pt x="6" y="10"/>
                    <a:pt x="6" y="10"/>
                  </a:cubicBezTo>
                  <a:cubicBezTo>
                    <a:pt x="7" y="10"/>
                    <a:pt x="8" y="11"/>
                    <a:pt x="9" y="11"/>
                  </a:cubicBezTo>
                  <a:cubicBezTo>
                    <a:pt x="10" y="12"/>
                    <a:pt x="11" y="12"/>
                    <a:pt x="12" y="13"/>
                  </a:cubicBezTo>
                  <a:cubicBezTo>
                    <a:pt x="13" y="13"/>
                    <a:pt x="14" y="14"/>
                    <a:pt x="15" y="15"/>
                  </a:cubicBezTo>
                  <a:cubicBezTo>
                    <a:pt x="15" y="15"/>
                    <a:pt x="16" y="16"/>
                    <a:pt x="16" y="17"/>
                  </a:cubicBezTo>
                  <a:cubicBezTo>
                    <a:pt x="16" y="17"/>
                    <a:pt x="17" y="18"/>
                    <a:pt x="17" y="19"/>
                  </a:cubicBezTo>
                  <a:cubicBezTo>
                    <a:pt x="17" y="20"/>
                    <a:pt x="16" y="21"/>
                    <a:pt x="16" y="22"/>
                  </a:cubicBezTo>
                  <a:cubicBezTo>
                    <a:pt x="16" y="23"/>
                    <a:pt x="15" y="24"/>
                    <a:pt x="14" y="24"/>
                  </a:cubicBezTo>
                  <a:cubicBezTo>
                    <a:pt x="14" y="25"/>
                    <a:pt x="13" y="25"/>
                    <a:pt x="12" y="26"/>
                  </a:cubicBezTo>
                  <a:cubicBezTo>
                    <a:pt x="11" y="26"/>
                    <a:pt x="10" y="26"/>
                    <a:pt x="9" y="26"/>
                  </a:cubicBezTo>
                  <a:cubicBezTo>
                    <a:pt x="7" y="26"/>
                    <a:pt x="6" y="26"/>
                    <a:pt x="5" y="25"/>
                  </a:cubicBezTo>
                  <a:cubicBezTo>
                    <a:pt x="4" y="25"/>
                    <a:pt x="3" y="24"/>
                    <a:pt x="2" y="24"/>
                  </a:cubicBezTo>
                  <a:cubicBezTo>
                    <a:pt x="2" y="23"/>
                    <a:pt x="1" y="22"/>
                    <a:pt x="1" y="21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1"/>
                  </a:cubicBezTo>
                  <a:cubicBezTo>
                    <a:pt x="4" y="22"/>
                    <a:pt x="4" y="22"/>
                    <a:pt x="5" y="23"/>
                  </a:cubicBezTo>
                  <a:cubicBezTo>
                    <a:pt x="5" y="23"/>
                    <a:pt x="6" y="23"/>
                    <a:pt x="7" y="23"/>
                  </a:cubicBezTo>
                  <a:cubicBezTo>
                    <a:pt x="7" y="24"/>
                    <a:pt x="8" y="24"/>
                    <a:pt x="9" y="24"/>
                  </a:cubicBezTo>
                  <a:cubicBezTo>
                    <a:pt x="10" y="24"/>
                    <a:pt x="10" y="23"/>
                    <a:pt x="11" y="23"/>
                  </a:cubicBezTo>
                  <a:cubicBezTo>
                    <a:pt x="12" y="23"/>
                    <a:pt x="12" y="23"/>
                    <a:pt x="13" y="22"/>
                  </a:cubicBezTo>
                  <a:cubicBezTo>
                    <a:pt x="13" y="22"/>
                    <a:pt x="13" y="21"/>
                    <a:pt x="14" y="21"/>
                  </a:cubicBezTo>
                  <a:cubicBezTo>
                    <a:pt x="14" y="20"/>
                    <a:pt x="14" y="20"/>
                    <a:pt x="14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Freeform 82"/>
            <p:cNvSpPr>
              <a:spLocks noEditPoints="1"/>
            </p:cNvSpPr>
            <p:nvPr/>
          </p:nvSpPr>
          <p:spPr bwMode="auto">
            <a:xfrm>
              <a:off x="674" y="1896"/>
              <a:ext cx="51" cy="73"/>
            </a:xfrm>
            <a:custGeom>
              <a:avLst/>
              <a:gdLst>
                <a:gd name="T0" fmla="*/ 10 w 18"/>
                <a:gd name="T1" fmla="*/ 26 h 26"/>
                <a:gd name="T2" fmla="*/ 6 w 18"/>
                <a:gd name="T3" fmla="*/ 25 h 26"/>
                <a:gd name="T4" fmla="*/ 3 w 18"/>
                <a:gd name="T5" fmla="*/ 23 h 26"/>
                <a:gd name="T6" fmla="*/ 1 w 18"/>
                <a:gd name="T7" fmla="*/ 20 h 26"/>
                <a:gd name="T8" fmla="*/ 0 w 18"/>
                <a:gd name="T9" fmla="*/ 15 h 26"/>
                <a:gd name="T10" fmla="*/ 0 w 18"/>
                <a:gd name="T11" fmla="*/ 12 h 26"/>
                <a:gd name="T12" fmla="*/ 1 w 18"/>
                <a:gd name="T13" fmla="*/ 6 h 26"/>
                <a:gd name="T14" fmla="*/ 3 w 18"/>
                <a:gd name="T15" fmla="*/ 2 h 26"/>
                <a:gd name="T16" fmla="*/ 6 w 18"/>
                <a:gd name="T17" fmla="*/ 0 h 26"/>
                <a:gd name="T18" fmla="*/ 10 w 18"/>
                <a:gd name="T19" fmla="*/ 0 h 26"/>
                <a:gd name="T20" fmla="*/ 16 w 18"/>
                <a:gd name="T21" fmla="*/ 2 h 26"/>
                <a:gd name="T22" fmla="*/ 18 w 18"/>
                <a:gd name="T23" fmla="*/ 11 h 26"/>
                <a:gd name="T24" fmla="*/ 18 w 18"/>
                <a:gd name="T25" fmla="*/ 13 h 26"/>
                <a:gd name="T26" fmla="*/ 3 w 18"/>
                <a:gd name="T27" fmla="*/ 13 h 26"/>
                <a:gd name="T28" fmla="*/ 3 w 18"/>
                <a:gd name="T29" fmla="*/ 15 h 26"/>
                <a:gd name="T30" fmla="*/ 4 w 18"/>
                <a:gd name="T31" fmla="*/ 19 h 26"/>
                <a:gd name="T32" fmla="*/ 5 w 18"/>
                <a:gd name="T33" fmla="*/ 21 h 26"/>
                <a:gd name="T34" fmla="*/ 7 w 18"/>
                <a:gd name="T35" fmla="*/ 23 h 26"/>
                <a:gd name="T36" fmla="*/ 10 w 18"/>
                <a:gd name="T37" fmla="*/ 24 h 26"/>
                <a:gd name="T38" fmla="*/ 14 w 18"/>
                <a:gd name="T39" fmla="*/ 23 h 26"/>
                <a:gd name="T40" fmla="*/ 16 w 18"/>
                <a:gd name="T41" fmla="*/ 21 h 26"/>
                <a:gd name="T42" fmla="*/ 18 w 18"/>
                <a:gd name="T43" fmla="*/ 23 h 26"/>
                <a:gd name="T44" fmla="*/ 16 w 18"/>
                <a:gd name="T45" fmla="*/ 24 h 26"/>
                <a:gd name="T46" fmla="*/ 15 w 18"/>
                <a:gd name="T47" fmla="*/ 25 h 26"/>
                <a:gd name="T48" fmla="*/ 13 w 18"/>
                <a:gd name="T49" fmla="*/ 26 h 26"/>
                <a:gd name="T50" fmla="*/ 10 w 18"/>
                <a:gd name="T51" fmla="*/ 26 h 26"/>
                <a:gd name="T52" fmla="*/ 10 w 18"/>
                <a:gd name="T53" fmla="*/ 2 h 26"/>
                <a:gd name="T54" fmla="*/ 7 w 18"/>
                <a:gd name="T55" fmla="*/ 3 h 26"/>
                <a:gd name="T56" fmla="*/ 5 w 18"/>
                <a:gd name="T57" fmla="*/ 4 h 26"/>
                <a:gd name="T58" fmla="*/ 4 w 18"/>
                <a:gd name="T59" fmla="*/ 7 h 26"/>
                <a:gd name="T60" fmla="*/ 3 w 18"/>
                <a:gd name="T61" fmla="*/ 11 h 26"/>
                <a:gd name="T62" fmla="*/ 16 w 18"/>
                <a:gd name="T63" fmla="*/ 11 h 26"/>
                <a:gd name="T64" fmla="*/ 16 w 18"/>
                <a:gd name="T65" fmla="*/ 10 h 26"/>
                <a:gd name="T66" fmla="*/ 15 w 18"/>
                <a:gd name="T67" fmla="*/ 7 h 26"/>
                <a:gd name="T68" fmla="*/ 14 w 18"/>
                <a:gd name="T69" fmla="*/ 4 h 26"/>
                <a:gd name="T70" fmla="*/ 12 w 18"/>
                <a:gd name="T71" fmla="*/ 3 h 26"/>
                <a:gd name="T72" fmla="*/ 10 w 18"/>
                <a:gd name="T73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" h="26">
                  <a:moveTo>
                    <a:pt x="10" y="26"/>
                  </a:moveTo>
                  <a:cubicBezTo>
                    <a:pt x="9" y="26"/>
                    <a:pt x="7" y="26"/>
                    <a:pt x="6" y="25"/>
                  </a:cubicBezTo>
                  <a:cubicBezTo>
                    <a:pt x="5" y="25"/>
                    <a:pt x="4" y="24"/>
                    <a:pt x="3" y="23"/>
                  </a:cubicBezTo>
                  <a:cubicBezTo>
                    <a:pt x="2" y="22"/>
                    <a:pt x="2" y="21"/>
                    <a:pt x="1" y="20"/>
                  </a:cubicBezTo>
                  <a:cubicBezTo>
                    <a:pt x="1" y="18"/>
                    <a:pt x="0" y="16"/>
                    <a:pt x="0" y="1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9"/>
                    <a:pt x="1" y="8"/>
                    <a:pt x="1" y="6"/>
                  </a:cubicBezTo>
                  <a:cubicBezTo>
                    <a:pt x="2" y="5"/>
                    <a:pt x="2" y="3"/>
                    <a:pt x="3" y="2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7" y="0"/>
                    <a:pt x="8" y="0"/>
                    <a:pt x="10" y="0"/>
                  </a:cubicBezTo>
                  <a:cubicBezTo>
                    <a:pt x="12" y="0"/>
                    <a:pt x="15" y="1"/>
                    <a:pt x="16" y="2"/>
                  </a:cubicBezTo>
                  <a:cubicBezTo>
                    <a:pt x="17" y="4"/>
                    <a:pt x="18" y="7"/>
                    <a:pt x="18" y="1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6"/>
                    <a:pt x="3" y="17"/>
                    <a:pt x="4" y="19"/>
                  </a:cubicBezTo>
                  <a:cubicBezTo>
                    <a:pt x="4" y="20"/>
                    <a:pt x="4" y="21"/>
                    <a:pt x="5" y="21"/>
                  </a:cubicBezTo>
                  <a:cubicBezTo>
                    <a:pt x="6" y="22"/>
                    <a:pt x="6" y="23"/>
                    <a:pt x="7" y="23"/>
                  </a:cubicBezTo>
                  <a:cubicBezTo>
                    <a:pt x="8" y="23"/>
                    <a:pt x="9" y="24"/>
                    <a:pt x="10" y="24"/>
                  </a:cubicBezTo>
                  <a:cubicBezTo>
                    <a:pt x="12" y="24"/>
                    <a:pt x="13" y="23"/>
                    <a:pt x="14" y="23"/>
                  </a:cubicBezTo>
                  <a:cubicBezTo>
                    <a:pt x="15" y="22"/>
                    <a:pt x="15" y="22"/>
                    <a:pt x="16" y="21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3"/>
                    <a:pt x="17" y="23"/>
                    <a:pt x="16" y="24"/>
                  </a:cubicBezTo>
                  <a:cubicBezTo>
                    <a:pt x="16" y="24"/>
                    <a:pt x="15" y="25"/>
                    <a:pt x="15" y="25"/>
                  </a:cubicBezTo>
                  <a:cubicBezTo>
                    <a:pt x="14" y="25"/>
                    <a:pt x="13" y="26"/>
                    <a:pt x="13" y="26"/>
                  </a:cubicBezTo>
                  <a:cubicBezTo>
                    <a:pt x="12" y="26"/>
                    <a:pt x="11" y="26"/>
                    <a:pt x="10" y="26"/>
                  </a:cubicBezTo>
                  <a:close/>
                  <a:moveTo>
                    <a:pt x="10" y="2"/>
                  </a:moveTo>
                  <a:cubicBezTo>
                    <a:pt x="9" y="2"/>
                    <a:pt x="8" y="2"/>
                    <a:pt x="7" y="3"/>
                  </a:cubicBezTo>
                  <a:cubicBezTo>
                    <a:pt x="6" y="3"/>
                    <a:pt x="6" y="3"/>
                    <a:pt x="5" y="4"/>
                  </a:cubicBezTo>
                  <a:cubicBezTo>
                    <a:pt x="5" y="5"/>
                    <a:pt x="4" y="6"/>
                    <a:pt x="4" y="7"/>
                  </a:cubicBezTo>
                  <a:cubicBezTo>
                    <a:pt x="3" y="8"/>
                    <a:pt x="3" y="9"/>
                    <a:pt x="3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5" y="8"/>
                    <a:pt x="15" y="7"/>
                  </a:cubicBezTo>
                  <a:cubicBezTo>
                    <a:pt x="15" y="6"/>
                    <a:pt x="15" y="5"/>
                    <a:pt x="14" y="4"/>
                  </a:cubicBezTo>
                  <a:cubicBezTo>
                    <a:pt x="14" y="4"/>
                    <a:pt x="13" y="3"/>
                    <a:pt x="12" y="3"/>
                  </a:cubicBezTo>
                  <a:cubicBezTo>
                    <a:pt x="11" y="2"/>
                    <a:pt x="11" y="2"/>
                    <a:pt x="1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" name="Freeform 83"/>
            <p:cNvSpPr>
              <a:spLocks noEditPoints="1"/>
            </p:cNvSpPr>
            <p:nvPr/>
          </p:nvSpPr>
          <p:spPr bwMode="auto">
            <a:xfrm>
              <a:off x="739" y="1868"/>
              <a:ext cx="47" cy="101"/>
            </a:xfrm>
            <a:custGeom>
              <a:avLst/>
              <a:gdLst>
                <a:gd name="T0" fmla="*/ 0 w 17"/>
                <a:gd name="T1" fmla="*/ 22 h 36"/>
                <a:gd name="T2" fmla="*/ 0 w 17"/>
                <a:gd name="T3" fmla="*/ 16 h 36"/>
                <a:gd name="T4" fmla="*/ 2 w 17"/>
                <a:gd name="T5" fmla="*/ 13 h 36"/>
                <a:gd name="T6" fmla="*/ 5 w 17"/>
                <a:gd name="T7" fmla="*/ 10 h 36"/>
                <a:gd name="T8" fmla="*/ 8 w 17"/>
                <a:gd name="T9" fmla="*/ 10 h 36"/>
                <a:gd name="T10" fmla="*/ 12 w 17"/>
                <a:gd name="T11" fmla="*/ 11 h 36"/>
                <a:gd name="T12" fmla="*/ 14 w 17"/>
                <a:gd name="T13" fmla="*/ 14 h 36"/>
                <a:gd name="T14" fmla="*/ 14 w 17"/>
                <a:gd name="T15" fmla="*/ 0 h 36"/>
                <a:gd name="T16" fmla="*/ 17 w 17"/>
                <a:gd name="T17" fmla="*/ 0 h 36"/>
                <a:gd name="T18" fmla="*/ 17 w 17"/>
                <a:gd name="T19" fmla="*/ 36 h 36"/>
                <a:gd name="T20" fmla="*/ 15 w 17"/>
                <a:gd name="T21" fmla="*/ 36 h 36"/>
                <a:gd name="T22" fmla="*/ 15 w 17"/>
                <a:gd name="T23" fmla="*/ 32 h 36"/>
                <a:gd name="T24" fmla="*/ 12 w 17"/>
                <a:gd name="T25" fmla="*/ 35 h 36"/>
                <a:gd name="T26" fmla="*/ 8 w 17"/>
                <a:gd name="T27" fmla="*/ 36 h 36"/>
                <a:gd name="T28" fmla="*/ 5 w 17"/>
                <a:gd name="T29" fmla="*/ 35 h 36"/>
                <a:gd name="T30" fmla="*/ 2 w 17"/>
                <a:gd name="T31" fmla="*/ 33 h 36"/>
                <a:gd name="T32" fmla="*/ 0 w 17"/>
                <a:gd name="T33" fmla="*/ 29 h 36"/>
                <a:gd name="T34" fmla="*/ 0 w 17"/>
                <a:gd name="T35" fmla="*/ 24 h 36"/>
                <a:gd name="T36" fmla="*/ 0 w 17"/>
                <a:gd name="T37" fmla="*/ 22 h 36"/>
                <a:gd name="T38" fmla="*/ 2 w 17"/>
                <a:gd name="T39" fmla="*/ 24 h 36"/>
                <a:gd name="T40" fmla="*/ 4 w 17"/>
                <a:gd name="T41" fmla="*/ 31 h 36"/>
                <a:gd name="T42" fmla="*/ 9 w 17"/>
                <a:gd name="T43" fmla="*/ 34 h 36"/>
                <a:gd name="T44" fmla="*/ 11 w 17"/>
                <a:gd name="T45" fmla="*/ 33 h 36"/>
                <a:gd name="T46" fmla="*/ 12 w 17"/>
                <a:gd name="T47" fmla="*/ 32 h 36"/>
                <a:gd name="T48" fmla="*/ 14 w 17"/>
                <a:gd name="T49" fmla="*/ 31 h 36"/>
                <a:gd name="T50" fmla="*/ 14 w 17"/>
                <a:gd name="T51" fmla="*/ 30 h 36"/>
                <a:gd name="T52" fmla="*/ 14 w 17"/>
                <a:gd name="T53" fmla="*/ 16 h 36"/>
                <a:gd name="T54" fmla="*/ 14 w 17"/>
                <a:gd name="T55" fmla="*/ 15 h 36"/>
                <a:gd name="T56" fmla="*/ 12 w 17"/>
                <a:gd name="T57" fmla="*/ 13 h 36"/>
                <a:gd name="T58" fmla="*/ 11 w 17"/>
                <a:gd name="T59" fmla="*/ 13 h 36"/>
                <a:gd name="T60" fmla="*/ 9 w 17"/>
                <a:gd name="T61" fmla="*/ 12 h 36"/>
                <a:gd name="T62" fmla="*/ 4 w 17"/>
                <a:gd name="T63" fmla="*/ 15 h 36"/>
                <a:gd name="T64" fmla="*/ 2 w 17"/>
                <a:gd name="T65" fmla="*/ 22 h 36"/>
                <a:gd name="T66" fmla="*/ 2 w 17"/>
                <a:gd name="T6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36">
                  <a:moveTo>
                    <a:pt x="0" y="22"/>
                  </a:moveTo>
                  <a:cubicBezTo>
                    <a:pt x="0" y="20"/>
                    <a:pt x="0" y="18"/>
                    <a:pt x="0" y="16"/>
                  </a:cubicBezTo>
                  <a:cubicBezTo>
                    <a:pt x="1" y="15"/>
                    <a:pt x="1" y="13"/>
                    <a:pt x="2" y="13"/>
                  </a:cubicBezTo>
                  <a:cubicBezTo>
                    <a:pt x="3" y="12"/>
                    <a:pt x="4" y="11"/>
                    <a:pt x="5" y="10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3" y="11"/>
                    <a:pt x="14" y="12"/>
                    <a:pt x="14" y="14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3"/>
                    <a:pt x="13" y="34"/>
                    <a:pt x="12" y="35"/>
                  </a:cubicBezTo>
                  <a:cubicBezTo>
                    <a:pt x="11" y="36"/>
                    <a:pt x="10" y="36"/>
                    <a:pt x="8" y="36"/>
                  </a:cubicBezTo>
                  <a:cubicBezTo>
                    <a:pt x="7" y="36"/>
                    <a:pt x="6" y="36"/>
                    <a:pt x="5" y="35"/>
                  </a:cubicBezTo>
                  <a:cubicBezTo>
                    <a:pt x="4" y="35"/>
                    <a:pt x="3" y="34"/>
                    <a:pt x="2" y="33"/>
                  </a:cubicBezTo>
                  <a:cubicBezTo>
                    <a:pt x="1" y="32"/>
                    <a:pt x="1" y="31"/>
                    <a:pt x="0" y="29"/>
                  </a:cubicBezTo>
                  <a:cubicBezTo>
                    <a:pt x="0" y="28"/>
                    <a:pt x="0" y="26"/>
                    <a:pt x="0" y="24"/>
                  </a:cubicBezTo>
                  <a:lnTo>
                    <a:pt x="0" y="22"/>
                  </a:lnTo>
                  <a:close/>
                  <a:moveTo>
                    <a:pt x="2" y="24"/>
                  </a:moveTo>
                  <a:cubicBezTo>
                    <a:pt x="2" y="27"/>
                    <a:pt x="3" y="30"/>
                    <a:pt x="4" y="31"/>
                  </a:cubicBezTo>
                  <a:cubicBezTo>
                    <a:pt x="5" y="33"/>
                    <a:pt x="6" y="34"/>
                    <a:pt x="9" y="34"/>
                  </a:cubicBezTo>
                  <a:cubicBezTo>
                    <a:pt x="9" y="34"/>
                    <a:pt x="10" y="33"/>
                    <a:pt x="11" y="33"/>
                  </a:cubicBezTo>
                  <a:cubicBezTo>
                    <a:pt x="11" y="33"/>
                    <a:pt x="12" y="33"/>
                    <a:pt x="12" y="32"/>
                  </a:cubicBezTo>
                  <a:cubicBezTo>
                    <a:pt x="13" y="32"/>
                    <a:pt x="13" y="32"/>
                    <a:pt x="14" y="31"/>
                  </a:cubicBezTo>
                  <a:cubicBezTo>
                    <a:pt x="14" y="31"/>
                    <a:pt x="14" y="30"/>
                    <a:pt x="14" y="30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5"/>
                    <a:pt x="14" y="15"/>
                  </a:cubicBezTo>
                  <a:cubicBezTo>
                    <a:pt x="13" y="14"/>
                    <a:pt x="13" y="14"/>
                    <a:pt x="12" y="13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6" y="12"/>
                    <a:pt x="5" y="13"/>
                    <a:pt x="4" y="15"/>
                  </a:cubicBezTo>
                  <a:cubicBezTo>
                    <a:pt x="3" y="16"/>
                    <a:pt x="2" y="18"/>
                    <a:pt x="2" y="22"/>
                  </a:cubicBezTo>
                  <a:lnTo>
                    <a:pt x="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" name="Freeform 84"/>
            <p:cNvSpPr>
              <a:spLocks noEditPoints="1"/>
            </p:cNvSpPr>
            <p:nvPr/>
          </p:nvSpPr>
          <p:spPr bwMode="auto">
            <a:xfrm>
              <a:off x="837" y="1896"/>
              <a:ext cx="48" cy="98"/>
            </a:xfrm>
            <a:custGeom>
              <a:avLst/>
              <a:gdLst>
                <a:gd name="T0" fmla="*/ 17 w 17"/>
                <a:gd name="T1" fmla="*/ 14 h 35"/>
                <a:gd name="T2" fmla="*/ 17 w 17"/>
                <a:gd name="T3" fmla="*/ 19 h 35"/>
                <a:gd name="T4" fmla="*/ 15 w 17"/>
                <a:gd name="T5" fmla="*/ 23 h 35"/>
                <a:gd name="T6" fmla="*/ 12 w 17"/>
                <a:gd name="T7" fmla="*/ 25 h 35"/>
                <a:gd name="T8" fmla="*/ 9 w 17"/>
                <a:gd name="T9" fmla="*/ 26 h 35"/>
                <a:gd name="T10" fmla="*/ 5 w 17"/>
                <a:gd name="T11" fmla="*/ 25 h 35"/>
                <a:gd name="T12" fmla="*/ 2 w 17"/>
                <a:gd name="T13" fmla="*/ 22 h 35"/>
                <a:gd name="T14" fmla="*/ 2 w 17"/>
                <a:gd name="T15" fmla="*/ 35 h 35"/>
                <a:gd name="T16" fmla="*/ 0 w 17"/>
                <a:gd name="T17" fmla="*/ 35 h 35"/>
                <a:gd name="T18" fmla="*/ 0 w 17"/>
                <a:gd name="T19" fmla="*/ 0 h 35"/>
                <a:gd name="T20" fmla="*/ 2 w 17"/>
                <a:gd name="T21" fmla="*/ 0 h 35"/>
                <a:gd name="T22" fmla="*/ 2 w 17"/>
                <a:gd name="T23" fmla="*/ 4 h 35"/>
                <a:gd name="T24" fmla="*/ 5 w 17"/>
                <a:gd name="T25" fmla="*/ 1 h 35"/>
                <a:gd name="T26" fmla="*/ 9 w 17"/>
                <a:gd name="T27" fmla="*/ 0 h 35"/>
                <a:gd name="T28" fmla="*/ 12 w 17"/>
                <a:gd name="T29" fmla="*/ 0 h 35"/>
                <a:gd name="T30" fmla="*/ 15 w 17"/>
                <a:gd name="T31" fmla="*/ 3 h 35"/>
                <a:gd name="T32" fmla="*/ 17 w 17"/>
                <a:gd name="T33" fmla="*/ 6 h 35"/>
                <a:gd name="T34" fmla="*/ 17 w 17"/>
                <a:gd name="T35" fmla="*/ 12 h 35"/>
                <a:gd name="T36" fmla="*/ 17 w 17"/>
                <a:gd name="T37" fmla="*/ 14 h 35"/>
                <a:gd name="T38" fmla="*/ 15 w 17"/>
                <a:gd name="T39" fmla="*/ 12 h 35"/>
                <a:gd name="T40" fmla="*/ 13 w 17"/>
                <a:gd name="T41" fmla="*/ 4 h 35"/>
                <a:gd name="T42" fmla="*/ 8 w 17"/>
                <a:gd name="T43" fmla="*/ 2 h 35"/>
                <a:gd name="T44" fmla="*/ 6 w 17"/>
                <a:gd name="T45" fmla="*/ 3 h 35"/>
                <a:gd name="T46" fmla="*/ 5 w 17"/>
                <a:gd name="T47" fmla="*/ 3 h 35"/>
                <a:gd name="T48" fmla="*/ 3 w 17"/>
                <a:gd name="T49" fmla="*/ 5 h 35"/>
                <a:gd name="T50" fmla="*/ 2 w 17"/>
                <a:gd name="T51" fmla="*/ 6 h 35"/>
                <a:gd name="T52" fmla="*/ 2 w 17"/>
                <a:gd name="T53" fmla="*/ 20 h 35"/>
                <a:gd name="T54" fmla="*/ 3 w 17"/>
                <a:gd name="T55" fmla="*/ 21 h 35"/>
                <a:gd name="T56" fmla="*/ 5 w 17"/>
                <a:gd name="T57" fmla="*/ 22 h 35"/>
                <a:gd name="T58" fmla="*/ 6 w 17"/>
                <a:gd name="T59" fmla="*/ 23 h 35"/>
                <a:gd name="T60" fmla="*/ 8 w 17"/>
                <a:gd name="T61" fmla="*/ 24 h 35"/>
                <a:gd name="T62" fmla="*/ 13 w 17"/>
                <a:gd name="T63" fmla="*/ 21 h 35"/>
                <a:gd name="T64" fmla="*/ 15 w 17"/>
                <a:gd name="T65" fmla="*/ 14 h 35"/>
                <a:gd name="T66" fmla="*/ 15 w 17"/>
                <a:gd name="T6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35">
                  <a:moveTo>
                    <a:pt x="17" y="14"/>
                  </a:moveTo>
                  <a:cubicBezTo>
                    <a:pt x="17" y="16"/>
                    <a:pt x="17" y="18"/>
                    <a:pt x="17" y="19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4" y="24"/>
                    <a:pt x="13" y="25"/>
                    <a:pt x="12" y="25"/>
                  </a:cubicBezTo>
                  <a:cubicBezTo>
                    <a:pt x="11" y="26"/>
                    <a:pt x="10" y="26"/>
                    <a:pt x="9" y="26"/>
                  </a:cubicBezTo>
                  <a:cubicBezTo>
                    <a:pt x="8" y="26"/>
                    <a:pt x="6" y="26"/>
                    <a:pt x="5" y="25"/>
                  </a:cubicBezTo>
                  <a:cubicBezTo>
                    <a:pt x="4" y="24"/>
                    <a:pt x="3" y="24"/>
                    <a:pt x="2" y="2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1"/>
                    <a:pt x="14" y="2"/>
                    <a:pt x="15" y="3"/>
                  </a:cubicBezTo>
                  <a:cubicBezTo>
                    <a:pt x="16" y="3"/>
                    <a:pt x="16" y="5"/>
                    <a:pt x="17" y="6"/>
                  </a:cubicBezTo>
                  <a:cubicBezTo>
                    <a:pt x="17" y="8"/>
                    <a:pt x="17" y="10"/>
                    <a:pt x="17" y="12"/>
                  </a:cubicBezTo>
                  <a:lnTo>
                    <a:pt x="17" y="14"/>
                  </a:lnTo>
                  <a:close/>
                  <a:moveTo>
                    <a:pt x="15" y="12"/>
                  </a:moveTo>
                  <a:cubicBezTo>
                    <a:pt x="15" y="8"/>
                    <a:pt x="14" y="6"/>
                    <a:pt x="13" y="4"/>
                  </a:cubicBezTo>
                  <a:cubicBezTo>
                    <a:pt x="12" y="3"/>
                    <a:pt x="10" y="2"/>
                    <a:pt x="8" y="2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4" y="4"/>
                    <a:pt x="4" y="4"/>
                    <a:pt x="3" y="5"/>
                  </a:cubicBezTo>
                  <a:cubicBezTo>
                    <a:pt x="3" y="5"/>
                    <a:pt x="3" y="6"/>
                    <a:pt x="2" y="6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4" y="22"/>
                    <a:pt x="4" y="22"/>
                    <a:pt x="5" y="22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3"/>
                    <a:pt x="8" y="24"/>
                    <a:pt x="8" y="24"/>
                  </a:cubicBezTo>
                  <a:cubicBezTo>
                    <a:pt x="10" y="24"/>
                    <a:pt x="12" y="23"/>
                    <a:pt x="13" y="21"/>
                  </a:cubicBezTo>
                  <a:cubicBezTo>
                    <a:pt x="14" y="20"/>
                    <a:pt x="15" y="17"/>
                    <a:pt x="15" y="14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" name="Freeform 85"/>
            <p:cNvSpPr>
              <a:spLocks/>
            </p:cNvSpPr>
            <p:nvPr/>
          </p:nvSpPr>
          <p:spPr bwMode="auto">
            <a:xfrm>
              <a:off x="902" y="1896"/>
              <a:ext cx="28" cy="73"/>
            </a:xfrm>
            <a:custGeom>
              <a:avLst/>
              <a:gdLst>
                <a:gd name="T0" fmla="*/ 10 w 10"/>
                <a:gd name="T1" fmla="*/ 3 h 26"/>
                <a:gd name="T2" fmla="*/ 9 w 10"/>
                <a:gd name="T3" fmla="*/ 2 h 26"/>
                <a:gd name="T4" fmla="*/ 9 w 10"/>
                <a:gd name="T5" fmla="*/ 2 h 26"/>
                <a:gd name="T6" fmla="*/ 6 w 10"/>
                <a:gd name="T7" fmla="*/ 3 h 26"/>
                <a:gd name="T8" fmla="*/ 5 w 10"/>
                <a:gd name="T9" fmla="*/ 4 h 26"/>
                <a:gd name="T10" fmla="*/ 4 w 10"/>
                <a:gd name="T11" fmla="*/ 6 h 26"/>
                <a:gd name="T12" fmla="*/ 3 w 10"/>
                <a:gd name="T13" fmla="*/ 8 h 26"/>
                <a:gd name="T14" fmla="*/ 3 w 10"/>
                <a:gd name="T15" fmla="*/ 26 h 26"/>
                <a:gd name="T16" fmla="*/ 0 w 10"/>
                <a:gd name="T17" fmla="*/ 26 h 26"/>
                <a:gd name="T18" fmla="*/ 0 w 10"/>
                <a:gd name="T19" fmla="*/ 0 h 26"/>
                <a:gd name="T20" fmla="*/ 3 w 10"/>
                <a:gd name="T21" fmla="*/ 0 h 26"/>
                <a:gd name="T22" fmla="*/ 3 w 10"/>
                <a:gd name="T23" fmla="*/ 4 h 26"/>
                <a:gd name="T24" fmla="*/ 5 w 10"/>
                <a:gd name="T25" fmla="*/ 1 h 26"/>
                <a:gd name="T26" fmla="*/ 9 w 10"/>
                <a:gd name="T27" fmla="*/ 0 h 26"/>
                <a:gd name="T28" fmla="*/ 10 w 10"/>
                <a:gd name="T29" fmla="*/ 0 h 26"/>
                <a:gd name="T30" fmla="*/ 10 w 10"/>
                <a:gd name="T31" fmla="*/ 0 h 26"/>
                <a:gd name="T32" fmla="*/ 10 w 10"/>
                <a:gd name="T3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6">
                  <a:moveTo>
                    <a:pt x="10" y="3"/>
                  </a:moveTo>
                  <a:cubicBezTo>
                    <a:pt x="10" y="3"/>
                    <a:pt x="10" y="3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7" y="3"/>
                    <a:pt x="6" y="3"/>
                  </a:cubicBezTo>
                  <a:cubicBezTo>
                    <a:pt x="6" y="3"/>
                    <a:pt x="5" y="4"/>
                    <a:pt x="5" y="4"/>
                  </a:cubicBezTo>
                  <a:cubicBezTo>
                    <a:pt x="4" y="4"/>
                    <a:pt x="4" y="5"/>
                    <a:pt x="4" y="6"/>
                  </a:cubicBezTo>
                  <a:cubicBezTo>
                    <a:pt x="3" y="6"/>
                    <a:pt x="3" y="7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4" y="2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Freeform 86"/>
            <p:cNvSpPr>
              <a:spLocks noEditPoints="1"/>
            </p:cNvSpPr>
            <p:nvPr/>
          </p:nvSpPr>
          <p:spPr bwMode="auto">
            <a:xfrm>
              <a:off x="938" y="1896"/>
              <a:ext cx="53" cy="73"/>
            </a:xfrm>
            <a:custGeom>
              <a:avLst/>
              <a:gdLst>
                <a:gd name="T0" fmla="*/ 0 w 19"/>
                <a:gd name="T1" fmla="*/ 12 h 26"/>
                <a:gd name="T2" fmla="*/ 1 w 19"/>
                <a:gd name="T3" fmla="*/ 6 h 26"/>
                <a:gd name="T4" fmla="*/ 3 w 19"/>
                <a:gd name="T5" fmla="*/ 3 h 26"/>
                <a:gd name="T6" fmla="*/ 6 w 19"/>
                <a:gd name="T7" fmla="*/ 0 h 26"/>
                <a:gd name="T8" fmla="*/ 10 w 19"/>
                <a:gd name="T9" fmla="*/ 0 h 26"/>
                <a:gd name="T10" fmla="*/ 13 w 19"/>
                <a:gd name="T11" fmla="*/ 0 h 26"/>
                <a:gd name="T12" fmla="*/ 16 w 19"/>
                <a:gd name="T13" fmla="*/ 3 h 26"/>
                <a:gd name="T14" fmla="*/ 18 w 19"/>
                <a:gd name="T15" fmla="*/ 6 h 26"/>
                <a:gd name="T16" fmla="*/ 19 w 19"/>
                <a:gd name="T17" fmla="*/ 12 h 26"/>
                <a:gd name="T18" fmla="*/ 19 w 19"/>
                <a:gd name="T19" fmla="*/ 14 h 26"/>
                <a:gd name="T20" fmla="*/ 18 w 19"/>
                <a:gd name="T21" fmla="*/ 19 h 26"/>
                <a:gd name="T22" fmla="*/ 16 w 19"/>
                <a:gd name="T23" fmla="*/ 23 h 26"/>
                <a:gd name="T24" fmla="*/ 13 w 19"/>
                <a:gd name="T25" fmla="*/ 25 h 26"/>
                <a:gd name="T26" fmla="*/ 10 w 19"/>
                <a:gd name="T27" fmla="*/ 26 h 26"/>
                <a:gd name="T28" fmla="*/ 6 w 19"/>
                <a:gd name="T29" fmla="*/ 25 h 26"/>
                <a:gd name="T30" fmla="*/ 3 w 19"/>
                <a:gd name="T31" fmla="*/ 23 h 26"/>
                <a:gd name="T32" fmla="*/ 1 w 19"/>
                <a:gd name="T33" fmla="*/ 19 h 26"/>
                <a:gd name="T34" fmla="*/ 0 w 19"/>
                <a:gd name="T35" fmla="*/ 14 h 26"/>
                <a:gd name="T36" fmla="*/ 0 w 19"/>
                <a:gd name="T37" fmla="*/ 12 h 26"/>
                <a:gd name="T38" fmla="*/ 3 w 19"/>
                <a:gd name="T39" fmla="*/ 14 h 26"/>
                <a:gd name="T40" fmla="*/ 3 w 19"/>
                <a:gd name="T41" fmla="*/ 18 h 26"/>
                <a:gd name="T42" fmla="*/ 5 w 19"/>
                <a:gd name="T43" fmla="*/ 21 h 26"/>
                <a:gd name="T44" fmla="*/ 7 w 19"/>
                <a:gd name="T45" fmla="*/ 23 h 26"/>
                <a:gd name="T46" fmla="*/ 10 w 19"/>
                <a:gd name="T47" fmla="*/ 24 h 26"/>
                <a:gd name="T48" fmla="*/ 13 w 19"/>
                <a:gd name="T49" fmla="*/ 23 h 26"/>
                <a:gd name="T50" fmla="*/ 15 w 19"/>
                <a:gd name="T51" fmla="*/ 21 h 26"/>
                <a:gd name="T52" fmla="*/ 16 w 19"/>
                <a:gd name="T53" fmla="*/ 18 h 26"/>
                <a:gd name="T54" fmla="*/ 16 w 19"/>
                <a:gd name="T55" fmla="*/ 14 h 26"/>
                <a:gd name="T56" fmla="*/ 16 w 19"/>
                <a:gd name="T57" fmla="*/ 12 h 26"/>
                <a:gd name="T58" fmla="*/ 16 w 19"/>
                <a:gd name="T59" fmla="*/ 8 h 26"/>
                <a:gd name="T60" fmla="*/ 14 w 19"/>
                <a:gd name="T61" fmla="*/ 5 h 26"/>
                <a:gd name="T62" fmla="*/ 12 w 19"/>
                <a:gd name="T63" fmla="*/ 3 h 26"/>
                <a:gd name="T64" fmla="*/ 10 w 19"/>
                <a:gd name="T65" fmla="*/ 2 h 26"/>
                <a:gd name="T66" fmla="*/ 7 w 19"/>
                <a:gd name="T67" fmla="*/ 3 h 26"/>
                <a:gd name="T68" fmla="*/ 5 w 19"/>
                <a:gd name="T69" fmla="*/ 5 h 26"/>
                <a:gd name="T70" fmla="*/ 3 w 19"/>
                <a:gd name="T71" fmla="*/ 8 h 26"/>
                <a:gd name="T72" fmla="*/ 3 w 19"/>
                <a:gd name="T73" fmla="*/ 12 h 26"/>
                <a:gd name="T74" fmla="*/ 3 w 19"/>
                <a:gd name="T75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26">
                  <a:moveTo>
                    <a:pt x="0" y="12"/>
                  </a:moveTo>
                  <a:cubicBezTo>
                    <a:pt x="0" y="10"/>
                    <a:pt x="0" y="8"/>
                    <a:pt x="1" y="6"/>
                  </a:cubicBezTo>
                  <a:cubicBezTo>
                    <a:pt x="1" y="5"/>
                    <a:pt x="2" y="4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7" y="0"/>
                    <a:pt x="8" y="0"/>
                    <a:pt x="10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1"/>
                    <a:pt x="15" y="2"/>
                    <a:pt x="16" y="3"/>
                  </a:cubicBezTo>
                  <a:cubicBezTo>
                    <a:pt x="17" y="4"/>
                    <a:pt x="18" y="5"/>
                    <a:pt x="18" y="6"/>
                  </a:cubicBezTo>
                  <a:cubicBezTo>
                    <a:pt x="19" y="8"/>
                    <a:pt x="19" y="10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9" y="18"/>
                    <a:pt x="18" y="19"/>
                  </a:cubicBezTo>
                  <a:cubicBezTo>
                    <a:pt x="18" y="21"/>
                    <a:pt x="17" y="22"/>
                    <a:pt x="16" y="23"/>
                  </a:cubicBezTo>
                  <a:cubicBezTo>
                    <a:pt x="15" y="24"/>
                    <a:pt x="14" y="25"/>
                    <a:pt x="13" y="25"/>
                  </a:cubicBezTo>
                  <a:cubicBezTo>
                    <a:pt x="12" y="26"/>
                    <a:pt x="11" y="26"/>
                    <a:pt x="10" y="26"/>
                  </a:cubicBezTo>
                  <a:cubicBezTo>
                    <a:pt x="8" y="26"/>
                    <a:pt x="7" y="26"/>
                    <a:pt x="6" y="25"/>
                  </a:cubicBezTo>
                  <a:cubicBezTo>
                    <a:pt x="5" y="25"/>
                    <a:pt x="4" y="24"/>
                    <a:pt x="3" y="23"/>
                  </a:cubicBezTo>
                  <a:cubicBezTo>
                    <a:pt x="2" y="22"/>
                    <a:pt x="1" y="21"/>
                    <a:pt x="1" y="19"/>
                  </a:cubicBezTo>
                  <a:cubicBezTo>
                    <a:pt x="0" y="18"/>
                    <a:pt x="0" y="16"/>
                    <a:pt x="0" y="14"/>
                  </a:cubicBezTo>
                  <a:lnTo>
                    <a:pt x="0" y="12"/>
                  </a:lnTo>
                  <a:close/>
                  <a:moveTo>
                    <a:pt x="3" y="14"/>
                  </a:moveTo>
                  <a:cubicBezTo>
                    <a:pt x="3" y="16"/>
                    <a:pt x="3" y="17"/>
                    <a:pt x="3" y="18"/>
                  </a:cubicBezTo>
                  <a:cubicBezTo>
                    <a:pt x="4" y="19"/>
                    <a:pt x="4" y="20"/>
                    <a:pt x="5" y="21"/>
                  </a:cubicBezTo>
                  <a:cubicBezTo>
                    <a:pt x="5" y="22"/>
                    <a:pt x="6" y="22"/>
                    <a:pt x="7" y="23"/>
                  </a:cubicBezTo>
                  <a:cubicBezTo>
                    <a:pt x="8" y="23"/>
                    <a:pt x="9" y="24"/>
                    <a:pt x="10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3" y="22"/>
                    <a:pt x="14" y="22"/>
                    <a:pt x="15" y="21"/>
                  </a:cubicBezTo>
                  <a:cubicBezTo>
                    <a:pt x="15" y="20"/>
                    <a:pt x="16" y="19"/>
                    <a:pt x="16" y="18"/>
                  </a:cubicBezTo>
                  <a:cubicBezTo>
                    <a:pt x="16" y="17"/>
                    <a:pt x="16" y="16"/>
                    <a:pt x="16" y="1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0"/>
                    <a:pt x="16" y="9"/>
                    <a:pt x="16" y="8"/>
                  </a:cubicBezTo>
                  <a:cubicBezTo>
                    <a:pt x="15" y="7"/>
                    <a:pt x="15" y="6"/>
                    <a:pt x="14" y="5"/>
                  </a:cubicBezTo>
                  <a:cubicBezTo>
                    <a:pt x="14" y="4"/>
                    <a:pt x="13" y="3"/>
                    <a:pt x="12" y="3"/>
                  </a:cubicBezTo>
                  <a:cubicBezTo>
                    <a:pt x="12" y="2"/>
                    <a:pt x="11" y="2"/>
                    <a:pt x="10" y="2"/>
                  </a:cubicBezTo>
                  <a:cubicBezTo>
                    <a:pt x="8" y="2"/>
                    <a:pt x="8" y="2"/>
                    <a:pt x="7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4" y="6"/>
                    <a:pt x="4" y="7"/>
                    <a:pt x="3" y="8"/>
                  </a:cubicBezTo>
                  <a:cubicBezTo>
                    <a:pt x="3" y="9"/>
                    <a:pt x="3" y="10"/>
                    <a:pt x="3" y="12"/>
                  </a:cubicBezTo>
                  <a:lnTo>
                    <a:pt x="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Freeform 87"/>
            <p:cNvSpPr>
              <a:spLocks noEditPoints="1"/>
            </p:cNvSpPr>
            <p:nvPr/>
          </p:nvSpPr>
          <p:spPr bwMode="auto">
            <a:xfrm>
              <a:off x="1008" y="1896"/>
              <a:ext cx="48" cy="98"/>
            </a:xfrm>
            <a:custGeom>
              <a:avLst/>
              <a:gdLst>
                <a:gd name="T0" fmla="*/ 17 w 17"/>
                <a:gd name="T1" fmla="*/ 14 h 35"/>
                <a:gd name="T2" fmla="*/ 17 w 17"/>
                <a:gd name="T3" fmla="*/ 19 h 35"/>
                <a:gd name="T4" fmla="*/ 15 w 17"/>
                <a:gd name="T5" fmla="*/ 23 h 35"/>
                <a:gd name="T6" fmla="*/ 12 w 17"/>
                <a:gd name="T7" fmla="*/ 25 h 35"/>
                <a:gd name="T8" fmla="*/ 9 w 17"/>
                <a:gd name="T9" fmla="*/ 26 h 35"/>
                <a:gd name="T10" fmla="*/ 5 w 17"/>
                <a:gd name="T11" fmla="*/ 25 h 35"/>
                <a:gd name="T12" fmla="*/ 2 w 17"/>
                <a:gd name="T13" fmla="*/ 22 h 35"/>
                <a:gd name="T14" fmla="*/ 2 w 17"/>
                <a:gd name="T15" fmla="*/ 35 h 35"/>
                <a:gd name="T16" fmla="*/ 0 w 17"/>
                <a:gd name="T17" fmla="*/ 35 h 35"/>
                <a:gd name="T18" fmla="*/ 0 w 17"/>
                <a:gd name="T19" fmla="*/ 0 h 35"/>
                <a:gd name="T20" fmla="*/ 2 w 17"/>
                <a:gd name="T21" fmla="*/ 0 h 35"/>
                <a:gd name="T22" fmla="*/ 2 w 17"/>
                <a:gd name="T23" fmla="*/ 4 h 35"/>
                <a:gd name="T24" fmla="*/ 5 w 17"/>
                <a:gd name="T25" fmla="*/ 1 h 35"/>
                <a:gd name="T26" fmla="*/ 9 w 17"/>
                <a:gd name="T27" fmla="*/ 0 h 35"/>
                <a:gd name="T28" fmla="*/ 12 w 17"/>
                <a:gd name="T29" fmla="*/ 0 h 35"/>
                <a:gd name="T30" fmla="*/ 15 w 17"/>
                <a:gd name="T31" fmla="*/ 3 h 35"/>
                <a:gd name="T32" fmla="*/ 17 w 17"/>
                <a:gd name="T33" fmla="*/ 6 h 35"/>
                <a:gd name="T34" fmla="*/ 17 w 17"/>
                <a:gd name="T35" fmla="*/ 12 h 35"/>
                <a:gd name="T36" fmla="*/ 17 w 17"/>
                <a:gd name="T37" fmla="*/ 14 h 35"/>
                <a:gd name="T38" fmla="*/ 15 w 17"/>
                <a:gd name="T39" fmla="*/ 12 h 35"/>
                <a:gd name="T40" fmla="*/ 13 w 17"/>
                <a:gd name="T41" fmla="*/ 4 h 35"/>
                <a:gd name="T42" fmla="*/ 8 w 17"/>
                <a:gd name="T43" fmla="*/ 2 h 35"/>
                <a:gd name="T44" fmla="*/ 6 w 17"/>
                <a:gd name="T45" fmla="*/ 3 h 35"/>
                <a:gd name="T46" fmla="*/ 4 w 17"/>
                <a:gd name="T47" fmla="*/ 3 h 35"/>
                <a:gd name="T48" fmla="*/ 3 w 17"/>
                <a:gd name="T49" fmla="*/ 5 h 35"/>
                <a:gd name="T50" fmla="*/ 2 w 17"/>
                <a:gd name="T51" fmla="*/ 6 h 35"/>
                <a:gd name="T52" fmla="*/ 2 w 17"/>
                <a:gd name="T53" fmla="*/ 20 h 35"/>
                <a:gd name="T54" fmla="*/ 3 w 17"/>
                <a:gd name="T55" fmla="*/ 21 h 35"/>
                <a:gd name="T56" fmla="*/ 5 w 17"/>
                <a:gd name="T57" fmla="*/ 22 h 35"/>
                <a:gd name="T58" fmla="*/ 6 w 17"/>
                <a:gd name="T59" fmla="*/ 23 h 35"/>
                <a:gd name="T60" fmla="*/ 8 w 17"/>
                <a:gd name="T61" fmla="*/ 24 h 35"/>
                <a:gd name="T62" fmla="*/ 13 w 17"/>
                <a:gd name="T63" fmla="*/ 21 h 35"/>
                <a:gd name="T64" fmla="*/ 15 w 17"/>
                <a:gd name="T65" fmla="*/ 14 h 35"/>
                <a:gd name="T66" fmla="*/ 15 w 17"/>
                <a:gd name="T6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35">
                  <a:moveTo>
                    <a:pt x="17" y="14"/>
                  </a:moveTo>
                  <a:cubicBezTo>
                    <a:pt x="17" y="16"/>
                    <a:pt x="17" y="18"/>
                    <a:pt x="17" y="19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4" y="24"/>
                    <a:pt x="13" y="25"/>
                    <a:pt x="12" y="25"/>
                  </a:cubicBezTo>
                  <a:cubicBezTo>
                    <a:pt x="11" y="26"/>
                    <a:pt x="10" y="26"/>
                    <a:pt x="9" y="26"/>
                  </a:cubicBezTo>
                  <a:cubicBezTo>
                    <a:pt x="7" y="26"/>
                    <a:pt x="6" y="26"/>
                    <a:pt x="5" y="25"/>
                  </a:cubicBezTo>
                  <a:cubicBezTo>
                    <a:pt x="4" y="24"/>
                    <a:pt x="3" y="24"/>
                    <a:pt x="2" y="2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1"/>
                    <a:pt x="14" y="2"/>
                    <a:pt x="15" y="3"/>
                  </a:cubicBezTo>
                  <a:cubicBezTo>
                    <a:pt x="16" y="3"/>
                    <a:pt x="16" y="5"/>
                    <a:pt x="17" y="6"/>
                  </a:cubicBezTo>
                  <a:cubicBezTo>
                    <a:pt x="17" y="8"/>
                    <a:pt x="17" y="10"/>
                    <a:pt x="17" y="12"/>
                  </a:cubicBezTo>
                  <a:lnTo>
                    <a:pt x="17" y="14"/>
                  </a:lnTo>
                  <a:close/>
                  <a:moveTo>
                    <a:pt x="15" y="12"/>
                  </a:moveTo>
                  <a:cubicBezTo>
                    <a:pt x="15" y="8"/>
                    <a:pt x="14" y="6"/>
                    <a:pt x="13" y="4"/>
                  </a:cubicBezTo>
                  <a:cubicBezTo>
                    <a:pt x="12" y="3"/>
                    <a:pt x="10" y="2"/>
                    <a:pt x="8" y="2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4"/>
                    <a:pt x="4" y="4"/>
                    <a:pt x="3" y="5"/>
                  </a:cubicBezTo>
                  <a:cubicBezTo>
                    <a:pt x="3" y="5"/>
                    <a:pt x="3" y="6"/>
                    <a:pt x="2" y="6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4" y="22"/>
                    <a:pt x="4" y="22"/>
                    <a:pt x="5" y="22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3"/>
                    <a:pt x="8" y="24"/>
                    <a:pt x="8" y="24"/>
                  </a:cubicBezTo>
                  <a:cubicBezTo>
                    <a:pt x="10" y="24"/>
                    <a:pt x="12" y="23"/>
                    <a:pt x="13" y="21"/>
                  </a:cubicBezTo>
                  <a:cubicBezTo>
                    <a:pt x="14" y="20"/>
                    <a:pt x="15" y="17"/>
                    <a:pt x="15" y="14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" name="Freeform 88"/>
            <p:cNvSpPr>
              <a:spLocks noEditPoints="1"/>
            </p:cNvSpPr>
            <p:nvPr/>
          </p:nvSpPr>
          <p:spPr bwMode="auto">
            <a:xfrm>
              <a:off x="1070" y="1896"/>
              <a:ext cx="51" cy="73"/>
            </a:xfrm>
            <a:custGeom>
              <a:avLst/>
              <a:gdLst>
                <a:gd name="T0" fmla="*/ 10 w 18"/>
                <a:gd name="T1" fmla="*/ 26 h 26"/>
                <a:gd name="T2" fmla="*/ 6 w 18"/>
                <a:gd name="T3" fmla="*/ 25 h 26"/>
                <a:gd name="T4" fmla="*/ 3 w 18"/>
                <a:gd name="T5" fmla="*/ 23 h 26"/>
                <a:gd name="T6" fmla="*/ 1 w 18"/>
                <a:gd name="T7" fmla="*/ 20 h 26"/>
                <a:gd name="T8" fmla="*/ 0 w 18"/>
                <a:gd name="T9" fmla="*/ 15 h 26"/>
                <a:gd name="T10" fmla="*/ 0 w 18"/>
                <a:gd name="T11" fmla="*/ 12 h 26"/>
                <a:gd name="T12" fmla="*/ 1 w 18"/>
                <a:gd name="T13" fmla="*/ 6 h 26"/>
                <a:gd name="T14" fmla="*/ 3 w 18"/>
                <a:gd name="T15" fmla="*/ 2 h 26"/>
                <a:gd name="T16" fmla="*/ 6 w 18"/>
                <a:gd name="T17" fmla="*/ 0 h 26"/>
                <a:gd name="T18" fmla="*/ 9 w 18"/>
                <a:gd name="T19" fmla="*/ 0 h 26"/>
                <a:gd name="T20" fmla="*/ 15 w 18"/>
                <a:gd name="T21" fmla="*/ 2 h 26"/>
                <a:gd name="T22" fmla="*/ 18 w 18"/>
                <a:gd name="T23" fmla="*/ 11 h 26"/>
                <a:gd name="T24" fmla="*/ 18 w 18"/>
                <a:gd name="T25" fmla="*/ 13 h 26"/>
                <a:gd name="T26" fmla="*/ 3 w 18"/>
                <a:gd name="T27" fmla="*/ 13 h 26"/>
                <a:gd name="T28" fmla="*/ 3 w 18"/>
                <a:gd name="T29" fmla="*/ 15 h 26"/>
                <a:gd name="T30" fmla="*/ 3 w 18"/>
                <a:gd name="T31" fmla="*/ 19 h 26"/>
                <a:gd name="T32" fmla="*/ 4 w 18"/>
                <a:gd name="T33" fmla="*/ 21 h 26"/>
                <a:gd name="T34" fmla="*/ 7 w 18"/>
                <a:gd name="T35" fmla="*/ 23 h 26"/>
                <a:gd name="T36" fmla="*/ 10 w 18"/>
                <a:gd name="T37" fmla="*/ 24 h 26"/>
                <a:gd name="T38" fmla="*/ 13 w 18"/>
                <a:gd name="T39" fmla="*/ 23 h 26"/>
                <a:gd name="T40" fmla="*/ 16 w 18"/>
                <a:gd name="T41" fmla="*/ 21 h 26"/>
                <a:gd name="T42" fmla="*/ 17 w 18"/>
                <a:gd name="T43" fmla="*/ 23 h 26"/>
                <a:gd name="T44" fmla="*/ 16 w 18"/>
                <a:gd name="T45" fmla="*/ 24 h 26"/>
                <a:gd name="T46" fmla="*/ 14 w 18"/>
                <a:gd name="T47" fmla="*/ 25 h 26"/>
                <a:gd name="T48" fmla="*/ 12 w 18"/>
                <a:gd name="T49" fmla="*/ 26 h 26"/>
                <a:gd name="T50" fmla="*/ 10 w 18"/>
                <a:gd name="T51" fmla="*/ 26 h 26"/>
                <a:gd name="T52" fmla="*/ 9 w 18"/>
                <a:gd name="T53" fmla="*/ 2 h 26"/>
                <a:gd name="T54" fmla="*/ 7 w 18"/>
                <a:gd name="T55" fmla="*/ 3 h 26"/>
                <a:gd name="T56" fmla="*/ 5 w 18"/>
                <a:gd name="T57" fmla="*/ 4 h 26"/>
                <a:gd name="T58" fmla="*/ 3 w 18"/>
                <a:gd name="T59" fmla="*/ 7 h 26"/>
                <a:gd name="T60" fmla="*/ 3 w 18"/>
                <a:gd name="T61" fmla="*/ 11 h 26"/>
                <a:gd name="T62" fmla="*/ 15 w 18"/>
                <a:gd name="T63" fmla="*/ 11 h 26"/>
                <a:gd name="T64" fmla="*/ 15 w 18"/>
                <a:gd name="T65" fmla="*/ 10 h 26"/>
                <a:gd name="T66" fmla="*/ 15 w 18"/>
                <a:gd name="T67" fmla="*/ 7 h 26"/>
                <a:gd name="T68" fmla="*/ 13 w 18"/>
                <a:gd name="T69" fmla="*/ 4 h 26"/>
                <a:gd name="T70" fmla="*/ 12 w 18"/>
                <a:gd name="T71" fmla="*/ 3 h 26"/>
                <a:gd name="T72" fmla="*/ 9 w 18"/>
                <a:gd name="T73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" h="26">
                  <a:moveTo>
                    <a:pt x="10" y="26"/>
                  </a:moveTo>
                  <a:cubicBezTo>
                    <a:pt x="8" y="26"/>
                    <a:pt x="7" y="26"/>
                    <a:pt x="6" y="25"/>
                  </a:cubicBezTo>
                  <a:cubicBezTo>
                    <a:pt x="4" y="25"/>
                    <a:pt x="3" y="24"/>
                    <a:pt x="3" y="23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0" y="18"/>
                    <a:pt x="0" y="16"/>
                    <a:pt x="0" y="1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9"/>
                    <a:pt x="0" y="8"/>
                    <a:pt x="1" y="6"/>
                  </a:cubicBezTo>
                  <a:cubicBezTo>
                    <a:pt x="1" y="5"/>
                    <a:pt x="2" y="3"/>
                    <a:pt x="3" y="2"/>
                  </a:cubicBezTo>
                  <a:cubicBezTo>
                    <a:pt x="4" y="2"/>
                    <a:pt x="4" y="1"/>
                    <a:pt x="6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7" y="4"/>
                    <a:pt x="18" y="7"/>
                    <a:pt x="18" y="1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6"/>
                    <a:pt x="3" y="17"/>
                    <a:pt x="3" y="19"/>
                  </a:cubicBezTo>
                  <a:cubicBezTo>
                    <a:pt x="3" y="20"/>
                    <a:pt x="4" y="21"/>
                    <a:pt x="4" y="21"/>
                  </a:cubicBezTo>
                  <a:cubicBezTo>
                    <a:pt x="5" y="22"/>
                    <a:pt x="6" y="23"/>
                    <a:pt x="7" y="23"/>
                  </a:cubicBezTo>
                  <a:cubicBezTo>
                    <a:pt x="8" y="23"/>
                    <a:pt x="9" y="24"/>
                    <a:pt x="10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4" y="22"/>
                    <a:pt x="15" y="22"/>
                    <a:pt x="16" y="21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6" y="23"/>
                    <a:pt x="16" y="24"/>
                  </a:cubicBezTo>
                  <a:cubicBezTo>
                    <a:pt x="15" y="24"/>
                    <a:pt x="15" y="25"/>
                    <a:pt x="14" y="25"/>
                  </a:cubicBezTo>
                  <a:cubicBezTo>
                    <a:pt x="14" y="25"/>
                    <a:pt x="13" y="26"/>
                    <a:pt x="12" y="26"/>
                  </a:cubicBezTo>
                  <a:cubicBezTo>
                    <a:pt x="11" y="26"/>
                    <a:pt x="10" y="26"/>
                    <a:pt x="10" y="26"/>
                  </a:cubicBezTo>
                  <a:close/>
                  <a:moveTo>
                    <a:pt x="9" y="2"/>
                  </a:moveTo>
                  <a:cubicBezTo>
                    <a:pt x="8" y="2"/>
                    <a:pt x="7" y="2"/>
                    <a:pt x="7" y="3"/>
                  </a:cubicBezTo>
                  <a:cubicBezTo>
                    <a:pt x="6" y="3"/>
                    <a:pt x="5" y="3"/>
                    <a:pt x="5" y="4"/>
                  </a:cubicBezTo>
                  <a:cubicBezTo>
                    <a:pt x="4" y="5"/>
                    <a:pt x="3" y="6"/>
                    <a:pt x="3" y="7"/>
                  </a:cubicBezTo>
                  <a:cubicBezTo>
                    <a:pt x="3" y="8"/>
                    <a:pt x="3" y="9"/>
                    <a:pt x="3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5" y="8"/>
                    <a:pt x="15" y="7"/>
                  </a:cubicBezTo>
                  <a:cubicBezTo>
                    <a:pt x="14" y="6"/>
                    <a:pt x="14" y="5"/>
                    <a:pt x="13" y="4"/>
                  </a:cubicBezTo>
                  <a:cubicBezTo>
                    <a:pt x="13" y="4"/>
                    <a:pt x="12" y="3"/>
                    <a:pt x="12" y="3"/>
                  </a:cubicBezTo>
                  <a:cubicBezTo>
                    <a:pt x="11" y="2"/>
                    <a:pt x="10" y="2"/>
                    <a:pt x="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" name="Freeform 89"/>
            <p:cNvSpPr>
              <a:spLocks/>
            </p:cNvSpPr>
            <p:nvPr/>
          </p:nvSpPr>
          <p:spPr bwMode="auto">
            <a:xfrm>
              <a:off x="1135" y="1896"/>
              <a:ext cx="28" cy="73"/>
            </a:xfrm>
            <a:custGeom>
              <a:avLst/>
              <a:gdLst>
                <a:gd name="T0" fmla="*/ 10 w 10"/>
                <a:gd name="T1" fmla="*/ 3 h 26"/>
                <a:gd name="T2" fmla="*/ 9 w 10"/>
                <a:gd name="T3" fmla="*/ 2 h 26"/>
                <a:gd name="T4" fmla="*/ 8 w 10"/>
                <a:gd name="T5" fmla="*/ 2 h 26"/>
                <a:gd name="T6" fmla="*/ 6 w 10"/>
                <a:gd name="T7" fmla="*/ 3 h 26"/>
                <a:gd name="T8" fmla="*/ 5 w 10"/>
                <a:gd name="T9" fmla="*/ 4 h 26"/>
                <a:gd name="T10" fmla="*/ 3 w 10"/>
                <a:gd name="T11" fmla="*/ 6 h 26"/>
                <a:gd name="T12" fmla="*/ 3 w 10"/>
                <a:gd name="T13" fmla="*/ 8 h 26"/>
                <a:gd name="T14" fmla="*/ 3 w 10"/>
                <a:gd name="T15" fmla="*/ 26 h 26"/>
                <a:gd name="T16" fmla="*/ 0 w 10"/>
                <a:gd name="T17" fmla="*/ 26 h 26"/>
                <a:gd name="T18" fmla="*/ 0 w 10"/>
                <a:gd name="T19" fmla="*/ 0 h 26"/>
                <a:gd name="T20" fmla="*/ 3 w 10"/>
                <a:gd name="T21" fmla="*/ 0 h 26"/>
                <a:gd name="T22" fmla="*/ 3 w 10"/>
                <a:gd name="T23" fmla="*/ 4 h 26"/>
                <a:gd name="T24" fmla="*/ 5 w 10"/>
                <a:gd name="T25" fmla="*/ 1 h 26"/>
                <a:gd name="T26" fmla="*/ 9 w 10"/>
                <a:gd name="T27" fmla="*/ 0 h 26"/>
                <a:gd name="T28" fmla="*/ 9 w 10"/>
                <a:gd name="T29" fmla="*/ 0 h 26"/>
                <a:gd name="T30" fmla="*/ 10 w 10"/>
                <a:gd name="T31" fmla="*/ 0 h 26"/>
                <a:gd name="T32" fmla="*/ 10 w 10"/>
                <a:gd name="T3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6">
                  <a:moveTo>
                    <a:pt x="10" y="3"/>
                  </a:moveTo>
                  <a:cubicBezTo>
                    <a:pt x="10" y="3"/>
                    <a:pt x="10" y="3"/>
                    <a:pt x="9" y="2"/>
                  </a:cubicBezTo>
                  <a:cubicBezTo>
                    <a:pt x="9" y="2"/>
                    <a:pt x="9" y="2"/>
                    <a:pt x="8" y="2"/>
                  </a:cubicBezTo>
                  <a:cubicBezTo>
                    <a:pt x="8" y="2"/>
                    <a:pt x="7" y="3"/>
                    <a:pt x="6" y="3"/>
                  </a:cubicBezTo>
                  <a:cubicBezTo>
                    <a:pt x="6" y="3"/>
                    <a:pt x="5" y="4"/>
                    <a:pt x="5" y="4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3" y="6"/>
                    <a:pt x="3" y="7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4" y="2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32" name="Freeform 90"/>
            <p:cNvSpPr>
              <a:spLocks/>
            </p:cNvSpPr>
            <p:nvPr/>
          </p:nvSpPr>
          <p:spPr bwMode="auto">
            <a:xfrm>
              <a:off x="1171" y="1879"/>
              <a:ext cx="31" cy="90"/>
            </a:xfrm>
            <a:custGeom>
              <a:avLst/>
              <a:gdLst>
                <a:gd name="T0" fmla="*/ 7 w 11"/>
                <a:gd name="T1" fmla="*/ 0 h 32"/>
                <a:gd name="T2" fmla="*/ 7 w 11"/>
                <a:gd name="T3" fmla="*/ 6 h 32"/>
                <a:gd name="T4" fmla="*/ 11 w 11"/>
                <a:gd name="T5" fmla="*/ 6 h 32"/>
                <a:gd name="T6" fmla="*/ 11 w 11"/>
                <a:gd name="T7" fmla="*/ 9 h 32"/>
                <a:gd name="T8" fmla="*/ 7 w 11"/>
                <a:gd name="T9" fmla="*/ 9 h 32"/>
                <a:gd name="T10" fmla="*/ 7 w 11"/>
                <a:gd name="T11" fmla="*/ 25 h 32"/>
                <a:gd name="T12" fmla="*/ 7 w 11"/>
                <a:gd name="T13" fmla="*/ 27 h 32"/>
                <a:gd name="T14" fmla="*/ 8 w 11"/>
                <a:gd name="T15" fmla="*/ 29 h 32"/>
                <a:gd name="T16" fmla="*/ 8 w 11"/>
                <a:gd name="T17" fmla="*/ 29 h 32"/>
                <a:gd name="T18" fmla="*/ 9 w 11"/>
                <a:gd name="T19" fmla="*/ 29 h 32"/>
                <a:gd name="T20" fmla="*/ 10 w 11"/>
                <a:gd name="T21" fmla="*/ 29 h 32"/>
                <a:gd name="T22" fmla="*/ 11 w 11"/>
                <a:gd name="T23" fmla="*/ 29 h 32"/>
                <a:gd name="T24" fmla="*/ 11 w 11"/>
                <a:gd name="T25" fmla="*/ 32 h 32"/>
                <a:gd name="T26" fmla="*/ 10 w 11"/>
                <a:gd name="T27" fmla="*/ 32 h 32"/>
                <a:gd name="T28" fmla="*/ 9 w 11"/>
                <a:gd name="T29" fmla="*/ 32 h 32"/>
                <a:gd name="T30" fmla="*/ 7 w 11"/>
                <a:gd name="T31" fmla="*/ 32 h 32"/>
                <a:gd name="T32" fmla="*/ 5 w 11"/>
                <a:gd name="T33" fmla="*/ 31 h 32"/>
                <a:gd name="T34" fmla="*/ 4 w 11"/>
                <a:gd name="T35" fmla="*/ 29 h 32"/>
                <a:gd name="T36" fmla="*/ 4 w 11"/>
                <a:gd name="T37" fmla="*/ 25 h 32"/>
                <a:gd name="T38" fmla="*/ 4 w 11"/>
                <a:gd name="T39" fmla="*/ 9 h 32"/>
                <a:gd name="T40" fmla="*/ 0 w 11"/>
                <a:gd name="T41" fmla="*/ 9 h 32"/>
                <a:gd name="T42" fmla="*/ 0 w 11"/>
                <a:gd name="T43" fmla="*/ 6 h 32"/>
                <a:gd name="T44" fmla="*/ 4 w 11"/>
                <a:gd name="T45" fmla="*/ 6 h 32"/>
                <a:gd name="T46" fmla="*/ 4 w 11"/>
                <a:gd name="T47" fmla="*/ 0 h 32"/>
                <a:gd name="T48" fmla="*/ 7 w 11"/>
                <a:gd name="T4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32">
                  <a:moveTo>
                    <a:pt x="7" y="0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8"/>
                    <a:pt x="7" y="28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2"/>
                    <a:pt x="10" y="32"/>
                  </a:cubicBezTo>
                  <a:cubicBezTo>
                    <a:pt x="10" y="32"/>
                    <a:pt x="9" y="32"/>
                    <a:pt x="9" y="32"/>
                  </a:cubicBezTo>
                  <a:cubicBezTo>
                    <a:pt x="8" y="32"/>
                    <a:pt x="7" y="32"/>
                    <a:pt x="7" y="32"/>
                  </a:cubicBezTo>
                  <a:cubicBezTo>
                    <a:pt x="6" y="31"/>
                    <a:pt x="6" y="31"/>
                    <a:pt x="5" y="31"/>
                  </a:cubicBezTo>
                  <a:cubicBezTo>
                    <a:pt x="5" y="30"/>
                    <a:pt x="5" y="29"/>
                    <a:pt x="4" y="29"/>
                  </a:cubicBezTo>
                  <a:cubicBezTo>
                    <a:pt x="4" y="28"/>
                    <a:pt x="4" y="27"/>
                    <a:pt x="4" y="25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33" name="Freeform 91"/>
            <p:cNvSpPr>
              <a:spLocks/>
            </p:cNvSpPr>
            <p:nvPr/>
          </p:nvSpPr>
          <p:spPr bwMode="auto">
            <a:xfrm>
              <a:off x="1210" y="1896"/>
              <a:ext cx="51" cy="101"/>
            </a:xfrm>
            <a:custGeom>
              <a:avLst/>
              <a:gdLst>
                <a:gd name="T0" fmla="*/ 9 w 18"/>
                <a:gd name="T1" fmla="*/ 21 h 36"/>
                <a:gd name="T2" fmla="*/ 16 w 18"/>
                <a:gd name="T3" fmla="*/ 0 h 36"/>
                <a:gd name="T4" fmla="*/ 18 w 18"/>
                <a:gd name="T5" fmla="*/ 0 h 36"/>
                <a:gd name="T6" fmla="*/ 9 w 18"/>
                <a:gd name="T7" fmla="*/ 30 h 36"/>
                <a:gd name="T8" fmla="*/ 9 w 18"/>
                <a:gd name="T9" fmla="*/ 32 h 36"/>
                <a:gd name="T10" fmla="*/ 8 w 18"/>
                <a:gd name="T11" fmla="*/ 34 h 36"/>
                <a:gd name="T12" fmla="*/ 6 w 18"/>
                <a:gd name="T13" fmla="*/ 35 h 36"/>
                <a:gd name="T14" fmla="*/ 3 w 18"/>
                <a:gd name="T15" fmla="*/ 36 h 36"/>
                <a:gd name="T16" fmla="*/ 3 w 18"/>
                <a:gd name="T17" fmla="*/ 36 h 36"/>
                <a:gd name="T18" fmla="*/ 2 w 18"/>
                <a:gd name="T19" fmla="*/ 36 h 36"/>
                <a:gd name="T20" fmla="*/ 2 w 18"/>
                <a:gd name="T21" fmla="*/ 36 h 36"/>
                <a:gd name="T22" fmla="*/ 1 w 18"/>
                <a:gd name="T23" fmla="*/ 35 h 36"/>
                <a:gd name="T24" fmla="*/ 1 w 18"/>
                <a:gd name="T25" fmla="*/ 33 h 36"/>
                <a:gd name="T26" fmla="*/ 2 w 18"/>
                <a:gd name="T27" fmla="*/ 33 h 36"/>
                <a:gd name="T28" fmla="*/ 3 w 18"/>
                <a:gd name="T29" fmla="*/ 33 h 36"/>
                <a:gd name="T30" fmla="*/ 4 w 18"/>
                <a:gd name="T31" fmla="*/ 33 h 36"/>
                <a:gd name="T32" fmla="*/ 6 w 18"/>
                <a:gd name="T33" fmla="*/ 32 h 36"/>
                <a:gd name="T34" fmla="*/ 7 w 18"/>
                <a:gd name="T35" fmla="*/ 31 h 36"/>
                <a:gd name="T36" fmla="*/ 7 w 18"/>
                <a:gd name="T37" fmla="*/ 29 h 36"/>
                <a:gd name="T38" fmla="*/ 8 w 18"/>
                <a:gd name="T39" fmla="*/ 25 h 36"/>
                <a:gd name="T40" fmla="*/ 0 w 18"/>
                <a:gd name="T41" fmla="*/ 0 h 36"/>
                <a:gd name="T42" fmla="*/ 3 w 18"/>
                <a:gd name="T43" fmla="*/ 0 h 36"/>
                <a:gd name="T44" fmla="*/ 9 w 18"/>
                <a:gd name="T45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" h="36">
                  <a:moveTo>
                    <a:pt x="9" y="21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1"/>
                    <a:pt x="9" y="32"/>
                  </a:cubicBezTo>
                  <a:cubicBezTo>
                    <a:pt x="8" y="32"/>
                    <a:pt x="8" y="33"/>
                    <a:pt x="8" y="34"/>
                  </a:cubicBezTo>
                  <a:cubicBezTo>
                    <a:pt x="7" y="34"/>
                    <a:pt x="6" y="35"/>
                    <a:pt x="6" y="35"/>
                  </a:cubicBezTo>
                  <a:cubicBezTo>
                    <a:pt x="5" y="36"/>
                    <a:pt x="4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6"/>
                    <a:pt x="2" y="35"/>
                    <a:pt x="1" y="35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3" y="33"/>
                    <a:pt x="3" y="33"/>
                  </a:cubicBezTo>
                  <a:cubicBezTo>
                    <a:pt x="3" y="33"/>
                    <a:pt x="4" y="33"/>
                    <a:pt x="4" y="33"/>
                  </a:cubicBezTo>
                  <a:cubicBezTo>
                    <a:pt x="5" y="33"/>
                    <a:pt x="5" y="32"/>
                    <a:pt x="6" y="32"/>
                  </a:cubicBezTo>
                  <a:cubicBezTo>
                    <a:pt x="6" y="32"/>
                    <a:pt x="6" y="31"/>
                    <a:pt x="7" y="31"/>
                  </a:cubicBezTo>
                  <a:cubicBezTo>
                    <a:pt x="7" y="30"/>
                    <a:pt x="7" y="29"/>
                    <a:pt x="7" y="29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9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34" name="Freeform 92"/>
            <p:cNvSpPr>
              <a:spLocks/>
            </p:cNvSpPr>
            <p:nvPr/>
          </p:nvSpPr>
          <p:spPr bwMode="auto">
            <a:xfrm>
              <a:off x="1300" y="1896"/>
              <a:ext cx="51" cy="73"/>
            </a:xfrm>
            <a:custGeom>
              <a:avLst/>
              <a:gdLst>
                <a:gd name="T0" fmla="*/ 10 w 18"/>
                <a:gd name="T1" fmla="*/ 24 h 26"/>
                <a:gd name="T2" fmla="*/ 12 w 18"/>
                <a:gd name="T3" fmla="*/ 23 h 26"/>
                <a:gd name="T4" fmla="*/ 13 w 18"/>
                <a:gd name="T5" fmla="*/ 22 h 26"/>
                <a:gd name="T6" fmla="*/ 15 w 18"/>
                <a:gd name="T7" fmla="*/ 21 h 26"/>
                <a:gd name="T8" fmla="*/ 15 w 18"/>
                <a:gd name="T9" fmla="*/ 18 h 26"/>
                <a:gd name="T10" fmla="*/ 18 w 18"/>
                <a:gd name="T11" fmla="*/ 18 h 26"/>
                <a:gd name="T12" fmla="*/ 17 w 18"/>
                <a:gd name="T13" fmla="*/ 21 h 26"/>
                <a:gd name="T14" fmla="*/ 15 w 18"/>
                <a:gd name="T15" fmla="*/ 24 h 26"/>
                <a:gd name="T16" fmla="*/ 13 w 18"/>
                <a:gd name="T17" fmla="*/ 25 h 26"/>
                <a:gd name="T18" fmla="*/ 10 w 18"/>
                <a:gd name="T19" fmla="*/ 26 h 26"/>
                <a:gd name="T20" fmla="*/ 3 w 18"/>
                <a:gd name="T21" fmla="*/ 23 h 26"/>
                <a:gd name="T22" fmla="*/ 0 w 18"/>
                <a:gd name="T23" fmla="*/ 14 h 26"/>
                <a:gd name="T24" fmla="*/ 0 w 18"/>
                <a:gd name="T25" fmla="*/ 11 h 26"/>
                <a:gd name="T26" fmla="*/ 3 w 18"/>
                <a:gd name="T27" fmla="*/ 3 h 26"/>
                <a:gd name="T28" fmla="*/ 10 w 18"/>
                <a:gd name="T29" fmla="*/ 0 h 26"/>
                <a:gd name="T30" fmla="*/ 13 w 18"/>
                <a:gd name="T31" fmla="*/ 0 h 26"/>
                <a:gd name="T32" fmla="*/ 15 w 18"/>
                <a:gd name="T33" fmla="*/ 2 h 26"/>
                <a:gd name="T34" fmla="*/ 17 w 18"/>
                <a:gd name="T35" fmla="*/ 5 h 26"/>
                <a:gd name="T36" fmla="*/ 18 w 18"/>
                <a:gd name="T37" fmla="*/ 9 h 26"/>
                <a:gd name="T38" fmla="*/ 15 w 18"/>
                <a:gd name="T39" fmla="*/ 9 h 26"/>
                <a:gd name="T40" fmla="*/ 15 w 18"/>
                <a:gd name="T41" fmla="*/ 6 h 26"/>
                <a:gd name="T42" fmla="*/ 14 w 18"/>
                <a:gd name="T43" fmla="*/ 4 h 26"/>
                <a:gd name="T44" fmla="*/ 12 w 18"/>
                <a:gd name="T45" fmla="*/ 2 h 26"/>
                <a:gd name="T46" fmla="*/ 10 w 18"/>
                <a:gd name="T47" fmla="*/ 2 h 26"/>
                <a:gd name="T48" fmla="*/ 7 w 18"/>
                <a:gd name="T49" fmla="*/ 3 h 26"/>
                <a:gd name="T50" fmla="*/ 5 w 18"/>
                <a:gd name="T51" fmla="*/ 5 h 26"/>
                <a:gd name="T52" fmla="*/ 3 w 18"/>
                <a:gd name="T53" fmla="*/ 7 h 26"/>
                <a:gd name="T54" fmla="*/ 3 w 18"/>
                <a:gd name="T55" fmla="*/ 11 h 26"/>
                <a:gd name="T56" fmla="*/ 3 w 18"/>
                <a:gd name="T57" fmla="*/ 14 h 26"/>
                <a:gd name="T58" fmla="*/ 3 w 18"/>
                <a:gd name="T59" fmla="*/ 18 h 26"/>
                <a:gd name="T60" fmla="*/ 4 w 18"/>
                <a:gd name="T61" fmla="*/ 21 h 26"/>
                <a:gd name="T62" fmla="*/ 7 w 18"/>
                <a:gd name="T63" fmla="*/ 23 h 26"/>
                <a:gd name="T64" fmla="*/ 10 w 18"/>
                <a:gd name="T65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26">
                  <a:moveTo>
                    <a:pt x="10" y="24"/>
                  </a:move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3" y="23"/>
                    <a:pt x="13" y="22"/>
                  </a:cubicBezTo>
                  <a:cubicBezTo>
                    <a:pt x="14" y="22"/>
                    <a:pt x="14" y="21"/>
                    <a:pt x="15" y="21"/>
                  </a:cubicBezTo>
                  <a:cubicBezTo>
                    <a:pt x="15" y="20"/>
                    <a:pt x="15" y="19"/>
                    <a:pt x="15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9"/>
                    <a:pt x="18" y="20"/>
                    <a:pt x="17" y="21"/>
                  </a:cubicBezTo>
                  <a:cubicBezTo>
                    <a:pt x="17" y="22"/>
                    <a:pt x="16" y="23"/>
                    <a:pt x="15" y="24"/>
                  </a:cubicBezTo>
                  <a:cubicBezTo>
                    <a:pt x="15" y="25"/>
                    <a:pt x="14" y="25"/>
                    <a:pt x="13" y="25"/>
                  </a:cubicBezTo>
                  <a:cubicBezTo>
                    <a:pt x="12" y="26"/>
                    <a:pt x="11" y="26"/>
                    <a:pt x="10" y="26"/>
                  </a:cubicBezTo>
                  <a:cubicBezTo>
                    <a:pt x="7" y="26"/>
                    <a:pt x="4" y="25"/>
                    <a:pt x="3" y="23"/>
                  </a:cubicBezTo>
                  <a:cubicBezTo>
                    <a:pt x="1" y="21"/>
                    <a:pt x="0" y="18"/>
                    <a:pt x="0" y="1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1" y="5"/>
                    <a:pt x="3" y="3"/>
                  </a:cubicBezTo>
                  <a:cubicBezTo>
                    <a:pt x="4" y="1"/>
                    <a:pt x="7" y="0"/>
                    <a:pt x="10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1"/>
                    <a:pt x="15" y="1"/>
                    <a:pt x="15" y="2"/>
                  </a:cubicBezTo>
                  <a:cubicBezTo>
                    <a:pt x="16" y="3"/>
                    <a:pt x="17" y="4"/>
                    <a:pt x="17" y="5"/>
                  </a:cubicBezTo>
                  <a:cubicBezTo>
                    <a:pt x="18" y="6"/>
                    <a:pt x="18" y="7"/>
                    <a:pt x="18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4" y="5"/>
                    <a:pt x="14" y="4"/>
                    <a:pt x="14" y="4"/>
                  </a:cubicBezTo>
                  <a:cubicBezTo>
                    <a:pt x="13" y="3"/>
                    <a:pt x="12" y="3"/>
                    <a:pt x="12" y="2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8" y="2"/>
                    <a:pt x="7" y="2"/>
                    <a:pt x="7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4" y="5"/>
                    <a:pt x="4" y="6"/>
                    <a:pt x="3" y="7"/>
                  </a:cubicBezTo>
                  <a:cubicBezTo>
                    <a:pt x="3" y="9"/>
                    <a:pt x="3" y="10"/>
                    <a:pt x="3" y="11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6"/>
                    <a:pt x="3" y="17"/>
                    <a:pt x="3" y="18"/>
                  </a:cubicBezTo>
                  <a:cubicBezTo>
                    <a:pt x="4" y="19"/>
                    <a:pt x="4" y="20"/>
                    <a:pt x="4" y="21"/>
                  </a:cubicBezTo>
                  <a:cubicBezTo>
                    <a:pt x="5" y="22"/>
                    <a:pt x="6" y="23"/>
                    <a:pt x="7" y="23"/>
                  </a:cubicBezTo>
                  <a:cubicBezTo>
                    <a:pt x="7" y="23"/>
                    <a:pt x="8" y="24"/>
                    <a:pt x="10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35" name="Freeform 93"/>
            <p:cNvSpPr>
              <a:spLocks/>
            </p:cNvSpPr>
            <p:nvPr/>
          </p:nvSpPr>
          <p:spPr bwMode="auto">
            <a:xfrm>
              <a:off x="1365" y="1896"/>
              <a:ext cx="28" cy="73"/>
            </a:xfrm>
            <a:custGeom>
              <a:avLst/>
              <a:gdLst>
                <a:gd name="T0" fmla="*/ 10 w 10"/>
                <a:gd name="T1" fmla="*/ 3 h 26"/>
                <a:gd name="T2" fmla="*/ 10 w 10"/>
                <a:gd name="T3" fmla="*/ 2 h 26"/>
                <a:gd name="T4" fmla="*/ 9 w 10"/>
                <a:gd name="T5" fmla="*/ 2 h 26"/>
                <a:gd name="T6" fmla="*/ 7 w 10"/>
                <a:gd name="T7" fmla="*/ 3 h 26"/>
                <a:gd name="T8" fmla="*/ 5 w 10"/>
                <a:gd name="T9" fmla="*/ 4 h 26"/>
                <a:gd name="T10" fmla="*/ 4 w 10"/>
                <a:gd name="T11" fmla="*/ 6 h 26"/>
                <a:gd name="T12" fmla="*/ 3 w 10"/>
                <a:gd name="T13" fmla="*/ 8 h 26"/>
                <a:gd name="T14" fmla="*/ 3 w 10"/>
                <a:gd name="T15" fmla="*/ 26 h 26"/>
                <a:gd name="T16" fmla="*/ 0 w 10"/>
                <a:gd name="T17" fmla="*/ 26 h 26"/>
                <a:gd name="T18" fmla="*/ 0 w 10"/>
                <a:gd name="T19" fmla="*/ 0 h 26"/>
                <a:gd name="T20" fmla="*/ 3 w 10"/>
                <a:gd name="T21" fmla="*/ 0 h 26"/>
                <a:gd name="T22" fmla="*/ 3 w 10"/>
                <a:gd name="T23" fmla="*/ 4 h 26"/>
                <a:gd name="T24" fmla="*/ 5 w 10"/>
                <a:gd name="T25" fmla="*/ 1 h 26"/>
                <a:gd name="T26" fmla="*/ 9 w 10"/>
                <a:gd name="T27" fmla="*/ 0 h 26"/>
                <a:gd name="T28" fmla="*/ 10 w 10"/>
                <a:gd name="T29" fmla="*/ 0 h 26"/>
                <a:gd name="T30" fmla="*/ 10 w 10"/>
                <a:gd name="T31" fmla="*/ 0 h 26"/>
                <a:gd name="T32" fmla="*/ 10 w 10"/>
                <a:gd name="T3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6">
                  <a:moveTo>
                    <a:pt x="10" y="3"/>
                  </a:moveTo>
                  <a:cubicBezTo>
                    <a:pt x="10" y="3"/>
                    <a:pt x="10" y="3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7" y="3"/>
                    <a:pt x="7" y="3"/>
                  </a:cubicBezTo>
                  <a:cubicBezTo>
                    <a:pt x="6" y="3"/>
                    <a:pt x="5" y="4"/>
                    <a:pt x="5" y="4"/>
                  </a:cubicBezTo>
                  <a:cubicBezTo>
                    <a:pt x="4" y="4"/>
                    <a:pt x="4" y="5"/>
                    <a:pt x="4" y="6"/>
                  </a:cubicBezTo>
                  <a:cubicBezTo>
                    <a:pt x="3" y="6"/>
                    <a:pt x="3" y="7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3"/>
                    <a:pt x="4" y="2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36" name="Freeform 94"/>
            <p:cNvSpPr>
              <a:spLocks noEditPoints="1"/>
            </p:cNvSpPr>
            <p:nvPr/>
          </p:nvSpPr>
          <p:spPr bwMode="auto">
            <a:xfrm>
              <a:off x="1407" y="1871"/>
              <a:ext cx="8" cy="98"/>
            </a:xfrm>
            <a:custGeom>
              <a:avLst/>
              <a:gdLst>
                <a:gd name="T0" fmla="*/ 0 w 3"/>
                <a:gd name="T1" fmla="*/ 2 h 35"/>
                <a:gd name="T2" fmla="*/ 0 w 3"/>
                <a:gd name="T3" fmla="*/ 0 h 35"/>
                <a:gd name="T4" fmla="*/ 1 w 3"/>
                <a:gd name="T5" fmla="*/ 0 h 35"/>
                <a:gd name="T6" fmla="*/ 3 w 3"/>
                <a:gd name="T7" fmla="*/ 0 h 35"/>
                <a:gd name="T8" fmla="*/ 3 w 3"/>
                <a:gd name="T9" fmla="*/ 2 h 35"/>
                <a:gd name="T10" fmla="*/ 3 w 3"/>
                <a:gd name="T11" fmla="*/ 3 h 35"/>
                <a:gd name="T12" fmla="*/ 1 w 3"/>
                <a:gd name="T13" fmla="*/ 4 h 35"/>
                <a:gd name="T14" fmla="*/ 0 w 3"/>
                <a:gd name="T15" fmla="*/ 3 h 35"/>
                <a:gd name="T16" fmla="*/ 0 w 3"/>
                <a:gd name="T17" fmla="*/ 2 h 35"/>
                <a:gd name="T18" fmla="*/ 3 w 3"/>
                <a:gd name="T19" fmla="*/ 35 h 35"/>
                <a:gd name="T20" fmla="*/ 0 w 3"/>
                <a:gd name="T21" fmla="*/ 35 h 35"/>
                <a:gd name="T22" fmla="*/ 0 w 3"/>
                <a:gd name="T23" fmla="*/ 9 h 35"/>
                <a:gd name="T24" fmla="*/ 3 w 3"/>
                <a:gd name="T25" fmla="*/ 9 h 35"/>
                <a:gd name="T26" fmla="*/ 3 w 3"/>
                <a:gd name="T2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35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1" y="4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lose/>
                  <a:moveTo>
                    <a:pt x="3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9"/>
                    <a:pt x="3" y="9"/>
                    <a:pt x="3" y="9"/>
                  </a:cubicBezTo>
                  <a:lnTo>
                    <a:pt x="3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37" name="Freeform 95"/>
            <p:cNvSpPr>
              <a:spLocks/>
            </p:cNvSpPr>
            <p:nvPr/>
          </p:nvSpPr>
          <p:spPr bwMode="auto">
            <a:xfrm>
              <a:off x="1435" y="1896"/>
              <a:ext cx="84" cy="73"/>
            </a:xfrm>
            <a:custGeom>
              <a:avLst/>
              <a:gdLst>
                <a:gd name="T0" fmla="*/ 2 w 30"/>
                <a:gd name="T1" fmla="*/ 0 h 26"/>
                <a:gd name="T2" fmla="*/ 2 w 30"/>
                <a:gd name="T3" fmla="*/ 4 h 26"/>
                <a:gd name="T4" fmla="*/ 5 w 30"/>
                <a:gd name="T5" fmla="*/ 1 h 26"/>
                <a:gd name="T6" fmla="*/ 9 w 30"/>
                <a:gd name="T7" fmla="*/ 0 h 26"/>
                <a:gd name="T8" fmla="*/ 13 w 30"/>
                <a:gd name="T9" fmla="*/ 1 h 26"/>
                <a:gd name="T10" fmla="*/ 16 w 30"/>
                <a:gd name="T11" fmla="*/ 4 h 26"/>
                <a:gd name="T12" fmla="*/ 17 w 30"/>
                <a:gd name="T13" fmla="*/ 2 h 26"/>
                <a:gd name="T14" fmla="*/ 18 w 30"/>
                <a:gd name="T15" fmla="*/ 1 h 26"/>
                <a:gd name="T16" fmla="*/ 20 w 30"/>
                <a:gd name="T17" fmla="*/ 0 h 26"/>
                <a:gd name="T18" fmla="*/ 23 w 30"/>
                <a:gd name="T19" fmla="*/ 0 h 26"/>
                <a:gd name="T20" fmla="*/ 26 w 30"/>
                <a:gd name="T21" fmla="*/ 0 h 26"/>
                <a:gd name="T22" fmla="*/ 28 w 30"/>
                <a:gd name="T23" fmla="*/ 2 h 26"/>
                <a:gd name="T24" fmla="*/ 29 w 30"/>
                <a:gd name="T25" fmla="*/ 5 h 26"/>
                <a:gd name="T26" fmla="*/ 30 w 30"/>
                <a:gd name="T27" fmla="*/ 9 h 26"/>
                <a:gd name="T28" fmla="*/ 30 w 30"/>
                <a:gd name="T29" fmla="*/ 26 h 26"/>
                <a:gd name="T30" fmla="*/ 27 w 30"/>
                <a:gd name="T31" fmla="*/ 26 h 26"/>
                <a:gd name="T32" fmla="*/ 27 w 30"/>
                <a:gd name="T33" fmla="*/ 9 h 26"/>
                <a:gd name="T34" fmla="*/ 27 w 30"/>
                <a:gd name="T35" fmla="*/ 6 h 26"/>
                <a:gd name="T36" fmla="*/ 26 w 30"/>
                <a:gd name="T37" fmla="*/ 4 h 26"/>
                <a:gd name="T38" fmla="*/ 24 w 30"/>
                <a:gd name="T39" fmla="*/ 2 h 26"/>
                <a:gd name="T40" fmla="*/ 22 w 30"/>
                <a:gd name="T41" fmla="*/ 2 h 26"/>
                <a:gd name="T42" fmla="*/ 20 w 30"/>
                <a:gd name="T43" fmla="*/ 3 h 26"/>
                <a:gd name="T44" fmla="*/ 18 w 30"/>
                <a:gd name="T45" fmla="*/ 4 h 26"/>
                <a:gd name="T46" fmla="*/ 17 w 30"/>
                <a:gd name="T47" fmla="*/ 6 h 26"/>
                <a:gd name="T48" fmla="*/ 16 w 30"/>
                <a:gd name="T49" fmla="*/ 9 h 26"/>
                <a:gd name="T50" fmla="*/ 16 w 30"/>
                <a:gd name="T51" fmla="*/ 26 h 26"/>
                <a:gd name="T52" fmla="*/ 13 w 30"/>
                <a:gd name="T53" fmla="*/ 26 h 26"/>
                <a:gd name="T54" fmla="*/ 13 w 30"/>
                <a:gd name="T55" fmla="*/ 9 h 26"/>
                <a:gd name="T56" fmla="*/ 13 w 30"/>
                <a:gd name="T57" fmla="*/ 6 h 26"/>
                <a:gd name="T58" fmla="*/ 12 w 30"/>
                <a:gd name="T59" fmla="*/ 4 h 26"/>
                <a:gd name="T60" fmla="*/ 10 w 30"/>
                <a:gd name="T61" fmla="*/ 3 h 26"/>
                <a:gd name="T62" fmla="*/ 8 w 30"/>
                <a:gd name="T63" fmla="*/ 2 h 26"/>
                <a:gd name="T64" fmla="*/ 6 w 30"/>
                <a:gd name="T65" fmla="*/ 3 h 26"/>
                <a:gd name="T66" fmla="*/ 4 w 30"/>
                <a:gd name="T67" fmla="*/ 4 h 26"/>
                <a:gd name="T68" fmla="*/ 3 w 30"/>
                <a:gd name="T69" fmla="*/ 6 h 26"/>
                <a:gd name="T70" fmla="*/ 2 w 30"/>
                <a:gd name="T71" fmla="*/ 8 h 26"/>
                <a:gd name="T72" fmla="*/ 2 w 30"/>
                <a:gd name="T73" fmla="*/ 26 h 26"/>
                <a:gd name="T74" fmla="*/ 0 w 30"/>
                <a:gd name="T75" fmla="*/ 26 h 26"/>
                <a:gd name="T76" fmla="*/ 0 w 30"/>
                <a:gd name="T77" fmla="*/ 0 h 26"/>
                <a:gd name="T78" fmla="*/ 2 w 30"/>
                <a:gd name="T7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0" h="26">
                  <a:moveTo>
                    <a:pt x="2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4" y="2"/>
                    <a:pt x="5" y="1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4" y="2"/>
                    <a:pt x="15" y="3"/>
                    <a:pt x="16" y="4"/>
                  </a:cubicBezTo>
                  <a:cubicBezTo>
                    <a:pt x="16" y="4"/>
                    <a:pt x="16" y="3"/>
                    <a:pt x="17" y="2"/>
                  </a:cubicBezTo>
                  <a:cubicBezTo>
                    <a:pt x="17" y="2"/>
                    <a:pt x="18" y="1"/>
                    <a:pt x="18" y="1"/>
                  </a:cubicBezTo>
                  <a:cubicBezTo>
                    <a:pt x="19" y="1"/>
                    <a:pt x="20" y="0"/>
                    <a:pt x="20" y="0"/>
                  </a:cubicBezTo>
                  <a:cubicBezTo>
                    <a:pt x="21" y="0"/>
                    <a:pt x="22" y="0"/>
                    <a:pt x="23" y="0"/>
                  </a:cubicBezTo>
                  <a:cubicBezTo>
                    <a:pt x="24" y="0"/>
                    <a:pt x="25" y="0"/>
                    <a:pt x="26" y="0"/>
                  </a:cubicBezTo>
                  <a:cubicBezTo>
                    <a:pt x="27" y="1"/>
                    <a:pt x="27" y="1"/>
                    <a:pt x="28" y="2"/>
                  </a:cubicBezTo>
                  <a:cubicBezTo>
                    <a:pt x="29" y="3"/>
                    <a:pt x="29" y="4"/>
                    <a:pt x="29" y="5"/>
                  </a:cubicBezTo>
                  <a:cubicBezTo>
                    <a:pt x="30" y="6"/>
                    <a:pt x="30" y="7"/>
                    <a:pt x="30" y="9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8"/>
                    <a:pt x="27" y="7"/>
                    <a:pt x="27" y="6"/>
                  </a:cubicBezTo>
                  <a:cubicBezTo>
                    <a:pt x="27" y="5"/>
                    <a:pt x="26" y="4"/>
                    <a:pt x="26" y="4"/>
                  </a:cubicBezTo>
                  <a:cubicBezTo>
                    <a:pt x="25" y="3"/>
                    <a:pt x="25" y="3"/>
                    <a:pt x="24" y="2"/>
                  </a:cubicBezTo>
                  <a:cubicBezTo>
                    <a:pt x="24" y="2"/>
                    <a:pt x="23" y="2"/>
                    <a:pt x="22" y="2"/>
                  </a:cubicBezTo>
                  <a:cubicBezTo>
                    <a:pt x="21" y="2"/>
                    <a:pt x="20" y="2"/>
                    <a:pt x="20" y="3"/>
                  </a:cubicBezTo>
                  <a:cubicBezTo>
                    <a:pt x="19" y="3"/>
                    <a:pt x="18" y="4"/>
                    <a:pt x="18" y="4"/>
                  </a:cubicBezTo>
                  <a:cubicBezTo>
                    <a:pt x="17" y="5"/>
                    <a:pt x="17" y="6"/>
                    <a:pt x="17" y="6"/>
                  </a:cubicBezTo>
                  <a:cubicBezTo>
                    <a:pt x="16" y="7"/>
                    <a:pt x="16" y="8"/>
                    <a:pt x="16" y="9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6"/>
                    <a:pt x="13" y="6"/>
                  </a:cubicBezTo>
                  <a:cubicBezTo>
                    <a:pt x="13" y="5"/>
                    <a:pt x="13" y="4"/>
                    <a:pt x="12" y="4"/>
                  </a:cubicBezTo>
                  <a:cubicBezTo>
                    <a:pt x="12" y="3"/>
                    <a:pt x="11" y="3"/>
                    <a:pt x="10" y="3"/>
                  </a:cubicBezTo>
                  <a:cubicBezTo>
                    <a:pt x="10" y="2"/>
                    <a:pt x="9" y="2"/>
                    <a:pt x="8" y="2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3" y="6"/>
                    <a:pt x="3" y="7"/>
                    <a:pt x="2" y="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38" name="Freeform 96"/>
            <p:cNvSpPr>
              <a:spLocks noEditPoints="1"/>
            </p:cNvSpPr>
            <p:nvPr/>
          </p:nvSpPr>
          <p:spPr bwMode="auto">
            <a:xfrm>
              <a:off x="1533" y="1896"/>
              <a:ext cx="51" cy="73"/>
            </a:xfrm>
            <a:custGeom>
              <a:avLst/>
              <a:gdLst>
                <a:gd name="T0" fmla="*/ 10 w 18"/>
                <a:gd name="T1" fmla="*/ 26 h 26"/>
                <a:gd name="T2" fmla="*/ 6 w 18"/>
                <a:gd name="T3" fmla="*/ 25 h 26"/>
                <a:gd name="T4" fmla="*/ 3 w 18"/>
                <a:gd name="T5" fmla="*/ 23 h 26"/>
                <a:gd name="T6" fmla="*/ 1 w 18"/>
                <a:gd name="T7" fmla="*/ 20 h 26"/>
                <a:gd name="T8" fmla="*/ 0 w 18"/>
                <a:gd name="T9" fmla="*/ 15 h 26"/>
                <a:gd name="T10" fmla="*/ 0 w 18"/>
                <a:gd name="T11" fmla="*/ 12 h 26"/>
                <a:gd name="T12" fmla="*/ 1 w 18"/>
                <a:gd name="T13" fmla="*/ 6 h 26"/>
                <a:gd name="T14" fmla="*/ 3 w 18"/>
                <a:gd name="T15" fmla="*/ 2 h 26"/>
                <a:gd name="T16" fmla="*/ 6 w 18"/>
                <a:gd name="T17" fmla="*/ 0 h 26"/>
                <a:gd name="T18" fmla="*/ 9 w 18"/>
                <a:gd name="T19" fmla="*/ 0 h 26"/>
                <a:gd name="T20" fmla="*/ 16 w 18"/>
                <a:gd name="T21" fmla="*/ 2 h 26"/>
                <a:gd name="T22" fmla="*/ 18 w 18"/>
                <a:gd name="T23" fmla="*/ 11 h 26"/>
                <a:gd name="T24" fmla="*/ 18 w 18"/>
                <a:gd name="T25" fmla="*/ 13 h 26"/>
                <a:gd name="T26" fmla="*/ 3 w 18"/>
                <a:gd name="T27" fmla="*/ 13 h 26"/>
                <a:gd name="T28" fmla="*/ 3 w 18"/>
                <a:gd name="T29" fmla="*/ 15 h 26"/>
                <a:gd name="T30" fmla="*/ 3 w 18"/>
                <a:gd name="T31" fmla="*/ 19 h 26"/>
                <a:gd name="T32" fmla="*/ 5 w 18"/>
                <a:gd name="T33" fmla="*/ 21 h 26"/>
                <a:gd name="T34" fmla="*/ 7 w 18"/>
                <a:gd name="T35" fmla="*/ 23 h 26"/>
                <a:gd name="T36" fmla="*/ 10 w 18"/>
                <a:gd name="T37" fmla="*/ 24 h 26"/>
                <a:gd name="T38" fmla="*/ 13 w 18"/>
                <a:gd name="T39" fmla="*/ 23 h 26"/>
                <a:gd name="T40" fmla="*/ 16 w 18"/>
                <a:gd name="T41" fmla="*/ 21 h 26"/>
                <a:gd name="T42" fmla="*/ 17 w 18"/>
                <a:gd name="T43" fmla="*/ 23 h 26"/>
                <a:gd name="T44" fmla="*/ 16 w 18"/>
                <a:gd name="T45" fmla="*/ 24 h 26"/>
                <a:gd name="T46" fmla="*/ 15 w 18"/>
                <a:gd name="T47" fmla="*/ 25 h 26"/>
                <a:gd name="T48" fmla="*/ 13 w 18"/>
                <a:gd name="T49" fmla="*/ 26 h 26"/>
                <a:gd name="T50" fmla="*/ 10 w 18"/>
                <a:gd name="T51" fmla="*/ 26 h 26"/>
                <a:gd name="T52" fmla="*/ 9 w 18"/>
                <a:gd name="T53" fmla="*/ 2 h 26"/>
                <a:gd name="T54" fmla="*/ 7 w 18"/>
                <a:gd name="T55" fmla="*/ 3 h 26"/>
                <a:gd name="T56" fmla="*/ 5 w 18"/>
                <a:gd name="T57" fmla="*/ 4 h 26"/>
                <a:gd name="T58" fmla="*/ 4 w 18"/>
                <a:gd name="T59" fmla="*/ 7 h 26"/>
                <a:gd name="T60" fmla="*/ 3 w 18"/>
                <a:gd name="T61" fmla="*/ 11 h 26"/>
                <a:gd name="T62" fmla="*/ 15 w 18"/>
                <a:gd name="T63" fmla="*/ 11 h 26"/>
                <a:gd name="T64" fmla="*/ 15 w 18"/>
                <a:gd name="T65" fmla="*/ 10 h 26"/>
                <a:gd name="T66" fmla="*/ 15 w 18"/>
                <a:gd name="T67" fmla="*/ 7 h 26"/>
                <a:gd name="T68" fmla="*/ 14 w 18"/>
                <a:gd name="T69" fmla="*/ 4 h 26"/>
                <a:gd name="T70" fmla="*/ 12 w 18"/>
                <a:gd name="T71" fmla="*/ 3 h 26"/>
                <a:gd name="T72" fmla="*/ 9 w 18"/>
                <a:gd name="T73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" h="26">
                  <a:moveTo>
                    <a:pt x="10" y="26"/>
                  </a:moveTo>
                  <a:cubicBezTo>
                    <a:pt x="9" y="26"/>
                    <a:pt x="7" y="26"/>
                    <a:pt x="6" y="25"/>
                  </a:cubicBezTo>
                  <a:cubicBezTo>
                    <a:pt x="5" y="25"/>
                    <a:pt x="4" y="24"/>
                    <a:pt x="3" y="23"/>
                  </a:cubicBezTo>
                  <a:cubicBezTo>
                    <a:pt x="2" y="22"/>
                    <a:pt x="2" y="21"/>
                    <a:pt x="1" y="20"/>
                  </a:cubicBezTo>
                  <a:cubicBezTo>
                    <a:pt x="1" y="18"/>
                    <a:pt x="0" y="16"/>
                    <a:pt x="0" y="1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9"/>
                    <a:pt x="1" y="8"/>
                    <a:pt x="1" y="6"/>
                  </a:cubicBezTo>
                  <a:cubicBezTo>
                    <a:pt x="2" y="5"/>
                    <a:pt x="2" y="3"/>
                    <a:pt x="3" y="2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2" y="0"/>
                    <a:pt x="14" y="1"/>
                    <a:pt x="16" y="2"/>
                  </a:cubicBezTo>
                  <a:cubicBezTo>
                    <a:pt x="17" y="4"/>
                    <a:pt x="18" y="7"/>
                    <a:pt x="18" y="1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6"/>
                    <a:pt x="3" y="17"/>
                    <a:pt x="3" y="19"/>
                  </a:cubicBezTo>
                  <a:cubicBezTo>
                    <a:pt x="4" y="20"/>
                    <a:pt x="4" y="21"/>
                    <a:pt x="5" y="21"/>
                  </a:cubicBezTo>
                  <a:cubicBezTo>
                    <a:pt x="6" y="22"/>
                    <a:pt x="6" y="23"/>
                    <a:pt x="7" y="23"/>
                  </a:cubicBezTo>
                  <a:cubicBezTo>
                    <a:pt x="8" y="23"/>
                    <a:pt x="9" y="24"/>
                    <a:pt x="10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4" y="22"/>
                    <a:pt x="15" y="22"/>
                    <a:pt x="16" y="21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6" y="24"/>
                  </a:cubicBezTo>
                  <a:cubicBezTo>
                    <a:pt x="16" y="24"/>
                    <a:pt x="15" y="25"/>
                    <a:pt x="15" y="25"/>
                  </a:cubicBezTo>
                  <a:cubicBezTo>
                    <a:pt x="14" y="25"/>
                    <a:pt x="13" y="26"/>
                    <a:pt x="13" y="26"/>
                  </a:cubicBezTo>
                  <a:cubicBezTo>
                    <a:pt x="12" y="26"/>
                    <a:pt x="11" y="26"/>
                    <a:pt x="10" y="26"/>
                  </a:cubicBezTo>
                  <a:close/>
                  <a:moveTo>
                    <a:pt x="9" y="2"/>
                  </a:moveTo>
                  <a:cubicBezTo>
                    <a:pt x="9" y="2"/>
                    <a:pt x="8" y="2"/>
                    <a:pt x="7" y="3"/>
                  </a:cubicBezTo>
                  <a:cubicBezTo>
                    <a:pt x="6" y="3"/>
                    <a:pt x="5" y="3"/>
                    <a:pt x="5" y="4"/>
                  </a:cubicBezTo>
                  <a:cubicBezTo>
                    <a:pt x="4" y="5"/>
                    <a:pt x="4" y="6"/>
                    <a:pt x="4" y="7"/>
                  </a:cubicBezTo>
                  <a:cubicBezTo>
                    <a:pt x="3" y="8"/>
                    <a:pt x="3" y="9"/>
                    <a:pt x="3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5" y="8"/>
                    <a:pt x="15" y="7"/>
                  </a:cubicBezTo>
                  <a:cubicBezTo>
                    <a:pt x="15" y="6"/>
                    <a:pt x="14" y="5"/>
                    <a:pt x="14" y="4"/>
                  </a:cubicBezTo>
                  <a:cubicBezTo>
                    <a:pt x="13" y="4"/>
                    <a:pt x="13" y="3"/>
                    <a:pt x="12" y="3"/>
                  </a:cubicBezTo>
                  <a:cubicBezTo>
                    <a:pt x="11" y="2"/>
                    <a:pt x="10" y="2"/>
                    <a:pt x="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39" name="Freeform 97"/>
            <p:cNvSpPr>
              <a:spLocks/>
            </p:cNvSpPr>
            <p:nvPr/>
          </p:nvSpPr>
          <p:spPr bwMode="auto">
            <a:xfrm>
              <a:off x="202" y="2067"/>
              <a:ext cx="25" cy="26"/>
            </a:xfrm>
            <a:custGeom>
              <a:avLst/>
              <a:gdLst>
                <a:gd name="T0" fmla="*/ 0 w 9"/>
                <a:gd name="T1" fmla="*/ 4 h 9"/>
                <a:gd name="T2" fmla="*/ 1 w 9"/>
                <a:gd name="T3" fmla="*/ 2 h 9"/>
                <a:gd name="T4" fmla="*/ 2 w 9"/>
                <a:gd name="T5" fmla="*/ 1 h 9"/>
                <a:gd name="T6" fmla="*/ 3 w 9"/>
                <a:gd name="T7" fmla="*/ 0 h 9"/>
                <a:gd name="T8" fmla="*/ 5 w 9"/>
                <a:gd name="T9" fmla="*/ 0 h 9"/>
                <a:gd name="T10" fmla="*/ 7 w 9"/>
                <a:gd name="T11" fmla="*/ 0 h 9"/>
                <a:gd name="T12" fmla="*/ 8 w 9"/>
                <a:gd name="T13" fmla="*/ 1 h 9"/>
                <a:gd name="T14" fmla="*/ 9 w 9"/>
                <a:gd name="T15" fmla="*/ 2 h 9"/>
                <a:gd name="T16" fmla="*/ 9 w 9"/>
                <a:gd name="T17" fmla="*/ 4 h 9"/>
                <a:gd name="T18" fmla="*/ 9 w 9"/>
                <a:gd name="T19" fmla="*/ 5 h 9"/>
                <a:gd name="T20" fmla="*/ 9 w 9"/>
                <a:gd name="T21" fmla="*/ 7 h 9"/>
                <a:gd name="T22" fmla="*/ 8 w 9"/>
                <a:gd name="T23" fmla="*/ 8 h 9"/>
                <a:gd name="T24" fmla="*/ 7 w 9"/>
                <a:gd name="T25" fmla="*/ 9 h 9"/>
                <a:gd name="T26" fmla="*/ 5 w 9"/>
                <a:gd name="T27" fmla="*/ 9 h 9"/>
                <a:gd name="T28" fmla="*/ 3 w 9"/>
                <a:gd name="T29" fmla="*/ 9 h 9"/>
                <a:gd name="T30" fmla="*/ 2 w 9"/>
                <a:gd name="T31" fmla="*/ 8 h 9"/>
                <a:gd name="T32" fmla="*/ 1 w 9"/>
                <a:gd name="T33" fmla="*/ 7 h 9"/>
                <a:gd name="T34" fmla="*/ 0 w 9"/>
                <a:gd name="T35" fmla="*/ 5 h 9"/>
                <a:gd name="T36" fmla="*/ 0 w 9"/>
                <a:gd name="T3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9">
                  <a:moveTo>
                    <a:pt x="0" y="4"/>
                  </a:moveTo>
                  <a:cubicBezTo>
                    <a:pt x="0" y="3"/>
                    <a:pt x="1" y="3"/>
                    <a:pt x="1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8" y="1"/>
                    <a:pt x="9" y="2"/>
                    <a:pt x="9" y="2"/>
                  </a:cubicBezTo>
                  <a:cubicBezTo>
                    <a:pt x="9" y="3"/>
                    <a:pt x="9" y="3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6"/>
                    <a:pt x="9" y="6"/>
                    <a:pt x="9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6" y="9"/>
                    <a:pt x="5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9"/>
                    <a:pt x="2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1" y="6"/>
                    <a:pt x="0" y="6"/>
                    <a:pt x="0" y="5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40" name="Freeform 98"/>
            <p:cNvSpPr>
              <a:spLocks/>
            </p:cNvSpPr>
            <p:nvPr/>
          </p:nvSpPr>
          <p:spPr bwMode="auto">
            <a:xfrm>
              <a:off x="270" y="2034"/>
              <a:ext cx="61" cy="95"/>
            </a:xfrm>
            <a:custGeom>
              <a:avLst/>
              <a:gdLst>
                <a:gd name="T0" fmla="*/ 61 w 61"/>
                <a:gd name="T1" fmla="*/ 8 h 95"/>
                <a:gd name="T2" fmla="*/ 33 w 61"/>
                <a:gd name="T3" fmla="*/ 8 h 95"/>
                <a:gd name="T4" fmla="*/ 33 w 61"/>
                <a:gd name="T5" fmla="*/ 95 h 95"/>
                <a:gd name="T6" fmla="*/ 28 w 61"/>
                <a:gd name="T7" fmla="*/ 95 h 95"/>
                <a:gd name="T8" fmla="*/ 28 w 61"/>
                <a:gd name="T9" fmla="*/ 8 h 95"/>
                <a:gd name="T10" fmla="*/ 0 w 61"/>
                <a:gd name="T11" fmla="*/ 8 h 95"/>
                <a:gd name="T12" fmla="*/ 0 w 61"/>
                <a:gd name="T13" fmla="*/ 0 h 95"/>
                <a:gd name="T14" fmla="*/ 61 w 61"/>
                <a:gd name="T15" fmla="*/ 0 h 95"/>
                <a:gd name="T16" fmla="*/ 61 w 61"/>
                <a:gd name="T17" fmla="*/ 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95">
                  <a:moveTo>
                    <a:pt x="61" y="8"/>
                  </a:moveTo>
                  <a:lnTo>
                    <a:pt x="33" y="8"/>
                  </a:lnTo>
                  <a:lnTo>
                    <a:pt x="33" y="95"/>
                  </a:lnTo>
                  <a:lnTo>
                    <a:pt x="28" y="95"/>
                  </a:lnTo>
                  <a:lnTo>
                    <a:pt x="2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61" y="0"/>
                  </a:lnTo>
                  <a:lnTo>
                    <a:pt x="61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41" name="Freeform 99"/>
            <p:cNvSpPr>
              <a:spLocks/>
            </p:cNvSpPr>
            <p:nvPr/>
          </p:nvSpPr>
          <p:spPr bwMode="auto">
            <a:xfrm>
              <a:off x="340" y="2056"/>
              <a:ext cx="28" cy="73"/>
            </a:xfrm>
            <a:custGeom>
              <a:avLst/>
              <a:gdLst>
                <a:gd name="T0" fmla="*/ 10 w 10"/>
                <a:gd name="T1" fmla="*/ 3 h 26"/>
                <a:gd name="T2" fmla="*/ 9 w 10"/>
                <a:gd name="T3" fmla="*/ 3 h 26"/>
                <a:gd name="T4" fmla="*/ 8 w 10"/>
                <a:gd name="T5" fmla="*/ 3 h 26"/>
                <a:gd name="T6" fmla="*/ 6 w 10"/>
                <a:gd name="T7" fmla="*/ 3 h 26"/>
                <a:gd name="T8" fmla="*/ 5 w 10"/>
                <a:gd name="T9" fmla="*/ 5 h 26"/>
                <a:gd name="T10" fmla="*/ 3 w 10"/>
                <a:gd name="T11" fmla="*/ 6 h 26"/>
                <a:gd name="T12" fmla="*/ 3 w 10"/>
                <a:gd name="T13" fmla="*/ 9 h 26"/>
                <a:gd name="T14" fmla="*/ 3 w 10"/>
                <a:gd name="T15" fmla="*/ 26 h 26"/>
                <a:gd name="T16" fmla="*/ 0 w 10"/>
                <a:gd name="T17" fmla="*/ 26 h 26"/>
                <a:gd name="T18" fmla="*/ 0 w 10"/>
                <a:gd name="T19" fmla="*/ 1 h 26"/>
                <a:gd name="T20" fmla="*/ 3 w 10"/>
                <a:gd name="T21" fmla="*/ 1 h 26"/>
                <a:gd name="T22" fmla="*/ 3 w 10"/>
                <a:gd name="T23" fmla="*/ 5 h 26"/>
                <a:gd name="T24" fmla="*/ 5 w 10"/>
                <a:gd name="T25" fmla="*/ 1 h 26"/>
                <a:gd name="T26" fmla="*/ 8 w 10"/>
                <a:gd name="T27" fmla="*/ 0 h 26"/>
                <a:gd name="T28" fmla="*/ 9 w 10"/>
                <a:gd name="T29" fmla="*/ 0 h 26"/>
                <a:gd name="T30" fmla="*/ 10 w 10"/>
                <a:gd name="T31" fmla="*/ 1 h 26"/>
                <a:gd name="T32" fmla="*/ 10 w 10"/>
                <a:gd name="T3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6">
                  <a:moveTo>
                    <a:pt x="10" y="3"/>
                  </a:moveTo>
                  <a:cubicBezTo>
                    <a:pt x="10" y="3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6" y="4"/>
                    <a:pt x="5" y="4"/>
                    <a:pt x="5" y="5"/>
                  </a:cubicBezTo>
                  <a:cubicBezTo>
                    <a:pt x="4" y="5"/>
                    <a:pt x="4" y="6"/>
                    <a:pt x="3" y="6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3"/>
                    <a:pt x="4" y="2"/>
                    <a:pt x="5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1"/>
                    <a:pt x="10" y="1"/>
                  </a:cubicBezTo>
                  <a:lnTo>
                    <a:pt x="1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42" name="Freeform 100"/>
            <p:cNvSpPr>
              <a:spLocks noEditPoints="1"/>
            </p:cNvSpPr>
            <p:nvPr/>
          </p:nvSpPr>
          <p:spPr bwMode="auto">
            <a:xfrm>
              <a:off x="376" y="2056"/>
              <a:ext cx="48" cy="76"/>
            </a:xfrm>
            <a:custGeom>
              <a:avLst/>
              <a:gdLst>
                <a:gd name="T0" fmla="*/ 14 w 17"/>
                <a:gd name="T1" fmla="*/ 26 h 27"/>
                <a:gd name="T2" fmla="*/ 14 w 17"/>
                <a:gd name="T3" fmla="*/ 25 h 27"/>
                <a:gd name="T4" fmla="*/ 14 w 17"/>
                <a:gd name="T5" fmla="*/ 23 h 27"/>
                <a:gd name="T6" fmla="*/ 12 w 17"/>
                <a:gd name="T7" fmla="*/ 24 h 27"/>
                <a:gd name="T8" fmla="*/ 11 w 17"/>
                <a:gd name="T9" fmla="*/ 25 h 27"/>
                <a:gd name="T10" fmla="*/ 9 w 17"/>
                <a:gd name="T11" fmla="*/ 26 h 27"/>
                <a:gd name="T12" fmla="*/ 7 w 17"/>
                <a:gd name="T13" fmla="*/ 27 h 27"/>
                <a:gd name="T14" fmla="*/ 4 w 17"/>
                <a:gd name="T15" fmla="*/ 26 h 27"/>
                <a:gd name="T16" fmla="*/ 2 w 17"/>
                <a:gd name="T17" fmla="*/ 25 h 27"/>
                <a:gd name="T18" fmla="*/ 0 w 17"/>
                <a:gd name="T19" fmla="*/ 23 h 27"/>
                <a:gd name="T20" fmla="*/ 0 w 17"/>
                <a:gd name="T21" fmla="*/ 19 h 27"/>
                <a:gd name="T22" fmla="*/ 0 w 17"/>
                <a:gd name="T23" fmla="*/ 16 h 27"/>
                <a:gd name="T24" fmla="*/ 2 w 17"/>
                <a:gd name="T25" fmla="*/ 14 h 27"/>
                <a:gd name="T26" fmla="*/ 5 w 17"/>
                <a:gd name="T27" fmla="*/ 12 h 27"/>
                <a:gd name="T28" fmla="*/ 9 w 17"/>
                <a:gd name="T29" fmla="*/ 11 h 27"/>
                <a:gd name="T30" fmla="*/ 14 w 17"/>
                <a:gd name="T31" fmla="*/ 11 h 27"/>
                <a:gd name="T32" fmla="*/ 14 w 17"/>
                <a:gd name="T33" fmla="*/ 8 h 27"/>
                <a:gd name="T34" fmla="*/ 12 w 17"/>
                <a:gd name="T35" fmla="*/ 4 h 27"/>
                <a:gd name="T36" fmla="*/ 8 w 17"/>
                <a:gd name="T37" fmla="*/ 3 h 27"/>
                <a:gd name="T38" fmla="*/ 6 w 17"/>
                <a:gd name="T39" fmla="*/ 3 h 27"/>
                <a:gd name="T40" fmla="*/ 4 w 17"/>
                <a:gd name="T41" fmla="*/ 4 h 27"/>
                <a:gd name="T42" fmla="*/ 3 w 17"/>
                <a:gd name="T43" fmla="*/ 6 h 27"/>
                <a:gd name="T44" fmla="*/ 3 w 17"/>
                <a:gd name="T45" fmla="*/ 8 h 27"/>
                <a:gd name="T46" fmla="*/ 0 w 17"/>
                <a:gd name="T47" fmla="*/ 8 h 27"/>
                <a:gd name="T48" fmla="*/ 1 w 17"/>
                <a:gd name="T49" fmla="*/ 5 h 27"/>
                <a:gd name="T50" fmla="*/ 2 w 17"/>
                <a:gd name="T51" fmla="*/ 3 h 27"/>
                <a:gd name="T52" fmla="*/ 5 w 17"/>
                <a:gd name="T53" fmla="*/ 1 h 27"/>
                <a:gd name="T54" fmla="*/ 8 w 17"/>
                <a:gd name="T55" fmla="*/ 0 h 27"/>
                <a:gd name="T56" fmla="*/ 12 w 17"/>
                <a:gd name="T57" fmla="*/ 1 h 27"/>
                <a:gd name="T58" fmla="*/ 14 w 17"/>
                <a:gd name="T59" fmla="*/ 2 h 27"/>
                <a:gd name="T60" fmla="*/ 16 w 17"/>
                <a:gd name="T61" fmla="*/ 4 h 27"/>
                <a:gd name="T62" fmla="*/ 16 w 17"/>
                <a:gd name="T63" fmla="*/ 8 h 27"/>
                <a:gd name="T64" fmla="*/ 16 w 17"/>
                <a:gd name="T65" fmla="*/ 21 h 27"/>
                <a:gd name="T66" fmla="*/ 16 w 17"/>
                <a:gd name="T67" fmla="*/ 22 h 27"/>
                <a:gd name="T68" fmla="*/ 16 w 17"/>
                <a:gd name="T69" fmla="*/ 24 h 27"/>
                <a:gd name="T70" fmla="*/ 17 w 17"/>
                <a:gd name="T71" fmla="*/ 25 h 27"/>
                <a:gd name="T72" fmla="*/ 17 w 17"/>
                <a:gd name="T73" fmla="*/ 26 h 27"/>
                <a:gd name="T74" fmla="*/ 17 w 17"/>
                <a:gd name="T75" fmla="*/ 26 h 27"/>
                <a:gd name="T76" fmla="*/ 14 w 17"/>
                <a:gd name="T77" fmla="*/ 26 h 27"/>
                <a:gd name="T78" fmla="*/ 7 w 17"/>
                <a:gd name="T79" fmla="*/ 24 h 27"/>
                <a:gd name="T80" fmla="*/ 9 w 17"/>
                <a:gd name="T81" fmla="*/ 24 h 27"/>
                <a:gd name="T82" fmla="*/ 11 w 17"/>
                <a:gd name="T83" fmla="*/ 23 h 27"/>
                <a:gd name="T84" fmla="*/ 13 w 17"/>
                <a:gd name="T85" fmla="*/ 21 h 27"/>
                <a:gd name="T86" fmla="*/ 14 w 17"/>
                <a:gd name="T87" fmla="*/ 20 h 27"/>
                <a:gd name="T88" fmla="*/ 14 w 17"/>
                <a:gd name="T89" fmla="*/ 14 h 27"/>
                <a:gd name="T90" fmla="*/ 10 w 17"/>
                <a:gd name="T91" fmla="*/ 14 h 27"/>
                <a:gd name="T92" fmla="*/ 4 w 17"/>
                <a:gd name="T93" fmla="*/ 15 h 27"/>
                <a:gd name="T94" fmla="*/ 2 w 17"/>
                <a:gd name="T95" fmla="*/ 19 h 27"/>
                <a:gd name="T96" fmla="*/ 3 w 17"/>
                <a:gd name="T97" fmla="*/ 23 h 27"/>
                <a:gd name="T98" fmla="*/ 7 w 17"/>
                <a:gd name="T99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27">
                  <a:moveTo>
                    <a:pt x="14" y="26"/>
                  </a:moveTo>
                  <a:cubicBezTo>
                    <a:pt x="14" y="26"/>
                    <a:pt x="14" y="25"/>
                    <a:pt x="14" y="25"/>
                  </a:cubicBezTo>
                  <a:cubicBezTo>
                    <a:pt x="14" y="24"/>
                    <a:pt x="14" y="23"/>
                    <a:pt x="14" y="23"/>
                  </a:cubicBezTo>
                  <a:cubicBezTo>
                    <a:pt x="13" y="23"/>
                    <a:pt x="13" y="24"/>
                    <a:pt x="12" y="24"/>
                  </a:cubicBezTo>
                  <a:cubicBezTo>
                    <a:pt x="12" y="25"/>
                    <a:pt x="11" y="25"/>
                    <a:pt x="11" y="25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8" y="26"/>
                    <a:pt x="7" y="27"/>
                    <a:pt x="7" y="27"/>
                  </a:cubicBezTo>
                  <a:cubicBezTo>
                    <a:pt x="6" y="27"/>
                    <a:pt x="5" y="26"/>
                    <a:pt x="4" y="26"/>
                  </a:cubicBezTo>
                  <a:cubicBezTo>
                    <a:pt x="3" y="26"/>
                    <a:pt x="2" y="25"/>
                    <a:pt x="2" y="25"/>
                  </a:cubicBezTo>
                  <a:cubicBezTo>
                    <a:pt x="1" y="24"/>
                    <a:pt x="0" y="23"/>
                    <a:pt x="0" y="23"/>
                  </a:cubicBezTo>
                  <a:cubicBezTo>
                    <a:pt x="0" y="22"/>
                    <a:pt x="0" y="21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1" y="15"/>
                    <a:pt x="1" y="14"/>
                    <a:pt x="2" y="14"/>
                  </a:cubicBezTo>
                  <a:cubicBezTo>
                    <a:pt x="3" y="13"/>
                    <a:pt x="4" y="12"/>
                    <a:pt x="5" y="12"/>
                  </a:cubicBezTo>
                  <a:cubicBezTo>
                    <a:pt x="6" y="12"/>
                    <a:pt x="8" y="11"/>
                    <a:pt x="9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6"/>
                    <a:pt x="13" y="5"/>
                    <a:pt x="12" y="4"/>
                  </a:cubicBezTo>
                  <a:cubicBezTo>
                    <a:pt x="11" y="3"/>
                    <a:pt x="10" y="3"/>
                    <a:pt x="8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5" y="3"/>
                    <a:pt x="5" y="4"/>
                    <a:pt x="4" y="4"/>
                  </a:cubicBezTo>
                  <a:cubicBezTo>
                    <a:pt x="4" y="5"/>
                    <a:pt x="3" y="5"/>
                    <a:pt x="3" y="6"/>
                  </a:cubicBezTo>
                  <a:cubicBezTo>
                    <a:pt x="3" y="6"/>
                    <a:pt x="3" y="7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6"/>
                    <a:pt x="1" y="5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2" y="1"/>
                    <a:pt x="13" y="1"/>
                    <a:pt x="14" y="2"/>
                  </a:cubicBezTo>
                  <a:cubicBezTo>
                    <a:pt x="15" y="3"/>
                    <a:pt x="15" y="3"/>
                    <a:pt x="16" y="4"/>
                  </a:cubicBezTo>
                  <a:cubicBezTo>
                    <a:pt x="16" y="5"/>
                    <a:pt x="16" y="6"/>
                    <a:pt x="16" y="8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2"/>
                    <a:pt x="16" y="22"/>
                  </a:cubicBezTo>
                  <a:cubicBezTo>
                    <a:pt x="16" y="23"/>
                    <a:pt x="16" y="23"/>
                    <a:pt x="16" y="24"/>
                  </a:cubicBezTo>
                  <a:cubicBezTo>
                    <a:pt x="16" y="24"/>
                    <a:pt x="16" y="24"/>
                    <a:pt x="17" y="25"/>
                  </a:cubicBezTo>
                  <a:cubicBezTo>
                    <a:pt x="17" y="25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lnTo>
                    <a:pt x="14" y="26"/>
                  </a:lnTo>
                  <a:close/>
                  <a:moveTo>
                    <a:pt x="7" y="24"/>
                  </a:moveTo>
                  <a:cubicBezTo>
                    <a:pt x="8" y="24"/>
                    <a:pt x="8" y="24"/>
                    <a:pt x="9" y="24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12" y="22"/>
                    <a:pt x="12" y="22"/>
                    <a:pt x="13" y="21"/>
                  </a:cubicBezTo>
                  <a:cubicBezTo>
                    <a:pt x="13" y="21"/>
                    <a:pt x="13" y="20"/>
                    <a:pt x="14" y="20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7" y="14"/>
                    <a:pt x="5" y="14"/>
                    <a:pt x="4" y="15"/>
                  </a:cubicBezTo>
                  <a:cubicBezTo>
                    <a:pt x="3" y="16"/>
                    <a:pt x="2" y="18"/>
                    <a:pt x="2" y="19"/>
                  </a:cubicBezTo>
                  <a:cubicBezTo>
                    <a:pt x="2" y="21"/>
                    <a:pt x="3" y="22"/>
                    <a:pt x="3" y="23"/>
                  </a:cubicBezTo>
                  <a:cubicBezTo>
                    <a:pt x="4" y="24"/>
                    <a:pt x="5" y="24"/>
                    <a:pt x="7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43" name="Freeform 101"/>
            <p:cNvSpPr>
              <a:spLocks/>
            </p:cNvSpPr>
            <p:nvPr/>
          </p:nvSpPr>
          <p:spPr bwMode="auto">
            <a:xfrm>
              <a:off x="435" y="2028"/>
              <a:ext cx="37" cy="101"/>
            </a:xfrm>
            <a:custGeom>
              <a:avLst/>
              <a:gdLst>
                <a:gd name="T0" fmla="*/ 4 w 13"/>
                <a:gd name="T1" fmla="*/ 36 h 36"/>
                <a:gd name="T2" fmla="*/ 4 w 13"/>
                <a:gd name="T3" fmla="*/ 13 h 36"/>
                <a:gd name="T4" fmla="*/ 0 w 13"/>
                <a:gd name="T5" fmla="*/ 13 h 36"/>
                <a:gd name="T6" fmla="*/ 0 w 13"/>
                <a:gd name="T7" fmla="*/ 11 h 36"/>
                <a:gd name="T8" fmla="*/ 4 w 13"/>
                <a:gd name="T9" fmla="*/ 11 h 36"/>
                <a:gd name="T10" fmla="*/ 4 w 13"/>
                <a:gd name="T11" fmla="*/ 8 h 36"/>
                <a:gd name="T12" fmla="*/ 6 w 13"/>
                <a:gd name="T13" fmla="*/ 2 h 36"/>
                <a:gd name="T14" fmla="*/ 10 w 13"/>
                <a:gd name="T15" fmla="*/ 0 h 36"/>
                <a:gd name="T16" fmla="*/ 12 w 13"/>
                <a:gd name="T17" fmla="*/ 0 h 36"/>
                <a:gd name="T18" fmla="*/ 13 w 13"/>
                <a:gd name="T19" fmla="*/ 0 h 36"/>
                <a:gd name="T20" fmla="*/ 13 w 13"/>
                <a:gd name="T21" fmla="*/ 2 h 36"/>
                <a:gd name="T22" fmla="*/ 12 w 13"/>
                <a:gd name="T23" fmla="*/ 2 h 36"/>
                <a:gd name="T24" fmla="*/ 11 w 13"/>
                <a:gd name="T25" fmla="*/ 2 h 36"/>
                <a:gd name="T26" fmla="*/ 8 w 13"/>
                <a:gd name="T27" fmla="*/ 4 h 36"/>
                <a:gd name="T28" fmla="*/ 7 w 13"/>
                <a:gd name="T29" fmla="*/ 8 h 36"/>
                <a:gd name="T30" fmla="*/ 7 w 13"/>
                <a:gd name="T31" fmla="*/ 11 h 36"/>
                <a:gd name="T32" fmla="*/ 12 w 13"/>
                <a:gd name="T33" fmla="*/ 11 h 36"/>
                <a:gd name="T34" fmla="*/ 12 w 13"/>
                <a:gd name="T35" fmla="*/ 13 h 36"/>
                <a:gd name="T36" fmla="*/ 7 w 13"/>
                <a:gd name="T37" fmla="*/ 13 h 36"/>
                <a:gd name="T38" fmla="*/ 7 w 13"/>
                <a:gd name="T39" fmla="*/ 36 h 36"/>
                <a:gd name="T40" fmla="*/ 4 w 13"/>
                <a:gd name="T4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36">
                  <a:moveTo>
                    <a:pt x="4" y="36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5"/>
                    <a:pt x="5" y="3"/>
                    <a:pt x="6" y="2"/>
                  </a:cubicBezTo>
                  <a:cubicBezTo>
                    <a:pt x="7" y="0"/>
                    <a:pt x="8" y="0"/>
                    <a:pt x="10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2"/>
                    <a:pt x="8" y="3"/>
                    <a:pt x="8" y="4"/>
                  </a:cubicBezTo>
                  <a:cubicBezTo>
                    <a:pt x="7" y="5"/>
                    <a:pt x="7" y="6"/>
                    <a:pt x="7" y="8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36"/>
                    <a:pt x="7" y="36"/>
                    <a:pt x="7" y="36"/>
                  </a:cubicBezTo>
                  <a:lnTo>
                    <a:pt x="4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44" name="Freeform 102"/>
            <p:cNvSpPr>
              <a:spLocks noEditPoints="1"/>
            </p:cNvSpPr>
            <p:nvPr/>
          </p:nvSpPr>
          <p:spPr bwMode="auto">
            <a:xfrm>
              <a:off x="477" y="2028"/>
              <a:ext cx="48" cy="101"/>
            </a:xfrm>
            <a:custGeom>
              <a:avLst/>
              <a:gdLst>
                <a:gd name="T0" fmla="*/ 3 w 17"/>
                <a:gd name="T1" fmla="*/ 36 h 36"/>
                <a:gd name="T2" fmla="*/ 3 w 17"/>
                <a:gd name="T3" fmla="*/ 13 h 36"/>
                <a:gd name="T4" fmla="*/ 0 w 17"/>
                <a:gd name="T5" fmla="*/ 13 h 36"/>
                <a:gd name="T6" fmla="*/ 0 w 17"/>
                <a:gd name="T7" fmla="*/ 11 h 36"/>
                <a:gd name="T8" fmla="*/ 3 w 17"/>
                <a:gd name="T9" fmla="*/ 11 h 36"/>
                <a:gd name="T10" fmla="*/ 3 w 17"/>
                <a:gd name="T11" fmla="*/ 8 h 36"/>
                <a:gd name="T12" fmla="*/ 4 w 17"/>
                <a:gd name="T13" fmla="*/ 4 h 36"/>
                <a:gd name="T14" fmla="*/ 5 w 17"/>
                <a:gd name="T15" fmla="*/ 2 h 36"/>
                <a:gd name="T16" fmla="*/ 7 w 17"/>
                <a:gd name="T17" fmla="*/ 0 h 36"/>
                <a:gd name="T18" fmla="*/ 10 w 17"/>
                <a:gd name="T19" fmla="*/ 0 h 36"/>
                <a:gd name="T20" fmla="*/ 13 w 17"/>
                <a:gd name="T21" fmla="*/ 0 h 36"/>
                <a:gd name="T22" fmla="*/ 16 w 17"/>
                <a:gd name="T23" fmla="*/ 1 h 36"/>
                <a:gd name="T24" fmla="*/ 15 w 17"/>
                <a:gd name="T25" fmla="*/ 3 h 36"/>
                <a:gd name="T26" fmla="*/ 13 w 17"/>
                <a:gd name="T27" fmla="*/ 3 h 36"/>
                <a:gd name="T28" fmla="*/ 10 w 17"/>
                <a:gd name="T29" fmla="*/ 2 h 36"/>
                <a:gd name="T30" fmla="*/ 7 w 17"/>
                <a:gd name="T31" fmla="*/ 4 h 36"/>
                <a:gd name="T32" fmla="*/ 6 w 17"/>
                <a:gd name="T33" fmla="*/ 8 h 36"/>
                <a:gd name="T34" fmla="*/ 6 w 17"/>
                <a:gd name="T35" fmla="*/ 11 h 36"/>
                <a:gd name="T36" fmla="*/ 11 w 17"/>
                <a:gd name="T37" fmla="*/ 11 h 36"/>
                <a:gd name="T38" fmla="*/ 11 w 17"/>
                <a:gd name="T39" fmla="*/ 13 h 36"/>
                <a:gd name="T40" fmla="*/ 6 w 17"/>
                <a:gd name="T41" fmla="*/ 13 h 36"/>
                <a:gd name="T42" fmla="*/ 6 w 17"/>
                <a:gd name="T43" fmla="*/ 36 h 36"/>
                <a:gd name="T44" fmla="*/ 3 w 17"/>
                <a:gd name="T45" fmla="*/ 36 h 36"/>
                <a:gd name="T46" fmla="*/ 17 w 17"/>
                <a:gd name="T47" fmla="*/ 36 h 36"/>
                <a:gd name="T48" fmla="*/ 14 w 17"/>
                <a:gd name="T49" fmla="*/ 36 h 36"/>
                <a:gd name="T50" fmla="*/ 14 w 17"/>
                <a:gd name="T51" fmla="*/ 11 h 36"/>
                <a:gd name="T52" fmla="*/ 17 w 17"/>
                <a:gd name="T53" fmla="*/ 11 h 36"/>
                <a:gd name="T54" fmla="*/ 17 w 17"/>
                <a:gd name="T5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" h="36">
                  <a:moveTo>
                    <a:pt x="3" y="36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6"/>
                    <a:pt x="4" y="4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6" y="1"/>
                    <a:pt x="6" y="1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1"/>
                    <a:pt x="16" y="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12" y="2"/>
                    <a:pt x="11" y="2"/>
                    <a:pt x="10" y="2"/>
                  </a:cubicBezTo>
                  <a:cubicBezTo>
                    <a:pt x="9" y="2"/>
                    <a:pt x="8" y="3"/>
                    <a:pt x="7" y="4"/>
                  </a:cubicBezTo>
                  <a:cubicBezTo>
                    <a:pt x="6" y="5"/>
                    <a:pt x="6" y="6"/>
                    <a:pt x="6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36"/>
                    <a:pt x="6" y="36"/>
                    <a:pt x="6" y="36"/>
                  </a:cubicBezTo>
                  <a:lnTo>
                    <a:pt x="3" y="36"/>
                  </a:lnTo>
                  <a:close/>
                  <a:moveTo>
                    <a:pt x="17" y="36"/>
                  </a:moveTo>
                  <a:cubicBezTo>
                    <a:pt x="14" y="36"/>
                    <a:pt x="14" y="36"/>
                    <a:pt x="14" y="36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7" y="11"/>
                    <a:pt x="17" y="11"/>
                    <a:pt x="17" y="11"/>
                  </a:cubicBezTo>
                  <a:lnTo>
                    <a:pt x="17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45" name="Freeform 103"/>
            <p:cNvSpPr>
              <a:spLocks/>
            </p:cNvSpPr>
            <p:nvPr/>
          </p:nvSpPr>
          <p:spPr bwMode="auto">
            <a:xfrm>
              <a:off x="542" y="2056"/>
              <a:ext cx="51" cy="76"/>
            </a:xfrm>
            <a:custGeom>
              <a:avLst/>
              <a:gdLst>
                <a:gd name="T0" fmla="*/ 9 w 18"/>
                <a:gd name="T1" fmla="*/ 24 h 27"/>
                <a:gd name="T2" fmla="*/ 11 w 18"/>
                <a:gd name="T3" fmla="*/ 24 h 27"/>
                <a:gd name="T4" fmla="*/ 13 w 18"/>
                <a:gd name="T5" fmla="*/ 23 h 27"/>
                <a:gd name="T6" fmla="*/ 15 w 18"/>
                <a:gd name="T7" fmla="*/ 21 h 27"/>
                <a:gd name="T8" fmla="*/ 15 w 18"/>
                <a:gd name="T9" fmla="*/ 18 h 27"/>
                <a:gd name="T10" fmla="*/ 18 w 18"/>
                <a:gd name="T11" fmla="*/ 18 h 27"/>
                <a:gd name="T12" fmla="*/ 17 w 18"/>
                <a:gd name="T13" fmla="*/ 22 h 27"/>
                <a:gd name="T14" fmla="*/ 15 w 18"/>
                <a:gd name="T15" fmla="*/ 24 h 27"/>
                <a:gd name="T16" fmla="*/ 12 w 18"/>
                <a:gd name="T17" fmla="*/ 26 h 27"/>
                <a:gd name="T18" fmla="*/ 9 w 18"/>
                <a:gd name="T19" fmla="*/ 27 h 27"/>
                <a:gd name="T20" fmla="*/ 3 w 18"/>
                <a:gd name="T21" fmla="*/ 24 h 27"/>
                <a:gd name="T22" fmla="*/ 0 w 18"/>
                <a:gd name="T23" fmla="*/ 15 h 27"/>
                <a:gd name="T24" fmla="*/ 0 w 18"/>
                <a:gd name="T25" fmla="*/ 12 h 27"/>
                <a:gd name="T26" fmla="*/ 3 w 18"/>
                <a:gd name="T27" fmla="*/ 3 h 27"/>
                <a:gd name="T28" fmla="*/ 9 w 18"/>
                <a:gd name="T29" fmla="*/ 0 h 27"/>
                <a:gd name="T30" fmla="*/ 13 w 18"/>
                <a:gd name="T31" fmla="*/ 1 h 27"/>
                <a:gd name="T32" fmla="*/ 15 w 18"/>
                <a:gd name="T33" fmla="*/ 3 h 27"/>
                <a:gd name="T34" fmla="*/ 17 w 18"/>
                <a:gd name="T35" fmla="*/ 5 h 27"/>
                <a:gd name="T36" fmla="*/ 18 w 18"/>
                <a:gd name="T37" fmla="*/ 9 h 27"/>
                <a:gd name="T38" fmla="*/ 15 w 18"/>
                <a:gd name="T39" fmla="*/ 9 h 27"/>
                <a:gd name="T40" fmla="*/ 15 w 18"/>
                <a:gd name="T41" fmla="*/ 6 h 27"/>
                <a:gd name="T42" fmla="*/ 13 w 18"/>
                <a:gd name="T43" fmla="*/ 4 h 27"/>
                <a:gd name="T44" fmla="*/ 12 w 18"/>
                <a:gd name="T45" fmla="*/ 3 h 27"/>
                <a:gd name="T46" fmla="*/ 9 w 18"/>
                <a:gd name="T47" fmla="*/ 3 h 27"/>
                <a:gd name="T48" fmla="*/ 6 w 18"/>
                <a:gd name="T49" fmla="*/ 3 h 27"/>
                <a:gd name="T50" fmla="*/ 4 w 18"/>
                <a:gd name="T51" fmla="*/ 5 h 27"/>
                <a:gd name="T52" fmla="*/ 3 w 18"/>
                <a:gd name="T53" fmla="*/ 8 h 27"/>
                <a:gd name="T54" fmla="*/ 3 w 18"/>
                <a:gd name="T55" fmla="*/ 12 h 27"/>
                <a:gd name="T56" fmla="*/ 3 w 18"/>
                <a:gd name="T57" fmla="*/ 15 h 27"/>
                <a:gd name="T58" fmla="*/ 3 w 18"/>
                <a:gd name="T59" fmla="*/ 19 h 27"/>
                <a:gd name="T60" fmla="*/ 4 w 18"/>
                <a:gd name="T61" fmla="*/ 22 h 27"/>
                <a:gd name="T62" fmla="*/ 6 w 18"/>
                <a:gd name="T63" fmla="*/ 24 h 27"/>
                <a:gd name="T64" fmla="*/ 9 w 18"/>
                <a:gd name="T65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27">
                  <a:moveTo>
                    <a:pt x="9" y="24"/>
                  </a:moveTo>
                  <a:cubicBezTo>
                    <a:pt x="10" y="24"/>
                    <a:pt x="11" y="24"/>
                    <a:pt x="11" y="24"/>
                  </a:cubicBezTo>
                  <a:cubicBezTo>
                    <a:pt x="12" y="24"/>
                    <a:pt x="13" y="23"/>
                    <a:pt x="13" y="23"/>
                  </a:cubicBezTo>
                  <a:cubicBezTo>
                    <a:pt x="14" y="22"/>
                    <a:pt x="14" y="22"/>
                    <a:pt x="15" y="21"/>
                  </a:cubicBezTo>
                  <a:cubicBezTo>
                    <a:pt x="15" y="20"/>
                    <a:pt x="15" y="19"/>
                    <a:pt x="15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20"/>
                    <a:pt x="17" y="21"/>
                    <a:pt x="17" y="22"/>
                  </a:cubicBezTo>
                  <a:cubicBezTo>
                    <a:pt x="16" y="23"/>
                    <a:pt x="16" y="24"/>
                    <a:pt x="15" y="24"/>
                  </a:cubicBezTo>
                  <a:cubicBezTo>
                    <a:pt x="14" y="25"/>
                    <a:pt x="13" y="26"/>
                    <a:pt x="12" y="26"/>
                  </a:cubicBezTo>
                  <a:cubicBezTo>
                    <a:pt x="12" y="26"/>
                    <a:pt x="10" y="27"/>
                    <a:pt x="9" y="27"/>
                  </a:cubicBezTo>
                  <a:cubicBezTo>
                    <a:pt x="6" y="27"/>
                    <a:pt x="4" y="26"/>
                    <a:pt x="3" y="24"/>
                  </a:cubicBezTo>
                  <a:cubicBezTo>
                    <a:pt x="1" y="22"/>
                    <a:pt x="0" y="19"/>
                    <a:pt x="0" y="1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8"/>
                    <a:pt x="1" y="5"/>
                    <a:pt x="3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4" y="1"/>
                    <a:pt x="14" y="2"/>
                    <a:pt x="15" y="3"/>
                  </a:cubicBezTo>
                  <a:cubicBezTo>
                    <a:pt x="16" y="3"/>
                    <a:pt x="16" y="4"/>
                    <a:pt x="17" y="5"/>
                  </a:cubicBezTo>
                  <a:cubicBezTo>
                    <a:pt x="17" y="6"/>
                    <a:pt x="18" y="8"/>
                    <a:pt x="18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4" y="5"/>
                    <a:pt x="14" y="5"/>
                    <a:pt x="13" y="4"/>
                  </a:cubicBezTo>
                  <a:cubicBezTo>
                    <a:pt x="13" y="4"/>
                    <a:pt x="12" y="3"/>
                    <a:pt x="12" y="3"/>
                  </a:cubicBezTo>
                  <a:cubicBezTo>
                    <a:pt x="11" y="3"/>
                    <a:pt x="10" y="3"/>
                    <a:pt x="9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5" y="4"/>
                    <a:pt x="5" y="4"/>
                    <a:pt x="4" y="5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3" y="9"/>
                    <a:pt x="3" y="11"/>
                    <a:pt x="3" y="12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20"/>
                    <a:pt x="4" y="21"/>
                    <a:pt x="4" y="22"/>
                  </a:cubicBezTo>
                  <a:cubicBezTo>
                    <a:pt x="5" y="23"/>
                    <a:pt x="5" y="23"/>
                    <a:pt x="6" y="24"/>
                  </a:cubicBezTo>
                  <a:cubicBezTo>
                    <a:pt x="7" y="24"/>
                    <a:pt x="8" y="24"/>
                    <a:pt x="9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46" name="Freeform 104"/>
            <p:cNvSpPr>
              <a:spLocks/>
            </p:cNvSpPr>
            <p:nvPr/>
          </p:nvSpPr>
          <p:spPr bwMode="auto">
            <a:xfrm>
              <a:off x="607" y="2028"/>
              <a:ext cx="47" cy="101"/>
            </a:xfrm>
            <a:custGeom>
              <a:avLst/>
              <a:gdLst>
                <a:gd name="T0" fmla="*/ 14 w 47"/>
                <a:gd name="T1" fmla="*/ 65 h 101"/>
                <a:gd name="T2" fmla="*/ 8 w 47"/>
                <a:gd name="T3" fmla="*/ 73 h 101"/>
                <a:gd name="T4" fmla="*/ 8 w 47"/>
                <a:gd name="T5" fmla="*/ 101 h 101"/>
                <a:gd name="T6" fmla="*/ 0 w 47"/>
                <a:gd name="T7" fmla="*/ 101 h 101"/>
                <a:gd name="T8" fmla="*/ 0 w 47"/>
                <a:gd name="T9" fmla="*/ 0 h 101"/>
                <a:gd name="T10" fmla="*/ 8 w 47"/>
                <a:gd name="T11" fmla="*/ 0 h 101"/>
                <a:gd name="T12" fmla="*/ 8 w 47"/>
                <a:gd name="T13" fmla="*/ 65 h 101"/>
                <a:gd name="T14" fmla="*/ 14 w 47"/>
                <a:gd name="T15" fmla="*/ 56 h 101"/>
                <a:gd name="T16" fmla="*/ 36 w 47"/>
                <a:gd name="T17" fmla="*/ 31 h 101"/>
                <a:gd name="T18" fmla="*/ 45 w 47"/>
                <a:gd name="T19" fmla="*/ 31 h 101"/>
                <a:gd name="T20" fmla="*/ 19 w 47"/>
                <a:gd name="T21" fmla="*/ 59 h 101"/>
                <a:gd name="T22" fmla="*/ 47 w 47"/>
                <a:gd name="T23" fmla="*/ 101 h 101"/>
                <a:gd name="T24" fmla="*/ 39 w 47"/>
                <a:gd name="T25" fmla="*/ 101 h 101"/>
                <a:gd name="T26" fmla="*/ 14 w 47"/>
                <a:gd name="T27" fmla="*/ 6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101">
                  <a:moveTo>
                    <a:pt x="14" y="65"/>
                  </a:moveTo>
                  <a:lnTo>
                    <a:pt x="8" y="73"/>
                  </a:lnTo>
                  <a:lnTo>
                    <a:pt x="8" y="101"/>
                  </a:lnTo>
                  <a:lnTo>
                    <a:pt x="0" y="101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65"/>
                  </a:lnTo>
                  <a:lnTo>
                    <a:pt x="14" y="56"/>
                  </a:lnTo>
                  <a:lnTo>
                    <a:pt x="36" y="31"/>
                  </a:lnTo>
                  <a:lnTo>
                    <a:pt x="45" y="31"/>
                  </a:lnTo>
                  <a:lnTo>
                    <a:pt x="19" y="59"/>
                  </a:lnTo>
                  <a:lnTo>
                    <a:pt x="47" y="101"/>
                  </a:lnTo>
                  <a:lnTo>
                    <a:pt x="39" y="101"/>
                  </a:lnTo>
                  <a:lnTo>
                    <a:pt x="14" y="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47" name="Freeform 105"/>
            <p:cNvSpPr>
              <a:spLocks noEditPoints="1"/>
            </p:cNvSpPr>
            <p:nvPr/>
          </p:nvSpPr>
          <p:spPr bwMode="auto">
            <a:xfrm>
              <a:off x="666" y="2034"/>
              <a:ext cx="8" cy="95"/>
            </a:xfrm>
            <a:custGeom>
              <a:avLst/>
              <a:gdLst>
                <a:gd name="T0" fmla="*/ 0 w 3"/>
                <a:gd name="T1" fmla="*/ 1 h 34"/>
                <a:gd name="T2" fmla="*/ 0 w 3"/>
                <a:gd name="T3" fmla="*/ 0 h 34"/>
                <a:gd name="T4" fmla="*/ 2 w 3"/>
                <a:gd name="T5" fmla="*/ 0 h 34"/>
                <a:gd name="T6" fmla="*/ 3 w 3"/>
                <a:gd name="T7" fmla="*/ 0 h 34"/>
                <a:gd name="T8" fmla="*/ 3 w 3"/>
                <a:gd name="T9" fmla="*/ 1 h 34"/>
                <a:gd name="T10" fmla="*/ 3 w 3"/>
                <a:gd name="T11" fmla="*/ 3 h 34"/>
                <a:gd name="T12" fmla="*/ 2 w 3"/>
                <a:gd name="T13" fmla="*/ 3 h 34"/>
                <a:gd name="T14" fmla="*/ 0 w 3"/>
                <a:gd name="T15" fmla="*/ 3 h 34"/>
                <a:gd name="T16" fmla="*/ 0 w 3"/>
                <a:gd name="T17" fmla="*/ 1 h 34"/>
                <a:gd name="T18" fmla="*/ 3 w 3"/>
                <a:gd name="T19" fmla="*/ 34 h 34"/>
                <a:gd name="T20" fmla="*/ 0 w 3"/>
                <a:gd name="T21" fmla="*/ 34 h 34"/>
                <a:gd name="T22" fmla="*/ 0 w 3"/>
                <a:gd name="T23" fmla="*/ 9 h 34"/>
                <a:gd name="T24" fmla="*/ 3 w 3"/>
                <a:gd name="T25" fmla="*/ 9 h 34"/>
                <a:gd name="T26" fmla="*/ 3 w 3"/>
                <a:gd name="T2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34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lose/>
                  <a:moveTo>
                    <a:pt x="3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9"/>
                    <a:pt x="3" y="9"/>
                    <a:pt x="3" y="9"/>
                  </a:cubicBezTo>
                  <a:lnTo>
                    <a:pt x="3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48" name="Freeform 106"/>
            <p:cNvSpPr>
              <a:spLocks/>
            </p:cNvSpPr>
            <p:nvPr/>
          </p:nvSpPr>
          <p:spPr bwMode="auto">
            <a:xfrm>
              <a:off x="694" y="2056"/>
              <a:ext cx="45" cy="73"/>
            </a:xfrm>
            <a:custGeom>
              <a:avLst/>
              <a:gdLst>
                <a:gd name="T0" fmla="*/ 3 w 16"/>
                <a:gd name="T1" fmla="*/ 1 h 26"/>
                <a:gd name="T2" fmla="*/ 3 w 16"/>
                <a:gd name="T3" fmla="*/ 5 h 26"/>
                <a:gd name="T4" fmla="*/ 5 w 16"/>
                <a:gd name="T5" fmla="*/ 2 h 26"/>
                <a:gd name="T6" fmla="*/ 9 w 16"/>
                <a:gd name="T7" fmla="*/ 0 h 26"/>
                <a:gd name="T8" fmla="*/ 12 w 16"/>
                <a:gd name="T9" fmla="*/ 1 h 26"/>
                <a:gd name="T10" fmla="*/ 14 w 16"/>
                <a:gd name="T11" fmla="*/ 2 h 26"/>
                <a:gd name="T12" fmla="*/ 16 w 16"/>
                <a:gd name="T13" fmla="*/ 5 h 26"/>
                <a:gd name="T14" fmla="*/ 16 w 16"/>
                <a:gd name="T15" fmla="*/ 10 h 26"/>
                <a:gd name="T16" fmla="*/ 16 w 16"/>
                <a:gd name="T17" fmla="*/ 26 h 26"/>
                <a:gd name="T18" fmla="*/ 14 w 16"/>
                <a:gd name="T19" fmla="*/ 26 h 26"/>
                <a:gd name="T20" fmla="*/ 14 w 16"/>
                <a:gd name="T21" fmla="*/ 10 h 26"/>
                <a:gd name="T22" fmla="*/ 13 w 16"/>
                <a:gd name="T23" fmla="*/ 6 h 26"/>
                <a:gd name="T24" fmla="*/ 12 w 16"/>
                <a:gd name="T25" fmla="*/ 4 h 26"/>
                <a:gd name="T26" fmla="*/ 11 w 16"/>
                <a:gd name="T27" fmla="*/ 3 h 26"/>
                <a:gd name="T28" fmla="*/ 9 w 16"/>
                <a:gd name="T29" fmla="*/ 3 h 26"/>
                <a:gd name="T30" fmla="*/ 7 w 16"/>
                <a:gd name="T31" fmla="*/ 3 h 26"/>
                <a:gd name="T32" fmla="*/ 5 w 16"/>
                <a:gd name="T33" fmla="*/ 5 h 26"/>
                <a:gd name="T34" fmla="*/ 4 w 16"/>
                <a:gd name="T35" fmla="*/ 6 h 26"/>
                <a:gd name="T36" fmla="*/ 3 w 16"/>
                <a:gd name="T37" fmla="*/ 9 h 26"/>
                <a:gd name="T38" fmla="*/ 3 w 16"/>
                <a:gd name="T39" fmla="*/ 26 h 26"/>
                <a:gd name="T40" fmla="*/ 0 w 16"/>
                <a:gd name="T41" fmla="*/ 26 h 26"/>
                <a:gd name="T42" fmla="*/ 0 w 16"/>
                <a:gd name="T43" fmla="*/ 1 h 26"/>
                <a:gd name="T44" fmla="*/ 3 w 16"/>
                <a:gd name="T4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26">
                  <a:moveTo>
                    <a:pt x="3" y="1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3"/>
                    <a:pt x="4" y="2"/>
                    <a:pt x="5" y="2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1" y="0"/>
                    <a:pt x="11" y="0"/>
                    <a:pt x="12" y="1"/>
                  </a:cubicBezTo>
                  <a:cubicBezTo>
                    <a:pt x="13" y="1"/>
                    <a:pt x="14" y="2"/>
                    <a:pt x="14" y="2"/>
                  </a:cubicBezTo>
                  <a:cubicBezTo>
                    <a:pt x="15" y="3"/>
                    <a:pt x="15" y="4"/>
                    <a:pt x="16" y="5"/>
                  </a:cubicBezTo>
                  <a:cubicBezTo>
                    <a:pt x="16" y="7"/>
                    <a:pt x="16" y="8"/>
                    <a:pt x="16" y="10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4" y="7"/>
                    <a:pt x="13" y="6"/>
                  </a:cubicBezTo>
                  <a:cubicBezTo>
                    <a:pt x="13" y="5"/>
                    <a:pt x="13" y="5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6" y="4"/>
                    <a:pt x="5" y="4"/>
                    <a:pt x="5" y="5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49" name="Freeform 107"/>
            <p:cNvSpPr>
              <a:spLocks noEditPoints="1"/>
            </p:cNvSpPr>
            <p:nvPr/>
          </p:nvSpPr>
          <p:spPr bwMode="auto">
            <a:xfrm>
              <a:off x="755" y="2056"/>
              <a:ext cx="51" cy="101"/>
            </a:xfrm>
            <a:custGeom>
              <a:avLst/>
              <a:gdLst>
                <a:gd name="T0" fmla="*/ 0 w 18"/>
                <a:gd name="T1" fmla="*/ 12 h 36"/>
                <a:gd name="T2" fmla="*/ 1 w 18"/>
                <a:gd name="T3" fmla="*/ 7 h 36"/>
                <a:gd name="T4" fmla="*/ 2 w 18"/>
                <a:gd name="T5" fmla="*/ 3 h 36"/>
                <a:gd name="T6" fmla="*/ 5 w 18"/>
                <a:gd name="T7" fmla="*/ 1 h 36"/>
                <a:gd name="T8" fmla="*/ 9 w 18"/>
                <a:gd name="T9" fmla="*/ 0 h 36"/>
                <a:gd name="T10" fmla="*/ 12 w 18"/>
                <a:gd name="T11" fmla="*/ 1 h 36"/>
                <a:gd name="T12" fmla="*/ 15 w 18"/>
                <a:gd name="T13" fmla="*/ 4 h 36"/>
                <a:gd name="T14" fmla="*/ 15 w 18"/>
                <a:gd name="T15" fmla="*/ 1 h 36"/>
                <a:gd name="T16" fmla="*/ 18 w 18"/>
                <a:gd name="T17" fmla="*/ 1 h 36"/>
                <a:gd name="T18" fmla="*/ 18 w 18"/>
                <a:gd name="T19" fmla="*/ 27 h 36"/>
                <a:gd name="T20" fmla="*/ 17 w 18"/>
                <a:gd name="T21" fmla="*/ 31 h 36"/>
                <a:gd name="T22" fmla="*/ 15 w 18"/>
                <a:gd name="T23" fmla="*/ 34 h 36"/>
                <a:gd name="T24" fmla="*/ 13 w 18"/>
                <a:gd name="T25" fmla="*/ 36 h 36"/>
                <a:gd name="T26" fmla="*/ 9 w 18"/>
                <a:gd name="T27" fmla="*/ 36 h 36"/>
                <a:gd name="T28" fmla="*/ 7 w 18"/>
                <a:gd name="T29" fmla="*/ 36 h 36"/>
                <a:gd name="T30" fmla="*/ 5 w 18"/>
                <a:gd name="T31" fmla="*/ 35 h 36"/>
                <a:gd name="T32" fmla="*/ 3 w 18"/>
                <a:gd name="T33" fmla="*/ 34 h 36"/>
                <a:gd name="T34" fmla="*/ 2 w 18"/>
                <a:gd name="T35" fmla="*/ 33 h 36"/>
                <a:gd name="T36" fmla="*/ 3 w 18"/>
                <a:gd name="T37" fmla="*/ 31 h 36"/>
                <a:gd name="T38" fmla="*/ 6 w 18"/>
                <a:gd name="T39" fmla="*/ 33 h 36"/>
                <a:gd name="T40" fmla="*/ 9 w 18"/>
                <a:gd name="T41" fmla="*/ 34 h 36"/>
                <a:gd name="T42" fmla="*/ 11 w 18"/>
                <a:gd name="T43" fmla="*/ 33 h 36"/>
                <a:gd name="T44" fmla="*/ 13 w 18"/>
                <a:gd name="T45" fmla="*/ 32 h 36"/>
                <a:gd name="T46" fmla="*/ 15 w 18"/>
                <a:gd name="T47" fmla="*/ 30 h 36"/>
                <a:gd name="T48" fmla="*/ 15 w 18"/>
                <a:gd name="T49" fmla="*/ 27 h 36"/>
                <a:gd name="T50" fmla="*/ 15 w 18"/>
                <a:gd name="T51" fmla="*/ 23 h 36"/>
                <a:gd name="T52" fmla="*/ 12 w 18"/>
                <a:gd name="T53" fmla="*/ 26 h 36"/>
                <a:gd name="T54" fmla="*/ 8 w 18"/>
                <a:gd name="T55" fmla="*/ 27 h 36"/>
                <a:gd name="T56" fmla="*/ 5 w 18"/>
                <a:gd name="T57" fmla="*/ 26 h 36"/>
                <a:gd name="T58" fmla="*/ 2 w 18"/>
                <a:gd name="T59" fmla="*/ 24 h 36"/>
                <a:gd name="T60" fmla="*/ 1 w 18"/>
                <a:gd name="T61" fmla="*/ 20 h 36"/>
                <a:gd name="T62" fmla="*/ 0 w 18"/>
                <a:gd name="T63" fmla="*/ 15 h 36"/>
                <a:gd name="T64" fmla="*/ 0 w 18"/>
                <a:gd name="T65" fmla="*/ 12 h 36"/>
                <a:gd name="T66" fmla="*/ 3 w 18"/>
                <a:gd name="T67" fmla="*/ 15 h 36"/>
                <a:gd name="T68" fmla="*/ 4 w 18"/>
                <a:gd name="T69" fmla="*/ 22 h 36"/>
                <a:gd name="T70" fmla="*/ 9 w 18"/>
                <a:gd name="T71" fmla="*/ 24 h 36"/>
                <a:gd name="T72" fmla="*/ 11 w 18"/>
                <a:gd name="T73" fmla="*/ 24 h 36"/>
                <a:gd name="T74" fmla="*/ 13 w 18"/>
                <a:gd name="T75" fmla="*/ 23 h 36"/>
                <a:gd name="T76" fmla="*/ 14 w 18"/>
                <a:gd name="T77" fmla="*/ 22 h 36"/>
                <a:gd name="T78" fmla="*/ 15 w 18"/>
                <a:gd name="T79" fmla="*/ 20 h 36"/>
                <a:gd name="T80" fmla="*/ 15 w 18"/>
                <a:gd name="T81" fmla="*/ 7 h 36"/>
                <a:gd name="T82" fmla="*/ 14 w 18"/>
                <a:gd name="T83" fmla="*/ 5 h 36"/>
                <a:gd name="T84" fmla="*/ 13 w 18"/>
                <a:gd name="T85" fmla="*/ 4 h 36"/>
                <a:gd name="T86" fmla="*/ 11 w 18"/>
                <a:gd name="T87" fmla="*/ 3 h 36"/>
                <a:gd name="T88" fmla="*/ 9 w 18"/>
                <a:gd name="T89" fmla="*/ 3 h 36"/>
                <a:gd name="T90" fmla="*/ 4 w 18"/>
                <a:gd name="T91" fmla="*/ 5 h 36"/>
                <a:gd name="T92" fmla="*/ 3 w 18"/>
                <a:gd name="T93" fmla="*/ 12 h 36"/>
                <a:gd name="T94" fmla="*/ 3 w 18"/>
                <a:gd name="T95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" h="36">
                  <a:moveTo>
                    <a:pt x="0" y="12"/>
                  </a:moveTo>
                  <a:cubicBezTo>
                    <a:pt x="0" y="10"/>
                    <a:pt x="0" y="8"/>
                    <a:pt x="1" y="7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1"/>
                    <a:pt x="7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2"/>
                    <a:pt x="14" y="3"/>
                    <a:pt x="15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8"/>
                    <a:pt x="17" y="30"/>
                    <a:pt x="17" y="31"/>
                  </a:cubicBezTo>
                  <a:cubicBezTo>
                    <a:pt x="17" y="32"/>
                    <a:pt x="16" y="33"/>
                    <a:pt x="15" y="34"/>
                  </a:cubicBezTo>
                  <a:cubicBezTo>
                    <a:pt x="15" y="35"/>
                    <a:pt x="14" y="35"/>
                    <a:pt x="13" y="36"/>
                  </a:cubicBezTo>
                  <a:cubicBezTo>
                    <a:pt x="12" y="36"/>
                    <a:pt x="10" y="36"/>
                    <a:pt x="9" y="36"/>
                  </a:cubicBezTo>
                  <a:cubicBezTo>
                    <a:pt x="8" y="36"/>
                    <a:pt x="8" y="36"/>
                    <a:pt x="7" y="36"/>
                  </a:cubicBezTo>
                  <a:cubicBezTo>
                    <a:pt x="6" y="36"/>
                    <a:pt x="6" y="36"/>
                    <a:pt x="5" y="35"/>
                  </a:cubicBezTo>
                  <a:cubicBezTo>
                    <a:pt x="4" y="35"/>
                    <a:pt x="4" y="35"/>
                    <a:pt x="3" y="34"/>
                  </a:cubicBezTo>
                  <a:cubicBezTo>
                    <a:pt x="3" y="34"/>
                    <a:pt x="2" y="33"/>
                    <a:pt x="2" y="33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2"/>
                    <a:pt x="5" y="33"/>
                    <a:pt x="6" y="33"/>
                  </a:cubicBezTo>
                  <a:cubicBezTo>
                    <a:pt x="7" y="34"/>
                    <a:pt x="8" y="34"/>
                    <a:pt x="9" y="34"/>
                  </a:cubicBezTo>
                  <a:cubicBezTo>
                    <a:pt x="10" y="34"/>
                    <a:pt x="11" y="34"/>
                    <a:pt x="11" y="33"/>
                  </a:cubicBezTo>
                  <a:cubicBezTo>
                    <a:pt x="12" y="33"/>
                    <a:pt x="13" y="33"/>
                    <a:pt x="13" y="32"/>
                  </a:cubicBezTo>
                  <a:cubicBezTo>
                    <a:pt x="14" y="32"/>
                    <a:pt x="14" y="31"/>
                    <a:pt x="15" y="30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3" y="25"/>
                    <a:pt x="12" y="26"/>
                  </a:cubicBezTo>
                  <a:cubicBezTo>
                    <a:pt x="11" y="26"/>
                    <a:pt x="10" y="27"/>
                    <a:pt x="8" y="27"/>
                  </a:cubicBezTo>
                  <a:cubicBezTo>
                    <a:pt x="7" y="27"/>
                    <a:pt x="6" y="26"/>
                    <a:pt x="5" y="26"/>
                  </a:cubicBezTo>
                  <a:cubicBezTo>
                    <a:pt x="4" y="25"/>
                    <a:pt x="3" y="25"/>
                    <a:pt x="2" y="24"/>
                  </a:cubicBezTo>
                  <a:cubicBezTo>
                    <a:pt x="2" y="23"/>
                    <a:pt x="1" y="21"/>
                    <a:pt x="1" y="20"/>
                  </a:cubicBezTo>
                  <a:cubicBezTo>
                    <a:pt x="0" y="18"/>
                    <a:pt x="0" y="17"/>
                    <a:pt x="0" y="15"/>
                  </a:cubicBezTo>
                  <a:lnTo>
                    <a:pt x="0" y="12"/>
                  </a:lnTo>
                  <a:close/>
                  <a:moveTo>
                    <a:pt x="3" y="15"/>
                  </a:moveTo>
                  <a:cubicBezTo>
                    <a:pt x="3" y="18"/>
                    <a:pt x="3" y="20"/>
                    <a:pt x="4" y="22"/>
                  </a:cubicBezTo>
                  <a:cubicBezTo>
                    <a:pt x="5" y="23"/>
                    <a:pt x="7" y="24"/>
                    <a:pt x="9" y="24"/>
                  </a:cubicBezTo>
                  <a:cubicBezTo>
                    <a:pt x="10" y="24"/>
                    <a:pt x="10" y="24"/>
                    <a:pt x="11" y="24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3" y="23"/>
                    <a:pt x="14" y="22"/>
                    <a:pt x="14" y="22"/>
                  </a:cubicBezTo>
                  <a:cubicBezTo>
                    <a:pt x="14" y="21"/>
                    <a:pt x="15" y="21"/>
                    <a:pt x="15" y="20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4" y="6"/>
                    <a:pt x="14" y="5"/>
                  </a:cubicBezTo>
                  <a:cubicBezTo>
                    <a:pt x="14" y="5"/>
                    <a:pt x="13" y="5"/>
                    <a:pt x="13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1" y="3"/>
                    <a:pt x="10" y="3"/>
                    <a:pt x="9" y="3"/>
                  </a:cubicBezTo>
                  <a:cubicBezTo>
                    <a:pt x="7" y="3"/>
                    <a:pt x="5" y="4"/>
                    <a:pt x="4" y="5"/>
                  </a:cubicBezTo>
                  <a:cubicBezTo>
                    <a:pt x="3" y="7"/>
                    <a:pt x="3" y="9"/>
                    <a:pt x="3" y="12"/>
                  </a:cubicBezTo>
                  <a:lnTo>
                    <a:pt x="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50" name="Freeform 108"/>
            <p:cNvSpPr>
              <a:spLocks noEditPoints="1"/>
            </p:cNvSpPr>
            <p:nvPr/>
          </p:nvSpPr>
          <p:spPr bwMode="auto">
            <a:xfrm>
              <a:off x="854" y="2034"/>
              <a:ext cx="11" cy="95"/>
            </a:xfrm>
            <a:custGeom>
              <a:avLst/>
              <a:gdLst>
                <a:gd name="T0" fmla="*/ 0 w 4"/>
                <a:gd name="T1" fmla="*/ 1 h 34"/>
                <a:gd name="T2" fmla="*/ 1 w 4"/>
                <a:gd name="T3" fmla="*/ 0 h 34"/>
                <a:gd name="T4" fmla="*/ 2 w 4"/>
                <a:gd name="T5" fmla="*/ 0 h 34"/>
                <a:gd name="T6" fmla="*/ 3 w 4"/>
                <a:gd name="T7" fmla="*/ 0 h 34"/>
                <a:gd name="T8" fmla="*/ 4 w 4"/>
                <a:gd name="T9" fmla="*/ 1 h 34"/>
                <a:gd name="T10" fmla="*/ 3 w 4"/>
                <a:gd name="T11" fmla="*/ 3 h 34"/>
                <a:gd name="T12" fmla="*/ 2 w 4"/>
                <a:gd name="T13" fmla="*/ 3 h 34"/>
                <a:gd name="T14" fmla="*/ 1 w 4"/>
                <a:gd name="T15" fmla="*/ 3 h 34"/>
                <a:gd name="T16" fmla="*/ 0 w 4"/>
                <a:gd name="T17" fmla="*/ 1 h 34"/>
                <a:gd name="T18" fmla="*/ 3 w 4"/>
                <a:gd name="T19" fmla="*/ 34 h 34"/>
                <a:gd name="T20" fmla="*/ 1 w 4"/>
                <a:gd name="T21" fmla="*/ 34 h 34"/>
                <a:gd name="T22" fmla="*/ 1 w 4"/>
                <a:gd name="T23" fmla="*/ 9 h 34"/>
                <a:gd name="T24" fmla="*/ 3 w 4"/>
                <a:gd name="T25" fmla="*/ 9 h 34"/>
                <a:gd name="T26" fmla="*/ 3 w 4"/>
                <a:gd name="T2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4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4" y="2"/>
                    <a:pt x="3" y="2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2"/>
                    <a:pt x="0" y="1"/>
                  </a:cubicBezTo>
                  <a:close/>
                  <a:moveTo>
                    <a:pt x="3" y="34"/>
                  </a:moveTo>
                  <a:cubicBezTo>
                    <a:pt x="1" y="34"/>
                    <a:pt x="1" y="34"/>
                    <a:pt x="1" y="3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3" y="9"/>
                    <a:pt x="3" y="9"/>
                    <a:pt x="3" y="9"/>
                  </a:cubicBezTo>
                  <a:lnTo>
                    <a:pt x="3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51" name="Freeform 109"/>
            <p:cNvSpPr>
              <a:spLocks/>
            </p:cNvSpPr>
            <p:nvPr/>
          </p:nvSpPr>
          <p:spPr bwMode="auto">
            <a:xfrm>
              <a:off x="882" y="2056"/>
              <a:ext cx="48" cy="73"/>
            </a:xfrm>
            <a:custGeom>
              <a:avLst/>
              <a:gdLst>
                <a:gd name="T0" fmla="*/ 3 w 17"/>
                <a:gd name="T1" fmla="*/ 1 h 26"/>
                <a:gd name="T2" fmla="*/ 3 w 17"/>
                <a:gd name="T3" fmla="*/ 5 h 26"/>
                <a:gd name="T4" fmla="*/ 6 w 17"/>
                <a:gd name="T5" fmla="*/ 2 h 26"/>
                <a:gd name="T6" fmla="*/ 10 w 17"/>
                <a:gd name="T7" fmla="*/ 0 h 26"/>
                <a:gd name="T8" fmla="*/ 13 w 17"/>
                <a:gd name="T9" fmla="*/ 1 h 26"/>
                <a:gd name="T10" fmla="*/ 15 w 17"/>
                <a:gd name="T11" fmla="*/ 2 h 26"/>
                <a:gd name="T12" fmla="*/ 16 w 17"/>
                <a:gd name="T13" fmla="*/ 5 h 26"/>
                <a:gd name="T14" fmla="*/ 17 w 17"/>
                <a:gd name="T15" fmla="*/ 10 h 26"/>
                <a:gd name="T16" fmla="*/ 17 w 17"/>
                <a:gd name="T17" fmla="*/ 26 h 26"/>
                <a:gd name="T18" fmla="*/ 14 w 17"/>
                <a:gd name="T19" fmla="*/ 26 h 26"/>
                <a:gd name="T20" fmla="*/ 14 w 17"/>
                <a:gd name="T21" fmla="*/ 10 h 26"/>
                <a:gd name="T22" fmla="*/ 14 w 17"/>
                <a:gd name="T23" fmla="*/ 6 h 26"/>
                <a:gd name="T24" fmla="*/ 13 w 17"/>
                <a:gd name="T25" fmla="*/ 4 h 26"/>
                <a:gd name="T26" fmla="*/ 11 w 17"/>
                <a:gd name="T27" fmla="*/ 3 h 26"/>
                <a:gd name="T28" fmla="*/ 9 w 17"/>
                <a:gd name="T29" fmla="*/ 3 h 26"/>
                <a:gd name="T30" fmla="*/ 7 w 17"/>
                <a:gd name="T31" fmla="*/ 3 h 26"/>
                <a:gd name="T32" fmla="*/ 5 w 17"/>
                <a:gd name="T33" fmla="*/ 5 h 26"/>
                <a:gd name="T34" fmla="*/ 4 w 17"/>
                <a:gd name="T35" fmla="*/ 6 h 26"/>
                <a:gd name="T36" fmla="*/ 3 w 17"/>
                <a:gd name="T37" fmla="*/ 9 h 26"/>
                <a:gd name="T38" fmla="*/ 3 w 17"/>
                <a:gd name="T39" fmla="*/ 26 h 26"/>
                <a:gd name="T40" fmla="*/ 0 w 17"/>
                <a:gd name="T41" fmla="*/ 26 h 26"/>
                <a:gd name="T42" fmla="*/ 0 w 17"/>
                <a:gd name="T43" fmla="*/ 1 h 26"/>
                <a:gd name="T44" fmla="*/ 3 w 17"/>
                <a:gd name="T4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" h="26">
                  <a:moveTo>
                    <a:pt x="3" y="1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4" y="3"/>
                    <a:pt x="5" y="2"/>
                    <a:pt x="6" y="2"/>
                  </a:cubicBezTo>
                  <a:cubicBezTo>
                    <a:pt x="7" y="1"/>
                    <a:pt x="8" y="0"/>
                    <a:pt x="10" y="0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3" y="1"/>
                    <a:pt x="14" y="2"/>
                    <a:pt x="15" y="2"/>
                  </a:cubicBezTo>
                  <a:cubicBezTo>
                    <a:pt x="15" y="3"/>
                    <a:pt x="16" y="4"/>
                    <a:pt x="16" y="5"/>
                  </a:cubicBezTo>
                  <a:cubicBezTo>
                    <a:pt x="16" y="7"/>
                    <a:pt x="17" y="8"/>
                    <a:pt x="17" y="10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4" y="7"/>
                    <a:pt x="14" y="6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1" y="3"/>
                    <a:pt x="10" y="3"/>
                    <a:pt x="9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5" y="5"/>
                    <a:pt x="4" y="6"/>
                    <a:pt x="4" y="6"/>
                  </a:cubicBezTo>
                  <a:cubicBezTo>
                    <a:pt x="4" y="7"/>
                    <a:pt x="3" y="8"/>
                    <a:pt x="3" y="9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53" name="Freeform 110"/>
            <p:cNvSpPr>
              <a:spLocks/>
            </p:cNvSpPr>
            <p:nvPr/>
          </p:nvSpPr>
          <p:spPr bwMode="auto">
            <a:xfrm>
              <a:off x="977" y="2028"/>
              <a:ext cx="45" cy="101"/>
            </a:xfrm>
            <a:custGeom>
              <a:avLst/>
              <a:gdLst>
                <a:gd name="T0" fmla="*/ 3 w 16"/>
                <a:gd name="T1" fmla="*/ 15 h 36"/>
                <a:gd name="T2" fmla="*/ 6 w 16"/>
                <a:gd name="T3" fmla="*/ 12 h 36"/>
                <a:gd name="T4" fmla="*/ 10 w 16"/>
                <a:gd name="T5" fmla="*/ 10 h 36"/>
                <a:gd name="T6" fmla="*/ 13 w 16"/>
                <a:gd name="T7" fmla="*/ 11 h 36"/>
                <a:gd name="T8" fmla="*/ 15 w 16"/>
                <a:gd name="T9" fmla="*/ 12 h 36"/>
                <a:gd name="T10" fmla="*/ 16 w 16"/>
                <a:gd name="T11" fmla="*/ 15 h 36"/>
                <a:gd name="T12" fmla="*/ 16 w 16"/>
                <a:gd name="T13" fmla="*/ 20 h 36"/>
                <a:gd name="T14" fmla="*/ 16 w 16"/>
                <a:gd name="T15" fmla="*/ 36 h 36"/>
                <a:gd name="T16" fmla="*/ 14 w 16"/>
                <a:gd name="T17" fmla="*/ 36 h 36"/>
                <a:gd name="T18" fmla="*/ 14 w 16"/>
                <a:gd name="T19" fmla="*/ 20 h 36"/>
                <a:gd name="T20" fmla="*/ 14 w 16"/>
                <a:gd name="T21" fmla="*/ 16 h 36"/>
                <a:gd name="T22" fmla="*/ 13 w 16"/>
                <a:gd name="T23" fmla="*/ 14 h 36"/>
                <a:gd name="T24" fmla="*/ 11 w 16"/>
                <a:gd name="T25" fmla="*/ 13 h 36"/>
                <a:gd name="T26" fmla="*/ 9 w 16"/>
                <a:gd name="T27" fmla="*/ 13 h 36"/>
                <a:gd name="T28" fmla="*/ 7 w 16"/>
                <a:gd name="T29" fmla="*/ 13 h 36"/>
                <a:gd name="T30" fmla="*/ 5 w 16"/>
                <a:gd name="T31" fmla="*/ 15 h 36"/>
                <a:gd name="T32" fmla="*/ 4 w 16"/>
                <a:gd name="T33" fmla="*/ 16 h 36"/>
                <a:gd name="T34" fmla="*/ 3 w 16"/>
                <a:gd name="T35" fmla="*/ 19 h 36"/>
                <a:gd name="T36" fmla="*/ 3 w 16"/>
                <a:gd name="T37" fmla="*/ 36 h 36"/>
                <a:gd name="T38" fmla="*/ 0 w 16"/>
                <a:gd name="T39" fmla="*/ 36 h 36"/>
                <a:gd name="T40" fmla="*/ 0 w 16"/>
                <a:gd name="T41" fmla="*/ 0 h 36"/>
                <a:gd name="T42" fmla="*/ 3 w 16"/>
                <a:gd name="T43" fmla="*/ 0 h 36"/>
                <a:gd name="T44" fmla="*/ 3 w 16"/>
                <a:gd name="T45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36">
                  <a:moveTo>
                    <a:pt x="3" y="15"/>
                  </a:moveTo>
                  <a:cubicBezTo>
                    <a:pt x="4" y="13"/>
                    <a:pt x="5" y="12"/>
                    <a:pt x="6" y="12"/>
                  </a:cubicBezTo>
                  <a:cubicBezTo>
                    <a:pt x="7" y="11"/>
                    <a:pt x="8" y="10"/>
                    <a:pt x="10" y="10"/>
                  </a:cubicBezTo>
                  <a:cubicBezTo>
                    <a:pt x="11" y="10"/>
                    <a:pt x="12" y="10"/>
                    <a:pt x="13" y="11"/>
                  </a:cubicBezTo>
                  <a:cubicBezTo>
                    <a:pt x="13" y="11"/>
                    <a:pt x="14" y="12"/>
                    <a:pt x="15" y="12"/>
                  </a:cubicBezTo>
                  <a:cubicBezTo>
                    <a:pt x="15" y="13"/>
                    <a:pt x="16" y="14"/>
                    <a:pt x="16" y="15"/>
                  </a:cubicBezTo>
                  <a:cubicBezTo>
                    <a:pt x="16" y="17"/>
                    <a:pt x="16" y="18"/>
                    <a:pt x="16" y="20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8"/>
                    <a:pt x="14" y="17"/>
                    <a:pt x="14" y="16"/>
                  </a:cubicBezTo>
                  <a:cubicBezTo>
                    <a:pt x="13" y="15"/>
                    <a:pt x="13" y="15"/>
                    <a:pt x="13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0" y="13"/>
                    <a:pt x="10" y="13"/>
                    <a:pt x="9" y="13"/>
                  </a:cubicBezTo>
                  <a:cubicBezTo>
                    <a:pt x="8" y="13"/>
                    <a:pt x="8" y="13"/>
                    <a:pt x="7" y="13"/>
                  </a:cubicBezTo>
                  <a:cubicBezTo>
                    <a:pt x="6" y="14"/>
                    <a:pt x="6" y="14"/>
                    <a:pt x="5" y="15"/>
                  </a:cubicBezTo>
                  <a:cubicBezTo>
                    <a:pt x="5" y="15"/>
                    <a:pt x="4" y="16"/>
                    <a:pt x="4" y="16"/>
                  </a:cubicBezTo>
                  <a:cubicBezTo>
                    <a:pt x="3" y="17"/>
                    <a:pt x="3" y="18"/>
                    <a:pt x="3" y="19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54" name="Freeform 111"/>
            <p:cNvSpPr>
              <a:spLocks/>
            </p:cNvSpPr>
            <p:nvPr/>
          </p:nvSpPr>
          <p:spPr bwMode="auto">
            <a:xfrm>
              <a:off x="1042" y="2059"/>
              <a:ext cx="48" cy="73"/>
            </a:xfrm>
            <a:custGeom>
              <a:avLst/>
              <a:gdLst>
                <a:gd name="T0" fmla="*/ 14 w 17"/>
                <a:gd name="T1" fmla="*/ 22 h 26"/>
                <a:gd name="T2" fmla="*/ 11 w 17"/>
                <a:gd name="T3" fmla="*/ 25 h 26"/>
                <a:gd name="T4" fmla="*/ 7 w 17"/>
                <a:gd name="T5" fmla="*/ 26 h 26"/>
                <a:gd name="T6" fmla="*/ 4 w 17"/>
                <a:gd name="T7" fmla="*/ 25 h 26"/>
                <a:gd name="T8" fmla="*/ 2 w 17"/>
                <a:gd name="T9" fmla="*/ 23 h 26"/>
                <a:gd name="T10" fmla="*/ 1 w 17"/>
                <a:gd name="T11" fmla="*/ 20 h 26"/>
                <a:gd name="T12" fmla="*/ 0 w 17"/>
                <a:gd name="T13" fmla="*/ 16 h 26"/>
                <a:gd name="T14" fmla="*/ 0 w 17"/>
                <a:gd name="T15" fmla="*/ 0 h 26"/>
                <a:gd name="T16" fmla="*/ 3 w 17"/>
                <a:gd name="T17" fmla="*/ 0 h 26"/>
                <a:gd name="T18" fmla="*/ 3 w 17"/>
                <a:gd name="T19" fmla="*/ 16 h 26"/>
                <a:gd name="T20" fmla="*/ 3 w 17"/>
                <a:gd name="T21" fmla="*/ 19 h 26"/>
                <a:gd name="T22" fmla="*/ 4 w 17"/>
                <a:gd name="T23" fmla="*/ 22 h 26"/>
                <a:gd name="T24" fmla="*/ 6 w 17"/>
                <a:gd name="T25" fmla="*/ 23 h 26"/>
                <a:gd name="T26" fmla="*/ 8 w 17"/>
                <a:gd name="T27" fmla="*/ 23 h 26"/>
                <a:gd name="T28" fmla="*/ 10 w 17"/>
                <a:gd name="T29" fmla="*/ 23 h 26"/>
                <a:gd name="T30" fmla="*/ 12 w 17"/>
                <a:gd name="T31" fmla="*/ 22 h 26"/>
                <a:gd name="T32" fmla="*/ 13 w 17"/>
                <a:gd name="T33" fmla="*/ 20 h 26"/>
                <a:gd name="T34" fmla="*/ 14 w 17"/>
                <a:gd name="T35" fmla="*/ 18 h 26"/>
                <a:gd name="T36" fmla="*/ 14 w 17"/>
                <a:gd name="T37" fmla="*/ 0 h 26"/>
                <a:gd name="T38" fmla="*/ 17 w 17"/>
                <a:gd name="T39" fmla="*/ 0 h 26"/>
                <a:gd name="T40" fmla="*/ 17 w 17"/>
                <a:gd name="T41" fmla="*/ 25 h 26"/>
                <a:gd name="T42" fmla="*/ 14 w 17"/>
                <a:gd name="T43" fmla="*/ 25 h 26"/>
                <a:gd name="T44" fmla="*/ 14 w 17"/>
                <a:gd name="T45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" h="26">
                  <a:moveTo>
                    <a:pt x="14" y="22"/>
                  </a:moveTo>
                  <a:cubicBezTo>
                    <a:pt x="13" y="23"/>
                    <a:pt x="12" y="24"/>
                    <a:pt x="11" y="25"/>
                  </a:cubicBezTo>
                  <a:cubicBezTo>
                    <a:pt x="10" y="25"/>
                    <a:pt x="9" y="26"/>
                    <a:pt x="7" y="26"/>
                  </a:cubicBezTo>
                  <a:cubicBezTo>
                    <a:pt x="6" y="26"/>
                    <a:pt x="5" y="25"/>
                    <a:pt x="4" y="25"/>
                  </a:cubicBezTo>
                  <a:cubicBezTo>
                    <a:pt x="4" y="25"/>
                    <a:pt x="3" y="24"/>
                    <a:pt x="2" y="23"/>
                  </a:cubicBezTo>
                  <a:cubicBezTo>
                    <a:pt x="2" y="23"/>
                    <a:pt x="1" y="22"/>
                    <a:pt x="1" y="20"/>
                  </a:cubicBezTo>
                  <a:cubicBezTo>
                    <a:pt x="0" y="19"/>
                    <a:pt x="0" y="18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9"/>
                    <a:pt x="3" y="19"/>
                  </a:cubicBezTo>
                  <a:cubicBezTo>
                    <a:pt x="4" y="20"/>
                    <a:pt x="4" y="21"/>
                    <a:pt x="4" y="22"/>
                  </a:cubicBezTo>
                  <a:cubicBezTo>
                    <a:pt x="5" y="22"/>
                    <a:pt x="5" y="23"/>
                    <a:pt x="6" y="23"/>
                  </a:cubicBezTo>
                  <a:cubicBezTo>
                    <a:pt x="6" y="23"/>
                    <a:pt x="7" y="23"/>
                    <a:pt x="8" y="23"/>
                  </a:cubicBezTo>
                  <a:cubicBezTo>
                    <a:pt x="9" y="23"/>
                    <a:pt x="9" y="23"/>
                    <a:pt x="10" y="23"/>
                  </a:cubicBezTo>
                  <a:cubicBezTo>
                    <a:pt x="11" y="23"/>
                    <a:pt x="11" y="22"/>
                    <a:pt x="12" y="22"/>
                  </a:cubicBezTo>
                  <a:cubicBezTo>
                    <a:pt x="12" y="21"/>
                    <a:pt x="13" y="21"/>
                    <a:pt x="13" y="20"/>
                  </a:cubicBezTo>
                  <a:cubicBezTo>
                    <a:pt x="13" y="20"/>
                    <a:pt x="14" y="19"/>
                    <a:pt x="14" y="1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4" y="25"/>
                    <a:pt x="14" y="25"/>
                    <a:pt x="14" y="25"/>
                  </a:cubicBezTo>
                  <a:lnTo>
                    <a:pt x="1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55" name="Freeform 112"/>
            <p:cNvSpPr>
              <a:spLocks/>
            </p:cNvSpPr>
            <p:nvPr/>
          </p:nvSpPr>
          <p:spPr bwMode="auto">
            <a:xfrm>
              <a:off x="1107" y="2056"/>
              <a:ext cx="84" cy="73"/>
            </a:xfrm>
            <a:custGeom>
              <a:avLst/>
              <a:gdLst>
                <a:gd name="T0" fmla="*/ 3 w 30"/>
                <a:gd name="T1" fmla="*/ 1 h 26"/>
                <a:gd name="T2" fmla="*/ 3 w 30"/>
                <a:gd name="T3" fmla="*/ 5 h 26"/>
                <a:gd name="T4" fmla="*/ 6 w 30"/>
                <a:gd name="T5" fmla="*/ 1 h 26"/>
                <a:gd name="T6" fmla="*/ 10 w 30"/>
                <a:gd name="T7" fmla="*/ 0 h 26"/>
                <a:gd name="T8" fmla="*/ 14 w 30"/>
                <a:gd name="T9" fmla="*/ 1 h 26"/>
                <a:gd name="T10" fmla="*/ 16 w 30"/>
                <a:gd name="T11" fmla="*/ 5 h 26"/>
                <a:gd name="T12" fmla="*/ 17 w 30"/>
                <a:gd name="T13" fmla="*/ 3 h 26"/>
                <a:gd name="T14" fmla="*/ 19 w 30"/>
                <a:gd name="T15" fmla="*/ 2 h 26"/>
                <a:gd name="T16" fmla="*/ 21 w 30"/>
                <a:gd name="T17" fmla="*/ 1 h 26"/>
                <a:gd name="T18" fmla="*/ 23 w 30"/>
                <a:gd name="T19" fmla="*/ 0 h 26"/>
                <a:gd name="T20" fmla="*/ 26 w 30"/>
                <a:gd name="T21" fmla="*/ 1 h 26"/>
                <a:gd name="T22" fmla="*/ 28 w 30"/>
                <a:gd name="T23" fmla="*/ 2 h 26"/>
                <a:gd name="T24" fmla="*/ 30 w 30"/>
                <a:gd name="T25" fmla="*/ 5 h 26"/>
                <a:gd name="T26" fmla="*/ 30 w 30"/>
                <a:gd name="T27" fmla="*/ 10 h 26"/>
                <a:gd name="T28" fmla="*/ 30 w 30"/>
                <a:gd name="T29" fmla="*/ 26 h 26"/>
                <a:gd name="T30" fmla="*/ 28 w 30"/>
                <a:gd name="T31" fmla="*/ 26 h 26"/>
                <a:gd name="T32" fmla="*/ 28 w 30"/>
                <a:gd name="T33" fmla="*/ 10 h 26"/>
                <a:gd name="T34" fmla="*/ 27 w 30"/>
                <a:gd name="T35" fmla="*/ 6 h 26"/>
                <a:gd name="T36" fmla="*/ 26 w 30"/>
                <a:gd name="T37" fmla="*/ 4 h 26"/>
                <a:gd name="T38" fmla="*/ 25 w 30"/>
                <a:gd name="T39" fmla="*/ 3 h 26"/>
                <a:gd name="T40" fmla="*/ 23 w 30"/>
                <a:gd name="T41" fmla="*/ 3 h 26"/>
                <a:gd name="T42" fmla="*/ 20 w 30"/>
                <a:gd name="T43" fmla="*/ 3 h 26"/>
                <a:gd name="T44" fmla="*/ 18 w 30"/>
                <a:gd name="T45" fmla="*/ 5 h 26"/>
                <a:gd name="T46" fmla="*/ 17 w 30"/>
                <a:gd name="T47" fmla="*/ 7 h 26"/>
                <a:gd name="T48" fmla="*/ 17 w 30"/>
                <a:gd name="T49" fmla="*/ 9 h 26"/>
                <a:gd name="T50" fmla="*/ 17 w 30"/>
                <a:gd name="T51" fmla="*/ 26 h 26"/>
                <a:gd name="T52" fmla="*/ 14 w 30"/>
                <a:gd name="T53" fmla="*/ 26 h 26"/>
                <a:gd name="T54" fmla="*/ 14 w 30"/>
                <a:gd name="T55" fmla="*/ 9 h 26"/>
                <a:gd name="T56" fmla="*/ 14 w 30"/>
                <a:gd name="T57" fmla="*/ 6 h 26"/>
                <a:gd name="T58" fmla="*/ 13 w 30"/>
                <a:gd name="T59" fmla="*/ 4 h 26"/>
                <a:gd name="T60" fmla="*/ 11 w 30"/>
                <a:gd name="T61" fmla="*/ 3 h 26"/>
                <a:gd name="T62" fmla="*/ 9 w 30"/>
                <a:gd name="T63" fmla="*/ 3 h 26"/>
                <a:gd name="T64" fmla="*/ 7 w 30"/>
                <a:gd name="T65" fmla="*/ 3 h 26"/>
                <a:gd name="T66" fmla="*/ 5 w 30"/>
                <a:gd name="T67" fmla="*/ 5 h 26"/>
                <a:gd name="T68" fmla="*/ 4 w 30"/>
                <a:gd name="T69" fmla="*/ 6 h 26"/>
                <a:gd name="T70" fmla="*/ 3 w 30"/>
                <a:gd name="T71" fmla="*/ 8 h 26"/>
                <a:gd name="T72" fmla="*/ 3 w 30"/>
                <a:gd name="T73" fmla="*/ 26 h 26"/>
                <a:gd name="T74" fmla="*/ 0 w 30"/>
                <a:gd name="T75" fmla="*/ 26 h 26"/>
                <a:gd name="T76" fmla="*/ 0 w 30"/>
                <a:gd name="T77" fmla="*/ 1 h 26"/>
                <a:gd name="T78" fmla="*/ 3 w 30"/>
                <a:gd name="T7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0" h="26">
                  <a:moveTo>
                    <a:pt x="3" y="1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7" y="1"/>
                    <a:pt x="8" y="0"/>
                    <a:pt x="10" y="0"/>
                  </a:cubicBezTo>
                  <a:cubicBezTo>
                    <a:pt x="11" y="0"/>
                    <a:pt x="13" y="1"/>
                    <a:pt x="14" y="1"/>
                  </a:cubicBezTo>
                  <a:cubicBezTo>
                    <a:pt x="15" y="2"/>
                    <a:pt x="16" y="3"/>
                    <a:pt x="16" y="5"/>
                  </a:cubicBezTo>
                  <a:cubicBezTo>
                    <a:pt x="16" y="4"/>
                    <a:pt x="17" y="4"/>
                    <a:pt x="17" y="3"/>
                  </a:cubicBezTo>
                  <a:cubicBezTo>
                    <a:pt x="18" y="3"/>
                    <a:pt x="18" y="2"/>
                    <a:pt x="19" y="2"/>
                  </a:cubicBezTo>
                  <a:cubicBezTo>
                    <a:pt x="20" y="1"/>
                    <a:pt x="20" y="1"/>
                    <a:pt x="21" y="1"/>
                  </a:cubicBezTo>
                  <a:cubicBezTo>
                    <a:pt x="22" y="0"/>
                    <a:pt x="22" y="0"/>
                    <a:pt x="23" y="0"/>
                  </a:cubicBezTo>
                  <a:cubicBezTo>
                    <a:pt x="24" y="0"/>
                    <a:pt x="25" y="0"/>
                    <a:pt x="26" y="1"/>
                  </a:cubicBezTo>
                  <a:cubicBezTo>
                    <a:pt x="27" y="1"/>
                    <a:pt x="28" y="2"/>
                    <a:pt x="28" y="2"/>
                  </a:cubicBezTo>
                  <a:cubicBezTo>
                    <a:pt x="29" y="3"/>
                    <a:pt x="29" y="4"/>
                    <a:pt x="30" y="5"/>
                  </a:cubicBezTo>
                  <a:cubicBezTo>
                    <a:pt x="30" y="7"/>
                    <a:pt x="30" y="8"/>
                    <a:pt x="30" y="10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8"/>
                    <a:pt x="28" y="7"/>
                    <a:pt x="27" y="6"/>
                  </a:cubicBezTo>
                  <a:cubicBezTo>
                    <a:pt x="27" y="5"/>
                    <a:pt x="27" y="5"/>
                    <a:pt x="26" y="4"/>
                  </a:cubicBezTo>
                  <a:cubicBezTo>
                    <a:pt x="26" y="4"/>
                    <a:pt x="25" y="3"/>
                    <a:pt x="25" y="3"/>
                  </a:cubicBezTo>
                  <a:cubicBezTo>
                    <a:pt x="24" y="3"/>
                    <a:pt x="23" y="3"/>
                    <a:pt x="23" y="3"/>
                  </a:cubicBezTo>
                  <a:cubicBezTo>
                    <a:pt x="22" y="3"/>
                    <a:pt x="21" y="3"/>
                    <a:pt x="20" y="3"/>
                  </a:cubicBezTo>
                  <a:cubicBezTo>
                    <a:pt x="19" y="4"/>
                    <a:pt x="19" y="4"/>
                    <a:pt x="18" y="5"/>
                  </a:cubicBezTo>
                  <a:cubicBezTo>
                    <a:pt x="18" y="6"/>
                    <a:pt x="17" y="6"/>
                    <a:pt x="17" y="7"/>
                  </a:cubicBezTo>
                  <a:cubicBezTo>
                    <a:pt x="17" y="8"/>
                    <a:pt x="17" y="9"/>
                    <a:pt x="17" y="9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7"/>
                    <a:pt x="14" y="6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6" y="4"/>
                    <a:pt x="5" y="4"/>
                    <a:pt x="5" y="5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56" name="Freeform 113"/>
            <p:cNvSpPr>
              <a:spLocks noEditPoints="1"/>
            </p:cNvSpPr>
            <p:nvPr/>
          </p:nvSpPr>
          <p:spPr bwMode="auto">
            <a:xfrm>
              <a:off x="1208" y="2056"/>
              <a:ext cx="47" cy="76"/>
            </a:xfrm>
            <a:custGeom>
              <a:avLst/>
              <a:gdLst>
                <a:gd name="T0" fmla="*/ 14 w 17"/>
                <a:gd name="T1" fmla="*/ 26 h 27"/>
                <a:gd name="T2" fmla="*/ 14 w 17"/>
                <a:gd name="T3" fmla="*/ 25 h 27"/>
                <a:gd name="T4" fmla="*/ 14 w 17"/>
                <a:gd name="T5" fmla="*/ 23 h 27"/>
                <a:gd name="T6" fmla="*/ 13 w 17"/>
                <a:gd name="T7" fmla="*/ 24 h 27"/>
                <a:gd name="T8" fmla="*/ 11 w 17"/>
                <a:gd name="T9" fmla="*/ 25 h 27"/>
                <a:gd name="T10" fmla="*/ 9 w 17"/>
                <a:gd name="T11" fmla="*/ 26 h 27"/>
                <a:gd name="T12" fmla="*/ 7 w 17"/>
                <a:gd name="T13" fmla="*/ 27 h 27"/>
                <a:gd name="T14" fmla="*/ 4 w 17"/>
                <a:gd name="T15" fmla="*/ 26 h 27"/>
                <a:gd name="T16" fmla="*/ 2 w 17"/>
                <a:gd name="T17" fmla="*/ 25 h 27"/>
                <a:gd name="T18" fmla="*/ 1 w 17"/>
                <a:gd name="T19" fmla="*/ 23 h 27"/>
                <a:gd name="T20" fmla="*/ 0 w 17"/>
                <a:gd name="T21" fmla="*/ 19 h 27"/>
                <a:gd name="T22" fmla="*/ 1 w 17"/>
                <a:gd name="T23" fmla="*/ 16 h 27"/>
                <a:gd name="T24" fmla="*/ 2 w 17"/>
                <a:gd name="T25" fmla="*/ 14 h 27"/>
                <a:gd name="T26" fmla="*/ 5 w 17"/>
                <a:gd name="T27" fmla="*/ 12 h 27"/>
                <a:gd name="T28" fmla="*/ 10 w 17"/>
                <a:gd name="T29" fmla="*/ 11 h 27"/>
                <a:gd name="T30" fmla="*/ 14 w 17"/>
                <a:gd name="T31" fmla="*/ 11 h 27"/>
                <a:gd name="T32" fmla="*/ 14 w 17"/>
                <a:gd name="T33" fmla="*/ 8 h 27"/>
                <a:gd name="T34" fmla="*/ 13 w 17"/>
                <a:gd name="T35" fmla="*/ 4 h 27"/>
                <a:gd name="T36" fmla="*/ 9 w 17"/>
                <a:gd name="T37" fmla="*/ 3 h 27"/>
                <a:gd name="T38" fmla="*/ 6 w 17"/>
                <a:gd name="T39" fmla="*/ 3 h 27"/>
                <a:gd name="T40" fmla="*/ 5 w 17"/>
                <a:gd name="T41" fmla="*/ 4 h 27"/>
                <a:gd name="T42" fmla="*/ 4 w 17"/>
                <a:gd name="T43" fmla="*/ 6 h 27"/>
                <a:gd name="T44" fmla="*/ 3 w 17"/>
                <a:gd name="T45" fmla="*/ 8 h 27"/>
                <a:gd name="T46" fmla="*/ 1 w 17"/>
                <a:gd name="T47" fmla="*/ 8 h 27"/>
                <a:gd name="T48" fmla="*/ 1 w 17"/>
                <a:gd name="T49" fmla="*/ 5 h 27"/>
                <a:gd name="T50" fmla="*/ 3 w 17"/>
                <a:gd name="T51" fmla="*/ 3 h 27"/>
                <a:gd name="T52" fmla="*/ 5 w 17"/>
                <a:gd name="T53" fmla="*/ 1 h 27"/>
                <a:gd name="T54" fmla="*/ 9 w 17"/>
                <a:gd name="T55" fmla="*/ 0 h 27"/>
                <a:gd name="T56" fmla="*/ 12 w 17"/>
                <a:gd name="T57" fmla="*/ 1 h 27"/>
                <a:gd name="T58" fmla="*/ 14 w 17"/>
                <a:gd name="T59" fmla="*/ 2 h 27"/>
                <a:gd name="T60" fmla="*/ 16 w 17"/>
                <a:gd name="T61" fmla="*/ 4 h 27"/>
                <a:gd name="T62" fmla="*/ 17 w 17"/>
                <a:gd name="T63" fmla="*/ 8 h 27"/>
                <a:gd name="T64" fmla="*/ 17 w 17"/>
                <a:gd name="T65" fmla="*/ 21 h 27"/>
                <a:gd name="T66" fmla="*/ 17 w 17"/>
                <a:gd name="T67" fmla="*/ 22 h 27"/>
                <a:gd name="T68" fmla="*/ 17 w 17"/>
                <a:gd name="T69" fmla="*/ 24 h 27"/>
                <a:gd name="T70" fmla="*/ 17 w 17"/>
                <a:gd name="T71" fmla="*/ 25 h 27"/>
                <a:gd name="T72" fmla="*/ 17 w 17"/>
                <a:gd name="T73" fmla="*/ 26 h 27"/>
                <a:gd name="T74" fmla="*/ 17 w 17"/>
                <a:gd name="T75" fmla="*/ 26 h 27"/>
                <a:gd name="T76" fmla="*/ 14 w 17"/>
                <a:gd name="T77" fmla="*/ 26 h 27"/>
                <a:gd name="T78" fmla="*/ 7 w 17"/>
                <a:gd name="T79" fmla="*/ 24 h 27"/>
                <a:gd name="T80" fmla="*/ 10 w 17"/>
                <a:gd name="T81" fmla="*/ 24 h 27"/>
                <a:gd name="T82" fmla="*/ 12 w 17"/>
                <a:gd name="T83" fmla="*/ 23 h 27"/>
                <a:gd name="T84" fmla="*/ 13 w 17"/>
                <a:gd name="T85" fmla="*/ 21 h 27"/>
                <a:gd name="T86" fmla="*/ 14 w 17"/>
                <a:gd name="T87" fmla="*/ 20 h 27"/>
                <a:gd name="T88" fmla="*/ 14 w 17"/>
                <a:gd name="T89" fmla="*/ 14 h 27"/>
                <a:gd name="T90" fmla="*/ 10 w 17"/>
                <a:gd name="T91" fmla="*/ 14 h 27"/>
                <a:gd name="T92" fmla="*/ 5 w 17"/>
                <a:gd name="T93" fmla="*/ 15 h 27"/>
                <a:gd name="T94" fmla="*/ 3 w 17"/>
                <a:gd name="T95" fmla="*/ 19 h 27"/>
                <a:gd name="T96" fmla="*/ 4 w 17"/>
                <a:gd name="T97" fmla="*/ 23 h 27"/>
                <a:gd name="T98" fmla="*/ 7 w 17"/>
                <a:gd name="T99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27">
                  <a:moveTo>
                    <a:pt x="14" y="26"/>
                  </a:moveTo>
                  <a:cubicBezTo>
                    <a:pt x="14" y="26"/>
                    <a:pt x="14" y="25"/>
                    <a:pt x="14" y="25"/>
                  </a:cubicBezTo>
                  <a:cubicBezTo>
                    <a:pt x="14" y="24"/>
                    <a:pt x="14" y="23"/>
                    <a:pt x="14" y="23"/>
                  </a:cubicBezTo>
                  <a:cubicBezTo>
                    <a:pt x="14" y="23"/>
                    <a:pt x="13" y="24"/>
                    <a:pt x="13" y="24"/>
                  </a:cubicBezTo>
                  <a:cubicBezTo>
                    <a:pt x="12" y="25"/>
                    <a:pt x="12" y="25"/>
                    <a:pt x="11" y="25"/>
                  </a:cubicBezTo>
                  <a:cubicBezTo>
                    <a:pt x="11" y="26"/>
                    <a:pt x="10" y="26"/>
                    <a:pt x="9" y="26"/>
                  </a:cubicBezTo>
                  <a:cubicBezTo>
                    <a:pt x="9" y="26"/>
                    <a:pt x="8" y="27"/>
                    <a:pt x="7" y="27"/>
                  </a:cubicBezTo>
                  <a:cubicBezTo>
                    <a:pt x="6" y="27"/>
                    <a:pt x="5" y="26"/>
                    <a:pt x="4" y="26"/>
                  </a:cubicBezTo>
                  <a:cubicBezTo>
                    <a:pt x="3" y="26"/>
                    <a:pt x="3" y="25"/>
                    <a:pt x="2" y="25"/>
                  </a:cubicBezTo>
                  <a:cubicBezTo>
                    <a:pt x="1" y="24"/>
                    <a:pt x="1" y="23"/>
                    <a:pt x="1" y="23"/>
                  </a:cubicBezTo>
                  <a:cubicBezTo>
                    <a:pt x="0" y="22"/>
                    <a:pt x="0" y="21"/>
                    <a:pt x="0" y="19"/>
                  </a:cubicBezTo>
                  <a:cubicBezTo>
                    <a:pt x="0" y="18"/>
                    <a:pt x="0" y="17"/>
                    <a:pt x="1" y="16"/>
                  </a:cubicBezTo>
                  <a:cubicBezTo>
                    <a:pt x="1" y="15"/>
                    <a:pt x="2" y="14"/>
                    <a:pt x="2" y="14"/>
                  </a:cubicBezTo>
                  <a:cubicBezTo>
                    <a:pt x="3" y="13"/>
                    <a:pt x="4" y="12"/>
                    <a:pt x="5" y="12"/>
                  </a:cubicBezTo>
                  <a:cubicBezTo>
                    <a:pt x="7" y="12"/>
                    <a:pt x="8" y="11"/>
                    <a:pt x="10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6"/>
                    <a:pt x="14" y="5"/>
                    <a:pt x="13" y="4"/>
                  </a:cubicBezTo>
                  <a:cubicBezTo>
                    <a:pt x="12" y="3"/>
                    <a:pt x="10" y="3"/>
                    <a:pt x="9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6" y="3"/>
                    <a:pt x="5" y="4"/>
                    <a:pt x="5" y="4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3" y="6"/>
                    <a:pt x="3" y="7"/>
                    <a:pt x="3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6"/>
                    <a:pt x="1" y="5"/>
                  </a:cubicBezTo>
                  <a:cubicBezTo>
                    <a:pt x="2" y="4"/>
                    <a:pt x="2" y="3"/>
                    <a:pt x="3" y="3"/>
                  </a:cubicBezTo>
                  <a:cubicBezTo>
                    <a:pt x="4" y="2"/>
                    <a:pt x="4" y="1"/>
                    <a:pt x="5" y="1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3" y="1"/>
                    <a:pt x="14" y="1"/>
                    <a:pt x="14" y="2"/>
                  </a:cubicBezTo>
                  <a:cubicBezTo>
                    <a:pt x="15" y="3"/>
                    <a:pt x="16" y="3"/>
                    <a:pt x="16" y="4"/>
                  </a:cubicBezTo>
                  <a:cubicBezTo>
                    <a:pt x="16" y="5"/>
                    <a:pt x="17" y="6"/>
                    <a:pt x="17" y="8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3"/>
                    <a:pt x="17" y="23"/>
                    <a:pt x="17" y="24"/>
                  </a:cubicBezTo>
                  <a:cubicBezTo>
                    <a:pt x="17" y="24"/>
                    <a:pt x="17" y="24"/>
                    <a:pt x="17" y="25"/>
                  </a:cubicBezTo>
                  <a:cubicBezTo>
                    <a:pt x="17" y="25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lnTo>
                    <a:pt x="14" y="26"/>
                  </a:lnTo>
                  <a:close/>
                  <a:moveTo>
                    <a:pt x="7" y="24"/>
                  </a:moveTo>
                  <a:cubicBezTo>
                    <a:pt x="8" y="24"/>
                    <a:pt x="9" y="24"/>
                    <a:pt x="10" y="24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2"/>
                    <a:pt x="13" y="22"/>
                    <a:pt x="13" y="21"/>
                  </a:cubicBezTo>
                  <a:cubicBezTo>
                    <a:pt x="13" y="21"/>
                    <a:pt x="14" y="20"/>
                    <a:pt x="14" y="20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8" y="14"/>
                    <a:pt x="6" y="14"/>
                    <a:pt x="5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21"/>
                    <a:pt x="3" y="22"/>
                    <a:pt x="4" y="23"/>
                  </a:cubicBezTo>
                  <a:cubicBezTo>
                    <a:pt x="5" y="24"/>
                    <a:pt x="6" y="24"/>
                    <a:pt x="7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57" name="Freeform 114"/>
            <p:cNvSpPr>
              <a:spLocks/>
            </p:cNvSpPr>
            <p:nvPr/>
          </p:nvSpPr>
          <p:spPr bwMode="auto">
            <a:xfrm>
              <a:off x="1275" y="2056"/>
              <a:ext cx="45" cy="73"/>
            </a:xfrm>
            <a:custGeom>
              <a:avLst/>
              <a:gdLst>
                <a:gd name="T0" fmla="*/ 2 w 16"/>
                <a:gd name="T1" fmla="*/ 1 h 26"/>
                <a:gd name="T2" fmla="*/ 2 w 16"/>
                <a:gd name="T3" fmla="*/ 5 h 26"/>
                <a:gd name="T4" fmla="*/ 5 w 16"/>
                <a:gd name="T5" fmla="*/ 2 h 26"/>
                <a:gd name="T6" fmla="*/ 9 w 16"/>
                <a:gd name="T7" fmla="*/ 0 h 26"/>
                <a:gd name="T8" fmla="*/ 12 w 16"/>
                <a:gd name="T9" fmla="*/ 1 h 26"/>
                <a:gd name="T10" fmla="*/ 14 w 16"/>
                <a:gd name="T11" fmla="*/ 2 h 26"/>
                <a:gd name="T12" fmla="*/ 15 w 16"/>
                <a:gd name="T13" fmla="*/ 5 h 26"/>
                <a:gd name="T14" fmla="*/ 16 w 16"/>
                <a:gd name="T15" fmla="*/ 10 h 26"/>
                <a:gd name="T16" fmla="*/ 16 w 16"/>
                <a:gd name="T17" fmla="*/ 26 h 26"/>
                <a:gd name="T18" fmla="*/ 13 w 16"/>
                <a:gd name="T19" fmla="*/ 26 h 26"/>
                <a:gd name="T20" fmla="*/ 13 w 16"/>
                <a:gd name="T21" fmla="*/ 10 h 26"/>
                <a:gd name="T22" fmla="*/ 13 w 16"/>
                <a:gd name="T23" fmla="*/ 6 h 26"/>
                <a:gd name="T24" fmla="*/ 12 w 16"/>
                <a:gd name="T25" fmla="*/ 4 h 26"/>
                <a:gd name="T26" fmla="*/ 10 w 16"/>
                <a:gd name="T27" fmla="*/ 3 h 26"/>
                <a:gd name="T28" fmla="*/ 8 w 16"/>
                <a:gd name="T29" fmla="*/ 3 h 26"/>
                <a:gd name="T30" fmla="*/ 6 w 16"/>
                <a:gd name="T31" fmla="*/ 3 h 26"/>
                <a:gd name="T32" fmla="*/ 5 w 16"/>
                <a:gd name="T33" fmla="*/ 5 h 26"/>
                <a:gd name="T34" fmla="*/ 3 w 16"/>
                <a:gd name="T35" fmla="*/ 6 h 26"/>
                <a:gd name="T36" fmla="*/ 2 w 16"/>
                <a:gd name="T37" fmla="*/ 9 h 26"/>
                <a:gd name="T38" fmla="*/ 2 w 16"/>
                <a:gd name="T39" fmla="*/ 26 h 26"/>
                <a:gd name="T40" fmla="*/ 0 w 16"/>
                <a:gd name="T41" fmla="*/ 26 h 26"/>
                <a:gd name="T42" fmla="*/ 0 w 16"/>
                <a:gd name="T43" fmla="*/ 1 h 26"/>
                <a:gd name="T44" fmla="*/ 2 w 16"/>
                <a:gd name="T4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26">
                  <a:moveTo>
                    <a:pt x="2" y="1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3" y="3"/>
                    <a:pt x="4" y="2"/>
                    <a:pt x="5" y="2"/>
                  </a:cubicBezTo>
                  <a:cubicBezTo>
                    <a:pt x="6" y="1"/>
                    <a:pt x="8" y="0"/>
                    <a:pt x="9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3" y="1"/>
                    <a:pt x="13" y="2"/>
                    <a:pt x="14" y="2"/>
                  </a:cubicBezTo>
                  <a:cubicBezTo>
                    <a:pt x="15" y="3"/>
                    <a:pt x="15" y="4"/>
                    <a:pt x="15" y="5"/>
                  </a:cubicBezTo>
                  <a:cubicBezTo>
                    <a:pt x="16" y="7"/>
                    <a:pt x="16" y="8"/>
                    <a:pt x="16" y="10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8"/>
                    <a:pt x="13" y="7"/>
                    <a:pt x="13" y="6"/>
                  </a:cubicBezTo>
                  <a:cubicBezTo>
                    <a:pt x="13" y="5"/>
                    <a:pt x="12" y="5"/>
                    <a:pt x="12" y="4"/>
                  </a:cubicBezTo>
                  <a:cubicBezTo>
                    <a:pt x="12" y="4"/>
                    <a:pt x="11" y="3"/>
                    <a:pt x="10" y="3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6" y="4"/>
                    <a:pt x="5" y="4"/>
                    <a:pt x="5" y="5"/>
                  </a:cubicBezTo>
                  <a:cubicBezTo>
                    <a:pt x="4" y="5"/>
                    <a:pt x="4" y="6"/>
                    <a:pt x="3" y="6"/>
                  </a:cubicBezTo>
                  <a:cubicBezTo>
                    <a:pt x="3" y="7"/>
                    <a:pt x="2" y="8"/>
                    <a:pt x="2" y="9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58" name="Freeform 115"/>
            <p:cNvSpPr>
              <a:spLocks noEditPoints="1"/>
            </p:cNvSpPr>
            <p:nvPr/>
          </p:nvSpPr>
          <p:spPr bwMode="auto">
            <a:xfrm>
              <a:off x="1371" y="2028"/>
              <a:ext cx="47" cy="104"/>
            </a:xfrm>
            <a:custGeom>
              <a:avLst/>
              <a:gdLst>
                <a:gd name="T0" fmla="*/ 17 w 17"/>
                <a:gd name="T1" fmla="*/ 25 h 37"/>
                <a:gd name="T2" fmla="*/ 16 w 17"/>
                <a:gd name="T3" fmla="*/ 30 h 37"/>
                <a:gd name="T4" fmla="*/ 15 w 17"/>
                <a:gd name="T5" fmla="*/ 34 h 37"/>
                <a:gd name="T6" fmla="*/ 12 w 17"/>
                <a:gd name="T7" fmla="*/ 36 h 37"/>
                <a:gd name="T8" fmla="*/ 9 w 17"/>
                <a:gd name="T9" fmla="*/ 37 h 37"/>
                <a:gd name="T10" fmla="*/ 5 w 17"/>
                <a:gd name="T11" fmla="*/ 36 h 37"/>
                <a:gd name="T12" fmla="*/ 2 w 17"/>
                <a:gd name="T13" fmla="*/ 33 h 37"/>
                <a:gd name="T14" fmla="*/ 2 w 17"/>
                <a:gd name="T15" fmla="*/ 36 h 37"/>
                <a:gd name="T16" fmla="*/ 0 w 17"/>
                <a:gd name="T17" fmla="*/ 36 h 37"/>
                <a:gd name="T18" fmla="*/ 0 w 17"/>
                <a:gd name="T19" fmla="*/ 0 h 37"/>
                <a:gd name="T20" fmla="*/ 2 w 17"/>
                <a:gd name="T21" fmla="*/ 0 h 37"/>
                <a:gd name="T22" fmla="*/ 2 w 17"/>
                <a:gd name="T23" fmla="*/ 14 h 37"/>
                <a:gd name="T24" fmla="*/ 5 w 17"/>
                <a:gd name="T25" fmla="*/ 11 h 37"/>
                <a:gd name="T26" fmla="*/ 9 w 17"/>
                <a:gd name="T27" fmla="*/ 10 h 37"/>
                <a:gd name="T28" fmla="*/ 12 w 17"/>
                <a:gd name="T29" fmla="*/ 11 h 37"/>
                <a:gd name="T30" fmla="*/ 15 w 17"/>
                <a:gd name="T31" fmla="*/ 13 h 37"/>
                <a:gd name="T32" fmla="*/ 16 w 17"/>
                <a:gd name="T33" fmla="*/ 17 h 37"/>
                <a:gd name="T34" fmla="*/ 17 w 17"/>
                <a:gd name="T35" fmla="*/ 22 h 37"/>
                <a:gd name="T36" fmla="*/ 17 w 17"/>
                <a:gd name="T37" fmla="*/ 25 h 37"/>
                <a:gd name="T38" fmla="*/ 14 w 17"/>
                <a:gd name="T39" fmla="*/ 22 h 37"/>
                <a:gd name="T40" fmla="*/ 13 w 17"/>
                <a:gd name="T41" fmla="*/ 15 h 37"/>
                <a:gd name="T42" fmla="*/ 8 w 17"/>
                <a:gd name="T43" fmla="*/ 13 h 37"/>
                <a:gd name="T44" fmla="*/ 6 w 17"/>
                <a:gd name="T45" fmla="*/ 13 h 37"/>
                <a:gd name="T46" fmla="*/ 4 w 17"/>
                <a:gd name="T47" fmla="*/ 14 h 37"/>
                <a:gd name="T48" fmla="*/ 3 w 17"/>
                <a:gd name="T49" fmla="*/ 16 h 37"/>
                <a:gd name="T50" fmla="*/ 2 w 17"/>
                <a:gd name="T51" fmla="*/ 17 h 37"/>
                <a:gd name="T52" fmla="*/ 2 w 17"/>
                <a:gd name="T53" fmla="*/ 30 h 37"/>
                <a:gd name="T54" fmla="*/ 3 w 17"/>
                <a:gd name="T55" fmla="*/ 32 h 37"/>
                <a:gd name="T56" fmla="*/ 4 w 17"/>
                <a:gd name="T57" fmla="*/ 33 h 37"/>
                <a:gd name="T58" fmla="*/ 6 w 17"/>
                <a:gd name="T59" fmla="*/ 34 h 37"/>
                <a:gd name="T60" fmla="*/ 8 w 17"/>
                <a:gd name="T61" fmla="*/ 34 h 37"/>
                <a:gd name="T62" fmla="*/ 13 w 17"/>
                <a:gd name="T63" fmla="*/ 32 h 37"/>
                <a:gd name="T64" fmla="*/ 14 w 17"/>
                <a:gd name="T65" fmla="*/ 25 h 37"/>
                <a:gd name="T66" fmla="*/ 14 w 17"/>
                <a:gd name="T67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37">
                  <a:moveTo>
                    <a:pt x="17" y="25"/>
                  </a:moveTo>
                  <a:cubicBezTo>
                    <a:pt x="17" y="27"/>
                    <a:pt x="17" y="28"/>
                    <a:pt x="16" y="30"/>
                  </a:cubicBezTo>
                  <a:cubicBezTo>
                    <a:pt x="16" y="31"/>
                    <a:pt x="15" y="33"/>
                    <a:pt x="15" y="34"/>
                  </a:cubicBezTo>
                  <a:cubicBezTo>
                    <a:pt x="14" y="35"/>
                    <a:pt x="13" y="35"/>
                    <a:pt x="12" y="36"/>
                  </a:cubicBezTo>
                  <a:cubicBezTo>
                    <a:pt x="11" y="36"/>
                    <a:pt x="10" y="37"/>
                    <a:pt x="9" y="37"/>
                  </a:cubicBezTo>
                  <a:cubicBezTo>
                    <a:pt x="7" y="37"/>
                    <a:pt x="6" y="36"/>
                    <a:pt x="5" y="36"/>
                  </a:cubicBezTo>
                  <a:cubicBezTo>
                    <a:pt x="4" y="35"/>
                    <a:pt x="3" y="34"/>
                    <a:pt x="2" y="33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3"/>
                    <a:pt x="4" y="12"/>
                    <a:pt x="5" y="11"/>
                  </a:cubicBezTo>
                  <a:cubicBezTo>
                    <a:pt x="6" y="11"/>
                    <a:pt x="7" y="10"/>
                    <a:pt x="9" y="10"/>
                  </a:cubicBezTo>
                  <a:cubicBezTo>
                    <a:pt x="10" y="10"/>
                    <a:pt x="11" y="11"/>
                    <a:pt x="12" y="11"/>
                  </a:cubicBezTo>
                  <a:cubicBezTo>
                    <a:pt x="13" y="11"/>
                    <a:pt x="14" y="12"/>
                    <a:pt x="15" y="13"/>
                  </a:cubicBezTo>
                  <a:cubicBezTo>
                    <a:pt x="15" y="14"/>
                    <a:pt x="16" y="15"/>
                    <a:pt x="16" y="17"/>
                  </a:cubicBezTo>
                  <a:cubicBezTo>
                    <a:pt x="17" y="18"/>
                    <a:pt x="17" y="20"/>
                    <a:pt x="17" y="22"/>
                  </a:cubicBezTo>
                  <a:lnTo>
                    <a:pt x="17" y="25"/>
                  </a:lnTo>
                  <a:close/>
                  <a:moveTo>
                    <a:pt x="14" y="22"/>
                  </a:moveTo>
                  <a:cubicBezTo>
                    <a:pt x="14" y="19"/>
                    <a:pt x="14" y="17"/>
                    <a:pt x="13" y="15"/>
                  </a:cubicBezTo>
                  <a:cubicBezTo>
                    <a:pt x="12" y="14"/>
                    <a:pt x="10" y="13"/>
                    <a:pt x="8" y="13"/>
                  </a:cubicBezTo>
                  <a:cubicBezTo>
                    <a:pt x="7" y="13"/>
                    <a:pt x="7" y="13"/>
                    <a:pt x="6" y="13"/>
                  </a:cubicBezTo>
                  <a:cubicBezTo>
                    <a:pt x="5" y="13"/>
                    <a:pt x="5" y="14"/>
                    <a:pt x="4" y="14"/>
                  </a:cubicBezTo>
                  <a:cubicBezTo>
                    <a:pt x="4" y="15"/>
                    <a:pt x="3" y="15"/>
                    <a:pt x="3" y="16"/>
                  </a:cubicBezTo>
                  <a:cubicBezTo>
                    <a:pt x="3" y="16"/>
                    <a:pt x="2" y="17"/>
                    <a:pt x="2" y="17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1"/>
                    <a:pt x="3" y="31"/>
                    <a:pt x="3" y="32"/>
                  </a:cubicBezTo>
                  <a:cubicBezTo>
                    <a:pt x="3" y="32"/>
                    <a:pt x="4" y="33"/>
                    <a:pt x="4" y="33"/>
                  </a:cubicBezTo>
                  <a:cubicBezTo>
                    <a:pt x="5" y="33"/>
                    <a:pt x="5" y="34"/>
                    <a:pt x="6" y="34"/>
                  </a:cubicBezTo>
                  <a:cubicBezTo>
                    <a:pt x="7" y="34"/>
                    <a:pt x="7" y="34"/>
                    <a:pt x="8" y="34"/>
                  </a:cubicBezTo>
                  <a:cubicBezTo>
                    <a:pt x="10" y="34"/>
                    <a:pt x="12" y="33"/>
                    <a:pt x="13" y="32"/>
                  </a:cubicBezTo>
                  <a:cubicBezTo>
                    <a:pt x="14" y="30"/>
                    <a:pt x="14" y="28"/>
                    <a:pt x="14" y="25"/>
                  </a:cubicBezTo>
                  <a:lnTo>
                    <a:pt x="1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59" name="Freeform 116"/>
            <p:cNvSpPr>
              <a:spLocks noEditPoints="1"/>
            </p:cNvSpPr>
            <p:nvPr/>
          </p:nvSpPr>
          <p:spPr bwMode="auto">
            <a:xfrm>
              <a:off x="1432" y="2056"/>
              <a:ext cx="48" cy="76"/>
            </a:xfrm>
            <a:custGeom>
              <a:avLst/>
              <a:gdLst>
                <a:gd name="T0" fmla="*/ 9 w 17"/>
                <a:gd name="T1" fmla="*/ 27 h 27"/>
                <a:gd name="T2" fmla="*/ 5 w 17"/>
                <a:gd name="T3" fmla="*/ 26 h 27"/>
                <a:gd name="T4" fmla="*/ 2 w 17"/>
                <a:gd name="T5" fmla="*/ 24 h 27"/>
                <a:gd name="T6" fmla="*/ 0 w 17"/>
                <a:gd name="T7" fmla="*/ 20 h 27"/>
                <a:gd name="T8" fmla="*/ 0 w 17"/>
                <a:gd name="T9" fmla="*/ 15 h 27"/>
                <a:gd name="T10" fmla="*/ 0 w 17"/>
                <a:gd name="T11" fmla="*/ 12 h 27"/>
                <a:gd name="T12" fmla="*/ 0 w 17"/>
                <a:gd name="T13" fmla="*/ 7 h 27"/>
                <a:gd name="T14" fmla="*/ 2 w 17"/>
                <a:gd name="T15" fmla="*/ 3 h 27"/>
                <a:gd name="T16" fmla="*/ 5 w 17"/>
                <a:gd name="T17" fmla="*/ 1 h 27"/>
                <a:gd name="T18" fmla="*/ 9 w 17"/>
                <a:gd name="T19" fmla="*/ 0 h 27"/>
                <a:gd name="T20" fmla="*/ 15 w 17"/>
                <a:gd name="T21" fmla="*/ 3 h 27"/>
                <a:gd name="T22" fmla="*/ 17 w 17"/>
                <a:gd name="T23" fmla="*/ 11 h 27"/>
                <a:gd name="T24" fmla="*/ 17 w 17"/>
                <a:gd name="T25" fmla="*/ 14 h 27"/>
                <a:gd name="T26" fmla="*/ 2 w 17"/>
                <a:gd name="T27" fmla="*/ 14 h 27"/>
                <a:gd name="T28" fmla="*/ 2 w 17"/>
                <a:gd name="T29" fmla="*/ 15 h 27"/>
                <a:gd name="T30" fmla="*/ 3 w 17"/>
                <a:gd name="T31" fmla="*/ 19 h 27"/>
                <a:gd name="T32" fmla="*/ 4 w 17"/>
                <a:gd name="T33" fmla="*/ 22 h 27"/>
                <a:gd name="T34" fmla="*/ 6 w 17"/>
                <a:gd name="T35" fmla="*/ 24 h 27"/>
                <a:gd name="T36" fmla="*/ 9 w 17"/>
                <a:gd name="T37" fmla="*/ 24 h 27"/>
                <a:gd name="T38" fmla="*/ 13 w 17"/>
                <a:gd name="T39" fmla="*/ 24 h 27"/>
                <a:gd name="T40" fmla="*/ 15 w 17"/>
                <a:gd name="T41" fmla="*/ 21 h 27"/>
                <a:gd name="T42" fmla="*/ 17 w 17"/>
                <a:gd name="T43" fmla="*/ 23 h 27"/>
                <a:gd name="T44" fmla="*/ 16 w 17"/>
                <a:gd name="T45" fmla="*/ 25 h 27"/>
                <a:gd name="T46" fmla="*/ 14 w 17"/>
                <a:gd name="T47" fmla="*/ 26 h 27"/>
                <a:gd name="T48" fmla="*/ 12 w 17"/>
                <a:gd name="T49" fmla="*/ 26 h 27"/>
                <a:gd name="T50" fmla="*/ 9 w 17"/>
                <a:gd name="T51" fmla="*/ 27 h 27"/>
                <a:gd name="T52" fmla="*/ 9 w 17"/>
                <a:gd name="T53" fmla="*/ 3 h 27"/>
                <a:gd name="T54" fmla="*/ 6 w 17"/>
                <a:gd name="T55" fmla="*/ 3 h 27"/>
                <a:gd name="T56" fmla="*/ 4 w 17"/>
                <a:gd name="T57" fmla="*/ 5 h 27"/>
                <a:gd name="T58" fmla="*/ 3 w 17"/>
                <a:gd name="T59" fmla="*/ 7 h 27"/>
                <a:gd name="T60" fmla="*/ 2 w 17"/>
                <a:gd name="T61" fmla="*/ 11 h 27"/>
                <a:gd name="T62" fmla="*/ 15 w 17"/>
                <a:gd name="T63" fmla="*/ 11 h 27"/>
                <a:gd name="T64" fmla="*/ 15 w 17"/>
                <a:gd name="T65" fmla="*/ 11 h 27"/>
                <a:gd name="T66" fmla="*/ 14 w 17"/>
                <a:gd name="T67" fmla="*/ 7 h 27"/>
                <a:gd name="T68" fmla="*/ 13 w 17"/>
                <a:gd name="T69" fmla="*/ 5 h 27"/>
                <a:gd name="T70" fmla="*/ 11 w 17"/>
                <a:gd name="T71" fmla="*/ 3 h 27"/>
                <a:gd name="T72" fmla="*/ 9 w 17"/>
                <a:gd name="T73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7">
                  <a:moveTo>
                    <a:pt x="9" y="27"/>
                  </a:moveTo>
                  <a:cubicBezTo>
                    <a:pt x="8" y="27"/>
                    <a:pt x="7" y="26"/>
                    <a:pt x="5" y="26"/>
                  </a:cubicBezTo>
                  <a:cubicBezTo>
                    <a:pt x="4" y="25"/>
                    <a:pt x="3" y="25"/>
                    <a:pt x="2" y="24"/>
                  </a:cubicBezTo>
                  <a:cubicBezTo>
                    <a:pt x="2" y="23"/>
                    <a:pt x="1" y="22"/>
                    <a:pt x="0" y="20"/>
                  </a:cubicBezTo>
                  <a:cubicBezTo>
                    <a:pt x="0" y="19"/>
                    <a:pt x="0" y="17"/>
                    <a:pt x="0" y="1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0"/>
                    <a:pt x="0" y="8"/>
                    <a:pt x="0" y="7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1"/>
                    <a:pt x="8" y="0"/>
                    <a:pt x="9" y="0"/>
                  </a:cubicBezTo>
                  <a:cubicBezTo>
                    <a:pt x="12" y="0"/>
                    <a:pt x="14" y="1"/>
                    <a:pt x="15" y="3"/>
                  </a:cubicBezTo>
                  <a:cubicBezTo>
                    <a:pt x="17" y="5"/>
                    <a:pt x="17" y="8"/>
                    <a:pt x="17" y="11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7"/>
                    <a:pt x="2" y="18"/>
                    <a:pt x="3" y="19"/>
                  </a:cubicBezTo>
                  <a:cubicBezTo>
                    <a:pt x="3" y="20"/>
                    <a:pt x="4" y="21"/>
                    <a:pt x="4" y="22"/>
                  </a:cubicBezTo>
                  <a:cubicBezTo>
                    <a:pt x="5" y="23"/>
                    <a:pt x="6" y="23"/>
                    <a:pt x="6" y="24"/>
                  </a:cubicBezTo>
                  <a:cubicBezTo>
                    <a:pt x="7" y="24"/>
                    <a:pt x="8" y="24"/>
                    <a:pt x="9" y="24"/>
                  </a:cubicBezTo>
                  <a:cubicBezTo>
                    <a:pt x="11" y="24"/>
                    <a:pt x="12" y="24"/>
                    <a:pt x="13" y="24"/>
                  </a:cubicBezTo>
                  <a:cubicBezTo>
                    <a:pt x="14" y="23"/>
                    <a:pt x="15" y="22"/>
                    <a:pt x="15" y="21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6" y="24"/>
                    <a:pt x="16" y="24"/>
                    <a:pt x="16" y="25"/>
                  </a:cubicBezTo>
                  <a:cubicBezTo>
                    <a:pt x="15" y="25"/>
                    <a:pt x="15" y="25"/>
                    <a:pt x="14" y="26"/>
                  </a:cubicBezTo>
                  <a:cubicBezTo>
                    <a:pt x="13" y="26"/>
                    <a:pt x="13" y="26"/>
                    <a:pt x="12" y="26"/>
                  </a:cubicBezTo>
                  <a:cubicBezTo>
                    <a:pt x="11" y="27"/>
                    <a:pt x="10" y="27"/>
                    <a:pt x="9" y="27"/>
                  </a:cubicBezTo>
                  <a:close/>
                  <a:moveTo>
                    <a:pt x="9" y="3"/>
                  </a:moveTo>
                  <a:cubicBezTo>
                    <a:pt x="8" y="3"/>
                    <a:pt x="7" y="3"/>
                    <a:pt x="6" y="3"/>
                  </a:cubicBezTo>
                  <a:cubicBezTo>
                    <a:pt x="5" y="4"/>
                    <a:pt x="5" y="4"/>
                    <a:pt x="4" y="5"/>
                  </a:cubicBezTo>
                  <a:cubicBezTo>
                    <a:pt x="4" y="5"/>
                    <a:pt x="3" y="6"/>
                    <a:pt x="3" y="7"/>
                  </a:cubicBezTo>
                  <a:cubicBezTo>
                    <a:pt x="3" y="8"/>
                    <a:pt x="2" y="10"/>
                    <a:pt x="2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9"/>
                    <a:pt x="15" y="8"/>
                    <a:pt x="14" y="7"/>
                  </a:cubicBezTo>
                  <a:cubicBezTo>
                    <a:pt x="14" y="6"/>
                    <a:pt x="14" y="5"/>
                    <a:pt x="13" y="5"/>
                  </a:cubicBezTo>
                  <a:cubicBezTo>
                    <a:pt x="13" y="4"/>
                    <a:pt x="12" y="4"/>
                    <a:pt x="11" y="3"/>
                  </a:cubicBezTo>
                  <a:cubicBezTo>
                    <a:pt x="11" y="3"/>
                    <a:pt x="10" y="3"/>
                    <a:pt x="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60" name="Freeform 117"/>
            <p:cNvSpPr>
              <a:spLocks noEditPoints="1"/>
            </p:cNvSpPr>
            <p:nvPr/>
          </p:nvSpPr>
          <p:spPr bwMode="auto">
            <a:xfrm>
              <a:off x="1497" y="2034"/>
              <a:ext cx="8" cy="95"/>
            </a:xfrm>
            <a:custGeom>
              <a:avLst/>
              <a:gdLst>
                <a:gd name="T0" fmla="*/ 0 w 3"/>
                <a:gd name="T1" fmla="*/ 1 h 34"/>
                <a:gd name="T2" fmla="*/ 0 w 3"/>
                <a:gd name="T3" fmla="*/ 0 h 34"/>
                <a:gd name="T4" fmla="*/ 1 w 3"/>
                <a:gd name="T5" fmla="*/ 0 h 34"/>
                <a:gd name="T6" fmla="*/ 3 w 3"/>
                <a:gd name="T7" fmla="*/ 0 h 34"/>
                <a:gd name="T8" fmla="*/ 3 w 3"/>
                <a:gd name="T9" fmla="*/ 1 h 34"/>
                <a:gd name="T10" fmla="*/ 3 w 3"/>
                <a:gd name="T11" fmla="*/ 3 h 34"/>
                <a:gd name="T12" fmla="*/ 1 w 3"/>
                <a:gd name="T13" fmla="*/ 3 h 34"/>
                <a:gd name="T14" fmla="*/ 0 w 3"/>
                <a:gd name="T15" fmla="*/ 3 h 34"/>
                <a:gd name="T16" fmla="*/ 0 w 3"/>
                <a:gd name="T17" fmla="*/ 1 h 34"/>
                <a:gd name="T18" fmla="*/ 3 w 3"/>
                <a:gd name="T19" fmla="*/ 34 h 34"/>
                <a:gd name="T20" fmla="*/ 0 w 3"/>
                <a:gd name="T21" fmla="*/ 34 h 34"/>
                <a:gd name="T22" fmla="*/ 0 w 3"/>
                <a:gd name="T23" fmla="*/ 9 h 34"/>
                <a:gd name="T24" fmla="*/ 3 w 3"/>
                <a:gd name="T25" fmla="*/ 9 h 34"/>
                <a:gd name="T26" fmla="*/ 3 w 3"/>
                <a:gd name="T2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34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lose/>
                  <a:moveTo>
                    <a:pt x="3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9"/>
                    <a:pt x="3" y="9"/>
                    <a:pt x="3" y="9"/>
                  </a:cubicBezTo>
                  <a:lnTo>
                    <a:pt x="3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61" name="Freeform 118"/>
            <p:cNvSpPr>
              <a:spLocks/>
            </p:cNvSpPr>
            <p:nvPr/>
          </p:nvSpPr>
          <p:spPr bwMode="auto">
            <a:xfrm>
              <a:off x="1525" y="2056"/>
              <a:ext cx="45" cy="73"/>
            </a:xfrm>
            <a:custGeom>
              <a:avLst/>
              <a:gdLst>
                <a:gd name="T0" fmla="*/ 2 w 16"/>
                <a:gd name="T1" fmla="*/ 1 h 26"/>
                <a:gd name="T2" fmla="*/ 3 w 16"/>
                <a:gd name="T3" fmla="*/ 5 h 26"/>
                <a:gd name="T4" fmla="*/ 5 w 16"/>
                <a:gd name="T5" fmla="*/ 2 h 26"/>
                <a:gd name="T6" fmla="*/ 9 w 16"/>
                <a:gd name="T7" fmla="*/ 0 h 26"/>
                <a:gd name="T8" fmla="*/ 12 w 16"/>
                <a:gd name="T9" fmla="*/ 1 h 26"/>
                <a:gd name="T10" fmla="*/ 14 w 16"/>
                <a:gd name="T11" fmla="*/ 2 h 26"/>
                <a:gd name="T12" fmla="*/ 16 w 16"/>
                <a:gd name="T13" fmla="*/ 5 h 26"/>
                <a:gd name="T14" fmla="*/ 16 w 16"/>
                <a:gd name="T15" fmla="*/ 10 h 26"/>
                <a:gd name="T16" fmla="*/ 16 w 16"/>
                <a:gd name="T17" fmla="*/ 26 h 26"/>
                <a:gd name="T18" fmla="*/ 14 w 16"/>
                <a:gd name="T19" fmla="*/ 26 h 26"/>
                <a:gd name="T20" fmla="*/ 14 w 16"/>
                <a:gd name="T21" fmla="*/ 10 h 26"/>
                <a:gd name="T22" fmla="*/ 13 w 16"/>
                <a:gd name="T23" fmla="*/ 6 h 26"/>
                <a:gd name="T24" fmla="*/ 12 w 16"/>
                <a:gd name="T25" fmla="*/ 4 h 26"/>
                <a:gd name="T26" fmla="*/ 11 w 16"/>
                <a:gd name="T27" fmla="*/ 3 h 26"/>
                <a:gd name="T28" fmla="*/ 9 w 16"/>
                <a:gd name="T29" fmla="*/ 3 h 26"/>
                <a:gd name="T30" fmla="*/ 7 w 16"/>
                <a:gd name="T31" fmla="*/ 3 h 26"/>
                <a:gd name="T32" fmla="*/ 5 w 16"/>
                <a:gd name="T33" fmla="*/ 5 h 26"/>
                <a:gd name="T34" fmla="*/ 3 w 16"/>
                <a:gd name="T35" fmla="*/ 6 h 26"/>
                <a:gd name="T36" fmla="*/ 3 w 16"/>
                <a:gd name="T37" fmla="*/ 9 h 26"/>
                <a:gd name="T38" fmla="*/ 3 w 16"/>
                <a:gd name="T39" fmla="*/ 26 h 26"/>
                <a:gd name="T40" fmla="*/ 0 w 16"/>
                <a:gd name="T41" fmla="*/ 26 h 26"/>
                <a:gd name="T42" fmla="*/ 0 w 16"/>
                <a:gd name="T43" fmla="*/ 1 h 26"/>
                <a:gd name="T44" fmla="*/ 2 w 16"/>
                <a:gd name="T4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26">
                  <a:moveTo>
                    <a:pt x="2" y="1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3"/>
                    <a:pt x="4" y="2"/>
                    <a:pt x="5" y="2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3" y="1"/>
                    <a:pt x="14" y="2"/>
                    <a:pt x="14" y="2"/>
                  </a:cubicBezTo>
                  <a:cubicBezTo>
                    <a:pt x="15" y="3"/>
                    <a:pt x="15" y="4"/>
                    <a:pt x="16" y="5"/>
                  </a:cubicBezTo>
                  <a:cubicBezTo>
                    <a:pt x="16" y="7"/>
                    <a:pt x="16" y="8"/>
                    <a:pt x="16" y="10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3" y="7"/>
                    <a:pt x="13" y="6"/>
                  </a:cubicBezTo>
                  <a:cubicBezTo>
                    <a:pt x="13" y="5"/>
                    <a:pt x="13" y="5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6" y="4"/>
                    <a:pt x="5" y="4"/>
                    <a:pt x="5" y="5"/>
                  </a:cubicBezTo>
                  <a:cubicBezTo>
                    <a:pt x="4" y="5"/>
                    <a:pt x="4" y="6"/>
                    <a:pt x="3" y="6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62" name="Freeform 119"/>
            <p:cNvSpPr>
              <a:spLocks noEditPoints="1"/>
            </p:cNvSpPr>
            <p:nvPr/>
          </p:nvSpPr>
          <p:spPr bwMode="auto">
            <a:xfrm>
              <a:off x="1587" y="2056"/>
              <a:ext cx="47" cy="101"/>
            </a:xfrm>
            <a:custGeom>
              <a:avLst/>
              <a:gdLst>
                <a:gd name="T0" fmla="*/ 0 w 17"/>
                <a:gd name="T1" fmla="*/ 12 h 36"/>
                <a:gd name="T2" fmla="*/ 1 w 17"/>
                <a:gd name="T3" fmla="*/ 7 h 36"/>
                <a:gd name="T4" fmla="*/ 2 w 17"/>
                <a:gd name="T5" fmla="*/ 3 h 36"/>
                <a:gd name="T6" fmla="*/ 5 w 17"/>
                <a:gd name="T7" fmla="*/ 1 h 36"/>
                <a:gd name="T8" fmla="*/ 8 w 17"/>
                <a:gd name="T9" fmla="*/ 0 h 36"/>
                <a:gd name="T10" fmla="*/ 12 w 17"/>
                <a:gd name="T11" fmla="*/ 1 h 36"/>
                <a:gd name="T12" fmla="*/ 15 w 17"/>
                <a:gd name="T13" fmla="*/ 4 h 36"/>
                <a:gd name="T14" fmla="*/ 15 w 17"/>
                <a:gd name="T15" fmla="*/ 1 h 36"/>
                <a:gd name="T16" fmla="*/ 17 w 17"/>
                <a:gd name="T17" fmla="*/ 1 h 36"/>
                <a:gd name="T18" fmla="*/ 17 w 17"/>
                <a:gd name="T19" fmla="*/ 27 h 36"/>
                <a:gd name="T20" fmla="*/ 17 w 17"/>
                <a:gd name="T21" fmla="*/ 31 h 36"/>
                <a:gd name="T22" fmla="*/ 15 w 17"/>
                <a:gd name="T23" fmla="*/ 34 h 36"/>
                <a:gd name="T24" fmla="*/ 12 w 17"/>
                <a:gd name="T25" fmla="*/ 36 h 36"/>
                <a:gd name="T26" fmla="*/ 9 w 17"/>
                <a:gd name="T27" fmla="*/ 36 h 36"/>
                <a:gd name="T28" fmla="*/ 7 w 17"/>
                <a:gd name="T29" fmla="*/ 36 h 36"/>
                <a:gd name="T30" fmla="*/ 5 w 17"/>
                <a:gd name="T31" fmla="*/ 35 h 36"/>
                <a:gd name="T32" fmla="*/ 3 w 17"/>
                <a:gd name="T33" fmla="*/ 34 h 36"/>
                <a:gd name="T34" fmla="*/ 2 w 17"/>
                <a:gd name="T35" fmla="*/ 33 h 36"/>
                <a:gd name="T36" fmla="*/ 3 w 17"/>
                <a:gd name="T37" fmla="*/ 31 h 36"/>
                <a:gd name="T38" fmla="*/ 6 w 17"/>
                <a:gd name="T39" fmla="*/ 33 h 36"/>
                <a:gd name="T40" fmla="*/ 9 w 17"/>
                <a:gd name="T41" fmla="*/ 34 h 36"/>
                <a:gd name="T42" fmla="*/ 11 w 17"/>
                <a:gd name="T43" fmla="*/ 33 h 36"/>
                <a:gd name="T44" fmla="*/ 13 w 17"/>
                <a:gd name="T45" fmla="*/ 32 h 36"/>
                <a:gd name="T46" fmla="*/ 14 w 17"/>
                <a:gd name="T47" fmla="*/ 30 h 36"/>
                <a:gd name="T48" fmla="*/ 15 w 17"/>
                <a:gd name="T49" fmla="*/ 27 h 36"/>
                <a:gd name="T50" fmla="*/ 15 w 17"/>
                <a:gd name="T51" fmla="*/ 23 h 36"/>
                <a:gd name="T52" fmla="*/ 12 w 17"/>
                <a:gd name="T53" fmla="*/ 26 h 36"/>
                <a:gd name="T54" fmla="*/ 8 w 17"/>
                <a:gd name="T55" fmla="*/ 27 h 36"/>
                <a:gd name="T56" fmla="*/ 5 w 17"/>
                <a:gd name="T57" fmla="*/ 26 h 36"/>
                <a:gd name="T58" fmla="*/ 2 w 17"/>
                <a:gd name="T59" fmla="*/ 24 h 36"/>
                <a:gd name="T60" fmla="*/ 1 w 17"/>
                <a:gd name="T61" fmla="*/ 20 h 36"/>
                <a:gd name="T62" fmla="*/ 0 w 17"/>
                <a:gd name="T63" fmla="*/ 15 h 36"/>
                <a:gd name="T64" fmla="*/ 0 w 17"/>
                <a:gd name="T65" fmla="*/ 12 h 36"/>
                <a:gd name="T66" fmla="*/ 3 w 17"/>
                <a:gd name="T67" fmla="*/ 15 h 36"/>
                <a:gd name="T68" fmla="*/ 4 w 17"/>
                <a:gd name="T69" fmla="*/ 22 h 36"/>
                <a:gd name="T70" fmla="*/ 9 w 17"/>
                <a:gd name="T71" fmla="*/ 24 h 36"/>
                <a:gd name="T72" fmla="*/ 11 w 17"/>
                <a:gd name="T73" fmla="*/ 24 h 36"/>
                <a:gd name="T74" fmla="*/ 13 w 17"/>
                <a:gd name="T75" fmla="*/ 23 h 36"/>
                <a:gd name="T76" fmla="*/ 14 w 17"/>
                <a:gd name="T77" fmla="*/ 22 h 36"/>
                <a:gd name="T78" fmla="*/ 15 w 17"/>
                <a:gd name="T79" fmla="*/ 20 h 36"/>
                <a:gd name="T80" fmla="*/ 15 w 17"/>
                <a:gd name="T81" fmla="*/ 7 h 36"/>
                <a:gd name="T82" fmla="*/ 14 w 17"/>
                <a:gd name="T83" fmla="*/ 5 h 36"/>
                <a:gd name="T84" fmla="*/ 13 w 17"/>
                <a:gd name="T85" fmla="*/ 4 h 36"/>
                <a:gd name="T86" fmla="*/ 11 w 17"/>
                <a:gd name="T87" fmla="*/ 3 h 36"/>
                <a:gd name="T88" fmla="*/ 9 w 17"/>
                <a:gd name="T89" fmla="*/ 3 h 36"/>
                <a:gd name="T90" fmla="*/ 4 w 17"/>
                <a:gd name="T91" fmla="*/ 5 h 36"/>
                <a:gd name="T92" fmla="*/ 3 w 17"/>
                <a:gd name="T93" fmla="*/ 12 h 36"/>
                <a:gd name="T94" fmla="*/ 3 w 17"/>
                <a:gd name="T95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" h="36">
                  <a:moveTo>
                    <a:pt x="0" y="12"/>
                  </a:moveTo>
                  <a:cubicBezTo>
                    <a:pt x="0" y="10"/>
                    <a:pt x="0" y="8"/>
                    <a:pt x="1" y="7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2"/>
                    <a:pt x="14" y="3"/>
                    <a:pt x="15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8"/>
                    <a:pt x="17" y="30"/>
                    <a:pt x="17" y="31"/>
                  </a:cubicBezTo>
                  <a:cubicBezTo>
                    <a:pt x="16" y="32"/>
                    <a:pt x="16" y="33"/>
                    <a:pt x="15" y="34"/>
                  </a:cubicBezTo>
                  <a:cubicBezTo>
                    <a:pt x="14" y="35"/>
                    <a:pt x="14" y="35"/>
                    <a:pt x="12" y="36"/>
                  </a:cubicBezTo>
                  <a:cubicBezTo>
                    <a:pt x="11" y="36"/>
                    <a:pt x="10" y="36"/>
                    <a:pt x="9" y="36"/>
                  </a:cubicBezTo>
                  <a:cubicBezTo>
                    <a:pt x="8" y="36"/>
                    <a:pt x="8" y="36"/>
                    <a:pt x="7" y="36"/>
                  </a:cubicBezTo>
                  <a:cubicBezTo>
                    <a:pt x="6" y="36"/>
                    <a:pt x="6" y="36"/>
                    <a:pt x="5" y="35"/>
                  </a:cubicBezTo>
                  <a:cubicBezTo>
                    <a:pt x="4" y="35"/>
                    <a:pt x="4" y="35"/>
                    <a:pt x="3" y="34"/>
                  </a:cubicBezTo>
                  <a:cubicBezTo>
                    <a:pt x="2" y="34"/>
                    <a:pt x="2" y="33"/>
                    <a:pt x="2" y="33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2"/>
                    <a:pt x="5" y="33"/>
                    <a:pt x="6" y="33"/>
                  </a:cubicBezTo>
                  <a:cubicBezTo>
                    <a:pt x="7" y="34"/>
                    <a:pt x="8" y="34"/>
                    <a:pt x="9" y="34"/>
                  </a:cubicBezTo>
                  <a:cubicBezTo>
                    <a:pt x="10" y="34"/>
                    <a:pt x="11" y="34"/>
                    <a:pt x="11" y="33"/>
                  </a:cubicBezTo>
                  <a:cubicBezTo>
                    <a:pt x="12" y="33"/>
                    <a:pt x="13" y="33"/>
                    <a:pt x="13" y="32"/>
                  </a:cubicBezTo>
                  <a:cubicBezTo>
                    <a:pt x="14" y="32"/>
                    <a:pt x="14" y="31"/>
                    <a:pt x="14" y="30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3" y="25"/>
                    <a:pt x="12" y="26"/>
                  </a:cubicBezTo>
                  <a:cubicBezTo>
                    <a:pt x="11" y="26"/>
                    <a:pt x="10" y="27"/>
                    <a:pt x="8" y="27"/>
                  </a:cubicBezTo>
                  <a:cubicBezTo>
                    <a:pt x="7" y="27"/>
                    <a:pt x="6" y="26"/>
                    <a:pt x="5" y="26"/>
                  </a:cubicBezTo>
                  <a:cubicBezTo>
                    <a:pt x="4" y="25"/>
                    <a:pt x="3" y="25"/>
                    <a:pt x="2" y="24"/>
                  </a:cubicBezTo>
                  <a:cubicBezTo>
                    <a:pt x="2" y="23"/>
                    <a:pt x="1" y="21"/>
                    <a:pt x="1" y="20"/>
                  </a:cubicBezTo>
                  <a:cubicBezTo>
                    <a:pt x="0" y="18"/>
                    <a:pt x="0" y="17"/>
                    <a:pt x="0" y="15"/>
                  </a:cubicBezTo>
                  <a:lnTo>
                    <a:pt x="0" y="12"/>
                  </a:lnTo>
                  <a:close/>
                  <a:moveTo>
                    <a:pt x="3" y="15"/>
                  </a:moveTo>
                  <a:cubicBezTo>
                    <a:pt x="3" y="18"/>
                    <a:pt x="3" y="20"/>
                    <a:pt x="4" y="22"/>
                  </a:cubicBezTo>
                  <a:cubicBezTo>
                    <a:pt x="5" y="23"/>
                    <a:pt x="7" y="24"/>
                    <a:pt x="9" y="24"/>
                  </a:cubicBezTo>
                  <a:cubicBezTo>
                    <a:pt x="10" y="24"/>
                    <a:pt x="10" y="24"/>
                    <a:pt x="11" y="24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3" y="23"/>
                    <a:pt x="14" y="22"/>
                    <a:pt x="14" y="22"/>
                  </a:cubicBezTo>
                  <a:cubicBezTo>
                    <a:pt x="14" y="21"/>
                    <a:pt x="15" y="21"/>
                    <a:pt x="15" y="20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4" y="6"/>
                    <a:pt x="14" y="5"/>
                  </a:cubicBezTo>
                  <a:cubicBezTo>
                    <a:pt x="14" y="5"/>
                    <a:pt x="13" y="5"/>
                    <a:pt x="13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7" y="3"/>
                    <a:pt x="5" y="4"/>
                    <a:pt x="4" y="5"/>
                  </a:cubicBezTo>
                  <a:cubicBezTo>
                    <a:pt x="3" y="7"/>
                    <a:pt x="3" y="9"/>
                    <a:pt x="3" y="12"/>
                  </a:cubicBezTo>
                  <a:lnTo>
                    <a:pt x="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01" name="Freeform 47"/>
          <p:cNvSpPr>
            <a:spLocks/>
          </p:cNvSpPr>
          <p:nvPr/>
        </p:nvSpPr>
        <p:spPr bwMode="auto">
          <a:xfrm>
            <a:off x="2438400" y="2890760"/>
            <a:ext cx="74612" cy="120650"/>
          </a:xfrm>
          <a:custGeom>
            <a:avLst/>
            <a:gdLst>
              <a:gd name="T0" fmla="*/ 14 w 17"/>
              <a:gd name="T1" fmla="*/ 20 h 27"/>
              <a:gd name="T2" fmla="*/ 14 w 17"/>
              <a:gd name="T3" fmla="*/ 19 h 27"/>
              <a:gd name="T4" fmla="*/ 13 w 17"/>
              <a:gd name="T5" fmla="*/ 17 h 27"/>
              <a:gd name="T6" fmla="*/ 11 w 17"/>
              <a:gd name="T7" fmla="*/ 16 h 27"/>
              <a:gd name="T8" fmla="*/ 8 w 17"/>
              <a:gd name="T9" fmla="*/ 15 h 27"/>
              <a:gd name="T10" fmla="*/ 5 w 17"/>
              <a:gd name="T11" fmla="*/ 13 h 27"/>
              <a:gd name="T12" fmla="*/ 3 w 17"/>
              <a:gd name="T13" fmla="*/ 12 h 27"/>
              <a:gd name="T14" fmla="*/ 1 w 17"/>
              <a:gd name="T15" fmla="*/ 10 h 27"/>
              <a:gd name="T16" fmla="*/ 1 w 17"/>
              <a:gd name="T17" fmla="*/ 7 h 27"/>
              <a:gd name="T18" fmla="*/ 1 w 17"/>
              <a:gd name="T19" fmla="*/ 5 h 27"/>
              <a:gd name="T20" fmla="*/ 3 w 17"/>
              <a:gd name="T21" fmla="*/ 2 h 27"/>
              <a:gd name="T22" fmla="*/ 5 w 17"/>
              <a:gd name="T23" fmla="*/ 1 h 27"/>
              <a:gd name="T24" fmla="*/ 9 w 17"/>
              <a:gd name="T25" fmla="*/ 0 h 27"/>
              <a:gd name="T26" fmla="*/ 12 w 17"/>
              <a:gd name="T27" fmla="*/ 1 h 27"/>
              <a:gd name="T28" fmla="*/ 14 w 17"/>
              <a:gd name="T29" fmla="*/ 3 h 27"/>
              <a:gd name="T30" fmla="*/ 16 w 17"/>
              <a:gd name="T31" fmla="*/ 5 h 27"/>
              <a:gd name="T32" fmla="*/ 16 w 17"/>
              <a:gd name="T33" fmla="*/ 8 h 27"/>
              <a:gd name="T34" fmla="*/ 14 w 17"/>
              <a:gd name="T35" fmla="*/ 8 h 27"/>
              <a:gd name="T36" fmla="*/ 14 w 17"/>
              <a:gd name="T37" fmla="*/ 6 h 27"/>
              <a:gd name="T38" fmla="*/ 12 w 17"/>
              <a:gd name="T39" fmla="*/ 4 h 27"/>
              <a:gd name="T40" fmla="*/ 11 w 17"/>
              <a:gd name="T41" fmla="*/ 3 h 27"/>
              <a:gd name="T42" fmla="*/ 9 w 17"/>
              <a:gd name="T43" fmla="*/ 3 h 27"/>
              <a:gd name="T44" fmla="*/ 6 w 17"/>
              <a:gd name="T45" fmla="*/ 3 h 27"/>
              <a:gd name="T46" fmla="*/ 5 w 17"/>
              <a:gd name="T47" fmla="*/ 4 h 27"/>
              <a:gd name="T48" fmla="*/ 4 w 17"/>
              <a:gd name="T49" fmla="*/ 6 h 27"/>
              <a:gd name="T50" fmla="*/ 4 w 17"/>
              <a:gd name="T51" fmla="*/ 7 h 27"/>
              <a:gd name="T52" fmla="*/ 4 w 17"/>
              <a:gd name="T53" fmla="*/ 9 h 27"/>
              <a:gd name="T54" fmla="*/ 5 w 17"/>
              <a:gd name="T55" fmla="*/ 10 h 27"/>
              <a:gd name="T56" fmla="*/ 6 w 17"/>
              <a:gd name="T57" fmla="*/ 11 h 27"/>
              <a:gd name="T58" fmla="*/ 9 w 17"/>
              <a:gd name="T59" fmla="*/ 12 h 27"/>
              <a:gd name="T60" fmla="*/ 12 w 17"/>
              <a:gd name="T61" fmla="*/ 14 h 27"/>
              <a:gd name="T62" fmla="*/ 15 w 17"/>
              <a:gd name="T63" fmla="*/ 15 h 27"/>
              <a:gd name="T64" fmla="*/ 16 w 17"/>
              <a:gd name="T65" fmla="*/ 17 h 27"/>
              <a:gd name="T66" fmla="*/ 17 w 17"/>
              <a:gd name="T67" fmla="*/ 20 h 27"/>
              <a:gd name="T68" fmla="*/ 16 w 17"/>
              <a:gd name="T69" fmla="*/ 23 h 27"/>
              <a:gd name="T70" fmla="*/ 14 w 17"/>
              <a:gd name="T71" fmla="*/ 25 h 27"/>
              <a:gd name="T72" fmla="*/ 12 w 17"/>
              <a:gd name="T73" fmla="*/ 26 h 27"/>
              <a:gd name="T74" fmla="*/ 9 w 17"/>
              <a:gd name="T75" fmla="*/ 27 h 27"/>
              <a:gd name="T76" fmla="*/ 5 w 17"/>
              <a:gd name="T77" fmla="*/ 26 h 27"/>
              <a:gd name="T78" fmla="*/ 2 w 17"/>
              <a:gd name="T79" fmla="*/ 25 h 27"/>
              <a:gd name="T80" fmla="*/ 1 w 17"/>
              <a:gd name="T81" fmla="*/ 22 h 27"/>
              <a:gd name="T82" fmla="*/ 0 w 17"/>
              <a:gd name="T83" fmla="*/ 19 h 27"/>
              <a:gd name="T84" fmla="*/ 3 w 17"/>
              <a:gd name="T85" fmla="*/ 19 h 27"/>
              <a:gd name="T86" fmla="*/ 3 w 17"/>
              <a:gd name="T87" fmla="*/ 22 h 27"/>
              <a:gd name="T88" fmla="*/ 5 w 17"/>
              <a:gd name="T89" fmla="*/ 23 h 27"/>
              <a:gd name="T90" fmla="*/ 7 w 17"/>
              <a:gd name="T91" fmla="*/ 24 h 27"/>
              <a:gd name="T92" fmla="*/ 9 w 17"/>
              <a:gd name="T93" fmla="*/ 24 h 27"/>
              <a:gd name="T94" fmla="*/ 11 w 17"/>
              <a:gd name="T95" fmla="*/ 24 h 27"/>
              <a:gd name="T96" fmla="*/ 13 w 17"/>
              <a:gd name="T97" fmla="*/ 23 h 27"/>
              <a:gd name="T98" fmla="*/ 14 w 17"/>
              <a:gd name="T99" fmla="*/ 22 h 27"/>
              <a:gd name="T100" fmla="*/ 14 w 17"/>
              <a:gd name="T101" fmla="*/ 2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" h="27">
                <a:moveTo>
                  <a:pt x="14" y="20"/>
                </a:moveTo>
                <a:cubicBezTo>
                  <a:pt x="14" y="20"/>
                  <a:pt x="14" y="19"/>
                  <a:pt x="14" y="19"/>
                </a:cubicBezTo>
                <a:cubicBezTo>
                  <a:pt x="13" y="18"/>
                  <a:pt x="13" y="18"/>
                  <a:pt x="13" y="17"/>
                </a:cubicBezTo>
                <a:cubicBezTo>
                  <a:pt x="12" y="17"/>
                  <a:pt x="12" y="16"/>
                  <a:pt x="11" y="16"/>
                </a:cubicBezTo>
                <a:cubicBezTo>
                  <a:pt x="10" y="16"/>
                  <a:pt x="9" y="15"/>
                  <a:pt x="8" y="15"/>
                </a:cubicBezTo>
                <a:cubicBezTo>
                  <a:pt x="7" y="14"/>
                  <a:pt x="6" y="14"/>
                  <a:pt x="5" y="13"/>
                </a:cubicBezTo>
                <a:cubicBezTo>
                  <a:pt x="4" y="13"/>
                  <a:pt x="3" y="12"/>
                  <a:pt x="3" y="12"/>
                </a:cubicBezTo>
                <a:cubicBezTo>
                  <a:pt x="2" y="11"/>
                  <a:pt x="2" y="10"/>
                  <a:pt x="1" y="10"/>
                </a:cubicBezTo>
                <a:cubicBezTo>
                  <a:pt x="1" y="9"/>
                  <a:pt x="1" y="8"/>
                  <a:pt x="1" y="7"/>
                </a:cubicBezTo>
                <a:cubicBezTo>
                  <a:pt x="1" y="6"/>
                  <a:pt x="1" y="5"/>
                  <a:pt x="1" y="5"/>
                </a:cubicBezTo>
                <a:cubicBezTo>
                  <a:pt x="2" y="4"/>
                  <a:pt x="2" y="3"/>
                  <a:pt x="3" y="2"/>
                </a:cubicBezTo>
                <a:cubicBezTo>
                  <a:pt x="4" y="2"/>
                  <a:pt x="4" y="1"/>
                  <a:pt x="5" y="1"/>
                </a:cubicBezTo>
                <a:cubicBezTo>
                  <a:pt x="6" y="1"/>
                  <a:pt x="7" y="0"/>
                  <a:pt x="9" y="0"/>
                </a:cubicBezTo>
                <a:cubicBezTo>
                  <a:pt x="10" y="0"/>
                  <a:pt x="11" y="1"/>
                  <a:pt x="12" y="1"/>
                </a:cubicBezTo>
                <a:cubicBezTo>
                  <a:pt x="13" y="1"/>
                  <a:pt x="14" y="2"/>
                  <a:pt x="14" y="3"/>
                </a:cubicBezTo>
                <a:cubicBezTo>
                  <a:pt x="15" y="3"/>
                  <a:pt x="16" y="4"/>
                  <a:pt x="16" y="5"/>
                </a:cubicBezTo>
                <a:cubicBezTo>
                  <a:pt x="16" y="6"/>
                  <a:pt x="16" y="7"/>
                  <a:pt x="16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7"/>
                  <a:pt x="14" y="7"/>
                  <a:pt x="14" y="6"/>
                </a:cubicBezTo>
                <a:cubicBezTo>
                  <a:pt x="13" y="5"/>
                  <a:pt x="13" y="5"/>
                  <a:pt x="12" y="4"/>
                </a:cubicBezTo>
                <a:cubicBezTo>
                  <a:pt x="12" y="4"/>
                  <a:pt x="11" y="4"/>
                  <a:pt x="11" y="3"/>
                </a:cubicBezTo>
                <a:cubicBezTo>
                  <a:pt x="10" y="3"/>
                  <a:pt x="9" y="3"/>
                  <a:pt x="9" y="3"/>
                </a:cubicBezTo>
                <a:cubicBezTo>
                  <a:pt x="8" y="3"/>
                  <a:pt x="7" y="3"/>
                  <a:pt x="6" y="3"/>
                </a:cubicBezTo>
                <a:cubicBezTo>
                  <a:pt x="6" y="4"/>
                  <a:pt x="5" y="4"/>
                  <a:pt x="5" y="4"/>
                </a:cubicBezTo>
                <a:cubicBezTo>
                  <a:pt x="4" y="5"/>
                  <a:pt x="4" y="5"/>
                  <a:pt x="4" y="6"/>
                </a:cubicBezTo>
                <a:cubicBezTo>
                  <a:pt x="4" y="6"/>
                  <a:pt x="4" y="7"/>
                  <a:pt x="4" y="7"/>
                </a:cubicBezTo>
                <a:cubicBezTo>
                  <a:pt x="4" y="8"/>
                  <a:pt x="4" y="8"/>
                  <a:pt x="4" y="9"/>
                </a:cubicBezTo>
                <a:cubicBezTo>
                  <a:pt x="4" y="9"/>
                  <a:pt x="4" y="9"/>
                  <a:pt x="5" y="10"/>
                </a:cubicBezTo>
                <a:cubicBezTo>
                  <a:pt x="5" y="10"/>
                  <a:pt x="6" y="10"/>
                  <a:pt x="6" y="11"/>
                </a:cubicBezTo>
                <a:cubicBezTo>
                  <a:pt x="7" y="11"/>
                  <a:pt x="8" y="12"/>
                  <a:pt x="9" y="12"/>
                </a:cubicBezTo>
                <a:cubicBezTo>
                  <a:pt x="10" y="13"/>
                  <a:pt x="11" y="13"/>
                  <a:pt x="12" y="14"/>
                </a:cubicBezTo>
                <a:cubicBezTo>
                  <a:pt x="13" y="14"/>
                  <a:pt x="14" y="15"/>
                  <a:pt x="15" y="15"/>
                </a:cubicBezTo>
                <a:cubicBezTo>
                  <a:pt x="15" y="16"/>
                  <a:pt x="16" y="17"/>
                  <a:pt x="16" y="17"/>
                </a:cubicBezTo>
                <a:cubicBezTo>
                  <a:pt x="16" y="18"/>
                  <a:pt x="17" y="19"/>
                  <a:pt x="17" y="20"/>
                </a:cubicBezTo>
                <a:cubicBezTo>
                  <a:pt x="17" y="21"/>
                  <a:pt x="16" y="22"/>
                  <a:pt x="16" y="23"/>
                </a:cubicBezTo>
                <a:cubicBezTo>
                  <a:pt x="16" y="24"/>
                  <a:pt x="15" y="24"/>
                  <a:pt x="14" y="25"/>
                </a:cubicBezTo>
                <a:cubicBezTo>
                  <a:pt x="14" y="26"/>
                  <a:pt x="13" y="26"/>
                  <a:pt x="12" y="26"/>
                </a:cubicBezTo>
                <a:cubicBezTo>
                  <a:pt x="11" y="27"/>
                  <a:pt x="10" y="27"/>
                  <a:pt x="9" y="27"/>
                </a:cubicBezTo>
                <a:cubicBezTo>
                  <a:pt x="7" y="27"/>
                  <a:pt x="6" y="27"/>
                  <a:pt x="5" y="26"/>
                </a:cubicBezTo>
                <a:cubicBezTo>
                  <a:pt x="4" y="26"/>
                  <a:pt x="3" y="25"/>
                  <a:pt x="2" y="25"/>
                </a:cubicBezTo>
                <a:cubicBezTo>
                  <a:pt x="2" y="24"/>
                  <a:pt x="1" y="23"/>
                  <a:pt x="1" y="22"/>
                </a:cubicBezTo>
                <a:cubicBezTo>
                  <a:pt x="0" y="21"/>
                  <a:pt x="0" y="20"/>
                  <a:pt x="0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20"/>
                  <a:pt x="3" y="21"/>
                  <a:pt x="3" y="22"/>
                </a:cubicBezTo>
                <a:cubicBezTo>
                  <a:pt x="4" y="23"/>
                  <a:pt x="4" y="23"/>
                  <a:pt x="5" y="23"/>
                </a:cubicBezTo>
                <a:cubicBezTo>
                  <a:pt x="5" y="24"/>
                  <a:pt x="6" y="24"/>
                  <a:pt x="7" y="24"/>
                </a:cubicBezTo>
                <a:cubicBezTo>
                  <a:pt x="7" y="24"/>
                  <a:pt x="8" y="24"/>
                  <a:pt x="9" y="24"/>
                </a:cubicBezTo>
                <a:cubicBezTo>
                  <a:pt x="10" y="24"/>
                  <a:pt x="10" y="24"/>
                  <a:pt x="11" y="24"/>
                </a:cubicBezTo>
                <a:cubicBezTo>
                  <a:pt x="12" y="24"/>
                  <a:pt x="12" y="24"/>
                  <a:pt x="13" y="23"/>
                </a:cubicBezTo>
                <a:cubicBezTo>
                  <a:pt x="13" y="23"/>
                  <a:pt x="13" y="22"/>
                  <a:pt x="14" y="22"/>
                </a:cubicBezTo>
                <a:cubicBezTo>
                  <a:pt x="14" y="21"/>
                  <a:pt x="14" y="21"/>
                  <a:pt x="14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953000" y="2259563"/>
            <a:ext cx="1485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/>
                </a:solidFill>
              </a:rPr>
              <a:t>THE ENGINES</a:t>
            </a:r>
          </a:p>
          <a:p>
            <a:r>
              <a:rPr lang="en-GB" b="1" dirty="0" smtClean="0">
                <a:solidFill>
                  <a:schemeClr val="accent6"/>
                </a:solidFill>
              </a:rPr>
              <a:t>OF CRIME</a:t>
            </a:r>
            <a:endParaRPr lang="en-GB" b="1" dirty="0">
              <a:solidFill>
                <a:schemeClr val="accent6"/>
              </a:solidFill>
            </a:endParaRPr>
          </a:p>
        </p:txBody>
      </p:sp>
      <p:sp>
        <p:nvSpPr>
          <p:cNvPr id="239" name="Rectangle 6"/>
          <p:cNvSpPr>
            <a:spLocks noChangeArrowheads="1"/>
          </p:cNvSpPr>
          <p:nvPr/>
        </p:nvSpPr>
        <p:spPr bwMode="auto">
          <a:xfrm>
            <a:off x="7407469" y="6125721"/>
            <a:ext cx="22569" cy="107752"/>
          </a:xfrm>
          <a:prstGeom prst="rect">
            <a:avLst/>
          </a:pr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" name="Freeform 7"/>
          <p:cNvSpPr>
            <a:spLocks/>
          </p:cNvSpPr>
          <p:nvPr/>
        </p:nvSpPr>
        <p:spPr bwMode="auto">
          <a:xfrm>
            <a:off x="7447960" y="6125721"/>
            <a:ext cx="63061" cy="107752"/>
          </a:xfrm>
          <a:custGeom>
            <a:avLst/>
            <a:gdLst>
              <a:gd name="T0" fmla="*/ 41 w 95"/>
              <a:gd name="T1" fmla="*/ 142 h 169"/>
              <a:gd name="T2" fmla="*/ 95 w 95"/>
              <a:gd name="T3" fmla="*/ 142 h 169"/>
              <a:gd name="T4" fmla="*/ 95 w 95"/>
              <a:gd name="T5" fmla="*/ 169 h 169"/>
              <a:gd name="T6" fmla="*/ 0 w 95"/>
              <a:gd name="T7" fmla="*/ 169 h 169"/>
              <a:gd name="T8" fmla="*/ 0 w 95"/>
              <a:gd name="T9" fmla="*/ 0 h 169"/>
              <a:gd name="T10" fmla="*/ 41 w 95"/>
              <a:gd name="T11" fmla="*/ 0 h 169"/>
              <a:gd name="T12" fmla="*/ 41 w 95"/>
              <a:gd name="T13" fmla="*/ 14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" h="169">
                <a:moveTo>
                  <a:pt x="41" y="142"/>
                </a:moveTo>
                <a:lnTo>
                  <a:pt x="95" y="142"/>
                </a:lnTo>
                <a:lnTo>
                  <a:pt x="95" y="169"/>
                </a:lnTo>
                <a:lnTo>
                  <a:pt x="0" y="169"/>
                </a:lnTo>
                <a:lnTo>
                  <a:pt x="0" y="0"/>
                </a:lnTo>
                <a:lnTo>
                  <a:pt x="41" y="0"/>
                </a:lnTo>
                <a:lnTo>
                  <a:pt x="41" y="142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" name="Freeform 8"/>
          <p:cNvSpPr>
            <a:spLocks/>
          </p:cNvSpPr>
          <p:nvPr/>
        </p:nvSpPr>
        <p:spPr bwMode="auto">
          <a:xfrm>
            <a:off x="7524297" y="6125721"/>
            <a:ext cx="63061" cy="107752"/>
          </a:xfrm>
          <a:custGeom>
            <a:avLst/>
            <a:gdLst>
              <a:gd name="T0" fmla="*/ 34 w 95"/>
              <a:gd name="T1" fmla="*/ 142 h 169"/>
              <a:gd name="T2" fmla="*/ 95 w 95"/>
              <a:gd name="T3" fmla="*/ 142 h 169"/>
              <a:gd name="T4" fmla="*/ 95 w 95"/>
              <a:gd name="T5" fmla="*/ 169 h 169"/>
              <a:gd name="T6" fmla="*/ 0 w 95"/>
              <a:gd name="T7" fmla="*/ 169 h 169"/>
              <a:gd name="T8" fmla="*/ 0 w 95"/>
              <a:gd name="T9" fmla="*/ 0 h 169"/>
              <a:gd name="T10" fmla="*/ 34 w 95"/>
              <a:gd name="T11" fmla="*/ 0 h 169"/>
              <a:gd name="T12" fmla="*/ 34 w 95"/>
              <a:gd name="T13" fmla="*/ 14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" h="169">
                <a:moveTo>
                  <a:pt x="34" y="142"/>
                </a:moveTo>
                <a:lnTo>
                  <a:pt x="95" y="142"/>
                </a:lnTo>
                <a:lnTo>
                  <a:pt x="95" y="169"/>
                </a:lnTo>
                <a:lnTo>
                  <a:pt x="0" y="169"/>
                </a:lnTo>
                <a:lnTo>
                  <a:pt x="0" y="0"/>
                </a:lnTo>
                <a:lnTo>
                  <a:pt x="34" y="0"/>
                </a:lnTo>
                <a:lnTo>
                  <a:pt x="34" y="142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" name="Rectangle 9"/>
          <p:cNvSpPr>
            <a:spLocks noChangeArrowheads="1"/>
          </p:cNvSpPr>
          <p:nvPr/>
        </p:nvSpPr>
        <p:spPr bwMode="auto">
          <a:xfrm>
            <a:off x="7600634" y="6125721"/>
            <a:ext cx="22569" cy="107752"/>
          </a:xfrm>
          <a:prstGeom prst="rect">
            <a:avLst/>
          </a:pr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" name="Freeform 10"/>
          <p:cNvSpPr>
            <a:spLocks/>
          </p:cNvSpPr>
          <p:nvPr/>
        </p:nvSpPr>
        <p:spPr bwMode="auto">
          <a:xfrm>
            <a:off x="7641126" y="6125721"/>
            <a:ext cx="76337" cy="107752"/>
          </a:xfrm>
          <a:custGeom>
            <a:avLst/>
            <a:gdLst>
              <a:gd name="T0" fmla="*/ 17 w 17"/>
              <a:gd name="T1" fmla="*/ 17 h 25"/>
              <a:gd name="T2" fmla="*/ 15 w 17"/>
              <a:gd name="T3" fmla="*/ 23 h 25"/>
              <a:gd name="T4" fmla="*/ 9 w 17"/>
              <a:gd name="T5" fmla="*/ 25 h 25"/>
              <a:gd name="T6" fmla="*/ 5 w 17"/>
              <a:gd name="T7" fmla="*/ 25 h 25"/>
              <a:gd name="T8" fmla="*/ 2 w 17"/>
              <a:gd name="T9" fmla="*/ 23 h 25"/>
              <a:gd name="T10" fmla="*/ 1 w 17"/>
              <a:gd name="T11" fmla="*/ 19 h 25"/>
              <a:gd name="T12" fmla="*/ 0 w 17"/>
              <a:gd name="T13" fmla="*/ 15 h 25"/>
              <a:gd name="T14" fmla="*/ 0 w 17"/>
              <a:gd name="T15" fmla="*/ 10 h 25"/>
              <a:gd name="T16" fmla="*/ 1 w 17"/>
              <a:gd name="T17" fmla="*/ 6 h 25"/>
              <a:gd name="T18" fmla="*/ 2 w 17"/>
              <a:gd name="T19" fmla="*/ 2 h 25"/>
              <a:gd name="T20" fmla="*/ 5 w 17"/>
              <a:gd name="T21" fmla="*/ 0 h 25"/>
              <a:gd name="T22" fmla="*/ 9 w 17"/>
              <a:gd name="T23" fmla="*/ 0 h 25"/>
              <a:gd name="T24" fmla="*/ 15 w 17"/>
              <a:gd name="T25" fmla="*/ 2 h 25"/>
              <a:gd name="T26" fmla="*/ 17 w 17"/>
              <a:gd name="T27" fmla="*/ 9 h 25"/>
              <a:gd name="T28" fmla="*/ 12 w 17"/>
              <a:gd name="T29" fmla="*/ 9 h 25"/>
              <a:gd name="T30" fmla="*/ 12 w 17"/>
              <a:gd name="T31" fmla="*/ 6 h 25"/>
              <a:gd name="T32" fmla="*/ 12 w 17"/>
              <a:gd name="T33" fmla="*/ 5 h 25"/>
              <a:gd name="T34" fmla="*/ 10 w 17"/>
              <a:gd name="T35" fmla="*/ 4 h 25"/>
              <a:gd name="T36" fmla="*/ 9 w 17"/>
              <a:gd name="T37" fmla="*/ 4 h 25"/>
              <a:gd name="T38" fmla="*/ 7 w 17"/>
              <a:gd name="T39" fmla="*/ 4 h 25"/>
              <a:gd name="T40" fmla="*/ 6 w 17"/>
              <a:gd name="T41" fmla="*/ 5 h 25"/>
              <a:gd name="T42" fmla="*/ 5 w 17"/>
              <a:gd name="T43" fmla="*/ 7 h 25"/>
              <a:gd name="T44" fmla="*/ 5 w 17"/>
              <a:gd name="T45" fmla="*/ 10 h 25"/>
              <a:gd name="T46" fmla="*/ 5 w 17"/>
              <a:gd name="T47" fmla="*/ 15 h 25"/>
              <a:gd name="T48" fmla="*/ 5 w 17"/>
              <a:gd name="T49" fmla="*/ 18 h 25"/>
              <a:gd name="T50" fmla="*/ 6 w 17"/>
              <a:gd name="T51" fmla="*/ 20 h 25"/>
              <a:gd name="T52" fmla="*/ 7 w 17"/>
              <a:gd name="T53" fmla="*/ 21 h 25"/>
              <a:gd name="T54" fmla="*/ 9 w 17"/>
              <a:gd name="T55" fmla="*/ 21 h 25"/>
              <a:gd name="T56" fmla="*/ 10 w 17"/>
              <a:gd name="T57" fmla="*/ 21 h 25"/>
              <a:gd name="T58" fmla="*/ 11 w 17"/>
              <a:gd name="T59" fmla="*/ 20 h 25"/>
              <a:gd name="T60" fmla="*/ 12 w 17"/>
              <a:gd name="T61" fmla="*/ 19 h 25"/>
              <a:gd name="T62" fmla="*/ 12 w 17"/>
              <a:gd name="T63" fmla="*/ 17 h 25"/>
              <a:gd name="T64" fmla="*/ 17 w 17"/>
              <a:gd name="T65" fmla="*/ 17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" h="25">
                <a:moveTo>
                  <a:pt x="17" y="17"/>
                </a:moveTo>
                <a:cubicBezTo>
                  <a:pt x="17" y="20"/>
                  <a:pt x="16" y="22"/>
                  <a:pt x="15" y="23"/>
                </a:cubicBezTo>
                <a:cubicBezTo>
                  <a:pt x="14" y="25"/>
                  <a:pt x="11" y="25"/>
                  <a:pt x="9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2" y="22"/>
                  <a:pt x="1" y="21"/>
                  <a:pt x="1" y="19"/>
                </a:cubicBezTo>
                <a:cubicBezTo>
                  <a:pt x="0" y="18"/>
                  <a:pt x="0" y="16"/>
                  <a:pt x="0" y="15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9"/>
                  <a:pt x="0" y="7"/>
                  <a:pt x="1" y="6"/>
                </a:cubicBezTo>
                <a:cubicBezTo>
                  <a:pt x="1" y="4"/>
                  <a:pt x="2" y="3"/>
                  <a:pt x="2" y="2"/>
                </a:cubicBezTo>
                <a:cubicBezTo>
                  <a:pt x="3" y="2"/>
                  <a:pt x="4" y="1"/>
                  <a:pt x="5" y="0"/>
                </a:cubicBezTo>
                <a:cubicBezTo>
                  <a:pt x="6" y="0"/>
                  <a:pt x="7" y="0"/>
                  <a:pt x="9" y="0"/>
                </a:cubicBezTo>
                <a:cubicBezTo>
                  <a:pt x="12" y="0"/>
                  <a:pt x="14" y="0"/>
                  <a:pt x="15" y="2"/>
                </a:cubicBezTo>
                <a:cubicBezTo>
                  <a:pt x="16" y="4"/>
                  <a:pt x="17" y="6"/>
                  <a:pt x="17" y="9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8"/>
                  <a:pt x="12" y="7"/>
                  <a:pt x="12" y="6"/>
                </a:cubicBezTo>
                <a:cubicBezTo>
                  <a:pt x="12" y="6"/>
                  <a:pt x="12" y="5"/>
                  <a:pt x="12" y="5"/>
                </a:cubicBezTo>
                <a:cubicBezTo>
                  <a:pt x="11" y="5"/>
                  <a:pt x="11" y="4"/>
                  <a:pt x="10" y="4"/>
                </a:cubicBezTo>
                <a:cubicBezTo>
                  <a:pt x="10" y="4"/>
                  <a:pt x="10" y="4"/>
                  <a:pt x="9" y="4"/>
                </a:cubicBezTo>
                <a:cubicBezTo>
                  <a:pt x="8" y="4"/>
                  <a:pt x="8" y="4"/>
                  <a:pt x="7" y="4"/>
                </a:cubicBezTo>
                <a:cubicBezTo>
                  <a:pt x="7" y="4"/>
                  <a:pt x="6" y="5"/>
                  <a:pt x="6" y="5"/>
                </a:cubicBezTo>
                <a:cubicBezTo>
                  <a:pt x="6" y="6"/>
                  <a:pt x="5" y="7"/>
                  <a:pt x="5" y="7"/>
                </a:cubicBezTo>
                <a:cubicBezTo>
                  <a:pt x="5" y="8"/>
                  <a:pt x="5" y="9"/>
                  <a:pt x="5" y="10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7"/>
                  <a:pt x="5" y="18"/>
                </a:cubicBezTo>
                <a:cubicBezTo>
                  <a:pt x="5" y="18"/>
                  <a:pt x="6" y="19"/>
                  <a:pt x="6" y="20"/>
                </a:cubicBezTo>
                <a:cubicBezTo>
                  <a:pt x="6" y="20"/>
                  <a:pt x="7" y="21"/>
                  <a:pt x="7" y="21"/>
                </a:cubicBezTo>
                <a:cubicBezTo>
                  <a:pt x="7" y="21"/>
                  <a:pt x="8" y="21"/>
                  <a:pt x="9" y="21"/>
                </a:cubicBezTo>
                <a:cubicBezTo>
                  <a:pt x="9" y="21"/>
                  <a:pt x="10" y="21"/>
                  <a:pt x="10" y="21"/>
                </a:cubicBezTo>
                <a:cubicBezTo>
                  <a:pt x="11" y="21"/>
                  <a:pt x="11" y="21"/>
                  <a:pt x="11" y="20"/>
                </a:cubicBezTo>
                <a:cubicBezTo>
                  <a:pt x="12" y="20"/>
                  <a:pt x="12" y="19"/>
                  <a:pt x="12" y="19"/>
                </a:cubicBezTo>
                <a:cubicBezTo>
                  <a:pt x="12" y="18"/>
                  <a:pt x="12" y="18"/>
                  <a:pt x="12" y="17"/>
                </a:cubicBezTo>
                <a:lnTo>
                  <a:pt x="17" y="17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" name="Rectangle 11"/>
          <p:cNvSpPr>
            <a:spLocks noChangeArrowheads="1"/>
          </p:cNvSpPr>
          <p:nvPr/>
        </p:nvSpPr>
        <p:spPr bwMode="auto">
          <a:xfrm>
            <a:off x="7735385" y="6125721"/>
            <a:ext cx="22569" cy="107752"/>
          </a:xfrm>
          <a:prstGeom prst="rect">
            <a:avLst/>
          </a:pr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5" name="Freeform 12"/>
          <p:cNvSpPr>
            <a:spLocks/>
          </p:cNvSpPr>
          <p:nvPr/>
        </p:nvSpPr>
        <p:spPr bwMode="auto">
          <a:xfrm>
            <a:off x="7767247" y="6125721"/>
            <a:ext cx="80320" cy="107752"/>
          </a:xfrm>
          <a:custGeom>
            <a:avLst/>
            <a:gdLst>
              <a:gd name="T0" fmla="*/ 121 w 121"/>
              <a:gd name="T1" fmla="*/ 27 h 169"/>
              <a:gd name="T2" fmla="*/ 74 w 121"/>
              <a:gd name="T3" fmla="*/ 27 h 169"/>
              <a:gd name="T4" fmla="*/ 74 w 121"/>
              <a:gd name="T5" fmla="*/ 169 h 169"/>
              <a:gd name="T6" fmla="*/ 40 w 121"/>
              <a:gd name="T7" fmla="*/ 169 h 169"/>
              <a:gd name="T8" fmla="*/ 40 w 121"/>
              <a:gd name="T9" fmla="*/ 27 h 169"/>
              <a:gd name="T10" fmla="*/ 0 w 121"/>
              <a:gd name="T11" fmla="*/ 27 h 169"/>
              <a:gd name="T12" fmla="*/ 0 w 121"/>
              <a:gd name="T13" fmla="*/ 0 h 169"/>
              <a:gd name="T14" fmla="*/ 121 w 121"/>
              <a:gd name="T15" fmla="*/ 0 h 169"/>
              <a:gd name="T16" fmla="*/ 121 w 121"/>
              <a:gd name="T17" fmla="*/ 2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1" h="169">
                <a:moveTo>
                  <a:pt x="121" y="27"/>
                </a:moveTo>
                <a:lnTo>
                  <a:pt x="74" y="27"/>
                </a:lnTo>
                <a:lnTo>
                  <a:pt x="74" y="169"/>
                </a:lnTo>
                <a:lnTo>
                  <a:pt x="40" y="169"/>
                </a:lnTo>
                <a:lnTo>
                  <a:pt x="40" y="27"/>
                </a:lnTo>
                <a:lnTo>
                  <a:pt x="0" y="27"/>
                </a:lnTo>
                <a:lnTo>
                  <a:pt x="0" y="0"/>
                </a:lnTo>
                <a:lnTo>
                  <a:pt x="121" y="0"/>
                </a:lnTo>
                <a:lnTo>
                  <a:pt x="121" y="27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6" name="Freeform 13"/>
          <p:cNvSpPr>
            <a:spLocks noEditPoints="1"/>
          </p:cNvSpPr>
          <p:nvPr/>
        </p:nvSpPr>
        <p:spPr bwMode="auto">
          <a:xfrm>
            <a:off x="7892705" y="6125721"/>
            <a:ext cx="71690" cy="107752"/>
          </a:xfrm>
          <a:custGeom>
            <a:avLst/>
            <a:gdLst>
              <a:gd name="T0" fmla="*/ 0 w 16"/>
              <a:gd name="T1" fmla="*/ 25 h 25"/>
              <a:gd name="T2" fmla="*/ 0 w 16"/>
              <a:gd name="T3" fmla="*/ 0 h 25"/>
              <a:gd name="T4" fmla="*/ 6 w 16"/>
              <a:gd name="T5" fmla="*/ 0 h 25"/>
              <a:gd name="T6" fmla="*/ 10 w 16"/>
              <a:gd name="T7" fmla="*/ 1 h 25"/>
              <a:gd name="T8" fmla="*/ 13 w 16"/>
              <a:gd name="T9" fmla="*/ 3 h 25"/>
              <a:gd name="T10" fmla="*/ 15 w 16"/>
              <a:gd name="T11" fmla="*/ 6 h 25"/>
              <a:gd name="T12" fmla="*/ 16 w 16"/>
              <a:gd name="T13" fmla="*/ 11 h 25"/>
              <a:gd name="T14" fmla="*/ 16 w 16"/>
              <a:gd name="T15" fmla="*/ 14 h 25"/>
              <a:gd name="T16" fmla="*/ 15 w 16"/>
              <a:gd name="T17" fmla="*/ 19 h 25"/>
              <a:gd name="T18" fmla="*/ 13 w 16"/>
              <a:gd name="T19" fmla="*/ 22 h 25"/>
              <a:gd name="T20" fmla="*/ 10 w 16"/>
              <a:gd name="T21" fmla="*/ 24 h 25"/>
              <a:gd name="T22" fmla="*/ 6 w 16"/>
              <a:gd name="T23" fmla="*/ 25 h 25"/>
              <a:gd name="T24" fmla="*/ 0 w 16"/>
              <a:gd name="T25" fmla="*/ 25 h 25"/>
              <a:gd name="T26" fmla="*/ 5 w 16"/>
              <a:gd name="T27" fmla="*/ 4 h 25"/>
              <a:gd name="T28" fmla="*/ 5 w 16"/>
              <a:gd name="T29" fmla="*/ 21 h 25"/>
              <a:gd name="T30" fmla="*/ 6 w 16"/>
              <a:gd name="T31" fmla="*/ 21 h 25"/>
              <a:gd name="T32" fmla="*/ 8 w 16"/>
              <a:gd name="T33" fmla="*/ 20 h 25"/>
              <a:gd name="T34" fmla="*/ 10 w 16"/>
              <a:gd name="T35" fmla="*/ 19 h 25"/>
              <a:gd name="T36" fmla="*/ 11 w 16"/>
              <a:gd name="T37" fmla="*/ 17 h 25"/>
              <a:gd name="T38" fmla="*/ 11 w 16"/>
              <a:gd name="T39" fmla="*/ 14 h 25"/>
              <a:gd name="T40" fmla="*/ 11 w 16"/>
              <a:gd name="T41" fmla="*/ 11 h 25"/>
              <a:gd name="T42" fmla="*/ 11 w 16"/>
              <a:gd name="T43" fmla="*/ 8 h 25"/>
              <a:gd name="T44" fmla="*/ 10 w 16"/>
              <a:gd name="T45" fmla="*/ 6 h 25"/>
              <a:gd name="T46" fmla="*/ 8 w 16"/>
              <a:gd name="T47" fmla="*/ 5 h 25"/>
              <a:gd name="T48" fmla="*/ 6 w 16"/>
              <a:gd name="T49" fmla="*/ 4 h 25"/>
              <a:gd name="T50" fmla="*/ 5 w 16"/>
              <a:gd name="T51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" h="25">
                <a:moveTo>
                  <a:pt x="0" y="25"/>
                </a:moveTo>
                <a:cubicBezTo>
                  <a:pt x="0" y="0"/>
                  <a:pt x="0" y="0"/>
                  <a:pt x="0" y="0"/>
                </a:cubicBezTo>
                <a:cubicBezTo>
                  <a:pt x="6" y="0"/>
                  <a:pt x="6" y="0"/>
                  <a:pt x="6" y="0"/>
                </a:cubicBezTo>
                <a:cubicBezTo>
                  <a:pt x="8" y="0"/>
                  <a:pt x="9" y="0"/>
                  <a:pt x="10" y="1"/>
                </a:cubicBezTo>
                <a:cubicBezTo>
                  <a:pt x="11" y="1"/>
                  <a:pt x="12" y="2"/>
                  <a:pt x="13" y="3"/>
                </a:cubicBezTo>
                <a:cubicBezTo>
                  <a:pt x="14" y="4"/>
                  <a:pt x="15" y="5"/>
                  <a:pt x="15" y="6"/>
                </a:cubicBezTo>
                <a:cubicBezTo>
                  <a:pt x="16" y="7"/>
                  <a:pt x="16" y="9"/>
                  <a:pt x="16" y="11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6"/>
                  <a:pt x="16" y="18"/>
                  <a:pt x="15" y="19"/>
                </a:cubicBezTo>
                <a:cubicBezTo>
                  <a:pt x="15" y="20"/>
                  <a:pt x="14" y="21"/>
                  <a:pt x="13" y="22"/>
                </a:cubicBezTo>
                <a:cubicBezTo>
                  <a:pt x="12" y="23"/>
                  <a:pt x="11" y="24"/>
                  <a:pt x="10" y="24"/>
                </a:cubicBezTo>
                <a:cubicBezTo>
                  <a:pt x="9" y="25"/>
                  <a:pt x="8" y="25"/>
                  <a:pt x="6" y="25"/>
                </a:cubicBezTo>
                <a:lnTo>
                  <a:pt x="0" y="25"/>
                </a:lnTo>
                <a:close/>
                <a:moveTo>
                  <a:pt x="5" y="4"/>
                </a:moveTo>
                <a:cubicBezTo>
                  <a:pt x="5" y="21"/>
                  <a:pt x="5" y="21"/>
                  <a:pt x="5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7" y="21"/>
                  <a:pt x="8" y="21"/>
                  <a:pt x="8" y="20"/>
                </a:cubicBezTo>
                <a:cubicBezTo>
                  <a:pt x="9" y="20"/>
                  <a:pt x="9" y="20"/>
                  <a:pt x="10" y="19"/>
                </a:cubicBezTo>
                <a:cubicBezTo>
                  <a:pt x="10" y="19"/>
                  <a:pt x="10" y="18"/>
                  <a:pt x="11" y="17"/>
                </a:cubicBezTo>
                <a:cubicBezTo>
                  <a:pt x="11" y="17"/>
                  <a:pt x="11" y="16"/>
                  <a:pt x="11" y="14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9"/>
                  <a:pt x="11" y="8"/>
                  <a:pt x="11" y="8"/>
                </a:cubicBezTo>
                <a:cubicBezTo>
                  <a:pt x="10" y="7"/>
                  <a:pt x="10" y="6"/>
                  <a:pt x="10" y="6"/>
                </a:cubicBezTo>
                <a:cubicBezTo>
                  <a:pt x="9" y="5"/>
                  <a:pt x="9" y="5"/>
                  <a:pt x="8" y="5"/>
                </a:cubicBezTo>
                <a:cubicBezTo>
                  <a:pt x="8" y="4"/>
                  <a:pt x="7" y="4"/>
                  <a:pt x="6" y="4"/>
                </a:cubicBezTo>
                <a:lnTo>
                  <a:pt x="5" y="4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7" name="Freeform 14"/>
          <p:cNvSpPr>
            <a:spLocks noEditPoints="1"/>
          </p:cNvSpPr>
          <p:nvPr/>
        </p:nvSpPr>
        <p:spPr bwMode="auto">
          <a:xfrm>
            <a:off x="7978335" y="6125721"/>
            <a:ext cx="76337" cy="107752"/>
          </a:xfrm>
          <a:custGeom>
            <a:avLst/>
            <a:gdLst>
              <a:gd name="T0" fmla="*/ 8 w 17"/>
              <a:gd name="T1" fmla="*/ 16 h 25"/>
              <a:gd name="T2" fmla="*/ 5 w 17"/>
              <a:gd name="T3" fmla="*/ 16 h 25"/>
              <a:gd name="T4" fmla="*/ 5 w 17"/>
              <a:gd name="T5" fmla="*/ 25 h 25"/>
              <a:gd name="T6" fmla="*/ 0 w 17"/>
              <a:gd name="T7" fmla="*/ 25 h 25"/>
              <a:gd name="T8" fmla="*/ 0 w 17"/>
              <a:gd name="T9" fmla="*/ 0 h 25"/>
              <a:gd name="T10" fmla="*/ 8 w 17"/>
              <a:gd name="T11" fmla="*/ 0 h 25"/>
              <a:gd name="T12" fmla="*/ 12 w 17"/>
              <a:gd name="T13" fmla="*/ 1 h 25"/>
              <a:gd name="T14" fmla="*/ 14 w 17"/>
              <a:gd name="T15" fmla="*/ 2 h 25"/>
              <a:gd name="T16" fmla="*/ 16 w 17"/>
              <a:gd name="T17" fmla="*/ 4 h 25"/>
              <a:gd name="T18" fmla="*/ 16 w 17"/>
              <a:gd name="T19" fmla="*/ 8 h 25"/>
              <a:gd name="T20" fmla="*/ 16 w 17"/>
              <a:gd name="T21" fmla="*/ 10 h 25"/>
              <a:gd name="T22" fmla="*/ 15 w 17"/>
              <a:gd name="T23" fmla="*/ 12 h 25"/>
              <a:gd name="T24" fmla="*/ 14 w 17"/>
              <a:gd name="T25" fmla="*/ 13 h 25"/>
              <a:gd name="T26" fmla="*/ 13 w 17"/>
              <a:gd name="T27" fmla="*/ 15 h 25"/>
              <a:gd name="T28" fmla="*/ 17 w 17"/>
              <a:gd name="T29" fmla="*/ 25 h 25"/>
              <a:gd name="T30" fmla="*/ 17 w 17"/>
              <a:gd name="T31" fmla="*/ 25 h 25"/>
              <a:gd name="T32" fmla="*/ 12 w 17"/>
              <a:gd name="T33" fmla="*/ 25 h 25"/>
              <a:gd name="T34" fmla="*/ 8 w 17"/>
              <a:gd name="T35" fmla="*/ 16 h 25"/>
              <a:gd name="T36" fmla="*/ 5 w 17"/>
              <a:gd name="T37" fmla="*/ 12 h 25"/>
              <a:gd name="T38" fmla="*/ 8 w 17"/>
              <a:gd name="T39" fmla="*/ 12 h 25"/>
              <a:gd name="T40" fmla="*/ 11 w 17"/>
              <a:gd name="T41" fmla="*/ 11 h 25"/>
              <a:gd name="T42" fmla="*/ 11 w 17"/>
              <a:gd name="T43" fmla="*/ 8 h 25"/>
              <a:gd name="T44" fmla="*/ 11 w 17"/>
              <a:gd name="T45" fmla="*/ 6 h 25"/>
              <a:gd name="T46" fmla="*/ 11 w 17"/>
              <a:gd name="T47" fmla="*/ 5 h 25"/>
              <a:gd name="T48" fmla="*/ 10 w 17"/>
              <a:gd name="T49" fmla="*/ 5 h 25"/>
              <a:gd name="T50" fmla="*/ 8 w 17"/>
              <a:gd name="T51" fmla="*/ 4 h 25"/>
              <a:gd name="T52" fmla="*/ 5 w 17"/>
              <a:gd name="T53" fmla="*/ 4 h 25"/>
              <a:gd name="T54" fmla="*/ 5 w 17"/>
              <a:gd name="T55" fmla="*/ 1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" h="25">
                <a:moveTo>
                  <a:pt x="8" y="16"/>
                </a:moveTo>
                <a:cubicBezTo>
                  <a:pt x="5" y="16"/>
                  <a:pt x="5" y="16"/>
                  <a:pt x="5" y="16"/>
                </a:cubicBezTo>
                <a:cubicBezTo>
                  <a:pt x="5" y="25"/>
                  <a:pt x="5" y="25"/>
                  <a:pt x="5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4" y="1"/>
                  <a:pt x="14" y="2"/>
                </a:cubicBezTo>
                <a:cubicBezTo>
                  <a:pt x="15" y="3"/>
                  <a:pt x="15" y="3"/>
                  <a:pt x="16" y="4"/>
                </a:cubicBezTo>
                <a:cubicBezTo>
                  <a:pt x="16" y="5"/>
                  <a:pt x="16" y="6"/>
                  <a:pt x="16" y="8"/>
                </a:cubicBezTo>
                <a:cubicBezTo>
                  <a:pt x="16" y="9"/>
                  <a:pt x="16" y="9"/>
                  <a:pt x="16" y="10"/>
                </a:cubicBezTo>
                <a:cubicBezTo>
                  <a:pt x="16" y="11"/>
                  <a:pt x="16" y="11"/>
                  <a:pt x="15" y="12"/>
                </a:cubicBezTo>
                <a:cubicBezTo>
                  <a:pt x="15" y="13"/>
                  <a:pt x="15" y="13"/>
                  <a:pt x="14" y="13"/>
                </a:cubicBezTo>
                <a:cubicBezTo>
                  <a:pt x="14" y="14"/>
                  <a:pt x="13" y="14"/>
                  <a:pt x="13" y="15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5"/>
                  <a:pt x="17" y="25"/>
                  <a:pt x="17" y="25"/>
                </a:cubicBezTo>
                <a:cubicBezTo>
                  <a:pt x="12" y="25"/>
                  <a:pt x="12" y="25"/>
                  <a:pt x="12" y="25"/>
                </a:cubicBezTo>
                <a:lnTo>
                  <a:pt x="8" y="16"/>
                </a:lnTo>
                <a:close/>
                <a:moveTo>
                  <a:pt x="5" y="12"/>
                </a:moveTo>
                <a:cubicBezTo>
                  <a:pt x="8" y="12"/>
                  <a:pt x="8" y="12"/>
                  <a:pt x="8" y="12"/>
                </a:cubicBezTo>
                <a:cubicBezTo>
                  <a:pt x="9" y="12"/>
                  <a:pt x="10" y="11"/>
                  <a:pt x="11" y="11"/>
                </a:cubicBezTo>
                <a:cubicBezTo>
                  <a:pt x="11" y="10"/>
                  <a:pt x="11" y="9"/>
                  <a:pt x="11" y="8"/>
                </a:cubicBezTo>
                <a:cubicBezTo>
                  <a:pt x="11" y="7"/>
                  <a:pt x="11" y="7"/>
                  <a:pt x="11" y="6"/>
                </a:cubicBezTo>
                <a:cubicBezTo>
                  <a:pt x="11" y="6"/>
                  <a:pt x="11" y="6"/>
                  <a:pt x="1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4"/>
                  <a:pt x="9" y="4"/>
                  <a:pt x="8" y="4"/>
                </a:cubicBezTo>
                <a:cubicBezTo>
                  <a:pt x="5" y="4"/>
                  <a:pt x="5" y="4"/>
                  <a:pt x="5" y="4"/>
                </a:cubicBezTo>
                <a:lnTo>
                  <a:pt x="5" y="12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8" name="Freeform 15"/>
          <p:cNvSpPr>
            <a:spLocks/>
          </p:cNvSpPr>
          <p:nvPr/>
        </p:nvSpPr>
        <p:spPr bwMode="auto">
          <a:xfrm>
            <a:off x="8067948" y="6125721"/>
            <a:ext cx="71690" cy="107752"/>
          </a:xfrm>
          <a:custGeom>
            <a:avLst/>
            <a:gdLst>
              <a:gd name="T0" fmla="*/ 16 w 16"/>
              <a:gd name="T1" fmla="*/ 0 h 25"/>
              <a:gd name="T2" fmla="*/ 16 w 16"/>
              <a:gd name="T3" fmla="*/ 17 h 25"/>
              <a:gd name="T4" fmla="*/ 15 w 16"/>
              <a:gd name="T5" fmla="*/ 21 h 25"/>
              <a:gd name="T6" fmla="*/ 14 w 16"/>
              <a:gd name="T7" fmla="*/ 23 h 25"/>
              <a:gd name="T8" fmla="*/ 11 w 16"/>
              <a:gd name="T9" fmla="*/ 25 h 25"/>
              <a:gd name="T10" fmla="*/ 8 w 16"/>
              <a:gd name="T11" fmla="*/ 25 h 25"/>
              <a:gd name="T12" fmla="*/ 5 w 16"/>
              <a:gd name="T13" fmla="*/ 25 h 25"/>
              <a:gd name="T14" fmla="*/ 2 w 16"/>
              <a:gd name="T15" fmla="*/ 23 h 25"/>
              <a:gd name="T16" fmla="*/ 0 w 16"/>
              <a:gd name="T17" fmla="*/ 21 h 25"/>
              <a:gd name="T18" fmla="*/ 0 w 16"/>
              <a:gd name="T19" fmla="*/ 17 h 25"/>
              <a:gd name="T20" fmla="*/ 0 w 16"/>
              <a:gd name="T21" fmla="*/ 0 h 25"/>
              <a:gd name="T22" fmla="*/ 5 w 16"/>
              <a:gd name="T23" fmla="*/ 0 h 25"/>
              <a:gd name="T24" fmla="*/ 5 w 16"/>
              <a:gd name="T25" fmla="*/ 17 h 25"/>
              <a:gd name="T26" fmla="*/ 5 w 16"/>
              <a:gd name="T27" fmla="*/ 19 h 25"/>
              <a:gd name="T28" fmla="*/ 5 w 16"/>
              <a:gd name="T29" fmla="*/ 20 h 25"/>
              <a:gd name="T30" fmla="*/ 6 w 16"/>
              <a:gd name="T31" fmla="*/ 21 h 25"/>
              <a:gd name="T32" fmla="*/ 8 w 16"/>
              <a:gd name="T33" fmla="*/ 21 h 25"/>
              <a:gd name="T34" fmla="*/ 9 w 16"/>
              <a:gd name="T35" fmla="*/ 21 h 25"/>
              <a:gd name="T36" fmla="*/ 10 w 16"/>
              <a:gd name="T37" fmla="*/ 20 h 25"/>
              <a:gd name="T38" fmla="*/ 11 w 16"/>
              <a:gd name="T39" fmla="*/ 19 h 25"/>
              <a:gd name="T40" fmla="*/ 11 w 16"/>
              <a:gd name="T41" fmla="*/ 17 h 25"/>
              <a:gd name="T42" fmla="*/ 11 w 16"/>
              <a:gd name="T43" fmla="*/ 0 h 25"/>
              <a:gd name="T44" fmla="*/ 16 w 16"/>
              <a:gd name="T45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" h="25">
                <a:moveTo>
                  <a:pt x="16" y="0"/>
                </a:moveTo>
                <a:cubicBezTo>
                  <a:pt x="16" y="17"/>
                  <a:pt x="16" y="17"/>
                  <a:pt x="16" y="17"/>
                </a:cubicBezTo>
                <a:cubicBezTo>
                  <a:pt x="16" y="19"/>
                  <a:pt x="16" y="20"/>
                  <a:pt x="15" y="21"/>
                </a:cubicBezTo>
                <a:cubicBezTo>
                  <a:pt x="15" y="22"/>
                  <a:pt x="14" y="23"/>
                  <a:pt x="14" y="23"/>
                </a:cubicBezTo>
                <a:cubicBezTo>
                  <a:pt x="13" y="24"/>
                  <a:pt x="12" y="25"/>
                  <a:pt x="11" y="25"/>
                </a:cubicBezTo>
                <a:cubicBezTo>
                  <a:pt x="10" y="25"/>
                  <a:pt x="9" y="25"/>
                  <a:pt x="8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3" y="25"/>
                  <a:pt x="3" y="24"/>
                  <a:pt x="2" y="23"/>
                </a:cubicBezTo>
                <a:cubicBezTo>
                  <a:pt x="1" y="23"/>
                  <a:pt x="1" y="22"/>
                  <a:pt x="0" y="21"/>
                </a:cubicBezTo>
                <a:cubicBezTo>
                  <a:pt x="0" y="20"/>
                  <a:pt x="0" y="19"/>
                  <a:pt x="0" y="17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8"/>
                  <a:pt x="5" y="19"/>
                  <a:pt x="5" y="19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1"/>
                  <a:pt x="6" y="21"/>
                  <a:pt x="6" y="21"/>
                </a:cubicBezTo>
                <a:cubicBezTo>
                  <a:pt x="7" y="21"/>
                  <a:pt x="7" y="21"/>
                  <a:pt x="8" y="21"/>
                </a:cubicBezTo>
                <a:cubicBezTo>
                  <a:pt x="8" y="21"/>
                  <a:pt x="9" y="21"/>
                  <a:pt x="9" y="21"/>
                </a:cubicBezTo>
                <a:cubicBezTo>
                  <a:pt x="10" y="21"/>
                  <a:pt x="10" y="21"/>
                  <a:pt x="10" y="20"/>
                </a:cubicBezTo>
                <a:cubicBezTo>
                  <a:pt x="10" y="20"/>
                  <a:pt x="11" y="20"/>
                  <a:pt x="11" y="19"/>
                </a:cubicBezTo>
                <a:cubicBezTo>
                  <a:pt x="11" y="19"/>
                  <a:pt x="11" y="18"/>
                  <a:pt x="11" y="17"/>
                </a:cubicBezTo>
                <a:cubicBezTo>
                  <a:pt x="11" y="0"/>
                  <a:pt x="11" y="0"/>
                  <a:pt x="11" y="0"/>
                </a:cubicBezTo>
                <a:lnTo>
                  <a:pt x="16" y="0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9" name="Freeform 16"/>
          <p:cNvSpPr>
            <a:spLocks/>
          </p:cNvSpPr>
          <p:nvPr/>
        </p:nvSpPr>
        <p:spPr bwMode="auto">
          <a:xfrm>
            <a:off x="8153578" y="6125721"/>
            <a:ext cx="80320" cy="107752"/>
          </a:xfrm>
          <a:custGeom>
            <a:avLst/>
            <a:gdLst>
              <a:gd name="T0" fmla="*/ 18 w 18"/>
              <a:gd name="T1" fmla="*/ 22 h 25"/>
              <a:gd name="T2" fmla="*/ 17 w 18"/>
              <a:gd name="T3" fmla="*/ 23 h 25"/>
              <a:gd name="T4" fmla="*/ 15 w 18"/>
              <a:gd name="T5" fmla="*/ 24 h 25"/>
              <a:gd name="T6" fmla="*/ 13 w 18"/>
              <a:gd name="T7" fmla="*/ 25 h 25"/>
              <a:gd name="T8" fmla="*/ 10 w 18"/>
              <a:gd name="T9" fmla="*/ 25 h 25"/>
              <a:gd name="T10" fmla="*/ 6 w 18"/>
              <a:gd name="T11" fmla="*/ 25 h 25"/>
              <a:gd name="T12" fmla="*/ 3 w 18"/>
              <a:gd name="T13" fmla="*/ 23 h 25"/>
              <a:gd name="T14" fmla="*/ 1 w 18"/>
              <a:gd name="T15" fmla="*/ 19 h 25"/>
              <a:gd name="T16" fmla="*/ 0 w 18"/>
              <a:gd name="T17" fmla="*/ 15 h 25"/>
              <a:gd name="T18" fmla="*/ 0 w 18"/>
              <a:gd name="T19" fmla="*/ 10 h 25"/>
              <a:gd name="T20" fmla="*/ 1 w 18"/>
              <a:gd name="T21" fmla="*/ 6 h 25"/>
              <a:gd name="T22" fmla="*/ 3 w 18"/>
              <a:gd name="T23" fmla="*/ 2 h 25"/>
              <a:gd name="T24" fmla="*/ 6 w 18"/>
              <a:gd name="T25" fmla="*/ 0 h 25"/>
              <a:gd name="T26" fmla="*/ 9 w 18"/>
              <a:gd name="T27" fmla="*/ 0 h 25"/>
              <a:gd name="T28" fmla="*/ 13 w 18"/>
              <a:gd name="T29" fmla="*/ 0 h 25"/>
              <a:gd name="T30" fmla="*/ 16 w 18"/>
              <a:gd name="T31" fmla="*/ 2 h 25"/>
              <a:gd name="T32" fmla="*/ 17 w 18"/>
              <a:gd name="T33" fmla="*/ 4 h 25"/>
              <a:gd name="T34" fmla="*/ 18 w 18"/>
              <a:gd name="T35" fmla="*/ 8 h 25"/>
              <a:gd name="T36" fmla="*/ 13 w 18"/>
              <a:gd name="T37" fmla="*/ 8 h 25"/>
              <a:gd name="T38" fmla="*/ 13 w 18"/>
              <a:gd name="T39" fmla="*/ 6 h 25"/>
              <a:gd name="T40" fmla="*/ 12 w 18"/>
              <a:gd name="T41" fmla="*/ 5 h 25"/>
              <a:gd name="T42" fmla="*/ 11 w 18"/>
              <a:gd name="T43" fmla="*/ 4 h 25"/>
              <a:gd name="T44" fmla="*/ 9 w 18"/>
              <a:gd name="T45" fmla="*/ 4 h 25"/>
              <a:gd name="T46" fmla="*/ 8 w 18"/>
              <a:gd name="T47" fmla="*/ 4 h 25"/>
              <a:gd name="T48" fmla="*/ 6 w 18"/>
              <a:gd name="T49" fmla="*/ 5 h 25"/>
              <a:gd name="T50" fmla="*/ 6 w 18"/>
              <a:gd name="T51" fmla="*/ 7 h 25"/>
              <a:gd name="T52" fmla="*/ 6 w 18"/>
              <a:gd name="T53" fmla="*/ 10 h 25"/>
              <a:gd name="T54" fmla="*/ 6 w 18"/>
              <a:gd name="T55" fmla="*/ 15 h 25"/>
              <a:gd name="T56" fmla="*/ 6 w 18"/>
              <a:gd name="T57" fmla="*/ 18 h 25"/>
              <a:gd name="T58" fmla="*/ 7 w 18"/>
              <a:gd name="T59" fmla="*/ 20 h 25"/>
              <a:gd name="T60" fmla="*/ 8 w 18"/>
              <a:gd name="T61" fmla="*/ 21 h 25"/>
              <a:gd name="T62" fmla="*/ 10 w 18"/>
              <a:gd name="T63" fmla="*/ 21 h 25"/>
              <a:gd name="T64" fmla="*/ 11 w 18"/>
              <a:gd name="T65" fmla="*/ 21 h 25"/>
              <a:gd name="T66" fmla="*/ 12 w 18"/>
              <a:gd name="T67" fmla="*/ 21 h 25"/>
              <a:gd name="T68" fmla="*/ 12 w 18"/>
              <a:gd name="T69" fmla="*/ 21 h 25"/>
              <a:gd name="T70" fmla="*/ 13 w 18"/>
              <a:gd name="T71" fmla="*/ 20 h 25"/>
              <a:gd name="T72" fmla="*/ 13 w 18"/>
              <a:gd name="T73" fmla="*/ 16 h 25"/>
              <a:gd name="T74" fmla="*/ 9 w 18"/>
              <a:gd name="T75" fmla="*/ 16 h 25"/>
              <a:gd name="T76" fmla="*/ 9 w 18"/>
              <a:gd name="T77" fmla="*/ 12 h 25"/>
              <a:gd name="T78" fmla="*/ 18 w 18"/>
              <a:gd name="T79" fmla="*/ 12 h 25"/>
              <a:gd name="T80" fmla="*/ 18 w 18"/>
              <a:gd name="T81" fmla="*/ 2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" h="25">
                <a:moveTo>
                  <a:pt x="18" y="22"/>
                </a:moveTo>
                <a:cubicBezTo>
                  <a:pt x="18" y="22"/>
                  <a:pt x="17" y="23"/>
                  <a:pt x="17" y="23"/>
                </a:cubicBezTo>
                <a:cubicBezTo>
                  <a:pt x="16" y="24"/>
                  <a:pt x="16" y="24"/>
                  <a:pt x="15" y="24"/>
                </a:cubicBezTo>
                <a:cubicBezTo>
                  <a:pt x="14" y="25"/>
                  <a:pt x="14" y="25"/>
                  <a:pt x="13" y="25"/>
                </a:cubicBezTo>
                <a:cubicBezTo>
                  <a:pt x="12" y="25"/>
                  <a:pt x="11" y="25"/>
                  <a:pt x="10" y="25"/>
                </a:cubicBezTo>
                <a:cubicBezTo>
                  <a:pt x="8" y="25"/>
                  <a:pt x="7" y="25"/>
                  <a:pt x="6" y="25"/>
                </a:cubicBezTo>
                <a:cubicBezTo>
                  <a:pt x="5" y="24"/>
                  <a:pt x="4" y="24"/>
                  <a:pt x="3" y="23"/>
                </a:cubicBezTo>
                <a:cubicBezTo>
                  <a:pt x="2" y="22"/>
                  <a:pt x="2" y="21"/>
                  <a:pt x="1" y="19"/>
                </a:cubicBezTo>
                <a:cubicBezTo>
                  <a:pt x="1" y="18"/>
                  <a:pt x="0" y="16"/>
                  <a:pt x="0" y="15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9"/>
                  <a:pt x="1" y="7"/>
                  <a:pt x="1" y="6"/>
                </a:cubicBezTo>
                <a:cubicBezTo>
                  <a:pt x="1" y="4"/>
                  <a:pt x="2" y="3"/>
                  <a:pt x="3" y="2"/>
                </a:cubicBezTo>
                <a:cubicBezTo>
                  <a:pt x="4" y="1"/>
                  <a:pt x="5" y="1"/>
                  <a:pt x="6" y="0"/>
                </a:cubicBezTo>
                <a:cubicBezTo>
                  <a:pt x="7" y="0"/>
                  <a:pt x="8" y="0"/>
                  <a:pt x="9" y="0"/>
                </a:cubicBezTo>
                <a:cubicBezTo>
                  <a:pt x="11" y="0"/>
                  <a:pt x="12" y="0"/>
                  <a:pt x="13" y="0"/>
                </a:cubicBezTo>
                <a:cubicBezTo>
                  <a:pt x="14" y="1"/>
                  <a:pt x="15" y="1"/>
                  <a:pt x="16" y="2"/>
                </a:cubicBezTo>
                <a:cubicBezTo>
                  <a:pt x="16" y="3"/>
                  <a:pt x="17" y="3"/>
                  <a:pt x="17" y="4"/>
                </a:cubicBezTo>
                <a:cubicBezTo>
                  <a:pt x="17" y="5"/>
                  <a:pt x="18" y="7"/>
                  <a:pt x="18" y="8"/>
                </a:cubicBezTo>
                <a:cubicBezTo>
                  <a:pt x="13" y="8"/>
                  <a:pt x="13" y="8"/>
                  <a:pt x="13" y="8"/>
                </a:cubicBezTo>
                <a:cubicBezTo>
                  <a:pt x="13" y="7"/>
                  <a:pt x="13" y="7"/>
                  <a:pt x="13" y="6"/>
                </a:cubicBezTo>
                <a:cubicBezTo>
                  <a:pt x="12" y="6"/>
                  <a:pt x="12" y="5"/>
                  <a:pt x="12" y="5"/>
                </a:cubicBezTo>
                <a:cubicBezTo>
                  <a:pt x="12" y="4"/>
                  <a:pt x="11" y="4"/>
                  <a:pt x="11" y="4"/>
                </a:cubicBezTo>
                <a:cubicBezTo>
                  <a:pt x="10" y="4"/>
                  <a:pt x="10" y="4"/>
                  <a:pt x="9" y="4"/>
                </a:cubicBezTo>
                <a:cubicBezTo>
                  <a:pt x="9" y="4"/>
                  <a:pt x="8" y="4"/>
                  <a:pt x="8" y="4"/>
                </a:cubicBezTo>
                <a:cubicBezTo>
                  <a:pt x="7" y="4"/>
                  <a:pt x="7" y="5"/>
                  <a:pt x="6" y="5"/>
                </a:cubicBezTo>
                <a:cubicBezTo>
                  <a:pt x="6" y="6"/>
                  <a:pt x="6" y="7"/>
                  <a:pt x="6" y="7"/>
                </a:cubicBezTo>
                <a:cubicBezTo>
                  <a:pt x="6" y="8"/>
                  <a:pt x="6" y="9"/>
                  <a:pt x="6" y="10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6"/>
                  <a:pt x="6" y="17"/>
                  <a:pt x="6" y="18"/>
                </a:cubicBezTo>
                <a:cubicBezTo>
                  <a:pt x="6" y="18"/>
                  <a:pt x="6" y="19"/>
                  <a:pt x="7" y="20"/>
                </a:cubicBezTo>
                <a:cubicBezTo>
                  <a:pt x="7" y="20"/>
                  <a:pt x="7" y="21"/>
                  <a:pt x="8" y="21"/>
                </a:cubicBezTo>
                <a:cubicBezTo>
                  <a:pt x="8" y="21"/>
                  <a:pt x="9" y="21"/>
                  <a:pt x="10" y="21"/>
                </a:cubicBezTo>
                <a:cubicBezTo>
                  <a:pt x="10" y="21"/>
                  <a:pt x="11" y="21"/>
                  <a:pt x="11" y="21"/>
                </a:cubicBezTo>
                <a:cubicBezTo>
                  <a:pt x="11" y="21"/>
                  <a:pt x="12" y="21"/>
                  <a:pt x="12" y="21"/>
                </a:cubicBezTo>
                <a:cubicBezTo>
                  <a:pt x="12" y="21"/>
                  <a:pt x="12" y="21"/>
                  <a:pt x="12" y="21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16"/>
                  <a:pt x="13" y="16"/>
                  <a:pt x="13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2"/>
                  <a:pt x="9" y="12"/>
                  <a:pt x="9" y="12"/>
                </a:cubicBezTo>
                <a:cubicBezTo>
                  <a:pt x="18" y="12"/>
                  <a:pt x="18" y="12"/>
                  <a:pt x="18" y="12"/>
                </a:cubicBezTo>
                <a:lnTo>
                  <a:pt x="18" y="22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0" name="Freeform 17"/>
          <p:cNvSpPr>
            <a:spLocks/>
          </p:cNvSpPr>
          <p:nvPr/>
        </p:nvSpPr>
        <p:spPr bwMode="auto">
          <a:xfrm>
            <a:off x="8247837" y="6125721"/>
            <a:ext cx="71690" cy="107752"/>
          </a:xfrm>
          <a:custGeom>
            <a:avLst/>
            <a:gdLst>
              <a:gd name="T0" fmla="*/ 11 w 16"/>
              <a:gd name="T1" fmla="*/ 18 h 25"/>
              <a:gd name="T2" fmla="*/ 11 w 16"/>
              <a:gd name="T3" fmla="*/ 17 h 25"/>
              <a:gd name="T4" fmla="*/ 10 w 16"/>
              <a:gd name="T5" fmla="*/ 16 h 25"/>
              <a:gd name="T6" fmla="*/ 9 w 16"/>
              <a:gd name="T7" fmla="*/ 15 h 25"/>
              <a:gd name="T8" fmla="*/ 7 w 16"/>
              <a:gd name="T9" fmla="*/ 15 h 25"/>
              <a:gd name="T10" fmla="*/ 5 w 16"/>
              <a:gd name="T11" fmla="*/ 13 h 25"/>
              <a:gd name="T12" fmla="*/ 2 w 16"/>
              <a:gd name="T13" fmla="*/ 12 h 25"/>
              <a:gd name="T14" fmla="*/ 1 w 16"/>
              <a:gd name="T15" fmla="*/ 10 h 25"/>
              <a:gd name="T16" fmla="*/ 0 w 16"/>
              <a:gd name="T17" fmla="*/ 7 h 25"/>
              <a:gd name="T18" fmla="*/ 1 w 16"/>
              <a:gd name="T19" fmla="*/ 4 h 25"/>
              <a:gd name="T20" fmla="*/ 2 w 16"/>
              <a:gd name="T21" fmla="*/ 2 h 25"/>
              <a:gd name="T22" fmla="*/ 5 w 16"/>
              <a:gd name="T23" fmla="*/ 0 h 25"/>
              <a:gd name="T24" fmla="*/ 8 w 16"/>
              <a:gd name="T25" fmla="*/ 0 h 25"/>
              <a:gd name="T26" fmla="*/ 11 w 16"/>
              <a:gd name="T27" fmla="*/ 0 h 25"/>
              <a:gd name="T28" fmla="*/ 14 w 16"/>
              <a:gd name="T29" fmla="*/ 2 h 25"/>
              <a:gd name="T30" fmla="*/ 15 w 16"/>
              <a:gd name="T31" fmla="*/ 4 h 25"/>
              <a:gd name="T32" fmla="*/ 16 w 16"/>
              <a:gd name="T33" fmla="*/ 7 h 25"/>
              <a:gd name="T34" fmla="*/ 11 w 16"/>
              <a:gd name="T35" fmla="*/ 7 h 25"/>
              <a:gd name="T36" fmla="*/ 11 w 16"/>
              <a:gd name="T37" fmla="*/ 6 h 25"/>
              <a:gd name="T38" fmla="*/ 10 w 16"/>
              <a:gd name="T39" fmla="*/ 5 h 25"/>
              <a:gd name="T40" fmla="*/ 9 w 16"/>
              <a:gd name="T41" fmla="*/ 4 h 25"/>
              <a:gd name="T42" fmla="*/ 8 w 16"/>
              <a:gd name="T43" fmla="*/ 4 h 25"/>
              <a:gd name="T44" fmla="*/ 7 w 16"/>
              <a:gd name="T45" fmla="*/ 4 h 25"/>
              <a:gd name="T46" fmla="*/ 6 w 16"/>
              <a:gd name="T47" fmla="*/ 5 h 25"/>
              <a:gd name="T48" fmla="*/ 5 w 16"/>
              <a:gd name="T49" fmla="*/ 6 h 25"/>
              <a:gd name="T50" fmla="*/ 5 w 16"/>
              <a:gd name="T51" fmla="*/ 7 h 25"/>
              <a:gd name="T52" fmla="*/ 6 w 16"/>
              <a:gd name="T53" fmla="*/ 8 h 25"/>
              <a:gd name="T54" fmla="*/ 6 w 16"/>
              <a:gd name="T55" fmla="*/ 9 h 25"/>
              <a:gd name="T56" fmla="*/ 7 w 16"/>
              <a:gd name="T57" fmla="*/ 10 h 25"/>
              <a:gd name="T58" fmla="*/ 9 w 16"/>
              <a:gd name="T59" fmla="*/ 10 h 25"/>
              <a:gd name="T60" fmla="*/ 12 w 16"/>
              <a:gd name="T61" fmla="*/ 12 h 25"/>
              <a:gd name="T62" fmla="*/ 14 w 16"/>
              <a:gd name="T63" fmla="*/ 13 h 25"/>
              <a:gd name="T64" fmla="*/ 16 w 16"/>
              <a:gd name="T65" fmla="*/ 16 h 25"/>
              <a:gd name="T66" fmla="*/ 16 w 16"/>
              <a:gd name="T67" fmla="*/ 18 h 25"/>
              <a:gd name="T68" fmla="*/ 15 w 16"/>
              <a:gd name="T69" fmla="*/ 21 h 25"/>
              <a:gd name="T70" fmla="*/ 14 w 16"/>
              <a:gd name="T71" fmla="*/ 24 h 25"/>
              <a:gd name="T72" fmla="*/ 11 w 16"/>
              <a:gd name="T73" fmla="*/ 25 h 25"/>
              <a:gd name="T74" fmla="*/ 8 w 16"/>
              <a:gd name="T75" fmla="*/ 25 h 25"/>
              <a:gd name="T76" fmla="*/ 5 w 16"/>
              <a:gd name="T77" fmla="*/ 25 h 25"/>
              <a:gd name="T78" fmla="*/ 2 w 16"/>
              <a:gd name="T79" fmla="*/ 23 h 25"/>
              <a:gd name="T80" fmla="*/ 0 w 16"/>
              <a:gd name="T81" fmla="*/ 21 h 25"/>
              <a:gd name="T82" fmla="*/ 0 w 16"/>
              <a:gd name="T83" fmla="*/ 17 h 25"/>
              <a:gd name="T84" fmla="*/ 5 w 16"/>
              <a:gd name="T85" fmla="*/ 17 h 25"/>
              <a:gd name="T86" fmla="*/ 5 w 16"/>
              <a:gd name="T87" fmla="*/ 19 h 25"/>
              <a:gd name="T88" fmla="*/ 6 w 16"/>
              <a:gd name="T89" fmla="*/ 20 h 25"/>
              <a:gd name="T90" fmla="*/ 7 w 16"/>
              <a:gd name="T91" fmla="*/ 21 h 25"/>
              <a:gd name="T92" fmla="*/ 8 w 16"/>
              <a:gd name="T93" fmla="*/ 21 h 25"/>
              <a:gd name="T94" fmla="*/ 9 w 16"/>
              <a:gd name="T95" fmla="*/ 21 h 25"/>
              <a:gd name="T96" fmla="*/ 10 w 16"/>
              <a:gd name="T97" fmla="*/ 20 h 25"/>
              <a:gd name="T98" fmla="*/ 11 w 16"/>
              <a:gd name="T99" fmla="*/ 20 h 25"/>
              <a:gd name="T100" fmla="*/ 11 w 16"/>
              <a:gd name="T101" fmla="*/ 18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6" h="25">
                <a:moveTo>
                  <a:pt x="11" y="18"/>
                </a:moveTo>
                <a:cubicBezTo>
                  <a:pt x="11" y="18"/>
                  <a:pt x="11" y="18"/>
                  <a:pt x="11" y="17"/>
                </a:cubicBezTo>
                <a:cubicBezTo>
                  <a:pt x="11" y="17"/>
                  <a:pt x="10" y="17"/>
                  <a:pt x="10" y="16"/>
                </a:cubicBezTo>
                <a:cubicBezTo>
                  <a:pt x="10" y="16"/>
                  <a:pt x="10" y="16"/>
                  <a:pt x="9" y="15"/>
                </a:cubicBezTo>
                <a:cubicBezTo>
                  <a:pt x="9" y="15"/>
                  <a:pt x="8" y="15"/>
                  <a:pt x="7" y="15"/>
                </a:cubicBezTo>
                <a:cubicBezTo>
                  <a:pt x="6" y="14"/>
                  <a:pt x="5" y="14"/>
                  <a:pt x="5" y="13"/>
                </a:cubicBezTo>
                <a:cubicBezTo>
                  <a:pt x="4" y="13"/>
                  <a:pt x="3" y="12"/>
                  <a:pt x="2" y="12"/>
                </a:cubicBezTo>
                <a:cubicBezTo>
                  <a:pt x="2" y="11"/>
                  <a:pt x="1" y="10"/>
                  <a:pt x="1" y="10"/>
                </a:cubicBezTo>
                <a:cubicBezTo>
                  <a:pt x="0" y="9"/>
                  <a:pt x="0" y="8"/>
                  <a:pt x="0" y="7"/>
                </a:cubicBezTo>
                <a:cubicBezTo>
                  <a:pt x="0" y="6"/>
                  <a:pt x="0" y="5"/>
                  <a:pt x="1" y="4"/>
                </a:cubicBezTo>
                <a:cubicBezTo>
                  <a:pt x="1" y="3"/>
                  <a:pt x="2" y="2"/>
                  <a:pt x="2" y="2"/>
                </a:cubicBezTo>
                <a:cubicBezTo>
                  <a:pt x="3" y="1"/>
                  <a:pt x="4" y="1"/>
                  <a:pt x="5" y="0"/>
                </a:cubicBezTo>
                <a:cubicBezTo>
                  <a:pt x="6" y="0"/>
                  <a:pt x="7" y="0"/>
                  <a:pt x="8" y="0"/>
                </a:cubicBezTo>
                <a:cubicBezTo>
                  <a:pt x="9" y="0"/>
                  <a:pt x="10" y="0"/>
                  <a:pt x="11" y="0"/>
                </a:cubicBezTo>
                <a:cubicBezTo>
                  <a:pt x="12" y="1"/>
                  <a:pt x="13" y="1"/>
                  <a:pt x="14" y="2"/>
                </a:cubicBezTo>
                <a:cubicBezTo>
                  <a:pt x="15" y="3"/>
                  <a:pt x="15" y="3"/>
                  <a:pt x="15" y="4"/>
                </a:cubicBezTo>
                <a:cubicBezTo>
                  <a:pt x="16" y="5"/>
                  <a:pt x="16" y="6"/>
                  <a:pt x="16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7"/>
                  <a:pt x="11" y="6"/>
                  <a:pt x="11" y="6"/>
                </a:cubicBezTo>
                <a:cubicBezTo>
                  <a:pt x="11" y="6"/>
                  <a:pt x="10" y="5"/>
                  <a:pt x="10" y="5"/>
                </a:cubicBezTo>
                <a:cubicBezTo>
                  <a:pt x="10" y="5"/>
                  <a:pt x="10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4"/>
                  <a:pt x="6" y="4"/>
                  <a:pt x="6" y="5"/>
                </a:cubicBezTo>
                <a:cubicBezTo>
                  <a:pt x="6" y="5"/>
                  <a:pt x="6" y="5"/>
                  <a:pt x="5" y="6"/>
                </a:cubicBezTo>
                <a:cubicBezTo>
                  <a:pt x="5" y="6"/>
                  <a:pt x="5" y="6"/>
                  <a:pt x="5" y="7"/>
                </a:cubicBezTo>
                <a:cubicBezTo>
                  <a:pt x="5" y="7"/>
                  <a:pt x="5" y="8"/>
                  <a:pt x="6" y="8"/>
                </a:cubicBezTo>
                <a:cubicBezTo>
                  <a:pt x="6" y="8"/>
                  <a:pt x="6" y="8"/>
                  <a:pt x="6" y="9"/>
                </a:cubicBezTo>
                <a:cubicBezTo>
                  <a:pt x="7" y="9"/>
                  <a:pt x="7" y="9"/>
                  <a:pt x="7" y="10"/>
                </a:cubicBezTo>
                <a:cubicBezTo>
                  <a:pt x="8" y="10"/>
                  <a:pt x="8" y="10"/>
                  <a:pt x="9" y="10"/>
                </a:cubicBezTo>
                <a:cubicBezTo>
                  <a:pt x="10" y="11"/>
                  <a:pt x="11" y="11"/>
                  <a:pt x="12" y="12"/>
                </a:cubicBezTo>
                <a:cubicBezTo>
                  <a:pt x="13" y="12"/>
                  <a:pt x="14" y="13"/>
                  <a:pt x="14" y="13"/>
                </a:cubicBezTo>
                <a:cubicBezTo>
                  <a:pt x="15" y="14"/>
                  <a:pt x="15" y="15"/>
                  <a:pt x="16" y="16"/>
                </a:cubicBezTo>
                <a:cubicBezTo>
                  <a:pt x="16" y="16"/>
                  <a:pt x="16" y="17"/>
                  <a:pt x="16" y="18"/>
                </a:cubicBezTo>
                <a:cubicBezTo>
                  <a:pt x="16" y="20"/>
                  <a:pt x="16" y="20"/>
                  <a:pt x="15" y="21"/>
                </a:cubicBezTo>
                <a:cubicBezTo>
                  <a:pt x="15" y="22"/>
                  <a:pt x="15" y="23"/>
                  <a:pt x="14" y="24"/>
                </a:cubicBezTo>
                <a:cubicBezTo>
                  <a:pt x="13" y="24"/>
                  <a:pt x="12" y="25"/>
                  <a:pt x="11" y="25"/>
                </a:cubicBezTo>
                <a:cubicBezTo>
                  <a:pt x="10" y="25"/>
                  <a:pt x="9" y="25"/>
                  <a:pt x="8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5"/>
                  <a:pt x="3" y="24"/>
                  <a:pt x="2" y="23"/>
                </a:cubicBezTo>
                <a:cubicBezTo>
                  <a:pt x="1" y="23"/>
                  <a:pt x="1" y="22"/>
                  <a:pt x="0" y="21"/>
                </a:cubicBezTo>
                <a:cubicBezTo>
                  <a:pt x="0" y="20"/>
                  <a:pt x="0" y="19"/>
                  <a:pt x="0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8"/>
                  <a:pt x="5" y="19"/>
                  <a:pt x="5" y="19"/>
                </a:cubicBezTo>
                <a:cubicBezTo>
                  <a:pt x="5" y="20"/>
                  <a:pt x="5" y="20"/>
                  <a:pt x="6" y="20"/>
                </a:cubicBezTo>
                <a:cubicBezTo>
                  <a:pt x="6" y="21"/>
                  <a:pt x="6" y="21"/>
                  <a:pt x="7" y="21"/>
                </a:cubicBezTo>
                <a:cubicBezTo>
                  <a:pt x="7" y="21"/>
                  <a:pt x="8" y="21"/>
                  <a:pt x="8" y="21"/>
                </a:cubicBezTo>
                <a:cubicBezTo>
                  <a:pt x="9" y="21"/>
                  <a:pt x="9" y="21"/>
                  <a:pt x="9" y="21"/>
                </a:cubicBezTo>
                <a:cubicBezTo>
                  <a:pt x="10" y="21"/>
                  <a:pt x="10" y="21"/>
                  <a:pt x="10" y="20"/>
                </a:cubicBezTo>
                <a:cubicBezTo>
                  <a:pt x="10" y="20"/>
                  <a:pt x="11" y="20"/>
                  <a:pt x="11" y="20"/>
                </a:cubicBezTo>
                <a:cubicBezTo>
                  <a:pt x="11" y="19"/>
                  <a:pt x="11" y="19"/>
                  <a:pt x="11" y="18"/>
                </a:cubicBez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1" name="Freeform 18"/>
          <p:cNvSpPr>
            <a:spLocks/>
          </p:cNvSpPr>
          <p:nvPr/>
        </p:nvSpPr>
        <p:spPr bwMode="auto">
          <a:xfrm>
            <a:off x="7102669" y="6307434"/>
            <a:ext cx="76337" cy="107752"/>
          </a:xfrm>
          <a:custGeom>
            <a:avLst/>
            <a:gdLst>
              <a:gd name="T0" fmla="*/ 17 w 17"/>
              <a:gd name="T1" fmla="*/ 17 h 25"/>
              <a:gd name="T2" fmla="*/ 15 w 17"/>
              <a:gd name="T3" fmla="*/ 23 h 25"/>
              <a:gd name="T4" fmla="*/ 8 w 17"/>
              <a:gd name="T5" fmla="*/ 25 h 25"/>
              <a:gd name="T6" fmla="*/ 5 w 17"/>
              <a:gd name="T7" fmla="*/ 25 h 25"/>
              <a:gd name="T8" fmla="*/ 2 w 17"/>
              <a:gd name="T9" fmla="*/ 23 h 25"/>
              <a:gd name="T10" fmla="*/ 0 w 17"/>
              <a:gd name="T11" fmla="*/ 19 h 25"/>
              <a:gd name="T12" fmla="*/ 0 w 17"/>
              <a:gd name="T13" fmla="*/ 15 h 25"/>
              <a:gd name="T14" fmla="*/ 0 w 17"/>
              <a:gd name="T15" fmla="*/ 11 h 25"/>
              <a:gd name="T16" fmla="*/ 0 w 17"/>
              <a:gd name="T17" fmla="*/ 6 h 25"/>
              <a:gd name="T18" fmla="*/ 2 w 17"/>
              <a:gd name="T19" fmla="*/ 3 h 25"/>
              <a:gd name="T20" fmla="*/ 5 w 17"/>
              <a:gd name="T21" fmla="*/ 0 h 25"/>
              <a:gd name="T22" fmla="*/ 8 w 17"/>
              <a:gd name="T23" fmla="*/ 0 h 25"/>
              <a:gd name="T24" fmla="*/ 15 w 17"/>
              <a:gd name="T25" fmla="*/ 2 h 25"/>
              <a:gd name="T26" fmla="*/ 17 w 17"/>
              <a:gd name="T27" fmla="*/ 9 h 25"/>
              <a:gd name="T28" fmla="*/ 12 w 17"/>
              <a:gd name="T29" fmla="*/ 9 h 25"/>
              <a:gd name="T30" fmla="*/ 12 w 17"/>
              <a:gd name="T31" fmla="*/ 6 h 25"/>
              <a:gd name="T32" fmla="*/ 11 w 17"/>
              <a:gd name="T33" fmla="*/ 5 h 25"/>
              <a:gd name="T34" fmla="*/ 10 w 17"/>
              <a:gd name="T35" fmla="*/ 4 h 25"/>
              <a:gd name="T36" fmla="*/ 8 w 17"/>
              <a:gd name="T37" fmla="*/ 4 h 25"/>
              <a:gd name="T38" fmla="*/ 7 w 17"/>
              <a:gd name="T39" fmla="*/ 4 h 25"/>
              <a:gd name="T40" fmla="*/ 5 w 17"/>
              <a:gd name="T41" fmla="*/ 5 h 25"/>
              <a:gd name="T42" fmla="*/ 5 w 17"/>
              <a:gd name="T43" fmla="*/ 7 h 25"/>
              <a:gd name="T44" fmla="*/ 5 w 17"/>
              <a:gd name="T45" fmla="*/ 10 h 25"/>
              <a:gd name="T46" fmla="*/ 5 w 17"/>
              <a:gd name="T47" fmla="*/ 15 h 25"/>
              <a:gd name="T48" fmla="*/ 5 w 17"/>
              <a:gd name="T49" fmla="*/ 18 h 25"/>
              <a:gd name="T50" fmla="*/ 5 w 17"/>
              <a:gd name="T51" fmla="*/ 20 h 25"/>
              <a:gd name="T52" fmla="*/ 6 w 17"/>
              <a:gd name="T53" fmla="*/ 21 h 25"/>
              <a:gd name="T54" fmla="*/ 8 w 17"/>
              <a:gd name="T55" fmla="*/ 21 h 25"/>
              <a:gd name="T56" fmla="*/ 10 w 17"/>
              <a:gd name="T57" fmla="*/ 21 h 25"/>
              <a:gd name="T58" fmla="*/ 11 w 17"/>
              <a:gd name="T59" fmla="*/ 20 h 25"/>
              <a:gd name="T60" fmla="*/ 12 w 17"/>
              <a:gd name="T61" fmla="*/ 19 h 25"/>
              <a:gd name="T62" fmla="*/ 12 w 17"/>
              <a:gd name="T63" fmla="*/ 17 h 25"/>
              <a:gd name="T64" fmla="*/ 17 w 17"/>
              <a:gd name="T65" fmla="*/ 17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" h="25">
                <a:moveTo>
                  <a:pt x="17" y="17"/>
                </a:moveTo>
                <a:cubicBezTo>
                  <a:pt x="17" y="20"/>
                  <a:pt x="16" y="22"/>
                  <a:pt x="15" y="23"/>
                </a:cubicBezTo>
                <a:cubicBezTo>
                  <a:pt x="13" y="25"/>
                  <a:pt x="11" y="25"/>
                  <a:pt x="8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3" y="24"/>
                  <a:pt x="3" y="24"/>
                  <a:pt x="2" y="23"/>
                </a:cubicBezTo>
                <a:cubicBezTo>
                  <a:pt x="1" y="22"/>
                  <a:pt x="1" y="21"/>
                  <a:pt x="0" y="19"/>
                </a:cubicBezTo>
                <a:cubicBezTo>
                  <a:pt x="0" y="18"/>
                  <a:pt x="0" y="16"/>
                  <a:pt x="0" y="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0" y="6"/>
                </a:cubicBezTo>
                <a:cubicBezTo>
                  <a:pt x="1" y="5"/>
                  <a:pt x="1" y="3"/>
                  <a:pt x="2" y="3"/>
                </a:cubicBezTo>
                <a:cubicBezTo>
                  <a:pt x="3" y="2"/>
                  <a:pt x="4" y="1"/>
                  <a:pt x="5" y="0"/>
                </a:cubicBezTo>
                <a:cubicBezTo>
                  <a:pt x="6" y="0"/>
                  <a:pt x="7" y="0"/>
                  <a:pt x="8" y="0"/>
                </a:cubicBezTo>
                <a:cubicBezTo>
                  <a:pt x="11" y="0"/>
                  <a:pt x="13" y="1"/>
                  <a:pt x="15" y="2"/>
                </a:cubicBezTo>
                <a:cubicBezTo>
                  <a:pt x="16" y="4"/>
                  <a:pt x="17" y="6"/>
                  <a:pt x="17" y="9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8"/>
                  <a:pt x="12" y="7"/>
                  <a:pt x="12" y="6"/>
                </a:cubicBezTo>
                <a:cubicBezTo>
                  <a:pt x="12" y="6"/>
                  <a:pt x="11" y="5"/>
                  <a:pt x="11" y="5"/>
                </a:cubicBezTo>
                <a:cubicBezTo>
                  <a:pt x="11" y="5"/>
                  <a:pt x="10" y="4"/>
                  <a:pt x="10" y="4"/>
                </a:cubicBezTo>
                <a:cubicBezTo>
                  <a:pt x="10" y="4"/>
                  <a:pt x="9" y="4"/>
                  <a:pt x="8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5"/>
                  <a:pt x="6" y="5"/>
                  <a:pt x="5" y="5"/>
                </a:cubicBezTo>
                <a:cubicBezTo>
                  <a:pt x="5" y="6"/>
                  <a:pt x="5" y="7"/>
                  <a:pt x="5" y="7"/>
                </a:cubicBezTo>
                <a:cubicBezTo>
                  <a:pt x="5" y="8"/>
                  <a:pt x="5" y="9"/>
                  <a:pt x="5" y="10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7"/>
                  <a:pt x="5" y="18"/>
                </a:cubicBezTo>
                <a:cubicBezTo>
                  <a:pt x="5" y="19"/>
                  <a:pt x="5" y="19"/>
                  <a:pt x="5" y="20"/>
                </a:cubicBezTo>
                <a:cubicBezTo>
                  <a:pt x="6" y="20"/>
                  <a:pt x="6" y="21"/>
                  <a:pt x="6" y="21"/>
                </a:cubicBezTo>
                <a:cubicBezTo>
                  <a:pt x="7" y="21"/>
                  <a:pt x="8" y="21"/>
                  <a:pt x="8" y="21"/>
                </a:cubicBezTo>
                <a:cubicBezTo>
                  <a:pt x="9" y="21"/>
                  <a:pt x="9" y="21"/>
                  <a:pt x="10" y="21"/>
                </a:cubicBezTo>
                <a:cubicBezTo>
                  <a:pt x="10" y="21"/>
                  <a:pt x="11" y="21"/>
                  <a:pt x="11" y="20"/>
                </a:cubicBezTo>
                <a:cubicBezTo>
                  <a:pt x="11" y="20"/>
                  <a:pt x="11" y="20"/>
                  <a:pt x="12" y="19"/>
                </a:cubicBezTo>
                <a:cubicBezTo>
                  <a:pt x="12" y="18"/>
                  <a:pt x="12" y="18"/>
                  <a:pt x="12" y="17"/>
                </a:cubicBezTo>
                <a:lnTo>
                  <a:pt x="17" y="17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2" name="Freeform 19"/>
          <p:cNvSpPr>
            <a:spLocks noEditPoints="1"/>
          </p:cNvSpPr>
          <p:nvPr/>
        </p:nvSpPr>
        <p:spPr bwMode="auto">
          <a:xfrm>
            <a:off x="7192946" y="6307434"/>
            <a:ext cx="80983" cy="107752"/>
          </a:xfrm>
          <a:custGeom>
            <a:avLst/>
            <a:gdLst>
              <a:gd name="T0" fmla="*/ 18 w 18"/>
              <a:gd name="T1" fmla="*/ 15 h 25"/>
              <a:gd name="T2" fmla="*/ 17 w 18"/>
              <a:gd name="T3" fmla="*/ 19 h 25"/>
              <a:gd name="T4" fmla="*/ 15 w 18"/>
              <a:gd name="T5" fmla="*/ 23 h 25"/>
              <a:gd name="T6" fmla="*/ 12 w 18"/>
              <a:gd name="T7" fmla="*/ 25 h 25"/>
              <a:gd name="T8" fmla="*/ 9 w 18"/>
              <a:gd name="T9" fmla="*/ 25 h 25"/>
              <a:gd name="T10" fmla="*/ 5 w 18"/>
              <a:gd name="T11" fmla="*/ 25 h 25"/>
              <a:gd name="T12" fmla="*/ 2 w 18"/>
              <a:gd name="T13" fmla="*/ 23 h 25"/>
              <a:gd name="T14" fmla="*/ 0 w 18"/>
              <a:gd name="T15" fmla="*/ 19 h 25"/>
              <a:gd name="T16" fmla="*/ 0 w 18"/>
              <a:gd name="T17" fmla="*/ 15 h 25"/>
              <a:gd name="T18" fmla="*/ 0 w 18"/>
              <a:gd name="T19" fmla="*/ 11 h 25"/>
              <a:gd name="T20" fmla="*/ 0 w 18"/>
              <a:gd name="T21" fmla="*/ 6 h 25"/>
              <a:gd name="T22" fmla="*/ 2 w 18"/>
              <a:gd name="T23" fmla="*/ 3 h 25"/>
              <a:gd name="T24" fmla="*/ 5 w 18"/>
              <a:gd name="T25" fmla="*/ 0 h 25"/>
              <a:gd name="T26" fmla="*/ 9 w 18"/>
              <a:gd name="T27" fmla="*/ 0 h 25"/>
              <a:gd name="T28" fmla="*/ 12 w 18"/>
              <a:gd name="T29" fmla="*/ 0 h 25"/>
              <a:gd name="T30" fmla="*/ 15 w 18"/>
              <a:gd name="T31" fmla="*/ 3 h 25"/>
              <a:gd name="T32" fmla="*/ 17 w 18"/>
              <a:gd name="T33" fmla="*/ 6 h 25"/>
              <a:gd name="T34" fmla="*/ 18 w 18"/>
              <a:gd name="T35" fmla="*/ 11 h 25"/>
              <a:gd name="T36" fmla="*/ 18 w 18"/>
              <a:gd name="T37" fmla="*/ 15 h 25"/>
              <a:gd name="T38" fmla="*/ 12 w 18"/>
              <a:gd name="T39" fmla="*/ 11 h 25"/>
              <a:gd name="T40" fmla="*/ 12 w 18"/>
              <a:gd name="T41" fmla="*/ 8 h 25"/>
              <a:gd name="T42" fmla="*/ 11 w 18"/>
              <a:gd name="T43" fmla="*/ 6 h 25"/>
              <a:gd name="T44" fmla="*/ 10 w 18"/>
              <a:gd name="T45" fmla="*/ 4 h 25"/>
              <a:gd name="T46" fmla="*/ 9 w 18"/>
              <a:gd name="T47" fmla="*/ 4 h 25"/>
              <a:gd name="T48" fmla="*/ 7 w 18"/>
              <a:gd name="T49" fmla="*/ 4 h 25"/>
              <a:gd name="T50" fmla="*/ 6 w 18"/>
              <a:gd name="T51" fmla="*/ 6 h 25"/>
              <a:gd name="T52" fmla="*/ 5 w 18"/>
              <a:gd name="T53" fmla="*/ 8 h 25"/>
              <a:gd name="T54" fmla="*/ 5 w 18"/>
              <a:gd name="T55" fmla="*/ 11 h 25"/>
              <a:gd name="T56" fmla="*/ 5 w 18"/>
              <a:gd name="T57" fmla="*/ 15 h 25"/>
              <a:gd name="T58" fmla="*/ 5 w 18"/>
              <a:gd name="T59" fmla="*/ 18 h 25"/>
              <a:gd name="T60" fmla="*/ 6 w 18"/>
              <a:gd name="T61" fmla="*/ 20 h 25"/>
              <a:gd name="T62" fmla="*/ 7 w 18"/>
              <a:gd name="T63" fmla="*/ 21 h 25"/>
              <a:gd name="T64" fmla="*/ 9 w 18"/>
              <a:gd name="T65" fmla="*/ 21 h 25"/>
              <a:gd name="T66" fmla="*/ 10 w 18"/>
              <a:gd name="T67" fmla="*/ 21 h 25"/>
              <a:gd name="T68" fmla="*/ 12 w 18"/>
              <a:gd name="T69" fmla="*/ 20 h 25"/>
              <a:gd name="T70" fmla="*/ 12 w 18"/>
              <a:gd name="T71" fmla="*/ 18 h 25"/>
              <a:gd name="T72" fmla="*/ 12 w 18"/>
              <a:gd name="T73" fmla="*/ 15 h 25"/>
              <a:gd name="T74" fmla="*/ 12 w 18"/>
              <a:gd name="T75" fmla="*/ 1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" h="25">
                <a:moveTo>
                  <a:pt x="18" y="15"/>
                </a:moveTo>
                <a:cubicBezTo>
                  <a:pt x="18" y="17"/>
                  <a:pt x="17" y="18"/>
                  <a:pt x="17" y="19"/>
                </a:cubicBezTo>
                <a:cubicBezTo>
                  <a:pt x="16" y="21"/>
                  <a:pt x="16" y="22"/>
                  <a:pt x="15" y="23"/>
                </a:cubicBezTo>
                <a:cubicBezTo>
                  <a:pt x="14" y="24"/>
                  <a:pt x="13" y="24"/>
                  <a:pt x="12" y="25"/>
                </a:cubicBezTo>
                <a:cubicBezTo>
                  <a:pt x="11" y="25"/>
                  <a:pt x="10" y="25"/>
                  <a:pt x="9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1" y="22"/>
                  <a:pt x="1" y="21"/>
                  <a:pt x="0" y="19"/>
                </a:cubicBezTo>
                <a:cubicBezTo>
                  <a:pt x="0" y="18"/>
                  <a:pt x="0" y="17"/>
                  <a:pt x="0" y="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0" y="6"/>
                </a:cubicBezTo>
                <a:cubicBezTo>
                  <a:pt x="1" y="5"/>
                  <a:pt x="1" y="3"/>
                  <a:pt x="2" y="3"/>
                </a:cubicBezTo>
                <a:cubicBezTo>
                  <a:pt x="3" y="2"/>
                  <a:pt x="4" y="1"/>
                  <a:pt x="5" y="0"/>
                </a:cubicBezTo>
                <a:cubicBezTo>
                  <a:pt x="6" y="0"/>
                  <a:pt x="7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3" y="1"/>
                  <a:pt x="14" y="2"/>
                  <a:pt x="15" y="3"/>
                </a:cubicBezTo>
                <a:cubicBezTo>
                  <a:pt x="16" y="3"/>
                  <a:pt x="16" y="5"/>
                  <a:pt x="17" y="6"/>
                </a:cubicBezTo>
                <a:cubicBezTo>
                  <a:pt x="17" y="7"/>
                  <a:pt x="18" y="9"/>
                  <a:pt x="18" y="11"/>
                </a:cubicBezTo>
                <a:lnTo>
                  <a:pt x="18" y="15"/>
                </a:lnTo>
                <a:close/>
                <a:moveTo>
                  <a:pt x="12" y="11"/>
                </a:moveTo>
                <a:cubicBezTo>
                  <a:pt x="12" y="9"/>
                  <a:pt x="12" y="8"/>
                  <a:pt x="12" y="8"/>
                </a:cubicBezTo>
                <a:cubicBezTo>
                  <a:pt x="12" y="7"/>
                  <a:pt x="12" y="6"/>
                  <a:pt x="11" y="6"/>
                </a:cubicBezTo>
                <a:cubicBezTo>
                  <a:pt x="11" y="5"/>
                  <a:pt x="11" y="5"/>
                  <a:pt x="10" y="4"/>
                </a:cubicBezTo>
                <a:cubicBezTo>
                  <a:pt x="10" y="4"/>
                  <a:pt x="9" y="4"/>
                  <a:pt x="9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5"/>
                  <a:pt x="6" y="5"/>
                  <a:pt x="6" y="6"/>
                </a:cubicBezTo>
                <a:cubicBezTo>
                  <a:pt x="5" y="6"/>
                  <a:pt x="5" y="7"/>
                  <a:pt x="5" y="8"/>
                </a:cubicBezTo>
                <a:cubicBezTo>
                  <a:pt x="5" y="8"/>
                  <a:pt x="5" y="9"/>
                  <a:pt x="5" y="11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7"/>
                  <a:pt x="5" y="18"/>
                </a:cubicBezTo>
                <a:cubicBezTo>
                  <a:pt x="5" y="19"/>
                  <a:pt x="5" y="19"/>
                  <a:pt x="6" y="20"/>
                </a:cubicBezTo>
                <a:cubicBezTo>
                  <a:pt x="6" y="20"/>
                  <a:pt x="6" y="21"/>
                  <a:pt x="7" y="21"/>
                </a:cubicBezTo>
                <a:cubicBezTo>
                  <a:pt x="7" y="21"/>
                  <a:pt x="8" y="21"/>
                  <a:pt x="9" y="21"/>
                </a:cubicBezTo>
                <a:cubicBezTo>
                  <a:pt x="9" y="21"/>
                  <a:pt x="10" y="21"/>
                  <a:pt x="10" y="21"/>
                </a:cubicBezTo>
                <a:cubicBezTo>
                  <a:pt x="11" y="21"/>
                  <a:pt x="11" y="20"/>
                  <a:pt x="12" y="20"/>
                </a:cubicBezTo>
                <a:cubicBezTo>
                  <a:pt x="12" y="19"/>
                  <a:pt x="12" y="19"/>
                  <a:pt x="12" y="18"/>
                </a:cubicBezTo>
                <a:cubicBezTo>
                  <a:pt x="12" y="17"/>
                  <a:pt x="12" y="16"/>
                  <a:pt x="12" y="15"/>
                </a:cubicBezTo>
                <a:lnTo>
                  <a:pt x="12" y="11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3" name="Freeform 20"/>
          <p:cNvSpPr>
            <a:spLocks/>
          </p:cNvSpPr>
          <p:nvPr/>
        </p:nvSpPr>
        <p:spPr bwMode="auto">
          <a:xfrm>
            <a:off x="7287205" y="6307434"/>
            <a:ext cx="71690" cy="107752"/>
          </a:xfrm>
          <a:custGeom>
            <a:avLst/>
            <a:gdLst>
              <a:gd name="T0" fmla="*/ 16 w 16"/>
              <a:gd name="T1" fmla="*/ 0 h 25"/>
              <a:gd name="T2" fmla="*/ 16 w 16"/>
              <a:gd name="T3" fmla="*/ 17 h 25"/>
              <a:gd name="T4" fmla="*/ 16 w 16"/>
              <a:gd name="T5" fmla="*/ 21 h 25"/>
              <a:gd name="T6" fmla="*/ 14 w 16"/>
              <a:gd name="T7" fmla="*/ 24 h 25"/>
              <a:gd name="T8" fmla="*/ 11 w 16"/>
              <a:gd name="T9" fmla="*/ 25 h 25"/>
              <a:gd name="T10" fmla="*/ 8 w 16"/>
              <a:gd name="T11" fmla="*/ 25 h 25"/>
              <a:gd name="T12" fmla="*/ 5 w 16"/>
              <a:gd name="T13" fmla="*/ 25 h 25"/>
              <a:gd name="T14" fmla="*/ 2 w 16"/>
              <a:gd name="T15" fmla="*/ 24 h 25"/>
              <a:gd name="T16" fmla="*/ 1 w 16"/>
              <a:gd name="T17" fmla="*/ 21 h 25"/>
              <a:gd name="T18" fmla="*/ 0 w 16"/>
              <a:gd name="T19" fmla="*/ 17 h 25"/>
              <a:gd name="T20" fmla="*/ 0 w 16"/>
              <a:gd name="T21" fmla="*/ 0 h 25"/>
              <a:gd name="T22" fmla="*/ 5 w 16"/>
              <a:gd name="T23" fmla="*/ 0 h 25"/>
              <a:gd name="T24" fmla="*/ 5 w 16"/>
              <a:gd name="T25" fmla="*/ 17 h 25"/>
              <a:gd name="T26" fmla="*/ 5 w 16"/>
              <a:gd name="T27" fmla="*/ 19 h 25"/>
              <a:gd name="T28" fmla="*/ 6 w 16"/>
              <a:gd name="T29" fmla="*/ 20 h 25"/>
              <a:gd name="T30" fmla="*/ 7 w 16"/>
              <a:gd name="T31" fmla="*/ 21 h 25"/>
              <a:gd name="T32" fmla="*/ 8 w 16"/>
              <a:gd name="T33" fmla="*/ 21 h 25"/>
              <a:gd name="T34" fmla="*/ 10 w 16"/>
              <a:gd name="T35" fmla="*/ 21 h 25"/>
              <a:gd name="T36" fmla="*/ 11 w 16"/>
              <a:gd name="T37" fmla="*/ 20 h 25"/>
              <a:gd name="T38" fmla="*/ 11 w 16"/>
              <a:gd name="T39" fmla="*/ 19 h 25"/>
              <a:gd name="T40" fmla="*/ 11 w 16"/>
              <a:gd name="T41" fmla="*/ 17 h 25"/>
              <a:gd name="T42" fmla="*/ 11 w 16"/>
              <a:gd name="T43" fmla="*/ 0 h 25"/>
              <a:gd name="T44" fmla="*/ 16 w 16"/>
              <a:gd name="T45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" h="25">
                <a:moveTo>
                  <a:pt x="16" y="0"/>
                </a:moveTo>
                <a:cubicBezTo>
                  <a:pt x="16" y="17"/>
                  <a:pt x="16" y="17"/>
                  <a:pt x="16" y="17"/>
                </a:cubicBezTo>
                <a:cubicBezTo>
                  <a:pt x="16" y="19"/>
                  <a:pt x="16" y="20"/>
                  <a:pt x="16" y="21"/>
                </a:cubicBezTo>
                <a:cubicBezTo>
                  <a:pt x="15" y="22"/>
                  <a:pt x="15" y="23"/>
                  <a:pt x="14" y="24"/>
                </a:cubicBezTo>
                <a:cubicBezTo>
                  <a:pt x="13" y="24"/>
                  <a:pt x="12" y="25"/>
                  <a:pt x="11" y="25"/>
                </a:cubicBezTo>
                <a:cubicBezTo>
                  <a:pt x="10" y="25"/>
                  <a:pt x="9" y="25"/>
                  <a:pt x="8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5"/>
                  <a:pt x="3" y="24"/>
                  <a:pt x="2" y="24"/>
                </a:cubicBezTo>
                <a:cubicBezTo>
                  <a:pt x="2" y="23"/>
                  <a:pt x="1" y="22"/>
                  <a:pt x="1" y="21"/>
                </a:cubicBezTo>
                <a:cubicBezTo>
                  <a:pt x="0" y="20"/>
                  <a:pt x="0" y="19"/>
                  <a:pt x="0" y="17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8"/>
                  <a:pt x="5" y="19"/>
                  <a:pt x="5" y="19"/>
                </a:cubicBezTo>
                <a:cubicBezTo>
                  <a:pt x="5" y="20"/>
                  <a:pt x="6" y="20"/>
                  <a:pt x="6" y="20"/>
                </a:cubicBezTo>
                <a:cubicBezTo>
                  <a:pt x="6" y="21"/>
                  <a:pt x="6" y="21"/>
                  <a:pt x="7" y="21"/>
                </a:cubicBezTo>
                <a:cubicBezTo>
                  <a:pt x="7" y="21"/>
                  <a:pt x="8" y="21"/>
                  <a:pt x="8" y="21"/>
                </a:cubicBezTo>
                <a:cubicBezTo>
                  <a:pt x="9" y="21"/>
                  <a:pt x="9" y="21"/>
                  <a:pt x="10" y="21"/>
                </a:cubicBezTo>
                <a:cubicBezTo>
                  <a:pt x="10" y="21"/>
                  <a:pt x="10" y="21"/>
                  <a:pt x="11" y="20"/>
                </a:cubicBezTo>
                <a:cubicBezTo>
                  <a:pt x="11" y="20"/>
                  <a:pt x="11" y="20"/>
                  <a:pt x="11" y="19"/>
                </a:cubicBezTo>
                <a:cubicBezTo>
                  <a:pt x="11" y="19"/>
                  <a:pt x="11" y="18"/>
                  <a:pt x="11" y="17"/>
                </a:cubicBezTo>
                <a:cubicBezTo>
                  <a:pt x="11" y="0"/>
                  <a:pt x="11" y="0"/>
                  <a:pt x="11" y="0"/>
                </a:cubicBezTo>
                <a:lnTo>
                  <a:pt x="16" y="0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4" name="Freeform 21"/>
          <p:cNvSpPr>
            <a:spLocks/>
          </p:cNvSpPr>
          <p:nvPr/>
        </p:nvSpPr>
        <p:spPr bwMode="auto">
          <a:xfrm>
            <a:off x="7376817" y="6307434"/>
            <a:ext cx="80983" cy="107752"/>
          </a:xfrm>
          <a:custGeom>
            <a:avLst/>
            <a:gdLst>
              <a:gd name="T0" fmla="*/ 122 w 122"/>
              <a:gd name="T1" fmla="*/ 169 h 169"/>
              <a:gd name="T2" fmla="*/ 88 w 122"/>
              <a:gd name="T3" fmla="*/ 169 h 169"/>
              <a:gd name="T4" fmla="*/ 34 w 122"/>
              <a:gd name="T5" fmla="*/ 61 h 169"/>
              <a:gd name="T6" fmla="*/ 34 w 122"/>
              <a:gd name="T7" fmla="*/ 169 h 169"/>
              <a:gd name="T8" fmla="*/ 0 w 122"/>
              <a:gd name="T9" fmla="*/ 169 h 169"/>
              <a:gd name="T10" fmla="*/ 0 w 122"/>
              <a:gd name="T11" fmla="*/ 0 h 169"/>
              <a:gd name="T12" fmla="*/ 34 w 122"/>
              <a:gd name="T13" fmla="*/ 0 h 169"/>
              <a:gd name="T14" fmla="*/ 88 w 122"/>
              <a:gd name="T15" fmla="*/ 115 h 169"/>
              <a:gd name="T16" fmla="*/ 88 w 122"/>
              <a:gd name="T17" fmla="*/ 0 h 169"/>
              <a:gd name="T18" fmla="*/ 122 w 122"/>
              <a:gd name="T19" fmla="*/ 0 h 169"/>
              <a:gd name="T20" fmla="*/ 122 w 122"/>
              <a:gd name="T21" fmla="*/ 16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2" h="169">
                <a:moveTo>
                  <a:pt x="122" y="169"/>
                </a:moveTo>
                <a:lnTo>
                  <a:pt x="88" y="169"/>
                </a:lnTo>
                <a:lnTo>
                  <a:pt x="34" y="61"/>
                </a:lnTo>
                <a:lnTo>
                  <a:pt x="34" y="169"/>
                </a:lnTo>
                <a:lnTo>
                  <a:pt x="0" y="169"/>
                </a:lnTo>
                <a:lnTo>
                  <a:pt x="0" y="0"/>
                </a:lnTo>
                <a:lnTo>
                  <a:pt x="34" y="0"/>
                </a:lnTo>
                <a:lnTo>
                  <a:pt x="88" y="115"/>
                </a:lnTo>
                <a:lnTo>
                  <a:pt x="88" y="0"/>
                </a:lnTo>
                <a:lnTo>
                  <a:pt x="122" y="0"/>
                </a:lnTo>
                <a:lnTo>
                  <a:pt x="122" y="169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" name="Freeform 22"/>
          <p:cNvSpPr>
            <a:spLocks/>
          </p:cNvSpPr>
          <p:nvPr/>
        </p:nvSpPr>
        <p:spPr bwMode="auto">
          <a:xfrm>
            <a:off x="7466430" y="6307434"/>
            <a:ext cx="76337" cy="107752"/>
          </a:xfrm>
          <a:custGeom>
            <a:avLst/>
            <a:gdLst>
              <a:gd name="T0" fmla="*/ 115 w 115"/>
              <a:gd name="T1" fmla="*/ 27 h 169"/>
              <a:gd name="T2" fmla="*/ 75 w 115"/>
              <a:gd name="T3" fmla="*/ 27 h 169"/>
              <a:gd name="T4" fmla="*/ 75 w 115"/>
              <a:gd name="T5" fmla="*/ 169 h 169"/>
              <a:gd name="T6" fmla="*/ 41 w 115"/>
              <a:gd name="T7" fmla="*/ 169 h 169"/>
              <a:gd name="T8" fmla="*/ 41 w 115"/>
              <a:gd name="T9" fmla="*/ 27 h 169"/>
              <a:gd name="T10" fmla="*/ 0 w 115"/>
              <a:gd name="T11" fmla="*/ 27 h 169"/>
              <a:gd name="T12" fmla="*/ 0 w 115"/>
              <a:gd name="T13" fmla="*/ 0 h 169"/>
              <a:gd name="T14" fmla="*/ 115 w 115"/>
              <a:gd name="T15" fmla="*/ 0 h 169"/>
              <a:gd name="T16" fmla="*/ 115 w 115"/>
              <a:gd name="T17" fmla="*/ 2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" h="169">
                <a:moveTo>
                  <a:pt x="115" y="27"/>
                </a:moveTo>
                <a:lnTo>
                  <a:pt x="75" y="27"/>
                </a:lnTo>
                <a:lnTo>
                  <a:pt x="75" y="169"/>
                </a:lnTo>
                <a:lnTo>
                  <a:pt x="41" y="169"/>
                </a:lnTo>
                <a:lnTo>
                  <a:pt x="41" y="27"/>
                </a:lnTo>
                <a:lnTo>
                  <a:pt x="0" y="27"/>
                </a:lnTo>
                <a:lnTo>
                  <a:pt x="0" y="0"/>
                </a:lnTo>
                <a:lnTo>
                  <a:pt x="115" y="0"/>
                </a:lnTo>
                <a:lnTo>
                  <a:pt x="115" y="27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" name="Freeform 23"/>
          <p:cNvSpPr>
            <a:spLocks/>
          </p:cNvSpPr>
          <p:nvPr/>
        </p:nvSpPr>
        <p:spPr bwMode="auto">
          <a:xfrm>
            <a:off x="7556707" y="6307434"/>
            <a:ext cx="63061" cy="107752"/>
          </a:xfrm>
          <a:custGeom>
            <a:avLst/>
            <a:gdLst>
              <a:gd name="T0" fmla="*/ 88 w 95"/>
              <a:gd name="T1" fmla="*/ 94 h 169"/>
              <a:gd name="T2" fmla="*/ 34 w 95"/>
              <a:gd name="T3" fmla="*/ 94 h 169"/>
              <a:gd name="T4" fmla="*/ 34 w 95"/>
              <a:gd name="T5" fmla="*/ 142 h 169"/>
              <a:gd name="T6" fmla="*/ 95 w 95"/>
              <a:gd name="T7" fmla="*/ 142 h 169"/>
              <a:gd name="T8" fmla="*/ 95 w 95"/>
              <a:gd name="T9" fmla="*/ 169 h 169"/>
              <a:gd name="T10" fmla="*/ 0 w 95"/>
              <a:gd name="T11" fmla="*/ 169 h 169"/>
              <a:gd name="T12" fmla="*/ 0 w 95"/>
              <a:gd name="T13" fmla="*/ 0 h 169"/>
              <a:gd name="T14" fmla="*/ 95 w 95"/>
              <a:gd name="T15" fmla="*/ 0 h 169"/>
              <a:gd name="T16" fmla="*/ 95 w 95"/>
              <a:gd name="T17" fmla="*/ 27 h 169"/>
              <a:gd name="T18" fmla="*/ 34 w 95"/>
              <a:gd name="T19" fmla="*/ 27 h 169"/>
              <a:gd name="T20" fmla="*/ 34 w 95"/>
              <a:gd name="T21" fmla="*/ 67 h 169"/>
              <a:gd name="T22" fmla="*/ 88 w 95"/>
              <a:gd name="T23" fmla="*/ 67 h 169"/>
              <a:gd name="T24" fmla="*/ 88 w 95"/>
              <a:gd name="T25" fmla="*/ 94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5" h="169">
                <a:moveTo>
                  <a:pt x="88" y="94"/>
                </a:moveTo>
                <a:lnTo>
                  <a:pt x="34" y="94"/>
                </a:lnTo>
                <a:lnTo>
                  <a:pt x="34" y="142"/>
                </a:lnTo>
                <a:lnTo>
                  <a:pt x="95" y="142"/>
                </a:lnTo>
                <a:lnTo>
                  <a:pt x="95" y="169"/>
                </a:lnTo>
                <a:lnTo>
                  <a:pt x="0" y="169"/>
                </a:lnTo>
                <a:lnTo>
                  <a:pt x="0" y="0"/>
                </a:lnTo>
                <a:lnTo>
                  <a:pt x="95" y="0"/>
                </a:lnTo>
                <a:lnTo>
                  <a:pt x="95" y="27"/>
                </a:lnTo>
                <a:lnTo>
                  <a:pt x="34" y="27"/>
                </a:lnTo>
                <a:lnTo>
                  <a:pt x="34" y="67"/>
                </a:lnTo>
                <a:lnTo>
                  <a:pt x="88" y="67"/>
                </a:lnTo>
                <a:lnTo>
                  <a:pt x="88" y="94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" name="Freeform 24"/>
          <p:cNvSpPr>
            <a:spLocks noEditPoints="1"/>
          </p:cNvSpPr>
          <p:nvPr/>
        </p:nvSpPr>
        <p:spPr bwMode="auto">
          <a:xfrm>
            <a:off x="7633043" y="6307434"/>
            <a:ext cx="76337" cy="107752"/>
          </a:xfrm>
          <a:custGeom>
            <a:avLst/>
            <a:gdLst>
              <a:gd name="T0" fmla="*/ 8 w 17"/>
              <a:gd name="T1" fmla="*/ 16 h 25"/>
              <a:gd name="T2" fmla="*/ 5 w 17"/>
              <a:gd name="T3" fmla="*/ 16 h 25"/>
              <a:gd name="T4" fmla="*/ 5 w 17"/>
              <a:gd name="T5" fmla="*/ 25 h 25"/>
              <a:gd name="T6" fmla="*/ 0 w 17"/>
              <a:gd name="T7" fmla="*/ 25 h 25"/>
              <a:gd name="T8" fmla="*/ 0 w 17"/>
              <a:gd name="T9" fmla="*/ 0 h 25"/>
              <a:gd name="T10" fmla="*/ 8 w 17"/>
              <a:gd name="T11" fmla="*/ 0 h 25"/>
              <a:gd name="T12" fmla="*/ 12 w 17"/>
              <a:gd name="T13" fmla="*/ 1 h 25"/>
              <a:gd name="T14" fmla="*/ 14 w 17"/>
              <a:gd name="T15" fmla="*/ 2 h 25"/>
              <a:gd name="T16" fmla="*/ 16 w 17"/>
              <a:gd name="T17" fmla="*/ 4 h 25"/>
              <a:gd name="T18" fmla="*/ 16 w 17"/>
              <a:gd name="T19" fmla="*/ 8 h 25"/>
              <a:gd name="T20" fmla="*/ 16 w 17"/>
              <a:gd name="T21" fmla="*/ 10 h 25"/>
              <a:gd name="T22" fmla="*/ 15 w 17"/>
              <a:gd name="T23" fmla="*/ 12 h 25"/>
              <a:gd name="T24" fmla="*/ 14 w 17"/>
              <a:gd name="T25" fmla="*/ 14 h 25"/>
              <a:gd name="T26" fmla="*/ 13 w 17"/>
              <a:gd name="T27" fmla="*/ 15 h 25"/>
              <a:gd name="T28" fmla="*/ 17 w 17"/>
              <a:gd name="T29" fmla="*/ 25 h 25"/>
              <a:gd name="T30" fmla="*/ 17 w 17"/>
              <a:gd name="T31" fmla="*/ 25 h 25"/>
              <a:gd name="T32" fmla="*/ 12 w 17"/>
              <a:gd name="T33" fmla="*/ 25 h 25"/>
              <a:gd name="T34" fmla="*/ 8 w 17"/>
              <a:gd name="T35" fmla="*/ 16 h 25"/>
              <a:gd name="T36" fmla="*/ 5 w 17"/>
              <a:gd name="T37" fmla="*/ 12 h 25"/>
              <a:gd name="T38" fmla="*/ 8 w 17"/>
              <a:gd name="T39" fmla="*/ 12 h 25"/>
              <a:gd name="T40" fmla="*/ 11 w 17"/>
              <a:gd name="T41" fmla="*/ 11 h 25"/>
              <a:gd name="T42" fmla="*/ 11 w 17"/>
              <a:gd name="T43" fmla="*/ 8 h 25"/>
              <a:gd name="T44" fmla="*/ 11 w 17"/>
              <a:gd name="T45" fmla="*/ 7 h 25"/>
              <a:gd name="T46" fmla="*/ 11 w 17"/>
              <a:gd name="T47" fmla="*/ 5 h 25"/>
              <a:gd name="T48" fmla="*/ 10 w 17"/>
              <a:gd name="T49" fmla="*/ 5 h 25"/>
              <a:gd name="T50" fmla="*/ 8 w 17"/>
              <a:gd name="T51" fmla="*/ 4 h 25"/>
              <a:gd name="T52" fmla="*/ 5 w 17"/>
              <a:gd name="T53" fmla="*/ 4 h 25"/>
              <a:gd name="T54" fmla="*/ 5 w 17"/>
              <a:gd name="T55" fmla="*/ 1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" h="25">
                <a:moveTo>
                  <a:pt x="8" y="16"/>
                </a:moveTo>
                <a:cubicBezTo>
                  <a:pt x="5" y="16"/>
                  <a:pt x="5" y="16"/>
                  <a:pt x="5" y="16"/>
                </a:cubicBezTo>
                <a:cubicBezTo>
                  <a:pt x="5" y="25"/>
                  <a:pt x="5" y="25"/>
                  <a:pt x="5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4" y="1"/>
                  <a:pt x="14" y="2"/>
                </a:cubicBezTo>
                <a:cubicBezTo>
                  <a:pt x="15" y="3"/>
                  <a:pt x="15" y="3"/>
                  <a:pt x="16" y="4"/>
                </a:cubicBezTo>
                <a:cubicBezTo>
                  <a:pt x="16" y="5"/>
                  <a:pt x="16" y="6"/>
                  <a:pt x="16" y="8"/>
                </a:cubicBezTo>
                <a:cubicBezTo>
                  <a:pt x="16" y="9"/>
                  <a:pt x="16" y="9"/>
                  <a:pt x="16" y="10"/>
                </a:cubicBezTo>
                <a:cubicBezTo>
                  <a:pt x="16" y="11"/>
                  <a:pt x="16" y="11"/>
                  <a:pt x="15" y="12"/>
                </a:cubicBezTo>
                <a:cubicBezTo>
                  <a:pt x="15" y="13"/>
                  <a:pt x="15" y="13"/>
                  <a:pt x="14" y="14"/>
                </a:cubicBezTo>
                <a:cubicBezTo>
                  <a:pt x="14" y="14"/>
                  <a:pt x="13" y="14"/>
                  <a:pt x="13" y="15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5"/>
                  <a:pt x="17" y="25"/>
                  <a:pt x="17" y="25"/>
                </a:cubicBezTo>
                <a:cubicBezTo>
                  <a:pt x="12" y="25"/>
                  <a:pt x="12" y="25"/>
                  <a:pt x="12" y="25"/>
                </a:cubicBezTo>
                <a:lnTo>
                  <a:pt x="8" y="16"/>
                </a:lnTo>
                <a:close/>
                <a:moveTo>
                  <a:pt x="5" y="12"/>
                </a:moveTo>
                <a:cubicBezTo>
                  <a:pt x="8" y="12"/>
                  <a:pt x="8" y="12"/>
                  <a:pt x="8" y="12"/>
                </a:cubicBezTo>
                <a:cubicBezTo>
                  <a:pt x="9" y="12"/>
                  <a:pt x="10" y="11"/>
                  <a:pt x="11" y="11"/>
                </a:cubicBezTo>
                <a:cubicBezTo>
                  <a:pt x="11" y="10"/>
                  <a:pt x="11" y="9"/>
                  <a:pt x="11" y="8"/>
                </a:cubicBezTo>
                <a:cubicBezTo>
                  <a:pt x="11" y="8"/>
                  <a:pt x="11" y="7"/>
                  <a:pt x="11" y="7"/>
                </a:cubicBezTo>
                <a:cubicBezTo>
                  <a:pt x="11" y="6"/>
                  <a:pt x="11" y="6"/>
                  <a:pt x="1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4"/>
                  <a:pt x="9" y="4"/>
                  <a:pt x="8" y="4"/>
                </a:cubicBezTo>
                <a:cubicBezTo>
                  <a:pt x="5" y="4"/>
                  <a:pt x="5" y="4"/>
                  <a:pt x="5" y="4"/>
                </a:cubicBezTo>
                <a:lnTo>
                  <a:pt x="5" y="12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8" name="Freeform 25"/>
          <p:cNvSpPr>
            <a:spLocks/>
          </p:cNvSpPr>
          <p:nvPr/>
        </p:nvSpPr>
        <p:spPr bwMode="auto">
          <a:xfrm>
            <a:off x="7722656" y="6307434"/>
            <a:ext cx="63061" cy="107752"/>
          </a:xfrm>
          <a:custGeom>
            <a:avLst/>
            <a:gdLst>
              <a:gd name="T0" fmla="*/ 88 w 95"/>
              <a:gd name="T1" fmla="*/ 101 h 169"/>
              <a:gd name="T2" fmla="*/ 34 w 95"/>
              <a:gd name="T3" fmla="*/ 101 h 169"/>
              <a:gd name="T4" fmla="*/ 34 w 95"/>
              <a:gd name="T5" fmla="*/ 169 h 169"/>
              <a:gd name="T6" fmla="*/ 0 w 95"/>
              <a:gd name="T7" fmla="*/ 169 h 169"/>
              <a:gd name="T8" fmla="*/ 0 w 95"/>
              <a:gd name="T9" fmla="*/ 0 h 169"/>
              <a:gd name="T10" fmla="*/ 95 w 95"/>
              <a:gd name="T11" fmla="*/ 0 h 169"/>
              <a:gd name="T12" fmla="*/ 95 w 95"/>
              <a:gd name="T13" fmla="*/ 27 h 169"/>
              <a:gd name="T14" fmla="*/ 34 w 95"/>
              <a:gd name="T15" fmla="*/ 27 h 169"/>
              <a:gd name="T16" fmla="*/ 34 w 95"/>
              <a:gd name="T17" fmla="*/ 74 h 169"/>
              <a:gd name="T18" fmla="*/ 88 w 95"/>
              <a:gd name="T19" fmla="*/ 74 h 169"/>
              <a:gd name="T20" fmla="*/ 88 w 95"/>
              <a:gd name="T21" fmla="*/ 101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69">
                <a:moveTo>
                  <a:pt x="88" y="101"/>
                </a:moveTo>
                <a:lnTo>
                  <a:pt x="34" y="101"/>
                </a:lnTo>
                <a:lnTo>
                  <a:pt x="34" y="169"/>
                </a:lnTo>
                <a:lnTo>
                  <a:pt x="0" y="169"/>
                </a:lnTo>
                <a:lnTo>
                  <a:pt x="0" y="0"/>
                </a:lnTo>
                <a:lnTo>
                  <a:pt x="95" y="0"/>
                </a:lnTo>
                <a:lnTo>
                  <a:pt x="95" y="27"/>
                </a:lnTo>
                <a:lnTo>
                  <a:pt x="34" y="27"/>
                </a:lnTo>
                <a:lnTo>
                  <a:pt x="34" y="74"/>
                </a:lnTo>
                <a:lnTo>
                  <a:pt x="88" y="74"/>
                </a:lnTo>
                <a:lnTo>
                  <a:pt x="88" y="101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9" name="Freeform 26"/>
          <p:cNvSpPr>
            <a:spLocks/>
          </p:cNvSpPr>
          <p:nvPr/>
        </p:nvSpPr>
        <p:spPr bwMode="auto">
          <a:xfrm>
            <a:off x="7794346" y="6307434"/>
            <a:ext cx="67707" cy="107752"/>
          </a:xfrm>
          <a:custGeom>
            <a:avLst/>
            <a:gdLst>
              <a:gd name="T0" fmla="*/ 88 w 102"/>
              <a:gd name="T1" fmla="*/ 94 h 169"/>
              <a:gd name="T2" fmla="*/ 41 w 102"/>
              <a:gd name="T3" fmla="*/ 94 h 169"/>
              <a:gd name="T4" fmla="*/ 41 w 102"/>
              <a:gd name="T5" fmla="*/ 142 h 169"/>
              <a:gd name="T6" fmla="*/ 102 w 102"/>
              <a:gd name="T7" fmla="*/ 142 h 169"/>
              <a:gd name="T8" fmla="*/ 102 w 102"/>
              <a:gd name="T9" fmla="*/ 169 h 169"/>
              <a:gd name="T10" fmla="*/ 0 w 102"/>
              <a:gd name="T11" fmla="*/ 169 h 169"/>
              <a:gd name="T12" fmla="*/ 0 w 102"/>
              <a:gd name="T13" fmla="*/ 0 h 169"/>
              <a:gd name="T14" fmla="*/ 102 w 102"/>
              <a:gd name="T15" fmla="*/ 0 h 169"/>
              <a:gd name="T16" fmla="*/ 102 w 102"/>
              <a:gd name="T17" fmla="*/ 27 h 169"/>
              <a:gd name="T18" fmla="*/ 41 w 102"/>
              <a:gd name="T19" fmla="*/ 27 h 169"/>
              <a:gd name="T20" fmla="*/ 41 w 102"/>
              <a:gd name="T21" fmla="*/ 67 h 169"/>
              <a:gd name="T22" fmla="*/ 88 w 102"/>
              <a:gd name="T23" fmla="*/ 67 h 169"/>
              <a:gd name="T24" fmla="*/ 88 w 102"/>
              <a:gd name="T25" fmla="*/ 94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2" h="169">
                <a:moveTo>
                  <a:pt x="88" y="94"/>
                </a:moveTo>
                <a:lnTo>
                  <a:pt x="41" y="94"/>
                </a:lnTo>
                <a:lnTo>
                  <a:pt x="41" y="142"/>
                </a:lnTo>
                <a:lnTo>
                  <a:pt x="102" y="142"/>
                </a:lnTo>
                <a:lnTo>
                  <a:pt x="102" y="169"/>
                </a:lnTo>
                <a:lnTo>
                  <a:pt x="0" y="169"/>
                </a:lnTo>
                <a:lnTo>
                  <a:pt x="0" y="0"/>
                </a:lnTo>
                <a:lnTo>
                  <a:pt x="102" y="0"/>
                </a:lnTo>
                <a:lnTo>
                  <a:pt x="102" y="27"/>
                </a:lnTo>
                <a:lnTo>
                  <a:pt x="41" y="27"/>
                </a:lnTo>
                <a:lnTo>
                  <a:pt x="41" y="67"/>
                </a:lnTo>
                <a:lnTo>
                  <a:pt x="88" y="67"/>
                </a:lnTo>
                <a:lnTo>
                  <a:pt x="88" y="94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0" name="Rectangle 27"/>
          <p:cNvSpPr>
            <a:spLocks noChangeArrowheads="1"/>
          </p:cNvSpPr>
          <p:nvPr/>
        </p:nvSpPr>
        <p:spPr bwMode="auto">
          <a:xfrm>
            <a:off x="7875330" y="6307434"/>
            <a:ext cx="22569" cy="107752"/>
          </a:xfrm>
          <a:prstGeom prst="rect">
            <a:avLst/>
          </a:pr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1" name="Freeform 28"/>
          <p:cNvSpPr>
            <a:spLocks/>
          </p:cNvSpPr>
          <p:nvPr/>
        </p:nvSpPr>
        <p:spPr bwMode="auto">
          <a:xfrm>
            <a:off x="7911175" y="6307434"/>
            <a:ext cx="76337" cy="107752"/>
          </a:xfrm>
          <a:custGeom>
            <a:avLst/>
            <a:gdLst>
              <a:gd name="T0" fmla="*/ 115 w 115"/>
              <a:gd name="T1" fmla="*/ 27 h 169"/>
              <a:gd name="T2" fmla="*/ 75 w 115"/>
              <a:gd name="T3" fmla="*/ 27 h 169"/>
              <a:gd name="T4" fmla="*/ 75 w 115"/>
              <a:gd name="T5" fmla="*/ 169 h 169"/>
              <a:gd name="T6" fmla="*/ 41 w 115"/>
              <a:gd name="T7" fmla="*/ 169 h 169"/>
              <a:gd name="T8" fmla="*/ 41 w 115"/>
              <a:gd name="T9" fmla="*/ 27 h 169"/>
              <a:gd name="T10" fmla="*/ 0 w 115"/>
              <a:gd name="T11" fmla="*/ 27 h 169"/>
              <a:gd name="T12" fmla="*/ 0 w 115"/>
              <a:gd name="T13" fmla="*/ 0 h 169"/>
              <a:gd name="T14" fmla="*/ 115 w 115"/>
              <a:gd name="T15" fmla="*/ 0 h 169"/>
              <a:gd name="T16" fmla="*/ 115 w 115"/>
              <a:gd name="T17" fmla="*/ 2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" h="169">
                <a:moveTo>
                  <a:pt x="115" y="27"/>
                </a:moveTo>
                <a:lnTo>
                  <a:pt x="75" y="27"/>
                </a:lnTo>
                <a:lnTo>
                  <a:pt x="75" y="169"/>
                </a:lnTo>
                <a:lnTo>
                  <a:pt x="41" y="169"/>
                </a:lnTo>
                <a:lnTo>
                  <a:pt x="41" y="27"/>
                </a:lnTo>
                <a:lnTo>
                  <a:pt x="0" y="27"/>
                </a:lnTo>
                <a:lnTo>
                  <a:pt x="0" y="0"/>
                </a:lnTo>
                <a:lnTo>
                  <a:pt x="115" y="0"/>
                </a:lnTo>
                <a:lnTo>
                  <a:pt x="115" y="27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2" name="Freeform 29"/>
          <p:cNvSpPr>
            <a:spLocks/>
          </p:cNvSpPr>
          <p:nvPr/>
        </p:nvSpPr>
        <p:spPr bwMode="auto">
          <a:xfrm>
            <a:off x="8028003" y="6307434"/>
            <a:ext cx="80983" cy="107752"/>
          </a:xfrm>
          <a:custGeom>
            <a:avLst/>
            <a:gdLst>
              <a:gd name="T0" fmla="*/ 18 w 18"/>
              <a:gd name="T1" fmla="*/ 17 h 25"/>
              <a:gd name="T2" fmla="*/ 15 w 18"/>
              <a:gd name="T3" fmla="*/ 23 h 25"/>
              <a:gd name="T4" fmla="*/ 9 w 18"/>
              <a:gd name="T5" fmla="*/ 25 h 25"/>
              <a:gd name="T6" fmla="*/ 5 w 18"/>
              <a:gd name="T7" fmla="*/ 25 h 25"/>
              <a:gd name="T8" fmla="*/ 3 w 18"/>
              <a:gd name="T9" fmla="*/ 23 h 25"/>
              <a:gd name="T10" fmla="*/ 1 w 18"/>
              <a:gd name="T11" fmla="*/ 19 h 25"/>
              <a:gd name="T12" fmla="*/ 0 w 18"/>
              <a:gd name="T13" fmla="*/ 15 h 25"/>
              <a:gd name="T14" fmla="*/ 0 w 18"/>
              <a:gd name="T15" fmla="*/ 11 h 25"/>
              <a:gd name="T16" fmla="*/ 1 w 18"/>
              <a:gd name="T17" fmla="*/ 6 h 25"/>
              <a:gd name="T18" fmla="*/ 3 w 18"/>
              <a:gd name="T19" fmla="*/ 3 h 25"/>
              <a:gd name="T20" fmla="*/ 5 w 18"/>
              <a:gd name="T21" fmla="*/ 0 h 25"/>
              <a:gd name="T22" fmla="*/ 9 w 18"/>
              <a:gd name="T23" fmla="*/ 0 h 25"/>
              <a:gd name="T24" fmla="*/ 15 w 18"/>
              <a:gd name="T25" fmla="*/ 2 h 25"/>
              <a:gd name="T26" fmla="*/ 18 w 18"/>
              <a:gd name="T27" fmla="*/ 9 h 25"/>
              <a:gd name="T28" fmla="*/ 13 w 18"/>
              <a:gd name="T29" fmla="*/ 9 h 25"/>
              <a:gd name="T30" fmla="*/ 12 w 18"/>
              <a:gd name="T31" fmla="*/ 6 h 25"/>
              <a:gd name="T32" fmla="*/ 12 w 18"/>
              <a:gd name="T33" fmla="*/ 5 h 25"/>
              <a:gd name="T34" fmla="*/ 11 w 18"/>
              <a:gd name="T35" fmla="*/ 4 h 25"/>
              <a:gd name="T36" fmla="*/ 9 w 18"/>
              <a:gd name="T37" fmla="*/ 4 h 25"/>
              <a:gd name="T38" fmla="*/ 7 w 18"/>
              <a:gd name="T39" fmla="*/ 4 h 25"/>
              <a:gd name="T40" fmla="*/ 6 w 18"/>
              <a:gd name="T41" fmla="*/ 5 h 25"/>
              <a:gd name="T42" fmla="*/ 6 w 18"/>
              <a:gd name="T43" fmla="*/ 7 h 25"/>
              <a:gd name="T44" fmla="*/ 5 w 18"/>
              <a:gd name="T45" fmla="*/ 10 h 25"/>
              <a:gd name="T46" fmla="*/ 5 w 18"/>
              <a:gd name="T47" fmla="*/ 15 h 25"/>
              <a:gd name="T48" fmla="*/ 6 w 18"/>
              <a:gd name="T49" fmla="*/ 18 h 25"/>
              <a:gd name="T50" fmla="*/ 6 w 18"/>
              <a:gd name="T51" fmla="*/ 20 h 25"/>
              <a:gd name="T52" fmla="*/ 7 w 18"/>
              <a:gd name="T53" fmla="*/ 21 h 25"/>
              <a:gd name="T54" fmla="*/ 9 w 18"/>
              <a:gd name="T55" fmla="*/ 21 h 25"/>
              <a:gd name="T56" fmla="*/ 11 w 18"/>
              <a:gd name="T57" fmla="*/ 21 h 25"/>
              <a:gd name="T58" fmla="*/ 12 w 18"/>
              <a:gd name="T59" fmla="*/ 20 h 25"/>
              <a:gd name="T60" fmla="*/ 12 w 18"/>
              <a:gd name="T61" fmla="*/ 19 h 25"/>
              <a:gd name="T62" fmla="*/ 13 w 18"/>
              <a:gd name="T63" fmla="*/ 17 h 25"/>
              <a:gd name="T64" fmla="*/ 18 w 18"/>
              <a:gd name="T65" fmla="*/ 17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8" h="25">
                <a:moveTo>
                  <a:pt x="18" y="17"/>
                </a:moveTo>
                <a:cubicBezTo>
                  <a:pt x="18" y="20"/>
                  <a:pt x="17" y="22"/>
                  <a:pt x="15" y="23"/>
                </a:cubicBezTo>
                <a:cubicBezTo>
                  <a:pt x="14" y="25"/>
                  <a:pt x="12" y="25"/>
                  <a:pt x="9" y="25"/>
                </a:cubicBezTo>
                <a:cubicBezTo>
                  <a:pt x="8" y="25"/>
                  <a:pt x="6" y="25"/>
                  <a:pt x="5" y="25"/>
                </a:cubicBezTo>
                <a:cubicBezTo>
                  <a:pt x="4" y="24"/>
                  <a:pt x="3" y="24"/>
                  <a:pt x="3" y="23"/>
                </a:cubicBezTo>
                <a:cubicBezTo>
                  <a:pt x="2" y="22"/>
                  <a:pt x="1" y="21"/>
                  <a:pt x="1" y="19"/>
                </a:cubicBezTo>
                <a:cubicBezTo>
                  <a:pt x="0" y="18"/>
                  <a:pt x="0" y="16"/>
                  <a:pt x="0" y="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1" y="6"/>
                </a:cubicBezTo>
                <a:cubicBezTo>
                  <a:pt x="1" y="5"/>
                  <a:pt x="2" y="3"/>
                  <a:pt x="3" y="3"/>
                </a:cubicBezTo>
                <a:cubicBezTo>
                  <a:pt x="3" y="2"/>
                  <a:pt x="4" y="1"/>
                  <a:pt x="5" y="0"/>
                </a:cubicBezTo>
                <a:cubicBezTo>
                  <a:pt x="7" y="0"/>
                  <a:pt x="8" y="0"/>
                  <a:pt x="9" y="0"/>
                </a:cubicBezTo>
                <a:cubicBezTo>
                  <a:pt x="12" y="0"/>
                  <a:pt x="14" y="1"/>
                  <a:pt x="15" y="2"/>
                </a:cubicBezTo>
                <a:cubicBezTo>
                  <a:pt x="17" y="4"/>
                  <a:pt x="17" y="6"/>
                  <a:pt x="18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8"/>
                  <a:pt x="13" y="7"/>
                  <a:pt x="12" y="6"/>
                </a:cubicBezTo>
                <a:cubicBezTo>
                  <a:pt x="12" y="6"/>
                  <a:pt x="12" y="5"/>
                  <a:pt x="12" y="5"/>
                </a:cubicBezTo>
                <a:cubicBezTo>
                  <a:pt x="12" y="5"/>
                  <a:pt x="11" y="4"/>
                  <a:pt x="11" y="4"/>
                </a:cubicBezTo>
                <a:cubicBezTo>
                  <a:pt x="10" y="4"/>
                  <a:pt x="10" y="4"/>
                  <a:pt x="9" y="4"/>
                </a:cubicBezTo>
                <a:cubicBezTo>
                  <a:pt x="8" y="4"/>
                  <a:pt x="8" y="4"/>
                  <a:pt x="7" y="4"/>
                </a:cubicBezTo>
                <a:cubicBezTo>
                  <a:pt x="7" y="5"/>
                  <a:pt x="7" y="5"/>
                  <a:pt x="6" y="5"/>
                </a:cubicBezTo>
                <a:cubicBezTo>
                  <a:pt x="6" y="6"/>
                  <a:pt x="6" y="7"/>
                  <a:pt x="6" y="7"/>
                </a:cubicBezTo>
                <a:cubicBezTo>
                  <a:pt x="5" y="8"/>
                  <a:pt x="5" y="9"/>
                  <a:pt x="5" y="10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7"/>
                  <a:pt x="6" y="18"/>
                </a:cubicBezTo>
                <a:cubicBezTo>
                  <a:pt x="6" y="19"/>
                  <a:pt x="6" y="19"/>
                  <a:pt x="6" y="20"/>
                </a:cubicBezTo>
                <a:cubicBezTo>
                  <a:pt x="6" y="20"/>
                  <a:pt x="7" y="21"/>
                  <a:pt x="7" y="21"/>
                </a:cubicBezTo>
                <a:cubicBezTo>
                  <a:pt x="8" y="21"/>
                  <a:pt x="8" y="21"/>
                  <a:pt x="9" y="21"/>
                </a:cubicBezTo>
                <a:cubicBezTo>
                  <a:pt x="10" y="21"/>
                  <a:pt x="10" y="21"/>
                  <a:pt x="11" y="21"/>
                </a:cubicBezTo>
                <a:cubicBezTo>
                  <a:pt x="11" y="21"/>
                  <a:pt x="11" y="21"/>
                  <a:pt x="12" y="20"/>
                </a:cubicBezTo>
                <a:cubicBezTo>
                  <a:pt x="12" y="20"/>
                  <a:pt x="12" y="20"/>
                  <a:pt x="12" y="19"/>
                </a:cubicBezTo>
                <a:cubicBezTo>
                  <a:pt x="12" y="18"/>
                  <a:pt x="13" y="18"/>
                  <a:pt x="13" y="17"/>
                </a:cubicBezTo>
                <a:lnTo>
                  <a:pt x="18" y="17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3" name="Freeform 30"/>
          <p:cNvSpPr>
            <a:spLocks/>
          </p:cNvSpPr>
          <p:nvPr/>
        </p:nvSpPr>
        <p:spPr bwMode="auto">
          <a:xfrm>
            <a:off x="8122263" y="6307434"/>
            <a:ext cx="72354" cy="107752"/>
          </a:xfrm>
          <a:custGeom>
            <a:avLst/>
            <a:gdLst>
              <a:gd name="T0" fmla="*/ 16 w 16"/>
              <a:gd name="T1" fmla="*/ 0 h 25"/>
              <a:gd name="T2" fmla="*/ 16 w 16"/>
              <a:gd name="T3" fmla="*/ 17 h 25"/>
              <a:gd name="T4" fmla="*/ 15 w 16"/>
              <a:gd name="T5" fmla="*/ 21 h 25"/>
              <a:gd name="T6" fmla="*/ 14 w 16"/>
              <a:gd name="T7" fmla="*/ 24 h 25"/>
              <a:gd name="T8" fmla="*/ 11 w 16"/>
              <a:gd name="T9" fmla="*/ 25 h 25"/>
              <a:gd name="T10" fmla="*/ 8 w 16"/>
              <a:gd name="T11" fmla="*/ 25 h 25"/>
              <a:gd name="T12" fmla="*/ 4 w 16"/>
              <a:gd name="T13" fmla="*/ 25 h 25"/>
              <a:gd name="T14" fmla="*/ 2 w 16"/>
              <a:gd name="T15" fmla="*/ 24 h 25"/>
              <a:gd name="T16" fmla="*/ 0 w 16"/>
              <a:gd name="T17" fmla="*/ 21 h 25"/>
              <a:gd name="T18" fmla="*/ 0 w 16"/>
              <a:gd name="T19" fmla="*/ 17 h 25"/>
              <a:gd name="T20" fmla="*/ 0 w 16"/>
              <a:gd name="T21" fmla="*/ 0 h 25"/>
              <a:gd name="T22" fmla="*/ 5 w 16"/>
              <a:gd name="T23" fmla="*/ 0 h 25"/>
              <a:gd name="T24" fmla="*/ 5 w 16"/>
              <a:gd name="T25" fmla="*/ 17 h 25"/>
              <a:gd name="T26" fmla="*/ 5 w 16"/>
              <a:gd name="T27" fmla="*/ 19 h 25"/>
              <a:gd name="T28" fmla="*/ 5 w 16"/>
              <a:gd name="T29" fmla="*/ 20 h 25"/>
              <a:gd name="T30" fmla="*/ 6 w 16"/>
              <a:gd name="T31" fmla="*/ 21 h 25"/>
              <a:gd name="T32" fmla="*/ 8 w 16"/>
              <a:gd name="T33" fmla="*/ 21 h 25"/>
              <a:gd name="T34" fmla="*/ 9 w 16"/>
              <a:gd name="T35" fmla="*/ 21 h 25"/>
              <a:gd name="T36" fmla="*/ 10 w 16"/>
              <a:gd name="T37" fmla="*/ 20 h 25"/>
              <a:gd name="T38" fmla="*/ 11 w 16"/>
              <a:gd name="T39" fmla="*/ 19 h 25"/>
              <a:gd name="T40" fmla="*/ 11 w 16"/>
              <a:gd name="T41" fmla="*/ 17 h 25"/>
              <a:gd name="T42" fmla="*/ 11 w 16"/>
              <a:gd name="T43" fmla="*/ 0 h 25"/>
              <a:gd name="T44" fmla="*/ 16 w 16"/>
              <a:gd name="T45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" h="25">
                <a:moveTo>
                  <a:pt x="16" y="0"/>
                </a:moveTo>
                <a:cubicBezTo>
                  <a:pt x="16" y="17"/>
                  <a:pt x="16" y="17"/>
                  <a:pt x="16" y="17"/>
                </a:cubicBezTo>
                <a:cubicBezTo>
                  <a:pt x="16" y="19"/>
                  <a:pt x="16" y="20"/>
                  <a:pt x="15" y="21"/>
                </a:cubicBezTo>
                <a:cubicBezTo>
                  <a:pt x="15" y="22"/>
                  <a:pt x="14" y="23"/>
                  <a:pt x="14" y="24"/>
                </a:cubicBezTo>
                <a:cubicBezTo>
                  <a:pt x="13" y="24"/>
                  <a:pt x="12" y="25"/>
                  <a:pt x="11" y="25"/>
                </a:cubicBezTo>
                <a:cubicBezTo>
                  <a:pt x="10" y="25"/>
                  <a:pt x="9" y="25"/>
                  <a:pt x="8" y="25"/>
                </a:cubicBezTo>
                <a:cubicBezTo>
                  <a:pt x="7" y="25"/>
                  <a:pt x="5" y="25"/>
                  <a:pt x="4" y="25"/>
                </a:cubicBezTo>
                <a:cubicBezTo>
                  <a:pt x="3" y="25"/>
                  <a:pt x="3" y="24"/>
                  <a:pt x="2" y="24"/>
                </a:cubicBezTo>
                <a:cubicBezTo>
                  <a:pt x="1" y="23"/>
                  <a:pt x="1" y="22"/>
                  <a:pt x="0" y="21"/>
                </a:cubicBezTo>
                <a:cubicBezTo>
                  <a:pt x="0" y="20"/>
                  <a:pt x="0" y="19"/>
                  <a:pt x="0" y="17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8"/>
                  <a:pt x="5" y="19"/>
                  <a:pt x="5" y="19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1"/>
                  <a:pt x="6" y="21"/>
                  <a:pt x="6" y="21"/>
                </a:cubicBezTo>
                <a:cubicBezTo>
                  <a:pt x="7" y="21"/>
                  <a:pt x="7" y="21"/>
                  <a:pt x="8" y="21"/>
                </a:cubicBezTo>
                <a:cubicBezTo>
                  <a:pt x="8" y="21"/>
                  <a:pt x="9" y="21"/>
                  <a:pt x="9" y="21"/>
                </a:cubicBezTo>
                <a:cubicBezTo>
                  <a:pt x="10" y="21"/>
                  <a:pt x="10" y="21"/>
                  <a:pt x="10" y="20"/>
                </a:cubicBezTo>
                <a:cubicBezTo>
                  <a:pt x="10" y="20"/>
                  <a:pt x="11" y="20"/>
                  <a:pt x="11" y="19"/>
                </a:cubicBezTo>
                <a:cubicBezTo>
                  <a:pt x="11" y="19"/>
                  <a:pt x="11" y="18"/>
                  <a:pt x="11" y="17"/>
                </a:cubicBezTo>
                <a:cubicBezTo>
                  <a:pt x="11" y="0"/>
                  <a:pt x="11" y="0"/>
                  <a:pt x="11" y="0"/>
                </a:cubicBezTo>
                <a:lnTo>
                  <a:pt x="16" y="0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4" name="Freeform 31"/>
          <p:cNvSpPr>
            <a:spLocks noEditPoints="1"/>
          </p:cNvSpPr>
          <p:nvPr/>
        </p:nvSpPr>
        <p:spPr bwMode="auto">
          <a:xfrm>
            <a:off x="8212539" y="6307434"/>
            <a:ext cx="71690" cy="107752"/>
          </a:xfrm>
          <a:custGeom>
            <a:avLst/>
            <a:gdLst>
              <a:gd name="T0" fmla="*/ 7 w 16"/>
              <a:gd name="T1" fmla="*/ 16 h 25"/>
              <a:gd name="T2" fmla="*/ 5 w 16"/>
              <a:gd name="T3" fmla="*/ 16 h 25"/>
              <a:gd name="T4" fmla="*/ 5 w 16"/>
              <a:gd name="T5" fmla="*/ 25 h 25"/>
              <a:gd name="T6" fmla="*/ 0 w 16"/>
              <a:gd name="T7" fmla="*/ 25 h 25"/>
              <a:gd name="T8" fmla="*/ 0 w 16"/>
              <a:gd name="T9" fmla="*/ 0 h 25"/>
              <a:gd name="T10" fmla="*/ 8 w 16"/>
              <a:gd name="T11" fmla="*/ 0 h 25"/>
              <a:gd name="T12" fmla="*/ 11 w 16"/>
              <a:gd name="T13" fmla="*/ 1 h 25"/>
              <a:gd name="T14" fmla="*/ 14 w 16"/>
              <a:gd name="T15" fmla="*/ 2 h 25"/>
              <a:gd name="T16" fmla="*/ 15 w 16"/>
              <a:gd name="T17" fmla="*/ 4 h 25"/>
              <a:gd name="T18" fmla="*/ 16 w 16"/>
              <a:gd name="T19" fmla="*/ 8 h 25"/>
              <a:gd name="T20" fmla="*/ 15 w 16"/>
              <a:gd name="T21" fmla="*/ 10 h 25"/>
              <a:gd name="T22" fmla="*/ 15 w 16"/>
              <a:gd name="T23" fmla="*/ 12 h 25"/>
              <a:gd name="T24" fmla="*/ 14 w 16"/>
              <a:gd name="T25" fmla="*/ 14 h 25"/>
              <a:gd name="T26" fmla="*/ 12 w 16"/>
              <a:gd name="T27" fmla="*/ 15 h 25"/>
              <a:gd name="T28" fmla="*/ 16 w 16"/>
              <a:gd name="T29" fmla="*/ 25 h 25"/>
              <a:gd name="T30" fmla="*/ 16 w 16"/>
              <a:gd name="T31" fmla="*/ 25 h 25"/>
              <a:gd name="T32" fmla="*/ 11 w 16"/>
              <a:gd name="T33" fmla="*/ 25 h 25"/>
              <a:gd name="T34" fmla="*/ 7 w 16"/>
              <a:gd name="T35" fmla="*/ 16 h 25"/>
              <a:gd name="T36" fmla="*/ 5 w 16"/>
              <a:gd name="T37" fmla="*/ 12 h 25"/>
              <a:gd name="T38" fmla="*/ 8 w 16"/>
              <a:gd name="T39" fmla="*/ 12 h 25"/>
              <a:gd name="T40" fmla="*/ 10 w 16"/>
              <a:gd name="T41" fmla="*/ 11 h 25"/>
              <a:gd name="T42" fmla="*/ 11 w 16"/>
              <a:gd name="T43" fmla="*/ 8 h 25"/>
              <a:gd name="T44" fmla="*/ 11 w 16"/>
              <a:gd name="T45" fmla="*/ 7 h 25"/>
              <a:gd name="T46" fmla="*/ 10 w 16"/>
              <a:gd name="T47" fmla="*/ 5 h 25"/>
              <a:gd name="T48" fmla="*/ 9 w 16"/>
              <a:gd name="T49" fmla="*/ 5 h 25"/>
              <a:gd name="T50" fmla="*/ 8 w 16"/>
              <a:gd name="T51" fmla="*/ 4 h 25"/>
              <a:gd name="T52" fmla="*/ 5 w 16"/>
              <a:gd name="T53" fmla="*/ 4 h 25"/>
              <a:gd name="T54" fmla="*/ 5 w 16"/>
              <a:gd name="T55" fmla="*/ 1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6" h="25">
                <a:moveTo>
                  <a:pt x="7" y="16"/>
                </a:moveTo>
                <a:cubicBezTo>
                  <a:pt x="5" y="16"/>
                  <a:pt x="5" y="16"/>
                  <a:pt x="5" y="16"/>
                </a:cubicBezTo>
                <a:cubicBezTo>
                  <a:pt x="5" y="25"/>
                  <a:pt x="5" y="25"/>
                  <a:pt x="5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9" y="0"/>
                  <a:pt x="10" y="0"/>
                  <a:pt x="11" y="1"/>
                </a:cubicBezTo>
                <a:cubicBezTo>
                  <a:pt x="12" y="1"/>
                  <a:pt x="13" y="1"/>
                  <a:pt x="14" y="2"/>
                </a:cubicBezTo>
                <a:cubicBezTo>
                  <a:pt x="14" y="3"/>
                  <a:pt x="15" y="3"/>
                  <a:pt x="15" y="4"/>
                </a:cubicBezTo>
                <a:cubicBezTo>
                  <a:pt x="16" y="5"/>
                  <a:pt x="16" y="6"/>
                  <a:pt x="16" y="8"/>
                </a:cubicBezTo>
                <a:cubicBezTo>
                  <a:pt x="16" y="9"/>
                  <a:pt x="16" y="9"/>
                  <a:pt x="15" y="10"/>
                </a:cubicBezTo>
                <a:cubicBezTo>
                  <a:pt x="15" y="11"/>
                  <a:pt x="15" y="11"/>
                  <a:pt x="15" y="12"/>
                </a:cubicBezTo>
                <a:cubicBezTo>
                  <a:pt x="14" y="13"/>
                  <a:pt x="14" y="13"/>
                  <a:pt x="14" y="14"/>
                </a:cubicBezTo>
                <a:cubicBezTo>
                  <a:pt x="13" y="14"/>
                  <a:pt x="13" y="14"/>
                  <a:pt x="12" y="15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5"/>
                  <a:pt x="11" y="25"/>
                  <a:pt x="11" y="25"/>
                </a:cubicBezTo>
                <a:lnTo>
                  <a:pt x="7" y="16"/>
                </a:lnTo>
                <a:close/>
                <a:moveTo>
                  <a:pt x="5" y="12"/>
                </a:moveTo>
                <a:cubicBezTo>
                  <a:pt x="8" y="12"/>
                  <a:pt x="8" y="12"/>
                  <a:pt x="8" y="12"/>
                </a:cubicBezTo>
                <a:cubicBezTo>
                  <a:pt x="9" y="12"/>
                  <a:pt x="9" y="11"/>
                  <a:pt x="10" y="11"/>
                </a:cubicBezTo>
                <a:cubicBezTo>
                  <a:pt x="10" y="10"/>
                  <a:pt x="11" y="9"/>
                  <a:pt x="11" y="8"/>
                </a:cubicBezTo>
                <a:cubicBezTo>
                  <a:pt x="11" y="8"/>
                  <a:pt x="11" y="7"/>
                  <a:pt x="11" y="7"/>
                </a:cubicBezTo>
                <a:cubicBezTo>
                  <a:pt x="10" y="6"/>
                  <a:pt x="10" y="6"/>
                  <a:pt x="10" y="5"/>
                </a:cubicBezTo>
                <a:cubicBezTo>
                  <a:pt x="10" y="5"/>
                  <a:pt x="9" y="5"/>
                  <a:pt x="9" y="5"/>
                </a:cubicBezTo>
                <a:cubicBezTo>
                  <a:pt x="9" y="4"/>
                  <a:pt x="8" y="4"/>
                  <a:pt x="8" y="4"/>
                </a:cubicBezTo>
                <a:cubicBezTo>
                  <a:pt x="5" y="4"/>
                  <a:pt x="5" y="4"/>
                  <a:pt x="5" y="4"/>
                </a:cubicBezTo>
                <a:lnTo>
                  <a:pt x="5" y="12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5" name="Freeform 32"/>
          <p:cNvSpPr>
            <a:spLocks noEditPoints="1"/>
          </p:cNvSpPr>
          <p:nvPr/>
        </p:nvSpPr>
        <p:spPr bwMode="auto">
          <a:xfrm>
            <a:off x="8297505" y="6307434"/>
            <a:ext cx="76337" cy="107752"/>
          </a:xfrm>
          <a:custGeom>
            <a:avLst/>
            <a:gdLst>
              <a:gd name="T0" fmla="*/ 8 w 17"/>
              <a:gd name="T1" fmla="*/ 16 h 25"/>
              <a:gd name="T2" fmla="*/ 5 w 17"/>
              <a:gd name="T3" fmla="*/ 16 h 25"/>
              <a:gd name="T4" fmla="*/ 5 w 17"/>
              <a:gd name="T5" fmla="*/ 25 h 25"/>
              <a:gd name="T6" fmla="*/ 0 w 17"/>
              <a:gd name="T7" fmla="*/ 25 h 25"/>
              <a:gd name="T8" fmla="*/ 0 w 17"/>
              <a:gd name="T9" fmla="*/ 0 h 25"/>
              <a:gd name="T10" fmla="*/ 8 w 17"/>
              <a:gd name="T11" fmla="*/ 0 h 25"/>
              <a:gd name="T12" fmla="*/ 12 w 17"/>
              <a:gd name="T13" fmla="*/ 1 h 25"/>
              <a:gd name="T14" fmla="*/ 14 w 17"/>
              <a:gd name="T15" fmla="*/ 2 h 25"/>
              <a:gd name="T16" fmla="*/ 16 w 17"/>
              <a:gd name="T17" fmla="*/ 4 h 25"/>
              <a:gd name="T18" fmla="*/ 16 w 17"/>
              <a:gd name="T19" fmla="*/ 8 h 25"/>
              <a:gd name="T20" fmla="*/ 16 w 17"/>
              <a:gd name="T21" fmla="*/ 10 h 25"/>
              <a:gd name="T22" fmla="*/ 15 w 17"/>
              <a:gd name="T23" fmla="*/ 12 h 25"/>
              <a:gd name="T24" fmla="*/ 14 w 17"/>
              <a:gd name="T25" fmla="*/ 14 h 25"/>
              <a:gd name="T26" fmla="*/ 13 w 17"/>
              <a:gd name="T27" fmla="*/ 15 h 25"/>
              <a:gd name="T28" fmla="*/ 17 w 17"/>
              <a:gd name="T29" fmla="*/ 25 h 25"/>
              <a:gd name="T30" fmla="*/ 17 w 17"/>
              <a:gd name="T31" fmla="*/ 25 h 25"/>
              <a:gd name="T32" fmla="*/ 11 w 17"/>
              <a:gd name="T33" fmla="*/ 25 h 25"/>
              <a:gd name="T34" fmla="*/ 8 w 17"/>
              <a:gd name="T35" fmla="*/ 16 h 25"/>
              <a:gd name="T36" fmla="*/ 5 w 17"/>
              <a:gd name="T37" fmla="*/ 12 h 25"/>
              <a:gd name="T38" fmla="*/ 8 w 17"/>
              <a:gd name="T39" fmla="*/ 12 h 25"/>
              <a:gd name="T40" fmla="*/ 10 w 17"/>
              <a:gd name="T41" fmla="*/ 11 h 25"/>
              <a:gd name="T42" fmla="*/ 11 w 17"/>
              <a:gd name="T43" fmla="*/ 8 h 25"/>
              <a:gd name="T44" fmla="*/ 11 w 17"/>
              <a:gd name="T45" fmla="*/ 7 h 25"/>
              <a:gd name="T46" fmla="*/ 10 w 17"/>
              <a:gd name="T47" fmla="*/ 5 h 25"/>
              <a:gd name="T48" fmla="*/ 10 w 17"/>
              <a:gd name="T49" fmla="*/ 5 h 25"/>
              <a:gd name="T50" fmla="*/ 8 w 17"/>
              <a:gd name="T51" fmla="*/ 4 h 25"/>
              <a:gd name="T52" fmla="*/ 5 w 17"/>
              <a:gd name="T53" fmla="*/ 4 h 25"/>
              <a:gd name="T54" fmla="*/ 5 w 17"/>
              <a:gd name="T55" fmla="*/ 1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" h="25">
                <a:moveTo>
                  <a:pt x="8" y="16"/>
                </a:moveTo>
                <a:cubicBezTo>
                  <a:pt x="5" y="16"/>
                  <a:pt x="5" y="16"/>
                  <a:pt x="5" y="16"/>
                </a:cubicBezTo>
                <a:cubicBezTo>
                  <a:pt x="5" y="25"/>
                  <a:pt x="5" y="25"/>
                  <a:pt x="5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9" y="0"/>
                  <a:pt x="11" y="0"/>
                  <a:pt x="12" y="1"/>
                </a:cubicBezTo>
                <a:cubicBezTo>
                  <a:pt x="13" y="1"/>
                  <a:pt x="13" y="1"/>
                  <a:pt x="14" y="2"/>
                </a:cubicBezTo>
                <a:cubicBezTo>
                  <a:pt x="15" y="3"/>
                  <a:pt x="15" y="3"/>
                  <a:pt x="16" y="4"/>
                </a:cubicBezTo>
                <a:cubicBezTo>
                  <a:pt x="16" y="5"/>
                  <a:pt x="16" y="6"/>
                  <a:pt x="16" y="8"/>
                </a:cubicBezTo>
                <a:cubicBezTo>
                  <a:pt x="16" y="9"/>
                  <a:pt x="16" y="9"/>
                  <a:pt x="16" y="10"/>
                </a:cubicBezTo>
                <a:cubicBezTo>
                  <a:pt x="16" y="11"/>
                  <a:pt x="15" y="11"/>
                  <a:pt x="15" y="12"/>
                </a:cubicBezTo>
                <a:cubicBezTo>
                  <a:pt x="15" y="13"/>
                  <a:pt x="14" y="13"/>
                  <a:pt x="14" y="14"/>
                </a:cubicBezTo>
                <a:cubicBezTo>
                  <a:pt x="14" y="14"/>
                  <a:pt x="13" y="14"/>
                  <a:pt x="13" y="15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5"/>
                  <a:pt x="17" y="25"/>
                  <a:pt x="17" y="25"/>
                </a:cubicBezTo>
                <a:cubicBezTo>
                  <a:pt x="11" y="25"/>
                  <a:pt x="11" y="25"/>
                  <a:pt x="11" y="25"/>
                </a:cubicBezTo>
                <a:lnTo>
                  <a:pt x="8" y="16"/>
                </a:lnTo>
                <a:close/>
                <a:moveTo>
                  <a:pt x="5" y="12"/>
                </a:moveTo>
                <a:cubicBezTo>
                  <a:pt x="8" y="12"/>
                  <a:pt x="8" y="12"/>
                  <a:pt x="8" y="12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1" y="9"/>
                  <a:pt x="11" y="8"/>
                </a:cubicBezTo>
                <a:cubicBezTo>
                  <a:pt x="11" y="8"/>
                  <a:pt x="11" y="7"/>
                  <a:pt x="11" y="7"/>
                </a:cubicBezTo>
                <a:cubicBezTo>
                  <a:pt x="11" y="6"/>
                  <a:pt x="11" y="6"/>
                  <a:pt x="10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4"/>
                  <a:pt x="9" y="4"/>
                  <a:pt x="8" y="4"/>
                </a:cubicBezTo>
                <a:cubicBezTo>
                  <a:pt x="5" y="4"/>
                  <a:pt x="5" y="4"/>
                  <a:pt x="5" y="4"/>
                </a:cubicBezTo>
                <a:lnTo>
                  <a:pt x="5" y="12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6" name="Freeform 33"/>
          <p:cNvSpPr>
            <a:spLocks/>
          </p:cNvSpPr>
          <p:nvPr/>
        </p:nvSpPr>
        <p:spPr bwMode="auto">
          <a:xfrm>
            <a:off x="8387782" y="6307434"/>
            <a:ext cx="62397" cy="107752"/>
          </a:xfrm>
          <a:custGeom>
            <a:avLst/>
            <a:gdLst>
              <a:gd name="T0" fmla="*/ 81 w 94"/>
              <a:gd name="T1" fmla="*/ 94 h 169"/>
              <a:gd name="T2" fmla="*/ 33 w 94"/>
              <a:gd name="T3" fmla="*/ 94 h 169"/>
              <a:gd name="T4" fmla="*/ 33 w 94"/>
              <a:gd name="T5" fmla="*/ 142 h 169"/>
              <a:gd name="T6" fmla="*/ 94 w 94"/>
              <a:gd name="T7" fmla="*/ 142 h 169"/>
              <a:gd name="T8" fmla="*/ 94 w 94"/>
              <a:gd name="T9" fmla="*/ 169 h 169"/>
              <a:gd name="T10" fmla="*/ 0 w 94"/>
              <a:gd name="T11" fmla="*/ 169 h 169"/>
              <a:gd name="T12" fmla="*/ 0 w 94"/>
              <a:gd name="T13" fmla="*/ 0 h 169"/>
              <a:gd name="T14" fmla="*/ 94 w 94"/>
              <a:gd name="T15" fmla="*/ 0 h 169"/>
              <a:gd name="T16" fmla="*/ 94 w 94"/>
              <a:gd name="T17" fmla="*/ 27 h 169"/>
              <a:gd name="T18" fmla="*/ 33 w 94"/>
              <a:gd name="T19" fmla="*/ 27 h 169"/>
              <a:gd name="T20" fmla="*/ 33 w 94"/>
              <a:gd name="T21" fmla="*/ 67 h 169"/>
              <a:gd name="T22" fmla="*/ 81 w 94"/>
              <a:gd name="T23" fmla="*/ 67 h 169"/>
              <a:gd name="T24" fmla="*/ 81 w 94"/>
              <a:gd name="T25" fmla="*/ 94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69">
                <a:moveTo>
                  <a:pt x="81" y="94"/>
                </a:moveTo>
                <a:lnTo>
                  <a:pt x="33" y="94"/>
                </a:lnTo>
                <a:lnTo>
                  <a:pt x="33" y="142"/>
                </a:lnTo>
                <a:lnTo>
                  <a:pt x="94" y="142"/>
                </a:lnTo>
                <a:lnTo>
                  <a:pt x="94" y="169"/>
                </a:lnTo>
                <a:lnTo>
                  <a:pt x="0" y="169"/>
                </a:lnTo>
                <a:lnTo>
                  <a:pt x="0" y="0"/>
                </a:lnTo>
                <a:lnTo>
                  <a:pt x="94" y="0"/>
                </a:lnTo>
                <a:lnTo>
                  <a:pt x="94" y="27"/>
                </a:lnTo>
                <a:lnTo>
                  <a:pt x="33" y="27"/>
                </a:lnTo>
                <a:lnTo>
                  <a:pt x="33" y="67"/>
                </a:lnTo>
                <a:lnTo>
                  <a:pt x="81" y="67"/>
                </a:lnTo>
                <a:lnTo>
                  <a:pt x="81" y="94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7" name="Freeform 34"/>
          <p:cNvSpPr>
            <a:spLocks/>
          </p:cNvSpPr>
          <p:nvPr/>
        </p:nvSpPr>
        <p:spPr bwMode="auto">
          <a:xfrm>
            <a:off x="8464118" y="6307434"/>
            <a:ext cx="76337" cy="107752"/>
          </a:xfrm>
          <a:custGeom>
            <a:avLst/>
            <a:gdLst>
              <a:gd name="T0" fmla="*/ 115 w 115"/>
              <a:gd name="T1" fmla="*/ 169 h 169"/>
              <a:gd name="T2" fmla="*/ 81 w 115"/>
              <a:gd name="T3" fmla="*/ 169 h 169"/>
              <a:gd name="T4" fmla="*/ 33 w 115"/>
              <a:gd name="T5" fmla="*/ 61 h 169"/>
              <a:gd name="T6" fmla="*/ 33 w 115"/>
              <a:gd name="T7" fmla="*/ 169 h 169"/>
              <a:gd name="T8" fmla="*/ 0 w 115"/>
              <a:gd name="T9" fmla="*/ 169 h 169"/>
              <a:gd name="T10" fmla="*/ 0 w 115"/>
              <a:gd name="T11" fmla="*/ 0 h 169"/>
              <a:gd name="T12" fmla="*/ 33 w 115"/>
              <a:gd name="T13" fmla="*/ 0 h 169"/>
              <a:gd name="T14" fmla="*/ 81 w 115"/>
              <a:gd name="T15" fmla="*/ 115 h 169"/>
              <a:gd name="T16" fmla="*/ 81 w 115"/>
              <a:gd name="T17" fmla="*/ 0 h 169"/>
              <a:gd name="T18" fmla="*/ 115 w 115"/>
              <a:gd name="T19" fmla="*/ 0 h 169"/>
              <a:gd name="T20" fmla="*/ 115 w 115"/>
              <a:gd name="T21" fmla="*/ 16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5" h="169">
                <a:moveTo>
                  <a:pt x="115" y="169"/>
                </a:moveTo>
                <a:lnTo>
                  <a:pt x="81" y="169"/>
                </a:lnTo>
                <a:lnTo>
                  <a:pt x="33" y="61"/>
                </a:lnTo>
                <a:lnTo>
                  <a:pt x="33" y="169"/>
                </a:lnTo>
                <a:lnTo>
                  <a:pt x="0" y="169"/>
                </a:lnTo>
                <a:lnTo>
                  <a:pt x="0" y="0"/>
                </a:lnTo>
                <a:lnTo>
                  <a:pt x="33" y="0"/>
                </a:lnTo>
                <a:lnTo>
                  <a:pt x="81" y="115"/>
                </a:lnTo>
                <a:lnTo>
                  <a:pt x="81" y="0"/>
                </a:lnTo>
                <a:lnTo>
                  <a:pt x="115" y="0"/>
                </a:lnTo>
                <a:lnTo>
                  <a:pt x="115" y="169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8" name="Freeform 35"/>
          <p:cNvSpPr>
            <a:spLocks/>
          </p:cNvSpPr>
          <p:nvPr/>
        </p:nvSpPr>
        <p:spPr bwMode="auto">
          <a:xfrm>
            <a:off x="8558378" y="6307434"/>
            <a:ext cx="76337" cy="107752"/>
          </a:xfrm>
          <a:custGeom>
            <a:avLst/>
            <a:gdLst>
              <a:gd name="T0" fmla="*/ 17 w 17"/>
              <a:gd name="T1" fmla="*/ 17 h 25"/>
              <a:gd name="T2" fmla="*/ 15 w 17"/>
              <a:gd name="T3" fmla="*/ 23 h 25"/>
              <a:gd name="T4" fmla="*/ 9 w 17"/>
              <a:gd name="T5" fmla="*/ 25 h 25"/>
              <a:gd name="T6" fmla="*/ 5 w 17"/>
              <a:gd name="T7" fmla="*/ 25 h 25"/>
              <a:gd name="T8" fmla="*/ 2 w 17"/>
              <a:gd name="T9" fmla="*/ 23 h 25"/>
              <a:gd name="T10" fmla="*/ 0 w 17"/>
              <a:gd name="T11" fmla="*/ 19 h 25"/>
              <a:gd name="T12" fmla="*/ 0 w 17"/>
              <a:gd name="T13" fmla="*/ 15 h 25"/>
              <a:gd name="T14" fmla="*/ 0 w 17"/>
              <a:gd name="T15" fmla="*/ 11 h 25"/>
              <a:gd name="T16" fmla="*/ 0 w 17"/>
              <a:gd name="T17" fmla="*/ 6 h 25"/>
              <a:gd name="T18" fmla="*/ 2 w 17"/>
              <a:gd name="T19" fmla="*/ 3 h 25"/>
              <a:gd name="T20" fmla="*/ 5 w 17"/>
              <a:gd name="T21" fmla="*/ 0 h 25"/>
              <a:gd name="T22" fmla="*/ 9 w 17"/>
              <a:gd name="T23" fmla="*/ 0 h 25"/>
              <a:gd name="T24" fmla="*/ 15 w 17"/>
              <a:gd name="T25" fmla="*/ 2 h 25"/>
              <a:gd name="T26" fmla="*/ 17 w 17"/>
              <a:gd name="T27" fmla="*/ 9 h 25"/>
              <a:gd name="T28" fmla="*/ 12 w 17"/>
              <a:gd name="T29" fmla="*/ 9 h 25"/>
              <a:gd name="T30" fmla="*/ 12 w 17"/>
              <a:gd name="T31" fmla="*/ 6 h 25"/>
              <a:gd name="T32" fmla="*/ 11 w 17"/>
              <a:gd name="T33" fmla="*/ 5 h 25"/>
              <a:gd name="T34" fmla="*/ 10 w 17"/>
              <a:gd name="T35" fmla="*/ 4 h 25"/>
              <a:gd name="T36" fmla="*/ 9 w 17"/>
              <a:gd name="T37" fmla="*/ 4 h 25"/>
              <a:gd name="T38" fmla="*/ 7 w 17"/>
              <a:gd name="T39" fmla="*/ 4 h 25"/>
              <a:gd name="T40" fmla="*/ 6 w 17"/>
              <a:gd name="T41" fmla="*/ 5 h 25"/>
              <a:gd name="T42" fmla="*/ 5 w 17"/>
              <a:gd name="T43" fmla="*/ 7 h 25"/>
              <a:gd name="T44" fmla="*/ 5 w 17"/>
              <a:gd name="T45" fmla="*/ 10 h 25"/>
              <a:gd name="T46" fmla="*/ 5 w 17"/>
              <a:gd name="T47" fmla="*/ 15 h 25"/>
              <a:gd name="T48" fmla="*/ 5 w 17"/>
              <a:gd name="T49" fmla="*/ 18 h 25"/>
              <a:gd name="T50" fmla="*/ 6 w 17"/>
              <a:gd name="T51" fmla="*/ 20 h 25"/>
              <a:gd name="T52" fmla="*/ 7 w 17"/>
              <a:gd name="T53" fmla="*/ 21 h 25"/>
              <a:gd name="T54" fmla="*/ 9 w 17"/>
              <a:gd name="T55" fmla="*/ 21 h 25"/>
              <a:gd name="T56" fmla="*/ 10 w 17"/>
              <a:gd name="T57" fmla="*/ 21 h 25"/>
              <a:gd name="T58" fmla="*/ 11 w 17"/>
              <a:gd name="T59" fmla="*/ 20 h 25"/>
              <a:gd name="T60" fmla="*/ 12 w 17"/>
              <a:gd name="T61" fmla="*/ 19 h 25"/>
              <a:gd name="T62" fmla="*/ 12 w 17"/>
              <a:gd name="T63" fmla="*/ 17 h 25"/>
              <a:gd name="T64" fmla="*/ 17 w 17"/>
              <a:gd name="T65" fmla="*/ 17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" h="25">
                <a:moveTo>
                  <a:pt x="17" y="17"/>
                </a:moveTo>
                <a:cubicBezTo>
                  <a:pt x="17" y="20"/>
                  <a:pt x="16" y="22"/>
                  <a:pt x="15" y="23"/>
                </a:cubicBezTo>
                <a:cubicBezTo>
                  <a:pt x="13" y="25"/>
                  <a:pt x="11" y="25"/>
                  <a:pt x="9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1" y="22"/>
                  <a:pt x="1" y="21"/>
                  <a:pt x="0" y="19"/>
                </a:cubicBezTo>
                <a:cubicBezTo>
                  <a:pt x="0" y="18"/>
                  <a:pt x="0" y="16"/>
                  <a:pt x="0" y="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0" y="6"/>
                </a:cubicBezTo>
                <a:cubicBezTo>
                  <a:pt x="1" y="5"/>
                  <a:pt x="1" y="3"/>
                  <a:pt x="2" y="3"/>
                </a:cubicBezTo>
                <a:cubicBezTo>
                  <a:pt x="3" y="2"/>
                  <a:pt x="4" y="1"/>
                  <a:pt x="5" y="0"/>
                </a:cubicBezTo>
                <a:cubicBezTo>
                  <a:pt x="6" y="0"/>
                  <a:pt x="7" y="0"/>
                  <a:pt x="9" y="0"/>
                </a:cubicBezTo>
                <a:cubicBezTo>
                  <a:pt x="11" y="0"/>
                  <a:pt x="13" y="1"/>
                  <a:pt x="15" y="2"/>
                </a:cubicBezTo>
                <a:cubicBezTo>
                  <a:pt x="16" y="4"/>
                  <a:pt x="17" y="6"/>
                  <a:pt x="17" y="9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8"/>
                  <a:pt x="12" y="7"/>
                  <a:pt x="12" y="6"/>
                </a:cubicBezTo>
                <a:cubicBezTo>
                  <a:pt x="12" y="6"/>
                  <a:pt x="12" y="5"/>
                  <a:pt x="11" y="5"/>
                </a:cubicBezTo>
                <a:cubicBezTo>
                  <a:pt x="11" y="5"/>
                  <a:pt x="11" y="4"/>
                  <a:pt x="10" y="4"/>
                </a:cubicBezTo>
                <a:cubicBezTo>
                  <a:pt x="10" y="4"/>
                  <a:pt x="9" y="4"/>
                  <a:pt x="9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5"/>
                  <a:pt x="6" y="5"/>
                  <a:pt x="6" y="5"/>
                </a:cubicBezTo>
                <a:cubicBezTo>
                  <a:pt x="5" y="6"/>
                  <a:pt x="5" y="7"/>
                  <a:pt x="5" y="7"/>
                </a:cubicBezTo>
                <a:cubicBezTo>
                  <a:pt x="5" y="8"/>
                  <a:pt x="5" y="9"/>
                  <a:pt x="5" y="10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7"/>
                  <a:pt x="5" y="18"/>
                </a:cubicBezTo>
                <a:cubicBezTo>
                  <a:pt x="5" y="19"/>
                  <a:pt x="5" y="19"/>
                  <a:pt x="6" y="20"/>
                </a:cubicBezTo>
                <a:cubicBezTo>
                  <a:pt x="6" y="20"/>
                  <a:pt x="6" y="21"/>
                  <a:pt x="7" y="21"/>
                </a:cubicBezTo>
                <a:cubicBezTo>
                  <a:pt x="7" y="21"/>
                  <a:pt x="8" y="21"/>
                  <a:pt x="9" y="21"/>
                </a:cubicBezTo>
                <a:cubicBezTo>
                  <a:pt x="9" y="21"/>
                  <a:pt x="10" y="21"/>
                  <a:pt x="10" y="21"/>
                </a:cubicBezTo>
                <a:cubicBezTo>
                  <a:pt x="11" y="21"/>
                  <a:pt x="11" y="21"/>
                  <a:pt x="11" y="20"/>
                </a:cubicBezTo>
                <a:cubicBezTo>
                  <a:pt x="11" y="20"/>
                  <a:pt x="12" y="20"/>
                  <a:pt x="12" y="19"/>
                </a:cubicBezTo>
                <a:cubicBezTo>
                  <a:pt x="12" y="18"/>
                  <a:pt x="12" y="18"/>
                  <a:pt x="12" y="17"/>
                </a:cubicBezTo>
                <a:lnTo>
                  <a:pt x="17" y="17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9" name="Freeform 36"/>
          <p:cNvSpPr>
            <a:spLocks/>
          </p:cNvSpPr>
          <p:nvPr/>
        </p:nvSpPr>
        <p:spPr bwMode="auto">
          <a:xfrm>
            <a:off x="8643344" y="6307434"/>
            <a:ext cx="80983" cy="107752"/>
          </a:xfrm>
          <a:custGeom>
            <a:avLst/>
            <a:gdLst>
              <a:gd name="T0" fmla="*/ 61 w 122"/>
              <a:gd name="T1" fmla="*/ 74 h 169"/>
              <a:gd name="T2" fmla="*/ 88 w 122"/>
              <a:gd name="T3" fmla="*/ 0 h 169"/>
              <a:gd name="T4" fmla="*/ 122 w 122"/>
              <a:gd name="T5" fmla="*/ 0 h 169"/>
              <a:gd name="T6" fmla="*/ 75 w 122"/>
              <a:gd name="T7" fmla="*/ 108 h 169"/>
              <a:gd name="T8" fmla="*/ 75 w 122"/>
              <a:gd name="T9" fmla="*/ 169 h 169"/>
              <a:gd name="T10" fmla="*/ 41 w 122"/>
              <a:gd name="T11" fmla="*/ 169 h 169"/>
              <a:gd name="T12" fmla="*/ 41 w 122"/>
              <a:gd name="T13" fmla="*/ 108 h 169"/>
              <a:gd name="T14" fmla="*/ 0 w 122"/>
              <a:gd name="T15" fmla="*/ 0 h 169"/>
              <a:gd name="T16" fmla="*/ 34 w 122"/>
              <a:gd name="T17" fmla="*/ 0 h 169"/>
              <a:gd name="T18" fmla="*/ 61 w 122"/>
              <a:gd name="T19" fmla="*/ 74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2" h="169">
                <a:moveTo>
                  <a:pt x="61" y="74"/>
                </a:moveTo>
                <a:lnTo>
                  <a:pt x="88" y="0"/>
                </a:lnTo>
                <a:lnTo>
                  <a:pt x="122" y="0"/>
                </a:lnTo>
                <a:lnTo>
                  <a:pt x="75" y="108"/>
                </a:lnTo>
                <a:lnTo>
                  <a:pt x="75" y="169"/>
                </a:lnTo>
                <a:lnTo>
                  <a:pt x="41" y="169"/>
                </a:lnTo>
                <a:lnTo>
                  <a:pt x="41" y="108"/>
                </a:lnTo>
                <a:lnTo>
                  <a:pt x="0" y="0"/>
                </a:lnTo>
                <a:lnTo>
                  <a:pt x="34" y="0"/>
                </a:lnTo>
                <a:lnTo>
                  <a:pt x="61" y="74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0" name="Freeform 37"/>
          <p:cNvSpPr>
            <a:spLocks/>
          </p:cNvSpPr>
          <p:nvPr/>
        </p:nvSpPr>
        <p:spPr bwMode="auto">
          <a:xfrm>
            <a:off x="7162800" y="6488509"/>
            <a:ext cx="76337" cy="107752"/>
          </a:xfrm>
          <a:custGeom>
            <a:avLst/>
            <a:gdLst>
              <a:gd name="T0" fmla="*/ 17 w 17"/>
              <a:gd name="T1" fmla="*/ 17 h 25"/>
              <a:gd name="T2" fmla="*/ 15 w 17"/>
              <a:gd name="T3" fmla="*/ 23 h 25"/>
              <a:gd name="T4" fmla="*/ 8 w 17"/>
              <a:gd name="T5" fmla="*/ 25 h 25"/>
              <a:gd name="T6" fmla="*/ 5 w 17"/>
              <a:gd name="T7" fmla="*/ 25 h 25"/>
              <a:gd name="T8" fmla="*/ 2 w 17"/>
              <a:gd name="T9" fmla="*/ 23 h 25"/>
              <a:gd name="T10" fmla="*/ 0 w 17"/>
              <a:gd name="T11" fmla="*/ 19 h 25"/>
              <a:gd name="T12" fmla="*/ 0 w 17"/>
              <a:gd name="T13" fmla="*/ 15 h 25"/>
              <a:gd name="T14" fmla="*/ 0 w 17"/>
              <a:gd name="T15" fmla="*/ 11 h 25"/>
              <a:gd name="T16" fmla="*/ 0 w 17"/>
              <a:gd name="T17" fmla="*/ 6 h 25"/>
              <a:gd name="T18" fmla="*/ 2 w 17"/>
              <a:gd name="T19" fmla="*/ 3 h 25"/>
              <a:gd name="T20" fmla="*/ 5 w 17"/>
              <a:gd name="T21" fmla="*/ 1 h 25"/>
              <a:gd name="T22" fmla="*/ 8 w 17"/>
              <a:gd name="T23" fmla="*/ 0 h 25"/>
              <a:gd name="T24" fmla="*/ 15 w 17"/>
              <a:gd name="T25" fmla="*/ 2 h 25"/>
              <a:gd name="T26" fmla="*/ 17 w 17"/>
              <a:gd name="T27" fmla="*/ 9 h 25"/>
              <a:gd name="T28" fmla="*/ 12 w 17"/>
              <a:gd name="T29" fmla="*/ 9 h 25"/>
              <a:gd name="T30" fmla="*/ 12 w 17"/>
              <a:gd name="T31" fmla="*/ 6 h 25"/>
              <a:gd name="T32" fmla="*/ 11 w 17"/>
              <a:gd name="T33" fmla="*/ 5 h 25"/>
              <a:gd name="T34" fmla="*/ 10 w 17"/>
              <a:gd name="T35" fmla="*/ 4 h 25"/>
              <a:gd name="T36" fmla="*/ 8 w 17"/>
              <a:gd name="T37" fmla="*/ 4 h 25"/>
              <a:gd name="T38" fmla="*/ 7 w 17"/>
              <a:gd name="T39" fmla="*/ 4 h 25"/>
              <a:gd name="T40" fmla="*/ 5 w 17"/>
              <a:gd name="T41" fmla="*/ 5 h 25"/>
              <a:gd name="T42" fmla="*/ 5 w 17"/>
              <a:gd name="T43" fmla="*/ 7 h 25"/>
              <a:gd name="T44" fmla="*/ 5 w 17"/>
              <a:gd name="T45" fmla="*/ 11 h 25"/>
              <a:gd name="T46" fmla="*/ 5 w 17"/>
              <a:gd name="T47" fmla="*/ 15 h 25"/>
              <a:gd name="T48" fmla="*/ 5 w 17"/>
              <a:gd name="T49" fmla="*/ 18 h 25"/>
              <a:gd name="T50" fmla="*/ 5 w 17"/>
              <a:gd name="T51" fmla="*/ 20 h 25"/>
              <a:gd name="T52" fmla="*/ 6 w 17"/>
              <a:gd name="T53" fmla="*/ 21 h 25"/>
              <a:gd name="T54" fmla="*/ 8 w 17"/>
              <a:gd name="T55" fmla="*/ 21 h 25"/>
              <a:gd name="T56" fmla="*/ 10 w 17"/>
              <a:gd name="T57" fmla="*/ 21 h 25"/>
              <a:gd name="T58" fmla="*/ 11 w 17"/>
              <a:gd name="T59" fmla="*/ 20 h 25"/>
              <a:gd name="T60" fmla="*/ 12 w 17"/>
              <a:gd name="T61" fmla="*/ 19 h 25"/>
              <a:gd name="T62" fmla="*/ 12 w 17"/>
              <a:gd name="T63" fmla="*/ 17 h 25"/>
              <a:gd name="T64" fmla="*/ 17 w 17"/>
              <a:gd name="T65" fmla="*/ 17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" h="25">
                <a:moveTo>
                  <a:pt x="17" y="17"/>
                </a:moveTo>
                <a:cubicBezTo>
                  <a:pt x="17" y="20"/>
                  <a:pt x="16" y="22"/>
                  <a:pt x="15" y="23"/>
                </a:cubicBezTo>
                <a:cubicBezTo>
                  <a:pt x="13" y="25"/>
                  <a:pt x="11" y="25"/>
                  <a:pt x="8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3" y="24"/>
                  <a:pt x="3" y="24"/>
                  <a:pt x="2" y="23"/>
                </a:cubicBezTo>
                <a:cubicBezTo>
                  <a:pt x="1" y="22"/>
                  <a:pt x="1" y="21"/>
                  <a:pt x="0" y="19"/>
                </a:cubicBezTo>
                <a:cubicBezTo>
                  <a:pt x="0" y="18"/>
                  <a:pt x="0" y="17"/>
                  <a:pt x="0" y="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0" y="6"/>
                </a:cubicBezTo>
                <a:cubicBezTo>
                  <a:pt x="1" y="5"/>
                  <a:pt x="1" y="4"/>
                  <a:pt x="2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0"/>
                  <a:pt x="7" y="0"/>
                  <a:pt x="8" y="0"/>
                </a:cubicBezTo>
                <a:cubicBezTo>
                  <a:pt x="11" y="0"/>
                  <a:pt x="13" y="1"/>
                  <a:pt x="15" y="2"/>
                </a:cubicBezTo>
                <a:cubicBezTo>
                  <a:pt x="16" y="4"/>
                  <a:pt x="17" y="6"/>
                  <a:pt x="17" y="9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8"/>
                  <a:pt x="12" y="7"/>
                  <a:pt x="12" y="6"/>
                </a:cubicBezTo>
                <a:cubicBezTo>
                  <a:pt x="12" y="6"/>
                  <a:pt x="11" y="5"/>
                  <a:pt x="11" y="5"/>
                </a:cubicBezTo>
                <a:cubicBezTo>
                  <a:pt x="11" y="5"/>
                  <a:pt x="10" y="4"/>
                  <a:pt x="10" y="4"/>
                </a:cubicBezTo>
                <a:cubicBezTo>
                  <a:pt x="10" y="4"/>
                  <a:pt x="9" y="4"/>
                  <a:pt x="8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5"/>
                  <a:pt x="6" y="5"/>
                  <a:pt x="5" y="5"/>
                </a:cubicBezTo>
                <a:cubicBezTo>
                  <a:pt x="5" y="6"/>
                  <a:pt x="5" y="7"/>
                  <a:pt x="5" y="7"/>
                </a:cubicBezTo>
                <a:cubicBezTo>
                  <a:pt x="5" y="8"/>
                  <a:pt x="5" y="9"/>
                  <a:pt x="5" y="11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7"/>
                  <a:pt x="5" y="18"/>
                </a:cubicBezTo>
                <a:cubicBezTo>
                  <a:pt x="5" y="19"/>
                  <a:pt x="5" y="19"/>
                  <a:pt x="5" y="20"/>
                </a:cubicBezTo>
                <a:cubicBezTo>
                  <a:pt x="6" y="20"/>
                  <a:pt x="6" y="21"/>
                  <a:pt x="6" y="21"/>
                </a:cubicBezTo>
                <a:cubicBezTo>
                  <a:pt x="7" y="21"/>
                  <a:pt x="8" y="21"/>
                  <a:pt x="8" y="21"/>
                </a:cubicBezTo>
                <a:cubicBezTo>
                  <a:pt x="9" y="21"/>
                  <a:pt x="9" y="21"/>
                  <a:pt x="10" y="21"/>
                </a:cubicBezTo>
                <a:cubicBezTo>
                  <a:pt x="10" y="21"/>
                  <a:pt x="11" y="21"/>
                  <a:pt x="11" y="20"/>
                </a:cubicBezTo>
                <a:cubicBezTo>
                  <a:pt x="11" y="20"/>
                  <a:pt x="11" y="20"/>
                  <a:pt x="12" y="19"/>
                </a:cubicBezTo>
                <a:cubicBezTo>
                  <a:pt x="12" y="18"/>
                  <a:pt x="12" y="18"/>
                  <a:pt x="12" y="17"/>
                </a:cubicBezTo>
                <a:lnTo>
                  <a:pt x="17" y="17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1" name="Freeform 38"/>
          <p:cNvSpPr>
            <a:spLocks noEditPoints="1"/>
          </p:cNvSpPr>
          <p:nvPr/>
        </p:nvSpPr>
        <p:spPr bwMode="auto">
          <a:xfrm>
            <a:off x="7253077" y="6488509"/>
            <a:ext cx="80983" cy="107752"/>
          </a:xfrm>
          <a:custGeom>
            <a:avLst/>
            <a:gdLst>
              <a:gd name="T0" fmla="*/ 18 w 18"/>
              <a:gd name="T1" fmla="*/ 15 h 25"/>
              <a:gd name="T2" fmla="*/ 17 w 18"/>
              <a:gd name="T3" fmla="*/ 20 h 25"/>
              <a:gd name="T4" fmla="*/ 15 w 18"/>
              <a:gd name="T5" fmla="*/ 23 h 25"/>
              <a:gd name="T6" fmla="*/ 12 w 18"/>
              <a:gd name="T7" fmla="*/ 25 h 25"/>
              <a:gd name="T8" fmla="*/ 9 w 18"/>
              <a:gd name="T9" fmla="*/ 25 h 25"/>
              <a:gd name="T10" fmla="*/ 5 w 18"/>
              <a:gd name="T11" fmla="*/ 25 h 25"/>
              <a:gd name="T12" fmla="*/ 2 w 18"/>
              <a:gd name="T13" fmla="*/ 23 h 25"/>
              <a:gd name="T14" fmla="*/ 0 w 18"/>
              <a:gd name="T15" fmla="*/ 20 h 25"/>
              <a:gd name="T16" fmla="*/ 0 w 18"/>
              <a:gd name="T17" fmla="*/ 15 h 25"/>
              <a:gd name="T18" fmla="*/ 0 w 18"/>
              <a:gd name="T19" fmla="*/ 11 h 25"/>
              <a:gd name="T20" fmla="*/ 0 w 18"/>
              <a:gd name="T21" fmla="*/ 6 h 25"/>
              <a:gd name="T22" fmla="*/ 2 w 18"/>
              <a:gd name="T23" fmla="*/ 3 h 25"/>
              <a:gd name="T24" fmla="*/ 5 w 18"/>
              <a:gd name="T25" fmla="*/ 1 h 25"/>
              <a:gd name="T26" fmla="*/ 9 w 18"/>
              <a:gd name="T27" fmla="*/ 0 h 25"/>
              <a:gd name="T28" fmla="*/ 12 w 18"/>
              <a:gd name="T29" fmla="*/ 1 h 25"/>
              <a:gd name="T30" fmla="*/ 15 w 18"/>
              <a:gd name="T31" fmla="*/ 3 h 25"/>
              <a:gd name="T32" fmla="*/ 17 w 18"/>
              <a:gd name="T33" fmla="*/ 6 h 25"/>
              <a:gd name="T34" fmla="*/ 18 w 18"/>
              <a:gd name="T35" fmla="*/ 11 h 25"/>
              <a:gd name="T36" fmla="*/ 18 w 18"/>
              <a:gd name="T37" fmla="*/ 15 h 25"/>
              <a:gd name="T38" fmla="*/ 12 w 18"/>
              <a:gd name="T39" fmla="*/ 11 h 25"/>
              <a:gd name="T40" fmla="*/ 12 w 18"/>
              <a:gd name="T41" fmla="*/ 8 h 25"/>
              <a:gd name="T42" fmla="*/ 11 w 18"/>
              <a:gd name="T43" fmla="*/ 6 h 25"/>
              <a:gd name="T44" fmla="*/ 10 w 18"/>
              <a:gd name="T45" fmla="*/ 4 h 25"/>
              <a:gd name="T46" fmla="*/ 9 w 18"/>
              <a:gd name="T47" fmla="*/ 4 h 25"/>
              <a:gd name="T48" fmla="*/ 7 w 18"/>
              <a:gd name="T49" fmla="*/ 4 h 25"/>
              <a:gd name="T50" fmla="*/ 6 w 18"/>
              <a:gd name="T51" fmla="*/ 6 h 25"/>
              <a:gd name="T52" fmla="*/ 5 w 18"/>
              <a:gd name="T53" fmla="*/ 8 h 25"/>
              <a:gd name="T54" fmla="*/ 5 w 18"/>
              <a:gd name="T55" fmla="*/ 11 h 25"/>
              <a:gd name="T56" fmla="*/ 5 w 18"/>
              <a:gd name="T57" fmla="*/ 15 h 25"/>
              <a:gd name="T58" fmla="*/ 5 w 18"/>
              <a:gd name="T59" fmla="*/ 18 h 25"/>
              <a:gd name="T60" fmla="*/ 6 w 18"/>
              <a:gd name="T61" fmla="*/ 20 h 25"/>
              <a:gd name="T62" fmla="*/ 7 w 18"/>
              <a:gd name="T63" fmla="*/ 21 h 25"/>
              <a:gd name="T64" fmla="*/ 9 w 18"/>
              <a:gd name="T65" fmla="*/ 21 h 25"/>
              <a:gd name="T66" fmla="*/ 10 w 18"/>
              <a:gd name="T67" fmla="*/ 21 h 25"/>
              <a:gd name="T68" fmla="*/ 12 w 18"/>
              <a:gd name="T69" fmla="*/ 20 h 25"/>
              <a:gd name="T70" fmla="*/ 12 w 18"/>
              <a:gd name="T71" fmla="*/ 18 h 25"/>
              <a:gd name="T72" fmla="*/ 12 w 18"/>
              <a:gd name="T73" fmla="*/ 15 h 25"/>
              <a:gd name="T74" fmla="*/ 12 w 18"/>
              <a:gd name="T75" fmla="*/ 1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" h="25">
                <a:moveTo>
                  <a:pt x="18" y="15"/>
                </a:moveTo>
                <a:cubicBezTo>
                  <a:pt x="18" y="17"/>
                  <a:pt x="17" y="18"/>
                  <a:pt x="17" y="20"/>
                </a:cubicBezTo>
                <a:cubicBezTo>
                  <a:pt x="16" y="21"/>
                  <a:pt x="16" y="22"/>
                  <a:pt x="15" y="23"/>
                </a:cubicBezTo>
                <a:cubicBezTo>
                  <a:pt x="14" y="24"/>
                  <a:pt x="13" y="24"/>
                  <a:pt x="12" y="25"/>
                </a:cubicBezTo>
                <a:cubicBezTo>
                  <a:pt x="11" y="25"/>
                  <a:pt x="10" y="25"/>
                  <a:pt x="9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1" y="22"/>
                  <a:pt x="1" y="21"/>
                  <a:pt x="0" y="20"/>
                </a:cubicBezTo>
                <a:cubicBezTo>
                  <a:pt x="0" y="18"/>
                  <a:pt x="0" y="17"/>
                  <a:pt x="0" y="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0" y="6"/>
                </a:cubicBezTo>
                <a:cubicBezTo>
                  <a:pt x="1" y="5"/>
                  <a:pt x="1" y="4"/>
                  <a:pt x="2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0"/>
                  <a:pt x="7" y="0"/>
                  <a:pt x="9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4" y="2"/>
                  <a:pt x="15" y="3"/>
                </a:cubicBezTo>
                <a:cubicBezTo>
                  <a:pt x="16" y="4"/>
                  <a:pt x="16" y="5"/>
                  <a:pt x="17" y="6"/>
                </a:cubicBezTo>
                <a:cubicBezTo>
                  <a:pt x="17" y="7"/>
                  <a:pt x="18" y="9"/>
                  <a:pt x="18" y="11"/>
                </a:cubicBezTo>
                <a:lnTo>
                  <a:pt x="18" y="15"/>
                </a:lnTo>
                <a:close/>
                <a:moveTo>
                  <a:pt x="12" y="11"/>
                </a:moveTo>
                <a:cubicBezTo>
                  <a:pt x="12" y="10"/>
                  <a:pt x="12" y="9"/>
                  <a:pt x="12" y="8"/>
                </a:cubicBezTo>
                <a:cubicBezTo>
                  <a:pt x="12" y="7"/>
                  <a:pt x="12" y="6"/>
                  <a:pt x="11" y="6"/>
                </a:cubicBezTo>
                <a:cubicBezTo>
                  <a:pt x="11" y="5"/>
                  <a:pt x="11" y="5"/>
                  <a:pt x="10" y="4"/>
                </a:cubicBezTo>
                <a:cubicBezTo>
                  <a:pt x="10" y="4"/>
                  <a:pt x="9" y="4"/>
                  <a:pt x="9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5"/>
                  <a:pt x="6" y="5"/>
                  <a:pt x="6" y="6"/>
                </a:cubicBezTo>
                <a:cubicBezTo>
                  <a:pt x="5" y="6"/>
                  <a:pt x="5" y="7"/>
                  <a:pt x="5" y="8"/>
                </a:cubicBezTo>
                <a:cubicBezTo>
                  <a:pt x="5" y="9"/>
                  <a:pt x="5" y="10"/>
                  <a:pt x="5" y="11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7"/>
                  <a:pt x="5" y="18"/>
                </a:cubicBezTo>
                <a:cubicBezTo>
                  <a:pt x="5" y="19"/>
                  <a:pt x="5" y="19"/>
                  <a:pt x="6" y="20"/>
                </a:cubicBezTo>
                <a:cubicBezTo>
                  <a:pt x="6" y="20"/>
                  <a:pt x="6" y="21"/>
                  <a:pt x="7" y="21"/>
                </a:cubicBezTo>
                <a:cubicBezTo>
                  <a:pt x="7" y="21"/>
                  <a:pt x="8" y="21"/>
                  <a:pt x="9" y="21"/>
                </a:cubicBezTo>
                <a:cubicBezTo>
                  <a:pt x="9" y="21"/>
                  <a:pt x="10" y="21"/>
                  <a:pt x="10" y="21"/>
                </a:cubicBezTo>
                <a:cubicBezTo>
                  <a:pt x="11" y="21"/>
                  <a:pt x="11" y="20"/>
                  <a:pt x="12" y="20"/>
                </a:cubicBezTo>
                <a:cubicBezTo>
                  <a:pt x="12" y="19"/>
                  <a:pt x="12" y="19"/>
                  <a:pt x="12" y="18"/>
                </a:cubicBezTo>
                <a:cubicBezTo>
                  <a:pt x="12" y="17"/>
                  <a:pt x="12" y="16"/>
                  <a:pt x="12" y="15"/>
                </a:cubicBezTo>
                <a:lnTo>
                  <a:pt x="12" y="11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2" name="Freeform 39"/>
          <p:cNvSpPr>
            <a:spLocks/>
          </p:cNvSpPr>
          <p:nvPr/>
        </p:nvSpPr>
        <p:spPr bwMode="auto">
          <a:xfrm>
            <a:off x="7347336" y="6488509"/>
            <a:ext cx="71690" cy="107752"/>
          </a:xfrm>
          <a:custGeom>
            <a:avLst/>
            <a:gdLst>
              <a:gd name="T0" fmla="*/ 16 w 16"/>
              <a:gd name="T1" fmla="*/ 0 h 25"/>
              <a:gd name="T2" fmla="*/ 16 w 16"/>
              <a:gd name="T3" fmla="*/ 17 h 25"/>
              <a:gd name="T4" fmla="*/ 16 w 16"/>
              <a:gd name="T5" fmla="*/ 21 h 25"/>
              <a:gd name="T6" fmla="*/ 14 w 16"/>
              <a:gd name="T7" fmla="*/ 24 h 25"/>
              <a:gd name="T8" fmla="*/ 11 w 16"/>
              <a:gd name="T9" fmla="*/ 25 h 25"/>
              <a:gd name="T10" fmla="*/ 8 w 16"/>
              <a:gd name="T11" fmla="*/ 25 h 25"/>
              <a:gd name="T12" fmla="*/ 5 w 16"/>
              <a:gd name="T13" fmla="*/ 25 h 25"/>
              <a:gd name="T14" fmla="*/ 2 w 16"/>
              <a:gd name="T15" fmla="*/ 24 h 25"/>
              <a:gd name="T16" fmla="*/ 1 w 16"/>
              <a:gd name="T17" fmla="*/ 21 h 25"/>
              <a:gd name="T18" fmla="*/ 0 w 16"/>
              <a:gd name="T19" fmla="*/ 17 h 25"/>
              <a:gd name="T20" fmla="*/ 0 w 16"/>
              <a:gd name="T21" fmla="*/ 0 h 25"/>
              <a:gd name="T22" fmla="*/ 5 w 16"/>
              <a:gd name="T23" fmla="*/ 0 h 25"/>
              <a:gd name="T24" fmla="*/ 5 w 16"/>
              <a:gd name="T25" fmla="*/ 17 h 25"/>
              <a:gd name="T26" fmla="*/ 5 w 16"/>
              <a:gd name="T27" fmla="*/ 19 h 25"/>
              <a:gd name="T28" fmla="*/ 6 w 16"/>
              <a:gd name="T29" fmla="*/ 21 h 25"/>
              <a:gd name="T30" fmla="*/ 7 w 16"/>
              <a:gd name="T31" fmla="*/ 21 h 25"/>
              <a:gd name="T32" fmla="*/ 8 w 16"/>
              <a:gd name="T33" fmla="*/ 21 h 25"/>
              <a:gd name="T34" fmla="*/ 10 w 16"/>
              <a:gd name="T35" fmla="*/ 21 h 25"/>
              <a:gd name="T36" fmla="*/ 11 w 16"/>
              <a:gd name="T37" fmla="*/ 21 h 25"/>
              <a:gd name="T38" fmla="*/ 11 w 16"/>
              <a:gd name="T39" fmla="*/ 19 h 25"/>
              <a:gd name="T40" fmla="*/ 11 w 16"/>
              <a:gd name="T41" fmla="*/ 17 h 25"/>
              <a:gd name="T42" fmla="*/ 11 w 16"/>
              <a:gd name="T43" fmla="*/ 0 h 25"/>
              <a:gd name="T44" fmla="*/ 16 w 16"/>
              <a:gd name="T45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" h="25">
                <a:moveTo>
                  <a:pt x="16" y="0"/>
                </a:moveTo>
                <a:cubicBezTo>
                  <a:pt x="16" y="17"/>
                  <a:pt x="16" y="17"/>
                  <a:pt x="16" y="17"/>
                </a:cubicBezTo>
                <a:cubicBezTo>
                  <a:pt x="16" y="19"/>
                  <a:pt x="16" y="20"/>
                  <a:pt x="16" y="21"/>
                </a:cubicBezTo>
                <a:cubicBezTo>
                  <a:pt x="15" y="22"/>
                  <a:pt x="15" y="23"/>
                  <a:pt x="14" y="24"/>
                </a:cubicBezTo>
                <a:cubicBezTo>
                  <a:pt x="13" y="24"/>
                  <a:pt x="12" y="25"/>
                  <a:pt x="11" y="25"/>
                </a:cubicBezTo>
                <a:cubicBezTo>
                  <a:pt x="10" y="25"/>
                  <a:pt x="9" y="25"/>
                  <a:pt x="8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5"/>
                  <a:pt x="3" y="24"/>
                  <a:pt x="2" y="24"/>
                </a:cubicBezTo>
                <a:cubicBezTo>
                  <a:pt x="2" y="23"/>
                  <a:pt x="1" y="22"/>
                  <a:pt x="1" y="21"/>
                </a:cubicBezTo>
                <a:cubicBezTo>
                  <a:pt x="0" y="20"/>
                  <a:pt x="0" y="19"/>
                  <a:pt x="0" y="17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8"/>
                  <a:pt x="5" y="19"/>
                  <a:pt x="5" y="19"/>
                </a:cubicBezTo>
                <a:cubicBezTo>
                  <a:pt x="5" y="20"/>
                  <a:pt x="6" y="20"/>
                  <a:pt x="6" y="21"/>
                </a:cubicBezTo>
                <a:cubicBezTo>
                  <a:pt x="6" y="21"/>
                  <a:pt x="6" y="21"/>
                  <a:pt x="7" y="21"/>
                </a:cubicBezTo>
                <a:cubicBezTo>
                  <a:pt x="7" y="21"/>
                  <a:pt x="8" y="21"/>
                  <a:pt x="8" y="21"/>
                </a:cubicBezTo>
                <a:cubicBezTo>
                  <a:pt x="9" y="21"/>
                  <a:pt x="9" y="21"/>
                  <a:pt x="10" y="21"/>
                </a:cubicBezTo>
                <a:cubicBezTo>
                  <a:pt x="10" y="21"/>
                  <a:pt x="10" y="21"/>
                  <a:pt x="11" y="21"/>
                </a:cubicBezTo>
                <a:cubicBezTo>
                  <a:pt x="11" y="20"/>
                  <a:pt x="11" y="20"/>
                  <a:pt x="11" y="19"/>
                </a:cubicBezTo>
                <a:cubicBezTo>
                  <a:pt x="11" y="19"/>
                  <a:pt x="11" y="18"/>
                  <a:pt x="11" y="17"/>
                </a:cubicBezTo>
                <a:cubicBezTo>
                  <a:pt x="11" y="0"/>
                  <a:pt x="11" y="0"/>
                  <a:pt x="11" y="0"/>
                </a:cubicBezTo>
                <a:lnTo>
                  <a:pt x="16" y="0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3" name="Freeform 40"/>
          <p:cNvSpPr>
            <a:spLocks/>
          </p:cNvSpPr>
          <p:nvPr/>
        </p:nvSpPr>
        <p:spPr bwMode="auto">
          <a:xfrm>
            <a:off x="7436948" y="6488509"/>
            <a:ext cx="80983" cy="107752"/>
          </a:xfrm>
          <a:custGeom>
            <a:avLst/>
            <a:gdLst>
              <a:gd name="T0" fmla="*/ 122 w 122"/>
              <a:gd name="T1" fmla="*/ 169 h 169"/>
              <a:gd name="T2" fmla="*/ 88 w 122"/>
              <a:gd name="T3" fmla="*/ 169 h 169"/>
              <a:gd name="T4" fmla="*/ 34 w 122"/>
              <a:gd name="T5" fmla="*/ 61 h 169"/>
              <a:gd name="T6" fmla="*/ 34 w 122"/>
              <a:gd name="T7" fmla="*/ 169 h 169"/>
              <a:gd name="T8" fmla="*/ 0 w 122"/>
              <a:gd name="T9" fmla="*/ 169 h 169"/>
              <a:gd name="T10" fmla="*/ 0 w 122"/>
              <a:gd name="T11" fmla="*/ 0 h 169"/>
              <a:gd name="T12" fmla="*/ 34 w 122"/>
              <a:gd name="T13" fmla="*/ 0 h 169"/>
              <a:gd name="T14" fmla="*/ 88 w 122"/>
              <a:gd name="T15" fmla="*/ 115 h 169"/>
              <a:gd name="T16" fmla="*/ 88 w 122"/>
              <a:gd name="T17" fmla="*/ 0 h 169"/>
              <a:gd name="T18" fmla="*/ 122 w 122"/>
              <a:gd name="T19" fmla="*/ 0 h 169"/>
              <a:gd name="T20" fmla="*/ 122 w 122"/>
              <a:gd name="T21" fmla="*/ 16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2" h="169">
                <a:moveTo>
                  <a:pt x="122" y="169"/>
                </a:moveTo>
                <a:lnTo>
                  <a:pt x="88" y="169"/>
                </a:lnTo>
                <a:lnTo>
                  <a:pt x="34" y="61"/>
                </a:lnTo>
                <a:lnTo>
                  <a:pt x="34" y="169"/>
                </a:lnTo>
                <a:lnTo>
                  <a:pt x="0" y="169"/>
                </a:lnTo>
                <a:lnTo>
                  <a:pt x="0" y="0"/>
                </a:lnTo>
                <a:lnTo>
                  <a:pt x="34" y="0"/>
                </a:lnTo>
                <a:lnTo>
                  <a:pt x="88" y="115"/>
                </a:lnTo>
                <a:lnTo>
                  <a:pt x="88" y="0"/>
                </a:lnTo>
                <a:lnTo>
                  <a:pt x="122" y="0"/>
                </a:lnTo>
                <a:lnTo>
                  <a:pt x="122" y="169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4" name="Freeform 41"/>
          <p:cNvSpPr>
            <a:spLocks/>
          </p:cNvSpPr>
          <p:nvPr/>
        </p:nvSpPr>
        <p:spPr bwMode="auto">
          <a:xfrm>
            <a:off x="7526561" y="6488509"/>
            <a:ext cx="76337" cy="107752"/>
          </a:xfrm>
          <a:custGeom>
            <a:avLst/>
            <a:gdLst>
              <a:gd name="T0" fmla="*/ 115 w 115"/>
              <a:gd name="T1" fmla="*/ 27 h 169"/>
              <a:gd name="T2" fmla="*/ 75 w 115"/>
              <a:gd name="T3" fmla="*/ 27 h 169"/>
              <a:gd name="T4" fmla="*/ 75 w 115"/>
              <a:gd name="T5" fmla="*/ 169 h 169"/>
              <a:gd name="T6" fmla="*/ 41 w 115"/>
              <a:gd name="T7" fmla="*/ 169 h 169"/>
              <a:gd name="T8" fmla="*/ 41 w 115"/>
              <a:gd name="T9" fmla="*/ 27 h 169"/>
              <a:gd name="T10" fmla="*/ 0 w 115"/>
              <a:gd name="T11" fmla="*/ 27 h 169"/>
              <a:gd name="T12" fmla="*/ 0 w 115"/>
              <a:gd name="T13" fmla="*/ 0 h 169"/>
              <a:gd name="T14" fmla="*/ 115 w 115"/>
              <a:gd name="T15" fmla="*/ 0 h 169"/>
              <a:gd name="T16" fmla="*/ 115 w 115"/>
              <a:gd name="T17" fmla="*/ 2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" h="169">
                <a:moveTo>
                  <a:pt x="115" y="27"/>
                </a:moveTo>
                <a:lnTo>
                  <a:pt x="75" y="27"/>
                </a:lnTo>
                <a:lnTo>
                  <a:pt x="75" y="169"/>
                </a:lnTo>
                <a:lnTo>
                  <a:pt x="41" y="169"/>
                </a:lnTo>
                <a:lnTo>
                  <a:pt x="41" y="27"/>
                </a:lnTo>
                <a:lnTo>
                  <a:pt x="0" y="27"/>
                </a:lnTo>
                <a:lnTo>
                  <a:pt x="0" y="0"/>
                </a:lnTo>
                <a:lnTo>
                  <a:pt x="115" y="0"/>
                </a:lnTo>
                <a:lnTo>
                  <a:pt x="115" y="27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5" name="Freeform 42"/>
          <p:cNvSpPr>
            <a:spLocks/>
          </p:cNvSpPr>
          <p:nvPr/>
        </p:nvSpPr>
        <p:spPr bwMode="auto">
          <a:xfrm>
            <a:off x="7616838" y="6488509"/>
            <a:ext cx="63061" cy="107752"/>
          </a:xfrm>
          <a:custGeom>
            <a:avLst/>
            <a:gdLst>
              <a:gd name="T0" fmla="*/ 88 w 95"/>
              <a:gd name="T1" fmla="*/ 95 h 169"/>
              <a:gd name="T2" fmla="*/ 34 w 95"/>
              <a:gd name="T3" fmla="*/ 95 h 169"/>
              <a:gd name="T4" fmla="*/ 34 w 95"/>
              <a:gd name="T5" fmla="*/ 142 h 169"/>
              <a:gd name="T6" fmla="*/ 95 w 95"/>
              <a:gd name="T7" fmla="*/ 142 h 169"/>
              <a:gd name="T8" fmla="*/ 95 w 95"/>
              <a:gd name="T9" fmla="*/ 169 h 169"/>
              <a:gd name="T10" fmla="*/ 0 w 95"/>
              <a:gd name="T11" fmla="*/ 169 h 169"/>
              <a:gd name="T12" fmla="*/ 0 w 95"/>
              <a:gd name="T13" fmla="*/ 0 h 169"/>
              <a:gd name="T14" fmla="*/ 95 w 95"/>
              <a:gd name="T15" fmla="*/ 0 h 169"/>
              <a:gd name="T16" fmla="*/ 95 w 95"/>
              <a:gd name="T17" fmla="*/ 27 h 169"/>
              <a:gd name="T18" fmla="*/ 34 w 95"/>
              <a:gd name="T19" fmla="*/ 27 h 169"/>
              <a:gd name="T20" fmla="*/ 34 w 95"/>
              <a:gd name="T21" fmla="*/ 68 h 169"/>
              <a:gd name="T22" fmla="*/ 88 w 95"/>
              <a:gd name="T23" fmla="*/ 68 h 169"/>
              <a:gd name="T24" fmla="*/ 88 w 95"/>
              <a:gd name="T25" fmla="*/ 9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5" h="169">
                <a:moveTo>
                  <a:pt x="88" y="95"/>
                </a:moveTo>
                <a:lnTo>
                  <a:pt x="34" y="95"/>
                </a:lnTo>
                <a:lnTo>
                  <a:pt x="34" y="142"/>
                </a:lnTo>
                <a:lnTo>
                  <a:pt x="95" y="142"/>
                </a:lnTo>
                <a:lnTo>
                  <a:pt x="95" y="169"/>
                </a:lnTo>
                <a:lnTo>
                  <a:pt x="0" y="169"/>
                </a:lnTo>
                <a:lnTo>
                  <a:pt x="0" y="0"/>
                </a:lnTo>
                <a:lnTo>
                  <a:pt x="95" y="0"/>
                </a:lnTo>
                <a:lnTo>
                  <a:pt x="95" y="27"/>
                </a:lnTo>
                <a:lnTo>
                  <a:pt x="34" y="27"/>
                </a:lnTo>
                <a:lnTo>
                  <a:pt x="34" y="68"/>
                </a:lnTo>
                <a:lnTo>
                  <a:pt x="88" y="68"/>
                </a:lnTo>
                <a:lnTo>
                  <a:pt x="88" y="95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6" name="Freeform 43"/>
          <p:cNvSpPr>
            <a:spLocks noEditPoints="1"/>
          </p:cNvSpPr>
          <p:nvPr/>
        </p:nvSpPr>
        <p:spPr bwMode="auto">
          <a:xfrm>
            <a:off x="7693174" y="6488509"/>
            <a:ext cx="76337" cy="107752"/>
          </a:xfrm>
          <a:custGeom>
            <a:avLst/>
            <a:gdLst>
              <a:gd name="T0" fmla="*/ 8 w 17"/>
              <a:gd name="T1" fmla="*/ 16 h 25"/>
              <a:gd name="T2" fmla="*/ 5 w 17"/>
              <a:gd name="T3" fmla="*/ 16 h 25"/>
              <a:gd name="T4" fmla="*/ 5 w 17"/>
              <a:gd name="T5" fmla="*/ 25 h 25"/>
              <a:gd name="T6" fmla="*/ 0 w 17"/>
              <a:gd name="T7" fmla="*/ 25 h 25"/>
              <a:gd name="T8" fmla="*/ 0 w 17"/>
              <a:gd name="T9" fmla="*/ 0 h 25"/>
              <a:gd name="T10" fmla="*/ 8 w 17"/>
              <a:gd name="T11" fmla="*/ 0 h 25"/>
              <a:gd name="T12" fmla="*/ 12 w 17"/>
              <a:gd name="T13" fmla="*/ 1 h 25"/>
              <a:gd name="T14" fmla="*/ 14 w 17"/>
              <a:gd name="T15" fmla="*/ 2 h 25"/>
              <a:gd name="T16" fmla="*/ 16 w 17"/>
              <a:gd name="T17" fmla="*/ 4 h 25"/>
              <a:gd name="T18" fmla="*/ 16 w 17"/>
              <a:gd name="T19" fmla="*/ 8 h 25"/>
              <a:gd name="T20" fmla="*/ 16 w 17"/>
              <a:gd name="T21" fmla="*/ 10 h 25"/>
              <a:gd name="T22" fmla="*/ 15 w 17"/>
              <a:gd name="T23" fmla="*/ 12 h 25"/>
              <a:gd name="T24" fmla="*/ 14 w 17"/>
              <a:gd name="T25" fmla="*/ 14 h 25"/>
              <a:gd name="T26" fmla="*/ 13 w 17"/>
              <a:gd name="T27" fmla="*/ 15 h 25"/>
              <a:gd name="T28" fmla="*/ 17 w 17"/>
              <a:gd name="T29" fmla="*/ 25 h 25"/>
              <a:gd name="T30" fmla="*/ 17 w 17"/>
              <a:gd name="T31" fmla="*/ 25 h 25"/>
              <a:gd name="T32" fmla="*/ 12 w 17"/>
              <a:gd name="T33" fmla="*/ 25 h 25"/>
              <a:gd name="T34" fmla="*/ 8 w 17"/>
              <a:gd name="T35" fmla="*/ 16 h 25"/>
              <a:gd name="T36" fmla="*/ 5 w 17"/>
              <a:gd name="T37" fmla="*/ 12 h 25"/>
              <a:gd name="T38" fmla="*/ 8 w 17"/>
              <a:gd name="T39" fmla="*/ 12 h 25"/>
              <a:gd name="T40" fmla="*/ 11 w 17"/>
              <a:gd name="T41" fmla="*/ 11 h 25"/>
              <a:gd name="T42" fmla="*/ 11 w 17"/>
              <a:gd name="T43" fmla="*/ 8 h 25"/>
              <a:gd name="T44" fmla="*/ 11 w 17"/>
              <a:gd name="T45" fmla="*/ 7 h 25"/>
              <a:gd name="T46" fmla="*/ 11 w 17"/>
              <a:gd name="T47" fmla="*/ 5 h 25"/>
              <a:gd name="T48" fmla="*/ 10 w 17"/>
              <a:gd name="T49" fmla="*/ 5 h 25"/>
              <a:gd name="T50" fmla="*/ 8 w 17"/>
              <a:gd name="T51" fmla="*/ 4 h 25"/>
              <a:gd name="T52" fmla="*/ 5 w 17"/>
              <a:gd name="T53" fmla="*/ 4 h 25"/>
              <a:gd name="T54" fmla="*/ 5 w 17"/>
              <a:gd name="T55" fmla="*/ 1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" h="25">
                <a:moveTo>
                  <a:pt x="8" y="16"/>
                </a:moveTo>
                <a:cubicBezTo>
                  <a:pt x="5" y="16"/>
                  <a:pt x="5" y="16"/>
                  <a:pt x="5" y="16"/>
                </a:cubicBezTo>
                <a:cubicBezTo>
                  <a:pt x="5" y="25"/>
                  <a:pt x="5" y="25"/>
                  <a:pt x="5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4" y="2"/>
                  <a:pt x="14" y="2"/>
                </a:cubicBezTo>
                <a:cubicBezTo>
                  <a:pt x="15" y="3"/>
                  <a:pt x="15" y="4"/>
                  <a:pt x="16" y="4"/>
                </a:cubicBezTo>
                <a:cubicBezTo>
                  <a:pt x="16" y="5"/>
                  <a:pt x="16" y="7"/>
                  <a:pt x="16" y="8"/>
                </a:cubicBezTo>
                <a:cubicBezTo>
                  <a:pt x="16" y="9"/>
                  <a:pt x="16" y="9"/>
                  <a:pt x="16" y="10"/>
                </a:cubicBezTo>
                <a:cubicBezTo>
                  <a:pt x="16" y="11"/>
                  <a:pt x="16" y="12"/>
                  <a:pt x="15" y="12"/>
                </a:cubicBezTo>
                <a:cubicBezTo>
                  <a:pt x="15" y="13"/>
                  <a:pt x="15" y="13"/>
                  <a:pt x="14" y="14"/>
                </a:cubicBezTo>
                <a:cubicBezTo>
                  <a:pt x="14" y="14"/>
                  <a:pt x="13" y="14"/>
                  <a:pt x="13" y="15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5"/>
                  <a:pt x="17" y="25"/>
                  <a:pt x="17" y="25"/>
                </a:cubicBezTo>
                <a:cubicBezTo>
                  <a:pt x="12" y="25"/>
                  <a:pt x="12" y="25"/>
                  <a:pt x="12" y="25"/>
                </a:cubicBezTo>
                <a:lnTo>
                  <a:pt x="8" y="16"/>
                </a:lnTo>
                <a:close/>
                <a:moveTo>
                  <a:pt x="5" y="12"/>
                </a:moveTo>
                <a:cubicBezTo>
                  <a:pt x="8" y="12"/>
                  <a:pt x="8" y="12"/>
                  <a:pt x="8" y="12"/>
                </a:cubicBezTo>
                <a:cubicBezTo>
                  <a:pt x="9" y="12"/>
                  <a:pt x="10" y="12"/>
                  <a:pt x="11" y="11"/>
                </a:cubicBezTo>
                <a:cubicBezTo>
                  <a:pt x="11" y="10"/>
                  <a:pt x="11" y="9"/>
                  <a:pt x="11" y="8"/>
                </a:cubicBezTo>
                <a:cubicBezTo>
                  <a:pt x="11" y="8"/>
                  <a:pt x="11" y="7"/>
                  <a:pt x="11" y="7"/>
                </a:cubicBezTo>
                <a:cubicBezTo>
                  <a:pt x="11" y="6"/>
                  <a:pt x="11" y="6"/>
                  <a:pt x="1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4"/>
                  <a:pt x="9" y="4"/>
                  <a:pt x="8" y="4"/>
                </a:cubicBezTo>
                <a:cubicBezTo>
                  <a:pt x="5" y="4"/>
                  <a:pt x="5" y="4"/>
                  <a:pt x="5" y="4"/>
                </a:cubicBezTo>
                <a:lnTo>
                  <a:pt x="5" y="12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7" name="Freeform 44"/>
          <p:cNvSpPr>
            <a:spLocks/>
          </p:cNvSpPr>
          <p:nvPr/>
        </p:nvSpPr>
        <p:spPr bwMode="auto">
          <a:xfrm>
            <a:off x="7782787" y="6488509"/>
            <a:ext cx="63061" cy="107752"/>
          </a:xfrm>
          <a:custGeom>
            <a:avLst/>
            <a:gdLst>
              <a:gd name="T0" fmla="*/ 88 w 95"/>
              <a:gd name="T1" fmla="*/ 102 h 169"/>
              <a:gd name="T2" fmla="*/ 34 w 95"/>
              <a:gd name="T3" fmla="*/ 102 h 169"/>
              <a:gd name="T4" fmla="*/ 34 w 95"/>
              <a:gd name="T5" fmla="*/ 169 h 169"/>
              <a:gd name="T6" fmla="*/ 0 w 95"/>
              <a:gd name="T7" fmla="*/ 169 h 169"/>
              <a:gd name="T8" fmla="*/ 0 w 95"/>
              <a:gd name="T9" fmla="*/ 0 h 169"/>
              <a:gd name="T10" fmla="*/ 95 w 95"/>
              <a:gd name="T11" fmla="*/ 0 h 169"/>
              <a:gd name="T12" fmla="*/ 95 w 95"/>
              <a:gd name="T13" fmla="*/ 27 h 169"/>
              <a:gd name="T14" fmla="*/ 34 w 95"/>
              <a:gd name="T15" fmla="*/ 27 h 169"/>
              <a:gd name="T16" fmla="*/ 34 w 95"/>
              <a:gd name="T17" fmla="*/ 75 h 169"/>
              <a:gd name="T18" fmla="*/ 88 w 95"/>
              <a:gd name="T19" fmla="*/ 75 h 169"/>
              <a:gd name="T20" fmla="*/ 88 w 95"/>
              <a:gd name="T21" fmla="*/ 10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69">
                <a:moveTo>
                  <a:pt x="88" y="102"/>
                </a:moveTo>
                <a:lnTo>
                  <a:pt x="34" y="102"/>
                </a:lnTo>
                <a:lnTo>
                  <a:pt x="34" y="169"/>
                </a:lnTo>
                <a:lnTo>
                  <a:pt x="0" y="169"/>
                </a:lnTo>
                <a:lnTo>
                  <a:pt x="0" y="0"/>
                </a:lnTo>
                <a:lnTo>
                  <a:pt x="95" y="0"/>
                </a:lnTo>
                <a:lnTo>
                  <a:pt x="95" y="27"/>
                </a:lnTo>
                <a:lnTo>
                  <a:pt x="34" y="27"/>
                </a:lnTo>
                <a:lnTo>
                  <a:pt x="34" y="75"/>
                </a:lnTo>
                <a:lnTo>
                  <a:pt x="88" y="75"/>
                </a:lnTo>
                <a:lnTo>
                  <a:pt x="88" y="102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8" name="Freeform 45"/>
          <p:cNvSpPr>
            <a:spLocks/>
          </p:cNvSpPr>
          <p:nvPr/>
        </p:nvSpPr>
        <p:spPr bwMode="auto">
          <a:xfrm>
            <a:off x="7854477" y="6488509"/>
            <a:ext cx="67707" cy="107752"/>
          </a:xfrm>
          <a:custGeom>
            <a:avLst/>
            <a:gdLst>
              <a:gd name="T0" fmla="*/ 88 w 102"/>
              <a:gd name="T1" fmla="*/ 95 h 169"/>
              <a:gd name="T2" fmla="*/ 41 w 102"/>
              <a:gd name="T3" fmla="*/ 95 h 169"/>
              <a:gd name="T4" fmla="*/ 41 w 102"/>
              <a:gd name="T5" fmla="*/ 142 h 169"/>
              <a:gd name="T6" fmla="*/ 102 w 102"/>
              <a:gd name="T7" fmla="*/ 142 h 169"/>
              <a:gd name="T8" fmla="*/ 102 w 102"/>
              <a:gd name="T9" fmla="*/ 169 h 169"/>
              <a:gd name="T10" fmla="*/ 0 w 102"/>
              <a:gd name="T11" fmla="*/ 169 h 169"/>
              <a:gd name="T12" fmla="*/ 0 w 102"/>
              <a:gd name="T13" fmla="*/ 0 h 169"/>
              <a:gd name="T14" fmla="*/ 102 w 102"/>
              <a:gd name="T15" fmla="*/ 0 h 169"/>
              <a:gd name="T16" fmla="*/ 102 w 102"/>
              <a:gd name="T17" fmla="*/ 27 h 169"/>
              <a:gd name="T18" fmla="*/ 41 w 102"/>
              <a:gd name="T19" fmla="*/ 27 h 169"/>
              <a:gd name="T20" fmla="*/ 41 w 102"/>
              <a:gd name="T21" fmla="*/ 68 h 169"/>
              <a:gd name="T22" fmla="*/ 88 w 102"/>
              <a:gd name="T23" fmla="*/ 68 h 169"/>
              <a:gd name="T24" fmla="*/ 88 w 102"/>
              <a:gd name="T25" fmla="*/ 9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2" h="169">
                <a:moveTo>
                  <a:pt x="88" y="95"/>
                </a:moveTo>
                <a:lnTo>
                  <a:pt x="41" y="95"/>
                </a:lnTo>
                <a:lnTo>
                  <a:pt x="41" y="142"/>
                </a:lnTo>
                <a:lnTo>
                  <a:pt x="102" y="142"/>
                </a:lnTo>
                <a:lnTo>
                  <a:pt x="102" y="169"/>
                </a:lnTo>
                <a:lnTo>
                  <a:pt x="0" y="169"/>
                </a:lnTo>
                <a:lnTo>
                  <a:pt x="0" y="0"/>
                </a:lnTo>
                <a:lnTo>
                  <a:pt x="102" y="0"/>
                </a:lnTo>
                <a:lnTo>
                  <a:pt x="102" y="27"/>
                </a:lnTo>
                <a:lnTo>
                  <a:pt x="41" y="27"/>
                </a:lnTo>
                <a:lnTo>
                  <a:pt x="41" y="68"/>
                </a:lnTo>
                <a:lnTo>
                  <a:pt x="88" y="68"/>
                </a:lnTo>
                <a:lnTo>
                  <a:pt x="88" y="95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9" name="Rectangle 46"/>
          <p:cNvSpPr>
            <a:spLocks noChangeArrowheads="1"/>
          </p:cNvSpPr>
          <p:nvPr/>
        </p:nvSpPr>
        <p:spPr bwMode="auto">
          <a:xfrm>
            <a:off x="7935461" y="6488509"/>
            <a:ext cx="22569" cy="107752"/>
          </a:xfrm>
          <a:prstGeom prst="rect">
            <a:avLst/>
          </a:pr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0" name="Freeform 47"/>
          <p:cNvSpPr>
            <a:spLocks/>
          </p:cNvSpPr>
          <p:nvPr/>
        </p:nvSpPr>
        <p:spPr bwMode="auto">
          <a:xfrm>
            <a:off x="7971306" y="6488509"/>
            <a:ext cx="76337" cy="107752"/>
          </a:xfrm>
          <a:custGeom>
            <a:avLst/>
            <a:gdLst>
              <a:gd name="T0" fmla="*/ 115 w 115"/>
              <a:gd name="T1" fmla="*/ 27 h 169"/>
              <a:gd name="T2" fmla="*/ 75 w 115"/>
              <a:gd name="T3" fmla="*/ 27 h 169"/>
              <a:gd name="T4" fmla="*/ 75 w 115"/>
              <a:gd name="T5" fmla="*/ 169 h 169"/>
              <a:gd name="T6" fmla="*/ 41 w 115"/>
              <a:gd name="T7" fmla="*/ 169 h 169"/>
              <a:gd name="T8" fmla="*/ 41 w 115"/>
              <a:gd name="T9" fmla="*/ 27 h 169"/>
              <a:gd name="T10" fmla="*/ 0 w 115"/>
              <a:gd name="T11" fmla="*/ 27 h 169"/>
              <a:gd name="T12" fmla="*/ 0 w 115"/>
              <a:gd name="T13" fmla="*/ 0 h 169"/>
              <a:gd name="T14" fmla="*/ 115 w 115"/>
              <a:gd name="T15" fmla="*/ 0 h 169"/>
              <a:gd name="T16" fmla="*/ 115 w 115"/>
              <a:gd name="T17" fmla="*/ 2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" h="169">
                <a:moveTo>
                  <a:pt x="115" y="27"/>
                </a:moveTo>
                <a:lnTo>
                  <a:pt x="75" y="27"/>
                </a:lnTo>
                <a:lnTo>
                  <a:pt x="75" y="169"/>
                </a:lnTo>
                <a:lnTo>
                  <a:pt x="41" y="169"/>
                </a:lnTo>
                <a:lnTo>
                  <a:pt x="41" y="27"/>
                </a:lnTo>
                <a:lnTo>
                  <a:pt x="0" y="27"/>
                </a:lnTo>
                <a:lnTo>
                  <a:pt x="0" y="0"/>
                </a:lnTo>
                <a:lnTo>
                  <a:pt x="115" y="0"/>
                </a:lnTo>
                <a:lnTo>
                  <a:pt x="115" y="27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1" name="Freeform 48"/>
          <p:cNvSpPr>
            <a:spLocks/>
          </p:cNvSpPr>
          <p:nvPr/>
        </p:nvSpPr>
        <p:spPr bwMode="auto">
          <a:xfrm>
            <a:off x="8088134" y="6488509"/>
            <a:ext cx="80983" cy="107752"/>
          </a:xfrm>
          <a:custGeom>
            <a:avLst/>
            <a:gdLst>
              <a:gd name="T0" fmla="*/ 18 w 18"/>
              <a:gd name="T1" fmla="*/ 22 h 25"/>
              <a:gd name="T2" fmla="*/ 17 w 18"/>
              <a:gd name="T3" fmla="*/ 23 h 25"/>
              <a:gd name="T4" fmla="*/ 15 w 18"/>
              <a:gd name="T5" fmla="*/ 24 h 25"/>
              <a:gd name="T6" fmla="*/ 13 w 18"/>
              <a:gd name="T7" fmla="*/ 25 h 25"/>
              <a:gd name="T8" fmla="*/ 9 w 18"/>
              <a:gd name="T9" fmla="*/ 25 h 25"/>
              <a:gd name="T10" fmla="*/ 6 w 18"/>
              <a:gd name="T11" fmla="*/ 25 h 25"/>
              <a:gd name="T12" fmla="*/ 3 w 18"/>
              <a:gd name="T13" fmla="*/ 23 h 25"/>
              <a:gd name="T14" fmla="*/ 1 w 18"/>
              <a:gd name="T15" fmla="*/ 20 h 25"/>
              <a:gd name="T16" fmla="*/ 0 w 18"/>
              <a:gd name="T17" fmla="*/ 15 h 25"/>
              <a:gd name="T18" fmla="*/ 0 w 18"/>
              <a:gd name="T19" fmla="*/ 11 h 25"/>
              <a:gd name="T20" fmla="*/ 1 w 18"/>
              <a:gd name="T21" fmla="*/ 6 h 25"/>
              <a:gd name="T22" fmla="*/ 3 w 18"/>
              <a:gd name="T23" fmla="*/ 3 h 25"/>
              <a:gd name="T24" fmla="*/ 6 w 18"/>
              <a:gd name="T25" fmla="*/ 1 h 25"/>
              <a:gd name="T26" fmla="*/ 9 w 18"/>
              <a:gd name="T27" fmla="*/ 0 h 25"/>
              <a:gd name="T28" fmla="*/ 13 w 18"/>
              <a:gd name="T29" fmla="*/ 0 h 25"/>
              <a:gd name="T30" fmla="*/ 15 w 18"/>
              <a:gd name="T31" fmla="*/ 2 h 25"/>
              <a:gd name="T32" fmla="*/ 17 w 18"/>
              <a:gd name="T33" fmla="*/ 5 h 25"/>
              <a:gd name="T34" fmla="*/ 18 w 18"/>
              <a:gd name="T35" fmla="*/ 8 h 25"/>
              <a:gd name="T36" fmla="*/ 13 w 18"/>
              <a:gd name="T37" fmla="*/ 8 h 25"/>
              <a:gd name="T38" fmla="*/ 12 w 18"/>
              <a:gd name="T39" fmla="*/ 6 h 25"/>
              <a:gd name="T40" fmla="*/ 12 w 18"/>
              <a:gd name="T41" fmla="*/ 5 h 25"/>
              <a:gd name="T42" fmla="*/ 11 w 18"/>
              <a:gd name="T43" fmla="*/ 4 h 25"/>
              <a:gd name="T44" fmla="*/ 9 w 18"/>
              <a:gd name="T45" fmla="*/ 4 h 25"/>
              <a:gd name="T46" fmla="*/ 8 w 18"/>
              <a:gd name="T47" fmla="*/ 4 h 25"/>
              <a:gd name="T48" fmla="*/ 6 w 18"/>
              <a:gd name="T49" fmla="*/ 6 h 25"/>
              <a:gd name="T50" fmla="*/ 6 w 18"/>
              <a:gd name="T51" fmla="*/ 8 h 25"/>
              <a:gd name="T52" fmla="*/ 5 w 18"/>
              <a:gd name="T53" fmla="*/ 11 h 25"/>
              <a:gd name="T54" fmla="*/ 5 w 18"/>
              <a:gd name="T55" fmla="*/ 15 h 25"/>
              <a:gd name="T56" fmla="*/ 6 w 18"/>
              <a:gd name="T57" fmla="*/ 18 h 25"/>
              <a:gd name="T58" fmla="*/ 6 w 18"/>
              <a:gd name="T59" fmla="*/ 20 h 25"/>
              <a:gd name="T60" fmla="*/ 8 w 18"/>
              <a:gd name="T61" fmla="*/ 21 h 25"/>
              <a:gd name="T62" fmla="*/ 10 w 18"/>
              <a:gd name="T63" fmla="*/ 21 h 25"/>
              <a:gd name="T64" fmla="*/ 11 w 18"/>
              <a:gd name="T65" fmla="*/ 21 h 25"/>
              <a:gd name="T66" fmla="*/ 12 w 18"/>
              <a:gd name="T67" fmla="*/ 21 h 25"/>
              <a:gd name="T68" fmla="*/ 12 w 18"/>
              <a:gd name="T69" fmla="*/ 21 h 25"/>
              <a:gd name="T70" fmla="*/ 13 w 18"/>
              <a:gd name="T71" fmla="*/ 20 h 25"/>
              <a:gd name="T72" fmla="*/ 13 w 18"/>
              <a:gd name="T73" fmla="*/ 16 h 25"/>
              <a:gd name="T74" fmla="*/ 9 w 18"/>
              <a:gd name="T75" fmla="*/ 16 h 25"/>
              <a:gd name="T76" fmla="*/ 9 w 18"/>
              <a:gd name="T77" fmla="*/ 12 h 25"/>
              <a:gd name="T78" fmla="*/ 18 w 18"/>
              <a:gd name="T79" fmla="*/ 12 h 25"/>
              <a:gd name="T80" fmla="*/ 18 w 18"/>
              <a:gd name="T81" fmla="*/ 2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" h="25">
                <a:moveTo>
                  <a:pt x="18" y="22"/>
                </a:moveTo>
                <a:cubicBezTo>
                  <a:pt x="17" y="23"/>
                  <a:pt x="17" y="23"/>
                  <a:pt x="17" y="23"/>
                </a:cubicBezTo>
                <a:cubicBezTo>
                  <a:pt x="16" y="24"/>
                  <a:pt x="16" y="24"/>
                  <a:pt x="15" y="24"/>
                </a:cubicBezTo>
                <a:cubicBezTo>
                  <a:pt x="14" y="25"/>
                  <a:pt x="14" y="25"/>
                  <a:pt x="13" y="25"/>
                </a:cubicBezTo>
                <a:cubicBezTo>
                  <a:pt x="12" y="25"/>
                  <a:pt x="11" y="25"/>
                  <a:pt x="9" y="25"/>
                </a:cubicBezTo>
                <a:cubicBezTo>
                  <a:pt x="8" y="25"/>
                  <a:pt x="7" y="25"/>
                  <a:pt x="6" y="25"/>
                </a:cubicBezTo>
                <a:cubicBezTo>
                  <a:pt x="5" y="24"/>
                  <a:pt x="4" y="24"/>
                  <a:pt x="3" y="23"/>
                </a:cubicBezTo>
                <a:cubicBezTo>
                  <a:pt x="2" y="22"/>
                  <a:pt x="1" y="21"/>
                  <a:pt x="1" y="20"/>
                </a:cubicBezTo>
                <a:cubicBezTo>
                  <a:pt x="1" y="18"/>
                  <a:pt x="0" y="17"/>
                  <a:pt x="0" y="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1" y="7"/>
                  <a:pt x="1" y="6"/>
                </a:cubicBezTo>
                <a:cubicBezTo>
                  <a:pt x="1" y="5"/>
                  <a:pt x="2" y="3"/>
                  <a:pt x="3" y="3"/>
                </a:cubicBezTo>
                <a:cubicBezTo>
                  <a:pt x="4" y="2"/>
                  <a:pt x="4" y="1"/>
                  <a:pt x="6" y="1"/>
                </a:cubicBezTo>
                <a:cubicBezTo>
                  <a:pt x="7" y="0"/>
                  <a:pt x="8" y="0"/>
                  <a:pt x="9" y="0"/>
                </a:cubicBezTo>
                <a:cubicBezTo>
                  <a:pt x="11" y="0"/>
                  <a:pt x="12" y="0"/>
                  <a:pt x="13" y="0"/>
                </a:cubicBezTo>
                <a:cubicBezTo>
                  <a:pt x="14" y="1"/>
                  <a:pt x="15" y="1"/>
                  <a:pt x="15" y="2"/>
                </a:cubicBezTo>
                <a:cubicBezTo>
                  <a:pt x="16" y="3"/>
                  <a:pt x="17" y="4"/>
                  <a:pt x="17" y="5"/>
                </a:cubicBezTo>
                <a:cubicBezTo>
                  <a:pt x="17" y="6"/>
                  <a:pt x="18" y="7"/>
                  <a:pt x="18" y="8"/>
                </a:cubicBezTo>
                <a:cubicBezTo>
                  <a:pt x="13" y="8"/>
                  <a:pt x="13" y="8"/>
                  <a:pt x="13" y="8"/>
                </a:cubicBezTo>
                <a:cubicBezTo>
                  <a:pt x="13" y="7"/>
                  <a:pt x="13" y="7"/>
                  <a:pt x="12" y="6"/>
                </a:cubicBezTo>
                <a:cubicBezTo>
                  <a:pt x="12" y="6"/>
                  <a:pt x="12" y="5"/>
                  <a:pt x="12" y="5"/>
                </a:cubicBezTo>
                <a:cubicBezTo>
                  <a:pt x="12" y="5"/>
                  <a:pt x="11" y="4"/>
                  <a:pt x="11" y="4"/>
                </a:cubicBezTo>
                <a:cubicBezTo>
                  <a:pt x="10" y="4"/>
                  <a:pt x="10" y="4"/>
                  <a:pt x="9" y="4"/>
                </a:cubicBezTo>
                <a:cubicBezTo>
                  <a:pt x="9" y="4"/>
                  <a:pt x="8" y="4"/>
                  <a:pt x="8" y="4"/>
                </a:cubicBezTo>
                <a:cubicBezTo>
                  <a:pt x="7" y="5"/>
                  <a:pt x="7" y="5"/>
                  <a:pt x="6" y="6"/>
                </a:cubicBezTo>
                <a:cubicBezTo>
                  <a:pt x="6" y="6"/>
                  <a:pt x="6" y="7"/>
                  <a:pt x="6" y="8"/>
                </a:cubicBezTo>
                <a:cubicBezTo>
                  <a:pt x="6" y="8"/>
                  <a:pt x="5" y="9"/>
                  <a:pt x="5" y="11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6" y="17"/>
                  <a:pt x="6" y="18"/>
                </a:cubicBezTo>
                <a:cubicBezTo>
                  <a:pt x="6" y="19"/>
                  <a:pt x="6" y="19"/>
                  <a:pt x="6" y="20"/>
                </a:cubicBezTo>
                <a:cubicBezTo>
                  <a:pt x="7" y="20"/>
                  <a:pt x="7" y="21"/>
                  <a:pt x="8" y="21"/>
                </a:cubicBezTo>
                <a:cubicBezTo>
                  <a:pt x="8" y="21"/>
                  <a:pt x="9" y="21"/>
                  <a:pt x="10" y="21"/>
                </a:cubicBezTo>
                <a:cubicBezTo>
                  <a:pt x="10" y="21"/>
                  <a:pt x="11" y="21"/>
                  <a:pt x="11" y="21"/>
                </a:cubicBezTo>
                <a:cubicBezTo>
                  <a:pt x="11" y="21"/>
                  <a:pt x="12" y="21"/>
                  <a:pt x="12" y="21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1"/>
                  <a:pt x="13" y="20"/>
                  <a:pt x="13" y="20"/>
                </a:cubicBezTo>
                <a:cubicBezTo>
                  <a:pt x="13" y="16"/>
                  <a:pt x="13" y="16"/>
                  <a:pt x="13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2"/>
                  <a:pt x="9" y="12"/>
                  <a:pt x="9" y="12"/>
                </a:cubicBezTo>
                <a:cubicBezTo>
                  <a:pt x="18" y="12"/>
                  <a:pt x="18" y="12"/>
                  <a:pt x="18" y="12"/>
                </a:cubicBezTo>
                <a:lnTo>
                  <a:pt x="18" y="22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2" name="Freeform 49"/>
          <p:cNvSpPr>
            <a:spLocks noEditPoints="1"/>
          </p:cNvSpPr>
          <p:nvPr/>
        </p:nvSpPr>
        <p:spPr bwMode="auto">
          <a:xfrm>
            <a:off x="8182394" y="6488509"/>
            <a:ext cx="80983" cy="107752"/>
          </a:xfrm>
          <a:custGeom>
            <a:avLst/>
            <a:gdLst>
              <a:gd name="T0" fmla="*/ 18 w 18"/>
              <a:gd name="T1" fmla="*/ 15 h 25"/>
              <a:gd name="T2" fmla="*/ 17 w 18"/>
              <a:gd name="T3" fmla="*/ 20 h 25"/>
              <a:gd name="T4" fmla="*/ 15 w 18"/>
              <a:gd name="T5" fmla="*/ 23 h 25"/>
              <a:gd name="T6" fmla="*/ 13 w 18"/>
              <a:gd name="T7" fmla="*/ 25 h 25"/>
              <a:gd name="T8" fmla="*/ 9 w 18"/>
              <a:gd name="T9" fmla="*/ 25 h 25"/>
              <a:gd name="T10" fmla="*/ 5 w 18"/>
              <a:gd name="T11" fmla="*/ 25 h 25"/>
              <a:gd name="T12" fmla="*/ 2 w 18"/>
              <a:gd name="T13" fmla="*/ 23 h 25"/>
              <a:gd name="T14" fmla="*/ 0 w 18"/>
              <a:gd name="T15" fmla="*/ 20 h 25"/>
              <a:gd name="T16" fmla="*/ 0 w 18"/>
              <a:gd name="T17" fmla="*/ 15 h 25"/>
              <a:gd name="T18" fmla="*/ 0 w 18"/>
              <a:gd name="T19" fmla="*/ 11 h 25"/>
              <a:gd name="T20" fmla="*/ 0 w 18"/>
              <a:gd name="T21" fmla="*/ 6 h 25"/>
              <a:gd name="T22" fmla="*/ 2 w 18"/>
              <a:gd name="T23" fmla="*/ 3 h 25"/>
              <a:gd name="T24" fmla="*/ 5 w 18"/>
              <a:gd name="T25" fmla="*/ 1 h 25"/>
              <a:gd name="T26" fmla="*/ 9 w 18"/>
              <a:gd name="T27" fmla="*/ 0 h 25"/>
              <a:gd name="T28" fmla="*/ 12 w 18"/>
              <a:gd name="T29" fmla="*/ 1 h 25"/>
              <a:gd name="T30" fmla="*/ 15 w 18"/>
              <a:gd name="T31" fmla="*/ 3 h 25"/>
              <a:gd name="T32" fmla="*/ 17 w 18"/>
              <a:gd name="T33" fmla="*/ 6 h 25"/>
              <a:gd name="T34" fmla="*/ 18 w 18"/>
              <a:gd name="T35" fmla="*/ 11 h 25"/>
              <a:gd name="T36" fmla="*/ 18 w 18"/>
              <a:gd name="T37" fmla="*/ 15 h 25"/>
              <a:gd name="T38" fmla="*/ 13 w 18"/>
              <a:gd name="T39" fmla="*/ 11 h 25"/>
              <a:gd name="T40" fmla="*/ 12 w 18"/>
              <a:gd name="T41" fmla="*/ 8 h 25"/>
              <a:gd name="T42" fmla="*/ 12 w 18"/>
              <a:gd name="T43" fmla="*/ 6 h 25"/>
              <a:gd name="T44" fmla="*/ 11 w 18"/>
              <a:gd name="T45" fmla="*/ 4 h 25"/>
              <a:gd name="T46" fmla="*/ 9 w 18"/>
              <a:gd name="T47" fmla="*/ 4 h 25"/>
              <a:gd name="T48" fmla="*/ 7 w 18"/>
              <a:gd name="T49" fmla="*/ 4 h 25"/>
              <a:gd name="T50" fmla="*/ 6 w 18"/>
              <a:gd name="T51" fmla="*/ 6 h 25"/>
              <a:gd name="T52" fmla="*/ 5 w 18"/>
              <a:gd name="T53" fmla="*/ 8 h 25"/>
              <a:gd name="T54" fmla="*/ 5 w 18"/>
              <a:gd name="T55" fmla="*/ 11 h 25"/>
              <a:gd name="T56" fmla="*/ 5 w 18"/>
              <a:gd name="T57" fmla="*/ 15 h 25"/>
              <a:gd name="T58" fmla="*/ 5 w 18"/>
              <a:gd name="T59" fmla="*/ 18 h 25"/>
              <a:gd name="T60" fmla="*/ 6 w 18"/>
              <a:gd name="T61" fmla="*/ 20 h 25"/>
              <a:gd name="T62" fmla="*/ 7 w 18"/>
              <a:gd name="T63" fmla="*/ 21 h 25"/>
              <a:gd name="T64" fmla="*/ 9 w 18"/>
              <a:gd name="T65" fmla="*/ 21 h 25"/>
              <a:gd name="T66" fmla="*/ 11 w 18"/>
              <a:gd name="T67" fmla="*/ 21 h 25"/>
              <a:gd name="T68" fmla="*/ 12 w 18"/>
              <a:gd name="T69" fmla="*/ 20 h 25"/>
              <a:gd name="T70" fmla="*/ 13 w 18"/>
              <a:gd name="T71" fmla="*/ 18 h 25"/>
              <a:gd name="T72" fmla="*/ 13 w 18"/>
              <a:gd name="T73" fmla="*/ 15 h 25"/>
              <a:gd name="T74" fmla="*/ 13 w 18"/>
              <a:gd name="T75" fmla="*/ 1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" h="25">
                <a:moveTo>
                  <a:pt x="18" y="15"/>
                </a:moveTo>
                <a:cubicBezTo>
                  <a:pt x="18" y="17"/>
                  <a:pt x="18" y="18"/>
                  <a:pt x="17" y="20"/>
                </a:cubicBezTo>
                <a:cubicBezTo>
                  <a:pt x="17" y="21"/>
                  <a:pt x="16" y="22"/>
                  <a:pt x="15" y="23"/>
                </a:cubicBezTo>
                <a:cubicBezTo>
                  <a:pt x="15" y="24"/>
                  <a:pt x="14" y="24"/>
                  <a:pt x="13" y="25"/>
                </a:cubicBezTo>
                <a:cubicBezTo>
                  <a:pt x="11" y="25"/>
                  <a:pt x="10" y="25"/>
                  <a:pt x="9" y="25"/>
                </a:cubicBezTo>
                <a:cubicBezTo>
                  <a:pt x="8" y="25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2" y="22"/>
                  <a:pt x="1" y="21"/>
                  <a:pt x="0" y="20"/>
                </a:cubicBezTo>
                <a:cubicBezTo>
                  <a:pt x="0" y="18"/>
                  <a:pt x="0" y="17"/>
                  <a:pt x="0" y="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0" y="6"/>
                </a:cubicBezTo>
                <a:cubicBezTo>
                  <a:pt x="1" y="5"/>
                  <a:pt x="2" y="4"/>
                  <a:pt x="2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0"/>
                  <a:pt x="7" y="0"/>
                  <a:pt x="9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4" y="1"/>
                  <a:pt x="15" y="2"/>
                  <a:pt x="15" y="3"/>
                </a:cubicBezTo>
                <a:cubicBezTo>
                  <a:pt x="16" y="4"/>
                  <a:pt x="17" y="5"/>
                  <a:pt x="17" y="6"/>
                </a:cubicBezTo>
                <a:cubicBezTo>
                  <a:pt x="18" y="7"/>
                  <a:pt x="18" y="9"/>
                  <a:pt x="18" y="11"/>
                </a:cubicBezTo>
                <a:lnTo>
                  <a:pt x="18" y="15"/>
                </a:lnTo>
                <a:close/>
                <a:moveTo>
                  <a:pt x="13" y="11"/>
                </a:moveTo>
                <a:cubicBezTo>
                  <a:pt x="13" y="10"/>
                  <a:pt x="13" y="9"/>
                  <a:pt x="12" y="8"/>
                </a:cubicBezTo>
                <a:cubicBezTo>
                  <a:pt x="12" y="7"/>
                  <a:pt x="12" y="6"/>
                  <a:pt x="12" y="6"/>
                </a:cubicBezTo>
                <a:cubicBezTo>
                  <a:pt x="11" y="5"/>
                  <a:pt x="11" y="5"/>
                  <a:pt x="11" y="4"/>
                </a:cubicBezTo>
                <a:cubicBezTo>
                  <a:pt x="10" y="4"/>
                  <a:pt x="9" y="4"/>
                  <a:pt x="9" y="4"/>
                </a:cubicBezTo>
                <a:cubicBezTo>
                  <a:pt x="8" y="4"/>
                  <a:pt x="8" y="4"/>
                  <a:pt x="7" y="4"/>
                </a:cubicBezTo>
                <a:cubicBezTo>
                  <a:pt x="7" y="5"/>
                  <a:pt x="6" y="5"/>
                  <a:pt x="6" y="6"/>
                </a:cubicBezTo>
                <a:cubicBezTo>
                  <a:pt x="6" y="6"/>
                  <a:pt x="5" y="7"/>
                  <a:pt x="5" y="8"/>
                </a:cubicBezTo>
                <a:cubicBezTo>
                  <a:pt x="5" y="9"/>
                  <a:pt x="5" y="10"/>
                  <a:pt x="5" y="11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7"/>
                  <a:pt x="5" y="18"/>
                </a:cubicBezTo>
                <a:cubicBezTo>
                  <a:pt x="5" y="19"/>
                  <a:pt x="6" y="19"/>
                  <a:pt x="6" y="20"/>
                </a:cubicBezTo>
                <a:cubicBezTo>
                  <a:pt x="6" y="20"/>
                  <a:pt x="7" y="21"/>
                  <a:pt x="7" y="21"/>
                </a:cubicBezTo>
                <a:cubicBezTo>
                  <a:pt x="8" y="21"/>
                  <a:pt x="8" y="21"/>
                  <a:pt x="9" y="21"/>
                </a:cubicBezTo>
                <a:cubicBezTo>
                  <a:pt x="9" y="21"/>
                  <a:pt x="10" y="21"/>
                  <a:pt x="11" y="21"/>
                </a:cubicBezTo>
                <a:cubicBezTo>
                  <a:pt x="11" y="21"/>
                  <a:pt x="11" y="20"/>
                  <a:pt x="12" y="20"/>
                </a:cubicBezTo>
                <a:cubicBezTo>
                  <a:pt x="12" y="19"/>
                  <a:pt x="12" y="19"/>
                  <a:pt x="13" y="18"/>
                </a:cubicBezTo>
                <a:cubicBezTo>
                  <a:pt x="13" y="17"/>
                  <a:pt x="13" y="16"/>
                  <a:pt x="13" y="15"/>
                </a:cubicBezTo>
                <a:lnTo>
                  <a:pt x="13" y="11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3" name="Freeform 50"/>
          <p:cNvSpPr>
            <a:spLocks noEditPoints="1"/>
          </p:cNvSpPr>
          <p:nvPr/>
        </p:nvSpPr>
        <p:spPr bwMode="auto">
          <a:xfrm>
            <a:off x="8276653" y="6488509"/>
            <a:ext cx="80983" cy="107752"/>
          </a:xfrm>
          <a:custGeom>
            <a:avLst/>
            <a:gdLst>
              <a:gd name="T0" fmla="*/ 18 w 18"/>
              <a:gd name="T1" fmla="*/ 15 h 25"/>
              <a:gd name="T2" fmla="*/ 17 w 18"/>
              <a:gd name="T3" fmla="*/ 20 h 25"/>
              <a:gd name="T4" fmla="*/ 15 w 18"/>
              <a:gd name="T5" fmla="*/ 23 h 25"/>
              <a:gd name="T6" fmla="*/ 13 w 18"/>
              <a:gd name="T7" fmla="*/ 25 h 25"/>
              <a:gd name="T8" fmla="*/ 9 w 18"/>
              <a:gd name="T9" fmla="*/ 25 h 25"/>
              <a:gd name="T10" fmla="*/ 5 w 18"/>
              <a:gd name="T11" fmla="*/ 25 h 25"/>
              <a:gd name="T12" fmla="*/ 2 w 18"/>
              <a:gd name="T13" fmla="*/ 23 h 25"/>
              <a:gd name="T14" fmla="*/ 1 w 18"/>
              <a:gd name="T15" fmla="*/ 20 h 25"/>
              <a:gd name="T16" fmla="*/ 0 w 18"/>
              <a:gd name="T17" fmla="*/ 15 h 25"/>
              <a:gd name="T18" fmla="*/ 0 w 18"/>
              <a:gd name="T19" fmla="*/ 11 h 25"/>
              <a:gd name="T20" fmla="*/ 1 w 18"/>
              <a:gd name="T21" fmla="*/ 6 h 25"/>
              <a:gd name="T22" fmla="*/ 2 w 18"/>
              <a:gd name="T23" fmla="*/ 3 h 25"/>
              <a:gd name="T24" fmla="*/ 5 w 18"/>
              <a:gd name="T25" fmla="*/ 1 h 25"/>
              <a:gd name="T26" fmla="*/ 9 w 18"/>
              <a:gd name="T27" fmla="*/ 0 h 25"/>
              <a:gd name="T28" fmla="*/ 13 w 18"/>
              <a:gd name="T29" fmla="*/ 1 h 25"/>
              <a:gd name="T30" fmla="*/ 15 w 18"/>
              <a:gd name="T31" fmla="*/ 3 h 25"/>
              <a:gd name="T32" fmla="*/ 17 w 18"/>
              <a:gd name="T33" fmla="*/ 6 h 25"/>
              <a:gd name="T34" fmla="*/ 18 w 18"/>
              <a:gd name="T35" fmla="*/ 11 h 25"/>
              <a:gd name="T36" fmla="*/ 18 w 18"/>
              <a:gd name="T37" fmla="*/ 15 h 25"/>
              <a:gd name="T38" fmla="*/ 13 w 18"/>
              <a:gd name="T39" fmla="*/ 11 h 25"/>
              <a:gd name="T40" fmla="*/ 13 w 18"/>
              <a:gd name="T41" fmla="*/ 8 h 25"/>
              <a:gd name="T42" fmla="*/ 12 w 18"/>
              <a:gd name="T43" fmla="*/ 6 h 25"/>
              <a:gd name="T44" fmla="*/ 11 w 18"/>
              <a:gd name="T45" fmla="*/ 4 h 25"/>
              <a:gd name="T46" fmla="*/ 9 w 18"/>
              <a:gd name="T47" fmla="*/ 4 h 25"/>
              <a:gd name="T48" fmla="*/ 7 w 18"/>
              <a:gd name="T49" fmla="*/ 4 h 25"/>
              <a:gd name="T50" fmla="*/ 6 w 18"/>
              <a:gd name="T51" fmla="*/ 6 h 25"/>
              <a:gd name="T52" fmla="*/ 5 w 18"/>
              <a:gd name="T53" fmla="*/ 8 h 25"/>
              <a:gd name="T54" fmla="*/ 5 w 18"/>
              <a:gd name="T55" fmla="*/ 11 h 25"/>
              <a:gd name="T56" fmla="*/ 5 w 18"/>
              <a:gd name="T57" fmla="*/ 15 h 25"/>
              <a:gd name="T58" fmla="*/ 5 w 18"/>
              <a:gd name="T59" fmla="*/ 18 h 25"/>
              <a:gd name="T60" fmla="*/ 6 w 18"/>
              <a:gd name="T61" fmla="*/ 20 h 25"/>
              <a:gd name="T62" fmla="*/ 7 w 18"/>
              <a:gd name="T63" fmla="*/ 21 h 25"/>
              <a:gd name="T64" fmla="*/ 9 w 18"/>
              <a:gd name="T65" fmla="*/ 21 h 25"/>
              <a:gd name="T66" fmla="*/ 11 w 18"/>
              <a:gd name="T67" fmla="*/ 21 h 25"/>
              <a:gd name="T68" fmla="*/ 12 w 18"/>
              <a:gd name="T69" fmla="*/ 20 h 25"/>
              <a:gd name="T70" fmla="*/ 13 w 18"/>
              <a:gd name="T71" fmla="*/ 18 h 25"/>
              <a:gd name="T72" fmla="*/ 13 w 18"/>
              <a:gd name="T73" fmla="*/ 15 h 25"/>
              <a:gd name="T74" fmla="*/ 13 w 18"/>
              <a:gd name="T75" fmla="*/ 1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" h="25">
                <a:moveTo>
                  <a:pt x="18" y="15"/>
                </a:moveTo>
                <a:cubicBezTo>
                  <a:pt x="18" y="17"/>
                  <a:pt x="18" y="18"/>
                  <a:pt x="17" y="20"/>
                </a:cubicBezTo>
                <a:cubicBezTo>
                  <a:pt x="17" y="21"/>
                  <a:pt x="16" y="22"/>
                  <a:pt x="15" y="23"/>
                </a:cubicBezTo>
                <a:cubicBezTo>
                  <a:pt x="15" y="24"/>
                  <a:pt x="14" y="24"/>
                  <a:pt x="13" y="25"/>
                </a:cubicBezTo>
                <a:cubicBezTo>
                  <a:pt x="12" y="25"/>
                  <a:pt x="10" y="25"/>
                  <a:pt x="9" y="25"/>
                </a:cubicBezTo>
                <a:cubicBezTo>
                  <a:pt x="8" y="25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2" y="22"/>
                  <a:pt x="1" y="21"/>
                  <a:pt x="1" y="20"/>
                </a:cubicBezTo>
                <a:cubicBezTo>
                  <a:pt x="0" y="18"/>
                  <a:pt x="0" y="17"/>
                  <a:pt x="0" y="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1" y="6"/>
                </a:cubicBezTo>
                <a:cubicBezTo>
                  <a:pt x="1" y="5"/>
                  <a:pt x="2" y="4"/>
                  <a:pt x="2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0"/>
                  <a:pt x="8" y="0"/>
                  <a:pt x="9" y="0"/>
                </a:cubicBezTo>
                <a:cubicBezTo>
                  <a:pt x="10" y="0"/>
                  <a:pt x="12" y="0"/>
                  <a:pt x="13" y="1"/>
                </a:cubicBezTo>
                <a:cubicBezTo>
                  <a:pt x="14" y="1"/>
                  <a:pt x="15" y="2"/>
                  <a:pt x="15" y="3"/>
                </a:cubicBezTo>
                <a:cubicBezTo>
                  <a:pt x="16" y="4"/>
                  <a:pt x="17" y="5"/>
                  <a:pt x="17" y="6"/>
                </a:cubicBezTo>
                <a:cubicBezTo>
                  <a:pt x="18" y="7"/>
                  <a:pt x="18" y="9"/>
                  <a:pt x="18" y="11"/>
                </a:cubicBezTo>
                <a:lnTo>
                  <a:pt x="18" y="15"/>
                </a:lnTo>
                <a:close/>
                <a:moveTo>
                  <a:pt x="13" y="11"/>
                </a:moveTo>
                <a:cubicBezTo>
                  <a:pt x="13" y="10"/>
                  <a:pt x="13" y="9"/>
                  <a:pt x="13" y="8"/>
                </a:cubicBezTo>
                <a:cubicBezTo>
                  <a:pt x="12" y="7"/>
                  <a:pt x="12" y="6"/>
                  <a:pt x="12" y="6"/>
                </a:cubicBezTo>
                <a:cubicBezTo>
                  <a:pt x="12" y="5"/>
                  <a:pt x="11" y="5"/>
                  <a:pt x="11" y="4"/>
                </a:cubicBezTo>
                <a:cubicBezTo>
                  <a:pt x="10" y="4"/>
                  <a:pt x="10" y="4"/>
                  <a:pt x="9" y="4"/>
                </a:cubicBezTo>
                <a:cubicBezTo>
                  <a:pt x="8" y="4"/>
                  <a:pt x="8" y="4"/>
                  <a:pt x="7" y="4"/>
                </a:cubicBezTo>
                <a:cubicBezTo>
                  <a:pt x="7" y="5"/>
                  <a:pt x="6" y="5"/>
                  <a:pt x="6" y="6"/>
                </a:cubicBezTo>
                <a:cubicBezTo>
                  <a:pt x="6" y="6"/>
                  <a:pt x="5" y="7"/>
                  <a:pt x="5" y="8"/>
                </a:cubicBezTo>
                <a:cubicBezTo>
                  <a:pt x="5" y="9"/>
                  <a:pt x="5" y="10"/>
                  <a:pt x="5" y="11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7"/>
                  <a:pt x="5" y="18"/>
                </a:cubicBezTo>
                <a:cubicBezTo>
                  <a:pt x="5" y="19"/>
                  <a:pt x="6" y="19"/>
                  <a:pt x="6" y="20"/>
                </a:cubicBezTo>
                <a:cubicBezTo>
                  <a:pt x="6" y="20"/>
                  <a:pt x="7" y="21"/>
                  <a:pt x="7" y="21"/>
                </a:cubicBezTo>
                <a:cubicBezTo>
                  <a:pt x="8" y="21"/>
                  <a:pt x="8" y="21"/>
                  <a:pt x="9" y="21"/>
                </a:cubicBezTo>
                <a:cubicBezTo>
                  <a:pt x="10" y="21"/>
                  <a:pt x="10" y="21"/>
                  <a:pt x="11" y="21"/>
                </a:cubicBezTo>
                <a:cubicBezTo>
                  <a:pt x="11" y="21"/>
                  <a:pt x="12" y="20"/>
                  <a:pt x="12" y="20"/>
                </a:cubicBezTo>
                <a:cubicBezTo>
                  <a:pt x="12" y="19"/>
                  <a:pt x="12" y="19"/>
                  <a:pt x="13" y="18"/>
                </a:cubicBezTo>
                <a:cubicBezTo>
                  <a:pt x="13" y="17"/>
                  <a:pt x="13" y="16"/>
                  <a:pt x="13" y="15"/>
                </a:cubicBezTo>
                <a:lnTo>
                  <a:pt x="13" y="11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4" name="Freeform 51"/>
          <p:cNvSpPr>
            <a:spLocks noEditPoints="1"/>
          </p:cNvSpPr>
          <p:nvPr/>
        </p:nvSpPr>
        <p:spPr bwMode="auto">
          <a:xfrm>
            <a:off x="8375559" y="6488509"/>
            <a:ext cx="72354" cy="107752"/>
          </a:xfrm>
          <a:custGeom>
            <a:avLst/>
            <a:gdLst>
              <a:gd name="T0" fmla="*/ 0 w 16"/>
              <a:gd name="T1" fmla="*/ 25 h 25"/>
              <a:gd name="T2" fmla="*/ 0 w 16"/>
              <a:gd name="T3" fmla="*/ 0 h 25"/>
              <a:gd name="T4" fmla="*/ 6 w 16"/>
              <a:gd name="T5" fmla="*/ 0 h 25"/>
              <a:gd name="T6" fmla="*/ 10 w 16"/>
              <a:gd name="T7" fmla="*/ 1 h 25"/>
              <a:gd name="T8" fmla="*/ 13 w 16"/>
              <a:gd name="T9" fmla="*/ 3 h 25"/>
              <a:gd name="T10" fmla="*/ 15 w 16"/>
              <a:gd name="T11" fmla="*/ 6 h 25"/>
              <a:gd name="T12" fmla="*/ 16 w 16"/>
              <a:gd name="T13" fmla="*/ 11 h 25"/>
              <a:gd name="T14" fmla="*/ 16 w 16"/>
              <a:gd name="T15" fmla="*/ 15 h 25"/>
              <a:gd name="T16" fmla="*/ 15 w 16"/>
              <a:gd name="T17" fmla="*/ 19 h 25"/>
              <a:gd name="T18" fmla="*/ 13 w 16"/>
              <a:gd name="T19" fmla="*/ 22 h 25"/>
              <a:gd name="T20" fmla="*/ 10 w 16"/>
              <a:gd name="T21" fmla="*/ 24 h 25"/>
              <a:gd name="T22" fmla="*/ 6 w 16"/>
              <a:gd name="T23" fmla="*/ 25 h 25"/>
              <a:gd name="T24" fmla="*/ 0 w 16"/>
              <a:gd name="T25" fmla="*/ 25 h 25"/>
              <a:gd name="T26" fmla="*/ 5 w 16"/>
              <a:gd name="T27" fmla="*/ 4 h 25"/>
              <a:gd name="T28" fmla="*/ 5 w 16"/>
              <a:gd name="T29" fmla="*/ 21 h 25"/>
              <a:gd name="T30" fmla="*/ 6 w 16"/>
              <a:gd name="T31" fmla="*/ 21 h 25"/>
              <a:gd name="T32" fmla="*/ 8 w 16"/>
              <a:gd name="T33" fmla="*/ 21 h 25"/>
              <a:gd name="T34" fmla="*/ 10 w 16"/>
              <a:gd name="T35" fmla="*/ 19 h 25"/>
              <a:gd name="T36" fmla="*/ 11 w 16"/>
              <a:gd name="T37" fmla="*/ 18 h 25"/>
              <a:gd name="T38" fmla="*/ 11 w 16"/>
              <a:gd name="T39" fmla="*/ 15 h 25"/>
              <a:gd name="T40" fmla="*/ 11 w 16"/>
              <a:gd name="T41" fmla="*/ 11 h 25"/>
              <a:gd name="T42" fmla="*/ 11 w 16"/>
              <a:gd name="T43" fmla="*/ 8 h 25"/>
              <a:gd name="T44" fmla="*/ 10 w 16"/>
              <a:gd name="T45" fmla="*/ 6 h 25"/>
              <a:gd name="T46" fmla="*/ 8 w 16"/>
              <a:gd name="T47" fmla="*/ 5 h 25"/>
              <a:gd name="T48" fmla="*/ 6 w 16"/>
              <a:gd name="T49" fmla="*/ 4 h 25"/>
              <a:gd name="T50" fmla="*/ 5 w 16"/>
              <a:gd name="T51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" h="25">
                <a:moveTo>
                  <a:pt x="0" y="25"/>
                </a:moveTo>
                <a:cubicBezTo>
                  <a:pt x="0" y="0"/>
                  <a:pt x="0" y="0"/>
                  <a:pt x="0" y="0"/>
                </a:cubicBezTo>
                <a:cubicBezTo>
                  <a:pt x="6" y="0"/>
                  <a:pt x="6" y="0"/>
                  <a:pt x="6" y="0"/>
                </a:cubicBezTo>
                <a:cubicBezTo>
                  <a:pt x="8" y="0"/>
                  <a:pt x="9" y="0"/>
                  <a:pt x="10" y="1"/>
                </a:cubicBezTo>
                <a:cubicBezTo>
                  <a:pt x="11" y="1"/>
                  <a:pt x="12" y="2"/>
                  <a:pt x="13" y="3"/>
                </a:cubicBezTo>
                <a:cubicBezTo>
                  <a:pt x="14" y="4"/>
                  <a:pt x="15" y="5"/>
                  <a:pt x="15" y="6"/>
                </a:cubicBezTo>
                <a:cubicBezTo>
                  <a:pt x="16" y="8"/>
                  <a:pt x="16" y="9"/>
                  <a:pt x="16" y="11"/>
                </a:cubicBezTo>
                <a:cubicBezTo>
                  <a:pt x="16" y="15"/>
                  <a:pt x="16" y="15"/>
                  <a:pt x="16" y="15"/>
                </a:cubicBezTo>
                <a:cubicBezTo>
                  <a:pt x="16" y="16"/>
                  <a:pt x="16" y="18"/>
                  <a:pt x="15" y="19"/>
                </a:cubicBezTo>
                <a:cubicBezTo>
                  <a:pt x="15" y="20"/>
                  <a:pt x="14" y="21"/>
                  <a:pt x="13" y="22"/>
                </a:cubicBezTo>
                <a:cubicBezTo>
                  <a:pt x="12" y="23"/>
                  <a:pt x="11" y="24"/>
                  <a:pt x="10" y="24"/>
                </a:cubicBezTo>
                <a:cubicBezTo>
                  <a:pt x="9" y="25"/>
                  <a:pt x="8" y="25"/>
                  <a:pt x="6" y="25"/>
                </a:cubicBezTo>
                <a:lnTo>
                  <a:pt x="0" y="25"/>
                </a:lnTo>
                <a:close/>
                <a:moveTo>
                  <a:pt x="5" y="4"/>
                </a:moveTo>
                <a:cubicBezTo>
                  <a:pt x="5" y="21"/>
                  <a:pt x="5" y="21"/>
                  <a:pt x="5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7" y="21"/>
                  <a:pt x="8" y="21"/>
                  <a:pt x="8" y="21"/>
                </a:cubicBezTo>
                <a:cubicBezTo>
                  <a:pt x="9" y="20"/>
                  <a:pt x="9" y="20"/>
                  <a:pt x="10" y="19"/>
                </a:cubicBezTo>
                <a:cubicBezTo>
                  <a:pt x="10" y="19"/>
                  <a:pt x="10" y="18"/>
                  <a:pt x="11" y="18"/>
                </a:cubicBezTo>
                <a:cubicBezTo>
                  <a:pt x="11" y="17"/>
                  <a:pt x="11" y="16"/>
                  <a:pt x="11" y="15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"/>
                  <a:pt x="11" y="9"/>
                  <a:pt x="11" y="8"/>
                </a:cubicBezTo>
                <a:cubicBezTo>
                  <a:pt x="10" y="7"/>
                  <a:pt x="10" y="6"/>
                  <a:pt x="10" y="6"/>
                </a:cubicBezTo>
                <a:cubicBezTo>
                  <a:pt x="9" y="5"/>
                  <a:pt x="9" y="5"/>
                  <a:pt x="8" y="5"/>
                </a:cubicBezTo>
                <a:cubicBezTo>
                  <a:pt x="8" y="5"/>
                  <a:pt x="7" y="4"/>
                  <a:pt x="6" y="4"/>
                </a:cubicBezTo>
                <a:lnTo>
                  <a:pt x="5" y="4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5" name="Freeform 52"/>
          <p:cNvSpPr>
            <a:spLocks/>
          </p:cNvSpPr>
          <p:nvPr/>
        </p:nvSpPr>
        <p:spPr bwMode="auto">
          <a:xfrm>
            <a:off x="8461189" y="6488509"/>
            <a:ext cx="71690" cy="107752"/>
          </a:xfrm>
          <a:custGeom>
            <a:avLst/>
            <a:gdLst>
              <a:gd name="T0" fmla="*/ 11 w 16"/>
              <a:gd name="T1" fmla="*/ 19 h 25"/>
              <a:gd name="T2" fmla="*/ 11 w 16"/>
              <a:gd name="T3" fmla="*/ 17 h 25"/>
              <a:gd name="T4" fmla="*/ 10 w 16"/>
              <a:gd name="T5" fmla="*/ 16 h 25"/>
              <a:gd name="T6" fmla="*/ 9 w 16"/>
              <a:gd name="T7" fmla="*/ 16 h 25"/>
              <a:gd name="T8" fmla="*/ 7 w 16"/>
              <a:gd name="T9" fmla="*/ 15 h 25"/>
              <a:gd name="T10" fmla="*/ 5 w 16"/>
              <a:gd name="T11" fmla="*/ 13 h 25"/>
              <a:gd name="T12" fmla="*/ 2 w 16"/>
              <a:gd name="T13" fmla="*/ 12 h 25"/>
              <a:gd name="T14" fmla="*/ 1 w 16"/>
              <a:gd name="T15" fmla="*/ 10 h 25"/>
              <a:gd name="T16" fmla="*/ 0 w 16"/>
              <a:gd name="T17" fmla="*/ 7 h 25"/>
              <a:gd name="T18" fmla="*/ 1 w 16"/>
              <a:gd name="T19" fmla="*/ 4 h 25"/>
              <a:gd name="T20" fmla="*/ 2 w 16"/>
              <a:gd name="T21" fmla="*/ 2 h 25"/>
              <a:gd name="T22" fmla="*/ 5 w 16"/>
              <a:gd name="T23" fmla="*/ 0 h 25"/>
              <a:gd name="T24" fmla="*/ 8 w 16"/>
              <a:gd name="T25" fmla="*/ 0 h 25"/>
              <a:gd name="T26" fmla="*/ 11 w 16"/>
              <a:gd name="T27" fmla="*/ 0 h 25"/>
              <a:gd name="T28" fmla="*/ 14 w 16"/>
              <a:gd name="T29" fmla="*/ 2 h 25"/>
              <a:gd name="T30" fmla="*/ 15 w 16"/>
              <a:gd name="T31" fmla="*/ 4 h 25"/>
              <a:gd name="T32" fmla="*/ 16 w 16"/>
              <a:gd name="T33" fmla="*/ 8 h 25"/>
              <a:gd name="T34" fmla="*/ 11 w 16"/>
              <a:gd name="T35" fmla="*/ 8 h 25"/>
              <a:gd name="T36" fmla="*/ 11 w 16"/>
              <a:gd name="T37" fmla="*/ 6 h 25"/>
              <a:gd name="T38" fmla="*/ 10 w 16"/>
              <a:gd name="T39" fmla="*/ 5 h 25"/>
              <a:gd name="T40" fmla="*/ 9 w 16"/>
              <a:gd name="T41" fmla="*/ 4 h 25"/>
              <a:gd name="T42" fmla="*/ 8 w 16"/>
              <a:gd name="T43" fmla="*/ 4 h 25"/>
              <a:gd name="T44" fmla="*/ 7 w 16"/>
              <a:gd name="T45" fmla="*/ 4 h 25"/>
              <a:gd name="T46" fmla="*/ 6 w 16"/>
              <a:gd name="T47" fmla="*/ 5 h 25"/>
              <a:gd name="T48" fmla="*/ 5 w 16"/>
              <a:gd name="T49" fmla="*/ 6 h 25"/>
              <a:gd name="T50" fmla="*/ 5 w 16"/>
              <a:gd name="T51" fmla="*/ 7 h 25"/>
              <a:gd name="T52" fmla="*/ 6 w 16"/>
              <a:gd name="T53" fmla="*/ 8 h 25"/>
              <a:gd name="T54" fmla="*/ 6 w 16"/>
              <a:gd name="T55" fmla="*/ 9 h 25"/>
              <a:gd name="T56" fmla="*/ 7 w 16"/>
              <a:gd name="T57" fmla="*/ 10 h 25"/>
              <a:gd name="T58" fmla="*/ 9 w 16"/>
              <a:gd name="T59" fmla="*/ 10 h 25"/>
              <a:gd name="T60" fmla="*/ 12 w 16"/>
              <a:gd name="T61" fmla="*/ 12 h 25"/>
              <a:gd name="T62" fmla="*/ 14 w 16"/>
              <a:gd name="T63" fmla="*/ 14 h 25"/>
              <a:gd name="T64" fmla="*/ 16 w 16"/>
              <a:gd name="T65" fmla="*/ 16 h 25"/>
              <a:gd name="T66" fmla="*/ 16 w 16"/>
              <a:gd name="T67" fmla="*/ 19 h 25"/>
              <a:gd name="T68" fmla="*/ 15 w 16"/>
              <a:gd name="T69" fmla="*/ 21 h 25"/>
              <a:gd name="T70" fmla="*/ 14 w 16"/>
              <a:gd name="T71" fmla="*/ 24 h 25"/>
              <a:gd name="T72" fmla="*/ 11 w 16"/>
              <a:gd name="T73" fmla="*/ 25 h 25"/>
              <a:gd name="T74" fmla="*/ 8 w 16"/>
              <a:gd name="T75" fmla="*/ 25 h 25"/>
              <a:gd name="T76" fmla="*/ 5 w 16"/>
              <a:gd name="T77" fmla="*/ 25 h 25"/>
              <a:gd name="T78" fmla="*/ 2 w 16"/>
              <a:gd name="T79" fmla="*/ 23 h 25"/>
              <a:gd name="T80" fmla="*/ 0 w 16"/>
              <a:gd name="T81" fmla="*/ 21 h 25"/>
              <a:gd name="T82" fmla="*/ 0 w 16"/>
              <a:gd name="T83" fmla="*/ 17 h 25"/>
              <a:gd name="T84" fmla="*/ 5 w 16"/>
              <a:gd name="T85" fmla="*/ 17 h 25"/>
              <a:gd name="T86" fmla="*/ 5 w 16"/>
              <a:gd name="T87" fmla="*/ 19 h 25"/>
              <a:gd name="T88" fmla="*/ 6 w 16"/>
              <a:gd name="T89" fmla="*/ 20 h 25"/>
              <a:gd name="T90" fmla="*/ 7 w 16"/>
              <a:gd name="T91" fmla="*/ 21 h 25"/>
              <a:gd name="T92" fmla="*/ 8 w 16"/>
              <a:gd name="T93" fmla="*/ 21 h 25"/>
              <a:gd name="T94" fmla="*/ 9 w 16"/>
              <a:gd name="T95" fmla="*/ 21 h 25"/>
              <a:gd name="T96" fmla="*/ 10 w 16"/>
              <a:gd name="T97" fmla="*/ 21 h 25"/>
              <a:gd name="T98" fmla="*/ 11 w 16"/>
              <a:gd name="T99" fmla="*/ 20 h 25"/>
              <a:gd name="T100" fmla="*/ 11 w 16"/>
              <a:gd name="T101" fmla="*/ 1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6" h="25">
                <a:moveTo>
                  <a:pt x="11" y="19"/>
                </a:moveTo>
                <a:cubicBezTo>
                  <a:pt x="11" y="18"/>
                  <a:pt x="11" y="18"/>
                  <a:pt x="11" y="17"/>
                </a:cubicBezTo>
                <a:cubicBezTo>
                  <a:pt x="11" y="17"/>
                  <a:pt x="11" y="17"/>
                  <a:pt x="10" y="16"/>
                </a:cubicBezTo>
                <a:cubicBezTo>
                  <a:pt x="10" y="16"/>
                  <a:pt x="10" y="16"/>
                  <a:pt x="9" y="16"/>
                </a:cubicBezTo>
                <a:cubicBezTo>
                  <a:pt x="9" y="15"/>
                  <a:pt x="8" y="15"/>
                  <a:pt x="7" y="15"/>
                </a:cubicBezTo>
                <a:cubicBezTo>
                  <a:pt x="6" y="14"/>
                  <a:pt x="5" y="14"/>
                  <a:pt x="5" y="13"/>
                </a:cubicBezTo>
                <a:cubicBezTo>
                  <a:pt x="4" y="13"/>
                  <a:pt x="3" y="12"/>
                  <a:pt x="2" y="12"/>
                </a:cubicBezTo>
                <a:cubicBezTo>
                  <a:pt x="2" y="11"/>
                  <a:pt x="1" y="11"/>
                  <a:pt x="1" y="10"/>
                </a:cubicBezTo>
                <a:cubicBezTo>
                  <a:pt x="0" y="9"/>
                  <a:pt x="0" y="8"/>
                  <a:pt x="0" y="7"/>
                </a:cubicBezTo>
                <a:cubicBezTo>
                  <a:pt x="0" y="6"/>
                  <a:pt x="0" y="5"/>
                  <a:pt x="1" y="4"/>
                </a:cubicBezTo>
                <a:cubicBezTo>
                  <a:pt x="1" y="3"/>
                  <a:pt x="2" y="2"/>
                  <a:pt x="2" y="2"/>
                </a:cubicBezTo>
                <a:cubicBezTo>
                  <a:pt x="3" y="1"/>
                  <a:pt x="4" y="1"/>
                  <a:pt x="5" y="0"/>
                </a:cubicBezTo>
                <a:cubicBezTo>
                  <a:pt x="6" y="0"/>
                  <a:pt x="7" y="0"/>
                  <a:pt x="8" y="0"/>
                </a:cubicBezTo>
                <a:cubicBezTo>
                  <a:pt x="9" y="0"/>
                  <a:pt x="10" y="0"/>
                  <a:pt x="11" y="0"/>
                </a:cubicBezTo>
                <a:cubicBezTo>
                  <a:pt x="12" y="1"/>
                  <a:pt x="13" y="1"/>
                  <a:pt x="14" y="2"/>
                </a:cubicBezTo>
                <a:cubicBezTo>
                  <a:pt x="15" y="3"/>
                  <a:pt x="15" y="4"/>
                  <a:pt x="15" y="4"/>
                </a:cubicBezTo>
                <a:cubicBezTo>
                  <a:pt x="16" y="5"/>
                  <a:pt x="16" y="6"/>
                  <a:pt x="16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7"/>
                  <a:pt x="11" y="7"/>
                  <a:pt x="11" y="6"/>
                </a:cubicBezTo>
                <a:cubicBezTo>
                  <a:pt x="11" y="6"/>
                  <a:pt x="11" y="5"/>
                  <a:pt x="10" y="5"/>
                </a:cubicBezTo>
                <a:cubicBezTo>
                  <a:pt x="10" y="5"/>
                  <a:pt x="10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8" y="4"/>
                  <a:pt x="7" y="4"/>
                  <a:pt x="7" y="4"/>
                </a:cubicBezTo>
                <a:cubicBezTo>
                  <a:pt x="6" y="4"/>
                  <a:pt x="6" y="5"/>
                  <a:pt x="6" y="5"/>
                </a:cubicBezTo>
                <a:cubicBezTo>
                  <a:pt x="6" y="5"/>
                  <a:pt x="6" y="5"/>
                  <a:pt x="5" y="6"/>
                </a:cubicBezTo>
                <a:cubicBezTo>
                  <a:pt x="5" y="6"/>
                  <a:pt x="5" y="6"/>
                  <a:pt x="5" y="7"/>
                </a:cubicBezTo>
                <a:cubicBezTo>
                  <a:pt x="5" y="7"/>
                  <a:pt x="5" y="8"/>
                  <a:pt x="6" y="8"/>
                </a:cubicBezTo>
                <a:cubicBezTo>
                  <a:pt x="6" y="8"/>
                  <a:pt x="6" y="9"/>
                  <a:pt x="6" y="9"/>
                </a:cubicBezTo>
                <a:cubicBezTo>
                  <a:pt x="7" y="9"/>
                  <a:pt x="7" y="9"/>
                  <a:pt x="7" y="10"/>
                </a:cubicBezTo>
                <a:cubicBezTo>
                  <a:pt x="8" y="10"/>
                  <a:pt x="8" y="10"/>
                  <a:pt x="9" y="10"/>
                </a:cubicBezTo>
                <a:cubicBezTo>
                  <a:pt x="10" y="11"/>
                  <a:pt x="11" y="11"/>
                  <a:pt x="12" y="12"/>
                </a:cubicBezTo>
                <a:cubicBezTo>
                  <a:pt x="13" y="12"/>
                  <a:pt x="14" y="13"/>
                  <a:pt x="14" y="14"/>
                </a:cubicBezTo>
                <a:cubicBezTo>
                  <a:pt x="15" y="14"/>
                  <a:pt x="15" y="15"/>
                  <a:pt x="16" y="16"/>
                </a:cubicBezTo>
                <a:cubicBezTo>
                  <a:pt x="16" y="17"/>
                  <a:pt x="16" y="18"/>
                  <a:pt x="16" y="19"/>
                </a:cubicBezTo>
                <a:cubicBezTo>
                  <a:pt x="16" y="20"/>
                  <a:pt x="16" y="21"/>
                  <a:pt x="15" y="21"/>
                </a:cubicBezTo>
                <a:cubicBezTo>
                  <a:pt x="15" y="22"/>
                  <a:pt x="15" y="23"/>
                  <a:pt x="14" y="24"/>
                </a:cubicBezTo>
                <a:cubicBezTo>
                  <a:pt x="13" y="24"/>
                  <a:pt x="12" y="25"/>
                  <a:pt x="11" y="25"/>
                </a:cubicBezTo>
                <a:cubicBezTo>
                  <a:pt x="11" y="25"/>
                  <a:pt x="9" y="25"/>
                  <a:pt x="8" y="25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5"/>
                  <a:pt x="3" y="24"/>
                  <a:pt x="2" y="23"/>
                </a:cubicBezTo>
                <a:cubicBezTo>
                  <a:pt x="2" y="23"/>
                  <a:pt x="1" y="22"/>
                  <a:pt x="0" y="21"/>
                </a:cubicBezTo>
                <a:cubicBezTo>
                  <a:pt x="0" y="20"/>
                  <a:pt x="0" y="19"/>
                  <a:pt x="0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8"/>
                  <a:pt x="5" y="19"/>
                  <a:pt x="5" y="19"/>
                </a:cubicBezTo>
                <a:cubicBezTo>
                  <a:pt x="5" y="20"/>
                  <a:pt x="5" y="20"/>
                  <a:pt x="6" y="20"/>
                </a:cubicBezTo>
                <a:cubicBezTo>
                  <a:pt x="6" y="21"/>
                  <a:pt x="6" y="21"/>
                  <a:pt x="7" y="21"/>
                </a:cubicBezTo>
                <a:cubicBezTo>
                  <a:pt x="7" y="21"/>
                  <a:pt x="8" y="21"/>
                  <a:pt x="8" y="21"/>
                </a:cubicBezTo>
                <a:cubicBezTo>
                  <a:pt x="9" y="21"/>
                  <a:pt x="9" y="21"/>
                  <a:pt x="9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19"/>
                  <a:pt x="11" y="19"/>
                  <a:pt x="11" y="19"/>
                </a:cubicBez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6" name="Freeform 53"/>
          <p:cNvSpPr>
            <a:spLocks/>
          </p:cNvSpPr>
          <p:nvPr/>
        </p:nvSpPr>
        <p:spPr bwMode="auto">
          <a:xfrm>
            <a:off x="7065005" y="6669584"/>
            <a:ext cx="63061" cy="108390"/>
          </a:xfrm>
          <a:custGeom>
            <a:avLst/>
            <a:gdLst>
              <a:gd name="T0" fmla="*/ 88 w 95"/>
              <a:gd name="T1" fmla="*/ 102 h 170"/>
              <a:gd name="T2" fmla="*/ 34 w 95"/>
              <a:gd name="T3" fmla="*/ 102 h 170"/>
              <a:gd name="T4" fmla="*/ 34 w 95"/>
              <a:gd name="T5" fmla="*/ 170 h 170"/>
              <a:gd name="T6" fmla="*/ 0 w 95"/>
              <a:gd name="T7" fmla="*/ 170 h 170"/>
              <a:gd name="T8" fmla="*/ 0 w 95"/>
              <a:gd name="T9" fmla="*/ 0 h 170"/>
              <a:gd name="T10" fmla="*/ 95 w 95"/>
              <a:gd name="T11" fmla="*/ 0 h 170"/>
              <a:gd name="T12" fmla="*/ 95 w 95"/>
              <a:gd name="T13" fmla="*/ 28 h 170"/>
              <a:gd name="T14" fmla="*/ 34 w 95"/>
              <a:gd name="T15" fmla="*/ 28 h 170"/>
              <a:gd name="T16" fmla="*/ 34 w 95"/>
              <a:gd name="T17" fmla="*/ 75 h 170"/>
              <a:gd name="T18" fmla="*/ 88 w 95"/>
              <a:gd name="T19" fmla="*/ 75 h 170"/>
              <a:gd name="T20" fmla="*/ 88 w 95"/>
              <a:gd name="T21" fmla="*/ 102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70">
                <a:moveTo>
                  <a:pt x="88" y="102"/>
                </a:moveTo>
                <a:lnTo>
                  <a:pt x="34" y="102"/>
                </a:lnTo>
                <a:lnTo>
                  <a:pt x="34" y="170"/>
                </a:lnTo>
                <a:lnTo>
                  <a:pt x="0" y="170"/>
                </a:lnTo>
                <a:lnTo>
                  <a:pt x="0" y="0"/>
                </a:lnTo>
                <a:lnTo>
                  <a:pt x="95" y="0"/>
                </a:lnTo>
                <a:lnTo>
                  <a:pt x="95" y="28"/>
                </a:lnTo>
                <a:lnTo>
                  <a:pt x="34" y="28"/>
                </a:lnTo>
                <a:lnTo>
                  <a:pt x="34" y="75"/>
                </a:lnTo>
                <a:lnTo>
                  <a:pt x="88" y="75"/>
                </a:lnTo>
                <a:lnTo>
                  <a:pt x="88" y="102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7" name="Freeform 54"/>
          <p:cNvSpPr>
            <a:spLocks noEditPoints="1"/>
          </p:cNvSpPr>
          <p:nvPr/>
        </p:nvSpPr>
        <p:spPr bwMode="auto">
          <a:xfrm>
            <a:off x="7141342" y="6669584"/>
            <a:ext cx="72354" cy="108390"/>
          </a:xfrm>
          <a:custGeom>
            <a:avLst/>
            <a:gdLst>
              <a:gd name="T0" fmla="*/ 7 w 16"/>
              <a:gd name="T1" fmla="*/ 16 h 25"/>
              <a:gd name="T2" fmla="*/ 5 w 16"/>
              <a:gd name="T3" fmla="*/ 16 h 25"/>
              <a:gd name="T4" fmla="*/ 5 w 16"/>
              <a:gd name="T5" fmla="*/ 25 h 25"/>
              <a:gd name="T6" fmla="*/ 0 w 16"/>
              <a:gd name="T7" fmla="*/ 25 h 25"/>
              <a:gd name="T8" fmla="*/ 0 w 16"/>
              <a:gd name="T9" fmla="*/ 0 h 25"/>
              <a:gd name="T10" fmla="*/ 8 w 16"/>
              <a:gd name="T11" fmla="*/ 0 h 25"/>
              <a:gd name="T12" fmla="*/ 11 w 16"/>
              <a:gd name="T13" fmla="*/ 1 h 25"/>
              <a:gd name="T14" fmla="*/ 14 w 16"/>
              <a:gd name="T15" fmla="*/ 2 h 25"/>
              <a:gd name="T16" fmla="*/ 15 w 16"/>
              <a:gd name="T17" fmla="*/ 5 h 25"/>
              <a:gd name="T18" fmla="*/ 16 w 16"/>
              <a:gd name="T19" fmla="*/ 8 h 25"/>
              <a:gd name="T20" fmla="*/ 15 w 16"/>
              <a:gd name="T21" fmla="*/ 10 h 25"/>
              <a:gd name="T22" fmla="*/ 15 w 16"/>
              <a:gd name="T23" fmla="*/ 12 h 25"/>
              <a:gd name="T24" fmla="*/ 14 w 16"/>
              <a:gd name="T25" fmla="*/ 14 h 25"/>
              <a:gd name="T26" fmla="*/ 12 w 16"/>
              <a:gd name="T27" fmla="*/ 15 h 25"/>
              <a:gd name="T28" fmla="*/ 16 w 16"/>
              <a:gd name="T29" fmla="*/ 25 h 25"/>
              <a:gd name="T30" fmla="*/ 16 w 16"/>
              <a:gd name="T31" fmla="*/ 25 h 25"/>
              <a:gd name="T32" fmla="*/ 11 w 16"/>
              <a:gd name="T33" fmla="*/ 25 h 25"/>
              <a:gd name="T34" fmla="*/ 7 w 16"/>
              <a:gd name="T35" fmla="*/ 16 h 25"/>
              <a:gd name="T36" fmla="*/ 5 w 16"/>
              <a:gd name="T37" fmla="*/ 12 h 25"/>
              <a:gd name="T38" fmla="*/ 8 w 16"/>
              <a:gd name="T39" fmla="*/ 12 h 25"/>
              <a:gd name="T40" fmla="*/ 10 w 16"/>
              <a:gd name="T41" fmla="*/ 11 h 25"/>
              <a:gd name="T42" fmla="*/ 11 w 16"/>
              <a:gd name="T43" fmla="*/ 8 h 25"/>
              <a:gd name="T44" fmla="*/ 10 w 16"/>
              <a:gd name="T45" fmla="*/ 7 h 25"/>
              <a:gd name="T46" fmla="*/ 10 w 16"/>
              <a:gd name="T47" fmla="*/ 5 h 25"/>
              <a:gd name="T48" fmla="*/ 9 w 16"/>
              <a:gd name="T49" fmla="*/ 5 h 25"/>
              <a:gd name="T50" fmla="*/ 8 w 16"/>
              <a:gd name="T51" fmla="*/ 4 h 25"/>
              <a:gd name="T52" fmla="*/ 5 w 16"/>
              <a:gd name="T53" fmla="*/ 4 h 25"/>
              <a:gd name="T54" fmla="*/ 5 w 16"/>
              <a:gd name="T55" fmla="*/ 1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6" h="25">
                <a:moveTo>
                  <a:pt x="7" y="16"/>
                </a:moveTo>
                <a:cubicBezTo>
                  <a:pt x="5" y="16"/>
                  <a:pt x="5" y="16"/>
                  <a:pt x="5" y="16"/>
                </a:cubicBezTo>
                <a:cubicBezTo>
                  <a:pt x="5" y="25"/>
                  <a:pt x="5" y="25"/>
                  <a:pt x="5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9" y="0"/>
                  <a:pt x="10" y="0"/>
                  <a:pt x="11" y="1"/>
                </a:cubicBezTo>
                <a:cubicBezTo>
                  <a:pt x="12" y="1"/>
                  <a:pt x="13" y="2"/>
                  <a:pt x="14" y="2"/>
                </a:cubicBezTo>
                <a:cubicBezTo>
                  <a:pt x="14" y="3"/>
                  <a:pt x="15" y="4"/>
                  <a:pt x="15" y="5"/>
                </a:cubicBezTo>
                <a:cubicBezTo>
                  <a:pt x="15" y="5"/>
                  <a:pt x="16" y="7"/>
                  <a:pt x="16" y="8"/>
                </a:cubicBezTo>
                <a:cubicBezTo>
                  <a:pt x="16" y="9"/>
                  <a:pt x="16" y="10"/>
                  <a:pt x="15" y="10"/>
                </a:cubicBezTo>
                <a:cubicBezTo>
                  <a:pt x="15" y="11"/>
                  <a:pt x="15" y="12"/>
                  <a:pt x="15" y="12"/>
                </a:cubicBezTo>
                <a:cubicBezTo>
                  <a:pt x="14" y="13"/>
                  <a:pt x="14" y="13"/>
                  <a:pt x="14" y="14"/>
                </a:cubicBezTo>
                <a:cubicBezTo>
                  <a:pt x="13" y="14"/>
                  <a:pt x="13" y="14"/>
                  <a:pt x="12" y="15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5"/>
                  <a:pt x="11" y="25"/>
                  <a:pt x="11" y="25"/>
                </a:cubicBezTo>
                <a:lnTo>
                  <a:pt x="7" y="16"/>
                </a:lnTo>
                <a:close/>
                <a:moveTo>
                  <a:pt x="5" y="12"/>
                </a:moveTo>
                <a:cubicBezTo>
                  <a:pt x="8" y="12"/>
                  <a:pt x="8" y="12"/>
                  <a:pt x="8" y="12"/>
                </a:cubicBezTo>
                <a:cubicBezTo>
                  <a:pt x="9" y="12"/>
                  <a:pt x="9" y="12"/>
                  <a:pt x="10" y="11"/>
                </a:cubicBezTo>
                <a:cubicBezTo>
                  <a:pt x="10" y="10"/>
                  <a:pt x="11" y="9"/>
                  <a:pt x="11" y="8"/>
                </a:cubicBezTo>
                <a:cubicBezTo>
                  <a:pt x="11" y="8"/>
                  <a:pt x="11" y="7"/>
                  <a:pt x="10" y="7"/>
                </a:cubicBezTo>
                <a:cubicBezTo>
                  <a:pt x="10" y="6"/>
                  <a:pt x="10" y="6"/>
                  <a:pt x="10" y="5"/>
                </a:cubicBezTo>
                <a:cubicBezTo>
                  <a:pt x="10" y="5"/>
                  <a:pt x="9" y="5"/>
                  <a:pt x="9" y="5"/>
                </a:cubicBezTo>
                <a:cubicBezTo>
                  <a:pt x="9" y="5"/>
                  <a:pt x="8" y="4"/>
                  <a:pt x="8" y="4"/>
                </a:cubicBezTo>
                <a:cubicBezTo>
                  <a:pt x="5" y="4"/>
                  <a:pt x="5" y="4"/>
                  <a:pt x="5" y="4"/>
                </a:cubicBezTo>
                <a:lnTo>
                  <a:pt x="5" y="12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8" name="Freeform 55"/>
          <p:cNvSpPr>
            <a:spLocks noEditPoints="1"/>
          </p:cNvSpPr>
          <p:nvPr/>
        </p:nvSpPr>
        <p:spPr bwMode="auto">
          <a:xfrm>
            <a:off x="7217679" y="6669584"/>
            <a:ext cx="94923" cy="108390"/>
          </a:xfrm>
          <a:custGeom>
            <a:avLst/>
            <a:gdLst>
              <a:gd name="T0" fmla="*/ 95 w 143"/>
              <a:gd name="T1" fmla="*/ 136 h 170"/>
              <a:gd name="T2" fmla="*/ 48 w 143"/>
              <a:gd name="T3" fmla="*/ 136 h 170"/>
              <a:gd name="T4" fmla="*/ 41 w 143"/>
              <a:gd name="T5" fmla="*/ 170 h 170"/>
              <a:gd name="T6" fmla="*/ 0 w 143"/>
              <a:gd name="T7" fmla="*/ 170 h 170"/>
              <a:gd name="T8" fmla="*/ 55 w 143"/>
              <a:gd name="T9" fmla="*/ 0 h 170"/>
              <a:gd name="T10" fmla="*/ 88 w 143"/>
              <a:gd name="T11" fmla="*/ 0 h 170"/>
              <a:gd name="T12" fmla="*/ 143 w 143"/>
              <a:gd name="T13" fmla="*/ 170 h 170"/>
              <a:gd name="T14" fmla="*/ 102 w 143"/>
              <a:gd name="T15" fmla="*/ 170 h 170"/>
              <a:gd name="T16" fmla="*/ 95 w 143"/>
              <a:gd name="T17" fmla="*/ 136 h 170"/>
              <a:gd name="T18" fmla="*/ 55 w 143"/>
              <a:gd name="T19" fmla="*/ 109 h 170"/>
              <a:gd name="T20" fmla="*/ 88 w 143"/>
              <a:gd name="T21" fmla="*/ 109 h 170"/>
              <a:gd name="T22" fmla="*/ 75 w 143"/>
              <a:gd name="T23" fmla="*/ 48 h 170"/>
              <a:gd name="T24" fmla="*/ 55 w 143"/>
              <a:gd name="T25" fmla="*/ 109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3" h="170">
                <a:moveTo>
                  <a:pt x="95" y="136"/>
                </a:moveTo>
                <a:lnTo>
                  <a:pt x="48" y="136"/>
                </a:lnTo>
                <a:lnTo>
                  <a:pt x="41" y="170"/>
                </a:lnTo>
                <a:lnTo>
                  <a:pt x="0" y="170"/>
                </a:lnTo>
                <a:lnTo>
                  <a:pt x="55" y="0"/>
                </a:lnTo>
                <a:lnTo>
                  <a:pt x="88" y="0"/>
                </a:lnTo>
                <a:lnTo>
                  <a:pt x="143" y="170"/>
                </a:lnTo>
                <a:lnTo>
                  <a:pt x="102" y="170"/>
                </a:lnTo>
                <a:lnTo>
                  <a:pt x="95" y="136"/>
                </a:lnTo>
                <a:close/>
                <a:moveTo>
                  <a:pt x="55" y="109"/>
                </a:moveTo>
                <a:lnTo>
                  <a:pt x="88" y="109"/>
                </a:lnTo>
                <a:lnTo>
                  <a:pt x="75" y="48"/>
                </a:lnTo>
                <a:lnTo>
                  <a:pt x="55" y="109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9" name="Freeform 56"/>
          <p:cNvSpPr>
            <a:spLocks/>
          </p:cNvSpPr>
          <p:nvPr/>
        </p:nvSpPr>
        <p:spPr bwMode="auto">
          <a:xfrm>
            <a:off x="7321231" y="6669584"/>
            <a:ext cx="71690" cy="112216"/>
          </a:xfrm>
          <a:custGeom>
            <a:avLst/>
            <a:gdLst>
              <a:gd name="T0" fmla="*/ 16 w 16"/>
              <a:gd name="T1" fmla="*/ 0 h 26"/>
              <a:gd name="T2" fmla="*/ 16 w 16"/>
              <a:gd name="T3" fmla="*/ 17 h 26"/>
              <a:gd name="T4" fmla="*/ 15 w 16"/>
              <a:gd name="T5" fmla="*/ 21 h 26"/>
              <a:gd name="T6" fmla="*/ 14 w 16"/>
              <a:gd name="T7" fmla="*/ 24 h 26"/>
              <a:gd name="T8" fmla="*/ 11 w 16"/>
              <a:gd name="T9" fmla="*/ 25 h 26"/>
              <a:gd name="T10" fmla="*/ 8 w 16"/>
              <a:gd name="T11" fmla="*/ 26 h 26"/>
              <a:gd name="T12" fmla="*/ 4 w 16"/>
              <a:gd name="T13" fmla="*/ 25 h 26"/>
              <a:gd name="T14" fmla="*/ 2 w 16"/>
              <a:gd name="T15" fmla="*/ 24 h 26"/>
              <a:gd name="T16" fmla="*/ 0 w 16"/>
              <a:gd name="T17" fmla="*/ 21 h 26"/>
              <a:gd name="T18" fmla="*/ 0 w 16"/>
              <a:gd name="T19" fmla="*/ 17 h 26"/>
              <a:gd name="T20" fmla="*/ 0 w 16"/>
              <a:gd name="T21" fmla="*/ 0 h 26"/>
              <a:gd name="T22" fmla="*/ 5 w 16"/>
              <a:gd name="T23" fmla="*/ 0 h 26"/>
              <a:gd name="T24" fmla="*/ 5 w 16"/>
              <a:gd name="T25" fmla="*/ 17 h 26"/>
              <a:gd name="T26" fmla="*/ 5 w 16"/>
              <a:gd name="T27" fmla="*/ 19 h 26"/>
              <a:gd name="T28" fmla="*/ 5 w 16"/>
              <a:gd name="T29" fmla="*/ 21 h 26"/>
              <a:gd name="T30" fmla="*/ 6 w 16"/>
              <a:gd name="T31" fmla="*/ 21 h 26"/>
              <a:gd name="T32" fmla="*/ 8 w 16"/>
              <a:gd name="T33" fmla="*/ 21 h 26"/>
              <a:gd name="T34" fmla="*/ 9 w 16"/>
              <a:gd name="T35" fmla="*/ 21 h 26"/>
              <a:gd name="T36" fmla="*/ 10 w 16"/>
              <a:gd name="T37" fmla="*/ 21 h 26"/>
              <a:gd name="T38" fmla="*/ 11 w 16"/>
              <a:gd name="T39" fmla="*/ 19 h 26"/>
              <a:gd name="T40" fmla="*/ 11 w 16"/>
              <a:gd name="T41" fmla="*/ 17 h 26"/>
              <a:gd name="T42" fmla="*/ 11 w 16"/>
              <a:gd name="T43" fmla="*/ 0 h 26"/>
              <a:gd name="T44" fmla="*/ 16 w 16"/>
              <a:gd name="T4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" h="26">
                <a:moveTo>
                  <a:pt x="16" y="0"/>
                </a:moveTo>
                <a:cubicBezTo>
                  <a:pt x="16" y="17"/>
                  <a:pt x="16" y="17"/>
                  <a:pt x="16" y="17"/>
                </a:cubicBezTo>
                <a:cubicBezTo>
                  <a:pt x="16" y="19"/>
                  <a:pt x="16" y="20"/>
                  <a:pt x="15" y="21"/>
                </a:cubicBezTo>
                <a:cubicBezTo>
                  <a:pt x="15" y="22"/>
                  <a:pt x="14" y="23"/>
                  <a:pt x="14" y="24"/>
                </a:cubicBezTo>
                <a:cubicBezTo>
                  <a:pt x="13" y="24"/>
                  <a:pt x="12" y="25"/>
                  <a:pt x="11" y="25"/>
                </a:cubicBezTo>
                <a:cubicBezTo>
                  <a:pt x="10" y="25"/>
                  <a:pt x="9" y="26"/>
                  <a:pt x="8" y="26"/>
                </a:cubicBezTo>
                <a:cubicBezTo>
                  <a:pt x="7" y="26"/>
                  <a:pt x="5" y="25"/>
                  <a:pt x="4" y="25"/>
                </a:cubicBezTo>
                <a:cubicBezTo>
                  <a:pt x="3" y="25"/>
                  <a:pt x="3" y="24"/>
                  <a:pt x="2" y="24"/>
                </a:cubicBezTo>
                <a:cubicBezTo>
                  <a:pt x="1" y="23"/>
                  <a:pt x="1" y="22"/>
                  <a:pt x="0" y="21"/>
                </a:cubicBezTo>
                <a:cubicBezTo>
                  <a:pt x="0" y="20"/>
                  <a:pt x="0" y="19"/>
                  <a:pt x="0" y="17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8"/>
                  <a:pt x="5" y="19"/>
                  <a:pt x="5" y="19"/>
                </a:cubicBezTo>
                <a:cubicBezTo>
                  <a:pt x="5" y="20"/>
                  <a:pt x="5" y="20"/>
                  <a:pt x="5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7" y="21"/>
                  <a:pt x="7" y="21"/>
                  <a:pt x="8" y="21"/>
                </a:cubicBezTo>
                <a:cubicBezTo>
                  <a:pt x="8" y="21"/>
                  <a:pt x="9" y="21"/>
                  <a:pt x="9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10" y="20"/>
                  <a:pt x="11" y="20"/>
                  <a:pt x="11" y="19"/>
                </a:cubicBezTo>
                <a:cubicBezTo>
                  <a:pt x="11" y="19"/>
                  <a:pt x="11" y="18"/>
                  <a:pt x="11" y="17"/>
                </a:cubicBezTo>
                <a:cubicBezTo>
                  <a:pt x="11" y="0"/>
                  <a:pt x="11" y="0"/>
                  <a:pt x="11" y="0"/>
                </a:cubicBezTo>
                <a:lnTo>
                  <a:pt x="16" y="0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0" name="Freeform 57"/>
          <p:cNvSpPr>
            <a:spLocks noEditPoints="1"/>
          </p:cNvSpPr>
          <p:nvPr/>
        </p:nvSpPr>
        <p:spPr bwMode="auto">
          <a:xfrm>
            <a:off x="7410843" y="6669584"/>
            <a:ext cx="72354" cy="108390"/>
          </a:xfrm>
          <a:custGeom>
            <a:avLst/>
            <a:gdLst>
              <a:gd name="T0" fmla="*/ 0 w 16"/>
              <a:gd name="T1" fmla="*/ 25 h 25"/>
              <a:gd name="T2" fmla="*/ 0 w 16"/>
              <a:gd name="T3" fmla="*/ 0 h 25"/>
              <a:gd name="T4" fmla="*/ 6 w 16"/>
              <a:gd name="T5" fmla="*/ 0 h 25"/>
              <a:gd name="T6" fmla="*/ 10 w 16"/>
              <a:gd name="T7" fmla="*/ 1 h 25"/>
              <a:gd name="T8" fmla="*/ 13 w 16"/>
              <a:gd name="T9" fmla="*/ 3 h 25"/>
              <a:gd name="T10" fmla="*/ 15 w 16"/>
              <a:gd name="T11" fmla="*/ 6 h 25"/>
              <a:gd name="T12" fmla="*/ 16 w 16"/>
              <a:gd name="T13" fmla="*/ 11 h 25"/>
              <a:gd name="T14" fmla="*/ 16 w 16"/>
              <a:gd name="T15" fmla="*/ 15 h 25"/>
              <a:gd name="T16" fmla="*/ 15 w 16"/>
              <a:gd name="T17" fmla="*/ 19 h 25"/>
              <a:gd name="T18" fmla="*/ 13 w 16"/>
              <a:gd name="T19" fmla="*/ 22 h 25"/>
              <a:gd name="T20" fmla="*/ 10 w 16"/>
              <a:gd name="T21" fmla="*/ 25 h 25"/>
              <a:gd name="T22" fmla="*/ 6 w 16"/>
              <a:gd name="T23" fmla="*/ 25 h 25"/>
              <a:gd name="T24" fmla="*/ 0 w 16"/>
              <a:gd name="T25" fmla="*/ 25 h 25"/>
              <a:gd name="T26" fmla="*/ 5 w 16"/>
              <a:gd name="T27" fmla="*/ 4 h 25"/>
              <a:gd name="T28" fmla="*/ 5 w 16"/>
              <a:gd name="T29" fmla="*/ 21 h 25"/>
              <a:gd name="T30" fmla="*/ 6 w 16"/>
              <a:gd name="T31" fmla="*/ 21 h 25"/>
              <a:gd name="T32" fmla="*/ 9 w 16"/>
              <a:gd name="T33" fmla="*/ 21 h 25"/>
              <a:gd name="T34" fmla="*/ 10 w 16"/>
              <a:gd name="T35" fmla="*/ 20 h 25"/>
              <a:gd name="T36" fmla="*/ 11 w 16"/>
              <a:gd name="T37" fmla="*/ 18 h 25"/>
              <a:gd name="T38" fmla="*/ 11 w 16"/>
              <a:gd name="T39" fmla="*/ 15 h 25"/>
              <a:gd name="T40" fmla="*/ 11 w 16"/>
              <a:gd name="T41" fmla="*/ 11 h 25"/>
              <a:gd name="T42" fmla="*/ 11 w 16"/>
              <a:gd name="T43" fmla="*/ 8 h 25"/>
              <a:gd name="T44" fmla="*/ 10 w 16"/>
              <a:gd name="T45" fmla="*/ 6 h 25"/>
              <a:gd name="T46" fmla="*/ 9 w 16"/>
              <a:gd name="T47" fmla="*/ 5 h 25"/>
              <a:gd name="T48" fmla="*/ 6 w 16"/>
              <a:gd name="T49" fmla="*/ 4 h 25"/>
              <a:gd name="T50" fmla="*/ 5 w 16"/>
              <a:gd name="T51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" h="25">
                <a:moveTo>
                  <a:pt x="0" y="25"/>
                </a:moveTo>
                <a:cubicBezTo>
                  <a:pt x="0" y="0"/>
                  <a:pt x="0" y="0"/>
                  <a:pt x="0" y="0"/>
                </a:cubicBezTo>
                <a:cubicBezTo>
                  <a:pt x="6" y="0"/>
                  <a:pt x="6" y="0"/>
                  <a:pt x="6" y="0"/>
                </a:cubicBezTo>
                <a:cubicBezTo>
                  <a:pt x="8" y="0"/>
                  <a:pt x="9" y="1"/>
                  <a:pt x="10" y="1"/>
                </a:cubicBezTo>
                <a:cubicBezTo>
                  <a:pt x="11" y="1"/>
                  <a:pt x="12" y="2"/>
                  <a:pt x="13" y="3"/>
                </a:cubicBezTo>
                <a:cubicBezTo>
                  <a:pt x="14" y="4"/>
                  <a:pt x="15" y="5"/>
                  <a:pt x="15" y="6"/>
                </a:cubicBezTo>
                <a:cubicBezTo>
                  <a:pt x="16" y="8"/>
                  <a:pt x="16" y="9"/>
                  <a:pt x="16" y="11"/>
                </a:cubicBezTo>
                <a:cubicBezTo>
                  <a:pt x="16" y="15"/>
                  <a:pt x="16" y="15"/>
                  <a:pt x="16" y="15"/>
                </a:cubicBezTo>
                <a:cubicBezTo>
                  <a:pt x="16" y="16"/>
                  <a:pt x="16" y="18"/>
                  <a:pt x="15" y="19"/>
                </a:cubicBezTo>
                <a:cubicBezTo>
                  <a:pt x="15" y="20"/>
                  <a:pt x="14" y="22"/>
                  <a:pt x="13" y="22"/>
                </a:cubicBezTo>
                <a:cubicBezTo>
                  <a:pt x="12" y="23"/>
                  <a:pt x="11" y="24"/>
                  <a:pt x="10" y="25"/>
                </a:cubicBezTo>
                <a:cubicBezTo>
                  <a:pt x="9" y="25"/>
                  <a:pt x="8" y="25"/>
                  <a:pt x="6" y="25"/>
                </a:cubicBezTo>
                <a:lnTo>
                  <a:pt x="0" y="25"/>
                </a:lnTo>
                <a:close/>
                <a:moveTo>
                  <a:pt x="5" y="4"/>
                </a:moveTo>
                <a:cubicBezTo>
                  <a:pt x="5" y="21"/>
                  <a:pt x="5" y="21"/>
                  <a:pt x="5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7" y="21"/>
                  <a:pt x="8" y="21"/>
                  <a:pt x="9" y="21"/>
                </a:cubicBezTo>
                <a:cubicBezTo>
                  <a:pt x="9" y="20"/>
                  <a:pt x="10" y="20"/>
                  <a:pt x="10" y="20"/>
                </a:cubicBezTo>
                <a:cubicBezTo>
                  <a:pt x="10" y="19"/>
                  <a:pt x="11" y="18"/>
                  <a:pt x="11" y="18"/>
                </a:cubicBezTo>
                <a:cubicBezTo>
                  <a:pt x="11" y="17"/>
                  <a:pt x="11" y="16"/>
                  <a:pt x="11" y="15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"/>
                  <a:pt x="11" y="9"/>
                  <a:pt x="11" y="8"/>
                </a:cubicBezTo>
                <a:cubicBezTo>
                  <a:pt x="11" y="7"/>
                  <a:pt x="10" y="6"/>
                  <a:pt x="10" y="6"/>
                </a:cubicBezTo>
                <a:cubicBezTo>
                  <a:pt x="10" y="5"/>
                  <a:pt x="9" y="5"/>
                  <a:pt x="9" y="5"/>
                </a:cubicBezTo>
                <a:cubicBezTo>
                  <a:pt x="8" y="5"/>
                  <a:pt x="7" y="4"/>
                  <a:pt x="6" y="4"/>
                </a:cubicBezTo>
                <a:lnTo>
                  <a:pt x="5" y="4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1" name="Freeform 58"/>
          <p:cNvSpPr>
            <a:spLocks/>
          </p:cNvSpPr>
          <p:nvPr/>
        </p:nvSpPr>
        <p:spPr bwMode="auto">
          <a:xfrm>
            <a:off x="7496474" y="6669584"/>
            <a:ext cx="76337" cy="112216"/>
          </a:xfrm>
          <a:custGeom>
            <a:avLst/>
            <a:gdLst>
              <a:gd name="T0" fmla="*/ 17 w 17"/>
              <a:gd name="T1" fmla="*/ 0 h 26"/>
              <a:gd name="T2" fmla="*/ 17 w 17"/>
              <a:gd name="T3" fmla="*/ 17 h 26"/>
              <a:gd name="T4" fmla="*/ 16 w 17"/>
              <a:gd name="T5" fmla="*/ 21 h 26"/>
              <a:gd name="T6" fmla="*/ 14 w 17"/>
              <a:gd name="T7" fmla="*/ 24 h 26"/>
              <a:gd name="T8" fmla="*/ 12 w 17"/>
              <a:gd name="T9" fmla="*/ 25 h 26"/>
              <a:gd name="T10" fmla="*/ 9 w 17"/>
              <a:gd name="T11" fmla="*/ 26 h 26"/>
              <a:gd name="T12" fmla="*/ 5 w 17"/>
              <a:gd name="T13" fmla="*/ 25 h 26"/>
              <a:gd name="T14" fmla="*/ 3 w 17"/>
              <a:gd name="T15" fmla="*/ 24 h 26"/>
              <a:gd name="T16" fmla="*/ 1 w 17"/>
              <a:gd name="T17" fmla="*/ 21 h 26"/>
              <a:gd name="T18" fmla="*/ 0 w 17"/>
              <a:gd name="T19" fmla="*/ 17 h 26"/>
              <a:gd name="T20" fmla="*/ 0 w 17"/>
              <a:gd name="T21" fmla="*/ 0 h 26"/>
              <a:gd name="T22" fmla="*/ 5 w 17"/>
              <a:gd name="T23" fmla="*/ 0 h 26"/>
              <a:gd name="T24" fmla="*/ 5 w 17"/>
              <a:gd name="T25" fmla="*/ 17 h 26"/>
              <a:gd name="T26" fmla="*/ 6 w 17"/>
              <a:gd name="T27" fmla="*/ 19 h 26"/>
              <a:gd name="T28" fmla="*/ 6 w 17"/>
              <a:gd name="T29" fmla="*/ 21 h 26"/>
              <a:gd name="T30" fmla="*/ 7 w 17"/>
              <a:gd name="T31" fmla="*/ 21 h 26"/>
              <a:gd name="T32" fmla="*/ 9 w 17"/>
              <a:gd name="T33" fmla="*/ 21 h 26"/>
              <a:gd name="T34" fmla="*/ 10 w 17"/>
              <a:gd name="T35" fmla="*/ 21 h 26"/>
              <a:gd name="T36" fmla="*/ 11 w 17"/>
              <a:gd name="T37" fmla="*/ 21 h 26"/>
              <a:gd name="T38" fmla="*/ 12 w 17"/>
              <a:gd name="T39" fmla="*/ 19 h 26"/>
              <a:gd name="T40" fmla="*/ 12 w 17"/>
              <a:gd name="T41" fmla="*/ 17 h 26"/>
              <a:gd name="T42" fmla="*/ 12 w 17"/>
              <a:gd name="T43" fmla="*/ 0 h 26"/>
              <a:gd name="T44" fmla="*/ 17 w 17"/>
              <a:gd name="T4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" h="26">
                <a:moveTo>
                  <a:pt x="17" y="0"/>
                </a:moveTo>
                <a:cubicBezTo>
                  <a:pt x="17" y="17"/>
                  <a:pt x="17" y="17"/>
                  <a:pt x="17" y="17"/>
                </a:cubicBezTo>
                <a:cubicBezTo>
                  <a:pt x="17" y="19"/>
                  <a:pt x="17" y="20"/>
                  <a:pt x="16" y="21"/>
                </a:cubicBezTo>
                <a:cubicBezTo>
                  <a:pt x="16" y="22"/>
                  <a:pt x="15" y="23"/>
                  <a:pt x="14" y="24"/>
                </a:cubicBezTo>
                <a:cubicBezTo>
                  <a:pt x="14" y="24"/>
                  <a:pt x="13" y="25"/>
                  <a:pt x="12" y="25"/>
                </a:cubicBezTo>
                <a:cubicBezTo>
                  <a:pt x="11" y="25"/>
                  <a:pt x="10" y="26"/>
                  <a:pt x="9" y="26"/>
                </a:cubicBezTo>
                <a:cubicBezTo>
                  <a:pt x="7" y="26"/>
                  <a:pt x="6" y="25"/>
                  <a:pt x="5" y="25"/>
                </a:cubicBezTo>
                <a:cubicBezTo>
                  <a:pt x="4" y="25"/>
                  <a:pt x="3" y="24"/>
                  <a:pt x="3" y="24"/>
                </a:cubicBezTo>
                <a:cubicBezTo>
                  <a:pt x="2" y="23"/>
                  <a:pt x="1" y="22"/>
                  <a:pt x="1" y="21"/>
                </a:cubicBezTo>
                <a:cubicBezTo>
                  <a:pt x="1" y="20"/>
                  <a:pt x="0" y="19"/>
                  <a:pt x="0" y="17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8"/>
                  <a:pt x="5" y="19"/>
                  <a:pt x="6" y="19"/>
                </a:cubicBezTo>
                <a:cubicBezTo>
                  <a:pt x="6" y="20"/>
                  <a:pt x="6" y="20"/>
                  <a:pt x="6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1"/>
                  <a:pt x="8" y="21"/>
                  <a:pt x="9" y="21"/>
                </a:cubicBezTo>
                <a:cubicBezTo>
                  <a:pt x="9" y="21"/>
                  <a:pt x="10" y="21"/>
                  <a:pt x="10" y="21"/>
                </a:cubicBezTo>
                <a:cubicBezTo>
                  <a:pt x="10" y="21"/>
                  <a:pt x="11" y="21"/>
                  <a:pt x="11" y="21"/>
                </a:cubicBezTo>
                <a:cubicBezTo>
                  <a:pt x="11" y="20"/>
                  <a:pt x="11" y="20"/>
                  <a:pt x="12" y="19"/>
                </a:cubicBezTo>
                <a:cubicBezTo>
                  <a:pt x="12" y="19"/>
                  <a:pt x="12" y="18"/>
                  <a:pt x="12" y="17"/>
                </a:cubicBezTo>
                <a:cubicBezTo>
                  <a:pt x="12" y="0"/>
                  <a:pt x="12" y="0"/>
                  <a:pt x="12" y="0"/>
                </a:cubicBezTo>
                <a:lnTo>
                  <a:pt x="17" y="0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2" name="Freeform 59"/>
          <p:cNvSpPr>
            <a:spLocks/>
          </p:cNvSpPr>
          <p:nvPr/>
        </p:nvSpPr>
        <p:spPr bwMode="auto">
          <a:xfrm>
            <a:off x="7590733" y="6669584"/>
            <a:ext cx="58414" cy="108390"/>
          </a:xfrm>
          <a:custGeom>
            <a:avLst/>
            <a:gdLst>
              <a:gd name="T0" fmla="*/ 34 w 88"/>
              <a:gd name="T1" fmla="*/ 143 h 170"/>
              <a:gd name="T2" fmla="*/ 88 w 88"/>
              <a:gd name="T3" fmla="*/ 143 h 170"/>
              <a:gd name="T4" fmla="*/ 88 w 88"/>
              <a:gd name="T5" fmla="*/ 170 h 170"/>
              <a:gd name="T6" fmla="*/ 0 w 88"/>
              <a:gd name="T7" fmla="*/ 170 h 170"/>
              <a:gd name="T8" fmla="*/ 0 w 88"/>
              <a:gd name="T9" fmla="*/ 0 h 170"/>
              <a:gd name="T10" fmla="*/ 34 w 88"/>
              <a:gd name="T11" fmla="*/ 0 h 170"/>
              <a:gd name="T12" fmla="*/ 34 w 88"/>
              <a:gd name="T13" fmla="*/ 143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" h="170">
                <a:moveTo>
                  <a:pt x="34" y="143"/>
                </a:moveTo>
                <a:lnTo>
                  <a:pt x="88" y="143"/>
                </a:lnTo>
                <a:lnTo>
                  <a:pt x="88" y="170"/>
                </a:lnTo>
                <a:lnTo>
                  <a:pt x="0" y="170"/>
                </a:lnTo>
                <a:lnTo>
                  <a:pt x="0" y="0"/>
                </a:lnTo>
                <a:lnTo>
                  <a:pt x="34" y="0"/>
                </a:lnTo>
                <a:lnTo>
                  <a:pt x="34" y="143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3" name="Freeform 60"/>
          <p:cNvSpPr>
            <a:spLocks/>
          </p:cNvSpPr>
          <p:nvPr/>
        </p:nvSpPr>
        <p:spPr bwMode="auto">
          <a:xfrm>
            <a:off x="7662423" y="6669584"/>
            <a:ext cx="67707" cy="108390"/>
          </a:xfrm>
          <a:custGeom>
            <a:avLst/>
            <a:gdLst>
              <a:gd name="T0" fmla="*/ 88 w 102"/>
              <a:gd name="T1" fmla="*/ 95 h 170"/>
              <a:gd name="T2" fmla="*/ 34 w 102"/>
              <a:gd name="T3" fmla="*/ 95 h 170"/>
              <a:gd name="T4" fmla="*/ 34 w 102"/>
              <a:gd name="T5" fmla="*/ 143 h 170"/>
              <a:gd name="T6" fmla="*/ 102 w 102"/>
              <a:gd name="T7" fmla="*/ 143 h 170"/>
              <a:gd name="T8" fmla="*/ 102 w 102"/>
              <a:gd name="T9" fmla="*/ 170 h 170"/>
              <a:gd name="T10" fmla="*/ 0 w 102"/>
              <a:gd name="T11" fmla="*/ 170 h 170"/>
              <a:gd name="T12" fmla="*/ 0 w 102"/>
              <a:gd name="T13" fmla="*/ 0 h 170"/>
              <a:gd name="T14" fmla="*/ 102 w 102"/>
              <a:gd name="T15" fmla="*/ 0 h 170"/>
              <a:gd name="T16" fmla="*/ 102 w 102"/>
              <a:gd name="T17" fmla="*/ 28 h 170"/>
              <a:gd name="T18" fmla="*/ 34 w 102"/>
              <a:gd name="T19" fmla="*/ 28 h 170"/>
              <a:gd name="T20" fmla="*/ 34 w 102"/>
              <a:gd name="T21" fmla="*/ 68 h 170"/>
              <a:gd name="T22" fmla="*/ 88 w 102"/>
              <a:gd name="T23" fmla="*/ 68 h 170"/>
              <a:gd name="T24" fmla="*/ 88 w 102"/>
              <a:gd name="T25" fmla="*/ 95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2" h="170">
                <a:moveTo>
                  <a:pt x="88" y="95"/>
                </a:moveTo>
                <a:lnTo>
                  <a:pt x="34" y="95"/>
                </a:lnTo>
                <a:lnTo>
                  <a:pt x="34" y="143"/>
                </a:lnTo>
                <a:lnTo>
                  <a:pt x="102" y="143"/>
                </a:lnTo>
                <a:lnTo>
                  <a:pt x="102" y="170"/>
                </a:lnTo>
                <a:lnTo>
                  <a:pt x="0" y="170"/>
                </a:lnTo>
                <a:lnTo>
                  <a:pt x="0" y="0"/>
                </a:lnTo>
                <a:lnTo>
                  <a:pt x="102" y="0"/>
                </a:lnTo>
                <a:lnTo>
                  <a:pt x="102" y="28"/>
                </a:lnTo>
                <a:lnTo>
                  <a:pt x="34" y="28"/>
                </a:lnTo>
                <a:lnTo>
                  <a:pt x="34" y="68"/>
                </a:lnTo>
                <a:lnTo>
                  <a:pt x="88" y="68"/>
                </a:lnTo>
                <a:lnTo>
                  <a:pt x="88" y="95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4" name="Freeform 61"/>
          <p:cNvSpPr>
            <a:spLocks/>
          </p:cNvSpPr>
          <p:nvPr/>
        </p:nvSpPr>
        <p:spPr bwMode="auto">
          <a:xfrm>
            <a:off x="7743406" y="6669584"/>
            <a:ext cx="76337" cy="108390"/>
          </a:xfrm>
          <a:custGeom>
            <a:avLst/>
            <a:gdLst>
              <a:gd name="T0" fmla="*/ 115 w 115"/>
              <a:gd name="T1" fmla="*/ 170 h 170"/>
              <a:gd name="T2" fmla="*/ 81 w 115"/>
              <a:gd name="T3" fmla="*/ 170 h 170"/>
              <a:gd name="T4" fmla="*/ 34 w 115"/>
              <a:gd name="T5" fmla="*/ 61 h 170"/>
              <a:gd name="T6" fmla="*/ 34 w 115"/>
              <a:gd name="T7" fmla="*/ 170 h 170"/>
              <a:gd name="T8" fmla="*/ 0 w 115"/>
              <a:gd name="T9" fmla="*/ 170 h 170"/>
              <a:gd name="T10" fmla="*/ 0 w 115"/>
              <a:gd name="T11" fmla="*/ 0 h 170"/>
              <a:gd name="T12" fmla="*/ 34 w 115"/>
              <a:gd name="T13" fmla="*/ 0 h 170"/>
              <a:gd name="T14" fmla="*/ 81 w 115"/>
              <a:gd name="T15" fmla="*/ 116 h 170"/>
              <a:gd name="T16" fmla="*/ 81 w 115"/>
              <a:gd name="T17" fmla="*/ 0 h 170"/>
              <a:gd name="T18" fmla="*/ 115 w 115"/>
              <a:gd name="T19" fmla="*/ 0 h 170"/>
              <a:gd name="T20" fmla="*/ 115 w 115"/>
              <a:gd name="T21" fmla="*/ 17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5" h="170">
                <a:moveTo>
                  <a:pt x="115" y="170"/>
                </a:moveTo>
                <a:lnTo>
                  <a:pt x="81" y="170"/>
                </a:lnTo>
                <a:lnTo>
                  <a:pt x="34" y="61"/>
                </a:lnTo>
                <a:lnTo>
                  <a:pt x="34" y="170"/>
                </a:lnTo>
                <a:lnTo>
                  <a:pt x="0" y="170"/>
                </a:lnTo>
                <a:lnTo>
                  <a:pt x="0" y="0"/>
                </a:lnTo>
                <a:lnTo>
                  <a:pt x="34" y="0"/>
                </a:lnTo>
                <a:lnTo>
                  <a:pt x="81" y="116"/>
                </a:lnTo>
                <a:lnTo>
                  <a:pt x="81" y="0"/>
                </a:lnTo>
                <a:lnTo>
                  <a:pt x="115" y="0"/>
                </a:lnTo>
                <a:lnTo>
                  <a:pt x="115" y="170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5" name="Freeform 62"/>
          <p:cNvSpPr>
            <a:spLocks/>
          </p:cNvSpPr>
          <p:nvPr/>
        </p:nvSpPr>
        <p:spPr bwMode="auto">
          <a:xfrm>
            <a:off x="7829036" y="6669584"/>
            <a:ext cx="80320" cy="108390"/>
          </a:xfrm>
          <a:custGeom>
            <a:avLst/>
            <a:gdLst>
              <a:gd name="T0" fmla="*/ 121 w 121"/>
              <a:gd name="T1" fmla="*/ 28 h 170"/>
              <a:gd name="T2" fmla="*/ 81 w 121"/>
              <a:gd name="T3" fmla="*/ 28 h 170"/>
              <a:gd name="T4" fmla="*/ 81 w 121"/>
              <a:gd name="T5" fmla="*/ 170 h 170"/>
              <a:gd name="T6" fmla="*/ 40 w 121"/>
              <a:gd name="T7" fmla="*/ 170 h 170"/>
              <a:gd name="T8" fmla="*/ 40 w 121"/>
              <a:gd name="T9" fmla="*/ 28 h 170"/>
              <a:gd name="T10" fmla="*/ 0 w 121"/>
              <a:gd name="T11" fmla="*/ 28 h 170"/>
              <a:gd name="T12" fmla="*/ 0 w 121"/>
              <a:gd name="T13" fmla="*/ 0 h 170"/>
              <a:gd name="T14" fmla="*/ 121 w 121"/>
              <a:gd name="T15" fmla="*/ 0 h 170"/>
              <a:gd name="T16" fmla="*/ 121 w 121"/>
              <a:gd name="T17" fmla="*/ 28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1" h="170">
                <a:moveTo>
                  <a:pt x="121" y="28"/>
                </a:moveTo>
                <a:lnTo>
                  <a:pt x="81" y="28"/>
                </a:lnTo>
                <a:lnTo>
                  <a:pt x="81" y="170"/>
                </a:lnTo>
                <a:lnTo>
                  <a:pt x="40" y="170"/>
                </a:lnTo>
                <a:lnTo>
                  <a:pt x="40" y="28"/>
                </a:lnTo>
                <a:lnTo>
                  <a:pt x="0" y="28"/>
                </a:lnTo>
                <a:lnTo>
                  <a:pt x="0" y="0"/>
                </a:lnTo>
                <a:lnTo>
                  <a:pt x="121" y="0"/>
                </a:lnTo>
                <a:lnTo>
                  <a:pt x="121" y="28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6" name="Freeform 63"/>
          <p:cNvSpPr>
            <a:spLocks noEditPoints="1"/>
          </p:cNvSpPr>
          <p:nvPr/>
        </p:nvSpPr>
        <p:spPr bwMode="auto">
          <a:xfrm>
            <a:off x="7954494" y="6669584"/>
            <a:ext cx="71690" cy="108390"/>
          </a:xfrm>
          <a:custGeom>
            <a:avLst/>
            <a:gdLst>
              <a:gd name="T0" fmla="*/ 0 w 16"/>
              <a:gd name="T1" fmla="*/ 25 h 25"/>
              <a:gd name="T2" fmla="*/ 0 w 16"/>
              <a:gd name="T3" fmla="*/ 0 h 25"/>
              <a:gd name="T4" fmla="*/ 6 w 16"/>
              <a:gd name="T5" fmla="*/ 0 h 25"/>
              <a:gd name="T6" fmla="*/ 10 w 16"/>
              <a:gd name="T7" fmla="*/ 1 h 25"/>
              <a:gd name="T8" fmla="*/ 13 w 16"/>
              <a:gd name="T9" fmla="*/ 3 h 25"/>
              <a:gd name="T10" fmla="*/ 15 w 16"/>
              <a:gd name="T11" fmla="*/ 6 h 25"/>
              <a:gd name="T12" fmla="*/ 16 w 16"/>
              <a:gd name="T13" fmla="*/ 11 h 25"/>
              <a:gd name="T14" fmla="*/ 16 w 16"/>
              <a:gd name="T15" fmla="*/ 15 h 25"/>
              <a:gd name="T16" fmla="*/ 15 w 16"/>
              <a:gd name="T17" fmla="*/ 19 h 25"/>
              <a:gd name="T18" fmla="*/ 13 w 16"/>
              <a:gd name="T19" fmla="*/ 22 h 25"/>
              <a:gd name="T20" fmla="*/ 10 w 16"/>
              <a:gd name="T21" fmla="*/ 25 h 25"/>
              <a:gd name="T22" fmla="*/ 6 w 16"/>
              <a:gd name="T23" fmla="*/ 25 h 25"/>
              <a:gd name="T24" fmla="*/ 0 w 16"/>
              <a:gd name="T25" fmla="*/ 25 h 25"/>
              <a:gd name="T26" fmla="*/ 5 w 16"/>
              <a:gd name="T27" fmla="*/ 4 h 25"/>
              <a:gd name="T28" fmla="*/ 5 w 16"/>
              <a:gd name="T29" fmla="*/ 21 h 25"/>
              <a:gd name="T30" fmla="*/ 6 w 16"/>
              <a:gd name="T31" fmla="*/ 21 h 25"/>
              <a:gd name="T32" fmla="*/ 8 w 16"/>
              <a:gd name="T33" fmla="*/ 21 h 25"/>
              <a:gd name="T34" fmla="*/ 10 w 16"/>
              <a:gd name="T35" fmla="*/ 20 h 25"/>
              <a:gd name="T36" fmla="*/ 11 w 16"/>
              <a:gd name="T37" fmla="*/ 18 h 25"/>
              <a:gd name="T38" fmla="*/ 11 w 16"/>
              <a:gd name="T39" fmla="*/ 15 h 25"/>
              <a:gd name="T40" fmla="*/ 11 w 16"/>
              <a:gd name="T41" fmla="*/ 11 h 25"/>
              <a:gd name="T42" fmla="*/ 11 w 16"/>
              <a:gd name="T43" fmla="*/ 8 h 25"/>
              <a:gd name="T44" fmla="*/ 10 w 16"/>
              <a:gd name="T45" fmla="*/ 6 h 25"/>
              <a:gd name="T46" fmla="*/ 8 w 16"/>
              <a:gd name="T47" fmla="*/ 5 h 25"/>
              <a:gd name="T48" fmla="*/ 6 w 16"/>
              <a:gd name="T49" fmla="*/ 4 h 25"/>
              <a:gd name="T50" fmla="*/ 5 w 16"/>
              <a:gd name="T51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" h="25">
                <a:moveTo>
                  <a:pt x="0" y="25"/>
                </a:moveTo>
                <a:cubicBezTo>
                  <a:pt x="0" y="0"/>
                  <a:pt x="0" y="0"/>
                  <a:pt x="0" y="0"/>
                </a:cubicBezTo>
                <a:cubicBezTo>
                  <a:pt x="6" y="0"/>
                  <a:pt x="6" y="0"/>
                  <a:pt x="6" y="0"/>
                </a:cubicBezTo>
                <a:cubicBezTo>
                  <a:pt x="8" y="0"/>
                  <a:pt x="9" y="1"/>
                  <a:pt x="10" y="1"/>
                </a:cubicBezTo>
                <a:cubicBezTo>
                  <a:pt x="11" y="1"/>
                  <a:pt x="12" y="2"/>
                  <a:pt x="13" y="3"/>
                </a:cubicBezTo>
                <a:cubicBezTo>
                  <a:pt x="14" y="4"/>
                  <a:pt x="15" y="5"/>
                  <a:pt x="15" y="6"/>
                </a:cubicBezTo>
                <a:cubicBezTo>
                  <a:pt x="16" y="8"/>
                  <a:pt x="16" y="9"/>
                  <a:pt x="16" y="11"/>
                </a:cubicBezTo>
                <a:cubicBezTo>
                  <a:pt x="16" y="15"/>
                  <a:pt x="16" y="15"/>
                  <a:pt x="16" y="15"/>
                </a:cubicBezTo>
                <a:cubicBezTo>
                  <a:pt x="16" y="16"/>
                  <a:pt x="16" y="18"/>
                  <a:pt x="15" y="19"/>
                </a:cubicBezTo>
                <a:cubicBezTo>
                  <a:pt x="15" y="20"/>
                  <a:pt x="14" y="22"/>
                  <a:pt x="13" y="22"/>
                </a:cubicBezTo>
                <a:cubicBezTo>
                  <a:pt x="12" y="23"/>
                  <a:pt x="11" y="24"/>
                  <a:pt x="10" y="25"/>
                </a:cubicBezTo>
                <a:cubicBezTo>
                  <a:pt x="9" y="25"/>
                  <a:pt x="8" y="25"/>
                  <a:pt x="6" y="25"/>
                </a:cubicBezTo>
                <a:lnTo>
                  <a:pt x="0" y="25"/>
                </a:lnTo>
                <a:close/>
                <a:moveTo>
                  <a:pt x="5" y="4"/>
                </a:moveTo>
                <a:cubicBezTo>
                  <a:pt x="5" y="21"/>
                  <a:pt x="5" y="21"/>
                  <a:pt x="5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7" y="21"/>
                  <a:pt x="8" y="21"/>
                  <a:pt x="8" y="21"/>
                </a:cubicBezTo>
                <a:cubicBezTo>
                  <a:pt x="9" y="20"/>
                  <a:pt x="9" y="20"/>
                  <a:pt x="10" y="20"/>
                </a:cubicBezTo>
                <a:cubicBezTo>
                  <a:pt x="10" y="19"/>
                  <a:pt x="10" y="18"/>
                  <a:pt x="11" y="18"/>
                </a:cubicBezTo>
                <a:cubicBezTo>
                  <a:pt x="11" y="17"/>
                  <a:pt x="11" y="16"/>
                  <a:pt x="11" y="15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"/>
                  <a:pt x="11" y="9"/>
                  <a:pt x="11" y="8"/>
                </a:cubicBezTo>
                <a:cubicBezTo>
                  <a:pt x="10" y="7"/>
                  <a:pt x="10" y="6"/>
                  <a:pt x="10" y="6"/>
                </a:cubicBezTo>
                <a:cubicBezTo>
                  <a:pt x="9" y="5"/>
                  <a:pt x="9" y="5"/>
                  <a:pt x="8" y="5"/>
                </a:cubicBezTo>
                <a:cubicBezTo>
                  <a:pt x="8" y="5"/>
                  <a:pt x="7" y="4"/>
                  <a:pt x="6" y="4"/>
                </a:cubicBezTo>
                <a:lnTo>
                  <a:pt x="5" y="4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7" name="Freeform 64"/>
          <p:cNvSpPr>
            <a:spLocks noEditPoints="1"/>
          </p:cNvSpPr>
          <p:nvPr/>
        </p:nvSpPr>
        <p:spPr bwMode="auto">
          <a:xfrm>
            <a:off x="8040124" y="6669584"/>
            <a:ext cx="80320" cy="112216"/>
          </a:xfrm>
          <a:custGeom>
            <a:avLst/>
            <a:gdLst>
              <a:gd name="T0" fmla="*/ 18 w 18"/>
              <a:gd name="T1" fmla="*/ 15 h 26"/>
              <a:gd name="T2" fmla="*/ 17 w 18"/>
              <a:gd name="T3" fmla="*/ 20 h 26"/>
              <a:gd name="T4" fmla="*/ 16 w 18"/>
              <a:gd name="T5" fmla="*/ 23 h 26"/>
              <a:gd name="T6" fmla="*/ 13 w 18"/>
              <a:gd name="T7" fmla="*/ 25 h 26"/>
              <a:gd name="T8" fmla="*/ 9 w 18"/>
              <a:gd name="T9" fmla="*/ 26 h 26"/>
              <a:gd name="T10" fmla="*/ 5 w 18"/>
              <a:gd name="T11" fmla="*/ 25 h 26"/>
              <a:gd name="T12" fmla="*/ 3 w 18"/>
              <a:gd name="T13" fmla="*/ 23 h 26"/>
              <a:gd name="T14" fmla="*/ 1 w 18"/>
              <a:gd name="T15" fmla="*/ 20 h 26"/>
              <a:gd name="T16" fmla="*/ 0 w 18"/>
              <a:gd name="T17" fmla="*/ 15 h 26"/>
              <a:gd name="T18" fmla="*/ 0 w 18"/>
              <a:gd name="T19" fmla="*/ 11 h 26"/>
              <a:gd name="T20" fmla="*/ 1 w 18"/>
              <a:gd name="T21" fmla="*/ 6 h 26"/>
              <a:gd name="T22" fmla="*/ 2 w 18"/>
              <a:gd name="T23" fmla="*/ 3 h 26"/>
              <a:gd name="T24" fmla="*/ 5 w 18"/>
              <a:gd name="T25" fmla="*/ 1 h 26"/>
              <a:gd name="T26" fmla="*/ 9 w 18"/>
              <a:gd name="T27" fmla="*/ 0 h 26"/>
              <a:gd name="T28" fmla="*/ 13 w 18"/>
              <a:gd name="T29" fmla="*/ 1 h 26"/>
              <a:gd name="T30" fmla="*/ 15 w 18"/>
              <a:gd name="T31" fmla="*/ 3 h 26"/>
              <a:gd name="T32" fmla="*/ 17 w 18"/>
              <a:gd name="T33" fmla="*/ 6 h 26"/>
              <a:gd name="T34" fmla="*/ 18 w 18"/>
              <a:gd name="T35" fmla="*/ 11 h 26"/>
              <a:gd name="T36" fmla="*/ 18 w 18"/>
              <a:gd name="T37" fmla="*/ 15 h 26"/>
              <a:gd name="T38" fmla="*/ 13 w 18"/>
              <a:gd name="T39" fmla="*/ 11 h 26"/>
              <a:gd name="T40" fmla="*/ 13 w 18"/>
              <a:gd name="T41" fmla="*/ 8 h 26"/>
              <a:gd name="T42" fmla="*/ 12 w 18"/>
              <a:gd name="T43" fmla="*/ 6 h 26"/>
              <a:gd name="T44" fmla="*/ 11 w 18"/>
              <a:gd name="T45" fmla="*/ 5 h 26"/>
              <a:gd name="T46" fmla="*/ 9 w 18"/>
              <a:gd name="T47" fmla="*/ 4 h 26"/>
              <a:gd name="T48" fmla="*/ 7 w 18"/>
              <a:gd name="T49" fmla="*/ 5 h 26"/>
              <a:gd name="T50" fmla="*/ 6 w 18"/>
              <a:gd name="T51" fmla="*/ 6 h 26"/>
              <a:gd name="T52" fmla="*/ 5 w 18"/>
              <a:gd name="T53" fmla="*/ 8 h 26"/>
              <a:gd name="T54" fmla="*/ 5 w 18"/>
              <a:gd name="T55" fmla="*/ 11 h 26"/>
              <a:gd name="T56" fmla="*/ 5 w 18"/>
              <a:gd name="T57" fmla="*/ 15 h 26"/>
              <a:gd name="T58" fmla="*/ 5 w 18"/>
              <a:gd name="T59" fmla="*/ 18 h 26"/>
              <a:gd name="T60" fmla="*/ 6 w 18"/>
              <a:gd name="T61" fmla="*/ 20 h 26"/>
              <a:gd name="T62" fmla="*/ 7 w 18"/>
              <a:gd name="T63" fmla="*/ 21 h 26"/>
              <a:gd name="T64" fmla="*/ 9 w 18"/>
              <a:gd name="T65" fmla="*/ 21 h 26"/>
              <a:gd name="T66" fmla="*/ 11 w 18"/>
              <a:gd name="T67" fmla="*/ 21 h 26"/>
              <a:gd name="T68" fmla="*/ 12 w 18"/>
              <a:gd name="T69" fmla="*/ 20 h 26"/>
              <a:gd name="T70" fmla="*/ 13 w 18"/>
              <a:gd name="T71" fmla="*/ 18 h 26"/>
              <a:gd name="T72" fmla="*/ 13 w 18"/>
              <a:gd name="T73" fmla="*/ 15 h 26"/>
              <a:gd name="T74" fmla="*/ 13 w 18"/>
              <a:gd name="T75" fmla="*/ 1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" h="26">
                <a:moveTo>
                  <a:pt x="18" y="15"/>
                </a:moveTo>
                <a:cubicBezTo>
                  <a:pt x="18" y="17"/>
                  <a:pt x="18" y="18"/>
                  <a:pt x="17" y="20"/>
                </a:cubicBezTo>
                <a:cubicBezTo>
                  <a:pt x="17" y="21"/>
                  <a:pt x="16" y="22"/>
                  <a:pt x="16" y="23"/>
                </a:cubicBezTo>
                <a:cubicBezTo>
                  <a:pt x="15" y="24"/>
                  <a:pt x="14" y="24"/>
                  <a:pt x="13" y="25"/>
                </a:cubicBezTo>
                <a:cubicBezTo>
                  <a:pt x="12" y="25"/>
                  <a:pt x="10" y="26"/>
                  <a:pt x="9" y="26"/>
                </a:cubicBezTo>
                <a:cubicBezTo>
                  <a:pt x="8" y="26"/>
                  <a:pt x="6" y="25"/>
                  <a:pt x="5" y="25"/>
                </a:cubicBezTo>
                <a:cubicBezTo>
                  <a:pt x="4" y="24"/>
                  <a:pt x="3" y="24"/>
                  <a:pt x="3" y="23"/>
                </a:cubicBezTo>
                <a:cubicBezTo>
                  <a:pt x="2" y="22"/>
                  <a:pt x="1" y="21"/>
                  <a:pt x="1" y="20"/>
                </a:cubicBezTo>
                <a:cubicBezTo>
                  <a:pt x="0" y="18"/>
                  <a:pt x="0" y="17"/>
                  <a:pt x="0" y="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1" y="6"/>
                </a:cubicBezTo>
                <a:cubicBezTo>
                  <a:pt x="1" y="5"/>
                  <a:pt x="2" y="4"/>
                  <a:pt x="2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0"/>
                  <a:pt x="8" y="0"/>
                  <a:pt x="9" y="0"/>
                </a:cubicBezTo>
                <a:cubicBezTo>
                  <a:pt x="10" y="0"/>
                  <a:pt x="12" y="0"/>
                  <a:pt x="13" y="1"/>
                </a:cubicBezTo>
                <a:cubicBezTo>
                  <a:pt x="14" y="1"/>
                  <a:pt x="15" y="2"/>
                  <a:pt x="15" y="3"/>
                </a:cubicBezTo>
                <a:cubicBezTo>
                  <a:pt x="16" y="4"/>
                  <a:pt x="17" y="5"/>
                  <a:pt x="17" y="6"/>
                </a:cubicBezTo>
                <a:cubicBezTo>
                  <a:pt x="18" y="7"/>
                  <a:pt x="18" y="9"/>
                  <a:pt x="18" y="11"/>
                </a:cubicBezTo>
                <a:lnTo>
                  <a:pt x="18" y="15"/>
                </a:lnTo>
                <a:close/>
                <a:moveTo>
                  <a:pt x="13" y="11"/>
                </a:moveTo>
                <a:cubicBezTo>
                  <a:pt x="13" y="10"/>
                  <a:pt x="13" y="9"/>
                  <a:pt x="13" y="8"/>
                </a:cubicBezTo>
                <a:cubicBezTo>
                  <a:pt x="13" y="7"/>
                  <a:pt x="12" y="6"/>
                  <a:pt x="12" y="6"/>
                </a:cubicBezTo>
                <a:cubicBezTo>
                  <a:pt x="12" y="5"/>
                  <a:pt x="11" y="5"/>
                  <a:pt x="11" y="5"/>
                </a:cubicBezTo>
                <a:cubicBezTo>
                  <a:pt x="10" y="4"/>
                  <a:pt x="10" y="4"/>
                  <a:pt x="9" y="4"/>
                </a:cubicBezTo>
                <a:cubicBezTo>
                  <a:pt x="8" y="4"/>
                  <a:pt x="8" y="4"/>
                  <a:pt x="7" y="5"/>
                </a:cubicBezTo>
                <a:cubicBezTo>
                  <a:pt x="7" y="5"/>
                  <a:pt x="6" y="5"/>
                  <a:pt x="6" y="6"/>
                </a:cubicBezTo>
                <a:cubicBezTo>
                  <a:pt x="6" y="6"/>
                  <a:pt x="5" y="7"/>
                  <a:pt x="5" y="8"/>
                </a:cubicBezTo>
                <a:cubicBezTo>
                  <a:pt x="5" y="9"/>
                  <a:pt x="5" y="10"/>
                  <a:pt x="5" y="11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7"/>
                  <a:pt x="5" y="18"/>
                </a:cubicBezTo>
                <a:cubicBezTo>
                  <a:pt x="5" y="19"/>
                  <a:pt x="6" y="19"/>
                  <a:pt x="6" y="20"/>
                </a:cubicBezTo>
                <a:cubicBezTo>
                  <a:pt x="6" y="20"/>
                  <a:pt x="7" y="21"/>
                  <a:pt x="7" y="21"/>
                </a:cubicBezTo>
                <a:cubicBezTo>
                  <a:pt x="8" y="21"/>
                  <a:pt x="8" y="21"/>
                  <a:pt x="9" y="21"/>
                </a:cubicBezTo>
                <a:cubicBezTo>
                  <a:pt x="10" y="21"/>
                  <a:pt x="10" y="21"/>
                  <a:pt x="11" y="21"/>
                </a:cubicBezTo>
                <a:cubicBezTo>
                  <a:pt x="11" y="21"/>
                  <a:pt x="12" y="20"/>
                  <a:pt x="12" y="20"/>
                </a:cubicBezTo>
                <a:cubicBezTo>
                  <a:pt x="12" y="19"/>
                  <a:pt x="13" y="19"/>
                  <a:pt x="13" y="18"/>
                </a:cubicBezTo>
                <a:cubicBezTo>
                  <a:pt x="13" y="17"/>
                  <a:pt x="13" y="16"/>
                  <a:pt x="13" y="15"/>
                </a:cubicBezTo>
                <a:lnTo>
                  <a:pt x="13" y="11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8" name="Freeform 65"/>
          <p:cNvSpPr>
            <a:spLocks/>
          </p:cNvSpPr>
          <p:nvPr/>
        </p:nvSpPr>
        <p:spPr bwMode="auto">
          <a:xfrm>
            <a:off x="8134383" y="6669584"/>
            <a:ext cx="80983" cy="112216"/>
          </a:xfrm>
          <a:custGeom>
            <a:avLst/>
            <a:gdLst>
              <a:gd name="T0" fmla="*/ 17 w 18"/>
              <a:gd name="T1" fmla="*/ 17 h 26"/>
              <a:gd name="T2" fmla="*/ 15 w 18"/>
              <a:gd name="T3" fmla="*/ 23 h 26"/>
              <a:gd name="T4" fmla="*/ 9 w 18"/>
              <a:gd name="T5" fmla="*/ 26 h 26"/>
              <a:gd name="T6" fmla="*/ 5 w 18"/>
              <a:gd name="T7" fmla="*/ 25 h 26"/>
              <a:gd name="T8" fmla="*/ 2 w 18"/>
              <a:gd name="T9" fmla="*/ 23 h 26"/>
              <a:gd name="T10" fmla="*/ 1 w 18"/>
              <a:gd name="T11" fmla="*/ 19 h 26"/>
              <a:gd name="T12" fmla="*/ 0 w 18"/>
              <a:gd name="T13" fmla="*/ 15 h 26"/>
              <a:gd name="T14" fmla="*/ 0 w 18"/>
              <a:gd name="T15" fmla="*/ 11 h 26"/>
              <a:gd name="T16" fmla="*/ 1 w 18"/>
              <a:gd name="T17" fmla="*/ 6 h 26"/>
              <a:gd name="T18" fmla="*/ 2 w 18"/>
              <a:gd name="T19" fmla="*/ 3 h 26"/>
              <a:gd name="T20" fmla="*/ 5 w 18"/>
              <a:gd name="T21" fmla="*/ 1 h 26"/>
              <a:gd name="T22" fmla="*/ 9 w 18"/>
              <a:gd name="T23" fmla="*/ 0 h 26"/>
              <a:gd name="T24" fmla="*/ 15 w 18"/>
              <a:gd name="T25" fmla="*/ 2 h 26"/>
              <a:gd name="T26" fmla="*/ 18 w 18"/>
              <a:gd name="T27" fmla="*/ 9 h 26"/>
              <a:gd name="T28" fmla="*/ 12 w 18"/>
              <a:gd name="T29" fmla="*/ 9 h 26"/>
              <a:gd name="T30" fmla="*/ 12 w 18"/>
              <a:gd name="T31" fmla="*/ 7 h 26"/>
              <a:gd name="T32" fmla="*/ 12 w 18"/>
              <a:gd name="T33" fmla="*/ 5 h 26"/>
              <a:gd name="T34" fmla="*/ 11 w 18"/>
              <a:gd name="T35" fmla="*/ 4 h 26"/>
              <a:gd name="T36" fmla="*/ 9 w 18"/>
              <a:gd name="T37" fmla="*/ 4 h 26"/>
              <a:gd name="T38" fmla="*/ 7 w 18"/>
              <a:gd name="T39" fmla="*/ 4 h 26"/>
              <a:gd name="T40" fmla="*/ 6 w 18"/>
              <a:gd name="T41" fmla="*/ 6 h 26"/>
              <a:gd name="T42" fmla="*/ 5 w 18"/>
              <a:gd name="T43" fmla="*/ 8 h 26"/>
              <a:gd name="T44" fmla="*/ 5 w 18"/>
              <a:gd name="T45" fmla="*/ 11 h 26"/>
              <a:gd name="T46" fmla="*/ 5 w 18"/>
              <a:gd name="T47" fmla="*/ 15 h 26"/>
              <a:gd name="T48" fmla="*/ 5 w 18"/>
              <a:gd name="T49" fmla="*/ 18 h 26"/>
              <a:gd name="T50" fmla="*/ 6 w 18"/>
              <a:gd name="T51" fmla="*/ 20 h 26"/>
              <a:gd name="T52" fmla="*/ 7 w 18"/>
              <a:gd name="T53" fmla="*/ 21 h 26"/>
              <a:gd name="T54" fmla="*/ 9 w 18"/>
              <a:gd name="T55" fmla="*/ 21 h 26"/>
              <a:gd name="T56" fmla="*/ 10 w 18"/>
              <a:gd name="T57" fmla="*/ 21 h 26"/>
              <a:gd name="T58" fmla="*/ 12 w 18"/>
              <a:gd name="T59" fmla="*/ 20 h 26"/>
              <a:gd name="T60" fmla="*/ 12 w 18"/>
              <a:gd name="T61" fmla="*/ 19 h 26"/>
              <a:gd name="T62" fmla="*/ 12 w 18"/>
              <a:gd name="T63" fmla="*/ 17 h 26"/>
              <a:gd name="T64" fmla="*/ 17 w 18"/>
              <a:gd name="T65" fmla="*/ 17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8" h="26">
                <a:moveTo>
                  <a:pt x="17" y="17"/>
                </a:moveTo>
                <a:cubicBezTo>
                  <a:pt x="17" y="20"/>
                  <a:pt x="17" y="22"/>
                  <a:pt x="15" y="23"/>
                </a:cubicBezTo>
                <a:cubicBezTo>
                  <a:pt x="14" y="25"/>
                  <a:pt x="12" y="26"/>
                  <a:pt x="9" y="26"/>
                </a:cubicBezTo>
                <a:cubicBezTo>
                  <a:pt x="7" y="26"/>
                  <a:pt x="6" y="25"/>
                  <a:pt x="5" y="25"/>
                </a:cubicBezTo>
                <a:cubicBezTo>
                  <a:pt x="4" y="24"/>
                  <a:pt x="3" y="24"/>
                  <a:pt x="2" y="23"/>
                </a:cubicBezTo>
                <a:cubicBezTo>
                  <a:pt x="2" y="22"/>
                  <a:pt x="1" y="21"/>
                  <a:pt x="1" y="19"/>
                </a:cubicBezTo>
                <a:cubicBezTo>
                  <a:pt x="0" y="18"/>
                  <a:pt x="0" y="17"/>
                  <a:pt x="0" y="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0" y="7"/>
                  <a:pt x="1" y="6"/>
                </a:cubicBezTo>
                <a:cubicBezTo>
                  <a:pt x="1" y="5"/>
                  <a:pt x="2" y="4"/>
                  <a:pt x="2" y="3"/>
                </a:cubicBezTo>
                <a:cubicBezTo>
                  <a:pt x="3" y="2"/>
                  <a:pt x="4" y="1"/>
                  <a:pt x="5" y="1"/>
                </a:cubicBezTo>
                <a:cubicBezTo>
                  <a:pt x="6" y="0"/>
                  <a:pt x="8" y="0"/>
                  <a:pt x="9" y="0"/>
                </a:cubicBezTo>
                <a:cubicBezTo>
                  <a:pt x="12" y="0"/>
                  <a:pt x="14" y="1"/>
                  <a:pt x="15" y="2"/>
                </a:cubicBezTo>
                <a:cubicBezTo>
                  <a:pt x="17" y="4"/>
                  <a:pt x="17" y="6"/>
                  <a:pt x="18" y="9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8"/>
                  <a:pt x="12" y="7"/>
                  <a:pt x="12" y="7"/>
                </a:cubicBezTo>
                <a:cubicBezTo>
                  <a:pt x="12" y="6"/>
                  <a:pt x="12" y="5"/>
                  <a:pt x="12" y="5"/>
                </a:cubicBezTo>
                <a:cubicBezTo>
                  <a:pt x="11" y="5"/>
                  <a:pt x="11" y="4"/>
                  <a:pt x="11" y="4"/>
                </a:cubicBezTo>
                <a:cubicBezTo>
                  <a:pt x="10" y="4"/>
                  <a:pt x="10" y="4"/>
                  <a:pt x="9" y="4"/>
                </a:cubicBezTo>
                <a:cubicBezTo>
                  <a:pt x="8" y="4"/>
                  <a:pt x="8" y="4"/>
                  <a:pt x="7" y="4"/>
                </a:cubicBezTo>
                <a:cubicBezTo>
                  <a:pt x="7" y="5"/>
                  <a:pt x="6" y="5"/>
                  <a:pt x="6" y="6"/>
                </a:cubicBezTo>
                <a:cubicBezTo>
                  <a:pt x="6" y="6"/>
                  <a:pt x="6" y="7"/>
                  <a:pt x="5" y="8"/>
                </a:cubicBezTo>
                <a:cubicBezTo>
                  <a:pt x="5" y="8"/>
                  <a:pt x="5" y="9"/>
                  <a:pt x="5" y="11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7"/>
                  <a:pt x="5" y="18"/>
                </a:cubicBezTo>
                <a:cubicBezTo>
                  <a:pt x="5" y="19"/>
                  <a:pt x="6" y="19"/>
                  <a:pt x="6" y="20"/>
                </a:cubicBezTo>
                <a:cubicBezTo>
                  <a:pt x="6" y="20"/>
                  <a:pt x="7" y="21"/>
                  <a:pt x="7" y="21"/>
                </a:cubicBezTo>
                <a:cubicBezTo>
                  <a:pt x="8" y="21"/>
                  <a:pt x="8" y="21"/>
                  <a:pt x="9" y="21"/>
                </a:cubicBezTo>
                <a:cubicBezTo>
                  <a:pt x="9" y="21"/>
                  <a:pt x="10" y="21"/>
                  <a:pt x="10" y="21"/>
                </a:cubicBezTo>
                <a:cubicBezTo>
                  <a:pt x="11" y="21"/>
                  <a:pt x="11" y="21"/>
                  <a:pt x="12" y="20"/>
                </a:cubicBezTo>
                <a:cubicBezTo>
                  <a:pt x="12" y="20"/>
                  <a:pt x="12" y="20"/>
                  <a:pt x="12" y="19"/>
                </a:cubicBezTo>
                <a:cubicBezTo>
                  <a:pt x="12" y="19"/>
                  <a:pt x="12" y="18"/>
                  <a:pt x="12" y="17"/>
                </a:cubicBezTo>
                <a:lnTo>
                  <a:pt x="17" y="17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9" name="Freeform 66"/>
          <p:cNvSpPr>
            <a:spLocks/>
          </p:cNvSpPr>
          <p:nvPr/>
        </p:nvSpPr>
        <p:spPr bwMode="auto">
          <a:xfrm>
            <a:off x="8223996" y="6669584"/>
            <a:ext cx="76337" cy="112216"/>
          </a:xfrm>
          <a:custGeom>
            <a:avLst/>
            <a:gdLst>
              <a:gd name="T0" fmla="*/ 17 w 17"/>
              <a:gd name="T1" fmla="*/ 0 h 26"/>
              <a:gd name="T2" fmla="*/ 17 w 17"/>
              <a:gd name="T3" fmla="*/ 17 h 26"/>
              <a:gd name="T4" fmla="*/ 16 w 17"/>
              <a:gd name="T5" fmla="*/ 21 h 26"/>
              <a:gd name="T6" fmla="*/ 14 w 17"/>
              <a:gd name="T7" fmla="*/ 24 h 26"/>
              <a:gd name="T8" fmla="*/ 12 w 17"/>
              <a:gd name="T9" fmla="*/ 25 h 26"/>
              <a:gd name="T10" fmla="*/ 9 w 17"/>
              <a:gd name="T11" fmla="*/ 26 h 26"/>
              <a:gd name="T12" fmla="*/ 5 w 17"/>
              <a:gd name="T13" fmla="*/ 25 h 26"/>
              <a:gd name="T14" fmla="*/ 3 w 17"/>
              <a:gd name="T15" fmla="*/ 24 h 26"/>
              <a:gd name="T16" fmla="*/ 1 w 17"/>
              <a:gd name="T17" fmla="*/ 21 h 26"/>
              <a:gd name="T18" fmla="*/ 0 w 17"/>
              <a:gd name="T19" fmla="*/ 17 h 26"/>
              <a:gd name="T20" fmla="*/ 0 w 17"/>
              <a:gd name="T21" fmla="*/ 0 h 26"/>
              <a:gd name="T22" fmla="*/ 5 w 17"/>
              <a:gd name="T23" fmla="*/ 0 h 26"/>
              <a:gd name="T24" fmla="*/ 5 w 17"/>
              <a:gd name="T25" fmla="*/ 17 h 26"/>
              <a:gd name="T26" fmla="*/ 6 w 17"/>
              <a:gd name="T27" fmla="*/ 19 h 26"/>
              <a:gd name="T28" fmla="*/ 6 w 17"/>
              <a:gd name="T29" fmla="*/ 21 h 26"/>
              <a:gd name="T30" fmla="*/ 7 w 17"/>
              <a:gd name="T31" fmla="*/ 21 h 26"/>
              <a:gd name="T32" fmla="*/ 9 w 17"/>
              <a:gd name="T33" fmla="*/ 21 h 26"/>
              <a:gd name="T34" fmla="*/ 10 w 17"/>
              <a:gd name="T35" fmla="*/ 21 h 26"/>
              <a:gd name="T36" fmla="*/ 11 w 17"/>
              <a:gd name="T37" fmla="*/ 21 h 26"/>
              <a:gd name="T38" fmla="*/ 12 w 17"/>
              <a:gd name="T39" fmla="*/ 19 h 26"/>
              <a:gd name="T40" fmla="*/ 12 w 17"/>
              <a:gd name="T41" fmla="*/ 17 h 26"/>
              <a:gd name="T42" fmla="*/ 12 w 17"/>
              <a:gd name="T43" fmla="*/ 0 h 26"/>
              <a:gd name="T44" fmla="*/ 17 w 17"/>
              <a:gd name="T4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" h="26">
                <a:moveTo>
                  <a:pt x="17" y="0"/>
                </a:moveTo>
                <a:cubicBezTo>
                  <a:pt x="17" y="17"/>
                  <a:pt x="17" y="17"/>
                  <a:pt x="17" y="17"/>
                </a:cubicBezTo>
                <a:cubicBezTo>
                  <a:pt x="17" y="19"/>
                  <a:pt x="17" y="20"/>
                  <a:pt x="16" y="21"/>
                </a:cubicBezTo>
                <a:cubicBezTo>
                  <a:pt x="16" y="22"/>
                  <a:pt x="15" y="23"/>
                  <a:pt x="14" y="24"/>
                </a:cubicBezTo>
                <a:cubicBezTo>
                  <a:pt x="14" y="24"/>
                  <a:pt x="13" y="25"/>
                  <a:pt x="12" y="25"/>
                </a:cubicBezTo>
                <a:cubicBezTo>
                  <a:pt x="11" y="25"/>
                  <a:pt x="10" y="26"/>
                  <a:pt x="9" y="26"/>
                </a:cubicBezTo>
                <a:cubicBezTo>
                  <a:pt x="7" y="26"/>
                  <a:pt x="6" y="25"/>
                  <a:pt x="5" y="25"/>
                </a:cubicBezTo>
                <a:cubicBezTo>
                  <a:pt x="4" y="25"/>
                  <a:pt x="3" y="24"/>
                  <a:pt x="3" y="24"/>
                </a:cubicBezTo>
                <a:cubicBezTo>
                  <a:pt x="2" y="23"/>
                  <a:pt x="1" y="22"/>
                  <a:pt x="1" y="21"/>
                </a:cubicBezTo>
                <a:cubicBezTo>
                  <a:pt x="1" y="20"/>
                  <a:pt x="0" y="19"/>
                  <a:pt x="0" y="17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8"/>
                  <a:pt x="6" y="19"/>
                  <a:pt x="6" y="19"/>
                </a:cubicBezTo>
                <a:cubicBezTo>
                  <a:pt x="6" y="20"/>
                  <a:pt x="6" y="20"/>
                  <a:pt x="6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1"/>
                  <a:pt x="8" y="21"/>
                  <a:pt x="9" y="21"/>
                </a:cubicBezTo>
                <a:cubicBezTo>
                  <a:pt x="9" y="21"/>
                  <a:pt x="10" y="21"/>
                  <a:pt x="10" y="21"/>
                </a:cubicBezTo>
                <a:cubicBezTo>
                  <a:pt x="10" y="21"/>
                  <a:pt x="11" y="21"/>
                  <a:pt x="11" y="21"/>
                </a:cubicBezTo>
                <a:cubicBezTo>
                  <a:pt x="11" y="20"/>
                  <a:pt x="11" y="20"/>
                  <a:pt x="12" y="19"/>
                </a:cubicBezTo>
                <a:cubicBezTo>
                  <a:pt x="12" y="19"/>
                  <a:pt x="12" y="18"/>
                  <a:pt x="12" y="17"/>
                </a:cubicBezTo>
                <a:cubicBezTo>
                  <a:pt x="12" y="0"/>
                  <a:pt x="12" y="0"/>
                  <a:pt x="12" y="0"/>
                </a:cubicBezTo>
                <a:lnTo>
                  <a:pt x="17" y="0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0" name="Freeform 67"/>
          <p:cNvSpPr>
            <a:spLocks/>
          </p:cNvSpPr>
          <p:nvPr/>
        </p:nvSpPr>
        <p:spPr bwMode="auto">
          <a:xfrm>
            <a:off x="8318255" y="6669584"/>
            <a:ext cx="98906" cy="108390"/>
          </a:xfrm>
          <a:custGeom>
            <a:avLst/>
            <a:gdLst>
              <a:gd name="T0" fmla="*/ 41 w 149"/>
              <a:gd name="T1" fmla="*/ 0 h 170"/>
              <a:gd name="T2" fmla="*/ 75 w 149"/>
              <a:gd name="T3" fmla="*/ 122 h 170"/>
              <a:gd name="T4" fmla="*/ 108 w 149"/>
              <a:gd name="T5" fmla="*/ 0 h 170"/>
              <a:gd name="T6" fmla="*/ 149 w 149"/>
              <a:gd name="T7" fmla="*/ 0 h 170"/>
              <a:gd name="T8" fmla="*/ 149 w 149"/>
              <a:gd name="T9" fmla="*/ 170 h 170"/>
              <a:gd name="T10" fmla="*/ 115 w 149"/>
              <a:gd name="T11" fmla="*/ 170 h 170"/>
              <a:gd name="T12" fmla="*/ 115 w 149"/>
              <a:gd name="T13" fmla="*/ 122 h 170"/>
              <a:gd name="T14" fmla="*/ 122 w 149"/>
              <a:gd name="T15" fmla="*/ 55 h 170"/>
              <a:gd name="T16" fmla="*/ 88 w 149"/>
              <a:gd name="T17" fmla="*/ 170 h 170"/>
              <a:gd name="T18" fmla="*/ 61 w 149"/>
              <a:gd name="T19" fmla="*/ 170 h 170"/>
              <a:gd name="T20" fmla="*/ 27 w 149"/>
              <a:gd name="T21" fmla="*/ 55 h 170"/>
              <a:gd name="T22" fmla="*/ 34 w 149"/>
              <a:gd name="T23" fmla="*/ 122 h 170"/>
              <a:gd name="T24" fmla="*/ 34 w 149"/>
              <a:gd name="T25" fmla="*/ 170 h 170"/>
              <a:gd name="T26" fmla="*/ 0 w 149"/>
              <a:gd name="T27" fmla="*/ 170 h 170"/>
              <a:gd name="T28" fmla="*/ 0 w 149"/>
              <a:gd name="T29" fmla="*/ 0 h 170"/>
              <a:gd name="T30" fmla="*/ 41 w 149"/>
              <a:gd name="T31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9" h="170">
                <a:moveTo>
                  <a:pt x="41" y="0"/>
                </a:moveTo>
                <a:lnTo>
                  <a:pt x="75" y="122"/>
                </a:lnTo>
                <a:lnTo>
                  <a:pt x="108" y="0"/>
                </a:lnTo>
                <a:lnTo>
                  <a:pt x="149" y="0"/>
                </a:lnTo>
                <a:lnTo>
                  <a:pt x="149" y="170"/>
                </a:lnTo>
                <a:lnTo>
                  <a:pt x="115" y="170"/>
                </a:lnTo>
                <a:lnTo>
                  <a:pt x="115" y="122"/>
                </a:lnTo>
                <a:lnTo>
                  <a:pt x="122" y="55"/>
                </a:lnTo>
                <a:lnTo>
                  <a:pt x="88" y="170"/>
                </a:lnTo>
                <a:lnTo>
                  <a:pt x="61" y="170"/>
                </a:lnTo>
                <a:lnTo>
                  <a:pt x="27" y="55"/>
                </a:lnTo>
                <a:lnTo>
                  <a:pt x="34" y="122"/>
                </a:lnTo>
                <a:lnTo>
                  <a:pt x="34" y="170"/>
                </a:lnTo>
                <a:lnTo>
                  <a:pt x="0" y="170"/>
                </a:lnTo>
                <a:lnTo>
                  <a:pt x="0" y="0"/>
                </a:lnTo>
                <a:lnTo>
                  <a:pt x="41" y="0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2" name="Freeform 68"/>
          <p:cNvSpPr>
            <a:spLocks/>
          </p:cNvSpPr>
          <p:nvPr/>
        </p:nvSpPr>
        <p:spPr bwMode="auto">
          <a:xfrm>
            <a:off x="8435084" y="6669584"/>
            <a:ext cx="67707" cy="108390"/>
          </a:xfrm>
          <a:custGeom>
            <a:avLst/>
            <a:gdLst>
              <a:gd name="T0" fmla="*/ 88 w 102"/>
              <a:gd name="T1" fmla="*/ 95 h 170"/>
              <a:gd name="T2" fmla="*/ 34 w 102"/>
              <a:gd name="T3" fmla="*/ 95 h 170"/>
              <a:gd name="T4" fmla="*/ 34 w 102"/>
              <a:gd name="T5" fmla="*/ 143 h 170"/>
              <a:gd name="T6" fmla="*/ 102 w 102"/>
              <a:gd name="T7" fmla="*/ 143 h 170"/>
              <a:gd name="T8" fmla="*/ 102 w 102"/>
              <a:gd name="T9" fmla="*/ 170 h 170"/>
              <a:gd name="T10" fmla="*/ 0 w 102"/>
              <a:gd name="T11" fmla="*/ 170 h 170"/>
              <a:gd name="T12" fmla="*/ 0 w 102"/>
              <a:gd name="T13" fmla="*/ 0 h 170"/>
              <a:gd name="T14" fmla="*/ 95 w 102"/>
              <a:gd name="T15" fmla="*/ 0 h 170"/>
              <a:gd name="T16" fmla="*/ 95 w 102"/>
              <a:gd name="T17" fmla="*/ 28 h 170"/>
              <a:gd name="T18" fmla="*/ 34 w 102"/>
              <a:gd name="T19" fmla="*/ 28 h 170"/>
              <a:gd name="T20" fmla="*/ 34 w 102"/>
              <a:gd name="T21" fmla="*/ 68 h 170"/>
              <a:gd name="T22" fmla="*/ 88 w 102"/>
              <a:gd name="T23" fmla="*/ 68 h 170"/>
              <a:gd name="T24" fmla="*/ 88 w 102"/>
              <a:gd name="T25" fmla="*/ 95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2" h="170">
                <a:moveTo>
                  <a:pt x="88" y="95"/>
                </a:moveTo>
                <a:lnTo>
                  <a:pt x="34" y="95"/>
                </a:lnTo>
                <a:lnTo>
                  <a:pt x="34" y="143"/>
                </a:lnTo>
                <a:lnTo>
                  <a:pt x="102" y="143"/>
                </a:lnTo>
                <a:lnTo>
                  <a:pt x="102" y="170"/>
                </a:lnTo>
                <a:lnTo>
                  <a:pt x="0" y="170"/>
                </a:lnTo>
                <a:lnTo>
                  <a:pt x="0" y="0"/>
                </a:lnTo>
                <a:lnTo>
                  <a:pt x="95" y="0"/>
                </a:lnTo>
                <a:lnTo>
                  <a:pt x="95" y="28"/>
                </a:lnTo>
                <a:lnTo>
                  <a:pt x="34" y="28"/>
                </a:lnTo>
                <a:lnTo>
                  <a:pt x="34" y="68"/>
                </a:lnTo>
                <a:lnTo>
                  <a:pt x="88" y="68"/>
                </a:lnTo>
                <a:lnTo>
                  <a:pt x="88" y="95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3" name="Freeform 69"/>
          <p:cNvSpPr>
            <a:spLocks/>
          </p:cNvSpPr>
          <p:nvPr/>
        </p:nvSpPr>
        <p:spPr bwMode="auto">
          <a:xfrm>
            <a:off x="8511420" y="6669584"/>
            <a:ext cx="80983" cy="108390"/>
          </a:xfrm>
          <a:custGeom>
            <a:avLst/>
            <a:gdLst>
              <a:gd name="T0" fmla="*/ 122 w 122"/>
              <a:gd name="T1" fmla="*/ 170 h 170"/>
              <a:gd name="T2" fmla="*/ 88 w 122"/>
              <a:gd name="T3" fmla="*/ 170 h 170"/>
              <a:gd name="T4" fmla="*/ 34 w 122"/>
              <a:gd name="T5" fmla="*/ 61 h 170"/>
              <a:gd name="T6" fmla="*/ 34 w 122"/>
              <a:gd name="T7" fmla="*/ 170 h 170"/>
              <a:gd name="T8" fmla="*/ 0 w 122"/>
              <a:gd name="T9" fmla="*/ 170 h 170"/>
              <a:gd name="T10" fmla="*/ 0 w 122"/>
              <a:gd name="T11" fmla="*/ 0 h 170"/>
              <a:gd name="T12" fmla="*/ 34 w 122"/>
              <a:gd name="T13" fmla="*/ 0 h 170"/>
              <a:gd name="T14" fmla="*/ 88 w 122"/>
              <a:gd name="T15" fmla="*/ 116 h 170"/>
              <a:gd name="T16" fmla="*/ 88 w 122"/>
              <a:gd name="T17" fmla="*/ 0 h 170"/>
              <a:gd name="T18" fmla="*/ 122 w 122"/>
              <a:gd name="T19" fmla="*/ 0 h 170"/>
              <a:gd name="T20" fmla="*/ 122 w 122"/>
              <a:gd name="T21" fmla="*/ 17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2" h="170">
                <a:moveTo>
                  <a:pt x="122" y="170"/>
                </a:moveTo>
                <a:lnTo>
                  <a:pt x="88" y="170"/>
                </a:lnTo>
                <a:lnTo>
                  <a:pt x="34" y="61"/>
                </a:lnTo>
                <a:lnTo>
                  <a:pt x="34" y="170"/>
                </a:lnTo>
                <a:lnTo>
                  <a:pt x="0" y="170"/>
                </a:lnTo>
                <a:lnTo>
                  <a:pt x="0" y="0"/>
                </a:lnTo>
                <a:lnTo>
                  <a:pt x="34" y="0"/>
                </a:lnTo>
                <a:lnTo>
                  <a:pt x="88" y="116"/>
                </a:lnTo>
                <a:lnTo>
                  <a:pt x="88" y="0"/>
                </a:lnTo>
                <a:lnTo>
                  <a:pt x="122" y="0"/>
                </a:lnTo>
                <a:lnTo>
                  <a:pt x="122" y="170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4" name="Freeform 70"/>
          <p:cNvSpPr>
            <a:spLocks/>
          </p:cNvSpPr>
          <p:nvPr/>
        </p:nvSpPr>
        <p:spPr bwMode="auto">
          <a:xfrm>
            <a:off x="8601033" y="6669584"/>
            <a:ext cx="80983" cy="108390"/>
          </a:xfrm>
          <a:custGeom>
            <a:avLst/>
            <a:gdLst>
              <a:gd name="T0" fmla="*/ 122 w 122"/>
              <a:gd name="T1" fmla="*/ 28 h 170"/>
              <a:gd name="T2" fmla="*/ 75 w 122"/>
              <a:gd name="T3" fmla="*/ 28 h 170"/>
              <a:gd name="T4" fmla="*/ 75 w 122"/>
              <a:gd name="T5" fmla="*/ 170 h 170"/>
              <a:gd name="T6" fmla="*/ 41 w 122"/>
              <a:gd name="T7" fmla="*/ 170 h 170"/>
              <a:gd name="T8" fmla="*/ 41 w 122"/>
              <a:gd name="T9" fmla="*/ 28 h 170"/>
              <a:gd name="T10" fmla="*/ 0 w 122"/>
              <a:gd name="T11" fmla="*/ 28 h 170"/>
              <a:gd name="T12" fmla="*/ 0 w 122"/>
              <a:gd name="T13" fmla="*/ 0 h 170"/>
              <a:gd name="T14" fmla="*/ 122 w 122"/>
              <a:gd name="T15" fmla="*/ 0 h 170"/>
              <a:gd name="T16" fmla="*/ 122 w 122"/>
              <a:gd name="T17" fmla="*/ 28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2" h="170">
                <a:moveTo>
                  <a:pt x="122" y="28"/>
                </a:moveTo>
                <a:lnTo>
                  <a:pt x="75" y="28"/>
                </a:lnTo>
                <a:lnTo>
                  <a:pt x="75" y="170"/>
                </a:lnTo>
                <a:lnTo>
                  <a:pt x="41" y="170"/>
                </a:lnTo>
                <a:lnTo>
                  <a:pt x="41" y="28"/>
                </a:lnTo>
                <a:lnTo>
                  <a:pt x="0" y="28"/>
                </a:lnTo>
                <a:lnTo>
                  <a:pt x="0" y="0"/>
                </a:lnTo>
                <a:lnTo>
                  <a:pt x="122" y="0"/>
                </a:lnTo>
                <a:lnTo>
                  <a:pt x="122" y="28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5" name="Freeform 71"/>
          <p:cNvSpPr>
            <a:spLocks/>
          </p:cNvSpPr>
          <p:nvPr/>
        </p:nvSpPr>
        <p:spPr bwMode="auto">
          <a:xfrm>
            <a:off x="8686663" y="6669584"/>
            <a:ext cx="76337" cy="112216"/>
          </a:xfrm>
          <a:custGeom>
            <a:avLst/>
            <a:gdLst>
              <a:gd name="T0" fmla="*/ 12 w 17"/>
              <a:gd name="T1" fmla="*/ 19 h 26"/>
              <a:gd name="T2" fmla="*/ 12 w 17"/>
              <a:gd name="T3" fmla="*/ 18 h 26"/>
              <a:gd name="T4" fmla="*/ 11 w 17"/>
              <a:gd name="T5" fmla="*/ 17 h 26"/>
              <a:gd name="T6" fmla="*/ 10 w 17"/>
              <a:gd name="T7" fmla="*/ 16 h 26"/>
              <a:gd name="T8" fmla="*/ 8 w 17"/>
              <a:gd name="T9" fmla="*/ 15 h 26"/>
              <a:gd name="T10" fmla="*/ 5 w 17"/>
              <a:gd name="T11" fmla="*/ 14 h 26"/>
              <a:gd name="T12" fmla="*/ 3 w 17"/>
              <a:gd name="T13" fmla="*/ 12 h 26"/>
              <a:gd name="T14" fmla="*/ 2 w 17"/>
              <a:gd name="T15" fmla="*/ 10 h 26"/>
              <a:gd name="T16" fmla="*/ 1 w 17"/>
              <a:gd name="T17" fmla="*/ 7 h 26"/>
              <a:gd name="T18" fmla="*/ 2 w 17"/>
              <a:gd name="T19" fmla="*/ 4 h 26"/>
              <a:gd name="T20" fmla="*/ 3 w 17"/>
              <a:gd name="T21" fmla="*/ 2 h 26"/>
              <a:gd name="T22" fmla="*/ 6 w 17"/>
              <a:gd name="T23" fmla="*/ 0 h 26"/>
              <a:gd name="T24" fmla="*/ 9 w 17"/>
              <a:gd name="T25" fmla="*/ 0 h 26"/>
              <a:gd name="T26" fmla="*/ 12 w 17"/>
              <a:gd name="T27" fmla="*/ 1 h 26"/>
              <a:gd name="T28" fmla="*/ 15 w 17"/>
              <a:gd name="T29" fmla="*/ 2 h 26"/>
              <a:gd name="T30" fmla="*/ 16 w 17"/>
              <a:gd name="T31" fmla="*/ 5 h 26"/>
              <a:gd name="T32" fmla="*/ 17 w 17"/>
              <a:gd name="T33" fmla="*/ 8 h 26"/>
              <a:gd name="T34" fmla="*/ 12 w 17"/>
              <a:gd name="T35" fmla="*/ 8 h 26"/>
              <a:gd name="T36" fmla="*/ 12 w 17"/>
              <a:gd name="T37" fmla="*/ 6 h 26"/>
              <a:gd name="T38" fmla="*/ 11 w 17"/>
              <a:gd name="T39" fmla="*/ 5 h 26"/>
              <a:gd name="T40" fmla="*/ 10 w 17"/>
              <a:gd name="T41" fmla="*/ 4 h 26"/>
              <a:gd name="T42" fmla="*/ 9 w 17"/>
              <a:gd name="T43" fmla="*/ 4 h 26"/>
              <a:gd name="T44" fmla="*/ 8 w 17"/>
              <a:gd name="T45" fmla="*/ 4 h 26"/>
              <a:gd name="T46" fmla="*/ 7 w 17"/>
              <a:gd name="T47" fmla="*/ 5 h 26"/>
              <a:gd name="T48" fmla="*/ 6 w 17"/>
              <a:gd name="T49" fmla="*/ 6 h 26"/>
              <a:gd name="T50" fmla="*/ 6 w 17"/>
              <a:gd name="T51" fmla="*/ 7 h 26"/>
              <a:gd name="T52" fmla="*/ 6 w 17"/>
              <a:gd name="T53" fmla="*/ 8 h 26"/>
              <a:gd name="T54" fmla="*/ 7 w 17"/>
              <a:gd name="T55" fmla="*/ 9 h 26"/>
              <a:gd name="T56" fmla="*/ 8 w 17"/>
              <a:gd name="T57" fmla="*/ 10 h 26"/>
              <a:gd name="T58" fmla="*/ 10 w 17"/>
              <a:gd name="T59" fmla="*/ 11 h 26"/>
              <a:gd name="T60" fmla="*/ 13 w 17"/>
              <a:gd name="T61" fmla="*/ 12 h 26"/>
              <a:gd name="T62" fmla="*/ 15 w 17"/>
              <a:gd name="T63" fmla="*/ 14 h 26"/>
              <a:gd name="T64" fmla="*/ 16 w 17"/>
              <a:gd name="T65" fmla="*/ 16 h 26"/>
              <a:gd name="T66" fmla="*/ 17 w 17"/>
              <a:gd name="T67" fmla="*/ 19 h 26"/>
              <a:gd name="T68" fmla="*/ 16 w 17"/>
              <a:gd name="T69" fmla="*/ 22 h 26"/>
              <a:gd name="T70" fmla="*/ 15 w 17"/>
              <a:gd name="T71" fmla="*/ 24 h 26"/>
              <a:gd name="T72" fmla="*/ 12 w 17"/>
              <a:gd name="T73" fmla="*/ 25 h 26"/>
              <a:gd name="T74" fmla="*/ 9 w 17"/>
              <a:gd name="T75" fmla="*/ 26 h 26"/>
              <a:gd name="T76" fmla="*/ 6 w 17"/>
              <a:gd name="T77" fmla="*/ 25 h 26"/>
              <a:gd name="T78" fmla="*/ 3 w 17"/>
              <a:gd name="T79" fmla="*/ 24 h 26"/>
              <a:gd name="T80" fmla="*/ 1 w 17"/>
              <a:gd name="T81" fmla="*/ 21 h 26"/>
              <a:gd name="T82" fmla="*/ 0 w 17"/>
              <a:gd name="T83" fmla="*/ 17 h 26"/>
              <a:gd name="T84" fmla="*/ 5 w 17"/>
              <a:gd name="T85" fmla="*/ 17 h 26"/>
              <a:gd name="T86" fmla="*/ 6 w 17"/>
              <a:gd name="T87" fmla="*/ 19 h 26"/>
              <a:gd name="T88" fmla="*/ 6 w 17"/>
              <a:gd name="T89" fmla="*/ 21 h 26"/>
              <a:gd name="T90" fmla="*/ 7 w 17"/>
              <a:gd name="T91" fmla="*/ 21 h 26"/>
              <a:gd name="T92" fmla="*/ 9 w 17"/>
              <a:gd name="T93" fmla="*/ 21 h 26"/>
              <a:gd name="T94" fmla="*/ 10 w 17"/>
              <a:gd name="T95" fmla="*/ 21 h 26"/>
              <a:gd name="T96" fmla="*/ 11 w 17"/>
              <a:gd name="T97" fmla="*/ 21 h 26"/>
              <a:gd name="T98" fmla="*/ 12 w 17"/>
              <a:gd name="T99" fmla="*/ 20 h 26"/>
              <a:gd name="T100" fmla="*/ 12 w 17"/>
              <a:gd name="T101" fmla="*/ 19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" h="26">
                <a:moveTo>
                  <a:pt x="12" y="19"/>
                </a:moveTo>
                <a:cubicBezTo>
                  <a:pt x="12" y="18"/>
                  <a:pt x="12" y="18"/>
                  <a:pt x="12" y="18"/>
                </a:cubicBezTo>
                <a:cubicBezTo>
                  <a:pt x="11" y="17"/>
                  <a:pt x="11" y="17"/>
                  <a:pt x="11" y="17"/>
                </a:cubicBezTo>
                <a:cubicBezTo>
                  <a:pt x="11" y="16"/>
                  <a:pt x="10" y="16"/>
                  <a:pt x="10" y="16"/>
                </a:cubicBezTo>
                <a:cubicBezTo>
                  <a:pt x="9" y="15"/>
                  <a:pt x="9" y="15"/>
                  <a:pt x="8" y="15"/>
                </a:cubicBezTo>
                <a:cubicBezTo>
                  <a:pt x="7" y="14"/>
                  <a:pt x="6" y="14"/>
                  <a:pt x="5" y="14"/>
                </a:cubicBezTo>
                <a:cubicBezTo>
                  <a:pt x="5" y="13"/>
                  <a:pt x="4" y="13"/>
                  <a:pt x="3" y="12"/>
                </a:cubicBezTo>
                <a:cubicBezTo>
                  <a:pt x="2" y="11"/>
                  <a:pt x="2" y="11"/>
                  <a:pt x="2" y="10"/>
                </a:cubicBezTo>
                <a:cubicBezTo>
                  <a:pt x="1" y="9"/>
                  <a:pt x="1" y="8"/>
                  <a:pt x="1" y="7"/>
                </a:cubicBezTo>
                <a:cubicBezTo>
                  <a:pt x="1" y="6"/>
                  <a:pt x="1" y="5"/>
                  <a:pt x="2" y="4"/>
                </a:cubicBezTo>
                <a:cubicBezTo>
                  <a:pt x="2" y="3"/>
                  <a:pt x="3" y="2"/>
                  <a:pt x="3" y="2"/>
                </a:cubicBezTo>
                <a:cubicBezTo>
                  <a:pt x="4" y="1"/>
                  <a:pt x="5" y="1"/>
                  <a:pt x="6" y="0"/>
                </a:cubicBezTo>
                <a:cubicBezTo>
                  <a:pt x="7" y="0"/>
                  <a:pt x="8" y="0"/>
                  <a:pt x="9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4" y="1"/>
                  <a:pt x="15" y="2"/>
                </a:cubicBezTo>
                <a:cubicBezTo>
                  <a:pt x="15" y="3"/>
                  <a:pt x="16" y="4"/>
                  <a:pt x="16" y="5"/>
                </a:cubicBezTo>
                <a:cubicBezTo>
                  <a:pt x="17" y="5"/>
                  <a:pt x="17" y="7"/>
                  <a:pt x="17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7"/>
                  <a:pt x="12" y="7"/>
                  <a:pt x="12" y="6"/>
                </a:cubicBezTo>
                <a:cubicBezTo>
                  <a:pt x="11" y="6"/>
                  <a:pt x="11" y="5"/>
                  <a:pt x="11" y="5"/>
                </a:cubicBezTo>
                <a:cubicBezTo>
                  <a:pt x="11" y="5"/>
                  <a:pt x="11" y="5"/>
                  <a:pt x="10" y="4"/>
                </a:cubicBezTo>
                <a:cubicBezTo>
                  <a:pt x="10" y="4"/>
                  <a:pt x="9" y="4"/>
                  <a:pt x="9" y="4"/>
                </a:cubicBezTo>
                <a:cubicBezTo>
                  <a:pt x="8" y="4"/>
                  <a:pt x="8" y="4"/>
                  <a:pt x="8" y="4"/>
                </a:cubicBezTo>
                <a:cubicBezTo>
                  <a:pt x="7" y="4"/>
                  <a:pt x="7" y="5"/>
                  <a:pt x="7" y="5"/>
                </a:cubicBezTo>
                <a:cubicBezTo>
                  <a:pt x="6" y="5"/>
                  <a:pt x="6" y="5"/>
                  <a:pt x="6" y="6"/>
                </a:cubicBezTo>
                <a:cubicBezTo>
                  <a:pt x="6" y="6"/>
                  <a:pt x="6" y="7"/>
                  <a:pt x="6" y="7"/>
                </a:cubicBezTo>
                <a:cubicBezTo>
                  <a:pt x="6" y="7"/>
                  <a:pt x="6" y="8"/>
                  <a:pt x="6" y="8"/>
                </a:cubicBezTo>
                <a:cubicBezTo>
                  <a:pt x="6" y="8"/>
                  <a:pt x="7" y="9"/>
                  <a:pt x="7" y="9"/>
                </a:cubicBezTo>
                <a:cubicBezTo>
                  <a:pt x="7" y="9"/>
                  <a:pt x="8" y="10"/>
                  <a:pt x="8" y="10"/>
                </a:cubicBezTo>
                <a:cubicBezTo>
                  <a:pt x="9" y="10"/>
                  <a:pt x="9" y="10"/>
                  <a:pt x="10" y="11"/>
                </a:cubicBezTo>
                <a:cubicBezTo>
                  <a:pt x="11" y="11"/>
                  <a:pt x="12" y="11"/>
                  <a:pt x="13" y="12"/>
                </a:cubicBezTo>
                <a:cubicBezTo>
                  <a:pt x="14" y="12"/>
                  <a:pt x="14" y="13"/>
                  <a:pt x="15" y="14"/>
                </a:cubicBezTo>
                <a:cubicBezTo>
                  <a:pt x="16" y="14"/>
                  <a:pt x="16" y="15"/>
                  <a:pt x="16" y="16"/>
                </a:cubicBezTo>
                <a:cubicBezTo>
                  <a:pt x="17" y="17"/>
                  <a:pt x="17" y="18"/>
                  <a:pt x="17" y="19"/>
                </a:cubicBezTo>
                <a:cubicBezTo>
                  <a:pt x="17" y="20"/>
                  <a:pt x="17" y="21"/>
                  <a:pt x="16" y="22"/>
                </a:cubicBezTo>
                <a:cubicBezTo>
                  <a:pt x="16" y="22"/>
                  <a:pt x="15" y="23"/>
                  <a:pt x="15" y="24"/>
                </a:cubicBezTo>
                <a:cubicBezTo>
                  <a:pt x="14" y="24"/>
                  <a:pt x="13" y="25"/>
                  <a:pt x="12" y="25"/>
                </a:cubicBezTo>
                <a:cubicBezTo>
                  <a:pt x="11" y="25"/>
                  <a:pt x="10" y="26"/>
                  <a:pt x="9" y="26"/>
                </a:cubicBezTo>
                <a:cubicBezTo>
                  <a:pt x="8" y="26"/>
                  <a:pt x="7" y="25"/>
                  <a:pt x="6" y="25"/>
                </a:cubicBezTo>
                <a:cubicBezTo>
                  <a:pt x="5" y="25"/>
                  <a:pt x="4" y="24"/>
                  <a:pt x="3" y="24"/>
                </a:cubicBezTo>
                <a:cubicBezTo>
                  <a:pt x="2" y="23"/>
                  <a:pt x="2" y="22"/>
                  <a:pt x="1" y="21"/>
                </a:cubicBezTo>
                <a:cubicBezTo>
                  <a:pt x="1" y="20"/>
                  <a:pt x="0" y="19"/>
                  <a:pt x="0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8"/>
                  <a:pt x="6" y="19"/>
                  <a:pt x="6" y="19"/>
                </a:cubicBezTo>
                <a:cubicBezTo>
                  <a:pt x="6" y="20"/>
                  <a:pt x="6" y="20"/>
                  <a:pt x="6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1"/>
                  <a:pt x="8" y="21"/>
                  <a:pt x="9" y="21"/>
                </a:cubicBezTo>
                <a:cubicBezTo>
                  <a:pt x="9" y="21"/>
                  <a:pt x="10" y="21"/>
                  <a:pt x="10" y="21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0"/>
                  <a:pt x="11" y="20"/>
                  <a:pt x="12" y="20"/>
                </a:cubicBezTo>
                <a:cubicBezTo>
                  <a:pt x="12" y="19"/>
                  <a:pt x="12" y="19"/>
                  <a:pt x="12" y="19"/>
                </a:cubicBez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6" name="Freeform 72"/>
          <p:cNvSpPr>
            <a:spLocks/>
          </p:cNvSpPr>
          <p:nvPr/>
        </p:nvSpPr>
        <p:spPr bwMode="auto">
          <a:xfrm>
            <a:off x="7543800" y="5943600"/>
            <a:ext cx="63061" cy="107752"/>
          </a:xfrm>
          <a:custGeom>
            <a:avLst/>
            <a:gdLst>
              <a:gd name="T0" fmla="*/ 88 w 95"/>
              <a:gd name="T1" fmla="*/ 101 h 169"/>
              <a:gd name="T2" fmla="*/ 34 w 95"/>
              <a:gd name="T3" fmla="*/ 101 h 169"/>
              <a:gd name="T4" fmla="*/ 34 w 95"/>
              <a:gd name="T5" fmla="*/ 169 h 169"/>
              <a:gd name="T6" fmla="*/ 0 w 95"/>
              <a:gd name="T7" fmla="*/ 169 h 169"/>
              <a:gd name="T8" fmla="*/ 0 w 95"/>
              <a:gd name="T9" fmla="*/ 0 h 169"/>
              <a:gd name="T10" fmla="*/ 95 w 95"/>
              <a:gd name="T11" fmla="*/ 0 h 169"/>
              <a:gd name="T12" fmla="*/ 95 w 95"/>
              <a:gd name="T13" fmla="*/ 34 h 169"/>
              <a:gd name="T14" fmla="*/ 34 w 95"/>
              <a:gd name="T15" fmla="*/ 34 h 169"/>
              <a:gd name="T16" fmla="*/ 34 w 95"/>
              <a:gd name="T17" fmla="*/ 74 h 169"/>
              <a:gd name="T18" fmla="*/ 88 w 95"/>
              <a:gd name="T19" fmla="*/ 74 h 169"/>
              <a:gd name="T20" fmla="*/ 88 w 95"/>
              <a:gd name="T21" fmla="*/ 101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69">
                <a:moveTo>
                  <a:pt x="88" y="101"/>
                </a:moveTo>
                <a:lnTo>
                  <a:pt x="34" y="101"/>
                </a:lnTo>
                <a:lnTo>
                  <a:pt x="34" y="169"/>
                </a:lnTo>
                <a:lnTo>
                  <a:pt x="0" y="169"/>
                </a:lnTo>
                <a:lnTo>
                  <a:pt x="0" y="0"/>
                </a:lnTo>
                <a:lnTo>
                  <a:pt x="95" y="0"/>
                </a:lnTo>
                <a:lnTo>
                  <a:pt x="95" y="34"/>
                </a:lnTo>
                <a:lnTo>
                  <a:pt x="34" y="34"/>
                </a:lnTo>
                <a:lnTo>
                  <a:pt x="34" y="74"/>
                </a:lnTo>
                <a:lnTo>
                  <a:pt x="88" y="74"/>
                </a:lnTo>
                <a:lnTo>
                  <a:pt x="88" y="101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" name="Rectangle 73"/>
          <p:cNvSpPr>
            <a:spLocks noChangeArrowheads="1"/>
          </p:cNvSpPr>
          <p:nvPr/>
        </p:nvSpPr>
        <p:spPr bwMode="auto">
          <a:xfrm>
            <a:off x="7620137" y="5943600"/>
            <a:ext cx="22569" cy="107752"/>
          </a:xfrm>
          <a:prstGeom prst="rect">
            <a:avLst/>
          </a:pr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8" name="Freeform 74"/>
          <p:cNvSpPr>
            <a:spLocks noEditPoints="1"/>
          </p:cNvSpPr>
          <p:nvPr/>
        </p:nvSpPr>
        <p:spPr bwMode="auto">
          <a:xfrm>
            <a:off x="7660628" y="5943600"/>
            <a:ext cx="76337" cy="107752"/>
          </a:xfrm>
          <a:custGeom>
            <a:avLst/>
            <a:gdLst>
              <a:gd name="T0" fmla="*/ 8 w 17"/>
              <a:gd name="T1" fmla="*/ 16 h 25"/>
              <a:gd name="T2" fmla="*/ 5 w 17"/>
              <a:gd name="T3" fmla="*/ 16 h 25"/>
              <a:gd name="T4" fmla="*/ 5 w 17"/>
              <a:gd name="T5" fmla="*/ 25 h 25"/>
              <a:gd name="T6" fmla="*/ 0 w 17"/>
              <a:gd name="T7" fmla="*/ 25 h 25"/>
              <a:gd name="T8" fmla="*/ 0 w 17"/>
              <a:gd name="T9" fmla="*/ 0 h 25"/>
              <a:gd name="T10" fmla="*/ 8 w 17"/>
              <a:gd name="T11" fmla="*/ 0 h 25"/>
              <a:gd name="T12" fmla="*/ 12 w 17"/>
              <a:gd name="T13" fmla="*/ 1 h 25"/>
              <a:gd name="T14" fmla="*/ 14 w 17"/>
              <a:gd name="T15" fmla="*/ 2 h 25"/>
              <a:gd name="T16" fmla="*/ 16 w 17"/>
              <a:gd name="T17" fmla="*/ 5 h 25"/>
              <a:gd name="T18" fmla="*/ 16 w 17"/>
              <a:gd name="T19" fmla="*/ 8 h 25"/>
              <a:gd name="T20" fmla="*/ 16 w 17"/>
              <a:gd name="T21" fmla="*/ 10 h 25"/>
              <a:gd name="T22" fmla="*/ 15 w 17"/>
              <a:gd name="T23" fmla="*/ 12 h 25"/>
              <a:gd name="T24" fmla="*/ 14 w 17"/>
              <a:gd name="T25" fmla="*/ 14 h 25"/>
              <a:gd name="T26" fmla="*/ 13 w 17"/>
              <a:gd name="T27" fmla="*/ 15 h 25"/>
              <a:gd name="T28" fmla="*/ 17 w 17"/>
              <a:gd name="T29" fmla="*/ 25 h 25"/>
              <a:gd name="T30" fmla="*/ 17 w 17"/>
              <a:gd name="T31" fmla="*/ 25 h 25"/>
              <a:gd name="T32" fmla="*/ 11 w 17"/>
              <a:gd name="T33" fmla="*/ 25 h 25"/>
              <a:gd name="T34" fmla="*/ 8 w 17"/>
              <a:gd name="T35" fmla="*/ 16 h 25"/>
              <a:gd name="T36" fmla="*/ 5 w 17"/>
              <a:gd name="T37" fmla="*/ 12 h 25"/>
              <a:gd name="T38" fmla="*/ 8 w 17"/>
              <a:gd name="T39" fmla="*/ 12 h 25"/>
              <a:gd name="T40" fmla="*/ 10 w 17"/>
              <a:gd name="T41" fmla="*/ 11 h 25"/>
              <a:gd name="T42" fmla="*/ 11 w 17"/>
              <a:gd name="T43" fmla="*/ 8 h 25"/>
              <a:gd name="T44" fmla="*/ 11 w 17"/>
              <a:gd name="T45" fmla="*/ 7 h 25"/>
              <a:gd name="T46" fmla="*/ 10 w 17"/>
              <a:gd name="T47" fmla="*/ 6 h 25"/>
              <a:gd name="T48" fmla="*/ 10 w 17"/>
              <a:gd name="T49" fmla="*/ 5 h 25"/>
              <a:gd name="T50" fmla="*/ 8 w 17"/>
              <a:gd name="T51" fmla="*/ 5 h 25"/>
              <a:gd name="T52" fmla="*/ 5 w 17"/>
              <a:gd name="T53" fmla="*/ 5 h 25"/>
              <a:gd name="T54" fmla="*/ 5 w 17"/>
              <a:gd name="T55" fmla="*/ 1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" h="25">
                <a:moveTo>
                  <a:pt x="8" y="16"/>
                </a:moveTo>
                <a:cubicBezTo>
                  <a:pt x="5" y="16"/>
                  <a:pt x="5" y="16"/>
                  <a:pt x="5" y="16"/>
                </a:cubicBezTo>
                <a:cubicBezTo>
                  <a:pt x="5" y="25"/>
                  <a:pt x="5" y="25"/>
                  <a:pt x="5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9" y="0"/>
                  <a:pt x="11" y="1"/>
                  <a:pt x="12" y="1"/>
                </a:cubicBezTo>
                <a:cubicBezTo>
                  <a:pt x="13" y="1"/>
                  <a:pt x="13" y="2"/>
                  <a:pt x="14" y="2"/>
                </a:cubicBezTo>
                <a:cubicBezTo>
                  <a:pt x="15" y="3"/>
                  <a:pt x="15" y="4"/>
                  <a:pt x="16" y="5"/>
                </a:cubicBezTo>
                <a:cubicBezTo>
                  <a:pt x="16" y="6"/>
                  <a:pt x="16" y="7"/>
                  <a:pt x="16" y="8"/>
                </a:cubicBezTo>
                <a:cubicBezTo>
                  <a:pt x="16" y="9"/>
                  <a:pt x="16" y="10"/>
                  <a:pt x="16" y="10"/>
                </a:cubicBezTo>
                <a:cubicBezTo>
                  <a:pt x="16" y="11"/>
                  <a:pt x="15" y="12"/>
                  <a:pt x="15" y="12"/>
                </a:cubicBezTo>
                <a:cubicBezTo>
                  <a:pt x="15" y="13"/>
                  <a:pt x="14" y="13"/>
                  <a:pt x="14" y="14"/>
                </a:cubicBezTo>
                <a:cubicBezTo>
                  <a:pt x="14" y="14"/>
                  <a:pt x="13" y="15"/>
                  <a:pt x="13" y="15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5"/>
                  <a:pt x="17" y="25"/>
                  <a:pt x="17" y="25"/>
                </a:cubicBezTo>
                <a:cubicBezTo>
                  <a:pt x="11" y="25"/>
                  <a:pt x="11" y="25"/>
                  <a:pt x="11" y="25"/>
                </a:cubicBezTo>
                <a:lnTo>
                  <a:pt x="8" y="16"/>
                </a:lnTo>
                <a:close/>
                <a:moveTo>
                  <a:pt x="5" y="12"/>
                </a:moveTo>
                <a:cubicBezTo>
                  <a:pt x="8" y="12"/>
                  <a:pt x="8" y="12"/>
                  <a:pt x="8" y="12"/>
                </a:cubicBezTo>
                <a:cubicBezTo>
                  <a:pt x="9" y="12"/>
                  <a:pt x="10" y="12"/>
                  <a:pt x="10" y="11"/>
                </a:cubicBezTo>
                <a:cubicBezTo>
                  <a:pt x="11" y="10"/>
                  <a:pt x="11" y="9"/>
                  <a:pt x="11" y="8"/>
                </a:cubicBezTo>
                <a:cubicBezTo>
                  <a:pt x="11" y="8"/>
                  <a:pt x="11" y="7"/>
                  <a:pt x="11" y="7"/>
                </a:cubicBezTo>
                <a:cubicBezTo>
                  <a:pt x="11" y="6"/>
                  <a:pt x="11" y="6"/>
                  <a:pt x="10" y="6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5"/>
                  <a:pt x="9" y="5"/>
                  <a:pt x="8" y="5"/>
                </a:cubicBezTo>
                <a:cubicBezTo>
                  <a:pt x="5" y="5"/>
                  <a:pt x="5" y="5"/>
                  <a:pt x="5" y="5"/>
                </a:cubicBezTo>
                <a:lnTo>
                  <a:pt x="5" y="12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9" name="Freeform 75"/>
          <p:cNvSpPr>
            <a:spLocks/>
          </p:cNvSpPr>
          <p:nvPr/>
        </p:nvSpPr>
        <p:spPr bwMode="auto">
          <a:xfrm>
            <a:off x="7750905" y="5943600"/>
            <a:ext cx="62397" cy="107752"/>
          </a:xfrm>
          <a:custGeom>
            <a:avLst/>
            <a:gdLst>
              <a:gd name="T0" fmla="*/ 81 w 94"/>
              <a:gd name="T1" fmla="*/ 95 h 169"/>
              <a:gd name="T2" fmla="*/ 33 w 94"/>
              <a:gd name="T3" fmla="*/ 95 h 169"/>
              <a:gd name="T4" fmla="*/ 33 w 94"/>
              <a:gd name="T5" fmla="*/ 142 h 169"/>
              <a:gd name="T6" fmla="*/ 94 w 94"/>
              <a:gd name="T7" fmla="*/ 142 h 169"/>
              <a:gd name="T8" fmla="*/ 94 w 94"/>
              <a:gd name="T9" fmla="*/ 169 h 169"/>
              <a:gd name="T10" fmla="*/ 0 w 94"/>
              <a:gd name="T11" fmla="*/ 169 h 169"/>
              <a:gd name="T12" fmla="*/ 0 w 94"/>
              <a:gd name="T13" fmla="*/ 0 h 169"/>
              <a:gd name="T14" fmla="*/ 94 w 94"/>
              <a:gd name="T15" fmla="*/ 0 h 169"/>
              <a:gd name="T16" fmla="*/ 94 w 94"/>
              <a:gd name="T17" fmla="*/ 34 h 169"/>
              <a:gd name="T18" fmla="*/ 33 w 94"/>
              <a:gd name="T19" fmla="*/ 34 h 169"/>
              <a:gd name="T20" fmla="*/ 33 w 94"/>
              <a:gd name="T21" fmla="*/ 68 h 169"/>
              <a:gd name="T22" fmla="*/ 81 w 94"/>
              <a:gd name="T23" fmla="*/ 68 h 169"/>
              <a:gd name="T24" fmla="*/ 81 w 94"/>
              <a:gd name="T25" fmla="*/ 9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69">
                <a:moveTo>
                  <a:pt x="81" y="95"/>
                </a:moveTo>
                <a:lnTo>
                  <a:pt x="33" y="95"/>
                </a:lnTo>
                <a:lnTo>
                  <a:pt x="33" y="142"/>
                </a:lnTo>
                <a:lnTo>
                  <a:pt x="94" y="142"/>
                </a:lnTo>
                <a:lnTo>
                  <a:pt x="94" y="169"/>
                </a:lnTo>
                <a:lnTo>
                  <a:pt x="0" y="169"/>
                </a:lnTo>
                <a:lnTo>
                  <a:pt x="0" y="0"/>
                </a:lnTo>
                <a:lnTo>
                  <a:pt x="94" y="0"/>
                </a:lnTo>
                <a:lnTo>
                  <a:pt x="94" y="34"/>
                </a:lnTo>
                <a:lnTo>
                  <a:pt x="33" y="34"/>
                </a:lnTo>
                <a:lnTo>
                  <a:pt x="33" y="68"/>
                </a:lnTo>
                <a:lnTo>
                  <a:pt x="81" y="68"/>
                </a:lnTo>
                <a:lnTo>
                  <a:pt x="81" y="95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0" name="Freeform 76"/>
          <p:cNvSpPr>
            <a:spLocks noEditPoints="1"/>
          </p:cNvSpPr>
          <p:nvPr/>
        </p:nvSpPr>
        <p:spPr bwMode="auto">
          <a:xfrm>
            <a:off x="7817948" y="5943600"/>
            <a:ext cx="89613" cy="107752"/>
          </a:xfrm>
          <a:custGeom>
            <a:avLst/>
            <a:gdLst>
              <a:gd name="T0" fmla="*/ 95 w 135"/>
              <a:gd name="T1" fmla="*/ 135 h 169"/>
              <a:gd name="T2" fmla="*/ 47 w 135"/>
              <a:gd name="T3" fmla="*/ 135 h 169"/>
              <a:gd name="T4" fmla="*/ 34 w 135"/>
              <a:gd name="T5" fmla="*/ 169 h 169"/>
              <a:gd name="T6" fmla="*/ 0 w 135"/>
              <a:gd name="T7" fmla="*/ 169 h 169"/>
              <a:gd name="T8" fmla="*/ 54 w 135"/>
              <a:gd name="T9" fmla="*/ 0 h 169"/>
              <a:gd name="T10" fmla="*/ 88 w 135"/>
              <a:gd name="T11" fmla="*/ 0 h 169"/>
              <a:gd name="T12" fmla="*/ 135 w 135"/>
              <a:gd name="T13" fmla="*/ 169 h 169"/>
              <a:gd name="T14" fmla="*/ 102 w 135"/>
              <a:gd name="T15" fmla="*/ 169 h 169"/>
              <a:gd name="T16" fmla="*/ 95 w 135"/>
              <a:gd name="T17" fmla="*/ 135 h 169"/>
              <a:gd name="T18" fmla="*/ 54 w 135"/>
              <a:gd name="T19" fmla="*/ 108 h 169"/>
              <a:gd name="T20" fmla="*/ 88 w 135"/>
              <a:gd name="T21" fmla="*/ 108 h 169"/>
              <a:gd name="T22" fmla="*/ 68 w 135"/>
              <a:gd name="T23" fmla="*/ 47 h 169"/>
              <a:gd name="T24" fmla="*/ 54 w 135"/>
              <a:gd name="T25" fmla="*/ 108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5" h="169">
                <a:moveTo>
                  <a:pt x="95" y="135"/>
                </a:moveTo>
                <a:lnTo>
                  <a:pt x="47" y="135"/>
                </a:lnTo>
                <a:lnTo>
                  <a:pt x="34" y="169"/>
                </a:lnTo>
                <a:lnTo>
                  <a:pt x="0" y="169"/>
                </a:lnTo>
                <a:lnTo>
                  <a:pt x="54" y="0"/>
                </a:lnTo>
                <a:lnTo>
                  <a:pt x="88" y="0"/>
                </a:lnTo>
                <a:lnTo>
                  <a:pt x="135" y="169"/>
                </a:lnTo>
                <a:lnTo>
                  <a:pt x="102" y="169"/>
                </a:lnTo>
                <a:lnTo>
                  <a:pt x="95" y="135"/>
                </a:lnTo>
                <a:close/>
                <a:moveTo>
                  <a:pt x="54" y="108"/>
                </a:moveTo>
                <a:lnTo>
                  <a:pt x="88" y="108"/>
                </a:lnTo>
                <a:lnTo>
                  <a:pt x="68" y="47"/>
                </a:lnTo>
                <a:lnTo>
                  <a:pt x="54" y="108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1" name="Freeform 77"/>
          <p:cNvSpPr>
            <a:spLocks noEditPoints="1"/>
          </p:cNvSpPr>
          <p:nvPr/>
        </p:nvSpPr>
        <p:spPr bwMode="auto">
          <a:xfrm>
            <a:off x="7921501" y="5943600"/>
            <a:ext cx="71690" cy="107752"/>
          </a:xfrm>
          <a:custGeom>
            <a:avLst/>
            <a:gdLst>
              <a:gd name="T0" fmla="*/ 7 w 16"/>
              <a:gd name="T1" fmla="*/ 16 h 25"/>
              <a:gd name="T2" fmla="*/ 5 w 16"/>
              <a:gd name="T3" fmla="*/ 16 h 25"/>
              <a:gd name="T4" fmla="*/ 5 w 16"/>
              <a:gd name="T5" fmla="*/ 25 h 25"/>
              <a:gd name="T6" fmla="*/ 0 w 16"/>
              <a:gd name="T7" fmla="*/ 25 h 25"/>
              <a:gd name="T8" fmla="*/ 0 w 16"/>
              <a:gd name="T9" fmla="*/ 0 h 25"/>
              <a:gd name="T10" fmla="*/ 8 w 16"/>
              <a:gd name="T11" fmla="*/ 0 h 25"/>
              <a:gd name="T12" fmla="*/ 11 w 16"/>
              <a:gd name="T13" fmla="*/ 1 h 25"/>
              <a:gd name="T14" fmla="*/ 14 w 16"/>
              <a:gd name="T15" fmla="*/ 2 h 25"/>
              <a:gd name="T16" fmla="*/ 15 w 16"/>
              <a:gd name="T17" fmla="*/ 5 h 25"/>
              <a:gd name="T18" fmla="*/ 16 w 16"/>
              <a:gd name="T19" fmla="*/ 8 h 25"/>
              <a:gd name="T20" fmla="*/ 15 w 16"/>
              <a:gd name="T21" fmla="*/ 10 h 25"/>
              <a:gd name="T22" fmla="*/ 15 w 16"/>
              <a:gd name="T23" fmla="*/ 12 h 25"/>
              <a:gd name="T24" fmla="*/ 14 w 16"/>
              <a:gd name="T25" fmla="*/ 14 h 25"/>
              <a:gd name="T26" fmla="*/ 12 w 16"/>
              <a:gd name="T27" fmla="*/ 15 h 25"/>
              <a:gd name="T28" fmla="*/ 16 w 16"/>
              <a:gd name="T29" fmla="*/ 25 h 25"/>
              <a:gd name="T30" fmla="*/ 16 w 16"/>
              <a:gd name="T31" fmla="*/ 25 h 25"/>
              <a:gd name="T32" fmla="*/ 11 w 16"/>
              <a:gd name="T33" fmla="*/ 25 h 25"/>
              <a:gd name="T34" fmla="*/ 7 w 16"/>
              <a:gd name="T35" fmla="*/ 16 h 25"/>
              <a:gd name="T36" fmla="*/ 5 w 16"/>
              <a:gd name="T37" fmla="*/ 12 h 25"/>
              <a:gd name="T38" fmla="*/ 8 w 16"/>
              <a:gd name="T39" fmla="*/ 12 h 25"/>
              <a:gd name="T40" fmla="*/ 10 w 16"/>
              <a:gd name="T41" fmla="*/ 11 h 25"/>
              <a:gd name="T42" fmla="*/ 11 w 16"/>
              <a:gd name="T43" fmla="*/ 8 h 25"/>
              <a:gd name="T44" fmla="*/ 10 w 16"/>
              <a:gd name="T45" fmla="*/ 7 h 25"/>
              <a:gd name="T46" fmla="*/ 10 w 16"/>
              <a:gd name="T47" fmla="*/ 6 h 25"/>
              <a:gd name="T48" fmla="*/ 9 w 16"/>
              <a:gd name="T49" fmla="*/ 5 h 25"/>
              <a:gd name="T50" fmla="*/ 8 w 16"/>
              <a:gd name="T51" fmla="*/ 5 h 25"/>
              <a:gd name="T52" fmla="*/ 5 w 16"/>
              <a:gd name="T53" fmla="*/ 5 h 25"/>
              <a:gd name="T54" fmla="*/ 5 w 16"/>
              <a:gd name="T55" fmla="*/ 1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6" h="25">
                <a:moveTo>
                  <a:pt x="7" y="16"/>
                </a:moveTo>
                <a:cubicBezTo>
                  <a:pt x="5" y="16"/>
                  <a:pt x="5" y="16"/>
                  <a:pt x="5" y="16"/>
                </a:cubicBezTo>
                <a:cubicBezTo>
                  <a:pt x="5" y="25"/>
                  <a:pt x="5" y="25"/>
                  <a:pt x="5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9" y="0"/>
                  <a:pt x="10" y="1"/>
                  <a:pt x="11" y="1"/>
                </a:cubicBezTo>
                <a:cubicBezTo>
                  <a:pt x="12" y="1"/>
                  <a:pt x="13" y="2"/>
                  <a:pt x="14" y="2"/>
                </a:cubicBezTo>
                <a:cubicBezTo>
                  <a:pt x="14" y="3"/>
                  <a:pt x="15" y="4"/>
                  <a:pt x="15" y="5"/>
                </a:cubicBezTo>
                <a:cubicBezTo>
                  <a:pt x="15" y="6"/>
                  <a:pt x="16" y="7"/>
                  <a:pt x="16" y="8"/>
                </a:cubicBezTo>
                <a:cubicBezTo>
                  <a:pt x="16" y="9"/>
                  <a:pt x="16" y="10"/>
                  <a:pt x="15" y="10"/>
                </a:cubicBezTo>
                <a:cubicBezTo>
                  <a:pt x="15" y="11"/>
                  <a:pt x="15" y="12"/>
                  <a:pt x="15" y="12"/>
                </a:cubicBezTo>
                <a:cubicBezTo>
                  <a:pt x="14" y="13"/>
                  <a:pt x="14" y="13"/>
                  <a:pt x="14" y="14"/>
                </a:cubicBezTo>
                <a:cubicBezTo>
                  <a:pt x="13" y="14"/>
                  <a:pt x="13" y="15"/>
                  <a:pt x="12" y="15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5"/>
                  <a:pt x="11" y="25"/>
                  <a:pt x="11" y="25"/>
                </a:cubicBezTo>
                <a:lnTo>
                  <a:pt x="7" y="16"/>
                </a:lnTo>
                <a:close/>
                <a:moveTo>
                  <a:pt x="5" y="12"/>
                </a:moveTo>
                <a:cubicBezTo>
                  <a:pt x="8" y="12"/>
                  <a:pt x="8" y="12"/>
                  <a:pt x="8" y="12"/>
                </a:cubicBezTo>
                <a:cubicBezTo>
                  <a:pt x="9" y="12"/>
                  <a:pt x="9" y="12"/>
                  <a:pt x="10" y="11"/>
                </a:cubicBezTo>
                <a:cubicBezTo>
                  <a:pt x="10" y="10"/>
                  <a:pt x="11" y="9"/>
                  <a:pt x="11" y="8"/>
                </a:cubicBezTo>
                <a:cubicBezTo>
                  <a:pt x="11" y="8"/>
                  <a:pt x="11" y="7"/>
                  <a:pt x="10" y="7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5"/>
                  <a:pt x="9" y="5"/>
                  <a:pt x="9" y="5"/>
                </a:cubicBezTo>
                <a:cubicBezTo>
                  <a:pt x="9" y="5"/>
                  <a:pt x="8" y="5"/>
                  <a:pt x="8" y="5"/>
                </a:cubicBezTo>
                <a:cubicBezTo>
                  <a:pt x="5" y="5"/>
                  <a:pt x="5" y="5"/>
                  <a:pt x="5" y="5"/>
                </a:cubicBezTo>
                <a:lnTo>
                  <a:pt x="5" y="12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2" name="Freeform 78"/>
          <p:cNvSpPr>
            <a:spLocks/>
          </p:cNvSpPr>
          <p:nvPr/>
        </p:nvSpPr>
        <p:spPr bwMode="auto">
          <a:xfrm>
            <a:off x="8006467" y="5943600"/>
            <a:ext cx="103552" cy="107752"/>
          </a:xfrm>
          <a:custGeom>
            <a:avLst/>
            <a:gdLst>
              <a:gd name="T0" fmla="*/ 48 w 156"/>
              <a:gd name="T1" fmla="*/ 0 h 169"/>
              <a:gd name="T2" fmla="*/ 75 w 156"/>
              <a:gd name="T3" fmla="*/ 122 h 169"/>
              <a:gd name="T4" fmla="*/ 109 w 156"/>
              <a:gd name="T5" fmla="*/ 0 h 169"/>
              <a:gd name="T6" fmla="*/ 156 w 156"/>
              <a:gd name="T7" fmla="*/ 0 h 169"/>
              <a:gd name="T8" fmla="*/ 156 w 156"/>
              <a:gd name="T9" fmla="*/ 169 h 169"/>
              <a:gd name="T10" fmla="*/ 122 w 156"/>
              <a:gd name="T11" fmla="*/ 169 h 169"/>
              <a:gd name="T12" fmla="*/ 122 w 156"/>
              <a:gd name="T13" fmla="*/ 129 h 169"/>
              <a:gd name="T14" fmla="*/ 122 w 156"/>
              <a:gd name="T15" fmla="*/ 54 h 169"/>
              <a:gd name="T16" fmla="*/ 88 w 156"/>
              <a:gd name="T17" fmla="*/ 169 h 169"/>
              <a:gd name="T18" fmla="*/ 68 w 156"/>
              <a:gd name="T19" fmla="*/ 169 h 169"/>
              <a:gd name="T20" fmla="*/ 34 w 156"/>
              <a:gd name="T21" fmla="*/ 54 h 169"/>
              <a:gd name="T22" fmla="*/ 34 w 156"/>
              <a:gd name="T23" fmla="*/ 129 h 169"/>
              <a:gd name="T24" fmla="*/ 34 w 156"/>
              <a:gd name="T25" fmla="*/ 169 h 169"/>
              <a:gd name="T26" fmla="*/ 0 w 156"/>
              <a:gd name="T27" fmla="*/ 169 h 169"/>
              <a:gd name="T28" fmla="*/ 0 w 156"/>
              <a:gd name="T29" fmla="*/ 0 h 169"/>
              <a:gd name="T30" fmla="*/ 48 w 156"/>
              <a:gd name="T31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6" h="169">
                <a:moveTo>
                  <a:pt x="48" y="0"/>
                </a:moveTo>
                <a:lnTo>
                  <a:pt x="75" y="122"/>
                </a:lnTo>
                <a:lnTo>
                  <a:pt x="109" y="0"/>
                </a:lnTo>
                <a:lnTo>
                  <a:pt x="156" y="0"/>
                </a:lnTo>
                <a:lnTo>
                  <a:pt x="156" y="169"/>
                </a:lnTo>
                <a:lnTo>
                  <a:pt x="122" y="169"/>
                </a:lnTo>
                <a:lnTo>
                  <a:pt x="122" y="129"/>
                </a:lnTo>
                <a:lnTo>
                  <a:pt x="122" y="54"/>
                </a:lnTo>
                <a:lnTo>
                  <a:pt x="88" y="169"/>
                </a:lnTo>
                <a:lnTo>
                  <a:pt x="68" y="169"/>
                </a:lnTo>
                <a:lnTo>
                  <a:pt x="34" y="54"/>
                </a:lnTo>
                <a:lnTo>
                  <a:pt x="34" y="129"/>
                </a:lnTo>
                <a:lnTo>
                  <a:pt x="34" y="169"/>
                </a:lnTo>
                <a:lnTo>
                  <a:pt x="0" y="169"/>
                </a:lnTo>
                <a:lnTo>
                  <a:pt x="0" y="0"/>
                </a:lnTo>
                <a:lnTo>
                  <a:pt x="48" y="0"/>
                </a:ln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3" name="Freeform 79"/>
          <p:cNvSpPr>
            <a:spLocks/>
          </p:cNvSpPr>
          <p:nvPr/>
        </p:nvSpPr>
        <p:spPr bwMode="auto">
          <a:xfrm>
            <a:off x="8123295" y="5943600"/>
            <a:ext cx="72354" cy="112216"/>
          </a:xfrm>
          <a:custGeom>
            <a:avLst/>
            <a:gdLst>
              <a:gd name="T0" fmla="*/ 11 w 16"/>
              <a:gd name="T1" fmla="*/ 19 h 26"/>
              <a:gd name="T2" fmla="*/ 11 w 16"/>
              <a:gd name="T3" fmla="*/ 18 h 26"/>
              <a:gd name="T4" fmla="*/ 11 w 16"/>
              <a:gd name="T5" fmla="*/ 17 h 26"/>
              <a:gd name="T6" fmla="*/ 10 w 16"/>
              <a:gd name="T7" fmla="*/ 16 h 26"/>
              <a:gd name="T8" fmla="*/ 8 w 16"/>
              <a:gd name="T9" fmla="*/ 15 h 26"/>
              <a:gd name="T10" fmla="*/ 5 w 16"/>
              <a:gd name="T11" fmla="*/ 14 h 26"/>
              <a:gd name="T12" fmla="*/ 3 w 16"/>
              <a:gd name="T13" fmla="*/ 12 h 26"/>
              <a:gd name="T14" fmla="*/ 1 w 16"/>
              <a:gd name="T15" fmla="*/ 10 h 26"/>
              <a:gd name="T16" fmla="*/ 1 w 16"/>
              <a:gd name="T17" fmla="*/ 7 h 26"/>
              <a:gd name="T18" fmla="*/ 1 w 16"/>
              <a:gd name="T19" fmla="*/ 4 h 26"/>
              <a:gd name="T20" fmla="*/ 3 w 16"/>
              <a:gd name="T21" fmla="*/ 2 h 26"/>
              <a:gd name="T22" fmla="*/ 5 w 16"/>
              <a:gd name="T23" fmla="*/ 1 h 26"/>
              <a:gd name="T24" fmla="*/ 8 w 16"/>
              <a:gd name="T25" fmla="*/ 0 h 26"/>
              <a:gd name="T26" fmla="*/ 12 w 16"/>
              <a:gd name="T27" fmla="*/ 1 h 26"/>
              <a:gd name="T28" fmla="*/ 14 w 16"/>
              <a:gd name="T29" fmla="*/ 2 h 26"/>
              <a:gd name="T30" fmla="*/ 16 w 16"/>
              <a:gd name="T31" fmla="*/ 5 h 26"/>
              <a:gd name="T32" fmla="*/ 16 w 16"/>
              <a:gd name="T33" fmla="*/ 8 h 26"/>
              <a:gd name="T34" fmla="*/ 11 w 16"/>
              <a:gd name="T35" fmla="*/ 8 h 26"/>
              <a:gd name="T36" fmla="*/ 11 w 16"/>
              <a:gd name="T37" fmla="*/ 6 h 26"/>
              <a:gd name="T38" fmla="*/ 11 w 16"/>
              <a:gd name="T39" fmla="*/ 5 h 26"/>
              <a:gd name="T40" fmla="*/ 10 w 16"/>
              <a:gd name="T41" fmla="*/ 4 h 26"/>
              <a:gd name="T42" fmla="*/ 8 w 16"/>
              <a:gd name="T43" fmla="*/ 4 h 26"/>
              <a:gd name="T44" fmla="*/ 7 w 16"/>
              <a:gd name="T45" fmla="*/ 4 h 26"/>
              <a:gd name="T46" fmla="*/ 6 w 16"/>
              <a:gd name="T47" fmla="*/ 5 h 26"/>
              <a:gd name="T48" fmla="*/ 6 w 16"/>
              <a:gd name="T49" fmla="*/ 6 h 26"/>
              <a:gd name="T50" fmla="*/ 6 w 16"/>
              <a:gd name="T51" fmla="*/ 7 h 26"/>
              <a:gd name="T52" fmla="*/ 6 w 16"/>
              <a:gd name="T53" fmla="*/ 8 h 26"/>
              <a:gd name="T54" fmla="*/ 7 w 16"/>
              <a:gd name="T55" fmla="*/ 9 h 26"/>
              <a:gd name="T56" fmla="*/ 8 w 16"/>
              <a:gd name="T57" fmla="*/ 10 h 26"/>
              <a:gd name="T58" fmla="*/ 9 w 16"/>
              <a:gd name="T59" fmla="*/ 11 h 26"/>
              <a:gd name="T60" fmla="*/ 12 w 16"/>
              <a:gd name="T61" fmla="*/ 12 h 26"/>
              <a:gd name="T62" fmla="*/ 15 w 16"/>
              <a:gd name="T63" fmla="*/ 14 h 26"/>
              <a:gd name="T64" fmla="*/ 16 w 16"/>
              <a:gd name="T65" fmla="*/ 16 h 26"/>
              <a:gd name="T66" fmla="*/ 16 w 16"/>
              <a:gd name="T67" fmla="*/ 19 h 26"/>
              <a:gd name="T68" fmla="*/ 16 w 16"/>
              <a:gd name="T69" fmla="*/ 22 h 26"/>
              <a:gd name="T70" fmla="*/ 14 w 16"/>
              <a:gd name="T71" fmla="*/ 24 h 26"/>
              <a:gd name="T72" fmla="*/ 12 w 16"/>
              <a:gd name="T73" fmla="*/ 25 h 26"/>
              <a:gd name="T74" fmla="*/ 9 w 16"/>
              <a:gd name="T75" fmla="*/ 26 h 26"/>
              <a:gd name="T76" fmla="*/ 5 w 16"/>
              <a:gd name="T77" fmla="*/ 25 h 26"/>
              <a:gd name="T78" fmla="*/ 3 w 16"/>
              <a:gd name="T79" fmla="*/ 24 h 26"/>
              <a:gd name="T80" fmla="*/ 1 w 16"/>
              <a:gd name="T81" fmla="*/ 21 h 26"/>
              <a:gd name="T82" fmla="*/ 0 w 16"/>
              <a:gd name="T83" fmla="*/ 17 h 26"/>
              <a:gd name="T84" fmla="*/ 5 w 16"/>
              <a:gd name="T85" fmla="*/ 17 h 26"/>
              <a:gd name="T86" fmla="*/ 5 w 16"/>
              <a:gd name="T87" fmla="*/ 19 h 26"/>
              <a:gd name="T88" fmla="*/ 6 w 16"/>
              <a:gd name="T89" fmla="*/ 21 h 26"/>
              <a:gd name="T90" fmla="*/ 7 w 16"/>
              <a:gd name="T91" fmla="*/ 21 h 26"/>
              <a:gd name="T92" fmla="*/ 9 w 16"/>
              <a:gd name="T93" fmla="*/ 22 h 26"/>
              <a:gd name="T94" fmla="*/ 10 w 16"/>
              <a:gd name="T95" fmla="*/ 21 h 26"/>
              <a:gd name="T96" fmla="*/ 11 w 16"/>
              <a:gd name="T97" fmla="*/ 21 h 26"/>
              <a:gd name="T98" fmla="*/ 11 w 16"/>
              <a:gd name="T99" fmla="*/ 20 h 26"/>
              <a:gd name="T100" fmla="*/ 11 w 16"/>
              <a:gd name="T101" fmla="*/ 19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6" h="26">
                <a:moveTo>
                  <a:pt x="11" y="19"/>
                </a:moveTo>
                <a:cubicBezTo>
                  <a:pt x="11" y="18"/>
                  <a:pt x="11" y="18"/>
                  <a:pt x="11" y="18"/>
                </a:cubicBezTo>
                <a:cubicBezTo>
                  <a:pt x="11" y="17"/>
                  <a:pt x="11" y="17"/>
                  <a:pt x="11" y="17"/>
                </a:cubicBezTo>
                <a:cubicBezTo>
                  <a:pt x="10" y="16"/>
                  <a:pt x="10" y="16"/>
                  <a:pt x="10" y="16"/>
                </a:cubicBezTo>
                <a:cubicBezTo>
                  <a:pt x="9" y="15"/>
                  <a:pt x="8" y="15"/>
                  <a:pt x="8" y="15"/>
                </a:cubicBezTo>
                <a:cubicBezTo>
                  <a:pt x="7" y="14"/>
                  <a:pt x="6" y="14"/>
                  <a:pt x="5" y="14"/>
                </a:cubicBezTo>
                <a:cubicBezTo>
                  <a:pt x="4" y="13"/>
                  <a:pt x="3" y="13"/>
                  <a:pt x="3" y="12"/>
                </a:cubicBezTo>
                <a:cubicBezTo>
                  <a:pt x="2" y="11"/>
                  <a:pt x="2" y="11"/>
                  <a:pt x="1" y="10"/>
                </a:cubicBezTo>
                <a:cubicBezTo>
                  <a:pt x="1" y="9"/>
                  <a:pt x="1" y="8"/>
                  <a:pt x="1" y="7"/>
                </a:cubicBezTo>
                <a:cubicBezTo>
                  <a:pt x="1" y="6"/>
                  <a:pt x="1" y="5"/>
                  <a:pt x="1" y="4"/>
                </a:cubicBezTo>
                <a:cubicBezTo>
                  <a:pt x="2" y="3"/>
                  <a:pt x="2" y="3"/>
                  <a:pt x="3" y="2"/>
                </a:cubicBezTo>
                <a:cubicBezTo>
                  <a:pt x="4" y="1"/>
                  <a:pt x="4" y="1"/>
                  <a:pt x="5" y="1"/>
                </a:cubicBezTo>
                <a:cubicBezTo>
                  <a:pt x="6" y="0"/>
                  <a:pt x="7" y="0"/>
                  <a:pt x="8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3" y="1"/>
                  <a:pt x="14" y="1"/>
                  <a:pt x="14" y="2"/>
                </a:cubicBezTo>
                <a:cubicBezTo>
                  <a:pt x="15" y="3"/>
                  <a:pt x="15" y="4"/>
                  <a:pt x="16" y="5"/>
                </a:cubicBezTo>
                <a:cubicBezTo>
                  <a:pt x="16" y="6"/>
                  <a:pt x="16" y="7"/>
                  <a:pt x="16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7"/>
                  <a:pt x="11" y="7"/>
                  <a:pt x="11" y="6"/>
                </a:cubicBezTo>
                <a:cubicBezTo>
                  <a:pt x="11" y="6"/>
                  <a:pt x="11" y="5"/>
                  <a:pt x="11" y="5"/>
                </a:cubicBezTo>
                <a:cubicBezTo>
                  <a:pt x="10" y="5"/>
                  <a:pt x="10" y="5"/>
                  <a:pt x="10" y="4"/>
                </a:cubicBezTo>
                <a:cubicBezTo>
                  <a:pt x="9" y="4"/>
                  <a:pt x="9" y="4"/>
                  <a:pt x="8" y="4"/>
                </a:cubicBezTo>
                <a:cubicBezTo>
                  <a:pt x="8" y="4"/>
                  <a:pt x="8" y="4"/>
                  <a:pt x="7" y="4"/>
                </a:cubicBezTo>
                <a:cubicBezTo>
                  <a:pt x="7" y="5"/>
                  <a:pt x="7" y="5"/>
                  <a:pt x="6" y="5"/>
                </a:cubicBezTo>
                <a:cubicBezTo>
                  <a:pt x="6" y="5"/>
                  <a:pt x="6" y="6"/>
                  <a:pt x="6" y="6"/>
                </a:cubicBezTo>
                <a:cubicBezTo>
                  <a:pt x="6" y="6"/>
                  <a:pt x="6" y="7"/>
                  <a:pt x="6" y="7"/>
                </a:cubicBezTo>
                <a:cubicBezTo>
                  <a:pt x="6" y="7"/>
                  <a:pt x="6" y="8"/>
                  <a:pt x="6" y="8"/>
                </a:cubicBezTo>
                <a:cubicBezTo>
                  <a:pt x="6" y="8"/>
                  <a:pt x="6" y="9"/>
                  <a:pt x="7" y="9"/>
                </a:cubicBezTo>
                <a:cubicBezTo>
                  <a:pt x="7" y="9"/>
                  <a:pt x="7" y="10"/>
                  <a:pt x="8" y="10"/>
                </a:cubicBezTo>
                <a:cubicBezTo>
                  <a:pt x="8" y="10"/>
                  <a:pt x="9" y="10"/>
                  <a:pt x="9" y="11"/>
                </a:cubicBezTo>
                <a:cubicBezTo>
                  <a:pt x="11" y="11"/>
                  <a:pt x="12" y="11"/>
                  <a:pt x="12" y="12"/>
                </a:cubicBezTo>
                <a:cubicBezTo>
                  <a:pt x="13" y="13"/>
                  <a:pt x="14" y="13"/>
                  <a:pt x="15" y="14"/>
                </a:cubicBezTo>
                <a:cubicBezTo>
                  <a:pt x="15" y="14"/>
                  <a:pt x="16" y="15"/>
                  <a:pt x="16" y="16"/>
                </a:cubicBezTo>
                <a:cubicBezTo>
                  <a:pt x="16" y="17"/>
                  <a:pt x="16" y="18"/>
                  <a:pt x="16" y="19"/>
                </a:cubicBezTo>
                <a:cubicBezTo>
                  <a:pt x="16" y="20"/>
                  <a:pt x="16" y="21"/>
                  <a:pt x="16" y="22"/>
                </a:cubicBezTo>
                <a:cubicBezTo>
                  <a:pt x="15" y="22"/>
                  <a:pt x="15" y="23"/>
                  <a:pt x="14" y="24"/>
                </a:cubicBezTo>
                <a:cubicBezTo>
                  <a:pt x="14" y="24"/>
                  <a:pt x="13" y="25"/>
                  <a:pt x="12" y="25"/>
                </a:cubicBezTo>
                <a:cubicBezTo>
                  <a:pt x="11" y="25"/>
                  <a:pt x="10" y="26"/>
                  <a:pt x="9" y="26"/>
                </a:cubicBezTo>
                <a:cubicBezTo>
                  <a:pt x="8" y="26"/>
                  <a:pt x="6" y="25"/>
                  <a:pt x="5" y="25"/>
                </a:cubicBezTo>
                <a:cubicBezTo>
                  <a:pt x="4" y="25"/>
                  <a:pt x="3" y="24"/>
                  <a:pt x="3" y="24"/>
                </a:cubicBezTo>
                <a:cubicBezTo>
                  <a:pt x="2" y="23"/>
                  <a:pt x="1" y="22"/>
                  <a:pt x="1" y="21"/>
                </a:cubicBezTo>
                <a:cubicBezTo>
                  <a:pt x="0" y="20"/>
                  <a:pt x="0" y="19"/>
                  <a:pt x="0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8"/>
                  <a:pt x="5" y="19"/>
                  <a:pt x="5" y="19"/>
                </a:cubicBezTo>
                <a:cubicBezTo>
                  <a:pt x="5" y="20"/>
                  <a:pt x="6" y="20"/>
                  <a:pt x="6" y="21"/>
                </a:cubicBezTo>
                <a:cubicBezTo>
                  <a:pt x="6" y="21"/>
                  <a:pt x="7" y="21"/>
                  <a:pt x="7" y="21"/>
                </a:cubicBezTo>
                <a:cubicBezTo>
                  <a:pt x="7" y="21"/>
                  <a:pt x="8" y="22"/>
                  <a:pt x="9" y="22"/>
                </a:cubicBezTo>
                <a:cubicBezTo>
                  <a:pt x="9" y="22"/>
                  <a:pt x="9" y="21"/>
                  <a:pt x="10" y="21"/>
                </a:cubicBezTo>
                <a:cubicBezTo>
                  <a:pt x="10" y="21"/>
                  <a:pt x="10" y="21"/>
                  <a:pt x="11" y="21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19"/>
                  <a:pt x="11" y="19"/>
                </a:cubicBezTo>
                <a:close/>
              </a:path>
            </a:pathLst>
          </a:custGeom>
          <a:solidFill>
            <a:srgbClr val="9FD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25" name="Group 324"/>
          <p:cNvGrpSpPr/>
          <p:nvPr/>
        </p:nvGrpSpPr>
        <p:grpSpPr>
          <a:xfrm rot="5400000">
            <a:off x="2590625" y="4854414"/>
            <a:ext cx="3295269" cy="4056918"/>
            <a:chOff x="2943753" y="2737874"/>
            <a:chExt cx="386327" cy="425910"/>
          </a:xfrm>
          <a:solidFill>
            <a:schemeClr val="bg1">
              <a:lumMod val="85000"/>
              <a:alpha val="18000"/>
            </a:schemeClr>
          </a:solidFill>
        </p:grpSpPr>
        <p:sp>
          <p:nvSpPr>
            <p:cNvPr id="326" name="Freeform 511"/>
            <p:cNvSpPr>
              <a:spLocks noEditPoints="1"/>
            </p:cNvSpPr>
            <p:nvPr/>
          </p:nvSpPr>
          <p:spPr bwMode="auto">
            <a:xfrm>
              <a:off x="2943753" y="2774141"/>
              <a:ext cx="386327" cy="389643"/>
            </a:xfrm>
            <a:custGeom>
              <a:avLst/>
              <a:gdLst>
                <a:gd name="T0" fmla="*/ 126 w 127"/>
                <a:gd name="T1" fmla="*/ 47 h 128"/>
                <a:gd name="T2" fmla="*/ 119 w 127"/>
                <a:gd name="T3" fmla="*/ 32 h 128"/>
                <a:gd name="T4" fmla="*/ 98 w 127"/>
                <a:gd name="T5" fmla="*/ 20 h 128"/>
                <a:gd name="T6" fmla="*/ 85 w 127"/>
                <a:gd name="T7" fmla="*/ 12 h 128"/>
                <a:gd name="T8" fmla="*/ 70 w 127"/>
                <a:gd name="T9" fmla="*/ 8 h 128"/>
                <a:gd name="T10" fmla="*/ 47 w 127"/>
                <a:gd name="T11" fmla="*/ 2 h 128"/>
                <a:gd name="T12" fmla="*/ 31 w 127"/>
                <a:gd name="T13" fmla="*/ 8 h 128"/>
                <a:gd name="T14" fmla="*/ 19 w 127"/>
                <a:gd name="T15" fmla="*/ 29 h 128"/>
                <a:gd name="T16" fmla="*/ 12 w 127"/>
                <a:gd name="T17" fmla="*/ 42 h 128"/>
                <a:gd name="T18" fmla="*/ 8 w 127"/>
                <a:gd name="T19" fmla="*/ 57 h 128"/>
                <a:gd name="T20" fmla="*/ 1 w 127"/>
                <a:gd name="T21" fmla="*/ 80 h 128"/>
                <a:gd name="T22" fmla="*/ 8 w 127"/>
                <a:gd name="T23" fmla="*/ 96 h 128"/>
                <a:gd name="T24" fmla="*/ 29 w 127"/>
                <a:gd name="T25" fmla="*/ 108 h 128"/>
                <a:gd name="T26" fmla="*/ 42 w 127"/>
                <a:gd name="T27" fmla="*/ 116 h 128"/>
                <a:gd name="T28" fmla="*/ 57 w 127"/>
                <a:gd name="T29" fmla="*/ 120 h 128"/>
                <a:gd name="T30" fmla="*/ 80 w 127"/>
                <a:gd name="T31" fmla="*/ 126 h 128"/>
                <a:gd name="T32" fmla="*/ 96 w 127"/>
                <a:gd name="T33" fmla="*/ 120 h 128"/>
                <a:gd name="T34" fmla="*/ 108 w 127"/>
                <a:gd name="T35" fmla="*/ 99 h 128"/>
                <a:gd name="T36" fmla="*/ 116 w 127"/>
                <a:gd name="T37" fmla="*/ 85 h 128"/>
                <a:gd name="T38" fmla="*/ 119 w 127"/>
                <a:gd name="T39" fmla="*/ 71 h 128"/>
                <a:gd name="T40" fmla="*/ 97 w 127"/>
                <a:gd name="T41" fmla="*/ 47 h 128"/>
                <a:gd name="T42" fmla="*/ 97 w 127"/>
                <a:gd name="T43" fmla="*/ 30 h 128"/>
                <a:gd name="T44" fmla="*/ 89 w 127"/>
                <a:gd name="T45" fmla="*/ 24 h 128"/>
                <a:gd name="T46" fmla="*/ 55 w 127"/>
                <a:gd name="T47" fmla="*/ 49 h 128"/>
                <a:gd name="T48" fmla="*/ 55 w 127"/>
                <a:gd name="T49" fmla="*/ 78 h 128"/>
                <a:gd name="T50" fmla="*/ 72 w 127"/>
                <a:gd name="T51" fmla="*/ 36 h 128"/>
                <a:gd name="T52" fmla="*/ 56 w 127"/>
                <a:gd name="T53" fmla="*/ 38 h 128"/>
                <a:gd name="T54" fmla="*/ 56 w 127"/>
                <a:gd name="T55" fmla="*/ 36 h 128"/>
                <a:gd name="T56" fmla="*/ 41 w 127"/>
                <a:gd name="T57" fmla="*/ 64 h 128"/>
                <a:gd name="T58" fmla="*/ 45 w 127"/>
                <a:gd name="T59" fmla="*/ 84 h 128"/>
                <a:gd name="T60" fmla="*/ 43 w 127"/>
                <a:gd name="T61" fmla="*/ 85 h 128"/>
                <a:gd name="T62" fmla="*/ 75 w 127"/>
                <a:gd name="T63" fmla="*/ 84 h 128"/>
                <a:gd name="T64" fmla="*/ 93 w 127"/>
                <a:gd name="T65" fmla="*/ 64 h 128"/>
                <a:gd name="T66" fmla="*/ 90 w 127"/>
                <a:gd name="T67" fmla="*/ 58 h 128"/>
                <a:gd name="T68" fmla="*/ 86 w 127"/>
                <a:gd name="T69" fmla="*/ 21 h 128"/>
                <a:gd name="T70" fmla="*/ 82 w 127"/>
                <a:gd name="T71" fmla="*/ 20 h 128"/>
                <a:gd name="T72" fmla="*/ 47 w 127"/>
                <a:gd name="T73" fmla="*/ 30 h 128"/>
                <a:gd name="T74" fmla="*/ 38 w 127"/>
                <a:gd name="T75" fmla="*/ 24 h 128"/>
                <a:gd name="T76" fmla="*/ 30 w 127"/>
                <a:gd name="T77" fmla="*/ 30 h 128"/>
                <a:gd name="T78" fmla="*/ 16 w 127"/>
                <a:gd name="T79" fmla="*/ 62 h 128"/>
                <a:gd name="T80" fmla="*/ 26 w 127"/>
                <a:gd name="T81" fmla="*/ 66 h 128"/>
                <a:gd name="T82" fmla="*/ 16 w 127"/>
                <a:gd name="T83" fmla="*/ 66 h 128"/>
                <a:gd name="T84" fmla="*/ 43 w 127"/>
                <a:gd name="T85" fmla="*/ 95 h 128"/>
                <a:gd name="T86" fmla="*/ 42 w 127"/>
                <a:gd name="T87" fmla="*/ 107 h 128"/>
                <a:gd name="T88" fmla="*/ 45 w 127"/>
                <a:gd name="T89" fmla="*/ 108 h 128"/>
                <a:gd name="T90" fmla="*/ 80 w 127"/>
                <a:gd name="T91" fmla="*/ 97 h 128"/>
                <a:gd name="T92" fmla="*/ 89 w 127"/>
                <a:gd name="T93" fmla="*/ 104 h 128"/>
                <a:gd name="T94" fmla="*/ 97 w 127"/>
                <a:gd name="T95" fmla="*/ 98 h 128"/>
                <a:gd name="T96" fmla="*/ 111 w 127"/>
                <a:gd name="T97" fmla="*/ 6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7" h="128">
                  <a:moveTo>
                    <a:pt x="120" y="64"/>
                  </a:moveTo>
                  <a:cubicBezTo>
                    <a:pt x="120" y="62"/>
                    <a:pt x="120" y="59"/>
                    <a:pt x="119" y="57"/>
                  </a:cubicBezTo>
                  <a:cubicBezTo>
                    <a:pt x="122" y="57"/>
                    <a:pt x="125" y="56"/>
                    <a:pt x="127" y="55"/>
                  </a:cubicBezTo>
                  <a:cubicBezTo>
                    <a:pt x="127" y="53"/>
                    <a:pt x="127" y="50"/>
                    <a:pt x="126" y="47"/>
                  </a:cubicBezTo>
                  <a:cubicBezTo>
                    <a:pt x="123" y="48"/>
                    <a:pt x="120" y="48"/>
                    <a:pt x="118" y="49"/>
                  </a:cubicBezTo>
                  <a:cubicBezTo>
                    <a:pt x="117" y="47"/>
                    <a:pt x="116" y="45"/>
                    <a:pt x="116" y="42"/>
                  </a:cubicBezTo>
                  <a:cubicBezTo>
                    <a:pt x="115" y="40"/>
                    <a:pt x="114" y="38"/>
                    <a:pt x="113" y="36"/>
                  </a:cubicBezTo>
                  <a:cubicBezTo>
                    <a:pt x="115" y="35"/>
                    <a:pt x="117" y="33"/>
                    <a:pt x="119" y="32"/>
                  </a:cubicBezTo>
                  <a:cubicBezTo>
                    <a:pt x="118" y="29"/>
                    <a:pt x="116" y="27"/>
                    <a:pt x="115" y="25"/>
                  </a:cubicBezTo>
                  <a:cubicBezTo>
                    <a:pt x="112" y="26"/>
                    <a:pt x="110" y="28"/>
                    <a:pt x="108" y="29"/>
                  </a:cubicBezTo>
                  <a:cubicBezTo>
                    <a:pt x="106" y="27"/>
                    <a:pt x="105" y="26"/>
                    <a:pt x="103" y="24"/>
                  </a:cubicBezTo>
                  <a:cubicBezTo>
                    <a:pt x="102" y="23"/>
                    <a:pt x="100" y="21"/>
                    <a:pt x="98" y="20"/>
                  </a:cubicBezTo>
                  <a:cubicBezTo>
                    <a:pt x="100" y="17"/>
                    <a:pt x="101" y="15"/>
                    <a:pt x="103" y="13"/>
                  </a:cubicBezTo>
                  <a:cubicBezTo>
                    <a:pt x="101" y="11"/>
                    <a:pt x="98" y="10"/>
                    <a:pt x="96" y="8"/>
                  </a:cubicBezTo>
                  <a:cubicBezTo>
                    <a:pt x="94" y="10"/>
                    <a:pt x="93" y="13"/>
                    <a:pt x="91" y="15"/>
                  </a:cubicBezTo>
                  <a:cubicBezTo>
                    <a:pt x="89" y="14"/>
                    <a:pt x="87" y="13"/>
                    <a:pt x="85" y="12"/>
                  </a:cubicBezTo>
                  <a:cubicBezTo>
                    <a:pt x="83" y="11"/>
                    <a:pt x="81" y="10"/>
                    <a:pt x="79" y="10"/>
                  </a:cubicBezTo>
                  <a:cubicBezTo>
                    <a:pt x="79" y="7"/>
                    <a:pt x="80" y="4"/>
                    <a:pt x="80" y="2"/>
                  </a:cubicBezTo>
                  <a:cubicBezTo>
                    <a:pt x="77" y="1"/>
                    <a:pt x="75" y="0"/>
                    <a:pt x="72" y="0"/>
                  </a:cubicBezTo>
                  <a:cubicBezTo>
                    <a:pt x="72" y="3"/>
                    <a:pt x="71" y="5"/>
                    <a:pt x="70" y="8"/>
                  </a:cubicBezTo>
                  <a:cubicBezTo>
                    <a:pt x="68" y="8"/>
                    <a:pt x="66" y="8"/>
                    <a:pt x="64" y="8"/>
                  </a:cubicBezTo>
                  <a:cubicBezTo>
                    <a:pt x="61" y="8"/>
                    <a:pt x="59" y="8"/>
                    <a:pt x="57" y="8"/>
                  </a:cubicBezTo>
                  <a:cubicBezTo>
                    <a:pt x="56" y="5"/>
                    <a:pt x="56" y="3"/>
                    <a:pt x="55" y="0"/>
                  </a:cubicBezTo>
                  <a:cubicBezTo>
                    <a:pt x="52" y="0"/>
                    <a:pt x="50" y="1"/>
                    <a:pt x="47" y="2"/>
                  </a:cubicBezTo>
                  <a:cubicBezTo>
                    <a:pt x="47" y="4"/>
                    <a:pt x="48" y="7"/>
                    <a:pt x="49" y="10"/>
                  </a:cubicBezTo>
                  <a:cubicBezTo>
                    <a:pt x="46" y="10"/>
                    <a:pt x="44" y="11"/>
                    <a:pt x="42" y="12"/>
                  </a:cubicBezTo>
                  <a:cubicBezTo>
                    <a:pt x="40" y="13"/>
                    <a:pt x="38" y="14"/>
                    <a:pt x="36" y="15"/>
                  </a:cubicBezTo>
                  <a:cubicBezTo>
                    <a:pt x="34" y="13"/>
                    <a:pt x="33" y="10"/>
                    <a:pt x="31" y="8"/>
                  </a:cubicBezTo>
                  <a:cubicBezTo>
                    <a:pt x="29" y="10"/>
                    <a:pt x="27" y="11"/>
                    <a:pt x="24" y="13"/>
                  </a:cubicBezTo>
                  <a:cubicBezTo>
                    <a:pt x="26" y="15"/>
                    <a:pt x="27" y="17"/>
                    <a:pt x="29" y="20"/>
                  </a:cubicBezTo>
                  <a:cubicBezTo>
                    <a:pt x="27" y="21"/>
                    <a:pt x="25" y="23"/>
                    <a:pt x="24" y="24"/>
                  </a:cubicBezTo>
                  <a:cubicBezTo>
                    <a:pt x="22" y="26"/>
                    <a:pt x="21" y="27"/>
                    <a:pt x="19" y="29"/>
                  </a:cubicBezTo>
                  <a:cubicBezTo>
                    <a:pt x="17" y="28"/>
                    <a:pt x="15" y="26"/>
                    <a:pt x="12" y="25"/>
                  </a:cubicBezTo>
                  <a:cubicBezTo>
                    <a:pt x="11" y="27"/>
                    <a:pt x="9" y="29"/>
                    <a:pt x="8" y="32"/>
                  </a:cubicBezTo>
                  <a:cubicBezTo>
                    <a:pt x="10" y="33"/>
                    <a:pt x="12" y="35"/>
                    <a:pt x="15" y="36"/>
                  </a:cubicBezTo>
                  <a:cubicBezTo>
                    <a:pt x="13" y="38"/>
                    <a:pt x="12" y="40"/>
                    <a:pt x="12" y="42"/>
                  </a:cubicBezTo>
                  <a:cubicBezTo>
                    <a:pt x="11" y="45"/>
                    <a:pt x="10" y="47"/>
                    <a:pt x="9" y="49"/>
                  </a:cubicBezTo>
                  <a:cubicBezTo>
                    <a:pt x="7" y="48"/>
                    <a:pt x="4" y="48"/>
                    <a:pt x="1" y="47"/>
                  </a:cubicBezTo>
                  <a:cubicBezTo>
                    <a:pt x="1" y="50"/>
                    <a:pt x="0" y="53"/>
                    <a:pt x="0" y="55"/>
                  </a:cubicBezTo>
                  <a:cubicBezTo>
                    <a:pt x="2" y="56"/>
                    <a:pt x="5" y="57"/>
                    <a:pt x="8" y="57"/>
                  </a:cubicBezTo>
                  <a:cubicBezTo>
                    <a:pt x="7" y="59"/>
                    <a:pt x="7" y="62"/>
                    <a:pt x="7" y="64"/>
                  </a:cubicBezTo>
                  <a:cubicBezTo>
                    <a:pt x="7" y="66"/>
                    <a:pt x="7" y="69"/>
                    <a:pt x="8" y="71"/>
                  </a:cubicBezTo>
                  <a:cubicBezTo>
                    <a:pt x="5" y="71"/>
                    <a:pt x="2" y="72"/>
                    <a:pt x="0" y="72"/>
                  </a:cubicBezTo>
                  <a:cubicBezTo>
                    <a:pt x="0" y="75"/>
                    <a:pt x="1" y="78"/>
                    <a:pt x="1" y="80"/>
                  </a:cubicBezTo>
                  <a:cubicBezTo>
                    <a:pt x="4" y="80"/>
                    <a:pt x="7" y="80"/>
                    <a:pt x="9" y="79"/>
                  </a:cubicBezTo>
                  <a:cubicBezTo>
                    <a:pt x="10" y="81"/>
                    <a:pt x="11" y="83"/>
                    <a:pt x="12" y="85"/>
                  </a:cubicBezTo>
                  <a:cubicBezTo>
                    <a:pt x="12" y="88"/>
                    <a:pt x="13" y="90"/>
                    <a:pt x="15" y="92"/>
                  </a:cubicBezTo>
                  <a:cubicBezTo>
                    <a:pt x="12" y="93"/>
                    <a:pt x="10" y="95"/>
                    <a:pt x="8" y="96"/>
                  </a:cubicBezTo>
                  <a:cubicBezTo>
                    <a:pt x="9" y="99"/>
                    <a:pt x="11" y="101"/>
                    <a:pt x="12" y="103"/>
                  </a:cubicBezTo>
                  <a:cubicBezTo>
                    <a:pt x="15" y="102"/>
                    <a:pt x="17" y="100"/>
                    <a:pt x="19" y="99"/>
                  </a:cubicBezTo>
                  <a:cubicBezTo>
                    <a:pt x="21" y="100"/>
                    <a:pt x="22" y="102"/>
                    <a:pt x="24" y="104"/>
                  </a:cubicBezTo>
                  <a:cubicBezTo>
                    <a:pt x="25" y="105"/>
                    <a:pt x="27" y="107"/>
                    <a:pt x="29" y="108"/>
                  </a:cubicBezTo>
                  <a:cubicBezTo>
                    <a:pt x="27" y="111"/>
                    <a:pt x="26" y="113"/>
                    <a:pt x="24" y="115"/>
                  </a:cubicBezTo>
                  <a:cubicBezTo>
                    <a:pt x="27" y="117"/>
                    <a:pt x="29" y="118"/>
                    <a:pt x="31" y="120"/>
                  </a:cubicBezTo>
                  <a:cubicBezTo>
                    <a:pt x="33" y="117"/>
                    <a:pt x="34" y="115"/>
                    <a:pt x="36" y="113"/>
                  </a:cubicBezTo>
                  <a:cubicBezTo>
                    <a:pt x="38" y="114"/>
                    <a:pt x="40" y="115"/>
                    <a:pt x="42" y="116"/>
                  </a:cubicBezTo>
                  <a:cubicBezTo>
                    <a:pt x="44" y="117"/>
                    <a:pt x="46" y="118"/>
                    <a:pt x="49" y="118"/>
                  </a:cubicBezTo>
                  <a:cubicBezTo>
                    <a:pt x="48" y="121"/>
                    <a:pt x="47" y="124"/>
                    <a:pt x="47" y="126"/>
                  </a:cubicBezTo>
                  <a:cubicBezTo>
                    <a:pt x="50" y="127"/>
                    <a:pt x="52" y="127"/>
                    <a:pt x="55" y="128"/>
                  </a:cubicBezTo>
                  <a:cubicBezTo>
                    <a:pt x="56" y="125"/>
                    <a:pt x="56" y="122"/>
                    <a:pt x="57" y="120"/>
                  </a:cubicBezTo>
                  <a:cubicBezTo>
                    <a:pt x="59" y="120"/>
                    <a:pt x="61" y="120"/>
                    <a:pt x="64" y="120"/>
                  </a:cubicBezTo>
                  <a:cubicBezTo>
                    <a:pt x="66" y="120"/>
                    <a:pt x="68" y="120"/>
                    <a:pt x="70" y="120"/>
                  </a:cubicBezTo>
                  <a:cubicBezTo>
                    <a:pt x="71" y="122"/>
                    <a:pt x="72" y="125"/>
                    <a:pt x="72" y="128"/>
                  </a:cubicBezTo>
                  <a:cubicBezTo>
                    <a:pt x="75" y="127"/>
                    <a:pt x="77" y="127"/>
                    <a:pt x="80" y="126"/>
                  </a:cubicBezTo>
                  <a:cubicBezTo>
                    <a:pt x="80" y="124"/>
                    <a:pt x="79" y="121"/>
                    <a:pt x="79" y="118"/>
                  </a:cubicBezTo>
                  <a:cubicBezTo>
                    <a:pt x="81" y="118"/>
                    <a:pt x="83" y="117"/>
                    <a:pt x="85" y="116"/>
                  </a:cubicBezTo>
                  <a:cubicBezTo>
                    <a:pt x="87" y="115"/>
                    <a:pt x="89" y="114"/>
                    <a:pt x="91" y="113"/>
                  </a:cubicBezTo>
                  <a:cubicBezTo>
                    <a:pt x="93" y="115"/>
                    <a:pt x="94" y="117"/>
                    <a:pt x="96" y="120"/>
                  </a:cubicBezTo>
                  <a:cubicBezTo>
                    <a:pt x="98" y="118"/>
                    <a:pt x="101" y="117"/>
                    <a:pt x="103" y="115"/>
                  </a:cubicBezTo>
                  <a:cubicBezTo>
                    <a:pt x="101" y="113"/>
                    <a:pt x="100" y="111"/>
                    <a:pt x="98" y="108"/>
                  </a:cubicBezTo>
                  <a:cubicBezTo>
                    <a:pt x="100" y="107"/>
                    <a:pt x="102" y="105"/>
                    <a:pt x="103" y="104"/>
                  </a:cubicBezTo>
                  <a:cubicBezTo>
                    <a:pt x="105" y="102"/>
                    <a:pt x="106" y="100"/>
                    <a:pt x="108" y="99"/>
                  </a:cubicBezTo>
                  <a:cubicBezTo>
                    <a:pt x="110" y="100"/>
                    <a:pt x="112" y="102"/>
                    <a:pt x="115" y="103"/>
                  </a:cubicBezTo>
                  <a:cubicBezTo>
                    <a:pt x="116" y="101"/>
                    <a:pt x="118" y="99"/>
                    <a:pt x="119" y="96"/>
                  </a:cubicBezTo>
                  <a:cubicBezTo>
                    <a:pt x="117" y="95"/>
                    <a:pt x="115" y="93"/>
                    <a:pt x="113" y="92"/>
                  </a:cubicBezTo>
                  <a:cubicBezTo>
                    <a:pt x="114" y="90"/>
                    <a:pt x="115" y="88"/>
                    <a:pt x="116" y="85"/>
                  </a:cubicBezTo>
                  <a:cubicBezTo>
                    <a:pt x="116" y="83"/>
                    <a:pt x="117" y="81"/>
                    <a:pt x="118" y="79"/>
                  </a:cubicBezTo>
                  <a:cubicBezTo>
                    <a:pt x="120" y="80"/>
                    <a:pt x="123" y="80"/>
                    <a:pt x="126" y="80"/>
                  </a:cubicBezTo>
                  <a:cubicBezTo>
                    <a:pt x="127" y="78"/>
                    <a:pt x="127" y="75"/>
                    <a:pt x="127" y="72"/>
                  </a:cubicBezTo>
                  <a:cubicBezTo>
                    <a:pt x="125" y="72"/>
                    <a:pt x="122" y="71"/>
                    <a:pt x="119" y="71"/>
                  </a:cubicBezTo>
                  <a:cubicBezTo>
                    <a:pt x="120" y="69"/>
                    <a:pt x="120" y="66"/>
                    <a:pt x="120" y="64"/>
                  </a:cubicBezTo>
                  <a:close/>
                  <a:moveTo>
                    <a:pt x="111" y="62"/>
                  </a:moveTo>
                  <a:cubicBezTo>
                    <a:pt x="101" y="62"/>
                    <a:pt x="101" y="62"/>
                    <a:pt x="101" y="62"/>
                  </a:cubicBezTo>
                  <a:cubicBezTo>
                    <a:pt x="101" y="56"/>
                    <a:pt x="99" y="52"/>
                    <a:pt x="97" y="47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7" y="43"/>
                    <a:pt x="107" y="44"/>
                    <a:pt x="108" y="46"/>
                  </a:cubicBezTo>
                  <a:cubicBezTo>
                    <a:pt x="110" y="51"/>
                    <a:pt x="111" y="56"/>
                    <a:pt x="111" y="62"/>
                  </a:cubicBezTo>
                  <a:close/>
                  <a:moveTo>
                    <a:pt x="97" y="30"/>
                  </a:moveTo>
                  <a:cubicBezTo>
                    <a:pt x="100" y="32"/>
                    <a:pt x="102" y="35"/>
                    <a:pt x="104" y="38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2" y="39"/>
                    <a:pt x="89" y="35"/>
                    <a:pt x="84" y="33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92" y="25"/>
                    <a:pt x="95" y="28"/>
                    <a:pt x="97" y="30"/>
                  </a:cubicBezTo>
                  <a:close/>
                  <a:moveTo>
                    <a:pt x="55" y="78"/>
                  </a:moveTo>
                  <a:cubicBezTo>
                    <a:pt x="50" y="76"/>
                    <a:pt x="47" y="70"/>
                    <a:pt x="47" y="64"/>
                  </a:cubicBezTo>
                  <a:cubicBezTo>
                    <a:pt x="47" y="58"/>
                    <a:pt x="50" y="52"/>
                    <a:pt x="55" y="49"/>
                  </a:cubicBezTo>
                  <a:cubicBezTo>
                    <a:pt x="60" y="47"/>
                    <a:pt x="67" y="47"/>
                    <a:pt x="72" y="49"/>
                  </a:cubicBezTo>
                  <a:cubicBezTo>
                    <a:pt x="77" y="52"/>
                    <a:pt x="80" y="58"/>
                    <a:pt x="80" y="64"/>
                  </a:cubicBezTo>
                  <a:cubicBezTo>
                    <a:pt x="80" y="70"/>
                    <a:pt x="77" y="76"/>
                    <a:pt x="72" y="78"/>
                  </a:cubicBezTo>
                  <a:cubicBezTo>
                    <a:pt x="67" y="81"/>
                    <a:pt x="60" y="81"/>
                    <a:pt x="55" y="78"/>
                  </a:cubicBezTo>
                  <a:close/>
                  <a:moveTo>
                    <a:pt x="82" y="44"/>
                  </a:moveTo>
                  <a:cubicBezTo>
                    <a:pt x="80" y="45"/>
                    <a:pt x="77" y="46"/>
                    <a:pt x="75" y="44"/>
                  </a:cubicBezTo>
                  <a:cubicBezTo>
                    <a:pt x="73" y="43"/>
                    <a:pt x="72" y="41"/>
                    <a:pt x="72" y="38"/>
                  </a:cubicBezTo>
                  <a:cubicBezTo>
                    <a:pt x="71" y="37"/>
                    <a:pt x="71" y="36"/>
                    <a:pt x="72" y="36"/>
                  </a:cubicBezTo>
                  <a:cubicBezTo>
                    <a:pt x="76" y="37"/>
                    <a:pt x="81" y="40"/>
                    <a:pt x="84" y="43"/>
                  </a:cubicBezTo>
                  <a:cubicBezTo>
                    <a:pt x="83" y="43"/>
                    <a:pt x="83" y="44"/>
                    <a:pt x="82" y="44"/>
                  </a:cubicBezTo>
                  <a:close/>
                  <a:moveTo>
                    <a:pt x="56" y="36"/>
                  </a:moveTo>
                  <a:cubicBezTo>
                    <a:pt x="56" y="36"/>
                    <a:pt x="56" y="37"/>
                    <a:pt x="56" y="38"/>
                  </a:cubicBezTo>
                  <a:cubicBezTo>
                    <a:pt x="55" y="41"/>
                    <a:pt x="55" y="43"/>
                    <a:pt x="52" y="44"/>
                  </a:cubicBezTo>
                  <a:cubicBezTo>
                    <a:pt x="50" y="46"/>
                    <a:pt x="48" y="45"/>
                    <a:pt x="45" y="44"/>
                  </a:cubicBezTo>
                  <a:cubicBezTo>
                    <a:pt x="44" y="44"/>
                    <a:pt x="44" y="43"/>
                    <a:pt x="43" y="43"/>
                  </a:cubicBezTo>
                  <a:cubicBezTo>
                    <a:pt x="47" y="39"/>
                    <a:pt x="51" y="37"/>
                    <a:pt x="56" y="36"/>
                  </a:cubicBezTo>
                  <a:close/>
                  <a:moveTo>
                    <a:pt x="34" y="64"/>
                  </a:moveTo>
                  <a:cubicBezTo>
                    <a:pt x="34" y="61"/>
                    <a:pt x="35" y="59"/>
                    <a:pt x="35" y="57"/>
                  </a:cubicBezTo>
                  <a:cubicBezTo>
                    <a:pt x="36" y="57"/>
                    <a:pt x="37" y="58"/>
                    <a:pt x="37" y="58"/>
                  </a:cubicBezTo>
                  <a:cubicBezTo>
                    <a:pt x="39" y="60"/>
                    <a:pt x="41" y="61"/>
                    <a:pt x="41" y="64"/>
                  </a:cubicBezTo>
                  <a:cubicBezTo>
                    <a:pt x="41" y="67"/>
                    <a:pt x="39" y="68"/>
                    <a:pt x="37" y="70"/>
                  </a:cubicBezTo>
                  <a:cubicBezTo>
                    <a:pt x="37" y="70"/>
                    <a:pt x="36" y="71"/>
                    <a:pt x="35" y="71"/>
                  </a:cubicBezTo>
                  <a:cubicBezTo>
                    <a:pt x="35" y="69"/>
                    <a:pt x="34" y="66"/>
                    <a:pt x="34" y="64"/>
                  </a:cubicBezTo>
                  <a:close/>
                  <a:moveTo>
                    <a:pt x="45" y="84"/>
                  </a:moveTo>
                  <a:cubicBezTo>
                    <a:pt x="48" y="83"/>
                    <a:pt x="50" y="82"/>
                    <a:pt x="52" y="84"/>
                  </a:cubicBezTo>
                  <a:cubicBezTo>
                    <a:pt x="55" y="85"/>
                    <a:pt x="55" y="87"/>
                    <a:pt x="56" y="90"/>
                  </a:cubicBezTo>
                  <a:cubicBezTo>
                    <a:pt x="56" y="90"/>
                    <a:pt x="56" y="91"/>
                    <a:pt x="56" y="92"/>
                  </a:cubicBezTo>
                  <a:cubicBezTo>
                    <a:pt x="51" y="91"/>
                    <a:pt x="47" y="88"/>
                    <a:pt x="43" y="85"/>
                  </a:cubicBezTo>
                  <a:cubicBezTo>
                    <a:pt x="44" y="84"/>
                    <a:pt x="45" y="84"/>
                    <a:pt x="45" y="84"/>
                  </a:cubicBezTo>
                  <a:close/>
                  <a:moveTo>
                    <a:pt x="71" y="92"/>
                  </a:moveTo>
                  <a:cubicBezTo>
                    <a:pt x="71" y="91"/>
                    <a:pt x="71" y="90"/>
                    <a:pt x="72" y="90"/>
                  </a:cubicBezTo>
                  <a:cubicBezTo>
                    <a:pt x="72" y="87"/>
                    <a:pt x="73" y="85"/>
                    <a:pt x="75" y="84"/>
                  </a:cubicBezTo>
                  <a:cubicBezTo>
                    <a:pt x="77" y="82"/>
                    <a:pt x="80" y="83"/>
                    <a:pt x="82" y="84"/>
                  </a:cubicBezTo>
                  <a:cubicBezTo>
                    <a:pt x="83" y="84"/>
                    <a:pt x="83" y="84"/>
                    <a:pt x="84" y="85"/>
                  </a:cubicBezTo>
                  <a:cubicBezTo>
                    <a:pt x="80" y="88"/>
                    <a:pt x="76" y="91"/>
                    <a:pt x="71" y="92"/>
                  </a:cubicBezTo>
                  <a:close/>
                  <a:moveTo>
                    <a:pt x="93" y="64"/>
                  </a:moveTo>
                  <a:cubicBezTo>
                    <a:pt x="93" y="66"/>
                    <a:pt x="92" y="69"/>
                    <a:pt x="92" y="71"/>
                  </a:cubicBezTo>
                  <a:cubicBezTo>
                    <a:pt x="91" y="71"/>
                    <a:pt x="90" y="70"/>
                    <a:pt x="90" y="70"/>
                  </a:cubicBezTo>
                  <a:cubicBezTo>
                    <a:pt x="88" y="68"/>
                    <a:pt x="86" y="67"/>
                    <a:pt x="86" y="64"/>
                  </a:cubicBezTo>
                  <a:cubicBezTo>
                    <a:pt x="86" y="61"/>
                    <a:pt x="88" y="60"/>
                    <a:pt x="90" y="58"/>
                  </a:cubicBezTo>
                  <a:cubicBezTo>
                    <a:pt x="91" y="58"/>
                    <a:pt x="91" y="57"/>
                    <a:pt x="92" y="57"/>
                  </a:cubicBezTo>
                  <a:cubicBezTo>
                    <a:pt x="93" y="59"/>
                    <a:pt x="93" y="61"/>
                    <a:pt x="93" y="64"/>
                  </a:cubicBezTo>
                  <a:close/>
                  <a:moveTo>
                    <a:pt x="82" y="20"/>
                  </a:moveTo>
                  <a:cubicBezTo>
                    <a:pt x="83" y="20"/>
                    <a:pt x="84" y="21"/>
                    <a:pt x="86" y="21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76" y="28"/>
                    <a:pt x="71" y="27"/>
                    <a:pt x="66" y="2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71" y="16"/>
                    <a:pt x="77" y="18"/>
                    <a:pt x="82" y="20"/>
                  </a:cubicBezTo>
                  <a:close/>
                  <a:moveTo>
                    <a:pt x="45" y="20"/>
                  </a:moveTo>
                  <a:cubicBezTo>
                    <a:pt x="50" y="18"/>
                    <a:pt x="56" y="16"/>
                    <a:pt x="61" y="16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56" y="27"/>
                    <a:pt x="51" y="28"/>
                    <a:pt x="47" y="30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3" y="21"/>
                    <a:pt x="44" y="20"/>
                    <a:pt x="45" y="20"/>
                  </a:cubicBezTo>
                  <a:close/>
                  <a:moveTo>
                    <a:pt x="30" y="30"/>
                  </a:moveTo>
                  <a:cubicBezTo>
                    <a:pt x="32" y="28"/>
                    <a:pt x="35" y="25"/>
                    <a:pt x="38" y="24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39" y="35"/>
                    <a:pt x="35" y="39"/>
                    <a:pt x="32" y="43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5" y="35"/>
                    <a:pt x="27" y="32"/>
                    <a:pt x="30" y="30"/>
                  </a:cubicBezTo>
                  <a:close/>
                  <a:moveTo>
                    <a:pt x="21" y="42"/>
                  </a:moveTo>
                  <a:cubicBezTo>
                    <a:pt x="30" y="47"/>
                    <a:pt x="30" y="47"/>
                    <a:pt x="30" y="47"/>
                  </a:cubicBezTo>
                  <a:cubicBezTo>
                    <a:pt x="28" y="52"/>
                    <a:pt x="26" y="56"/>
                    <a:pt x="26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56"/>
                    <a:pt x="17" y="51"/>
                    <a:pt x="19" y="46"/>
                  </a:cubicBezTo>
                  <a:cubicBezTo>
                    <a:pt x="20" y="44"/>
                    <a:pt x="20" y="43"/>
                    <a:pt x="21" y="42"/>
                  </a:cubicBezTo>
                  <a:close/>
                  <a:moveTo>
                    <a:pt x="16" y="66"/>
                  </a:moveTo>
                  <a:cubicBezTo>
                    <a:pt x="26" y="66"/>
                    <a:pt x="26" y="66"/>
                    <a:pt x="26" y="66"/>
                  </a:cubicBezTo>
                  <a:cubicBezTo>
                    <a:pt x="26" y="71"/>
                    <a:pt x="28" y="76"/>
                    <a:pt x="30" y="81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0" y="85"/>
                    <a:pt x="20" y="84"/>
                    <a:pt x="19" y="82"/>
                  </a:cubicBezTo>
                  <a:cubicBezTo>
                    <a:pt x="17" y="77"/>
                    <a:pt x="16" y="72"/>
                    <a:pt x="16" y="66"/>
                  </a:cubicBezTo>
                  <a:close/>
                  <a:moveTo>
                    <a:pt x="30" y="98"/>
                  </a:moveTo>
                  <a:cubicBezTo>
                    <a:pt x="27" y="95"/>
                    <a:pt x="25" y="93"/>
                    <a:pt x="23" y="90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5" y="89"/>
                    <a:pt x="39" y="92"/>
                    <a:pt x="43" y="95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35" y="102"/>
                    <a:pt x="32" y="100"/>
                    <a:pt x="30" y="98"/>
                  </a:cubicBezTo>
                  <a:close/>
                  <a:moveTo>
                    <a:pt x="45" y="108"/>
                  </a:moveTo>
                  <a:cubicBezTo>
                    <a:pt x="44" y="108"/>
                    <a:pt x="43" y="107"/>
                    <a:pt x="42" y="10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51" y="100"/>
                    <a:pt x="56" y="101"/>
                    <a:pt x="61" y="101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56" y="112"/>
                    <a:pt x="50" y="110"/>
                    <a:pt x="45" y="108"/>
                  </a:cubicBezTo>
                  <a:close/>
                  <a:moveTo>
                    <a:pt x="82" y="108"/>
                  </a:moveTo>
                  <a:cubicBezTo>
                    <a:pt x="77" y="110"/>
                    <a:pt x="71" y="112"/>
                    <a:pt x="66" y="112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71" y="101"/>
                    <a:pt x="76" y="100"/>
                    <a:pt x="80" y="97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4" y="107"/>
                    <a:pt x="83" y="108"/>
                    <a:pt x="82" y="108"/>
                  </a:cubicBezTo>
                  <a:close/>
                  <a:moveTo>
                    <a:pt x="97" y="98"/>
                  </a:moveTo>
                  <a:cubicBezTo>
                    <a:pt x="95" y="100"/>
                    <a:pt x="92" y="102"/>
                    <a:pt x="89" y="104"/>
                  </a:cubicBezTo>
                  <a:cubicBezTo>
                    <a:pt x="84" y="95"/>
                    <a:pt x="84" y="95"/>
                    <a:pt x="84" y="95"/>
                  </a:cubicBezTo>
                  <a:cubicBezTo>
                    <a:pt x="88" y="92"/>
                    <a:pt x="92" y="89"/>
                    <a:pt x="95" y="85"/>
                  </a:cubicBezTo>
                  <a:cubicBezTo>
                    <a:pt x="104" y="90"/>
                    <a:pt x="104" y="90"/>
                    <a:pt x="104" y="90"/>
                  </a:cubicBezTo>
                  <a:cubicBezTo>
                    <a:pt x="102" y="93"/>
                    <a:pt x="100" y="95"/>
                    <a:pt x="97" y="98"/>
                  </a:cubicBezTo>
                  <a:close/>
                  <a:moveTo>
                    <a:pt x="106" y="86"/>
                  </a:moveTo>
                  <a:cubicBezTo>
                    <a:pt x="97" y="81"/>
                    <a:pt x="97" y="81"/>
                    <a:pt x="97" y="81"/>
                  </a:cubicBezTo>
                  <a:cubicBezTo>
                    <a:pt x="99" y="76"/>
                    <a:pt x="101" y="71"/>
                    <a:pt x="101" y="66"/>
                  </a:cubicBezTo>
                  <a:cubicBezTo>
                    <a:pt x="111" y="66"/>
                    <a:pt x="111" y="66"/>
                    <a:pt x="111" y="66"/>
                  </a:cubicBezTo>
                  <a:cubicBezTo>
                    <a:pt x="111" y="72"/>
                    <a:pt x="110" y="77"/>
                    <a:pt x="108" y="82"/>
                  </a:cubicBezTo>
                  <a:cubicBezTo>
                    <a:pt x="107" y="84"/>
                    <a:pt x="107" y="85"/>
                    <a:pt x="10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" name="Freeform 512"/>
            <p:cNvSpPr>
              <a:spLocks noEditPoints="1"/>
            </p:cNvSpPr>
            <p:nvPr/>
          </p:nvSpPr>
          <p:spPr bwMode="auto">
            <a:xfrm>
              <a:off x="3092978" y="2883783"/>
              <a:ext cx="87877" cy="94510"/>
            </a:xfrm>
            <a:custGeom>
              <a:avLst/>
              <a:gdLst>
                <a:gd name="T0" fmla="*/ 29 w 29"/>
                <a:gd name="T1" fmla="*/ 16 h 31"/>
                <a:gd name="T2" fmla="*/ 22 w 29"/>
                <a:gd name="T3" fmla="*/ 3 h 31"/>
                <a:gd name="T4" fmla="*/ 7 w 29"/>
                <a:gd name="T5" fmla="*/ 3 h 31"/>
                <a:gd name="T6" fmla="*/ 0 w 29"/>
                <a:gd name="T7" fmla="*/ 16 h 31"/>
                <a:gd name="T8" fmla="*/ 7 w 29"/>
                <a:gd name="T9" fmla="*/ 29 h 31"/>
                <a:gd name="T10" fmla="*/ 22 w 29"/>
                <a:gd name="T11" fmla="*/ 29 h 31"/>
                <a:gd name="T12" fmla="*/ 29 w 29"/>
                <a:gd name="T13" fmla="*/ 16 h 31"/>
                <a:gd name="T14" fmla="*/ 19 w 29"/>
                <a:gd name="T15" fmla="*/ 23 h 31"/>
                <a:gd name="T16" fmla="*/ 10 w 29"/>
                <a:gd name="T17" fmla="*/ 23 h 31"/>
                <a:gd name="T18" fmla="*/ 6 w 29"/>
                <a:gd name="T19" fmla="*/ 16 h 31"/>
                <a:gd name="T20" fmla="*/ 10 w 29"/>
                <a:gd name="T21" fmla="*/ 9 h 31"/>
                <a:gd name="T22" fmla="*/ 19 w 29"/>
                <a:gd name="T23" fmla="*/ 9 h 31"/>
                <a:gd name="T24" fmla="*/ 23 w 29"/>
                <a:gd name="T25" fmla="*/ 16 h 31"/>
                <a:gd name="T26" fmla="*/ 19 w 29"/>
                <a:gd name="T27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1">
                  <a:moveTo>
                    <a:pt x="29" y="16"/>
                  </a:moveTo>
                  <a:cubicBezTo>
                    <a:pt x="29" y="11"/>
                    <a:pt x="27" y="6"/>
                    <a:pt x="22" y="3"/>
                  </a:cubicBezTo>
                  <a:cubicBezTo>
                    <a:pt x="18" y="0"/>
                    <a:pt x="12" y="0"/>
                    <a:pt x="7" y="3"/>
                  </a:cubicBezTo>
                  <a:cubicBezTo>
                    <a:pt x="3" y="6"/>
                    <a:pt x="0" y="11"/>
                    <a:pt x="0" y="16"/>
                  </a:cubicBezTo>
                  <a:cubicBezTo>
                    <a:pt x="0" y="21"/>
                    <a:pt x="3" y="26"/>
                    <a:pt x="7" y="29"/>
                  </a:cubicBezTo>
                  <a:cubicBezTo>
                    <a:pt x="12" y="31"/>
                    <a:pt x="18" y="31"/>
                    <a:pt x="22" y="29"/>
                  </a:cubicBezTo>
                  <a:cubicBezTo>
                    <a:pt x="27" y="26"/>
                    <a:pt x="29" y="21"/>
                    <a:pt x="29" y="16"/>
                  </a:cubicBezTo>
                  <a:close/>
                  <a:moveTo>
                    <a:pt x="19" y="23"/>
                  </a:moveTo>
                  <a:cubicBezTo>
                    <a:pt x="16" y="25"/>
                    <a:pt x="13" y="25"/>
                    <a:pt x="10" y="23"/>
                  </a:cubicBezTo>
                  <a:cubicBezTo>
                    <a:pt x="8" y="22"/>
                    <a:pt x="6" y="19"/>
                    <a:pt x="6" y="16"/>
                  </a:cubicBezTo>
                  <a:cubicBezTo>
                    <a:pt x="6" y="13"/>
                    <a:pt x="8" y="10"/>
                    <a:pt x="10" y="9"/>
                  </a:cubicBezTo>
                  <a:cubicBezTo>
                    <a:pt x="13" y="7"/>
                    <a:pt x="16" y="7"/>
                    <a:pt x="19" y="9"/>
                  </a:cubicBezTo>
                  <a:cubicBezTo>
                    <a:pt x="21" y="10"/>
                    <a:pt x="23" y="13"/>
                    <a:pt x="23" y="16"/>
                  </a:cubicBezTo>
                  <a:cubicBezTo>
                    <a:pt x="23" y="19"/>
                    <a:pt x="21" y="22"/>
                    <a:pt x="19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8" name="Freeform 513"/>
            <p:cNvSpPr>
              <a:spLocks/>
            </p:cNvSpPr>
            <p:nvPr/>
          </p:nvSpPr>
          <p:spPr bwMode="auto">
            <a:xfrm>
              <a:off x="3137746" y="2887099"/>
              <a:ext cx="43109" cy="91194"/>
            </a:xfrm>
            <a:custGeom>
              <a:avLst/>
              <a:gdLst>
                <a:gd name="T0" fmla="*/ 7 w 14"/>
                <a:gd name="T1" fmla="*/ 2 h 30"/>
                <a:gd name="T2" fmla="*/ 0 w 14"/>
                <a:gd name="T3" fmla="*/ 0 h 30"/>
                <a:gd name="T4" fmla="*/ 0 w 14"/>
                <a:gd name="T5" fmla="*/ 6 h 30"/>
                <a:gd name="T6" fmla="*/ 4 w 14"/>
                <a:gd name="T7" fmla="*/ 8 h 30"/>
                <a:gd name="T8" fmla="*/ 8 w 14"/>
                <a:gd name="T9" fmla="*/ 15 h 30"/>
                <a:gd name="T10" fmla="*/ 4 w 14"/>
                <a:gd name="T11" fmla="*/ 22 h 30"/>
                <a:gd name="T12" fmla="*/ 0 w 14"/>
                <a:gd name="T13" fmla="*/ 23 h 30"/>
                <a:gd name="T14" fmla="*/ 0 w 14"/>
                <a:gd name="T15" fmla="*/ 30 h 30"/>
                <a:gd name="T16" fmla="*/ 7 w 14"/>
                <a:gd name="T17" fmla="*/ 28 h 30"/>
                <a:gd name="T18" fmla="*/ 14 w 14"/>
                <a:gd name="T19" fmla="*/ 15 h 30"/>
                <a:gd name="T20" fmla="*/ 7 w 14"/>
                <a:gd name="T2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0">
                  <a:moveTo>
                    <a:pt x="7" y="2"/>
                  </a:moveTo>
                  <a:cubicBezTo>
                    <a:pt x="5" y="1"/>
                    <a:pt x="2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3" y="7"/>
                    <a:pt x="4" y="8"/>
                  </a:cubicBezTo>
                  <a:cubicBezTo>
                    <a:pt x="6" y="9"/>
                    <a:pt x="8" y="12"/>
                    <a:pt x="8" y="15"/>
                  </a:cubicBezTo>
                  <a:cubicBezTo>
                    <a:pt x="8" y="18"/>
                    <a:pt x="6" y="21"/>
                    <a:pt x="4" y="22"/>
                  </a:cubicBezTo>
                  <a:cubicBezTo>
                    <a:pt x="3" y="23"/>
                    <a:pt x="1" y="23"/>
                    <a:pt x="0" y="23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" y="30"/>
                    <a:pt x="5" y="29"/>
                    <a:pt x="7" y="28"/>
                  </a:cubicBezTo>
                  <a:cubicBezTo>
                    <a:pt x="12" y="25"/>
                    <a:pt x="14" y="20"/>
                    <a:pt x="14" y="15"/>
                  </a:cubicBezTo>
                  <a:cubicBezTo>
                    <a:pt x="14" y="10"/>
                    <a:pt x="12" y="5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9" name="Freeform 514"/>
            <p:cNvSpPr>
              <a:spLocks noEditPoints="1"/>
            </p:cNvSpPr>
            <p:nvPr/>
          </p:nvSpPr>
          <p:spPr bwMode="auto">
            <a:xfrm>
              <a:off x="3137746" y="2737874"/>
              <a:ext cx="192334" cy="389643"/>
            </a:xfrm>
            <a:custGeom>
              <a:avLst/>
              <a:gdLst>
                <a:gd name="T0" fmla="*/ 55 w 63"/>
                <a:gd name="T1" fmla="*/ 57 h 128"/>
                <a:gd name="T2" fmla="*/ 62 w 63"/>
                <a:gd name="T3" fmla="*/ 47 h 128"/>
                <a:gd name="T4" fmla="*/ 52 w 63"/>
                <a:gd name="T5" fmla="*/ 42 h 128"/>
                <a:gd name="T6" fmla="*/ 55 w 63"/>
                <a:gd name="T7" fmla="*/ 32 h 128"/>
                <a:gd name="T8" fmla="*/ 44 w 63"/>
                <a:gd name="T9" fmla="*/ 29 h 128"/>
                <a:gd name="T10" fmla="*/ 34 w 63"/>
                <a:gd name="T11" fmla="*/ 20 h 128"/>
                <a:gd name="T12" fmla="*/ 32 w 63"/>
                <a:gd name="T13" fmla="*/ 8 h 128"/>
                <a:gd name="T14" fmla="*/ 21 w 63"/>
                <a:gd name="T15" fmla="*/ 12 h 128"/>
                <a:gd name="T16" fmla="*/ 16 w 63"/>
                <a:gd name="T17" fmla="*/ 2 h 128"/>
                <a:gd name="T18" fmla="*/ 6 w 63"/>
                <a:gd name="T19" fmla="*/ 8 h 128"/>
                <a:gd name="T20" fmla="*/ 0 w 63"/>
                <a:gd name="T21" fmla="*/ 47 h 128"/>
                <a:gd name="T22" fmla="*/ 16 w 63"/>
                <a:gd name="T23" fmla="*/ 64 h 128"/>
                <a:gd name="T24" fmla="*/ 0 w 63"/>
                <a:gd name="T25" fmla="*/ 81 h 128"/>
                <a:gd name="T26" fmla="*/ 6 w 63"/>
                <a:gd name="T27" fmla="*/ 120 h 128"/>
                <a:gd name="T28" fmla="*/ 16 w 63"/>
                <a:gd name="T29" fmla="*/ 126 h 128"/>
                <a:gd name="T30" fmla="*/ 21 w 63"/>
                <a:gd name="T31" fmla="*/ 116 h 128"/>
                <a:gd name="T32" fmla="*/ 32 w 63"/>
                <a:gd name="T33" fmla="*/ 120 h 128"/>
                <a:gd name="T34" fmla="*/ 34 w 63"/>
                <a:gd name="T35" fmla="*/ 108 h 128"/>
                <a:gd name="T36" fmla="*/ 44 w 63"/>
                <a:gd name="T37" fmla="*/ 99 h 128"/>
                <a:gd name="T38" fmla="*/ 55 w 63"/>
                <a:gd name="T39" fmla="*/ 96 h 128"/>
                <a:gd name="T40" fmla="*/ 52 w 63"/>
                <a:gd name="T41" fmla="*/ 85 h 128"/>
                <a:gd name="T42" fmla="*/ 62 w 63"/>
                <a:gd name="T43" fmla="*/ 80 h 128"/>
                <a:gd name="T44" fmla="*/ 55 w 63"/>
                <a:gd name="T45" fmla="*/ 71 h 128"/>
                <a:gd name="T46" fmla="*/ 33 w 63"/>
                <a:gd name="T47" fmla="*/ 30 h 128"/>
                <a:gd name="T48" fmla="*/ 31 w 63"/>
                <a:gd name="T49" fmla="*/ 43 h 128"/>
                <a:gd name="T50" fmla="*/ 25 w 63"/>
                <a:gd name="T51" fmla="*/ 24 h 128"/>
                <a:gd name="T52" fmla="*/ 29 w 63"/>
                <a:gd name="T53" fmla="*/ 64 h 128"/>
                <a:gd name="T54" fmla="*/ 26 w 63"/>
                <a:gd name="T55" fmla="*/ 70 h 128"/>
                <a:gd name="T56" fmla="*/ 26 w 63"/>
                <a:gd name="T57" fmla="*/ 58 h 128"/>
                <a:gd name="T58" fmla="*/ 29 w 63"/>
                <a:gd name="T59" fmla="*/ 64 h 128"/>
                <a:gd name="T60" fmla="*/ 18 w 63"/>
                <a:gd name="T61" fmla="*/ 20 h 128"/>
                <a:gd name="T62" fmla="*/ 16 w 63"/>
                <a:gd name="T63" fmla="*/ 30 h 128"/>
                <a:gd name="T64" fmla="*/ 2 w 63"/>
                <a:gd name="T65" fmla="*/ 16 h 128"/>
                <a:gd name="T66" fmla="*/ 8 w 63"/>
                <a:gd name="T67" fmla="*/ 38 h 128"/>
                <a:gd name="T68" fmla="*/ 20 w 63"/>
                <a:gd name="T69" fmla="*/ 43 h 128"/>
                <a:gd name="T70" fmla="*/ 11 w 63"/>
                <a:gd name="T71" fmla="*/ 44 h 128"/>
                <a:gd name="T72" fmla="*/ 11 w 63"/>
                <a:gd name="T73" fmla="*/ 84 h 128"/>
                <a:gd name="T74" fmla="*/ 20 w 63"/>
                <a:gd name="T75" fmla="*/ 85 h 128"/>
                <a:gd name="T76" fmla="*/ 8 w 63"/>
                <a:gd name="T77" fmla="*/ 90 h 128"/>
                <a:gd name="T78" fmla="*/ 2 w 63"/>
                <a:gd name="T79" fmla="*/ 112 h 128"/>
                <a:gd name="T80" fmla="*/ 16 w 63"/>
                <a:gd name="T81" fmla="*/ 97 h 128"/>
                <a:gd name="T82" fmla="*/ 18 w 63"/>
                <a:gd name="T83" fmla="*/ 108 h 128"/>
                <a:gd name="T84" fmla="*/ 25 w 63"/>
                <a:gd name="T85" fmla="*/ 104 h 128"/>
                <a:gd name="T86" fmla="*/ 31 w 63"/>
                <a:gd name="T87" fmla="*/ 85 h 128"/>
                <a:gd name="T88" fmla="*/ 33 w 63"/>
                <a:gd name="T89" fmla="*/ 98 h 128"/>
                <a:gd name="T90" fmla="*/ 42 w 63"/>
                <a:gd name="T91" fmla="*/ 86 h 128"/>
                <a:gd name="T92" fmla="*/ 37 w 63"/>
                <a:gd name="T93" fmla="*/ 66 h 128"/>
                <a:gd name="T94" fmla="*/ 44 w 63"/>
                <a:gd name="T95" fmla="*/ 82 h 128"/>
                <a:gd name="T96" fmla="*/ 33 w 63"/>
                <a:gd name="T97" fmla="*/ 47 h 128"/>
                <a:gd name="T98" fmla="*/ 44 w 63"/>
                <a:gd name="T99" fmla="*/ 46 h 128"/>
                <a:gd name="T100" fmla="*/ 37 w 63"/>
                <a:gd name="T101" fmla="*/ 6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" h="128">
                  <a:moveTo>
                    <a:pt x="56" y="64"/>
                  </a:moveTo>
                  <a:cubicBezTo>
                    <a:pt x="56" y="62"/>
                    <a:pt x="56" y="59"/>
                    <a:pt x="55" y="57"/>
                  </a:cubicBezTo>
                  <a:cubicBezTo>
                    <a:pt x="58" y="57"/>
                    <a:pt x="61" y="56"/>
                    <a:pt x="63" y="55"/>
                  </a:cubicBezTo>
                  <a:cubicBezTo>
                    <a:pt x="63" y="53"/>
                    <a:pt x="63" y="50"/>
                    <a:pt x="62" y="47"/>
                  </a:cubicBezTo>
                  <a:cubicBezTo>
                    <a:pt x="59" y="48"/>
                    <a:pt x="56" y="48"/>
                    <a:pt x="54" y="49"/>
                  </a:cubicBezTo>
                  <a:cubicBezTo>
                    <a:pt x="53" y="47"/>
                    <a:pt x="52" y="45"/>
                    <a:pt x="52" y="42"/>
                  </a:cubicBezTo>
                  <a:cubicBezTo>
                    <a:pt x="51" y="40"/>
                    <a:pt x="50" y="38"/>
                    <a:pt x="49" y="36"/>
                  </a:cubicBezTo>
                  <a:cubicBezTo>
                    <a:pt x="51" y="35"/>
                    <a:pt x="53" y="33"/>
                    <a:pt x="55" y="32"/>
                  </a:cubicBezTo>
                  <a:cubicBezTo>
                    <a:pt x="54" y="29"/>
                    <a:pt x="52" y="27"/>
                    <a:pt x="51" y="25"/>
                  </a:cubicBezTo>
                  <a:cubicBezTo>
                    <a:pt x="48" y="26"/>
                    <a:pt x="46" y="28"/>
                    <a:pt x="44" y="29"/>
                  </a:cubicBezTo>
                  <a:cubicBezTo>
                    <a:pt x="42" y="27"/>
                    <a:pt x="41" y="26"/>
                    <a:pt x="39" y="24"/>
                  </a:cubicBezTo>
                  <a:cubicBezTo>
                    <a:pt x="38" y="23"/>
                    <a:pt x="36" y="21"/>
                    <a:pt x="34" y="20"/>
                  </a:cubicBezTo>
                  <a:cubicBezTo>
                    <a:pt x="36" y="17"/>
                    <a:pt x="37" y="15"/>
                    <a:pt x="39" y="13"/>
                  </a:cubicBezTo>
                  <a:cubicBezTo>
                    <a:pt x="37" y="11"/>
                    <a:pt x="34" y="10"/>
                    <a:pt x="32" y="8"/>
                  </a:cubicBezTo>
                  <a:cubicBezTo>
                    <a:pt x="30" y="10"/>
                    <a:pt x="29" y="13"/>
                    <a:pt x="27" y="15"/>
                  </a:cubicBezTo>
                  <a:cubicBezTo>
                    <a:pt x="25" y="14"/>
                    <a:pt x="23" y="13"/>
                    <a:pt x="21" y="12"/>
                  </a:cubicBezTo>
                  <a:cubicBezTo>
                    <a:pt x="19" y="11"/>
                    <a:pt x="17" y="10"/>
                    <a:pt x="15" y="10"/>
                  </a:cubicBezTo>
                  <a:cubicBezTo>
                    <a:pt x="15" y="7"/>
                    <a:pt x="16" y="4"/>
                    <a:pt x="16" y="2"/>
                  </a:cubicBezTo>
                  <a:cubicBezTo>
                    <a:pt x="13" y="1"/>
                    <a:pt x="11" y="0"/>
                    <a:pt x="8" y="0"/>
                  </a:cubicBezTo>
                  <a:cubicBezTo>
                    <a:pt x="8" y="3"/>
                    <a:pt x="7" y="5"/>
                    <a:pt x="6" y="8"/>
                  </a:cubicBezTo>
                  <a:cubicBezTo>
                    <a:pt x="4" y="8"/>
                    <a:pt x="2" y="8"/>
                    <a:pt x="0" y="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2" y="47"/>
                    <a:pt x="5" y="48"/>
                    <a:pt x="8" y="49"/>
                  </a:cubicBezTo>
                  <a:cubicBezTo>
                    <a:pt x="13" y="52"/>
                    <a:pt x="16" y="58"/>
                    <a:pt x="16" y="64"/>
                  </a:cubicBezTo>
                  <a:cubicBezTo>
                    <a:pt x="16" y="70"/>
                    <a:pt x="13" y="76"/>
                    <a:pt x="8" y="78"/>
                  </a:cubicBezTo>
                  <a:cubicBezTo>
                    <a:pt x="5" y="80"/>
                    <a:pt x="2" y="81"/>
                    <a:pt x="0" y="81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" y="120"/>
                    <a:pt x="4" y="120"/>
                    <a:pt x="6" y="120"/>
                  </a:cubicBezTo>
                  <a:cubicBezTo>
                    <a:pt x="7" y="122"/>
                    <a:pt x="8" y="125"/>
                    <a:pt x="8" y="128"/>
                  </a:cubicBezTo>
                  <a:cubicBezTo>
                    <a:pt x="11" y="127"/>
                    <a:pt x="13" y="127"/>
                    <a:pt x="16" y="126"/>
                  </a:cubicBezTo>
                  <a:cubicBezTo>
                    <a:pt x="16" y="124"/>
                    <a:pt x="15" y="121"/>
                    <a:pt x="15" y="118"/>
                  </a:cubicBezTo>
                  <a:cubicBezTo>
                    <a:pt x="17" y="118"/>
                    <a:pt x="19" y="117"/>
                    <a:pt x="21" y="116"/>
                  </a:cubicBezTo>
                  <a:cubicBezTo>
                    <a:pt x="23" y="115"/>
                    <a:pt x="25" y="114"/>
                    <a:pt x="27" y="113"/>
                  </a:cubicBezTo>
                  <a:cubicBezTo>
                    <a:pt x="29" y="115"/>
                    <a:pt x="30" y="117"/>
                    <a:pt x="32" y="120"/>
                  </a:cubicBezTo>
                  <a:cubicBezTo>
                    <a:pt x="34" y="118"/>
                    <a:pt x="37" y="117"/>
                    <a:pt x="39" y="115"/>
                  </a:cubicBezTo>
                  <a:cubicBezTo>
                    <a:pt x="37" y="113"/>
                    <a:pt x="36" y="111"/>
                    <a:pt x="34" y="108"/>
                  </a:cubicBezTo>
                  <a:cubicBezTo>
                    <a:pt x="36" y="107"/>
                    <a:pt x="38" y="105"/>
                    <a:pt x="39" y="104"/>
                  </a:cubicBezTo>
                  <a:cubicBezTo>
                    <a:pt x="41" y="102"/>
                    <a:pt x="42" y="100"/>
                    <a:pt x="44" y="99"/>
                  </a:cubicBezTo>
                  <a:cubicBezTo>
                    <a:pt x="46" y="100"/>
                    <a:pt x="48" y="102"/>
                    <a:pt x="51" y="103"/>
                  </a:cubicBezTo>
                  <a:cubicBezTo>
                    <a:pt x="52" y="101"/>
                    <a:pt x="54" y="99"/>
                    <a:pt x="55" y="96"/>
                  </a:cubicBezTo>
                  <a:cubicBezTo>
                    <a:pt x="53" y="95"/>
                    <a:pt x="51" y="93"/>
                    <a:pt x="49" y="92"/>
                  </a:cubicBezTo>
                  <a:cubicBezTo>
                    <a:pt x="50" y="90"/>
                    <a:pt x="51" y="88"/>
                    <a:pt x="52" y="85"/>
                  </a:cubicBezTo>
                  <a:cubicBezTo>
                    <a:pt x="52" y="83"/>
                    <a:pt x="53" y="81"/>
                    <a:pt x="54" y="79"/>
                  </a:cubicBezTo>
                  <a:cubicBezTo>
                    <a:pt x="56" y="80"/>
                    <a:pt x="59" y="80"/>
                    <a:pt x="62" y="80"/>
                  </a:cubicBezTo>
                  <a:cubicBezTo>
                    <a:pt x="63" y="78"/>
                    <a:pt x="63" y="75"/>
                    <a:pt x="63" y="72"/>
                  </a:cubicBezTo>
                  <a:cubicBezTo>
                    <a:pt x="61" y="72"/>
                    <a:pt x="58" y="71"/>
                    <a:pt x="55" y="71"/>
                  </a:cubicBezTo>
                  <a:cubicBezTo>
                    <a:pt x="56" y="69"/>
                    <a:pt x="56" y="66"/>
                    <a:pt x="56" y="64"/>
                  </a:cubicBezTo>
                  <a:close/>
                  <a:moveTo>
                    <a:pt x="33" y="30"/>
                  </a:moveTo>
                  <a:cubicBezTo>
                    <a:pt x="36" y="32"/>
                    <a:pt x="38" y="35"/>
                    <a:pt x="40" y="38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8" y="39"/>
                    <a:pt x="25" y="35"/>
                    <a:pt x="20" y="3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8" y="25"/>
                    <a:pt x="31" y="28"/>
                    <a:pt x="33" y="30"/>
                  </a:cubicBezTo>
                  <a:close/>
                  <a:moveTo>
                    <a:pt x="29" y="64"/>
                  </a:moveTo>
                  <a:cubicBezTo>
                    <a:pt x="29" y="66"/>
                    <a:pt x="28" y="69"/>
                    <a:pt x="28" y="71"/>
                  </a:cubicBezTo>
                  <a:cubicBezTo>
                    <a:pt x="27" y="71"/>
                    <a:pt x="26" y="70"/>
                    <a:pt x="26" y="70"/>
                  </a:cubicBezTo>
                  <a:cubicBezTo>
                    <a:pt x="24" y="68"/>
                    <a:pt x="22" y="67"/>
                    <a:pt x="22" y="64"/>
                  </a:cubicBezTo>
                  <a:cubicBezTo>
                    <a:pt x="22" y="61"/>
                    <a:pt x="24" y="60"/>
                    <a:pt x="26" y="58"/>
                  </a:cubicBezTo>
                  <a:cubicBezTo>
                    <a:pt x="27" y="58"/>
                    <a:pt x="27" y="57"/>
                    <a:pt x="28" y="57"/>
                  </a:cubicBezTo>
                  <a:cubicBezTo>
                    <a:pt x="29" y="59"/>
                    <a:pt x="29" y="61"/>
                    <a:pt x="29" y="64"/>
                  </a:cubicBezTo>
                  <a:close/>
                  <a:moveTo>
                    <a:pt x="2" y="16"/>
                  </a:moveTo>
                  <a:cubicBezTo>
                    <a:pt x="7" y="16"/>
                    <a:pt x="13" y="18"/>
                    <a:pt x="18" y="20"/>
                  </a:cubicBezTo>
                  <a:cubicBezTo>
                    <a:pt x="19" y="20"/>
                    <a:pt x="20" y="21"/>
                    <a:pt x="22" y="21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2" y="28"/>
                    <a:pt x="7" y="27"/>
                    <a:pt x="2" y="26"/>
                  </a:cubicBezTo>
                  <a:lnTo>
                    <a:pt x="2" y="16"/>
                  </a:lnTo>
                  <a:close/>
                  <a:moveTo>
                    <a:pt x="11" y="44"/>
                  </a:moveTo>
                  <a:cubicBezTo>
                    <a:pt x="9" y="43"/>
                    <a:pt x="8" y="41"/>
                    <a:pt x="8" y="38"/>
                  </a:cubicBezTo>
                  <a:cubicBezTo>
                    <a:pt x="7" y="37"/>
                    <a:pt x="7" y="36"/>
                    <a:pt x="8" y="36"/>
                  </a:cubicBezTo>
                  <a:cubicBezTo>
                    <a:pt x="12" y="37"/>
                    <a:pt x="17" y="40"/>
                    <a:pt x="20" y="43"/>
                  </a:cubicBezTo>
                  <a:cubicBezTo>
                    <a:pt x="19" y="43"/>
                    <a:pt x="19" y="44"/>
                    <a:pt x="18" y="44"/>
                  </a:cubicBezTo>
                  <a:cubicBezTo>
                    <a:pt x="16" y="45"/>
                    <a:pt x="13" y="46"/>
                    <a:pt x="11" y="44"/>
                  </a:cubicBezTo>
                  <a:close/>
                  <a:moveTo>
                    <a:pt x="8" y="90"/>
                  </a:moveTo>
                  <a:cubicBezTo>
                    <a:pt x="8" y="87"/>
                    <a:pt x="9" y="85"/>
                    <a:pt x="11" y="84"/>
                  </a:cubicBezTo>
                  <a:cubicBezTo>
                    <a:pt x="13" y="82"/>
                    <a:pt x="16" y="83"/>
                    <a:pt x="18" y="84"/>
                  </a:cubicBezTo>
                  <a:cubicBezTo>
                    <a:pt x="19" y="84"/>
                    <a:pt x="19" y="84"/>
                    <a:pt x="20" y="85"/>
                  </a:cubicBezTo>
                  <a:cubicBezTo>
                    <a:pt x="16" y="88"/>
                    <a:pt x="12" y="91"/>
                    <a:pt x="7" y="92"/>
                  </a:cubicBezTo>
                  <a:cubicBezTo>
                    <a:pt x="7" y="91"/>
                    <a:pt x="7" y="90"/>
                    <a:pt x="8" y="90"/>
                  </a:cubicBezTo>
                  <a:close/>
                  <a:moveTo>
                    <a:pt x="18" y="108"/>
                  </a:moveTo>
                  <a:cubicBezTo>
                    <a:pt x="13" y="110"/>
                    <a:pt x="7" y="112"/>
                    <a:pt x="2" y="112"/>
                  </a:cubicBezTo>
                  <a:cubicBezTo>
                    <a:pt x="2" y="101"/>
                    <a:pt x="2" y="101"/>
                    <a:pt x="2" y="101"/>
                  </a:cubicBezTo>
                  <a:cubicBezTo>
                    <a:pt x="7" y="101"/>
                    <a:pt x="12" y="100"/>
                    <a:pt x="16" y="9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0" y="107"/>
                    <a:pt x="19" y="108"/>
                    <a:pt x="18" y="108"/>
                  </a:cubicBezTo>
                  <a:close/>
                  <a:moveTo>
                    <a:pt x="33" y="98"/>
                  </a:moveTo>
                  <a:cubicBezTo>
                    <a:pt x="31" y="100"/>
                    <a:pt x="28" y="102"/>
                    <a:pt x="25" y="104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24" y="92"/>
                    <a:pt x="28" y="89"/>
                    <a:pt x="31" y="85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38" y="93"/>
                    <a:pt x="36" y="95"/>
                    <a:pt x="33" y="98"/>
                  </a:cubicBezTo>
                  <a:close/>
                  <a:moveTo>
                    <a:pt x="44" y="82"/>
                  </a:moveTo>
                  <a:cubicBezTo>
                    <a:pt x="43" y="84"/>
                    <a:pt x="43" y="85"/>
                    <a:pt x="42" y="86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5" y="76"/>
                    <a:pt x="37" y="71"/>
                    <a:pt x="3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72"/>
                    <a:pt x="46" y="77"/>
                    <a:pt x="44" y="82"/>
                  </a:cubicBezTo>
                  <a:close/>
                  <a:moveTo>
                    <a:pt x="37" y="62"/>
                  </a:moveTo>
                  <a:cubicBezTo>
                    <a:pt x="37" y="56"/>
                    <a:pt x="35" y="52"/>
                    <a:pt x="33" y="47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3" y="43"/>
                    <a:pt x="43" y="44"/>
                    <a:pt x="44" y="46"/>
                  </a:cubicBezTo>
                  <a:cubicBezTo>
                    <a:pt x="46" y="51"/>
                    <a:pt x="47" y="56"/>
                    <a:pt x="47" y="62"/>
                  </a:cubicBezTo>
                  <a:lnTo>
                    <a:pt x="37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6924" name="Group 26923"/>
          <p:cNvGrpSpPr/>
          <p:nvPr/>
        </p:nvGrpSpPr>
        <p:grpSpPr>
          <a:xfrm>
            <a:off x="35892" y="4078435"/>
            <a:ext cx="1716708" cy="287338"/>
            <a:chOff x="123899" y="4078435"/>
            <a:chExt cx="1716708" cy="287338"/>
          </a:xfrm>
        </p:grpSpPr>
        <p:pic>
          <p:nvPicPr>
            <p:cNvPr id="183" name="Picture 4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 r="68834" b="-14036"/>
            <a:stretch/>
          </p:blipFill>
          <p:spPr bwMode="auto">
            <a:xfrm>
              <a:off x="833438" y="4078435"/>
              <a:ext cx="1007169" cy="287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0" name="Picture 4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623" b="50000"/>
            <a:stretch/>
          </p:blipFill>
          <p:spPr bwMode="auto">
            <a:xfrm>
              <a:off x="123899" y="4116135"/>
              <a:ext cx="658517" cy="2243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32" name="Rectangle 8418"/>
          <p:cNvSpPr>
            <a:spLocks noChangeArrowheads="1"/>
          </p:cNvSpPr>
          <p:nvPr/>
        </p:nvSpPr>
        <p:spPr bwMode="auto">
          <a:xfrm>
            <a:off x="-450544" y="1640190"/>
            <a:ext cx="4392000" cy="36000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1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ctangle 8418"/>
          <p:cNvSpPr>
            <a:spLocks noChangeArrowheads="1"/>
          </p:cNvSpPr>
          <p:nvPr/>
        </p:nvSpPr>
        <p:spPr bwMode="auto">
          <a:xfrm>
            <a:off x="0" y="930275"/>
            <a:ext cx="1981723" cy="60325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19051" y="525959"/>
            <a:ext cx="29781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TERRORISM</a:t>
            </a:r>
          </a:p>
          <a:p>
            <a:endParaRPr lang="en-GB" sz="2400" b="1" dirty="0" smtClean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9" name="Freeform 47"/>
          <p:cNvSpPr>
            <a:spLocks/>
          </p:cNvSpPr>
          <p:nvPr/>
        </p:nvSpPr>
        <p:spPr bwMode="auto">
          <a:xfrm>
            <a:off x="2438400" y="2890760"/>
            <a:ext cx="74612" cy="120650"/>
          </a:xfrm>
          <a:custGeom>
            <a:avLst/>
            <a:gdLst>
              <a:gd name="T0" fmla="*/ 14 w 17"/>
              <a:gd name="T1" fmla="*/ 20 h 27"/>
              <a:gd name="T2" fmla="*/ 14 w 17"/>
              <a:gd name="T3" fmla="*/ 19 h 27"/>
              <a:gd name="T4" fmla="*/ 13 w 17"/>
              <a:gd name="T5" fmla="*/ 17 h 27"/>
              <a:gd name="T6" fmla="*/ 11 w 17"/>
              <a:gd name="T7" fmla="*/ 16 h 27"/>
              <a:gd name="T8" fmla="*/ 8 w 17"/>
              <a:gd name="T9" fmla="*/ 15 h 27"/>
              <a:gd name="T10" fmla="*/ 5 w 17"/>
              <a:gd name="T11" fmla="*/ 13 h 27"/>
              <a:gd name="T12" fmla="*/ 3 w 17"/>
              <a:gd name="T13" fmla="*/ 12 h 27"/>
              <a:gd name="T14" fmla="*/ 1 w 17"/>
              <a:gd name="T15" fmla="*/ 10 h 27"/>
              <a:gd name="T16" fmla="*/ 1 w 17"/>
              <a:gd name="T17" fmla="*/ 7 h 27"/>
              <a:gd name="T18" fmla="*/ 1 w 17"/>
              <a:gd name="T19" fmla="*/ 5 h 27"/>
              <a:gd name="T20" fmla="*/ 3 w 17"/>
              <a:gd name="T21" fmla="*/ 2 h 27"/>
              <a:gd name="T22" fmla="*/ 5 w 17"/>
              <a:gd name="T23" fmla="*/ 1 h 27"/>
              <a:gd name="T24" fmla="*/ 9 w 17"/>
              <a:gd name="T25" fmla="*/ 0 h 27"/>
              <a:gd name="T26" fmla="*/ 12 w 17"/>
              <a:gd name="T27" fmla="*/ 1 h 27"/>
              <a:gd name="T28" fmla="*/ 14 w 17"/>
              <a:gd name="T29" fmla="*/ 3 h 27"/>
              <a:gd name="T30" fmla="*/ 16 w 17"/>
              <a:gd name="T31" fmla="*/ 5 h 27"/>
              <a:gd name="T32" fmla="*/ 16 w 17"/>
              <a:gd name="T33" fmla="*/ 8 h 27"/>
              <a:gd name="T34" fmla="*/ 14 w 17"/>
              <a:gd name="T35" fmla="*/ 8 h 27"/>
              <a:gd name="T36" fmla="*/ 14 w 17"/>
              <a:gd name="T37" fmla="*/ 6 h 27"/>
              <a:gd name="T38" fmla="*/ 12 w 17"/>
              <a:gd name="T39" fmla="*/ 4 h 27"/>
              <a:gd name="T40" fmla="*/ 11 w 17"/>
              <a:gd name="T41" fmla="*/ 3 h 27"/>
              <a:gd name="T42" fmla="*/ 9 w 17"/>
              <a:gd name="T43" fmla="*/ 3 h 27"/>
              <a:gd name="T44" fmla="*/ 6 w 17"/>
              <a:gd name="T45" fmla="*/ 3 h 27"/>
              <a:gd name="T46" fmla="*/ 5 w 17"/>
              <a:gd name="T47" fmla="*/ 4 h 27"/>
              <a:gd name="T48" fmla="*/ 4 w 17"/>
              <a:gd name="T49" fmla="*/ 6 h 27"/>
              <a:gd name="T50" fmla="*/ 4 w 17"/>
              <a:gd name="T51" fmla="*/ 7 h 27"/>
              <a:gd name="T52" fmla="*/ 4 w 17"/>
              <a:gd name="T53" fmla="*/ 9 h 27"/>
              <a:gd name="T54" fmla="*/ 5 w 17"/>
              <a:gd name="T55" fmla="*/ 10 h 27"/>
              <a:gd name="T56" fmla="*/ 6 w 17"/>
              <a:gd name="T57" fmla="*/ 11 h 27"/>
              <a:gd name="T58" fmla="*/ 9 w 17"/>
              <a:gd name="T59" fmla="*/ 12 h 27"/>
              <a:gd name="T60" fmla="*/ 12 w 17"/>
              <a:gd name="T61" fmla="*/ 14 h 27"/>
              <a:gd name="T62" fmla="*/ 15 w 17"/>
              <a:gd name="T63" fmla="*/ 15 h 27"/>
              <a:gd name="T64" fmla="*/ 16 w 17"/>
              <a:gd name="T65" fmla="*/ 17 h 27"/>
              <a:gd name="T66" fmla="*/ 17 w 17"/>
              <a:gd name="T67" fmla="*/ 20 h 27"/>
              <a:gd name="T68" fmla="*/ 16 w 17"/>
              <a:gd name="T69" fmla="*/ 23 h 27"/>
              <a:gd name="T70" fmla="*/ 14 w 17"/>
              <a:gd name="T71" fmla="*/ 25 h 27"/>
              <a:gd name="T72" fmla="*/ 12 w 17"/>
              <a:gd name="T73" fmla="*/ 26 h 27"/>
              <a:gd name="T74" fmla="*/ 9 w 17"/>
              <a:gd name="T75" fmla="*/ 27 h 27"/>
              <a:gd name="T76" fmla="*/ 5 w 17"/>
              <a:gd name="T77" fmla="*/ 26 h 27"/>
              <a:gd name="T78" fmla="*/ 2 w 17"/>
              <a:gd name="T79" fmla="*/ 25 h 27"/>
              <a:gd name="T80" fmla="*/ 1 w 17"/>
              <a:gd name="T81" fmla="*/ 22 h 27"/>
              <a:gd name="T82" fmla="*/ 0 w 17"/>
              <a:gd name="T83" fmla="*/ 19 h 27"/>
              <a:gd name="T84" fmla="*/ 3 w 17"/>
              <a:gd name="T85" fmla="*/ 19 h 27"/>
              <a:gd name="T86" fmla="*/ 3 w 17"/>
              <a:gd name="T87" fmla="*/ 22 h 27"/>
              <a:gd name="T88" fmla="*/ 5 w 17"/>
              <a:gd name="T89" fmla="*/ 23 h 27"/>
              <a:gd name="T90" fmla="*/ 7 w 17"/>
              <a:gd name="T91" fmla="*/ 24 h 27"/>
              <a:gd name="T92" fmla="*/ 9 w 17"/>
              <a:gd name="T93" fmla="*/ 24 h 27"/>
              <a:gd name="T94" fmla="*/ 11 w 17"/>
              <a:gd name="T95" fmla="*/ 24 h 27"/>
              <a:gd name="T96" fmla="*/ 13 w 17"/>
              <a:gd name="T97" fmla="*/ 23 h 27"/>
              <a:gd name="T98" fmla="*/ 14 w 17"/>
              <a:gd name="T99" fmla="*/ 22 h 27"/>
              <a:gd name="T100" fmla="*/ 14 w 17"/>
              <a:gd name="T101" fmla="*/ 2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" h="27">
                <a:moveTo>
                  <a:pt x="14" y="20"/>
                </a:moveTo>
                <a:cubicBezTo>
                  <a:pt x="14" y="20"/>
                  <a:pt x="14" y="19"/>
                  <a:pt x="14" y="19"/>
                </a:cubicBezTo>
                <a:cubicBezTo>
                  <a:pt x="13" y="18"/>
                  <a:pt x="13" y="18"/>
                  <a:pt x="13" y="17"/>
                </a:cubicBezTo>
                <a:cubicBezTo>
                  <a:pt x="12" y="17"/>
                  <a:pt x="12" y="16"/>
                  <a:pt x="11" y="16"/>
                </a:cubicBezTo>
                <a:cubicBezTo>
                  <a:pt x="10" y="16"/>
                  <a:pt x="9" y="15"/>
                  <a:pt x="8" y="15"/>
                </a:cubicBezTo>
                <a:cubicBezTo>
                  <a:pt x="7" y="14"/>
                  <a:pt x="6" y="14"/>
                  <a:pt x="5" y="13"/>
                </a:cubicBezTo>
                <a:cubicBezTo>
                  <a:pt x="4" y="13"/>
                  <a:pt x="3" y="12"/>
                  <a:pt x="3" y="12"/>
                </a:cubicBezTo>
                <a:cubicBezTo>
                  <a:pt x="2" y="11"/>
                  <a:pt x="2" y="10"/>
                  <a:pt x="1" y="10"/>
                </a:cubicBezTo>
                <a:cubicBezTo>
                  <a:pt x="1" y="9"/>
                  <a:pt x="1" y="8"/>
                  <a:pt x="1" y="7"/>
                </a:cubicBezTo>
                <a:cubicBezTo>
                  <a:pt x="1" y="6"/>
                  <a:pt x="1" y="5"/>
                  <a:pt x="1" y="5"/>
                </a:cubicBezTo>
                <a:cubicBezTo>
                  <a:pt x="2" y="4"/>
                  <a:pt x="2" y="3"/>
                  <a:pt x="3" y="2"/>
                </a:cubicBezTo>
                <a:cubicBezTo>
                  <a:pt x="4" y="2"/>
                  <a:pt x="4" y="1"/>
                  <a:pt x="5" y="1"/>
                </a:cubicBezTo>
                <a:cubicBezTo>
                  <a:pt x="6" y="1"/>
                  <a:pt x="7" y="0"/>
                  <a:pt x="9" y="0"/>
                </a:cubicBezTo>
                <a:cubicBezTo>
                  <a:pt x="10" y="0"/>
                  <a:pt x="11" y="1"/>
                  <a:pt x="12" y="1"/>
                </a:cubicBezTo>
                <a:cubicBezTo>
                  <a:pt x="13" y="1"/>
                  <a:pt x="14" y="2"/>
                  <a:pt x="14" y="3"/>
                </a:cubicBezTo>
                <a:cubicBezTo>
                  <a:pt x="15" y="3"/>
                  <a:pt x="16" y="4"/>
                  <a:pt x="16" y="5"/>
                </a:cubicBezTo>
                <a:cubicBezTo>
                  <a:pt x="16" y="6"/>
                  <a:pt x="16" y="7"/>
                  <a:pt x="16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7"/>
                  <a:pt x="14" y="7"/>
                  <a:pt x="14" y="6"/>
                </a:cubicBezTo>
                <a:cubicBezTo>
                  <a:pt x="13" y="5"/>
                  <a:pt x="13" y="5"/>
                  <a:pt x="12" y="4"/>
                </a:cubicBezTo>
                <a:cubicBezTo>
                  <a:pt x="12" y="4"/>
                  <a:pt x="11" y="4"/>
                  <a:pt x="11" y="3"/>
                </a:cubicBezTo>
                <a:cubicBezTo>
                  <a:pt x="10" y="3"/>
                  <a:pt x="9" y="3"/>
                  <a:pt x="9" y="3"/>
                </a:cubicBezTo>
                <a:cubicBezTo>
                  <a:pt x="8" y="3"/>
                  <a:pt x="7" y="3"/>
                  <a:pt x="6" y="3"/>
                </a:cubicBezTo>
                <a:cubicBezTo>
                  <a:pt x="6" y="4"/>
                  <a:pt x="5" y="4"/>
                  <a:pt x="5" y="4"/>
                </a:cubicBezTo>
                <a:cubicBezTo>
                  <a:pt x="4" y="5"/>
                  <a:pt x="4" y="5"/>
                  <a:pt x="4" y="6"/>
                </a:cubicBezTo>
                <a:cubicBezTo>
                  <a:pt x="4" y="6"/>
                  <a:pt x="4" y="7"/>
                  <a:pt x="4" y="7"/>
                </a:cubicBezTo>
                <a:cubicBezTo>
                  <a:pt x="4" y="8"/>
                  <a:pt x="4" y="8"/>
                  <a:pt x="4" y="9"/>
                </a:cubicBezTo>
                <a:cubicBezTo>
                  <a:pt x="4" y="9"/>
                  <a:pt x="4" y="9"/>
                  <a:pt x="5" y="10"/>
                </a:cubicBezTo>
                <a:cubicBezTo>
                  <a:pt x="5" y="10"/>
                  <a:pt x="6" y="10"/>
                  <a:pt x="6" y="11"/>
                </a:cubicBezTo>
                <a:cubicBezTo>
                  <a:pt x="7" y="11"/>
                  <a:pt x="8" y="12"/>
                  <a:pt x="9" y="12"/>
                </a:cubicBezTo>
                <a:cubicBezTo>
                  <a:pt x="10" y="13"/>
                  <a:pt x="11" y="13"/>
                  <a:pt x="12" y="14"/>
                </a:cubicBezTo>
                <a:cubicBezTo>
                  <a:pt x="13" y="14"/>
                  <a:pt x="14" y="15"/>
                  <a:pt x="15" y="15"/>
                </a:cubicBezTo>
                <a:cubicBezTo>
                  <a:pt x="15" y="16"/>
                  <a:pt x="16" y="17"/>
                  <a:pt x="16" y="17"/>
                </a:cubicBezTo>
                <a:cubicBezTo>
                  <a:pt x="16" y="18"/>
                  <a:pt x="17" y="19"/>
                  <a:pt x="17" y="20"/>
                </a:cubicBezTo>
                <a:cubicBezTo>
                  <a:pt x="17" y="21"/>
                  <a:pt x="16" y="22"/>
                  <a:pt x="16" y="23"/>
                </a:cubicBezTo>
                <a:cubicBezTo>
                  <a:pt x="16" y="24"/>
                  <a:pt x="15" y="24"/>
                  <a:pt x="14" y="25"/>
                </a:cubicBezTo>
                <a:cubicBezTo>
                  <a:pt x="14" y="26"/>
                  <a:pt x="13" y="26"/>
                  <a:pt x="12" y="26"/>
                </a:cubicBezTo>
                <a:cubicBezTo>
                  <a:pt x="11" y="27"/>
                  <a:pt x="10" y="27"/>
                  <a:pt x="9" y="27"/>
                </a:cubicBezTo>
                <a:cubicBezTo>
                  <a:pt x="7" y="27"/>
                  <a:pt x="6" y="27"/>
                  <a:pt x="5" y="26"/>
                </a:cubicBezTo>
                <a:cubicBezTo>
                  <a:pt x="4" y="26"/>
                  <a:pt x="3" y="25"/>
                  <a:pt x="2" y="25"/>
                </a:cubicBezTo>
                <a:cubicBezTo>
                  <a:pt x="2" y="24"/>
                  <a:pt x="1" y="23"/>
                  <a:pt x="1" y="22"/>
                </a:cubicBezTo>
                <a:cubicBezTo>
                  <a:pt x="0" y="21"/>
                  <a:pt x="0" y="20"/>
                  <a:pt x="0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20"/>
                  <a:pt x="3" y="21"/>
                  <a:pt x="3" y="22"/>
                </a:cubicBezTo>
                <a:cubicBezTo>
                  <a:pt x="4" y="23"/>
                  <a:pt x="4" y="23"/>
                  <a:pt x="5" y="23"/>
                </a:cubicBezTo>
                <a:cubicBezTo>
                  <a:pt x="5" y="24"/>
                  <a:pt x="6" y="24"/>
                  <a:pt x="7" y="24"/>
                </a:cubicBezTo>
                <a:cubicBezTo>
                  <a:pt x="7" y="24"/>
                  <a:pt x="8" y="24"/>
                  <a:pt x="9" y="24"/>
                </a:cubicBezTo>
                <a:cubicBezTo>
                  <a:pt x="10" y="24"/>
                  <a:pt x="10" y="24"/>
                  <a:pt x="11" y="24"/>
                </a:cubicBezTo>
                <a:cubicBezTo>
                  <a:pt x="12" y="24"/>
                  <a:pt x="12" y="24"/>
                  <a:pt x="13" y="23"/>
                </a:cubicBezTo>
                <a:cubicBezTo>
                  <a:pt x="13" y="23"/>
                  <a:pt x="13" y="22"/>
                  <a:pt x="14" y="22"/>
                </a:cubicBezTo>
                <a:cubicBezTo>
                  <a:pt x="14" y="21"/>
                  <a:pt x="14" y="21"/>
                  <a:pt x="14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0" name="Picture 2" descr="M:\USERS\NIKOS\Presentations\Director presentation 15_Mar_2017\re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734668"/>
            <a:ext cx="6667500" cy="395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792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2312" y="533400"/>
            <a:ext cx="4879375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720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486" b="7817"/>
          <a:stretch/>
        </p:blipFill>
        <p:spPr bwMode="auto">
          <a:xfrm>
            <a:off x="1323976" y="609600"/>
            <a:ext cx="6524624" cy="6216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 descr="C:\Users\Arturas\Desktop\DIR\linkedin-logo-3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90984" y="735013"/>
            <a:ext cx="414016" cy="40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1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:\USERS\NIKOS\Presentations\Director presentation 15_Mar_2017\char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363104"/>
            <a:ext cx="4719814" cy="305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</a:rPr>
              <a:t>EIS</a:t>
            </a:r>
          </a:p>
          <a:p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</a:rPr>
              <a:t>1.3 million searches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all time record, </a:t>
            </a:r>
            <a:r>
              <a:rPr lang="en-GB" sz="2000" dirty="0" smtClean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en-GB" sz="2000" dirty="0" smtClean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GB" sz="2000" dirty="0" smtClean="0">
                <a:latin typeface="Roboto" panose="02000000000000000000" pitchFamily="2" charset="0"/>
                <a:ea typeface="Roboto" panose="02000000000000000000" pitchFamily="2" charset="0"/>
              </a:rPr>
              <a:t>over 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105% increase</a:t>
            </a:r>
          </a:p>
          <a:p>
            <a:pPr marL="0" indent="0">
              <a:buNone/>
            </a:pPr>
            <a:r>
              <a:rPr lang="en-GB" sz="2000" b="1" dirty="0" smtClean="0">
                <a:latin typeface="Roboto" panose="02000000000000000000" pitchFamily="2" charset="0"/>
                <a:ea typeface="Roboto" panose="02000000000000000000" pitchFamily="2" charset="0"/>
              </a:rPr>
              <a:t>SIENA </a:t>
            </a:r>
            <a:endParaRPr lang="en-GB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</a:rPr>
              <a:t>820.000 messages 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all time record, 75% increase </a:t>
            </a:r>
          </a:p>
          <a:p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</a:rPr>
              <a:t>43.000 cases 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all time record,  </a:t>
            </a:r>
            <a:r>
              <a:rPr lang="en-GB" sz="2000" dirty="0" smtClean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en-GB" sz="2000" dirty="0" smtClean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GB" sz="2000" dirty="0" smtClean="0">
                <a:latin typeface="Roboto" panose="02000000000000000000" pitchFamily="2" charset="0"/>
                <a:ea typeface="Roboto" panose="02000000000000000000" pitchFamily="2" charset="0"/>
              </a:rPr>
              <a:t>almost 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8% increase </a:t>
            </a:r>
          </a:p>
          <a:p>
            <a:pPr marL="0" indent="0">
              <a:buNone/>
            </a:pPr>
            <a:r>
              <a:rPr lang="en-GB" sz="2000" b="1" dirty="0" smtClean="0">
                <a:latin typeface="Roboto" panose="02000000000000000000" pitchFamily="2" charset="0"/>
                <a:ea typeface="Roboto" panose="02000000000000000000" pitchFamily="2" charset="0"/>
              </a:rPr>
              <a:t>Users</a:t>
            </a:r>
            <a:endParaRPr lang="en-GB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EIS 50% increase </a:t>
            </a:r>
          </a:p>
          <a:p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Over 10.000 EPE users</a:t>
            </a:r>
          </a:p>
          <a:p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Similar developments in SIENA</a:t>
            </a:r>
          </a:p>
          <a:p>
            <a:endParaRPr lang="en-GB" sz="2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Rectangle 8418"/>
          <p:cNvSpPr>
            <a:spLocks noChangeArrowheads="1"/>
          </p:cNvSpPr>
          <p:nvPr/>
        </p:nvSpPr>
        <p:spPr bwMode="auto">
          <a:xfrm>
            <a:off x="-16222" y="1387475"/>
            <a:ext cx="5328000" cy="60325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6222" y="533400"/>
            <a:ext cx="6178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dirty="0" smtClean="0">
                <a:solidFill>
                  <a:prstClr val="white"/>
                </a:solidFill>
              </a:rPr>
              <a:t>INCREASE IN CORE INFORMATION MANAGEMENT  FLOWS IN 2016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27" name="Rectangle 8418"/>
          <p:cNvSpPr>
            <a:spLocks noChangeArrowheads="1"/>
          </p:cNvSpPr>
          <p:nvPr/>
        </p:nvSpPr>
        <p:spPr bwMode="auto">
          <a:xfrm>
            <a:off x="-5460" y="1926260"/>
            <a:ext cx="1399425" cy="36000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28" name="Rectangle 8418"/>
          <p:cNvSpPr>
            <a:spLocks noChangeArrowheads="1"/>
          </p:cNvSpPr>
          <p:nvPr/>
        </p:nvSpPr>
        <p:spPr bwMode="auto">
          <a:xfrm>
            <a:off x="0" y="3353313"/>
            <a:ext cx="1399425" cy="36000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29" name="Rectangle 8418"/>
          <p:cNvSpPr>
            <a:spLocks noChangeArrowheads="1"/>
          </p:cNvSpPr>
          <p:nvPr/>
        </p:nvSpPr>
        <p:spPr bwMode="auto">
          <a:xfrm>
            <a:off x="0" y="5410200"/>
            <a:ext cx="1399425" cy="36000"/>
          </a:xfrm>
          <a:prstGeom prst="rect">
            <a:avLst/>
          </a:prstGeom>
          <a:solidFill>
            <a:srgbClr val="F3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752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M:\Images\Assets\NEW HQ BUILDING\Building exterior\2017 Builing\Edited\building  (10)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804"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77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 descr="T:\shutterstock_53134735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2399" y="0"/>
            <a:ext cx="9318170" cy="698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174170" y="0"/>
            <a:ext cx="9142572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4171" y="-457199"/>
            <a:ext cx="9969753" cy="747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073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" y="0"/>
            <a:ext cx="9142572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" y="0"/>
            <a:ext cx="9142572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28802" y="1627162"/>
            <a:ext cx="48858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chemeClr val="bg1"/>
                </a:solidFill>
                <a:latin typeface="Cambria" panose="02040503050406030204" pitchFamily="18" charset="0"/>
                <a:cs typeface="Adobe Devanagari" pitchFamily="18" charset="0"/>
              </a:rPr>
              <a:t>For more information </a:t>
            </a:r>
          </a:p>
          <a:p>
            <a:pPr algn="ctr"/>
            <a:r>
              <a:rPr lang="en-GB" sz="3600" b="1" dirty="0" smtClean="0">
                <a:solidFill>
                  <a:schemeClr val="bg1"/>
                </a:solidFill>
                <a:latin typeface="Cambria" panose="02040503050406030204" pitchFamily="18" charset="0"/>
                <a:cs typeface="Adobe Devanagari" pitchFamily="18" charset="0"/>
              </a:rPr>
              <a:t>follow us on:</a:t>
            </a:r>
            <a:endParaRPr lang="en-GB" sz="3600" b="1" dirty="0">
              <a:solidFill>
                <a:schemeClr val="bg1"/>
              </a:solidFill>
              <a:latin typeface="Cambria" panose="02040503050406030204" pitchFamily="18" charset="0"/>
              <a:cs typeface="Adobe Devanagari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506" y="95410"/>
            <a:ext cx="342583" cy="342583"/>
          </a:xfrm>
          <a:prstGeom prst="rect">
            <a:avLst/>
          </a:prstGeom>
        </p:spPr>
      </p:pic>
      <p:pic>
        <p:nvPicPr>
          <p:cNvPr id="10" name="Picture 2" descr="M:\Images\Logos\EUROPOL LOGOS\PNG\Europol square logo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495" y="164175"/>
            <a:ext cx="228600" cy="20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5" descr="M:\Images\Logos\EUROPOL LOGOS\PNG\Europol_Logo_Dia white background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164175"/>
            <a:ext cx="2590800" cy="23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T:\YouTube-logo-full_color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4163" y="5505885"/>
            <a:ext cx="1173838" cy="730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:\fb_icon_325x325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9801" y="4843740"/>
            <a:ext cx="509745" cy="50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T:\brand guideline logos\TwitterLogo_#55acee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1" y="3886200"/>
            <a:ext cx="800966" cy="80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3067338" y="3905683"/>
            <a:ext cx="3172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GB" altLang="en-US" sz="20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@Europol</a:t>
            </a:r>
            <a:endParaRPr lang="en-GB" altLang="en-US" sz="20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3067339" y="4214948"/>
            <a:ext cx="21239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GB" altLang="en-US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@</a:t>
            </a:r>
            <a:r>
              <a:rPr lang="en-GB" altLang="en-US" sz="20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EC3Europol</a:t>
            </a:r>
            <a:endParaRPr lang="en-GB" altLang="en-US" sz="20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3067339" y="4896283"/>
            <a:ext cx="42478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GB" altLang="en-US" sz="20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www.facebook.com/Europol</a:t>
            </a:r>
            <a:endParaRPr lang="en-GB" altLang="en-US" sz="20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3067339" y="5658283"/>
            <a:ext cx="42478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GB" altLang="en-US" sz="20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www.youtube.com/EuropolTube</a:t>
            </a:r>
            <a:endParaRPr lang="en-GB" altLang="en-US" sz="20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2057402" y="3048001"/>
            <a:ext cx="41427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rgbClr val="06317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063170"/>
                </a:solidFill>
                <a:latin typeface="Tahoma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n-GB" altLang="en-US" sz="24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www.europol.europa.eu</a:t>
            </a:r>
            <a:endParaRPr lang="en-GB" altLang="en-US" sz="2400" b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10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 Europol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Europol1</Template>
  <TotalTime>911</TotalTime>
  <Words>264</Words>
  <Application>Microsoft Office PowerPoint</Application>
  <PresentationFormat>On-screen Show (4:3)</PresentationFormat>
  <Paragraphs>82</Paragraphs>
  <Slides>19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Theme Europol1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Street</dc:creator>
  <cp:lastModifiedBy>Waites, Ben</cp:lastModifiedBy>
  <cp:revision>103</cp:revision>
  <cp:lastPrinted>2017-03-01T13:06:42Z</cp:lastPrinted>
  <dcterms:created xsi:type="dcterms:W3CDTF">2006-08-16T00:00:00Z</dcterms:created>
  <dcterms:modified xsi:type="dcterms:W3CDTF">2017-04-28T14:51:57Z</dcterms:modified>
</cp:coreProperties>
</file>