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7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46" r:id="rId2"/>
    <p:sldMasterId id="2147483789" r:id="rId3"/>
    <p:sldMasterId id="2147484200" r:id="rId4"/>
    <p:sldMasterId id="2147484220" r:id="rId5"/>
    <p:sldMasterId id="2147484240" r:id="rId6"/>
    <p:sldMasterId id="2147484264" r:id="rId7"/>
    <p:sldMasterId id="2147484285" r:id="rId8"/>
  </p:sldMasterIdLst>
  <p:notesMasterIdLst>
    <p:notesMasterId r:id="rId10"/>
  </p:notesMasterIdLst>
  <p:handoutMasterIdLst>
    <p:handoutMasterId r:id="rId11"/>
  </p:handoutMasterIdLst>
  <p:sldIdLst>
    <p:sldId id="25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74E494-2725-22DF-6FE3-060D6F314F87}" name="Hayley Bowerman" initials="HB" userId="vEVRU2DFBAargdSz82/51JL4RjAXkiewJL9qqJwt6VU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F82"/>
    <a:srgbClr val="5D3753"/>
    <a:srgbClr val="1A365D"/>
    <a:srgbClr val="003B49"/>
    <a:srgbClr val="D4263E"/>
    <a:srgbClr val="007A79"/>
    <a:srgbClr val="D0D3D4"/>
    <a:srgbClr val="FFFCEE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5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04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686329D-43CB-C649-8FC5-6124209DD6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0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90EC569-F9E9-8140-B4AF-6A9F8648F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5366608"/>
            <a:ext cx="1072823" cy="94292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054F35E3-20DC-1245-B7BF-E2A9FA30C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58883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142999" y="1009650"/>
            <a:ext cx="6858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2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47E1F3-11D2-8442-8194-1860BE154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68E824CE-29F3-6445-A76C-C1B27454CE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2688" y="2655182"/>
            <a:ext cx="6858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8D06A-2190-1C49-88C9-9A9D8C3FCB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2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4DEDAB-DED7-8D4E-976B-1DDFF9413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D30900-7788-8D42-A6EC-C40B7A7B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C3B274-BBFE-6044-A286-605ED3BAA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64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FC51F6-3FB2-7046-9645-61193CD86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8A354929-EFF9-5442-B06E-68E6740AA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CC1901-6F3E-EC46-8628-1A9D3733BF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16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E4DF4A-51BF-584C-BB62-D8293CD81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17463-7CBF-EE40-A785-CFDEC5BE1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0ABBE74E-CE44-244B-AEBB-BA80796BD9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B4EDD8-9E4C-5044-AFFD-02229CAE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90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6F6219-9663-D445-8012-419B4A3F7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77" y="445155"/>
            <a:ext cx="1072823" cy="94292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AD49FCF-C37C-FC49-B31C-0EAA6BDEC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5266"/>
            <a:ext cx="6858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91446D-B526-B846-A99D-5919A5E0E8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2999" y="3071046"/>
            <a:ext cx="6858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5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lide_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t="13701" r="234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8" y="553514"/>
            <a:ext cx="1026270" cy="902005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592A8E84-F19F-954F-9988-B160C33C8A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49283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C72852-D123-3A4E-B544-7DDA0C1E3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5370" y="2782288"/>
            <a:ext cx="6053259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416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92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51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A13FE-1A2E-3C43-9617-43659ADC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3219A2-6F08-364D-86A4-114F8EC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011322-3B2B-E345-AD9B-6A9743D5B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2914" userDrawn="1">
          <p15:clr>
            <a:srgbClr val="FBAE40"/>
          </p15:clr>
        </p15:guide>
        <p15:guide id="3" pos="54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3839BE-2552-9141-97C4-65B077805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0C16C5-45F5-3347-8255-1EB8E64B8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1C1117-F6D9-4446-83E5-C5A7FD3AF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26463C-3D64-2E46-965C-813C4C3A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0A1BE61-03CB-AA45-9447-1977ACE5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57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58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47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563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4864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65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214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3376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0849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3962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614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0062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618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2560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0457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319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752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143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4629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5921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496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2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2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625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5891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01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6365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5254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1882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9960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493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1060257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271248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8059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472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77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821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6267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2923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2081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68053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59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49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31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842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77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1615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4473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72607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584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040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66448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8500137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6806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3286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105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2914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2730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5440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99863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93365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8142514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047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660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8144921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81330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1155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98336" y="1771651"/>
            <a:ext cx="4022102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17426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4625579" y="1770824"/>
            <a:ext cx="3996928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>
          <p15:clr>
            <a:srgbClr val="FBAE40"/>
          </p15:clr>
        </p15:guide>
        <p15:guide id="2" pos="2914">
          <p15:clr>
            <a:srgbClr val="FBAE40"/>
          </p15:clr>
        </p15:guide>
        <p15:guide id="3" pos="5432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5389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1157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0743" y="1771650"/>
            <a:ext cx="4022102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8604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00743" y="1771650"/>
            <a:ext cx="8142514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27655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42451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046" y="5800676"/>
            <a:ext cx="797904" cy="7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08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4829444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210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34283" y="4050165"/>
            <a:ext cx="5467877" cy="5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17" y="5773180"/>
            <a:ext cx="845701" cy="74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4620434" y="1436276"/>
            <a:ext cx="443466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5399" y="5006909"/>
            <a:ext cx="352425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585399" y="2171700"/>
            <a:ext cx="352425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Statement/</a:t>
            </a:r>
            <a:br>
              <a:rPr lang="en-US"/>
            </a:br>
            <a:r>
              <a:rPr lang="en-US"/>
              <a:t>quote</a:t>
            </a:r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7904314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5"/>
            <a:ext cx="4434668" cy="5325259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89" y="5773180"/>
            <a:ext cx="845701" cy="7433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0015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8898" y="1436275"/>
            <a:ext cx="4442208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39784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5" y="1436275"/>
            <a:ext cx="4434668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66618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15" y="5800676"/>
            <a:ext cx="797904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1436276"/>
            <a:ext cx="444263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94496" y="4210051"/>
            <a:ext cx="1660603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20434" y="4210051"/>
            <a:ext cx="2685162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20434" y="1435100"/>
            <a:ext cx="4434665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543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84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0435" y="1436276"/>
            <a:ext cx="4434668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559" y="5800676"/>
            <a:ext cx="797904" cy="7012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134387" y="2162629"/>
            <a:ext cx="352425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88898" y="1436276"/>
            <a:ext cx="4442638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insert content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40107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7277"/>
            <a:ext cx="5959749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125628" y="4435477"/>
            <a:ext cx="2933931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08750" y="4435477"/>
            <a:ext cx="2927979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4" y="1765300"/>
            <a:ext cx="5444456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2665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8" y="3747639"/>
            <a:ext cx="2923563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9810" y="1436200"/>
            <a:ext cx="2936919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4078" y="1435124"/>
            <a:ext cx="2923563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099810" y="4434401"/>
            <a:ext cx="594783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6204" y="4130636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417252" y="1765299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75695" y="1765300"/>
            <a:ext cx="2386012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00817" y="1436201"/>
            <a:ext cx="2911644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20769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896" y="1437278"/>
            <a:ext cx="2934260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12053" y="1437278"/>
            <a:ext cx="2925904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854" y="4130635"/>
            <a:ext cx="2932705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407534" y="4486275"/>
            <a:ext cx="2386012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12052" y="4130635"/>
            <a:ext cx="2925903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8896" y="4122329"/>
            <a:ext cx="292878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126854" y="1437276"/>
            <a:ext cx="2932705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39663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6606" y="1765300"/>
            <a:ext cx="2356588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909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8602" y="4136006"/>
            <a:ext cx="29265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94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8748" y="4138184"/>
            <a:ext cx="2930958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8994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897" y="4138188"/>
            <a:ext cx="2930955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450" y="444919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28602" y="1437276"/>
            <a:ext cx="2926502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40669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08750" y="1437276"/>
            <a:ext cx="2930956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7748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896" y="1437277"/>
            <a:ext cx="2930957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66204" y="1762733"/>
            <a:ext cx="2386012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735" y="283023"/>
            <a:ext cx="7958526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97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371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67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169" r:id="rId2"/>
    <p:sldLayoutId id="2147483890" r:id="rId3"/>
    <p:sldLayoutId id="2147483889" r:id="rId4"/>
    <p:sldLayoutId id="2147483791" r:id="rId5"/>
    <p:sldLayoutId id="2147483793" r:id="rId6"/>
    <p:sldLayoutId id="2147483794" r:id="rId7"/>
    <p:sldLayoutId id="2147483795" r:id="rId8"/>
    <p:sldLayoutId id="2147483895" r:id="rId9"/>
    <p:sldLayoutId id="2147483901" r:id="rId10"/>
    <p:sldLayoutId id="2147483805" r:id="rId11"/>
    <p:sldLayoutId id="2147483973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  <p:sldLayoutId id="2147484212" r:id="rId13"/>
    <p:sldLayoutId id="2147484213" r:id="rId14"/>
    <p:sldLayoutId id="2147484214" r:id="rId15"/>
    <p:sldLayoutId id="2147484215" r:id="rId16"/>
    <p:sldLayoutId id="2147484216" r:id="rId17"/>
    <p:sldLayoutId id="2147484217" r:id="rId18"/>
    <p:sldLayoutId id="2147484218" r:id="rId19"/>
    <p:sldLayoutId id="214748421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  <p:sldLayoutId id="2147484231" r:id="rId12"/>
    <p:sldLayoutId id="2147484232" r:id="rId13"/>
    <p:sldLayoutId id="2147484233" r:id="rId14"/>
    <p:sldLayoutId id="2147484234" r:id="rId15"/>
    <p:sldLayoutId id="2147484235" r:id="rId16"/>
    <p:sldLayoutId id="2147484236" r:id="rId17"/>
    <p:sldLayoutId id="2147484237" r:id="rId18"/>
    <p:sldLayoutId id="2147484238" r:id="rId19"/>
    <p:sldLayoutId id="214748423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60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  <p:sldLayoutId id="2147484251" r:id="rId12"/>
    <p:sldLayoutId id="2147484252" r:id="rId13"/>
    <p:sldLayoutId id="2147484253" r:id="rId14"/>
    <p:sldLayoutId id="2147484254" r:id="rId15"/>
    <p:sldLayoutId id="2147484255" r:id="rId16"/>
    <p:sldLayoutId id="2147484256" r:id="rId17"/>
    <p:sldLayoutId id="2147484257" r:id="rId18"/>
    <p:sldLayoutId id="2147484258" r:id="rId19"/>
    <p:sldLayoutId id="2147484259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  <p:sldLayoutId id="2147484281" r:id="rId17"/>
    <p:sldLayoutId id="2147484282" r:id="rId18"/>
    <p:sldLayoutId id="2147484283" r:id="rId19"/>
    <p:sldLayoutId id="214748428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6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  <p:sldLayoutId id="2147484303" r:id="rId18"/>
    <p:sldLayoutId id="2147484304" r:id="rId19"/>
    <p:sldLayoutId id="214748430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ussex.surveys.evasysplus.co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FBA7DA-B72A-B045-94A7-CAA3B44B7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351" y="93145"/>
            <a:ext cx="8890502" cy="887481"/>
          </a:xfrm>
        </p:spPr>
        <p:txBody>
          <a:bodyPr>
            <a:noAutofit/>
          </a:bodyPr>
          <a:lstStyle/>
          <a:p>
            <a:r>
              <a:rPr lang="en-US" sz="5400" dirty="0"/>
              <a:t>Module Evaluation Survey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F5E10E-1329-18F1-1D02-59FE37FD8B14}"/>
              </a:ext>
            </a:extLst>
          </p:cNvPr>
          <p:cNvSpPr txBox="1"/>
          <p:nvPr/>
        </p:nvSpPr>
        <p:spPr>
          <a:xfrm>
            <a:off x="361632" y="980626"/>
            <a:ext cx="810595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You can access all of your module surveys via this link:</a:t>
            </a:r>
          </a:p>
          <a:p>
            <a:endParaRPr lang="en-GB" sz="2000" u="sng" dirty="0">
              <a:solidFill>
                <a:schemeClr val="bg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sz="2400" u="sng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https://sussex.surveys.evasysplus.co.uk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or scan the QR code below:</a:t>
            </a:r>
          </a:p>
          <a:p>
            <a:endParaRPr lang="en-GB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5" name="Picture 4" descr="A qr code with a logo&#10;&#10;AI-generated content may be incorrect.">
            <a:extLst>
              <a:ext uri="{FF2B5EF4-FFF2-40B4-BE49-F238E27FC236}">
                <a16:creationId xmlns:a16="http://schemas.microsoft.com/office/drawing/2014/main" id="{C9A1B71E-C05C-F930-F404-08B5DB9CCE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720" y="2858630"/>
            <a:ext cx="3502559" cy="350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9232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8003EDE2-31AE-4B85-BBFF-9D099B6B1E5C}"/>
    </a:ext>
  </a:extLst>
</a:theme>
</file>

<file path=ppt/theme/theme2.xml><?xml version="1.0" encoding="utf-8"?>
<a:theme xmlns:a="http://schemas.openxmlformats.org/drawingml/2006/main" name="UoS Image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1E6E0983-90E4-485F-88AC-91532DD3FE8B}"/>
    </a:ext>
  </a:extLst>
</a:theme>
</file>

<file path=ppt/theme/theme3.xml><?xml version="1.0" encoding="utf-8"?>
<a:theme xmlns:a="http://schemas.openxmlformats.org/drawingml/2006/main" name="Flin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4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6.xml><?xml version="1.0" encoding="utf-8"?>
<a:theme xmlns:a="http://schemas.openxmlformats.org/drawingml/2006/main" name="Aquamarin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7.xml><?xml version="1.0" encoding="utf-8"?>
<a:theme xmlns:a="http://schemas.openxmlformats.org/drawingml/2006/main" name="Navy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8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- Standard.potx" id="{263A44CD-C9DD-4D6C-91D8-1B593EE87F80}" vid="{4B0B6EA9-8E0D-4F72-8302-E88B3B1F132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4</TotalTime>
  <Words>33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Verdana</vt:lpstr>
      <vt:lpstr>UoS Blank Cover Slides</vt:lpstr>
      <vt:lpstr>UoS Image Cover Slides</vt:lpstr>
      <vt:lpstr>Flint - UoS Content</vt:lpstr>
      <vt:lpstr>Coral - UoS Content</vt:lpstr>
      <vt:lpstr>Cobalt - UoS Content</vt:lpstr>
      <vt:lpstr>Aquamarine - UoS Content</vt:lpstr>
      <vt:lpstr>Navy - UoS Content</vt:lpstr>
      <vt:lpstr>Grape - UoS Content</vt:lpstr>
      <vt:lpstr>Module Evaluation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Rogers</dc:creator>
  <cp:lastModifiedBy>Kerry McNair</cp:lastModifiedBy>
  <cp:revision>26</cp:revision>
  <dcterms:created xsi:type="dcterms:W3CDTF">2020-02-03T12:08:13Z</dcterms:created>
  <dcterms:modified xsi:type="dcterms:W3CDTF">2025-11-17T10:03:38Z</dcterms:modified>
</cp:coreProperties>
</file>