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6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7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46" r:id="rId2"/>
    <p:sldMasterId id="2147483789" r:id="rId3"/>
    <p:sldMasterId id="2147484200" r:id="rId4"/>
    <p:sldMasterId id="2147484220" r:id="rId5"/>
    <p:sldMasterId id="2147484240" r:id="rId6"/>
    <p:sldMasterId id="2147484264" r:id="rId7"/>
    <p:sldMasterId id="2147484285" r:id="rId8"/>
  </p:sldMasterIdLst>
  <p:notesMasterIdLst>
    <p:notesMasterId r:id="rId10"/>
  </p:notesMasterIdLst>
  <p:handoutMasterIdLst>
    <p:handoutMasterId r:id="rId11"/>
  </p:handoutMasterIdLst>
  <p:sldIdLst>
    <p:sldId id="25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E74E494-2725-22DF-6FE3-060D6F314F87}" name="Hayley Bowerman" initials="HB" userId="vEVRU2DFBAargdSz82/51JL4RjAXkiewJL9qqJwt6VU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F82"/>
    <a:srgbClr val="5D3753"/>
    <a:srgbClr val="1A365D"/>
    <a:srgbClr val="003B49"/>
    <a:srgbClr val="D4263E"/>
    <a:srgbClr val="007A79"/>
    <a:srgbClr val="D0D3D4"/>
    <a:srgbClr val="FFFCEE"/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20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19/03/2025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19/03/2025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Fli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511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35FE4EA-556B-314E-B3FB-875E27135C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047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E557572-AF67-D741-B2A4-44A9FA4304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996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Nav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686329D-43CB-C649-8FC5-6124209DD6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039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90EC569-F9E9-8140-B4AF-6A9F8648F3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quamar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054F35E3-20DC-1245-B7BF-E2A9FA30C0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241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Fli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47E1F3-11D2-8442-8194-1860BE154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68E824CE-29F3-6445-A76C-C1B27454CE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52688" y="265518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98D06A-2190-1C49-88C9-9A9D8C3FCB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27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44DEDAB-DED7-8D4E-976B-1DDFF9413D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D30900-7788-8D42-A6EC-C40B7A7B8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9C3B274-BBFE-6044-A286-605ED3BAAF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640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FC51F6-3FB2-7046-9645-61193CD86B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8A354929-EFF9-5442-B06E-68E6740AA97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CC1901-6F3E-EC46-8628-1A9D3733BF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16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Nav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E4DF4A-51BF-584C-BB62-D8293CD81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40033D83-FD37-8144-AE84-F8DDA7543B2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32FD95-903B-C046-A9B7-359EE07F7B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30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17463-7CBF-EE40-A785-CFDEC5BE1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0ABBE74E-CE44-244B-AEBB-BA80796BD9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B4EDD8-9E4C-5044-AFFD-02229CAE8D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900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quamar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6F6219-9663-D445-8012-419B4A3F7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6AD49FCF-C37C-FC49-B31C-0EAA6BDECD9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91446D-B526-B846-A99D-5919A5E0E8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566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3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lide_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t="13701" r="2347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588" y="553514"/>
            <a:ext cx="1026270" cy="902005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592A8E84-F19F-954F-9988-B160C33C8A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DC72852-D123-3A4E-B544-7DDA0C1E39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416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926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513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1A13FE-1A2E-3C43-9617-43659ADC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E3219A2-6F08-364D-86A4-114F8EC38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011322-3B2B-E345-AD9B-6A9743D5B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3839BE-2552-9141-97C4-65B077805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0C16C5-45F5-3347-8255-1EB8E64B8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1C1117-F6D9-4446-83E5-C5A7FD3AF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26463C-3D64-2E46-965C-813C4C3A1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0A1BE61-03CB-AA45-9447-1977ACE5D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909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297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9688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3024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143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7163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491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5494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8697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057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9568536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97952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2585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36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11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6087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4367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204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4245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22691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584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47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563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4864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657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5214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3376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0849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3962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66149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50062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861805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25600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04575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319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27522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41438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4629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59216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4965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252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224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6256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58915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019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63657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55254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18828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9960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34933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1060257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2712482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80598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74727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77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08214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62676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29233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2081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68053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596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49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2319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0842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773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16154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44739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72607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5849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20408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4664483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88500137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68069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32868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105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29141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27304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54408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99863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93365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047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660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81330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17426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536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5389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28604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27655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42451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05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4829444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7904314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39784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66618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846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40107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2665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20769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69094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0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57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77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1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97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17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96.xml"/><Relationship Id="rId16" Type="http://schemas.openxmlformats.org/officeDocument/2006/relationships/slideLayout" Target="../slideLayouts/slideLayout110.xml"/><Relationship Id="rId20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19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371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  <p:sldLayoutId id="214748407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67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169" r:id="rId2"/>
    <p:sldLayoutId id="2147483890" r:id="rId3"/>
    <p:sldLayoutId id="2147483889" r:id="rId4"/>
    <p:sldLayoutId id="2147483791" r:id="rId5"/>
    <p:sldLayoutId id="2147483793" r:id="rId6"/>
    <p:sldLayoutId id="2147483794" r:id="rId7"/>
    <p:sldLayoutId id="2147483795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53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  <p:sldLayoutId id="2147484212" r:id="rId13"/>
    <p:sldLayoutId id="2147484213" r:id="rId14"/>
    <p:sldLayoutId id="2147484214" r:id="rId15"/>
    <p:sldLayoutId id="2147484215" r:id="rId16"/>
    <p:sldLayoutId id="2147484216" r:id="rId17"/>
    <p:sldLayoutId id="2147484217" r:id="rId18"/>
    <p:sldLayoutId id="2147484218" r:id="rId19"/>
    <p:sldLayoutId id="2147484219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33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21" r:id="rId2"/>
    <p:sldLayoutId id="2147484222" r:id="rId3"/>
    <p:sldLayoutId id="2147484223" r:id="rId4"/>
    <p:sldLayoutId id="2147484224" r:id="rId5"/>
    <p:sldLayoutId id="2147484225" r:id="rId6"/>
    <p:sldLayoutId id="2147484226" r:id="rId7"/>
    <p:sldLayoutId id="2147484227" r:id="rId8"/>
    <p:sldLayoutId id="2147484228" r:id="rId9"/>
    <p:sldLayoutId id="2147484229" r:id="rId10"/>
    <p:sldLayoutId id="2147484230" r:id="rId11"/>
    <p:sldLayoutId id="2147484231" r:id="rId12"/>
    <p:sldLayoutId id="2147484232" r:id="rId13"/>
    <p:sldLayoutId id="2147484233" r:id="rId14"/>
    <p:sldLayoutId id="2147484234" r:id="rId15"/>
    <p:sldLayoutId id="2147484235" r:id="rId16"/>
    <p:sldLayoutId id="2147484236" r:id="rId17"/>
    <p:sldLayoutId id="2147484237" r:id="rId18"/>
    <p:sldLayoutId id="2147484238" r:id="rId19"/>
    <p:sldLayoutId id="2147484239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28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60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  <p:sldLayoutId id="2147484251" r:id="rId12"/>
    <p:sldLayoutId id="2147484252" r:id="rId13"/>
    <p:sldLayoutId id="2147484253" r:id="rId14"/>
    <p:sldLayoutId id="2147484254" r:id="rId15"/>
    <p:sldLayoutId id="2147484255" r:id="rId16"/>
    <p:sldLayoutId id="2147484256" r:id="rId17"/>
    <p:sldLayoutId id="2147484257" r:id="rId18"/>
    <p:sldLayoutId id="2147484258" r:id="rId19"/>
    <p:sldLayoutId id="2147484259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10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275" r:id="rId11"/>
    <p:sldLayoutId id="2147484276" r:id="rId12"/>
    <p:sldLayoutId id="2147484277" r:id="rId13"/>
    <p:sldLayoutId id="2147484278" r:id="rId14"/>
    <p:sldLayoutId id="2147484279" r:id="rId15"/>
    <p:sldLayoutId id="2147484280" r:id="rId16"/>
    <p:sldLayoutId id="2147484281" r:id="rId17"/>
    <p:sldLayoutId id="2147484282" r:id="rId18"/>
    <p:sldLayoutId id="2147484283" r:id="rId19"/>
    <p:sldLayoutId id="214748428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61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  <p:sldLayoutId id="2147484297" r:id="rId12"/>
    <p:sldLayoutId id="2147484298" r:id="rId13"/>
    <p:sldLayoutId id="2147484299" r:id="rId14"/>
    <p:sldLayoutId id="2147484300" r:id="rId15"/>
    <p:sldLayoutId id="2147484301" r:id="rId16"/>
    <p:sldLayoutId id="2147484302" r:id="rId17"/>
    <p:sldLayoutId id="2147484303" r:id="rId18"/>
    <p:sldLayoutId id="2147484304" r:id="rId19"/>
    <p:sldLayoutId id="214748430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sussex.surveys.evasysplus.co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FBA7DA-B72A-B045-94A7-CAA3B44B72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351" y="93145"/>
            <a:ext cx="8890502" cy="887481"/>
          </a:xfrm>
        </p:spPr>
        <p:txBody>
          <a:bodyPr>
            <a:noAutofit/>
          </a:bodyPr>
          <a:lstStyle/>
          <a:p>
            <a:r>
              <a:rPr lang="en-US" sz="5400" dirty="0"/>
              <a:t>Module Evaluation Survey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F5E10E-1329-18F1-1D02-59FE37FD8B14}"/>
              </a:ext>
            </a:extLst>
          </p:cNvPr>
          <p:cNvSpPr txBox="1"/>
          <p:nvPr/>
        </p:nvSpPr>
        <p:spPr>
          <a:xfrm>
            <a:off x="361632" y="980626"/>
            <a:ext cx="8105957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You can access all of your module surveys via this link:</a:t>
            </a:r>
          </a:p>
          <a:p>
            <a:endParaRPr lang="en-GB" sz="2000" u="sng" dirty="0">
              <a:solidFill>
                <a:schemeClr val="bg1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GB" sz="2400" u="sng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https://sussex.surveys.evasysplus.co.uk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or scan the QR code below:</a:t>
            </a:r>
          </a:p>
          <a:p>
            <a:endParaRPr lang="en-GB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DD8F43-C0E1-A725-2220-495C8398B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775" y="2699192"/>
            <a:ext cx="3951669" cy="397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49232"/>
      </p:ext>
    </p:extLst>
  </p:cSld>
  <p:clrMapOvr>
    <a:masterClrMapping/>
  </p:clrMapOvr>
</p:sld>
</file>

<file path=ppt/theme/theme1.xml><?xml version="1.0" encoding="utf-8"?>
<a:theme xmlns:a="http://schemas.openxmlformats.org/drawingml/2006/main" name="UoS Blank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8003EDE2-31AE-4B85-BBFF-9D099B6B1E5C}"/>
    </a:ext>
  </a:extLst>
</a:theme>
</file>

<file path=ppt/theme/theme2.xml><?xml version="1.0" encoding="utf-8"?>
<a:theme xmlns:a="http://schemas.openxmlformats.org/drawingml/2006/main" name="UoS Image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1E6E0983-90E4-485F-88AC-91532DD3FE8B}"/>
    </a:ext>
  </a:extLst>
</a:theme>
</file>

<file path=ppt/theme/theme3.xml><?xml version="1.0" encoding="utf-8"?>
<a:theme xmlns:a="http://schemas.openxmlformats.org/drawingml/2006/main" name="Flin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4.xml><?xml version="1.0" encoding="utf-8"?>
<a:theme xmlns:a="http://schemas.openxmlformats.org/drawingml/2006/main" name="Coral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6.xml><?xml version="1.0" encoding="utf-8"?>
<a:theme xmlns:a="http://schemas.openxmlformats.org/drawingml/2006/main" name="Aquamarin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7.xml><?xml version="1.0" encoding="utf-8"?>
<a:theme xmlns:a="http://schemas.openxmlformats.org/drawingml/2006/main" name="Navy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8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Title 1</Template>
  <TotalTime>1</TotalTime>
  <Words>33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Calibri</vt:lpstr>
      <vt:lpstr>Verdana</vt:lpstr>
      <vt:lpstr>UoS Blank Cover Slides</vt:lpstr>
      <vt:lpstr>UoS Image Cover Slides</vt:lpstr>
      <vt:lpstr>Flint - UoS Content</vt:lpstr>
      <vt:lpstr>Coral - UoS Content</vt:lpstr>
      <vt:lpstr>Cobalt - UoS Content</vt:lpstr>
      <vt:lpstr>Aquamarine - UoS Content</vt:lpstr>
      <vt:lpstr>Navy - UoS Content</vt:lpstr>
      <vt:lpstr>Grape - UoS Content</vt:lpstr>
      <vt:lpstr>Module Evaluation Survey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Rogers</dc:creator>
  <cp:lastModifiedBy>Glenda Saint John</cp:lastModifiedBy>
  <cp:revision>24</cp:revision>
  <dcterms:created xsi:type="dcterms:W3CDTF">2020-02-03T12:08:13Z</dcterms:created>
  <dcterms:modified xsi:type="dcterms:W3CDTF">2025-03-19T14:49:01Z</dcterms:modified>
</cp:coreProperties>
</file>