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C1F75-37B0-45AA-93C9-A67ED9BF8418}" type="datetimeFigureOut">
              <a:rPr lang="en-GB" smtClean="0"/>
              <a:t>10/10/2012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8B582-C846-4D1E-A83F-7070B67034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C1F75-37B0-45AA-93C9-A67ED9BF8418}" type="datetimeFigureOut">
              <a:rPr lang="en-GB" smtClean="0"/>
              <a:t>10/10/2012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8B582-C846-4D1E-A83F-7070B67034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C1F75-37B0-45AA-93C9-A67ED9BF8418}" type="datetimeFigureOut">
              <a:rPr lang="en-GB" smtClean="0"/>
              <a:t>10/10/2012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8B582-C846-4D1E-A83F-7070B67034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C1F75-37B0-45AA-93C9-A67ED9BF8418}" type="datetimeFigureOut">
              <a:rPr lang="en-GB" smtClean="0"/>
              <a:t>10/10/2012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8B582-C846-4D1E-A83F-7070B67034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C1F75-37B0-45AA-93C9-A67ED9BF8418}" type="datetimeFigureOut">
              <a:rPr lang="en-GB" smtClean="0"/>
              <a:t>10/10/2012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8B582-C846-4D1E-A83F-7070B67034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C1F75-37B0-45AA-93C9-A67ED9BF8418}" type="datetimeFigureOut">
              <a:rPr lang="en-GB" smtClean="0"/>
              <a:t>10/10/2012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8B582-C846-4D1E-A83F-7070B67034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C1F75-37B0-45AA-93C9-A67ED9BF8418}" type="datetimeFigureOut">
              <a:rPr lang="en-GB" smtClean="0"/>
              <a:t>10/10/2012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8B582-C846-4D1E-A83F-7070B67034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C1F75-37B0-45AA-93C9-A67ED9BF8418}" type="datetimeFigureOut">
              <a:rPr lang="en-GB" smtClean="0"/>
              <a:t>10/10/2012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8B582-C846-4D1E-A83F-7070B67034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C1F75-37B0-45AA-93C9-A67ED9BF8418}" type="datetimeFigureOut">
              <a:rPr lang="en-GB" smtClean="0"/>
              <a:t>10/10/2012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8B582-C846-4D1E-A83F-7070B67034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C1F75-37B0-45AA-93C9-A67ED9BF8418}" type="datetimeFigureOut">
              <a:rPr lang="en-GB" smtClean="0"/>
              <a:t>10/10/2012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8B582-C846-4D1E-A83F-7070B67034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C1F75-37B0-45AA-93C9-A67ED9BF8418}" type="datetimeFigureOut">
              <a:rPr lang="en-GB" smtClean="0"/>
              <a:t>10/10/2012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8B582-C846-4D1E-A83F-7070B67034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C1F75-37B0-45AA-93C9-A67ED9BF8418}" type="datetimeFigureOut">
              <a:rPr lang="en-GB" smtClean="0"/>
              <a:t>10/10/2012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8B582-C846-4D1E-A83F-7070B670341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1904 transcript of </a:t>
            </a:r>
            <a:r>
              <a:rPr lang="en-GB" dirty="0" smtClean="0"/>
              <a:t>Platelayer’s return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571500"/>
            <a:ext cx="8229600" cy="846138"/>
          </a:xfrm>
        </p:spPr>
        <p:txBody>
          <a:bodyPr>
            <a:normAutofit fontScale="90000"/>
          </a:bodyPr>
          <a:lstStyle/>
          <a:p>
            <a:r>
              <a:rPr lang="en-GB" sz="2800" dirty="0" smtClean="0"/>
              <a:t>Kilburn Platelayer’s Weekly Budget 1904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r>
              <a:rPr lang="en-GB" sz="1600" dirty="0" smtClean="0"/>
              <a:t>A London platelayer and his wife and family of a 5-year old , a three-year old and a 13 month-old infant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58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2743200"/>
                <a:gridCol w="2743200"/>
              </a:tblGrid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/>
                        <a:t>Item</a:t>
                      </a:r>
                      <a:endParaRPr lang="en-GB" sz="1200" dirty="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Value (old pence d)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Quantity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Earnings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/>
                        <a:t>288</a:t>
                      </a:r>
                      <a:endParaRPr lang="en-GB" sz="1200" dirty="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1 week’s work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/>
                        <a:t>Rent</a:t>
                      </a:r>
                      <a:endParaRPr lang="en-GB" sz="1200" dirty="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78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2 rooms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Food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152.5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 smtClean="0"/>
                        <a:t>53 percent of  income</a:t>
                      </a:r>
                      <a:endParaRPr lang="en-GB" sz="1200" dirty="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Bread &amp; Flour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32.5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7 qt loaves, 1 qt flour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3508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Meat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45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3 lb beef, 4 lb mutton, 2.5lb pork, 1lb bacon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Fish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6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6 ‘penny bloaters’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Lard, suet, dripping etc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1.5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0.25 lb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Eggs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4.5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/>
                        <a:t>6 eggs</a:t>
                      </a:r>
                      <a:endParaRPr lang="en-GB" sz="1200" dirty="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Cheese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1.5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‘one small piece’ (probably about 0.25 lb)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Butter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21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1.75 lb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Potatoes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7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14 lbs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Vegetables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6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8 cabbages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Rice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2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1 lb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Tea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4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0.25 lb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Sugar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14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7 lb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Jam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5.5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2 lb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276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/>
                        <a:t>Condiments</a:t>
                      </a:r>
                      <a:endParaRPr lang="en-GB" sz="1200" dirty="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/>
                        <a:t>2</a:t>
                      </a:r>
                      <a:endParaRPr lang="en-GB" sz="120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Kilburn Platelayer’s Weekly Budget 1904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mtClean="0"/>
              <a:t>The comment at the bottom reads: </a:t>
            </a:r>
          </a:p>
          <a:p>
            <a:pPr>
              <a:buFontTx/>
              <a:buNone/>
            </a:pPr>
            <a:r>
              <a:rPr lang="en-GB" smtClean="0"/>
              <a:t>   ‘Now I have 4 shillings left to be spent in providing for sickness, clothing, soap, oil, starch, blue-blacking, coal, wood, matches and other little items.  Then how do you think we live?  Not live but linger…’</a:t>
            </a:r>
          </a:p>
          <a:p>
            <a:r>
              <a:rPr lang="en-GB" smtClean="0"/>
              <a:t>A number of the original returns include a commentary by a household member (about 1 in 4).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Microsoft Office PowerPoint</Application>
  <PresentationFormat>On-screen Show (4:3)</PresentationFormat>
  <Paragraphs>59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1904 transcript of Platelayer’s return</vt:lpstr>
      <vt:lpstr>Kilburn Platelayer’s Weekly Budget 1904  A London platelayer and his wife and family of a 5-year old , a three-year old and a 13 month-old infant </vt:lpstr>
      <vt:lpstr>Kilburn Platelayer’s Weekly Budget 1904</vt:lpstr>
    </vt:vector>
  </TitlesOfParts>
  <Company>IT Services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1904 transcript of image</dc:title>
  <dc:creator>IT Services</dc:creator>
  <cp:lastModifiedBy>Ian Gazeley</cp:lastModifiedBy>
  <cp:revision>2</cp:revision>
  <dcterms:created xsi:type="dcterms:W3CDTF">2011-09-08T12:19:21Z</dcterms:created>
  <dcterms:modified xsi:type="dcterms:W3CDTF">2012-10-10T12:34:27Z</dcterms:modified>
</cp:coreProperties>
</file>