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11"/>
  </p:notesMasterIdLst>
  <p:handoutMasterIdLst>
    <p:handoutMasterId r:id="rId12"/>
  </p:handoutMasterIdLst>
  <p:sldIdLst>
    <p:sldId id="256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  <a:srgbClr val="D4263E"/>
    <a:srgbClr val="1A3F82"/>
    <a:srgbClr val="007A79"/>
    <a:srgbClr val="1A365D"/>
    <a:srgbClr val="5D3753"/>
    <a:srgbClr val="003B49"/>
    <a:srgbClr val="D0D3D4"/>
    <a:srgbClr val="FFFCEE"/>
    <a:srgbClr val="F26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 autoAdjust="0"/>
    <p:restoredTop sz="86934"/>
  </p:normalViewPr>
  <p:slideViewPr>
    <p:cSldViewPr snapToGrid="0" showGuides="1">
      <p:cViewPr varScale="1">
        <p:scale>
          <a:sx n="99" d="100"/>
          <a:sy n="99" d="100"/>
        </p:scale>
        <p:origin x="69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19/06/2024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73DB7-0B46-684C-B5E1-AF6CC880A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34B4AF-1AC4-FC47-AA8C-7E18E8947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B2D29-6465-AE42-B5BA-83ECEA0E4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317D4-F74D-4A4D-95DA-3B0A7C4E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31F28-5544-A447-B62B-BF8094C45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57E56B-E22A-0742-A0E8-CC2C6E465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6917" y="265518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8342F-BCD9-5C43-992C-CD5F514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027F9-15BC-DD4B-92F5-15BF11E40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6053FF-2A61-3F49-A2F4-30DEFC4A4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A2BE4-6BD0-514F-9A84-E62F640A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62A03-0096-434A-817F-D0E595720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E0EF2-4D64-0A46-8641-A08DD97E5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aseline="0">
                <a:solidFill>
                  <a:srgbClr val="1A3F82"/>
                </a:solidFill>
              </a:defRPr>
            </a:lvl1pPr>
            <a:lvl2pPr marL="514350" indent="-171450">
              <a:lnSpc>
                <a:spcPct val="100000"/>
              </a:lnSpc>
              <a:buFont typeface="Arial" panose="020B0604020202020204" pitchFamily="34" charset="0"/>
              <a:buChar char="•"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2F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45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rgbClr val="D4263E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36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607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620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3706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AF023-F198-D34B-BF29-AE8FB01B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CC1BB9-BD6D-954A-A7CA-54292DDB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4310" r:id="rId11"/>
    <p:sldLayoutId id="2147483805" r:id="rId12"/>
    <p:sldLayoutId id="2147483973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309" r:id="rId11"/>
    <p:sldLayoutId id="2147484210" r:id="rId12"/>
    <p:sldLayoutId id="2147484211" r:id="rId13"/>
    <p:sldLayoutId id="2147484212" r:id="rId14"/>
    <p:sldLayoutId id="2147484213" r:id="rId15"/>
    <p:sldLayoutId id="2147484214" r:id="rId16"/>
    <p:sldLayoutId id="2147484215" r:id="rId17"/>
    <p:sldLayoutId id="2147484216" r:id="rId18"/>
    <p:sldLayoutId id="2147484217" r:id="rId19"/>
    <p:sldLayoutId id="2147484218" r:id="rId20"/>
    <p:sldLayoutId id="214748421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30" r:id="rId10"/>
    <p:sldLayoutId id="2147484231" r:id="rId11"/>
    <p:sldLayoutId id="2147484232" r:id="rId12"/>
    <p:sldLayoutId id="2147484233" r:id="rId13"/>
    <p:sldLayoutId id="2147484234" r:id="rId14"/>
    <p:sldLayoutId id="2147484235" r:id="rId15"/>
    <p:sldLayoutId id="2147484236" r:id="rId16"/>
    <p:sldLayoutId id="2147484237" r:id="rId17"/>
    <p:sldLayoutId id="2147484238" r:id="rId18"/>
    <p:sldLayoutId id="2147484239" r:id="rId19"/>
    <p:sldLayoutId id="2147484229" r:id="rId20"/>
    <p:sldLayoutId id="2147484308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307" r:id="rId11"/>
    <p:sldLayoutId id="2147484250" r:id="rId12"/>
    <p:sldLayoutId id="2147484251" r:id="rId13"/>
    <p:sldLayoutId id="2147484252" r:id="rId14"/>
    <p:sldLayoutId id="2147484253" r:id="rId15"/>
    <p:sldLayoutId id="2147484254" r:id="rId16"/>
    <p:sldLayoutId id="2147484255" r:id="rId17"/>
    <p:sldLayoutId id="2147484256" r:id="rId18"/>
    <p:sldLayoutId id="2147484257" r:id="rId19"/>
    <p:sldLayoutId id="2147484258" r:id="rId20"/>
    <p:sldLayoutId id="214748425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306" r:id="rId11"/>
    <p:sldLayoutId id="2147484275" r:id="rId12"/>
    <p:sldLayoutId id="2147484276" r:id="rId13"/>
    <p:sldLayoutId id="2147484277" r:id="rId14"/>
    <p:sldLayoutId id="2147484278" r:id="rId15"/>
    <p:sldLayoutId id="2147484279" r:id="rId16"/>
    <p:sldLayoutId id="2147484280" r:id="rId17"/>
    <p:sldLayoutId id="2147484281" r:id="rId18"/>
    <p:sldLayoutId id="2147484282" r:id="rId19"/>
    <p:sldLayoutId id="2147484283" r:id="rId20"/>
    <p:sldLayoutId id="2147484284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F1FD515-D10F-E141-B781-49D206EF84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ED4035-0569-398E-9EC8-26B8DA53E3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0313" y="1710475"/>
            <a:ext cx="5362803" cy="3729684"/>
          </a:xfrm>
        </p:spPr>
        <p:txBody>
          <a:bodyPr/>
          <a:lstStyle/>
          <a:p>
            <a:r>
              <a:rPr lang="en-US" dirty="0"/>
              <a:t>See ‘Layout’ for more slide options.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A9DACE-0705-6578-A834-D7987622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7BC2CEB-64D1-C119-B1C4-9A15ACA52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16" y="1710475"/>
            <a:ext cx="3915144" cy="199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52967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92F5711-901E-0E45-9E52-FE336F92D060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9081E629-77BB-C545-94FA-7551BE2C3259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6FC3460-3AF5-1045-BC16-86AAD711BAF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02B180AB-677C-304E-B35B-FBC7CAA988F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484B881A-AE71-D446-9AEC-32BD5AF059E0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974B352-A73D-4241-A997-2415CD99F9C2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1799EF59-5214-8141-9E01-1AA60E46F7E8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286682C-AF12-6A4A-AEA0-F85B432B5F6C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Blank Cover Slides</Template>
  <TotalTime>0</TotalTime>
  <Words>14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Calibri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The Presentation</vt:lpstr>
      <vt:lpstr>Instructions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Carrie Prew</dc:creator>
  <cp:lastModifiedBy>Carrie Prew</cp:lastModifiedBy>
  <cp:revision>2</cp:revision>
  <dcterms:created xsi:type="dcterms:W3CDTF">2024-06-19T15:20:36Z</dcterms:created>
  <dcterms:modified xsi:type="dcterms:W3CDTF">2024-06-19T15:22:27Z</dcterms:modified>
</cp:coreProperties>
</file>