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10"/>
  </p:notesMasterIdLst>
  <p:handoutMasterIdLst>
    <p:handoutMasterId r:id="rId11"/>
  </p:handoutMasterIdLst>
  <p:sldIdLst>
    <p:sldId id="25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3753"/>
    <a:srgbClr val="1A365D"/>
    <a:srgbClr val="003B49"/>
    <a:srgbClr val="D4263E"/>
    <a:srgbClr val="1A3F82"/>
    <a:srgbClr val="007A79"/>
    <a:srgbClr val="D0D3D4"/>
    <a:srgbClr val="FFFCEE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86939"/>
  </p:normalViewPr>
  <p:slideViewPr>
    <p:cSldViewPr snapToGrid="0" showGuides="1">
      <p:cViewPr varScale="1">
        <p:scale>
          <a:sx n="110" d="100"/>
          <a:sy n="110" d="100"/>
        </p:scale>
        <p:origin x="288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08/06/2020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7E1F3-11D2-8442-8194-1860BE154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2688" y="265518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30900-7788-8D42-A6EC-C40B7A7B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C51F6-3FB2-7046-9645-61193CD86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4DF4A-51BF-584C-BB62-D8293CD8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17463-7CBF-EE40-A785-CFDEC5BE1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F6219-9663-D445-8012-419B4A3F7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13701" r="234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8" y="553514"/>
            <a:ext cx="1026270" cy="90200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07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  <p:sldLayoutId id="2147484234" r:id="rId15"/>
    <p:sldLayoutId id="2147484235" r:id="rId16"/>
    <p:sldLayoutId id="2147484236" r:id="rId17"/>
    <p:sldLayoutId id="2147484237" r:id="rId18"/>
    <p:sldLayoutId id="2147484238" r:id="rId19"/>
    <p:sldLayoutId id="214748423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  <p:sldLayoutId id="2147484257" r:id="rId18"/>
    <p:sldLayoutId id="2147484258" r:id="rId19"/>
    <p:sldLayoutId id="214748425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  <p:sldLayoutId id="2147484282" r:id="rId18"/>
    <p:sldLayoutId id="2147484283" r:id="rId19"/>
    <p:sldLayoutId id="214748428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F1FD515-D10F-E141-B781-49D206EF84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4348</TotalTime>
  <Words>4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Georgia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The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Benjamin Rogers</cp:lastModifiedBy>
  <cp:revision>78</cp:revision>
  <dcterms:created xsi:type="dcterms:W3CDTF">2020-02-03T12:08:13Z</dcterms:created>
  <dcterms:modified xsi:type="dcterms:W3CDTF">2020-06-08T09:51:08Z</dcterms:modified>
</cp:coreProperties>
</file>