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1"/>
    <p:sldMasterId id="2147484263" r:id="rId2"/>
    <p:sldMasterId id="2147484184" r:id="rId3"/>
    <p:sldMasterId id="2147484205" r:id="rId4"/>
    <p:sldMasterId id="2147484245" r:id="rId5"/>
    <p:sldMasterId id="2147484225" r:id="rId6"/>
  </p:sldMasterIdLst>
  <p:notesMasterIdLst>
    <p:notesMasterId r:id="rId8"/>
  </p:notesMasterIdLst>
  <p:handoutMasterIdLst>
    <p:handoutMasterId r:id="rId9"/>
  </p:handoutMasterIdLst>
  <p:sldIdLst>
    <p:sldId id="25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D3D3"/>
    <a:srgbClr val="003A49"/>
    <a:srgbClr val="1A365D"/>
    <a:srgbClr val="D5263D"/>
    <a:srgbClr val="5D3853"/>
    <a:srgbClr val="4B6075"/>
    <a:srgbClr val="FFFDF9"/>
    <a:srgbClr val="A74320"/>
    <a:srgbClr val="F2692B"/>
    <a:srgbClr val="037A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580" autoAdjust="0"/>
    <p:restoredTop sz="94660"/>
  </p:normalViewPr>
  <p:slideViewPr>
    <p:cSldViewPr snapToGrid="0" showGuides="1">
      <p:cViewPr varScale="1">
        <p:scale>
          <a:sx n="96" d="100"/>
          <a:sy n="96" d="100"/>
        </p:scale>
        <p:origin x="176" y="8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71" d="100"/>
          <a:sy n="171" d="100"/>
        </p:scale>
        <p:origin x="4376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11/05/2021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grap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3A7FE3-D9D1-9746-9D60-520475B63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8593584" y="602793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01EACB-C000-2F44-B879-2EA3B88A7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0897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24B3BA0-D790-AA4A-8769-3F7F2CB96B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8800" y="4794251"/>
            <a:ext cx="3733801" cy="1698625"/>
          </a:xfrm>
          <a:solidFill>
            <a:schemeClr val="accent2"/>
          </a:solidFill>
        </p:spPr>
        <p:txBody>
          <a:bodyPr anchor="ctr"/>
          <a:lstStyle>
            <a:lvl1pPr marL="0" marR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1" i="0">
                <a:solidFill>
                  <a:schemeClr val="bg1"/>
                </a:solidFill>
                <a:effectLst/>
              </a:defRPr>
            </a:lvl1pPr>
          </a:lstStyle>
          <a:p>
            <a:pPr marL="0" marR="0" lvl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To change background image, right-click (or shift+F10 on a PC/</a:t>
            </a:r>
            <a:r>
              <a:rPr lang="en-GB" dirty="0" err="1"/>
              <a:t>ctrl+click</a:t>
            </a:r>
            <a:r>
              <a:rPr lang="en-GB" dirty="0"/>
              <a:t> on a Mac) on the image and select ‘Format Background’. Click ‘Insert picture from File’. The grey filled text boxes must be kept for accessibility.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6"/>
            <a:ext cx="9144000" cy="376357"/>
          </a:xfrm>
          <a:solidFill>
            <a:srgbClr val="D1D3D3"/>
          </a:solidFill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14452"/>
            <a:ext cx="9144000" cy="695510"/>
          </a:xfrm>
          <a:solidFill>
            <a:srgbClr val="D1D3D3"/>
          </a:solidFill>
        </p:spPr>
        <p:txBody>
          <a:bodyPr anchor="b"/>
          <a:lstStyle>
            <a:lvl1pPr algn="ctr">
              <a:defRPr sz="4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538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Photograp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3A7FE3-D9D1-9746-9D60-520475B63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8593584" y="602793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01EACB-C000-2F44-B879-2EA3B88A7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24B3BA0-D790-AA4A-8769-3F7F2CB96B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8800" y="4794251"/>
            <a:ext cx="3733801" cy="1698625"/>
          </a:xfrm>
          <a:solidFill>
            <a:schemeClr val="accent2"/>
          </a:solidFill>
        </p:spPr>
        <p:txBody>
          <a:bodyPr anchor="ctr"/>
          <a:lstStyle>
            <a:lvl1pPr marL="0" marR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1" i="0">
                <a:solidFill>
                  <a:schemeClr val="bg1"/>
                </a:solidFill>
                <a:effectLst/>
              </a:defRPr>
            </a:lvl1pPr>
          </a:lstStyle>
          <a:p>
            <a:pPr marL="0" marR="0" lvl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To change background image, right-click (or shift+F10 on a PC/</a:t>
            </a:r>
            <a:r>
              <a:rPr lang="en-GB" dirty="0" err="1"/>
              <a:t>ctrl+click</a:t>
            </a:r>
            <a:r>
              <a:rPr lang="en-GB" dirty="0"/>
              <a:t> on a Mac) on the image and select ‘Format Background’. Click ‘Insert picture from File’. The grey filled text boxes must be kept for accessibility.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6"/>
            <a:ext cx="9144000" cy="376357"/>
          </a:xfrm>
          <a:solidFill>
            <a:srgbClr val="D1D3D3"/>
          </a:solidFill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14452"/>
            <a:ext cx="9144000" cy="695510"/>
          </a:xfrm>
          <a:solidFill>
            <a:srgbClr val="D1D3D3"/>
          </a:solidFill>
        </p:spPr>
        <p:txBody>
          <a:bodyPr anchor="b"/>
          <a:lstStyle>
            <a:lvl1pPr algn="ctr">
              <a:defRPr sz="4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1331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69416EB-BABF-E84F-8871-6CEEB323FE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6"/>
            <a:ext cx="9144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4EF923-84AB-AA42-8291-86F472CAB3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14452"/>
            <a:ext cx="9144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2267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A1BF04E-15C5-2044-AF6B-BC6C56CCEB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6"/>
            <a:ext cx="9144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0AFC3F2-AEE0-5C4B-AAC8-B8BAE6FDB7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14452"/>
            <a:ext cx="9144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104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2E23D59-70C8-3040-A6B5-FEA32AC28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5"/>
            <a:ext cx="9144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50DAE64-FB8C-744A-9557-F3AAE5691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156" y="5188924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082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D6BB6B5A-BB20-3742-8F68-167C7D9246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CAEE83-1410-CB43-A994-26EEAEBD7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156" y="5188924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99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CEB79FC-C7F9-7A41-9F31-DE5E9936D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3462355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1476000"/>
            <a:ext cx="4704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448000"/>
            <a:ext cx="9144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F8628A4-80C2-9845-BFC9-F05A93E90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93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1251" y="1476375"/>
            <a:ext cx="5520267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9" y="1475999"/>
            <a:ext cx="552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578550-9F66-3A49-9E8E-139CBC2C8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798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112000" y="1476000"/>
            <a:ext cx="36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96000" y="1475999"/>
            <a:ext cx="36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9" y="1475999"/>
            <a:ext cx="36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AE57B65-1715-D24F-AA81-29F892B07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530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0000" y="1334950"/>
            <a:ext cx="5736000" cy="534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42101" y="1661024"/>
            <a:ext cx="4953089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642100" y="1417474"/>
            <a:ext cx="4953089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00" y="1334950"/>
            <a:ext cx="5736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0F11EE8-0AFC-6D4F-8AD5-52B8D77B8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134" y="5568928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19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0485" y="1470026"/>
            <a:ext cx="11231033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A2CD56-3EEB-C14C-8845-22E89ECA9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979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2000" y="1476000"/>
            <a:ext cx="552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0000" y="1476000"/>
            <a:ext cx="552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6B052F-9FFC-5648-9E4E-62B58212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29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3A8F22-CFCA-FF4A-B1AA-563C13982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297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6563524"/>
            <a:ext cx="48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5242384" y="6563523"/>
            <a:ext cx="41148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391781" y="6477964"/>
            <a:ext cx="8307740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1142" y="396453"/>
            <a:ext cx="3600449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91550" y="1475999"/>
            <a:ext cx="3600449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80485" y="1475999"/>
            <a:ext cx="3600449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1" y="47624"/>
            <a:ext cx="7411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6821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353" y="5905500"/>
            <a:ext cx="23876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2948" y="1334950"/>
            <a:ext cx="5736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857187" y="4197602"/>
            <a:ext cx="2094813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6000" y="4197602"/>
            <a:ext cx="3401187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6000" y="1334951"/>
            <a:ext cx="5736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049" y="1661024"/>
            <a:ext cx="4953089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8280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784496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337748" y="4435478"/>
            <a:ext cx="3633944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9999" y="3788397"/>
            <a:ext cx="3882192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33902" y="1358900"/>
            <a:ext cx="7614252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40000" y="1359469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4440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337747" y="4435478"/>
            <a:ext cx="761425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2949" y="3788397"/>
            <a:ext cx="389808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46919" y="1361213"/>
            <a:ext cx="360276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36588" y="1361213"/>
            <a:ext cx="3795935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40000" y="1359469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3814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194641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213058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240001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194639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213056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239999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66161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69416EB-BABF-E84F-8871-6CEEB323FE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6"/>
            <a:ext cx="9144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4EF923-84AB-AA42-8291-86F472CAB3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14452"/>
            <a:ext cx="9144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294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A1BF04E-15C5-2044-AF6B-BC6C56CCEB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6"/>
            <a:ext cx="9144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0AFC3F2-AEE0-5C4B-AAC8-B8BAE6FDB7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14452"/>
            <a:ext cx="9144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13304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3A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E161977-4565-A04C-B61D-89B7CC0A6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5"/>
            <a:ext cx="9144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4FC924A-C4F6-FE4A-AC77-3BC980ECA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156" y="5188924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931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rgbClr val="003A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40F9135-9B3F-0649-8A6E-69EC46826B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00F914-F687-1643-AC13-C49B069FD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156" y="5188924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869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B1235B-5EBA-B543-8469-2968A8B07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3462355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1476000"/>
            <a:ext cx="4704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448000"/>
            <a:ext cx="9144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FA5050-FE82-4445-A017-718013FD91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4048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1251" y="1476375"/>
            <a:ext cx="5520267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9" y="1475999"/>
            <a:ext cx="552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83E5CE-17F1-9A4C-94F0-F7F177736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61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112000" y="1476000"/>
            <a:ext cx="36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96000" y="1475999"/>
            <a:ext cx="36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9" y="1475999"/>
            <a:ext cx="36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EC7FE4-6ABB-BB4C-A947-FEA4C131B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94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0000" y="1334950"/>
            <a:ext cx="5736000" cy="5346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42101" y="1661024"/>
            <a:ext cx="4953089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642100" y="1417474"/>
            <a:ext cx="4953089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00" y="1334950"/>
            <a:ext cx="5736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3C1C40-BFB1-5940-94CD-31FCF554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134" y="5568928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076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0485" y="1470026"/>
            <a:ext cx="11231033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737921-5C33-C844-88CC-B9FFA4AC0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180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2000" y="1476000"/>
            <a:ext cx="552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0000" y="1476000"/>
            <a:ext cx="552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4DB1A2-05C2-4F47-8896-FAEA9A765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17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5AF673-C4F1-EF46-AFBA-3A48011B17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444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6563524"/>
            <a:ext cx="48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5242384" y="6563523"/>
            <a:ext cx="41148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391781" y="6477964"/>
            <a:ext cx="8307740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1142" y="396453"/>
            <a:ext cx="3600449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91550" y="1475999"/>
            <a:ext cx="3600449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80485" y="1475999"/>
            <a:ext cx="3600449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1" y="47624"/>
            <a:ext cx="7411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6619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353" y="5905500"/>
            <a:ext cx="23876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2948" y="1334950"/>
            <a:ext cx="5736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857187" y="4197602"/>
            <a:ext cx="2094813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6000" y="4197602"/>
            <a:ext cx="3401187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6000" y="1334951"/>
            <a:ext cx="5736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049" y="1661024"/>
            <a:ext cx="4953089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59702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784496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337748" y="4435478"/>
            <a:ext cx="3633944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9999" y="3788397"/>
            <a:ext cx="3882192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33902" y="1358900"/>
            <a:ext cx="7614252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40000" y="1359469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14560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337747" y="4435478"/>
            <a:ext cx="761425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2949" y="3788397"/>
            <a:ext cx="389808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46919" y="1361213"/>
            <a:ext cx="360276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36588" y="1361213"/>
            <a:ext cx="3795935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40000" y="1359469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4845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03A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194641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213058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240001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194639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213056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239999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07953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2900DDD-D472-684D-91AA-C06D197878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6"/>
            <a:ext cx="9144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C10D86C-54B3-4943-A054-30480F0092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14452"/>
            <a:ext cx="9144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332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0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</a:t>
            </a:r>
            <a:r>
              <a:rPr lang="en-GB" sz="1600" dirty="0"/>
              <a:t>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D9DB69D-8951-974A-AFEE-A60BB12B0C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6"/>
            <a:ext cx="9144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11A28CA-0688-1E4A-A3D8-CB9C9E1020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14452"/>
            <a:ext cx="9144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6494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37A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321970F-0F88-DD47-AAC3-5CEEA8388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5"/>
            <a:ext cx="9144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20C689D-2392-1E43-A0AA-25E69840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156" y="5188924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8930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rgbClr val="037A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171CCEF-BB5F-0146-B3C7-3D5CA4046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E86AF8-1D2A-1842-9FF8-E8A02EC4B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156" y="5188924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0822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5E35A9B-F7E7-3F4D-B169-A6FD21703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3462355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1476000"/>
            <a:ext cx="4704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448000"/>
            <a:ext cx="9144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EC34D5-9FC5-7C48-B13F-7631653F0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88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1251" y="1476375"/>
            <a:ext cx="5520267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9" y="1475999"/>
            <a:ext cx="552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03C116-0A12-8E46-BCA5-295C7B5127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851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112000" y="1476000"/>
            <a:ext cx="36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96000" y="1475999"/>
            <a:ext cx="36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9" y="1475999"/>
            <a:ext cx="36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9476305-DBED-6A46-82AA-200889F493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764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0000" y="1334950"/>
            <a:ext cx="5736000" cy="5346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42101" y="1661024"/>
            <a:ext cx="4953089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642100" y="1417474"/>
            <a:ext cx="4953089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00" y="1334950"/>
            <a:ext cx="5736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602F83C-BB23-7148-A284-016FC7702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134" y="5568928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11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0485" y="1470026"/>
            <a:ext cx="11231033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5B6057-D195-EE43-8D15-6A8709F11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4288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2000" y="1476000"/>
            <a:ext cx="552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0000" y="1476000"/>
            <a:ext cx="552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ECB000-463E-2F4B-B5C9-826A95D285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5374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8B0084-6B3E-EA46-B0A5-74D38D0A2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608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6563524"/>
            <a:ext cx="48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5242384" y="6563523"/>
            <a:ext cx="41148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391781" y="6477964"/>
            <a:ext cx="8307740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1142" y="396453"/>
            <a:ext cx="3600449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91550" y="1475999"/>
            <a:ext cx="3600449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80485" y="1475999"/>
            <a:ext cx="3600449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1" y="47624"/>
            <a:ext cx="7411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36715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353" y="5905500"/>
            <a:ext cx="23876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2948" y="1334950"/>
            <a:ext cx="5736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857187" y="4197602"/>
            <a:ext cx="2094813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6000" y="4197602"/>
            <a:ext cx="3401187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6000" y="1334951"/>
            <a:ext cx="5736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049" y="1661024"/>
            <a:ext cx="4953089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71896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784496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337748" y="4435478"/>
            <a:ext cx="3633944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9999" y="3788397"/>
            <a:ext cx="3882192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33902" y="1358900"/>
            <a:ext cx="7614252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40000" y="1359469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88462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337747" y="4435478"/>
            <a:ext cx="761425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2949" y="3788397"/>
            <a:ext cx="389808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46919" y="1361213"/>
            <a:ext cx="360276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36588" y="1361213"/>
            <a:ext cx="3795935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40000" y="1359469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95510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03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194641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213058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240001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194639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213056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239999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35484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98AAC1D6-68BA-4C4E-A8F4-304C1FCEEB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6"/>
            <a:ext cx="9144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8B7712-1D7E-6242-820D-E303E7BC7F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14452"/>
            <a:ext cx="9144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46159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952692F-76EC-2844-B454-E694F2A128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6"/>
            <a:ext cx="9144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D9D8FD-DF27-814B-862C-5535D750155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14452"/>
            <a:ext cx="9144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44481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D526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F016D54-D2B8-6740-B51D-2F4073F3E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5"/>
            <a:ext cx="9144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902E917-D503-FA48-9001-B5257DE2F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156" y="5188924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919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rgbClr val="D526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E43FC9-576E-A743-B16E-DA94919972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23F27C-C0C9-DF4B-9499-A6E295917B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156" y="5188924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117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E92C0F6-B89E-814B-BDB2-B0BE01631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3462355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1476000"/>
            <a:ext cx="4704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448000"/>
            <a:ext cx="9144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61FA11-02D0-7040-8302-0A049B263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7759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1251" y="1476375"/>
            <a:ext cx="5520267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9" y="1475999"/>
            <a:ext cx="552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1B4D5C-C2B1-3448-AB7C-897E559E0F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456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112000" y="1476000"/>
            <a:ext cx="36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96000" y="1475999"/>
            <a:ext cx="36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9" y="1475999"/>
            <a:ext cx="36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220A184-F777-7D45-85B7-144E186FF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24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0000" y="1334950"/>
            <a:ext cx="5736000" cy="5346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42101" y="1661024"/>
            <a:ext cx="4953089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642100" y="1417474"/>
            <a:ext cx="4953089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00" y="1334950"/>
            <a:ext cx="5736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5455A15-D760-6C4E-BD35-0A9AB4A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134" y="5568928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7521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0485" y="1470026"/>
            <a:ext cx="11231033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59AED3-EABE-7F4F-B293-798E7ED51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7888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2000" y="1476000"/>
            <a:ext cx="552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0000" y="1476000"/>
            <a:ext cx="552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EFFEAE-60F0-9840-BD0F-BBC92D713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1429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FF418A-D9DA-E749-87DF-763811862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2357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6563524"/>
            <a:ext cx="48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5242384" y="6563523"/>
            <a:ext cx="41148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391781" y="6477964"/>
            <a:ext cx="8307740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1142" y="396453"/>
            <a:ext cx="3600449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91550" y="1475999"/>
            <a:ext cx="3600449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80485" y="1475999"/>
            <a:ext cx="3600449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1" y="47624"/>
            <a:ext cx="7411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05300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353" y="5905500"/>
            <a:ext cx="23876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2948" y="1334950"/>
            <a:ext cx="5736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857187" y="4197602"/>
            <a:ext cx="2094813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6000" y="4197602"/>
            <a:ext cx="3401187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6000" y="1334951"/>
            <a:ext cx="5736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049" y="1661024"/>
            <a:ext cx="4953089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326137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784496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337748" y="4435478"/>
            <a:ext cx="3633944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9999" y="3788397"/>
            <a:ext cx="3882192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33902" y="1358900"/>
            <a:ext cx="7614252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40000" y="1359469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56977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337747" y="4435478"/>
            <a:ext cx="761425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2949" y="3788397"/>
            <a:ext cx="389808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46919" y="1361213"/>
            <a:ext cx="360276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36588" y="1361213"/>
            <a:ext cx="3795935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40000" y="1359469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04979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D52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194641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213058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240001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194639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213056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239999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71261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69416EB-BABF-E84F-8871-6CEEB323FE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6"/>
            <a:ext cx="9144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4EF923-84AB-AA42-8291-86F472CAB3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14452"/>
            <a:ext cx="9144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362774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A1BF04E-15C5-2044-AF6B-BC6C56CCEB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6"/>
            <a:ext cx="9144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0AFC3F2-AEE0-5C4B-AAC8-B8BAE6FDB7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14452"/>
            <a:ext cx="9144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18582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1A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C994AD3-1F3B-DE4B-B09B-432301885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5"/>
            <a:ext cx="9144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485790E-1E5E-6A4A-9EF9-9F29EA855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156" y="5188924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2095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rgbClr val="1A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5E6688A-83F5-3446-BD7B-366BC5304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EC78BB-F0F2-694C-B413-2892C897D9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156" y="5188924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9814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CEC5C9A-1159-3147-8DCA-DEE756748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3462355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1476000"/>
            <a:ext cx="4704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448000"/>
            <a:ext cx="9144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3EDC5F-69AF-D24E-BD70-73AD0C546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210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1251" y="1476375"/>
            <a:ext cx="5520267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9" y="1475999"/>
            <a:ext cx="552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607E7D-8AA2-454A-BF3B-3F4ED9CA0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714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112000" y="1476000"/>
            <a:ext cx="36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96000" y="1475999"/>
            <a:ext cx="36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9" y="1475999"/>
            <a:ext cx="36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3EEE434-BC88-6846-BF7B-4055DDC04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00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0000" y="1334950"/>
            <a:ext cx="5736000" cy="5346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42101" y="1661024"/>
            <a:ext cx="4953089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642100" y="1417474"/>
            <a:ext cx="4953089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00" y="1334950"/>
            <a:ext cx="5736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AA0C9B6-1AA1-6043-BFD3-B7551F393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134" y="5568928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8560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0485" y="1470026"/>
            <a:ext cx="11231033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70751B-891A-5E4A-824F-4F7B66E07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129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2000" y="1476000"/>
            <a:ext cx="552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0000" y="1476000"/>
            <a:ext cx="552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EE5E27-3F3C-7442-B153-BF02A8016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82142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FFA715-954E-634D-AC2D-5AD289524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19976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6563524"/>
            <a:ext cx="48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5242384" y="6563523"/>
            <a:ext cx="41148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391781" y="6477964"/>
            <a:ext cx="8307740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1142" y="396453"/>
            <a:ext cx="3600449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91550" y="1475999"/>
            <a:ext cx="3600449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80485" y="1475999"/>
            <a:ext cx="3600449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1" y="47624"/>
            <a:ext cx="7411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751816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353" y="5905500"/>
            <a:ext cx="23876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2948" y="1334950"/>
            <a:ext cx="5736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857187" y="4197602"/>
            <a:ext cx="2094813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6000" y="4197602"/>
            <a:ext cx="3401187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6000" y="1334951"/>
            <a:ext cx="5736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049" y="1661024"/>
            <a:ext cx="4953089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60156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784496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337748" y="4435478"/>
            <a:ext cx="3633944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9999" y="3788397"/>
            <a:ext cx="3882192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33902" y="1358900"/>
            <a:ext cx="7614252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40000" y="1359469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695261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337747" y="4435478"/>
            <a:ext cx="761425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2949" y="3788397"/>
            <a:ext cx="389808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46919" y="1361213"/>
            <a:ext cx="360276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36588" y="1361213"/>
            <a:ext cx="3795935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40000" y="1359469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961653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194641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213058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240001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194639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213056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239999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478612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0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80C305D-D17A-2A4E-BCD9-48D28068F9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6"/>
            <a:ext cx="9144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35EDAAD-A8D3-6440-A26C-D4D340D6D8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14452"/>
            <a:ext cx="9144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882738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Duoton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0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C192805-9AB8-D247-99D2-B841E7763AF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6"/>
            <a:ext cx="9144000" cy="376357"/>
          </a:xfrm>
          <a:noFill/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D106D1-04F7-4845-BBD6-9527283FDA5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14452"/>
            <a:ext cx="9144000" cy="695510"/>
          </a:xfrm>
          <a:noFill/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91036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5D3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48DFC64-F9CA-674B-9812-AF5E08EA8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8755"/>
            <a:ext cx="9144000" cy="128319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6E3B308-2F4C-1A4C-8AA9-1B1622D17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156" y="5188924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1887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rgbClr val="5D3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48379FC-0445-5B48-9211-674C5CBE7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288000"/>
            <a:ext cx="4704000" cy="252000"/>
          </a:xfrm>
        </p:spPr>
        <p:txBody>
          <a:bodyPr anchor="t" anchorCtr="0"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4261727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tile, quote or statement text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787505-B7B3-CC46-B41B-A16056749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156" y="5188924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3675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CEB79FC-C7F9-7A41-9F31-DE5E9936D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3462355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F5F-86DC-2A48-BA0E-9956D2F5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000" y="1476000"/>
            <a:ext cx="4704000" cy="252000"/>
          </a:xfrm>
        </p:spPr>
        <p:txBody>
          <a:bodyPr anchor="t" anchorCtr="0"/>
          <a:lstStyle>
            <a:lvl1pPr>
              <a:defRPr sz="1600" cap="all" spc="80" baseline="0">
                <a:solidFill>
                  <a:schemeClr val="tx2"/>
                </a:solidFill>
              </a:defRPr>
            </a:lvl1pPr>
          </a:lstStyle>
          <a:p>
            <a:pPr algn="ctr"/>
            <a:r>
              <a:rPr lang="en-GB" dirty="0"/>
              <a:t>Department of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448000"/>
            <a:ext cx="9144000" cy="23400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15DDAD-E67A-C740-8D0B-DBEF2E26B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3478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1251" y="1476375"/>
            <a:ext cx="5520267" cy="414020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9" y="1475999"/>
            <a:ext cx="5520000" cy="414000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0D660A-6CCE-2F40-80B8-0B0A4DB77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D3A48-071A-3948-B64A-C1CBE0E2F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47E9B5-E429-6846-86BD-0F18F3D8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C8E32-874A-B143-97A4-7A85A30BAE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800" cap="none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112000" y="1476000"/>
            <a:ext cx="360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B1F66A-DEB0-684D-B5D3-31629EAC1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96000" y="1475999"/>
            <a:ext cx="36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9" y="1475999"/>
            <a:ext cx="3600000" cy="414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96223-04E2-904A-B269-0437DF59C3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C7EFEF-BF0C-0046-90B2-A6A44C242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317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0000" y="1334950"/>
            <a:ext cx="5736000" cy="5346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17502-C27C-FB44-A9DD-A2CB8CCF8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42101" y="1661024"/>
            <a:ext cx="4953089" cy="3723776"/>
          </a:xfrm>
        </p:spPr>
        <p:txBody>
          <a:bodyPr anchor="ctr"/>
          <a:lstStyle>
            <a:lvl1pPr algn="ctr"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EED9-FA6A-7B42-91E1-DA8F03660D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642100" y="1417474"/>
            <a:ext cx="4953089" cy="180000"/>
          </a:xfrm>
        </p:spPr>
        <p:txBody>
          <a:bodyPr/>
          <a:lstStyle>
            <a:lvl1pPr algn="ctr">
              <a:defRPr sz="1600" cap="all" spc="8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Department of Economics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00" y="1334950"/>
            <a:ext cx="5736000" cy="5346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BD9075B-027D-FA4E-8C33-20DE71DC66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134" y="5568928"/>
            <a:ext cx="2277688" cy="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40493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358D9A-2D1B-4343-A341-EED6475A2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9D6B513-3819-7244-9EB7-E0FD3745B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83845-5854-164D-9D7C-28AF5EC6DD6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0485" y="1470026"/>
            <a:ext cx="11231033" cy="4164013"/>
          </a:xfrm>
        </p:spPr>
        <p:txBody>
          <a:bodyPr/>
          <a:lstStyle/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D7ADA7-995B-A647-A79A-89447D55F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3A5E35-B272-5E45-AF12-42644D6D3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97030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D81C43-8221-2A45-AEF1-CF3F0F1F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D6CF35-5CC2-D84E-935D-C78D0E7F1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7CC9-C258-3543-B9DD-40781B83006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2000" y="1476000"/>
            <a:ext cx="552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0000" y="1476000"/>
            <a:ext cx="5520000" cy="414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98FDC9-9F20-E049-ABF0-2BC5CCB3F1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BF386F-BB3C-D942-BA58-0E2A81C11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7532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65C2AC-2F69-2E42-BBD0-66BCF0B3E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6084000"/>
            <a:ext cx="1790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7392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se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3CDE-4DD1-EC4A-84C4-5DD7C09D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000" y="6563524"/>
            <a:ext cx="480000" cy="18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F4F3D47-B439-104B-BEEC-3A61169D7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5242384" y="6563523"/>
            <a:ext cx="4114800" cy="180000"/>
          </a:xfrm>
        </p:spPr>
        <p:txBody>
          <a:bodyPr/>
          <a:lstStyle>
            <a:lvl1pPr>
              <a:defRPr sz="1600" cap="none" spc="0" baseline="0"/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27A75-19B8-EE42-98A0-A61504FE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391781" y="6477964"/>
            <a:ext cx="8307740" cy="351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University of Sussex Business School –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1F34AE87-A884-3F46-BDEF-93AEDE5E01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1142" y="396453"/>
            <a:ext cx="3600449" cy="601302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219AE79-442B-B24C-BB69-50651E6FEAA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91550" y="1475999"/>
            <a:ext cx="3600449" cy="49334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C8765E-7826-1748-8472-ADB34D09F7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80485" y="1475999"/>
            <a:ext cx="3600449" cy="493348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20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F738EF-07CA-1144-A98A-54B9757C5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1" y="47624"/>
            <a:ext cx="7411999" cy="1080000"/>
          </a:xfrm>
        </p:spPr>
        <p:txBody>
          <a:bodyPr anchor="ctr"/>
          <a:lstStyle>
            <a:lvl1pPr algn="l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511085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316A53-C9C4-7446-89F2-04D81C460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353" y="5905500"/>
            <a:ext cx="2387600" cy="53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2948" y="1334950"/>
            <a:ext cx="5736000" cy="534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761A1-26AD-8F4C-B978-7CBBA4FE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225B155-635C-B54E-98A0-3C52FD0CB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D48016-9021-D745-AE00-DEBDCD99F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857187" y="4197602"/>
            <a:ext cx="2094813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6000" y="4197602"/>
            <a:ext cx="3401187" cy="24637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6000" y="1334951"/>
            <a:ext cx="5736000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049" y="1661024"/>
            <a:ext cx="4953089" cy="3723776"/>
          </a:xfr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1EBE83-A22C-5046-BD27-98989801D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611002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784496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337748" y="4435478"/>
            <a:ext cx="3633944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55334C4-49FF-D842-96B2-0E6D459698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9999" y="3788397"/>
            <a:ext cx="3882192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DA11306-3A9C-C147-8075-4B097C80A8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33902" y="1358900"/>
            <a:ext cx="7614252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2000"/>
            </a:lvl1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40000" y="1359469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453468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337747" y="4435478"/>
            <a:ext cx="7614252" cy="224932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14BA15-028C-4244-B14A-1F875EC7F2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2949" y="3788397"/>
            <a:ext cx="3898084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8510E21-C73B-9842-AD1C-9E5C14629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46919" y="1361213"/>
            <a:ext cx="3602760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D107F9-4254-D14F-A367-8EFCDE9D21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36588" y="1361213"/>
            <a:ext cx="3795935" cy="2908300"/>
          </a:xfrm>
          <a:solidFill>
            <a:schemeClr val="bg2"/>
          </a:solidFill>
          <a:ln>
            <a:noFill/>
          </a:ln>
        </p:spPr>
        <p:txBody>
          <a:bodyPr lIns="36000" tIns="36000" rIns="36000" bIns="36000" anchor="ctr"/>
          <a:lstStyle>
            <a:lvl1pPr algn="ctr">
              <a:defRPr sz="1350"/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40000" y="1359469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033567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4740E7-B28B-354B-894B-D5CB107A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2000"/>
          </a:xfrm>
          <a:prstGeom prst="rect">
            <a:avLst/>
          </a:prstGeom>
          <a:solidFill>
            <a:srgbClr val="5D3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Footer Placeholder 19">
            <a:extLst>
              <a:ext uri="{FF2B5EF4-FFF2-40B4-BE49-F238E27FC236}">
                <a16:creationId xmlns:a16="http://schemas.microsoft.com/office/drawing/2014/main" id="{92A5F2FD-6AD5-5947-A6AB-FA9F15F0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22948" y="50489"/>
            <a:ext cx="41148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905499C-3BA1-434B-A1EE-1D35AA645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72000" y="47625"/>
            <a:ext cx="480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194641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213058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240001" y="4119055"/>
            <a:ext cx="3767999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194639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213056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239999" y="1364915"/>
            <a:ext cx="3768000" cy="2556000"/>
          </a:xfrm>
          <a:solidFill>
            <a:schemeClr val="bg2"/>
          </a:solidFill>
        </p:spPr>
        <p:txBody>
          <a:bodyPr lIns="360000" tIns="360000" rIns="360000" bIns="360000"/>
          <a:lstStyle>
            <a:lvl1pPr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A1AE9-B721-C541-ACDF-1A1B837E6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000" y="47624"/>
            <a:ext cx="11232000" cy="1080000"/>
          </a:xfrm>
        </p:spPr>
        <p:txBody>
          <a:bodyPr anchor="ctr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449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0000" y="6356351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948" y="50489"/>
            <a:ext cx="41148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1825625"/>
            <a:ext cx="11232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365126"/>
            <a:ext cx="11232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2000" y="47625"/>
            <a:ext cx="48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1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281" r:id="rId2"/>
    <p:sldLayoutId id="2147484061" r:id="rId3"/>
    <p:sldLayoutId id="2147484166" r:id="rId4"/>
    <p:sldLayoutId id="2147484157" r:id="rId5"/>
    <p:sldLayoutId id="2147484098" r:id="rId6"/>
    <p:sldLayoutId id="2147484093" r:id="rId7"/>
    <p:sldLayoutId id="2147484073" r:id="rId8"/>
    <p:sldLayoutId id="2147484094" r:id="rId9"/>
    <p:sldLayoutId id="2147484062" r:id="rId10"/>
    <p:sldLayoutId id="2147484074" r:id="rId11"/>
    <p:sldLayoutId id="2147484075" r:id="rId12"/>
    <p:sldLayoutId id="2147484082" r:id="rId13"/>
    <p:sldLayoutId id="2147484072" r:id="rId14"/>
    <p:sldLayoutId id="2147484095" r:id="rId15"/>
    <p:sldLayoutId id="2147484089" r:id="rId16"/>
    <p:sldLayoutId id="2147484096" r:id="rId17"/>
    <p:sldLayoutId id="2147484097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0000" y="6356351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948" y="50489"/>
            <a:ext cx="41148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1825625"/>
            <a:ext cx="11232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365126"/>
            <a:ext cx="11232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2000" y="47625"/>
            <a:ext cx="48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8388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275" r:id="rId11"/>
    <p:sldLayoutId id="2147484276" r:id="rId12"/>
    <p:sldLayoutId id="2147484277" r:id="rId13"/>
    <p:sldLayoutId id="2147484278" r:id="rId14"/>
    <p:sldLayoutId id="2147484279" r:id="rId15"/>
    <p:sldLayoutId id="2147484280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0000" y="6356351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948" y="50489"/>
            <a:ext cx="41148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1825625"/>
            <a:ext cx="11232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365126"/>
            <a:ext cx="11232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2000" y="47625"/>
            <a:ext cx="48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36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2" r:id="rId1"/>
    <p:sldLayoutId id="2147484203" r:id="rId2"/>
    <p:sldLayoutId id="2147484188" r:id="rId3"/>
    <p:sldLayoutId id="2147484189" r:id="rId4"/>
    <p:sldLayoutId id="2147484190" r:id="rId5"/>
    <p:sldLayoutId id="2147484191" r:id="rId6"/>
    <p:sldLayoutId id="2147484192" r:id="rId7"/>
    <p:sldLayoutId id="2147484193" r:id="rId8"/>
    <p:sldLayoutId id="2147484194" r:id="rId9"/>
    <p:sldLayoutId id="2147484195" r:id="rId10"/>
    <p:sldLayoutId id="2147484196" r:id="rId11"/>
    <p:sldLayoutId id="2147484197" r:id="rId12"/>
    <p:sldLayoutId id="2147484198" r:id="rId13"/>
    <p:sldLayoutId id="2147484199" r:id="rId14"/>
    <p:sldLayoutId id="2147484200" r:id="rId15"/>
    <p:sldLayoutId id="2147484201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0000" y="6356351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948" y="50489"/>
            <a:ext cx="41148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1825625"/>
            <a:ext cx="11232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365126"/>
            <a:ext cx="11232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2000" y="47625"/>
            <a:ext cx="48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844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3" r:id="rId1"/>
    <p:sldLayoutId id="2147484224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4" r:id="rId8"/>
    <p:sldLayoutId id="2147484215" r:id="rId9"/>
    <p:sldLayoutId id="2147484216" r:id="rId10"/>
    <p:sldLayoutId id="2147484217" r:id="rId11"/>
    <p:sldLayoutId id="2147484218" r:id="rId12"/>
    <p:sldLayoutId id="2147484219" r:id="rId13"/>
    <p:sldLayoutId id="2147484220" r:id="rId14"/>
    <p:sldLayoutId id="2147484221" r:id="rId15"/>
    <p:sldLayoutId id="2147484222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0000" y="6356351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948" y="50489"/>
            <a:ext cx="41148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1825625"/>
            <a:ext cx="11232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365126"/>
            <a:ext cx="11232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2000" y="47625"/>
            <a:ext cx="48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777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7" r:id="rId1"/>
    <p:sldLayoutId id="2147484248" r:id="rId2"/>
    <p:sldLayoutId id="2147484249" r:id="rId3"/>
    <p:sldLayoutId id="2147484250" r:id="rId4"/>
    <p:sldLayoutId id="2147484251" r:id="rId5"/>
    <p:sldLayoutId id="2147484252" r:id="rId6"/>
    <p:sldLayoutId id="2147484253" r:id="rId7"/>
    <p:sldLayoutId id="2147484254" r:id="rId8"/>
    <p:sldLayoutId id="2147484255" r:id="rId9"/>
    <p:sldLayoutId id="2147484256" r:id="rId10"/>
    <p:sldLayoutId id="2147484257" r:id="rId11"/>
    <p:sldLayoutId id="2147484258" r:id="rId12"/>
    <p:sldLayoutId id="2147484259" r:id="rId13"/>
    <p:sldLayoutId id="2147484260" r:id="rId14"/>
    <p:sldLayoutId id="2147484261" r:id="rId15"/>
    <p:sldLayoutId id="2147484262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ECA59-8BD6-7B47-9929-3DA4054A7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0000" y="6356351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7B2D-3C01-C64E-87EE-98CF42FA7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948" y="50489"/>
            <a:ext cx="41148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kern="1000" cap="none" spc="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Department of Economics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1825625"/>
            <a:ext cx="11232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365126"/>
            <a:ext cx="112320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2000" y="47625"/>
            <a:ext cx="48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94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29" r:id="rId3"/>
    <p:sldLayoutId id="2147484230" r:id="rId4"/>
    <p:sldLayoutId id="2147484231" r:id="rId5"/>
    <p:sldLayoutId id="2147484232" r:id="rId6"/>
    <p:sldLayoutId id="2147484233" r:id="rId7"/>
    <p:sldLayoutId id="2147484234" r:id="rId8"/>
    <p:sldLayoutId id="2147484235" r:id="rId9"/>
    <p:sldLayoutId id="2147484236" r:id="rId10"/>
    <p:sldLayoutId id="2147484237" r:id="rId11"/>
    <p:sldLayoutId id="2147484238" r:id="rId12"/>
    <p:sldLayoutId id="2147484239" r:id="rId13"/>
    <p:sldLayoutId id="2147484240" r:id="rId14"/>
    <p:sldLayoutId id="2147484241" r:id="rId15"/>
    <p:sldLayoutId id="2147484242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260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" indent="-126000" algn="l" defTabSz="126000" rtl="0" eaLnBrk="1" latinLnBrk="0" hangingPunct="1">
        <a:lnSpc>
          <a:spcPct val="105000"/>
        </a:lnSpc>
        <a:spcBef>
          <a:spcPts val="0"/>
        </a:spcBef>
        <a:buFont typeface="System Font Regular"/>
        <a:buChar char="-"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26000" rtl="0" eaLnBrk="1" latinLnBrk="0" hangingPunct="1">
        <a:lnSpc>
          <a:spcPct val="9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26000" indent="-12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-"/>
        <a:tabLst>
          <a:tab pos="126000" algn="l"/>
        </a:tabLst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E6-CF9D-D147-959C-24C886F7AF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Brief guide to this template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F527F7-042A-3741-9FA5-3EFC05EE276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184712" y="1362832"/>
            <a:ext cx="6007287" cy="5309290"/>
          </a:xfrm>
          <a:solidFill>
            <a:schemeClr val="bg1"/>
          </a:solidFill>
        </p:spPr>
        <p:txBody>
          <a:bodyPr/>
          <a:lstStyle/>
          <a:p>
            <a:pPr lvl="4"/>
            <a:r>
              <a:rPr lang="en-GB" b="1" dirty="0"/>
              <a:t>Bullet points and line spacing</a:t>
            </a:r>
          </a:p>
          <a:p>
            <a:pPr lvl="4">
              <a:lnSpc>
                <a:spcPct val="100000"/>
              </a:lnSpc>
            </a:pPr>
            <a:r>
              <a:rPr lang="en-GB" dirty="0"/>
              <a:t>To keep the correct line spacing and tab setting, please use the </a:t>
            </a:r>
            <a:r>
              <a:rPr lang="en-GB" b="1" dirty="0"/>
              <a:t>built-in font hierarchy </a:t>
            </a:r>
            <a:r>
              <a:rPr lang="en-GB" dirty="0"/>
              <a:t>which can be toggled between by using the List Level buttons on the Home / Paragraph Pane.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Type your text onto the </a:t>
            </a:r>
            <a:br>
              <a:rPr lang="en-GB" dirty="0"/>
            </a:br>
            <a:r>
              <a:rPr lang="en-GB" dirty="0"/>
              <a:t>slide, then with the </a:t>
            </a:r>
            <a:br>
              <a:rPr lang="en-GB" dirty="0"/>
            </a:br>
            <a:r>
              <a:rPr lang="en-GB" dirty="0"/>
              <a:t>cursor placed within,</a:t>
            </a:r>
            <a:br>
              <a:rPr lang="en-GB" dirty="0"/>
            </a:br>
            <a:r>
              <a:rPr lang="en-GB" dirty="0"/>
              <a:t>click on the List Level </a:t>
            </a:r>
            <a:br>
              <a:rPr lang="en-GB" dirty="0"/>
            </a:br>
            <a:r>
              <a:rPr lang="en-GB" dirty="0"/>
              <a:t>button to choose from </a:t>
            </a:r>
            <a:br>
              <a:rPr lang="en-GB" dirty="0"/>
            </a:br>
            <a:r>
              <a:rPr lang="en-GB" dirty="0"/>
              <a:t>these styles:</a:t>
            </a:r>
          </a:p>
          <a:p>
            <a:r>
              <a:rPr lang="en-GB" dirty="0"/>
              <a:t>Body text large</a:t>
            </a:r>
          </a:p>
          <a:p>
            <a:pPr lvl="1"/>
            <a:r>
              <a:rPr lang="en-GB" dirty="0"/>
              <a:t>Body text small</a:t>
            </a:r>
          </a:p>
          <a:p>
            <a:pPr lvl="2"/>
            <a:r>
              <a:rPr lang="en-GB" dirty="0"/>
              <a:t>Bullet text</a:t>
            </a:r>
          </a:p>
          <a:p>
            <a:pPr lvl="3"/>
            <a:r>
              <a:rPr lang="en-GB" dirty="0"/>
              <a:t>Body text large with space after</a:t>
            </a:r>
          </a:p>
          <a:p>
            <a:pPr lvl="4"/>
            <a:r>
              <a:rPr lang="en-GB" dirty="0"/>
              <a:t>Body text small with space after</a:t>
            </a:r>
          </a:p>
          <a:p>
            <a:pPr lvl="5"/>
            <a:r>
              <a:rPr lang="en-GB" dirty="0"/>
              <a:t>Bullet text with space after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These styles are set using the correct line spacing and tab settings have been built in to keep alignment consistent.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6F5DE-BF05-4745-A4F1-A4C7D60F3A8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" y="1341816"/>
            <a:ext cx="6096000" cy="5468559"/>
          </a:xfrm>
          <a:solidFill>
            <a:schemeClr val="bg1"/>
          </a:solidFill>
        </p:spPr>
        <p:txBody>
          <a:bodyPr/>
          <a:lstStyle/>
          <a:p>
            <a:pPr lvl="4"/>
            <a:r>
              <a:rPr lang="en-GB" b="1" dirty="0"/>
              <a:t>Slides and titles</a:t>
            </a:r>
          </a:p>
          <a:p>
            <a:pPr lvl="4">
              <a:lnSpc>
                <a:spcPct val="100000"/>
              </a:lnSpc>
            </a:pPr>
            <a:r>
              <a:rPr lang="en-GB" dirty="0"/>
              <a:t>This template has </a:t>
            </a:r>
            <a:r>
              <a:rPr lang="en-GB" b="1" dirty="0"/>
              <a:t>17 master slide </a:t>
            </a:r>
            <a:br>
              <a:rPr lang="en-GB" b="1" dirty="0"/>
            </a:br>
            <a:r>
              <a:rPr lang="en-GB" dirty="0"/>
              <a:t>layouts in 5 colour options. These can </a:t>
            </a:r>
            <a:br>
              <a:rPr lang="en-GB" dirty="0"/>
            </a:br>
            <a:r>
              <a:rPr lang="en-GB" dirty="0"/>
              <a:t>be found under Home / New Slide.</a:t>
            </a:r>
          </a:p>
          <a:p>
            <a:pPr lvl="4">
              <a:lnSpc>
                <a:spcPct val="100000"/>
              </a:lnSpc>
            </a:pPr>
            <a:r>
              <a:rPr lang="en-GB" dirty="0"/>
              <a:t>To get started, make sure you ‘Enable </a:t>
            </a:r>
            <a:br>
              <a:rPr lang="en-GB" dirty="0"/>
            </a:br>
            <a:r>
              <a:rPr lang="en-GB" dirty="0"/>
              <a:t>Content’ if you see a security warning </a:t>
            </a:r>
            <a:br>
              <a:rPr lang="en-GB" dirty="0"/>
            </a:br>
            <a:r>
              <a:rPr lang="en-GB" dirty="0"/>
              <a:t>banner, or if not, ignore this step. Click </a:t>
            </a:r>
            <a:br>
              <a:rPr lang="en-GB" dirty="0"/>
            </a:br>
            <a:r>
              <a:rPr lang="en-GB" dirty="0"/>
              <a:t>‘Home / New slide’ to begin creating </a:t>
            </a:r>
            <a:br>
              <a:rPr lang="en-GB" dirty="0"/>
            </a:br>
            <a:r>
              <a:rPr lang="en-GB" dirty="0"/>
              <a:t>your presentation. Choose your slide </a:t>
            </a:r>
            <a:br>
              <a:rPr lang="en-GB" dirty="0"/>
            </a:br>
            <a:r>
              <a:rPr lang="en-GB" dirty="0"/>
              <a:t>formats and follow these instructions </a:t>
            </a:r>
            <a:br>
              <a:rPr lang="en-GB" dirty="0"/>
            </a:br>
            <a:r>
              <a:rPr lang="en-GB" dirty="0"/>
              <a:t>to customise. When you are at a stage where you no longer need the instructions, you can delete this slide.</a:t>
            </a:r>
          </a:p>
          <a:p>
            <a:pPr lvl="4">
              <a:lnSpc>
                <a:spcPct val="100000"/>
              </a:lnSpc>
            </a:pPr>
            <a:r>
              <a:rPr lang="en-GB" dirty="0"/>
              <a:t>The </a:t>
            </a:r>
            <a:r>
              <a:rPr lang="en-GB" b="1" dirty="0"/>
              <a:t>department name </a:t>
            </a:r>
            <a:r>
              <a:rPr lang="en-GB" dirty="0"/>
              <a:t>title box can be added to every slide by going to ‘Insert’ ‘Header &amp; Footer’ and checking the box next to ‘Footer text’. The department name can be applied to the current slide by choosing ‘apply’ or ‘apply to all’ for the whole presentation.</a:t>
            </a:r>
          </a:p>
          <a:p>
            <a:pPr lvl="4">
              <a:lnSpc>
                <a:spcPct val="100000"/>
              </a:lnSpc>
            </a:pPr>
            <a:r>
              <a:rPr lang="en-GB" dirty="0"/>
              <a:t>Save </a:t>
            </a:r>
            <a:r>
              <a:rPr lang="en-GB" b="1" dirty="0"/>
              <a:t>Theme</a:t>
            </a:r>
            <a:r>
              <a:rPr lang="en-GB" dirty="0"/>
              <a:t> (found on the Design tab)</a:t>
            </a:r>
            <a:r>
              <a:rPr lang="en-GB" b="1" dirty="0"/>
              <a:t> </a:t>
            </a:r>
            <a:r>
              <a:rPr lang="en-GB" dirty="0"/>
              <a:t>and apply to existing presentations. Alternatively, slides from old presentations can be added under ‘New Slide / Reuse slides’, Check the ‘Keep source formatting’ box. </a:t>
            </a:r>
            <a:r>
              <a:rPr lang="en-GB" b="1" dirty="0"/>
              <a:t>NB in both instances the old master slides will need deleting.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45F964-BE3E-7D41-BF1E-E506D557E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656" y="1509454"/>
            <a:ext cx="1303543" cy="191954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487FC1D-13DE-A045-AB32-C67F1CD21488}"/>
              </a:ext>
            </a:extLst>
          </p:cNvPr>
          <p:cNvSpPr txBox="1">
            <a:spLocks/>
          </p:cNvSpPr>
          <p:nvPr/>
        </p:nvSpPr>
        <p:spPr>
          <a:xfrm>
            <a:off x="1883998" y="4917841"/>
            <a:ext cx="4157411" cy="17332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6000" indent="-12600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System Font Regular"/>
              <a:buChar char="-"/>
              <a:tabLst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tabLst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26000" indent="-1260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tabLst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D2B0B89-5B40-6C4F-A737-89E9F8486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933" y="2469227"/>
            <a:ext cx="2472048" cy="114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33202"/>
      </p:ext>
    </p:extLst>
  </p:cSld>
  <p:clrMapOvr>
    <a:masterClrMapping/>
  </p:clrMapOvr>
</p:sld>
</file>

<file path=ppt/theme/theme1.xml><?xml version="1.0" encoding="utf-8"?>
<a:theme xmlns:a="http://schemas.openxmlformats.org/drawingml/2006/main" name="UoS Cobalt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2.xml><?xml version="1.0" encoding="utf-8"?>
<a:theme xmlns:a="http://schemas.openxmlformats.org/drawingml/2006/main" name="UoS Flint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3.xml><?xml version="1.0" encoding="utf-8"?>
<a:theme xmlns:a="http://schemas.openxmlformats.org/drawingml/2006/main" name="UoS Aquamarine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4.xml><?xml version="1.0" encoding="utf-8"?>
<a:theme xmlns:a="http://schemas.openxmlformats.org/drawingml/2006/main" name="UoS Coral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5.xml><?xml version="1.0" encoding="utf-8"?>
<a:theme xmlns:a="http://schemas.openxmlformats.org/drawingml/2006/main" name="UoS Navy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6.xml><?xml version="1.0" encoding="utf-8"?>
<a:theme xmlns:a="http://schemas.openxmlformats.org/drawingml/2006/main" name="UoS Grape Theme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D428A"/>
      </a:hlink>
      <a:folHlink>
        <a:srgbClr val="1D428A"/>
      </a:folHlink>
    </a:clrScheme>
    <a:fontScheme name="BB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oS BS PowerPoint template - Standard" id="{0390BC9D-4276-924A-BB51-64A1FBC508AE}" vid="{8CC56EC7-32F9-3A4E-B0F9-2779C7151FF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Blue Theme</Template>
  <TotalTime>1572</TotalTime>
  <Words>336</Words>
  <Application>Microsoft Macintosh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Calibri</vt:lpstr>
      <vt:lpstr>Georgia</vt:lpstr>
      <vt:lpstr>System Font Regular</vt:lpstr>
      <vt:lpstr>UoS Cobalt Theme</vt:lpstr>
      <vt:lpstr>UoS Flint Theme</vt:lpstr>
      <vt:lpstr>UoS Aquamarine Theme</vt:lpstr>
      <vt:lpstr>UoS Coral Theme</vt:lpstr>
      <vt:lpstr>UoS Navy Theme</vt:lpstr>
      <vt:lpstr>UoS Grape Theme</vt:lpstr>
      <vt:lpstr>Brief guide to this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Brief guide to this template</dc:title>
  <dc:creator>Klair Clarke</dc:creator>
  <cp:lastModifiedBy>Benjamin Rogers</cp:lastModifiedBy>
  <cp:revision>27</cp:revision>
  <dcterms:created xsi:type="dcterms:W3CDTF">2020-05-27T15:47:31Z</dcterms:created>
  <dcterms:modified xsi:type="dcterms:W3CDTF">2021-05-11T11:40:49Z</dcterms:modified>
</cp:coreProperties>
</file>