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  <p:sldMasterId id="2147484263" r:id="rId2"/>
    <p:sldMasterId id="2147484184" r:id="rId3"/>
    <p:sldMasterId id="2147484205" r:id="rId4"/>
    <p:sldMasterId id="2147484245" r:id="rId5"/>
    <p:sldMasterId id="2147484225" r:id="rId6"/>
  </p:sldMasterIdLst>
  <p:notesMasterIdLst>
    <p:notesMasterId r:id="rId8"/>
  </p:notesMasterIdLst>
  <p:handoutMasterIdLst>
    <p:handoutMasterId r:id="rId9"/>
  </p:handout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49"/>
    <a:srgbClr val="1A365D"/>
    <a:srgbClr val="D5263D"/>
    <a:srgbClr val="5D3853"/>
    <a:srgbClr val="4B6075"/>
    <a:srgbClr val="FFFDF9"/>
    <a:srgbClr val="A74320"/>
    <a:srgbClr val="F2692B"/>
    <a:srgbClr val="D1D3D3"/>
    <a:srgbClr val="03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76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92" y="4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71" d="100"/>
          <a:sy n="171" d="100"/>
        </p:scale>
        <p:origin x="437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11/05/2021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grap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4A05259-9925-5D46-9CF5-1285BC402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22909" y="6260294"/>
            <a:ext cx="1532728" cy="325765"/>
            <a:chOff x="5299581" y="6263595"/>
            <a:chExt cx="1532728" cy="3257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FF48EBD-508F-4B46-90DB-8295B7C78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6695" y="6327476"/>
              <a:ext cx="805614" cy="24252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A50EF2-9C18-3140-B1F4-0EB015A85A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99581" y="6263595"/>
              <a:ext cx="452451" cy="32576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43A7FE3-D9D1-9746-9D60-520475B63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6445188" y="602793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F61270-1868-9B49-ABD6-2C43EA319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01EACB-C000-2F44-B879-2EA3B88A7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6" y="0"/>
            <a:ext cx="9144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24B3BA0-D790-AA4A-8769-3F7F2CB96B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099" y="4794250"/>
            <a:ext cx="2800351" cy="1698625"/>
          </a:xfrm>
          <a:solidFill>
            <a:schemeClr val="accent2"/>
          </a:solidFill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1" i="0">
                <a:solidFill>
                  <a:schemeClr val="bg1"/>
                </a:solidFill>
                <a:effectLst/>
              </a:defRPr>
            </a:lvl1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To change background image, right-click (or shift+F10 on a PC/</a:t>
            </a:r>
            <a:r>
              <a:rPr lang="en-GB" dirty="0" err="1"/>
              <a:t>ctrl+click</a:t>
            </a:r>
            <a:r>
              <a:rPr lang="en-GB" dirty="0"/>
              <a:t> on a Mac) on the image and select ‘Format Background’. Click ‘Insert picture from File’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solidFill>
            <a:srgbClr val="D1D3D3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solidFill>
            <a:srgbClr val="D1D3D3"/>
          </a:solidFill>
        </p:spPr>
        <p:txBody>
          <a:bodyPr anchor="b"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Photograp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4A05259-9925-5D46-9CF5-1285BC402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22909" y="6260294"/>
            <a:ext cx="1532728" cy="325765"/>
            <a:chOff x="5299581" y="6263595"/>
            <a:chExt cx="1532728" cy="3257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FF48EBD-508F-4B46-90DB-8295B7C78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6695" y="6327476"/>
              <a:ext cx="805614" cy="24252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A50EF2-9C18-3140-B1F4-0EB015A85A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99581" y="6263595"/>
              <a:ext cx="452451" cy="32576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43A7FE3-D9D1-9746-9D60-520475B63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6445188" y="602793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F61270-1868-9B49-ABD6-2C43EA319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01EACB-C000-2F44-B879-2EA3B88A7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1977" y="0"/>
            <a:ext cx="9144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24B3BA0-D790-AA4A-8769-3F7F2CB96B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099" y="4794250"/>
            <a:ext cx="2800351" cy="1698625"/>
          </a:xfrm>
          <a:solidFill>
            <a:schemeClr val="accent2"/>
          </a:solidFill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1" i="0">
                <a:solidFill>
                  <a:schemeClr val="bg1"/>
                </a:solidFill>
                <a:effectLst/>
              </a:defRPr>
            </a:lvl1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To change background image, right-click (or shift+F10 on a PC/</a:t>
            </a:r>
            <a:r>
              <a:rPr lang="en-GB" dirty="0" err="1"/>
              <a:t>ctrl+click</a:t>
            </a:r>
            <a:r>
              <a:rPr lang="en-GB" dirty="0"/>
              <a:t> on a Mac) on the image and select ‘Format Background’. Click ‘Insert picture from File’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solidFill>
            <a:srgbClr val="D1D3D3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solidFill>
            <a:srgbClr val="D1D3D3"/>
          </a:solidFill>
        </p:spPr>
        <p:txBody>
          <a:bodyPr anchor="b"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863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26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10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4182EA-6466-154D-9C48-15CEF17CB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082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EB79FC-C7F9-7A41-9F31-DE5E9936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6821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440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381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94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330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DD6D66F-1313-2A4A-9F09-9814CE0AA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93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003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68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B1235B-5EBA-B543-8469-2968A8B07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404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361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94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007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5318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617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444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619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9702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456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4845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7953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2900DDD-D472-684D-91AA-C06D197878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C10D86C-54B3-4943-A054-30480F0092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3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</a:t>
            </a:r>
            <a:r>
              <a:rPr lang="en-GB" sz="1600" dirty="0"/>
              <a:t>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D9DB69D-8951-974A-AFEE-A60BB12B0C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1A28CA-0688-1E4A-A3D8-CB9C9E1020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649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37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A11C471-0382-4B4B-954A-DF92E6A9E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893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037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0822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E35A9B-F7E7-3F4D-B169-A6FD21703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48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851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5764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011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4288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5374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608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6715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1896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8462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5510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5484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8AAC1D6-68BA-4C4E-A8F4-304C1FCEEB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8B7712-1D7E-6242-820D-E303E7BC7F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6159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952692F-76EC-2844-B454-E694F2A128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D9D8FD-DF27-814B-862C-5535D75015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44481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5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41A99B-CAAE-B841-93C8-B1A614DEC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4919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D5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5117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92C0F6-B89E-814B-BDB2-B0BE01631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67759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456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582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47521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87888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11429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35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5300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2613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56977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4979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1261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6277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5FF27D-305D-D449-A962-A5FEF481C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8582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1A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F5E415B-7C07-EB47-8488-3B47D2E7A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62095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1A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9814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EC5C9A-1159-3147-8DCA-DEE756748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3210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714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00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8560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512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8214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997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5181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0156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9526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6165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47861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E3CB145-B54D-D648-9217-24486EFCAA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92085D6-8A4A-714C-A3D6-4516E5ED30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82738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4B92B32-C913-2744-8115-DA2C5E7200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4C645E5-5AC9-D547-B69A-784A769A2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2814452"/>
            <a:ext cx="6858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1036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5D3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1D64C99-518F-A647-8687-3962F8475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0"/>
            <a:ext cx="91430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8E8C1D-170D-3043-A2E4-4F0FDC337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912" y="5204983"/>
            <a:ext cx="2277688" cy="84227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708755"/>
            <a:ext cx="6858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0188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5D3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440004-9676-0B4E-8178-887B29F4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40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288000"/>
            <a:ext cx="3528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2"/>
            <a:ext cx="6858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1367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EB79FC-C7F9-7A41-9F31-DE5E9936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B9C83-55C2-E04A-A322-D2E5553ED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096766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8000" y="1476000"/>
            <a:ext cx="3528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448000"/>
            <a:ext cx="6858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3478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76375"/>
            <a:ext cx="4140200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414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2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AAF91-5A38-2443-B97F-A98FAD177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4000" y="1476000"/>
            <a:ext cx="27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75999"/>
            <a:ext cx="27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531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0000" y="1334950"/>
            <a:ext cx="4302000" cy="5346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E6D62C-CA9F-B648-9F03-C8CF6C94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04" y="5904000"/>
            <a:ext cx="1790700" cy="53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1575" y="1661024"/>
            <a:ext cx="3714817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981574" y="1417474"/>
            <a:ext cx="3714817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334950"/>
            <a:ext cx="4302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4049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FD968-33E5-5544-8AF8-C18E6B0B0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60363" y="1470025"/>
            <a:ext cx="8423275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97030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9A4C3-4565-4045-B45B-8339152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753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9A5C0-0572-7D40-947B-70636C7B4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59055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739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000" y="6563524"/>
            <a:ext cx="36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3931788" y="6563523"/>
            <a:ext cx="30861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93835" y="6477963"/>
            <a:ext cx="6230805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3356" y="396453"/>
            <a:ext cx="2700337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18662" y="1475999"/>
            <a:ext cx="2700337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1475999"/>
            <a:ext cx="2700337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5558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1108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15" y="5905500"/>
            <a:ext cx="17907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7211" y="1334950"/>
            <a:ext cx="4302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2890" y="4197601"/>
            <a:ext cx="157111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197601"/>
            <a:ext cx="2550890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2000" y="1334950"/>
            <a:ext cx="4302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786" y="1661024"/>
            <a:ext cx="3714817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1100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9" y="4435477"/>
            <a:ext cx="283837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1" y="4435477"/>
            <a:ext cx="2725458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788397"/>
            <a:ext cx="291164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426" y="1358900"/>
            <a:ext cx="5710689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45346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253310" y="4435477"/>
            <a:ext cx="5710689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211" y="3788397"/>
            <a:ext cx="2923563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0189" y="1361213"/>
            <a:ext cx="270207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2441" y="1361213"/>
            <a:ext cx="2846951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1359468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03356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67211" y="50489"/>
            <a:ext cx="30861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4000" y="47625"/>
            <a:ext cx="36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4598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59793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0000" y="4119055"/>
            <a:ext cx="2825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4597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59792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79999" y="1364915"/>
            <a:ext cx="2826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47624"/>
            <a:ext cx="8424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44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281" r:id="rId2"/>
    <p:sldLayoutId id="2147484061" r:id="rId3"/>
    <p:sldLayoutId id="2147484166" r:id="rId4"/>
    <p:sldLayoutId id="2147484157" r:id="rId5"/>
    <p:sldLayoutId id="2147484098" r:id="rId6"/>
    <p:sldLayoutId id="2147484093" r:id="rId7"/>
    <p:sldLayoutId id="2147484073" r:id="rId8"/>
    <p:sldLayoutId id="2147484094" r:id="rId9"/>
    <p:sldLayoutId id="2147484062" r:id="rId10"/>
    <p:sldLayoutId id="2147484074" r:id="rId11"/>
    <p:sldLayoutId id="2147484075" r:id="rId12"/>
    <p:sldLayoutId id="2147484082" r:id="rId13"/>
    <p:sldLayoutId id="2147484072" r:id="rId14"/>
    <p:sldLayoutId id="2147484095" r:id="rId15"/>
    <p:sldLayoutId id="2147484089" r:id="rId16"/>
    <p:sldLayoutId id="2147484096" r:id="rId17"/>
    <p:sldLayoutId id="2147484097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38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6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  <p:sldLayoutId id="2147484197" r:id="rId12"/>
    <p:sldLayoutId id="2147484198" r:id="rId13"/>
    <p:sldLayoutId id="2147484199" r:id="rId14"/>
    <p:sldLayoutId id="2147484200" r:id="rId15"/>
    <p:sldLayoutId id="2147484201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44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19" r:id="rId13"/>
    <p:sldLayoutId id="2147484220" r:id="rId14"/>
    <p:sldLayoutId id="2147484221" r:id="rId15"/>
    <p:sldLayoutId id="214748422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77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48" r:id="rId2"/>
    <p:sldLayoutId id="2147484249" r:id="rId3"/>
    <p:sldLayoutId id="2147484250" r:id="rId4"/>
    <p:sldLayoutId id="2147484251" r:id="rId5"/>
    <p:sldLayoutId id="2147484252" r:id="rId6"/>
    <p:sldLayoutId id="2147484253" r:id="rId7"/>
    <p:sldLayoutId id="2147484254" r:id="rId8"/>
    <p:sldLayoutId id="2147484255" r:id="rId9"/>
    <p:sldLayoutId id="2147484256" r:id="rId10"/>
    <p:sldLayoutId id="2147484257" r:id="rId11"/>
    <p:sldLayoutId id="2147484258" r:id="rId12"/>
    <p:sldLayoutId id="2147484259" r:id="rId13"/>
    <p:sldLayoutId id="2147484260" r:id="rId14"/>
    <p:sldLayoutId id="2147484261" r:id="rId15"/>
    <p:sldLayoutId id="214748426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11" y="50489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8424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000" y="47625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94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  <p:sldLayoutId id="2147484238" r:id="rId12"/>
    <p:sldLayoutId id="2147484239" r:id="rId13"/>
    <p:sldLayoutId id="2147484240" r:id="rId14"/>
    <p:sldLayoutId id="2147484241" r:id="rId15"/>
    <p:sldLayoutId id="214748424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E6-CF9D-D147-959C-24C886F7AF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Brief guide to this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6F5DE-BF05-4745-A4F1-A4C7D60F3A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2284" y="1175998"/>
            <a:ext cx="4558520" cy="5243730"/>
          </a:xfrm>
          <a:solidFill>
            <a:schemeClr val="bg1"/>
          </a:solidFill>
        </p:spPr>
        <p:txBody>
          <a:bodyPr/>
          <a:lstStyle/>
          <a:p>
            <a:pPr lvl="4"/>
            <a:r>
              <a:rPr lang="en-GB" sz="1500" b="1" dirty="0"/>
              <a:t>Slides and titles</a:t>
            </a:r>
          </a:p>
          <a:p>
            <a:pPr lvl="4">
              <a:lnSpc>
                <a:spcPct val="100000"/>
              </a:lnSpc>
            </a:pPr>
            <a:r>
              <a:rPr lang="en-GB" sz="1500" dirty="0"/>
              <a:t>This template has </a:t>
            </a:r>
            <a:r>
              <a:rPr lang="en-GB" sz="1500" b="1" dirty="0"/>
              <a:t>17 master slide </a:t>
            </a:r>
            <a:br>
              <a:rPr lang="en-GB" sz="1500" b="1" dirty="0"/>
            </a:br>
            <a:r>
              <a:rPr lang="en-GB" sz="1500" dirty="0"/>
              <a:t>layouts in 5 colour options. These can </a:t>
            </a:r>
            <a:br>
              <a:rPr lang="en-GB" sz="1500" dirty="0"/>
            </a:br>
            <a:r>
              <a:rPr lang="en-GB" sz="1500" dirty="0"/>
              <a:t>be found under Home / New Slide.</a:t>
            </a:r>
          </a:p>
          <a:p>
            <a:pPr lvl="4">
              <a:lnSpc>
                <a:spcPct val="100000"/>
              </a:lnSpc>
            </a:pPr>
            <a:r>
              <a:rPr lang="en-GB" sz="1500" dirty="0"/>
              <a:t>To get started, make sure you ‘Enable </a:t>
            </a:r>
            <a:br>
              <a:rPr lang="en-GB" sz="1500" dirty="0"/>
            </a:br>
            <a:r>
              <a:rPr lang="en-GB" sz="1500" dirty="0"/>
              <a:t>Content’ if you see a security warning </a:t>
            </a:r>
            <a:br>
              <a:rPr lang="en-GB" sz="1500" dirty="0"/>
            </a:br>
            <a:r>
              <a:rPr lang="en-GB" sz="1500" dirty="0"/>
              <a:t>banner, or if not, ignore this step. Click </a:t>
            </a:r>
            <a:br>
              <a:rPr lang="en-GB" sz="1500" dirty="0"/>
            </a:br>
            <a:r>
              <a:rPr lang="en-GB" sz="1500" dirty="0"/>
              <a:t>‘Home / New slide’ to begin creating </a:t>
            </a:r>
            <a:br>
              <a:rPr lang="en-GB" sz="1500" dirty="0"/>
            </a:br>
            <a:r>
              <a:rPr lang="en-GB" sz="1500" dirty="0"/>
              <a:t>your presentation. Choose your slide </a:t>
            </a:r>
            <a:br>
              <a:rPr lang="en-GB" sz="1500" dirty="0"/>
            </a:br>
            <a:r>
              <a:rPr lang="en-GB" sz="1500" dirty="0"/>
              <a:t>formats and follow these instructions </a:t>
            </a:r>
            <a:br>
              <a:rPr lang="en-GB" sz="1500" dirty="0"/>
            </a:br>
            <a:r>
              <a:rPr lang="en-GB" sz="1500" dirty="0"/>
              <a:t>to customise. When you are at a stage where you no longer need the instructions, you can delete this slide.</a:t>
            </a:r>
          </a:p>
          <a:p>
            <a:pPr lvl="4">
              <a:lnSpc>
                <a:spcPct val="100000"/>
              </a:lnSpc>
            </a:pPr>
            <a:r>
              <a:rPr lang="en-GB" sz="1500" dirty="0"/>
              <a:t>The </a:t>
            </a:r>
            <a:r>
              <a:rPr lang="en-GB" sz="1500" b="1" dirty="0"/>
              <a:t>department name </a:t>
            </a:r>
            <a:r>
              <a:rPr lang="en-GB" sz="1500" dirty="0"/>
              <a:t>title box can be added to every slide by going to ‘Insert’ ‘Header &amp; Footer’ and checking the box next to ‘Footer text’. The department name can be applied to the current slide by choosing ‘apply’ or ‘apply to all’ for the whole presentation.</a:t>
            </a:r>
          </a:p>
          <a:p>
            <a:pPr lvl="4">
              <a:lnSpc>
                <a:spcPct val="100000"/>
              </a:lnSpc>
            </a:pPr>
            <a:r>
              <a:rPr lang="en-GB" sz="1500" dirty="0"/>
              <a:t>Save </a:t>
            </a:r>
            <a:r>
              <a:rPr lang="en-GB" sz="1500" b="1" dirty="0"/>
              <a:t>Theme</a:t>
            </a:r>
            <a:r>
              <a:rPr lang="en-GB" sz="1500" dirty="0"/>
              <a:t> (found on the Design tab)</a:t>
            </a:r>
            <a:r>
              <a:rPr lang="en-GB" sz="1500" b="1" dirty="0"/>
              <a:t> </a:t>
            </a:r>
            <a:r>
              <a:rPr lang="en-GB" sz="1500" dirty="0"/>
              <a:t>and apply to existing presentations. Alternatively, slides from old presentations can be added under ‘New Slide / Reuse slides’, Check the ‘Keep source formatting’ box. </a:t>
            </a:r>
            <a:r>
              <a:rPr lang="en-GB" sz="1500" b="1" dirty="0"/>
              <a:t>NB in both instances the old master slides will need deleting.</a:t>
            </a:r>
            <a:endParaRPr lang="en-GB" sz="15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F527F7-042A-3741-9FA5-3EFC05EE276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0804" y="1211840"/>
            <a:ext cx="4300912" cy="5541264"/>
          </a:xfrm>
          <a:solidFill>
            <a:schemeClr val="bg1"/>
          </a:solidFill>
        </p:spPr>
        <p:txBody>
          <a:bodyPr/>
          <a:lstStyle/>
          <a:p>
            <a:pPr lvl="4"/>
            <a:r>
              <a:rPr lang="en-GB" b="1" dirty="0"/>
              <a:t>Bullet points and line spacing</a:t>
            </a:r>
          </a:p>
          <a:p>
            <a:pPr lvl="4">
              <a:lnSpc>
                <a:spcPct val="100000"/>
              </a:lnSpc>
            </a:pPr>
            <a:r>
              <a:rPr lang="en-GB" dirty="0"/>
              <a:t>To keep the correct line spacing and tab setting, please use the </a:t>
            </a:r>
            <a:r>
              <a:rPr lang="en-GB" b="1" dirty="0"/>
              <a:t>built-in font hierarchy </a:t>
            </a:r>
            <a:r>
              <a:rPr lang="en-GB" dirty="0"/>
              <a:t>which can be toggled between by using the List Level buttons on the Home / Paragraph Pane.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Type your text onto the </a:t>
            </a:r>
            <a:br>
              <a:rPr lang="en-GB" dirty="0"/>
            </a:br>
            <a:r>
              <a:rPr lang="en-GB" dirty="0"/>
              <a:t>slide, then with the </a:t>
            </a:r>
            <a:br>
              <a:rPr lang="en-GB" dirty="0"/>
            </a:br>
            <a:r>
              <a:rPr lang="en-GB" dirty="0"/>
              <a:t>cursor placed within,</a:t>
            </a:r>
            <a:br>
              <a:rPr lang="en-GB" dirty="0"/>
            </a:br>
            <a:r>
              <a:rPr lang="en-GB" dirty="0"/>
              <a:t>click on the List Level </a:t>
            </a:r>
            <a:br>
              <a:rPr lang="en-GB" dirty="0"/>
            </a:br>
            <a:r>
              <a:rPr lang="en-GB" dirty="0"/>
              <a:t>button to choose from </a:t>
            </a:r>
            <a:br>
              <a:rPr lang="en-GB" dirty="0"/>
            </a:br>
            <a:r>
              <a:rPr lang="en-GB" dirty="0"/>
              <a:t>these styles:</a:t>
            </a:r>
          </a:p>
          <a:p>
            <a:r>
              <a:rPr lang="en-GB" dirty="0"/>
              <a:t>Body text large</a:t>
            </a:r>
          </a:p>
          <a:p>
            <a:pPr lvl="1"/>
            <a:r>
              <a:rPr lang="en-GB" dirty="0"/>
              <a:t>Body text small</a:t>
            </a:r>
          </a:p>
          <a:p>
            <a:pPr lvl="2"/>
            <a:r>
              <a:rPr lang="en-GB" dirty="0"/>
              <a:t>Bullet text</a:t>
            </a:r>
          </a:p>
          <a:p>
            <a:pPr lvl="3"/>
            <a:r>
              <a:rPr lang="en-GB" dirty="0"/>
              <a:t>Body text large with space after</a:t>
            </a:r>
          </a:p>
          <a:p>
            <a:pPr lvl="4"/>
            <a:r>
              <a:rPr lang="en-GB" dirty="0"/>
              <a:t>Body text small with space after</a:t>
            </a:r>
          </a:p>
          <a:p>
            <a:pPr lvl="5"/>
            <a:r>
              <a:rPr lang="en-GB" dirty="0"/>
              <a:t>Bullet text with space after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These styles are set using the correct line spacing and tab settings have been built in to keep alignment consistent.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45F964-BE3E-7D41-BF1E-E506D557E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939" y="1287699"/>
            <a:ext cx="944061" cy="139018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487FC1D-13DE-A045-AB32-C67F1CD21488}"/>
              </a:ext>
            </a:extLst>
          </p:cNvPr>
          <p:cNvSpPr txBox="1">
            <a:spLocks/>
          </p:cNvSpPr>
          <p:nvPr/>
        </p:nvSpPr>
        <p:spPr>
          <a:xfrm>
            <a:off x="359997" y="4917840"/>
            <a:ext cx="4157411" cy="17332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6000" indent="-12600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System Font Regular"/>
              <a:buChar char="-"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26000" indent="-126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2B0B89-5B40-6C4F-A737-89E9F8486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777" y="2923339"/>
            <a:ext cx="2178939" cy="101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33202"/>
      </p:ext>
    </p:extLst>
  </p:cSld>
  <p:clrMapOvr>
    <a:masterClrMapping/>
  </p:clrMapOvr>
</p:sld>
</file>

<file path=ppt/theme/theme1.xml><?xml version="1.0" encoding="utf-8"?>
<a:theme xmlns:a="http://schemas.openxmlformats.org/drawingml/2006/main" name="UoS Cobalt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2.xml><?xml version="1.0" encoding="utf-8"?>
<a:theme xmlns:a="http://schemas.openxmlformats.org/drawingml/2006/main" name="UoS Flint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3.xml><?xml version="1.0" encoding="utf-8"?>
<a:theme xmlns:a="http://schemas.openxmlformats.org/drawingml/2006/main" name="UoS Aquamarine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4.xml><?xml version="1.0" encoding="utf-8"?>
<a:theme xmlns:a="http://schemas.openxmlformats.org/drawingml/2006/main" name="UoS Coral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5.xml><?xml version="1.0" encoding="utf-8"?>
<a:theme xmlns:a="http://schemas.openxmlformats.org/drawingml/2006/main" name="UoS Navy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6.xml><?xml version="1.0" encoding="utf-8"?>
<a:theme xmlns:a="http://schemas.openxmlformats.org/drawingml/2006/main" name="UoS Grape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Blue Theme</Template>
  <TotalTime>1529</TotalTime>
  <Words>336</Words>
  <Application>Microsoft Macintosh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Georgia</vt:lpstr>
      <vt:lpstr>System Font Regular</vt:lpstr>
      <vt:lpstr>UoS Cobalt Theme</vt:lpstr>
      <vt:lpstr>UoS Flint Theme</vt:lpstr>
      <vt:lpstr>UoS Aquamarine Theme</vt:lpstr>
      <vt:lpstr>UoS Coral Theme</vt:lpstr>
      <vt:lpstr>UoS Navy Theme</vt:lpstr>
      <vt:lpstr>UoS Grape Theme</vt:lpstr>
      <vt:lpstr>Brief guide to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 guide to this template</dc:title>
  <dc:creator>Klair Clarke</dc:creator>
  <cp:lastModifiedBy>Benjamin Rogers</cp:lastModifiedBy>
  <cp:revision>26</cp:revision>
  <dcterms:created xsi:type="dcterms:W3CDTF">2020-05-27T15:47:31Z</dcterms:created>
  <dcterms:modified xsi:type="dcterms:W3CDTF">2021-05-11T11:37:58Z</dcterms:modified>
</cp:coreProperties>
</file>