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738434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8133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0279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4602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5159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3678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5267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8896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1893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1803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18717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022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2620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  <a:endParaRPr lang="en-GB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dirty="0" smtClean="0"/>
              <a:t>Padlet</a:t>
            </a:r>
            <a:endParaRPr dirty="0"/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dirty="0" smtClean="0"/>
              <a:t>Creating a padlet and embedding in Study Direct</a:t>
            </a:r>
            <a:endParaRPr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Shape 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0182" y="0"/>
            <a:ext cx="672363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Shape 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7293" y="0"/>
            <a:ext cx="428941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Shape 70"/>
          <p:cNvPicPr preferRelativeResize="0"/>
          <p:nvPr/>
        </p:nvPicPr>
        <p:blipFill rotWithShape="1">
          <a:blip r:embed="rId3">
            <a:alphaModFix/>
          </a:blip>
          <a:srcRect l="15521" t="17203" r="15341" b="56875"/>
          <a:stretch/>
        </p:blipFill>
        <p:spPr>
          <a:xfrm>
            <a:off x="1439450" y="2029375"/>
            <a:ext cx="4648700" cy="133324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Shape 71"/>
          <p:cNvSpPr/>
          <p:nvPr/>
        </p:nvSpPr>
        <p:spPr>
          <a:xfrm>
            <a:off x="2760900" y="2878875"/>
            <a:ext cx="1227096" cy="401166"/>
          </a:xfrm>
          <a:prstGeom prst="flowChartTerminator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1202" y="196950"/>
            <a:ext cx="703700" cy="48293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Shape 77"/>
          <p:cNvSpPr/>
          <p:nvPr/>
        </p:nvSpPr>
        <p:spPr>
          <a:xfrm>
            <a:off x="4094150" y="271150"/>
            <a:ext cx="2772600" cy="5193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8" name="Shape 78"/>
          <p:cNvSpPr txBox="1"/>
          <p:nvPr/>
        </p:nvSpPr>
        <p:spPr>
          <a:xfrm>
            <a:off x="4814900" y="271150"/>
            <a:ext cx="2997000" cy="519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2400"/>
              <a:t>Home Page</a:t>
            </a:r>
          </a:p>
        </p:txBody>
      </p:sp>
      <p:sp>
        <p:nvSpPr>
          <p:cNvPr id="79" name="Shape 79"/>
          <p:cNvSpPr/>
          <p:nvPr/>
        </p:nvSpPr>
        <p:spPr>
          <a:xfrm>
            <a:off x="1120875" y="979300"/>
            <a:ext cx="3740100" cy="4365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2400"/>
              <a:t>Create a new padlet</a:t>
            </a:r>
          </a:p>
        </p:txBody>
      </p:sp>
      <p:sp>
        <p:nvSpPr>
          <p:cNvPr id="80" name="Shape 80"/>
          <p:cNvSpPr/>
          <p:nvPr/>
        </p:nvSpPr>
        <p:spPr>
          <a:xfrm>
            <a:off x="4070550" y="1533825"/>
            <a:ext cx="3256500" cy="5193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               </a:t>
            </a:r>
            <a:r>
              <a:rPr lang="en-GB" sz="2400"/>
              <a:t>Login or sign up</a:t>
            </a:r>
          </a:p>
        </p:txBody>
      </p:sp>
      <p:sp>
        <p:nvSpPr>
          <p:cNvPr id="81" name="Shape 81"/>
          <p:cNvSpPr/>
          <p:nvPr/>
        </p:nvSpPr>
        <p:spPr>
          <a:xfrm>
            <a:off x="1840600" y="2300750"/>
            <a:ext cx="3067500" cy="5193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2400"/>
              <a:t>Share / Export</a:t>
            </a:r>
          </a:p>
        </p:txBody>
      </p:sp>
      <p:sp>
        <p:nvSpPr>
          <p:cNvPr id="82" name="Shape 82"/>
          <p:cNvSpPr/>
          <p:nvPr/>
        </p:nvSpPr>
        <p:spPr>
          <a:xfrm>
            <a:off x="4035150" y="4271125"/>
            <a:ext cx="3976200" cy="6372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457200">
              <a:spcBef>
                <a:spcPts val="0"/>
              </a:spcBef>
              <a:buNone/>
            </a:pPr>
            <a:r>
              <a:rPr lang="en-GB"/>
              <a:t>&lt;    </a:t>
            </a:r>
            <a:r>
              <a:rPr lang="en-GB" sz="2400"/>
              <a:t>Modify this Padlet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Shape 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8400" y="0"/>
            <a:ext cx="87257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Shape 88"/>
          <p:cNvSpPr/>
          <p:nvPr/>
        </p:nvSpPr>
        <p:spPr>
          <a:xfrm>
            <a:off x="3728400" y="578200"/>
            <a:ext cx="4684200" cy="5307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                  </a:t>
            </a:r>
            <a:r>
              <a:rPr lang="en-GB" sz="2400"/>
              <a:t>Background colour/design</a:t>
            </a:r>
          </a:p>
        </p:txBody>
      </p:sp>
      <p:sp>
        <p:nvSpPr>
          <p:cNvPr id="89" name="Shape 89"/>
          <p:cNvSpPr/>
          <p:nvPr/>
        </p:nvSpPr>
        <p:spPr>
          <a:xfrm>
            <a:off x="70800" y="1132675"/>
            <a:ext cx="4554300" cy="5307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2400"/>
              <a:t>Freeform, Stream or Grid</a:t>
            </a:r>
          </a:p>
        </p:txBody>
      </p:sp>
      <p:sp>
        <p:nvSpPr>
          <p:cNvPr id="90" name="Shape 90"/>
          <p:cNvSpPr/>
          <p:nvPr/>
        </p:nvSpPr>
        <p:spPr>
          <a:xfrm>
            <a:off x="3740200" y="1699025"/>
            <a:ext cx="4990800" cy="4896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                   </a:t>
            </a:r>
            <a:r>
              <a:rPr lang="en-GB" sz="2400"/>
              <a:t>Visiblity, Editors, Moderation</a:t>
            </a:r>
          </a:p>
        </p:txBody>
      </p:sp>
      <p:sp>
        <p:nvSpPr>
          <p:cNvPr id="91" name="Shape 91"/>
          <p:cNvSpPr/>
          <p:nvPr/>
        </p:nvSpPr>
        <p:spPr>
          <a:xfrm>
            <a:off x="70800" y="2217850"/>
            <a:ext cx="4554300" cy="5307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2400"/>
              <a:t>Email when posts added?</a:t>
            </a:r>
          </a:p>
        </p:txBody>
      </p:sp>
      <p:sp>
        <p:nvSpPr>
          <p:cNvPr id="92" name="Shape 92"/>
          <p:cNvSpPr/>
          <p:nvPr/>
        </p:nvSpPr>
        <p:spPr>
          <a:xfrm>
            <a:off x="483175" y="70800"/>
            <a:ext cx="4117800" cy="4896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2400"/>
              <a:t>Title, Description etc.</a:t>
            </a:r>
          </a:p>
        </p:txBody>
      </p:sp>
      <p:sp>
        <p:nvSpPr>
          <p:cNvPr id="93" name="Shape 93"/>
          <p:cNvSpPr/>
          <p:nvPr/>
        </p:nvSpPr>
        <p:spPr>
          <a:xfrm>
            <a:off x="3740200" y="2760900"/>
            <a:ext cx="2855400" cy="5307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                 </a:t>
            </a:r>
            <a:r>
              <a:rPr lang="en-GB" sz="2400"/>
              <a:t>Change URL</a:t>
            </a:r>
          </a:p>
        </p:txBody>
      </p:sp>
      <p:sp>
        <p:nvSpPr>
          <p:cNvPr id="94" name="Shape 94"/>
          <p:cNvSpPr/>
          <p:nvPr/>
        </p:nvSpPr>
        <p:spPr>
          <a:xfrm>
            <a:off x="247775" y="3315425"/>
            <a:ext cx="4365600" cy="4896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2400"/>
              <a:t>Login (or only 24 hours)</a:t>
            </a:r>
          </a:p>
        </p:txBody>
      </p:sp>
      <p:sp>
        <p:nvSpPr>
          <p:cNvPr id="95" name="Shape 95"/>
          <p:cNvSpPr/>
          <p:nvPr/>
        </p:nvSpPr>
        <p:spPr>
          <a:xfrm>
            <a:off x="3763800" y="3822775"/>
            <a:ext cx="4990800" cy="5781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                </a:t>
            </a:r>
            <a:r>
              <a:rPr lang="en-GB" sz="2400"/>
              <a:t>Copy with or without posts</a:t>
            </a:r>
          </a:p>
        </p:txBody>
      </p:sp>
      <p:sp>
        <p:nvSpPr>
          <p:cNvPr id="96" name="Shape 96"/>
          <p:cNvSpPr/>
          <p:nvPr/>
        </p:nvSpPr>
        <p:spPr>
          <a:xfrm>
            <a:off x="1002900" y="4424525"/>
            <a:ext cx="3610500" cy="5307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2400"/>
              <a:t>Delete the Padlet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Shape 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918" y="0"/>
            <a:ext cx="7238162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Shape 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2473" y="1600685"/>
            <a:ext cx="5411575" cy="1942124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62392"/>
            <a:ext cx="9144001" cy="281871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Shape 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4777" y="1321052"/>
            <a:ext cx="7480749" cy="2501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Shape 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8802" y="1127950"/>
            <a:ext cx="6131075" cy="303699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Shape 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3098"/>
            <a:ext cx="9144000" cy="4997302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On-screen Show (16:9)</PresentationFormat>
  <Paragraphs>16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simple-light-2</vt:lpstr>
      <vt:lpstr>Padlet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Padlet</dc:title>
  <cp:lastModifiedBy>Anne Hole</cp:lastModifiedBy>
  <cp:revision>1</cp:revision>
  <dcterms:modified xsi:type="dcterms:W3CDTF">2016-04-19T08:40:51Z</dcterms:modified>
</cp:coreProperties>
</file>