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5" r:id="rId4"/>
    <p:sldId id="264" r:id="rId5"/>
    <p:sldId id="273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iver Andrew Craig" initials="OAC" lastIdx="1" clrIdx="0">
    <p:extLst>
      <p:ext uri="{19B8F6BF-5375-455C-9EA6-DF929625EA0E}">
        <p15:presenceInfo xmlns:p15="http://schemas.microsoft.com/office/powerpoint/2012/main" userId="S::oc97@sussex.ac.uk::e04ad5ae-81e8-4d10-bfed-bd895113f7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9AF5BD-2874-45DF-A77C-73B522C7AF94}" v="59" dt="2023-01-10T12:26:32.1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C23957-A547-4464-A976-8C89238D4CA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78DF966-9FBC-4B2E-ADBE-3AF889C44CC9}">
      <dgm:prSet phldrT="[Text]" custT="1"/>
      <dgm:spPr/>
      <dgm:t>
        <a:bodyPr/>
        <a:lstStyle/>
        <a:p>
          <a:r>
            <a:rPr lang="en-GB" sz="1100" b="1" u="sng" dirty="0"/>
            <a:t>September 2023</a:t>
          </a:r>
        </a:p>
        <a:p>
          <a:r>
            <a:rPr lang="en-GB" sz="1000" dirty="0"/>
            <a:t>1. ODL Stage 2 PGT proposals</a:t>
          </a:r>
        </a:p>
      </dgm:t>
    </dgm:pt>
    <dgm:pt modelId="{B6FF118C-9999-41DF-8C1E-83CBFCED5250}" type="parTrans" cxnId="{D436BD83-ACF9-463E-A964-D576B3F6C867}">
      <dgm:prSet/>
      <dgm:spPr/>
      <dgm:t>
        <a:bodyPr/>
        <a:lstStyle/>
        <a:p>
          <a:endParaRPr lang="en-GB"/>
        </a:p>
      </dgm:t>
    </dgm:pt>
    <dgm:pt modelId="{494312E6-B899-445A-9E2A-63E02AB66BEC}" type="sibTrans" cxnId="{D436BD83-ACF9-463E-A964-D576B3F6C867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7C8A6B7-703F-4E9C-A696-4603EE84F094}">
      <dgm:prSet phldrT="[Text]" custT="1"/>
      <dgm:spPr/>
      <dgm:t>
        <a:bodyPr/>
        <a:lstStyle/>
        <a:p>
          <a:r>
            <a:rPr lang="en-GB" sz="1100" b="1" u="sng" dirty="0"/>
            <a:t>October 2023</a:t>
          </a:r>
        </a:p>
        <a:p>
          <a:r>
            <a:rPr lang="en-GB" sz="1000" dirty="0"/>
            <a:t>1. ODL Stage 2 PGT proposals </a:t>
          </a:r>
          <a:r>
            <a:rPr lang="en-GB" sz="1000" b="1" dirty="0"/>
            <a:t>(FINALL CALL)</a:t>
          </a:r>
        </a:p>
      </dgm:t>
    </dgm:pt>
    <dgm:pt modelId="{D1A7528B-872A-4F6D-94BA-567659C9D5A7}" type="parTrans" cxnId="{A5ED1333-1A0A-4C28-A48C-195BD1061A84}">
      <dgm:prSet/>
      <dgm:spPr/>
      <dgm:t>
        <a:bodyPr/>
        <a:lstStyle/>
        <a:p>
          <a:endParaRPr lang="en-GB"/>
        </a:p>
      </dgm:t>
    </dgm:pt>
    <dgm:pt modelId="{E29FC916-266B-483E-951E-866A698A9F3A}" type="sibTrans" cxnId="{A5ED1333-1A0A-4C28-A48C-195BD1061A84}">
      <dgm:prSet/>
      <dgm:spPr/>
      <dgm:t>
        <a:bodyPr/>
        <a:lstStyle/>
        <a:p>
          <a:endParaRPr lang="en-GB"/>
        </a:p>
      </dgm:t>
    </dgm:pt>
    <dgm:pt modelId="{66B2545E-5C12-49A7-B30D-7CFD8895857F}" type="pres">
      <dgm:prSet presAssocID="{7FC23957-A547-4464-A976-8C89238D4CAB}" presName="diagram" presStyleCnt="0">
        <dgm:presLayoutVars>
          <dgm:dir/>
          <dgm:resizeHandles val="exact"/>
        </dgm:presLayoutVars>
      </dgm:prSet>
      <dgm:spPr/>
    </dgm:pt>
    <dgm:pt modelId="{2D9E6883-948B-4B59-B92C-292FC23570AB}" type="pres">
      <dgm:prSet presAssocID="{C78DF966-9FBC-4B2E-ADBE-3AF889C44CC9}" presName="node" presStyleLbl="node1" presStyleIdx="0" presStyleCnt="2" custScaleX="24059" custScaleY="39130" custLinFactNeighborX="11070" custLinFactNeighborY="1364">
        <dgm:presLayoutVars>
          <dgm:bulletEnabled val="1"/>
        </dgm:presLayoutVars>
      </dgm:prSet>
      <dgm:spPr/>
    </dgm:pt>
    <dgm:pt modelId="{0E6035B9-7391-4EC4-ABCD-2F9911216E5D}" type="pres">
      <dgm:prSet presAssocID="{494312E6-B899-445A-9E2A-63E02AB66BEC}" presName="sibTrans" presStyleLbl="sibTrans2D1" presStyleIdx="0" presStyleCnt="1" custScaleX="107164" custScaleY="38545"/>
      <dgm:spPr/>
    </dgm:pt>
    <dgm:pt modelId="{5812FC21-2FB3-4F55-8E1F-89E14C6A31A0}" type="pres">
      <dgm:prSet presAssocID="{494312E6-B899-445A-9E2A-63E02AB66BEC}" presName="connectorText" presStyleLbl="sibTrans2D1" presStyleIdx="0" presStyleCnt="1"/>
      <dgm:spPr/>
    </dgm:pt>
    <dgm:pt modelId="{F82EB066-6576-44FD-8C9F-D2F1FFB458B6}" type="pres">
      <dgm:prSet presAssocID="{67C8A6B7-703F-4E9C-A696-4603EE84F094}" presName="node" presStyleLbl="node1" presStyleIdx="1" presStyleCnt="2" custScaleX="25691" custScaleY="36402">
        <dgm:presLayoutVars>
          <dgm:bulletEnabled val="1"/>
        </dgm:presLayoutVars>
      </dgm:prSet>
      <dgm:spPr/>
    </dgm:pt>
  </dgm:ptLst>
  <dgm:cxnLst>
    <dgm:cxn modelId="{06BADB17-BDA2-45CD-B79C-318B575CAEBA}" type="presOf" srcId="{67C8A6B7-703F-4E9C-A696-4603EE84F094}" destId="{F82EB066-6576-44FD-8C9F-D2F1FFB458B6}" srcOrd="0" destOrd="0" presId="urn:microsoft.com/office/officeart/2005/8/layout/process5"/>
    <dgm:cxn modelId="{26C77931-BF71-4D3F-AF8E-302D6FCA1CEB}" type="presOf" srcId="{7FC23957-A547-4464-A976-8C89238D4CAB}" destId="{66B2545E-5C12-49A7-B30D-7CFD8895857F}" srcOrd="0" destOrd="0" presId="urn:microsoft.com/office/officeart/2005/8/layout/process5"/>
    <dgm:cxn modelId="{A5ED1333-1A0A-4C28-A48C-195BD1061A84}" srcId="{7FC23957-A547-4464-A976-8C89238D4CAB}" destId="{67C8A6B7-703F-4E9C-A696-4603EE84F094}" srcOrd="1" destOrd="0" parTransId="{D1A7528B-872A-4F6D-94BA-567659C9D5A7}" sibTransId="{E29FC916-266B-483E-951E-866A698A9F3A}"/>
    <dgm:cxn modelId="{D436BD83-ACF9-463E-A964-D576B3F6C867}" srcId="{7FC23957-A547-4464-A976-8C89238D4CAB}" destId="{C78DF966-9FBC-4B2E-ADBE-3AF889C44CC9}" srcOrd="0" destOrd="0" parTransId="{B6FF118C-9999-41DF-8C1E-83CBFCED5250}" sibTransId="{494312E6-B899-445A-9E2A-63E02AB66BEC}"/>
    <dgm:cxn modelId="{135937AC-74F6-4559-BAF9-6B168F005E2D}" type="presOf" srcId="{494312E6-B899-445A-9E2A-63E02AB66BEC}" destId="{0E6035B9-7391-4EC4-ABCD-2F9911216E5D}" srcOrd="0" destOrd="0" presId="urn:microsoft.com/office/officeart/2005/8/layout/process5"/>
    <dgm:cxn modelId="{7EA04FAE-65F1-464B-B6A5-32F85C8F7B9E}" type="presOf" srcId="{C78DF966-9FBC-4B2E-ADBE-3AF889C44CC9}" destId="{2D9E6883-948B-4B59-B92C-292FC23570AB}" srcOrd="0" destOrd="0" presId="urn:microsoft.com/office/officeart/2005/8/layout/process5"/>
    <dgm:cxn modelId="{72C4FDF4-7B0F-4DD9-8DAC-9CA1C1BEF073}" type="presOf" srcId="{494312E6-B899-445A-9E2A-63E02AB66BEC}" destId="{5812FC21-2FB3-4F55-8E1F-89E14C6A31A0}" srcOrd="1" destOrd="0" presId="urn:microsoft.com/office/officeart/2005/8/layout/process5"/>
    <dgm:cxn modelId="{9953DA2E-C165-4A3D-BB03-A950CD85E86A}" type="presParOf" srcId="{66B2545E-5C12-49A7-B30D-7CFD8895857F}" destId="{2D9E6883-948B-4B59-B92C-292FC23570AB}" srcOrd="0" destOrd="0" presId="urn:microsoft.com/office/officeart/2005/8/layout/process5"/>
    <dgm:cxn modelId="{E7B53B86-4026-47BE-B70C-85437E3F1FEF}" type="presParOf" srcId="{66B2545E-5C12-49A7-B30D-7CFD8895857F}" destId="{0E6035B9-7391-4EC4-ABCD-2F9911216E5D}" srcOrd="1" destOrd="0" presId="urn:microsoft.com/office/officeart/2005/8/layout/process5"/>
    <dgm:cxn modelId="{9F004857-C3F1-4799-9C55-F3E8F6A229DC}" type="presParOf" srcId="{0E6035B9-7391-4EC4-ABCD-2F9911216E5D}" destId="{5812FC21-2FB3-4F55-8E1F-89E14C6A31A0}" srcOrd="0" destOrd="0" presId="urn:microsoft.com/office/officeart/2005/8/layout/process5"/>
    <dgm:cxn modelId="{5BEAA7F5-2F63-412D-8DA2-3B4E6E0E4147}" type="presParOf" srcId="{66B2545E-5C12-49A7-B30D-7CFD8895857F}" destId="{F82EB066-6576-44FD-8C9F-D2F1FFB458B6}" srcOrd="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C23957-A547-4464-A976-8C89238D4CA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2FA33BC-9494-4E15-9A44-68999360A8D3}">
      <dgm:prSet phldrT="[Text]" custT="1"/>
      <dgm:spPr/>
      <dgm:t>
        <a:bodyPr/>
        <a:lstStyle/>
        <a:p>
          <a:r>
            <a:rPr lang="en-GB" sz="1100" b="1" u="sng" dirty="0"/>
            <a:t>September 2023</a:t>
          </a:r>
          <a:endParaRPr lang="en-GB" sz="800" dirty="0"/>
        </a:p>
        <a:p>
          <a:r>
            <a:rPr lang="en-GB" sz="800" dirty="0"/>
            <a:t>1. Stage 2 UG proposals</a:t>
          </a:r>
        </a:p>
        <a:p>
          <a:r>
            <a:rPr lang="en-GB" sz="800" dirty="0"/>
            <a:t>2. Stage 1 PGT proposals</a:t>
          </a:r>
        </a:p>
        <a:p>
          <a:r>
            <a:rPr lang="en-GB" sz="800" dirty="0"/>
            <a:t>3. Stage 2 PGT proposals</a:t>
          </a:r>
        </a:p>
        <a:p>
          <a:r>
            <a:rPr lang="en-GB" sz="800" dirty="0"/>
            <a:t>4. New pathways and major/minor combinations</a:t>
          </a:r>
        </a:p>
        <a:p>
          <a:r>
            <a:rPr lang="en-GB" sz="800" dirty="0"/>
            <a:t>5. Title Changes</a:t>
          </a:r>
        </a:p>
        <a:p>
          <a:r>
            <a:rPr lang="en-GB" sz="800" dirty="0"/>
            <a:t>6. Withdrawals / Suspensions</a:t>
          </a:r>
        </a:p>
        <a:p>
          <a:r>
            <a:rPr lang="en-GB" sz="800" dirty="0"/>
            <a:t>7. ODL Stage 1 PGT proposals</a:t>
          </a:r>
        </a:p>
        <a:p>
          <a:r>
            <a:rPr lang="en-GB" sz="800" dirty="0"/>
            <a:t>8. ODL Stage 2 PGT proposals</a:t>
          </a:r>
        </a:p>
      </dgm:t>
    </dgm:pt>
    <dgm:pt modelId="{AD4F7233-645E-46A3-95DF-2CBEE3207ACF}" type="parTrans" cxnId="{DB9FBB1C-04E7-4D30-A624-6F9227913E33}">
      <dgm:prSet/>
      <dgm:spPr/>
      <dgm:t>
        <a:bodyPr/>
        <a:lstStyle/>
        <a:p>
          <a:endParaRPr lang="en-GB"/>
        </a:p>
      </dgm:t>
    </dgm:pt>
    <dgm:pt modelId="{5A21FF64-B1FB-4334-AF01-91BE03BDD209}" type="sibTrans" cxnId="{DB9FBB1C-04E7-4D30-A624-6F9227913E33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965BFF9-3284-45D5-9FEA-C0F5A7AF11B3}">
      <dgm:prSet phldrT="[Text]" custT="1"/>
      <dgm:spPr/>
      <dgm:t>
        <a:bodyPr/>
        <a:lstStyle/>
        <a:p>
          <a:r>
            <a:rPr lang="en-GB" sz="1100" b="1" u="sng" dirty="0"/>
            <a:t>October 2023</a:t>
          </a:r>
        </a:p>
        <a:p>
          <a:r>
            <a:rPr lang="en-GB" sz="800" dirty="0"/>
            <a:t>1. Stage 2 UG proposals</a:t>
          </a:r>
        </a:p>
        <a:p>
          <a:r>
            <a:rPr lang="en-GB" sz="800" dirty="0"/>
            <a:t>2. Stage 1 PGT proposals</a:t>
          </a:r>
        </a:p>
        <a:p>
          <a:r>
            <a:rPr lang="en-GB" sz="800" dirty="0"/>
            <a:t>3. Stage 2 PGT proposals</a:t>
          </a:r>
        </a:p>
        <a:p>
          <a:r>
            <a:rPr lang="en-GB" sz="800" dirty="0"/>
            <a:t>4. New pathways and major/minor combinations</a:t>
          </a:r>
        </a:p>
        <a:p>
          <a:r>
            <a:rPr lang="en-GB" sz="800" dirty="0"/>
            <a:t>5. Title Changes</a:t>
          </a:r>
        </a:p>
        <a:p>
          <a:r>
            <a:rPr lang="en-GB" sz="800" dirty="0"/>
            <a:t>6. Withdrawals / Suspensions</a:t>
          </a:r>
        </a:p>
        <a:p>
          <a:r>
            <a:rPr lang="en-GB" sz="800" dirty="0"/>
            <a:t>7. ODL Stage 1 PGT proposals</a:t>
          </a:r>
        </a:p>
        <a:p>
          <a:r>
            <a:rPr lang="en-GB" sz="800" dirty="0"/>
            <a:t>8.. ODL Stage 2 PGT proposals</a:t>
          </a:r>
        </a:p>
      </dgm:t>
    </dgm:pt>
    <dgm:pt modelId="{70BC0FC6-D2C7-4647-8F6F-C399D2986FFA}" type="parTrans" cxnId="{EE0A9BA0-2FC1-4F94-931A-04AC10C87FFC}">
      <dgm:prSet/>
      <dgm:spPr/>
      <dgm:t>
        <a:bodyPr/>
        <a:lstStyle/>
        <a:p>
          <a:endParaRPr lang="en-GB"/>
        </a:p>
      </dgm:t>
    </dgm:pt>
    <dgm:pt modelId="{ABC64EA4-365A-40DD-A62E-186F9E87AE01}" type="sibTrans" cxnId="{EE0A9BA0-2FC1-4F94-931A-04AC10C87FFC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ECC4D0A-7DFB-4A4C-9FB7-9F19A379CA57}">
      <dgm:prSet phldrT="[Text]" custT="1"/>
      <dgm:spPr/>
      <dgm:t>
        <a:bodyPr/>
        <a:lstStyle/>
        <a:p>
          <a:r>
            <a:rPr lang="en-GB" sz="1100" b="1" u="sng" dirty="0"/>
            <a:t>December 2023</a:t>
          </a:r>
        </a:p>
        <a:p>
          <a:r>
            <a:rPr lang="en-GB" sz="800" dirty="0"/>
            <a:t>1. Stage 1 PGT proposals</a:t>
          </a:r>
        </a:p>
        <a:p>
          <a:r>
            <a:rPr lang="en-GB" sz="800" dirty="0"/>
            <a:t>2. Stage 2 PGT proposals</a:t>
          </a:r>
        </a:p>
        <a:p>
          <a:r>
            <a:rPr lang="en-GB" sz="800" dirty="0"/>
            <a:t>3. ODL Stage 1 PGT proposals</a:t>
          </a:r>
        </a:p>
        <a:p>
          <a:r>
            <a:rPr lang="en-GB" sz="800"/>
            <a:t>4. </a:t>
          </a:r>
          <a:r>
            <a:rPr lang="en-GB" sz="800" dirty="0"/>
            <a:t>ODL Stage 2 PGT proposals</a:t>
          </a:r>
        </a:p>
      </dgm:t>
    </dgm:pt>
    <dgm:pt modelId="{320E4261-AD89-4E7E-B423-00264201EA28}" type="parTrans" cxnId="{851663DD-1AC4-4FC9-B81C-9D9FCB5E0C98}">
      <dgm:prSet/>
      <dgm:spPr/>
      <dgm:t>
        <a:bodyPr/>
        <a:lstStyle/>
        <a:p>
          <a:endParaRPr lang="en-GB"/>
        </a:p>
      </dgm:t>
    </dgm:pt>
    <dgm:pt modelId="{D00AE222-3A5B-4F6E-AFE1-034637FFBD8C}" type="sibTrans" cxnId="{851663DD-1AC4-4FC9-B81C-9D9FCB5E0C98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9FAA492-EBAC-4FA3-8AB8-D99BB1A58D73}">
      <dgm:prSet phldrT="[Text]" custT="1"/>
      <dgm:spPr/>
      <dgm:t>
        <a:bodyPr/>
        <a:lstStyle/>
        <a:p>
          <a:r>
            <a:rPr lang="en-GB" sz="1050" b="1" u="sng" dirty="0"/>
            <a:t>January 2024</a:t>
          </a:r>
        </a:p>
        <a:p>
          <a:r>
            <a:rPr lang="en-GB" sz="800" dirty="0"/>
            <a:t>1. Stage 1 PGT proposals</a:t>
          </a:r>
        </a:p>
        <a:p>
          <a:r>
            <a:rPr lang="en-GB" sz="800" dirty="0"/>
            <a:t>2. Stage 2 PGT proposals</a:t>
          </a:r>
        </a:p>
        <a:p>
          <a:r>
            <a:rPr lang="en-GB" sz="800" dirty="0"/>
            <a:t>3. ODL Stage 1 PGT proposals</a:t>
          </a:r>
        </a:p>
        <a:p>
          <a:r>
            <a:rPr lang="en-GB" sz="800" dirty="0"/>
            <a:t>4. ODL Stage 2 PGT proposals</a:t>
          </a:r>
        </a:p>
      </dgm:t>
    </dgm:pt>
    <dgm:pt modelId="{E5C0C830-BBAD-4CBA-9D87-3C51604EA718}" type="parTrans" cxnId="{E4494104-FD7D-4D42-B79A-E733CC5768DC}">
      <dgm:prSet/>
      <dgm:spPr/>
      <dgm:t>
        <a:bodyPr/>
        <a:lstStyle/>
        <a:p>
          <a:endParaRPr lang="en-GB"/>
        </a:p>
      </dgm:t>
    </dgm:pt>
    <dgm:pt modelId="{89B80488-6A43-4AAC-9766-36B2B29A1D61}" type="sibTrans" cxnId="{E4494104-FD7D-4D42-B79A-E733CC5768DC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8E156C4-6F03-4368-A43D-DB748954ABC8}">
      <dgm:prSet phldrT="[Text]" custT="1"/>
      <dgm:spPr/>
      <dgm:t>
        <a:bodyPr/>
        <a:lstStyle/>
        <a:p>
          <a:r>
            <a:rPr lang="en-GB" sz="1050" b="1" u="sng" dirty="0"/>
            <a:t>February 2024</a:t>
          </a:r>
        </a:p>
        <a:p>
          <a:r>
            <a:rPr lang="en-GB" sz="800" dirty="0"/>
            <a:t>1. Stage 1 PGT proposals </a:t>
          </a:r>
          <a:r>
            <a:rPr lang="en-GB" sz="800" b="1" dirty="0"/>
            <a:t>(FINAL CALL)</a:t>
          </a:r>
          <a:endParaRPr lang="en-GB" sz="800" dirty="0"/>
        </a:p>
        <a:p>
          <a:r>
            <a:rPr lang="en-GB" sz="800" dirty="0"/>
            <a:t>2. Stage 2 PGT proposals</a:t>
          </a:r>
        </a:p>
        <a:p>
          <a:r>
            <a:rPr lang="en-GB" sz="800" dirty="0"/>
            <a:t>3 ODL Stage 1 PGT proposals</a:t>
          </a:r>
        </a:p>
        <a:p>
          <a:r>
            <a:rPr lang="en-GB" sz="800" dirty="0"/>
            <a:t>4. ODL Stage 2 PGT proposals</a:t>
          </a:r>
        </a:p>
      </dgm:t>
    </dgm:pt>
    <dgm:pt modelId="{134827A6-9F41-471E-96F6-29C0BEE57545}" type="parTrans" cxnId="{CFED6E73-758B-4711-A154-9092D29723B9}">
      <dgm:prSet/>
      <dgm:spPr/>
      <dgm:t>
        <a:bodyPr/>
        <a:lstStyle/>
        <a:p>
          <a:endParaRPr lang="en-GB"/>
        </a:p>
      </dgm:t>
    </dgm:pt>
    <dgm:pt modelId="{CB424DA0-ECB0-4BAF-A8DE-F1FE7C901B32}" type="sibTrans" cxnId="{CFED6E73-758B-4711-A154-9092D29723B9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99FC7380-2992-444F-87C9-17AF91381897}">
      <dgm:prSet phldrT="[Text]" custT="1"/>
      <dgm:spPr/>
      <dgm:t>
        <a:bodyPr/>
        <a:lstStyle/>
        <a:p>
          <a:r>
            <a:rPr lang="en-GB" sz="1050" b="1" u="sng" dirty="0"/>
            <a:t>March 2024</a:t>
          </a:r>
        </a:p>
        <a:p>
          <a:r>
            <a:rPr lang="en-GB" sz="800" dirty="0"/>
            <a:t>1. Stage 2 PGT proposals</a:t>
          </a:r>
        </a:p>
        <a:p>
          <a:r>
            <a:rPr lang="en-GB" sz="800" dirty="0"/>
            <a:t>2. ODL Stage 1 PGT proposals</a:t>
          </a:r>
        </a:p>
        <a:p>
          <a:r>
            <a:rPr lang="en-GB" sz="800" dirty="0"/>
            <a:t>3. ODL Stage 2 PGT proposals</a:t>
          </a:r>
        </a:p>
      </dgm:t>
    </dgm:pt>
    <dgm:pt modelId="{A06CA985-FB43-4420-BC6A-4687D32FFC3A}" type="parTrans" cxnId="{5F9D3B99-D879-40E1-8CF2-6A50AF57D0C9}">
      <dgm:prSet/>
      <dgm:spPr/>
      <dgm:t>
        <a:bodyPr/>
        <a:lstStyle/>
        <a:p>
          <a:endParaRPr lang="en-GB"/>
        </a:p>
      </dgm:t>
    </dgm:pt>
    <dgm:pt modelId="{14015404-2444-4242-9952-2EFFF58DFC07}" type="sibTrans" cxnId="{5F9D3B99-D879-40E1-8CF2-6A50AF57D0C9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D9B0539-0505-4F72-8BAE-4407E3CAC216}">
      <dgm:prSet phldrT="[Text]" custT="1"/>
      <dgm:spPr/>
      <dgm:t>
        <a:bodyPr/>
        <a:lstStyle/>
        <a:p>
          <a:r>
            <a:rPr lang="en-GB" sz="1050" b="1" u="sng" dirty="0"/>
            <a:t>April 2024</a:t>
          </a:r>
        </a:p>
        <a:p>
          <a:r>
            <a:rPr lang="en-GB" sz="800" dirty="0"/>
            <a:t>1. Stage 2 PGT proposals </a:t>
          </a:r>
          <a:r>
            <a:rPr lang="en-GB" sz="800" b="1" dirty="0"/>
            <a:t>(FINAL CALL)</a:t>
          </a:r>
          <a:endParaRPr lang="en-GB" sz="800" dirty="0"/>
        </a:p>
        <a:p>
          <a:r>
            <a:rPr lang="en-GB" sz="800" dirty="0"/>
            <a:t>2. ODL Stage 1 PGT proposals</a:t>
          </a:r>
        </a:p>
        <a:p>
          <a:r>
            <a:rPr lang="en-GB" sz="800" dirty="0"/>
            <a:t>3. ODL Stage 2 PGT proposals</a:t>
          </a:r>
        </a:p>
      </dgm:t>
    </dgm:pt>
    <dgm:pt modelId="{EF3C89C7-F475-4CE4-BC23-52D1A6C662DD}" type="parTrans" cxnId="{DF7D0208-4050-4D0C-9311-A08789AAD9A2}">
      <dgm:prSet/>
      <dgm:spPr/>
      <dgm:t>
        <a:bodyPr/>
        <a:lstStyle/>
        <a:p>
          <a:endParaRPr lang="en-GB"/>
        </a:p>
      </dgm:t>
    </dgm:pt>
    <dgm:pt modelId="{5507DECD-4CA1-487A-A207-F2322D68F594}" type="sibTrans" cxnId="{DF7D0208-4050-4D0C-9311-A08789AAD9A2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30EE9C5-F1EE-440C-A229-68FC4D85A93F}">
      <dgm:prSet phldrT="[Text]" custT="1"/>
      <dgm:spPr/>
      <dgm:t>
        <a:bodyPr/>
        <a:lstStyle/>
        <a:p>
          <a:r>
            <a:rPr lang="en-GB" sz="1100" b="1" u="sng" dirty="0"/>
            <a:t>May 2024</a:t>
          </a:r>
        </a:p>
        <a:p>
          <a:r>
            <a:rPr lang="en-GB" sz="800" dirty="0"/>
            <a:t>1. ODL Stage 1 PGT proposals</a:t>
          </a:r>
        </a:p>
        <a:p>
          <a:r>
            <a:rPr lang="en-GB" sz="800" dirty="0"/>
            <a:t>2. ODL Stage 2 PGT proposals</a:t>
          </a:r>
        </a:p>
      </dgm:t>
    </dgm:pt>
    <dgm:pt modelId="{79C42157-7A13-4797-A08B-5010FB985E9B}" type="parTrans" cxnId="{4E020368-1DE7-4B21-816E-95C78EB0CC16}">
      <dgm:prSet/>
      <dgm:spPr/>
      <dgm:t>
        <a:bodyPr/>
        <a:lstStyle/>
        <a:p>
          <a:endParaRPr lang="en-GB"/>
        </a:p>
      </dgm:t>
    </dgm:pt>
    <dgm:pt modelId="{D80DFECA-74F1-4EB4-B0BE-EAE079BF0507}" type="sibTrans" cxnId="{4E020368-1DE7-4B21-816E-95C78EB0CC16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E1429A4-0057-413B-8293-06ED43E8B5E8}">
      <dgm:prSet phldrT="[Text]" custT="1"/>
      <dgm:spPr/>
      <dgm:t>
        <a:bodyPr/>
        <a:lstStyle/>
        <a:p>
          <a:r>
            <a:rPr lang="en-GB" sz="1100" b="1" u="sng" dirty="0"/>
            <a:t>June 2024</a:t>
          </a:r>
        </a:p>
        <a:p>
          <a:r>
            <a:rPr lang="en-GB" sz="1000" i="1" dirty="0"/>
            <a:t>Non-standard business to be considered during this meeting of PAC. </a:t>
          </a:r>
        </a:p>
      </dgm:t>
    </dgm:pt>
    <dgm:pt modelId="{D7B417B7-E304-4A34-BF6B-AEA0C03C48DB}" type="parTrans" cxnId="{65846077-3FE7-462B-8F33-0FB135D9AC0B}">
      <dgm:prSet/>
      <dgm:spPr/>
      <dgm:t>
        <a:bodyPr/>
        <a:lstStyle/>
        <a:p>
          <a:endParaRPr lang="en-GB"/>
        </a:p>
      </dgm:t>
    </dgm:pt>
    <dgm:pt modelId="{F6D0F4C1-44C4-487C-9D7D-BD0D3049978D}" type="sibTrans" cxnId="{65846077-3FE7-462B-8F33-0FB135D9AC0B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6CFF0A2-7704-49E2-9B4A-252F1980756C}">
      <dgm:prSet phldrT="[Text]" custT="1"/>
      <dgm:spPr/>
      <dgm:t>
        <a:bodyPr/>
        <a:lstStyle/>
        <a:p>
          <a:r>
            <a:rPr lang="en-GB" sz="1100" b="1" u="sng" dirty="0"/>
            <a:t>July 2024</a:t>
          </a:r>
        </a:p>
        <a:p>
          <a:r>
            <a:rPr lang="en-GB" sz="800" dirty="0"/>
            <a:t>1. ODL Stage 1 PGT proposals </a:t>
          </a:r>
          <a:r>
            <a:rPr lang="en-GB" sz="800" b="1" dirty="0"/>
            <a:t>(FINAL CALL)</a:t>
          </a:r>
          <a:endParaRPr lang="en-GB" sz="800" dirty="0"/>
        </a:p>
        <a:p>
          <a:r>
            <a:rPr lang="en-GB" sz="800" dirty="0"/>
            <a:t>2. ODL Stage 2 PGT proposals</a:t>
          </a:r>
        </a:p>
      </dgm:t>
    </dgm:pt>
    <dgm:pt modelId="{FDA64CA3-67EE-48F5-9673-C51A23561CFF}" type="parTrans" cxnId="{031C8A2E-6916-431D-B310-3F0F732F7503}">
      <dgm:prSet/>
      <dgm:spPr/>
      <dgm:t>
        <a:bodyPr/>
        <a:lstStyle/>
        <a:p>
          <a:endParaRPr lang="en-GB"/>
        </a:p>
      </dgm:t>
    </dgm:pt>
    <dgm:pt modelId="{3AAD41D8-1637-446C-BD18-BD5030DB3EA9}" type="sibTrans" cxnId="{031C8A2E-6916-431D-B310-3F0F732F7503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9A1E061-ED2B-4AF8-8600-4BA2A5482E99}">
      <dgm:prSet phldrT="[Text]" custT="1"/>
      <dgm:spPr/>
      <dgm:t>
        <a:bodyPr/>
        <a:lstStyle/>
        <a:p>
          <a:r>
            <a:rPr lang="en-GB" sz="1100" b="1" u="sng" dirty="0"/>
            <a:t>November 2023</a:t>
          </a:r>
        </a:p>
        <a:p>
          <a:r>
            <a:rPr lang="en-GB" sz="1050" i="1" dirty="0"/>
            <a:t>Annual Portfolio Review</a:t>
          </a:r>
        </a:p>
      </dgm:t>
    </dgm:pt>
    <dgm:pt modelId="{45C923A5-BBF0-4910-B775-701F8FBE84F3}" type="sibTrans" cxnId="{7D9F346D-FA32-4CB7-B18C-88C522CDAB71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1698F0D-C13A-4B45-BD86-62D32C0898CE}" type="parTrans" cxnId="{7D9F346D-FA32-4CB7-B18C-88C522CDAB71}">
      <dgm:prSet/>
      <dgm:spPr/>
      <dgm:t>
        <a:bodyPr/>
        <a:lstStyle/>
        <a:p>
          <a:endParaRPr lang="en-GB"/>
        </a:p>
      </dgm:t>
    </dgm:pt>
    <dgm:pt modelId="{66B2545E-5C12-49A7-B30D-7CFD8895857F}" type="pres">
      <dgm:prSet presAssocID="{7FC23957-A547-4464-A976-8C89238D4CAB}" presName="diagram" presStyleCnt="0">
        <dgm:presLayoutVars>
          <dgm:dir/>
          <dgm:resizeHandles val="exact"/>
        </dgm:presLayoutVars>
      </dgm:prSet>
      <dgm:spPr/>
    </dgm:pt>
    <dgm:pt modelId="{2C56481C-3C5E-4137-839B-2C928C3C7131}" type="pres">
      <dgm:prSet presAssocID="{32FA33BC-9494-4E15-9A44-68999360A8D3}" presName="node" presStyleLbl="node1" presStyleIdx="0" presStyleCnt="11" custScaleX="228854" custScaleY="315660">
        <dgm:presLayoutVars>
          <dgm:bulletEnabled val="1"/>
        </dgm:presLayoutVars>
      </dgm:prSet>
      <dgm:spPr/>
    </dgm:pt>
    <dgm:pt modelId="{652FD940-B8EA-40F3-A7B2-7AF233364D31}" type="pres">
      <dgm:prSet presAssocID="{5A21FF64-B1FB-4334-AF01-91BE03BDD209}" presName="sibTrans" presStyleLbl="sibTrans2D1" presStyleIdx="0" presStyleCnt="10"/>
      <dgm:spPr/>
    </dgm:pt>
    <dgm:pt modelId="{EC85658D-1E6E-4000-9443-20E882153340}" type="pres">
      <dgm:prSet presAssocID="{5A21FF64-B1FB-4334-AF01-91BE03BDD209}" presName="connectorText" presStyleLbl="sibTrans2D1" presStyleIdx="0" presStyleCnt="10"/>
      <dgm:spPr/>
    </dgm:pt>
    <dgm:pt modelId="{0700BA52-8123-4E5D-8B50-12CED3DA68E5}" type="pres">
      <dgm:prSet presAssocID="{5965BFF9-3284-45D5-9FEA-C0F5A7AF11B3}" presName="node" presStyleLbl="node1" presStyleIdx="1" presStyleCnt="11" custScaleX="228854" custScaleY="315660">
        <dgm:presLayoutVars>
          <dgm:bulletEnabled val="1"/>
        </dgm:presLayoutVars>
      </dgm:prSet>
      <dgm:spPr/>
    </dgm:pt>
    <dgm:pt modelId="{BCD71027-85F2-424E-A61E-E68B7A4F65A1}" type="pres">
      <dgm:prSet presAssocID="{ABC64EA4-365A-40DD-A62E-186F9E87AE01}" presName="sibTrans" presStyleLbl="sibTrans2D1" presStyleIdx="1" presStyleCnt="10"/>
      <dgm:spPr/>
    </dgm:pt>
    <dgm:pt modelId="{0285AD3A-C274-44B3-A67C-09BDCD061DD3}" type="pres">
      <dgm:prSet presAssocID="{ABC64EA4-365A-40DD-A62E-186F9E87AE01}" presName="connectorText" presStyleLbl="sibTrans2D1" presStyleIdx="1" presStyleCnt="10"/>
      <dgm:spPr/>
    </dgm:pt>
    <dgm:pt modelId="{5626DFD0-682F-4327-8AD8-54FE016FBE7A}" type="pres">
      <dgm:prSet presAssocID="{79A1E061-ED2B-4AF8-8600-4BA2A5482E99}" presName="node" presStyleLbl="node1" presStyleIdx="2" presStyleCnt="11" custScaleX="157830" custScaleY="263050">
        <dgm:presLayoutVars>
          <dgm:bulletEnabled val="1"/>
        </dgm:presLayoutVars>
      </dgm:prSet>
      <dgm:spPr/>
    </dgm:pt>
    <dgm:pt modelId="{C648A991-BE73-46D6-8AE4-A2B6B5CBEA4B}" type="pres">
      <dgm:prSet presAssocID="{45C923A5-BBF0-4910-B775-701F8FBE84F3}" presName="sibTrans" presStyleLbl="sibTrans2D1" presStyleIdx="2" presStyleCnt="10"/>
      <dgm:spPr/>
    </dgm:pt>
    <dgm:pt modelId="{2ACE0FF2-8E63-4BE8-A81D-05AF07F54A01}" type="pres">
      <dgm:prSet presAssocID="{45C923A5-BBF0-4910-B775-701F8FBE84F3}" presName="connectorText" presStyleLbl="sibTrans2D1" presStyleIdx="2" presStyleCnt="10"/>
      <dgm:spPr/>
    </dgm:pt>
    <dgm:pt modelId="{6D71CEBF-8311-4D6E-A7E4-99ED98B2E4C2}" type="pres">
      <dgm:prSet presAssocID="{8ECC4D0A-7DFB-4A4C-9FB7-9F19A379CA57}" presName="node" presStyleLbl="node1" presStyleIdx="3" presStyleCnt="11" custScaleX="228854" custScaleY="315660">
        <dgm:presLayoutVars>
          <dgm:bulletEnabled val="1"/>
        </dgm:presLayoutVars>
      </dgm:prSet>
      <dgm:spPr/>
    </dgm:pt>
    <dgm:pt modelId="{08A25286-FAF7-48B0-9284-31220DEF72DA}" type="pres">
      <dgm:prSet presAssocID="{D00AE222-3A5B-4F6E-AFE1-034637FFBD8C}" presName="sibTrans" presStyleLbl="sibTrans2D1" presStyleIdx="3" presStyleCnt="10"/>
      <dgm:spPr/>
    </dgm:pt>
    <dgm:pt modelId="{E2E6CB34-20C4-47A7-A0F1-209B8211C57E}" type="pres">
      <dgm:prSet presAssocID="{D00AE222-3A5B-4F6E-AFE1-034637FFBD8C}" presName="connectorText" presStyleLbl="sibTrans2D1" presStyleIdx="3" presStyleCnt="10"/>
      <dgm:spPr/>
    </dgm:pt>
    <dgm:pt modelId="{21C3FBCE-CB62-4E2A-9CB9-3DB9A9F3C43C}" type="pres">
      <dgm:prSet presAssocID="{89FAA492-EBAC-4FA3-8AB8-D99BB1A58D73}" presName="node" presStyleLbl="node1" presStyleIdx="4" presStyleCnt="11" custScaleX="224926" custScaleY="307842">
        <dgm:presLayoutVars>
          <dgm:bulletEnabled val="1"/>
        </dgm:presLayoutVars>
      </dgm:prSet>
      <dgm:spPr/>
    </dgm:pt>
    <dgm:pt modelId="{16453CF8-A4EE-44BE-B0E7-AFD6E40417FA}" type="pres">
      <dgm:prSet presAssocID="{89B80488-6A43-4AAC-9766-36B2B29A1D61}" presName="sibTrans" presStyleLbl="sibTrans2D1" presStyleIdx="4" presStyleCnt="10"/>
      <dgm:spPr/>
    </dgm:pt>
    <dgm:pt modelId="{2704D299-E99C-4FE2-8893-1377D44A7F9F}" type="pres">
      <dgm:prSet presAssocID="{89B80488-6A43-4AAC-9766-36B2B29A1D61}" presName="connectorText" presStyleLbl="sibTrans2D1" presStyleIdx="4" presStyleCnt="10"/>
      <dgm:spPr/>
    </dgm:pt>
    <dgm:pt modelId="{2E3F6E29-7EF5-4E93-8EDA-42AF98198230}" type="pres">
      <dgm:prSet presAssocID="{D8E156C4-6F03-4368-A43D-DB748954ABC8}" presName="node" presStyleLbl="node1" presStyleIdx="5" presStyleCnt="11" custScaleX="226695" custScaleY="310243">
        <dgm:presLayoutVars>
          <dgm:bulletEnabled val="1"/>
        </dgm:presLayoutVars>
      </dgm:prSet>
      <dgm:spPr/>
    </dgm:pt>
    <dgm:pt modelId="{329D1BD9-9721-4F7A-8496-1B2EF181CC5E}" type="pres">
      <dgm:prSet presAssocID="{CB424DA0-ECB0-4BAF-A8DE-F1FE7C901B32}" presName="sibTrans" presStyleLbl="sibTrans2D1" presStyleIdx="5" presStyleCnt="10"/>
      <dgm:spPr/>
    </dgm:pt>
    <dgm:pt modelId="{5685CFD9-5DCF-449B-BE2E-293E604FBFBE}" type="pres">
      <dgm:prSet presAssocID="{CB424DA0-ECB0-4BAF-A8DE-F1FE7C901B32}" presName="connectorText" presStyleLbl="sibTrans2D1" presStyleIdx="5" presStyleCnt="10"/>
      <dgm:spPr/>
    </dgm:pt>
    <dgm:pt modelId="{F506F4E0-BB32-4C19-8F6F-757354790E76}" type="pres">
      <dgm:prSet presAssocID="{99FC7380-2992-444F-87C9-17AF91381897}" presName="node" presStyleLbl="node1" presStyleIdx="6" presStyleCnt="11" custScaleX="228854" custScaleY="312682">
        <dgm:presLayoutVars>
          <dgm:bulletEnabled val="1"/>
        </dgm:presLayoutVars>
      </dgm:prSet>
      <dgm:spPr/>
    </dgm:pt>
    <dgm:pt modelId="{358AA554-EB6D-43FB-9609-7C0076D1FACE}" type="pres">
      <dgm:prSet presAssocID="{14015404-2444-4242-9952-2EFFF58DFC07}" presName="sibTrans" presStyleLbl="sibTrans2D1" presStyleIdx="6" presStyleCnt="10"/>
      <dgm:spPr/>
    </dgm:pt>
    <dgm:pt modelId="{97FBEE0F-2730-42BD-AA91-6EC90882613B}" type="pres">
      <dgm:prSet presAssocID="{14015404-2444-4242-9952-2EFFF58DFC07}" presName="connectorText" presStyleLbl="sibTrans2D1" presStyleIdx="6" presStyleCnt="10"/>
      <dgm:spPr/>
    </dgm:pt>
    <dgm:pt modelId="{910DD1E7-4A89-4434-84FA-368CB53793F2}" type="pres">
      <dgm:prSet presAssocID="{7D9B0539-0505-4F72-8BAE-4407E3CAC216}" presName="node" presStyleLbl="node1" presStyleIdx="7" presStyleCnt="11" custScaleX="229949" custScaleY="315660">
        <dgm:presLayoutVars>
          <dgm:bulletEnabled val="1"/>
        </dgm:presLayoutVars>
      </dgm:prSet>
      <dgm:spPr/>
    </dgm:pt>
    <dgm:pt modelId="{1F793385-BAB1-4132-9D89-9E39DFCB462D}" type="pres">
      <dgm:prSet presAssocID="{5507DECD-4CA1-487A-A207-F2322D68F594}" presName="sibTrans" presStyleLbl="sibTrans2D1" presStyleIdx="7" presStyleCnt="10"/>
      <dgm:spPr/>
    </dgm:pt>
    <dgm:pt modelId="{DFA7260D-953C-4CF1-97A6-04E93506A66E}" type="pres">
      <dgm:prSet presAssocID="{5507DECD-4CA1-487A-A207-F2322D68F594}" presName="connectorText" presStyleLbl="sibTrans2D1" presStyleIdx="7" presStyleCnt="10"/>
      <dgm:spPr/>
    </dgm:pt>
    <dgm:pt modelId="{9B16E59F-97D4-46A6-A4CE-2D75D42D43C4}" type="pres">
      <dgm:prSet presAssocID="{B30EE9C5-F1EE-440C-A229-68FC4D85A93F}" presName="node" presStyleLbl="node1" presStyleIdx="8" presStyleCnt="11" custScaleX="228854" custScaleY="317170">
        <dgm:presLayoutVars>
          <dgm:bulletEnabled val="1"/>
        </dgm:presLayoutVars>
      </dgm:prSet>
      <dgm:spPr/>
    </dgm:pt>
    <dgm:pt modelId="{31F23862-EBC4-4026-8B9F-3AA755117EC2}" type="pres">
      <dgm:prSet presAssocID="{D80DFECA-74F1-4EB4-B0BE-EAE079BF0507}" presName="sibTrans" presStyleLbl="sibTrans2D1" presStyleIdx="8" presStyleCnt="10" custAng="21073030"/>
      <dgm:spPr/>
    </dgm:pt>
    <dgm:pt modelId="{C9F3FEFD-B3C2-4FD2-8E40-8F027AC83CD1}" type="pres">
      <dgm:prSet presAssocID="{D80DFECA-74F1-4EB4-B0BE-EAE079BF0507}" presName="connectorText" presStyleLbl="sibTrans2D1" presStyleIdx="8" presStyleCnt="10"/>
      <dgm:spPr/>
    </dgm:pt>
    <dgm:pt modelId="{9FB3A125-9CB2-4F6A-B1EE-D98267F39ADD}" type="pres">
      <dgm:prSet presAssocID="{7E1429A4-0057-413B-8293-06ED43E8B5E8}" presName="node" presStyleLbl="node1" presStyleIdx="9" presStyleCnt="11" custScaleX="157830" custScaleY="263050">
        <dgm:presLayoutVars>
          <dgm:bulletEnabled val="1"/>
        </dgm:presLayoutVars>
      </dgm:prSet>
      <dgm:spPr/>
    </dgm:pt>
    <dgm:pt modelId="{19F0FF86-9BE6-4E63-B361-F4C8DBB08738}" type="pres">
      <dgm:prSet presAssocID="{F6D0F4C1-44C4-487C-9D7D-BD0D3049978D}" presName="sibTrans" presStyleLbl="sibTrans2D1" presStyleIdx="9" presStyleCnt="10"/>
      <dgm:spPr/>
    </dgm:pt>
    <dgm:pt modelId="{B2999C2E-79A9-478C-95BE-A02F7FACC287}" type="pres">
      <dgm:prSet presAssocID="{F6D0F4C1-44C4-487C-9D7D-BD0D3049978D}" presName="connectorText" presStyleLbl="sibTrans2D1" presStyleIdx="9" presStyleCnt="10"/>
      <dgm:spPr/>
    </dgm:pt>
    <dgm:pt modelId="{A50EFDD3-F267-4CF1-9E6D-63068BCDC6B6}" type="pres">
      <dgm:prSet presAssocID="{B6CFF0A2-7704-49E2-9B4A-252F1980756C}" presName="node" presStyleLbl="node1" presStyleIdx="10" presStyleCnt="11" custScaleX="228854" custScaleY="315660">
        <dgm:presLayoutVars>
          <dgm:bulletEnabled val="1"/>
        </dgm:presLayoutVars>
      </dgm:prSet>
      <dgm:spPr/>
    </dgm:pt>
  </dgm:ptLst>
  <dgm:cxnLst>
    <dgm:cxn modelId="{6A754C00-A76C-4123-A9D2-AEC9F634B897}" type="presOf" srcId="{7E1429A4-0057-413B-8293-06ED43E8B5E8}" destId="{9FB3A125-9CB2-4F6A-B1EE-D98267F39ADD}" srcOrd="0" destOrd="0" presId="urn:microsoft.com/office/officeart/2005/8/layout/process5"/>
    <dgm:cxn modelId="{E4494104-FD7D-4D42-B79A-E733CC5768DC}" srcId="{7FC23957-A547-4464-A976-8C89238D4CAB}" destId="{89FAA492-EBAC-4FA3-8AB8-D99BB1A58D73}" srcOrd="4" destOrd="0" parTransId="{E5C0C830-BBAD-4CBA-9D87-3C51604EA718}" sibTransId="{89B80488-6A43-4AAC-9766-36B2B29A1D61}"/>
    <dgm:cxn modelId="{832CD907-EE75-4223-9E35-9BD2B74F8B5F}" type="presOf" srcId="{CB424DA0-ECB0-4BAF-A8DE-F1FE7C901B32}" destId="{5685CFD9-5DCF-449B-BE2E-293E604FBFBE}" srcOrd="1" destOrd="0" presId="urn:microsoft.com/office/officeart/2005/8/layout/process5"/>
    <dgm:cxn modelId="{DF7D0208-4050-4D0C-9311-A08789AAD9A2}" srcId="{7FC23957-A547-4464-A976-8C89238D4CAB}" destId="{7D9B0539-0505-4F72-8BAE-4407E3CAC216}" srcOrd="7" destOrd="0" parTransId="{EF3C89C7-F475-4CE4-BC23-52D1A6C662DD}" sibTransId="{5507DECD-4CA1-487A-A207-F2322D68F594}"/>
    <dgm:cxn modelId="{A3D53412-B5A0-49BF-AA15-F414079CCEB5}" type="presOf" srcId="{5A21FF64-B1FB-4334-AF01-91BE03BDD209}" destId="{652FD940-B8EA-40F3-A7B2-7AF233364D31}" srcOrd="0" destOrd="0" presId="urn:microsoft.com/office/officeart/2005/8/layout/process5"/>
    <dgm:cxn modelId="{21CA1A15-B63F-4BBA-864A-5212D4B05195}" type="presOf" srcId="{F6D0F4C1-44C4-487C-9D7D-BD0D3049978D}" destId="{B2999C2E-79A9-478C-95BE-A02F7FACC287}" srcOrd="1" destOrd="0" presId="urn:microsoft.com/office/officeart/2005/8/layout/process5"/>
    <dgm:cxn modelId="{DB9FBB1C-04E7-4D30-A624-6F9227913E33}" srcId="{7FC23957-A547-4464-A976-8C89238D4CAB}" destId="{32FA33BC-9494-4E15-9A44-68999360A8D3}" srcOrd="0" destOrd="0" parTransId="{AD4F7233-645E-46A3-95DF-2CBEE3207ACF}" sibTransId="{5A21FF64-B1FB-4334-AF01-91BE03BDD209}"/>
    <dgm:cxn modelId="{48737129-D034-4906-A85B-3BF927611E2B}" type="presOf" srcId="{5507DECD-4CA1-487A-A207-F2322D68F594}" destId="{1F793385-BAB1-4132-9D89-9E39DFCB462D}" srcOrd="0" destOrd="0" presId="urn:microsoft.com/office/officeart/2005/8/layout/process5"/>
    <dgm:cxn modelId="{031C8A2E-6916-431D-B310-3F0F732F7503}" srcId="{7FC23957-A547-4464-A976-8C89238D4CAB}" destId="{B6CFF0A2-7704-49E2-9B4A-252F1980756C}" srcOrd="10" destOrd="0" parTransId="{FDA64CA3-67EE-48F5-9673-C51A23561CFF}" sibTransId="{3AAD41D8-1637-446C-BD18-BD5030DB3EA9}"/>
    <dgm:cxn modelId="{26C77931-BF71-4D3F-AF8E-302D6FCA1CEB}" type="presOf" srcId="{7FC23957-A547-4464-A976-8C89238D4CAB}" destId="{66B2545E-5C12-49A7-B30D-7CFD8895857F}" srcOrd="0" destOrd="0" presId="urn:microsoft.com/office/officeart/2005/8/layout/process5"/>
    <dgm:cxn modelId="{549C983C-7C14-4FBF-918A-A4001D9BAFE8}" type="presOf" srcId="{B6CFF0A2-7704-49E2-9B4A-252F1980756C}" destId="{A50EFDD3-F267-4CF1-9E6D-63068BCDC6B6}" srcOrd="0" destOrd="0" presId="urn:microsoft.com/office/officeart/2005/8/layout/process5"/>
    <dgm:cxn modelId="{489ED23C-8672-4179-9EDD-CA23BC3BE598}" type="presOf" srcId="{45C923A5-BBF0-4910-B775-701F8FBE84F3}" destId="{2ACE0FF2-8E63-4BE8-A81D-05AF07F54A01}" srcOrd="1" destOrd="0" presId="urn:microsoft.com/office/officeart/2005/8/layout/process5"/>
    <dgm:cxn modelId="{4E020368-1DE7-4B21-816E-95C78EB0CC16}" srcId="{7FC23957-A547-4464-A976-8C89238D4CAB}" destId="{B30EE9C5-F1EE-440C-A229-68FC4D85A93F}" srcOrd="8" destOrd="0" parTransId="{79C42157-7A13-4797-A08B-5010FB985E9B}" sibTransId="{D80DFECA-74F1-4EB4-B0BE-EAE079BF0507}"/>
    <dgm:cxn modelId="{B6C6E648-2304-4CEB-933A-332326E92629}" type="presOf" srcId="{14015404-2444-4242-9952-2EFFF58DFC07}" destId="{97FBEE0F-2730-42BD-AA91-6EC90882613B}" srcOrd="1" destOrd="0" presId="urn:microsoft.com/office/officeart/2005/8/layout/process5"/>
    <dgm:cxn modelId="{9C74D66B-D52E-4F48-B05C-18C856A5A9FA}" type="presOf" srcId="{5965BFF9-3284-45D5-9FEA-C0F5A7AF11B3}" destId="{0700BA52-8123-4E5D-8B50-12CED3DA68E5}" srcOrd="0" destOrd="0" presId="urn:microsoft.com/office/officeart/2005/8/layout/process5"/>
    <dgm:cxn modelId="{D8CC9A4C-F4F4-4FF1-88F2-73BAB82744AE}" type="presOf" srcId="{89FAA492-EBAC-4FA3-8AB8-D99BB1A58D73}" destId="{21C3FBCE-CB62-4E2A-9CB9-3DB9A9F3C43C}" srcOrd="0" destOrd="0" presId="urn:microsoft.com/office/officeart/2005/8/layout/process5"/>
    <dgm:cxn modelId="{7D9F346D-FA32-4CB7-B18C-88C522CDAB71}" srcId="{7FC23957-A547-4464-A976-8C89238D4CAB}" destId="{79A1E061-ED2B-4AF8-8600-4BA2A5482E99}" srcOrd="2" destOrd="0" parTransId="{61698F0D-C13A-4B45-BD86-62D32C0898CE}" sibTransId="{45C923A5-BBF0-4910-B775-701F8FBE84F3}"/>
    <dgm:cxn modelId="{EE5A4072-1D81-423F-87B1-0EF3DDC8EE22}" type="presOf" srcId="{F6D0F4C1-44C4-487C-9D7D-BD0D3049978D}" destId="{19F0FF86-9BE6-4E63-B361-F4C8DBB08738}" srcOrd="0" destOrd="0" presId="urn:microsoft.com/office/officeart/2005/8/layout/process5"/>
    <dgm:cxn modelId="{CFED6E73-758B-4711-A154-9092D29723B9}" srcId="{7FC23957-A547-4464-A976-8C89238D4CAB}" destId="{D8E156C4-6F03-4368-A43D-DB748954ABC8}" srcOrd="5" destOrd="0" parTransId="{134827A6-9F41-471E-96F6-29C0BEE57545}" sibTransId="{CB424DA0-ECB0-4BAF-A8DE-F1FE7C901B32}"/>
    <dgm:cxn modelId="{8A543C55-BEF5-4557-A439-6BE7EB4A32D3}" type="presOf" srcId="{7D9B0539-0505-4F72-8BAE-4407E3CAC216}" destId="{910DD1E7-4A89-4434-84FA-368CB53793F2}" srcOrd="0" destOrd="0" presId="urn:microsoft.com/office/officeart/2005/8/layout/process5"/>
    <dgm:cxn modelId="{65846077-3FE7-462B-8F33-0FB135D9AC0B}" srcId="{7FC23957-A547-4464-A976-8C89238D4CAB}" destId="{7E1429A4-0057-413B-8293-06ED43E8B5E8}" srcOrd="9" destOrd="0" parTransId="{D7B417B7-E304-4A34-BF6B-AEA0C03C48DB}" sibTransId="{F6D0F4C1-44C4-487C-9D7D-BD0D3049978D}"/>
    <dgm:cxn modelId="{E4E29278-290E-4C09-9D75-DFF53ED58D73}" type="presOf" srcId="{5A21FF64-B1FB-4334-AF01-91BE03BDD209}" destId="{EC85658D-1E6E-4000-9443-20E882153340}" srcOrd="1" destOrd="0" presId="urn:microsoft.com/office/officeart/2005/8/layout/process5"/>
    <dgm:cxn modelId="{1EDC1C84-44CA-47B3-879A-D5350EAE3D8F}" type="presOf" srcId="{89B80488-6A43-4AAC-9766-36B2B29A1D61}" destId="{2704D299-E99C-4FE2-8893-1377D44A7F9F}" srcOrd="1" destOrd="0" presId="urn:microsoft.com/office/officeart/2005/8/layout/process5"/>
    <dgm:cxn modelId="{4D1E9584-E7AB-4F78-A7EE-EEDC3536293B}" type="presOf" srcId="{99FC7380-2992-444F-87C9-17AF91381897}" destId="{F506F4E0-BB32-4C19-8F6F-757354790E76}" srcOrd="0" destOrd="0" presId="urn:microsoft.com/office/officeart/2005/8/layout/process5"/>
    <dgm:cxn modelId="{E98CA685-D1AB-42EE-8517-2E0A047DE940}" type="presOf" srcId="{45C923A5-BBF0-4910-B775-701F8FBE84F3}" destId="{C648A991-BE73-46D6-8AE4-A2B6B5CBEA4B}" srcOrd="0" destOrd="0" presId="urn:microsoft.com/office/officeart/2005/8/layout/process5"/>
    <dgm:cxn modelId="{57CBE086-4405-4E4A-81FE-17E22C43ED4C}" type="presOf" srcId="{D00AE222-3A5B-4F6E-AFE1-034637FFBD8C}" destId="{08A25286-FAF7-48B0-9284-31220DEF72DA}" srcOrd="0" destOrd="0" presId="urn:microsoft.com/office/officeart/2005/8/layout/process5"/>
    <dgm:cxn modelId="{13FD718C-8183-41EF-9B5D-30546E2F2484}" type="presOf" srcId="{8ECC4D0A-7DFB-4A4C-9FB7-9F19A379CA57}" destId="{6D71CEBF-8311-4D6E-A7E4-99ED98B2E4C2}" srcOrd="0" destOrd="0" presId="urn:microsoft.com/office/officeart/2005/8/layout/process5"/>
    <dgm:cxn modelId="{675EE58D-E01F-4E10-A6EE-4FCD0FA815CC}" type="presOf" srcId="{ABC64EA4-365A-40DD-A62E-186F9E87AE01}" destId="{BCD71027-85F2-424E-A61E-E68B7A4F65A1}" srcOrd="0" destOrd="0" presId="urn:microsoft.com/office/officeart/2005/8/layout/process5"/>
    <dgm:cxn modelId="{52FC0D93-9DFF-4C37-8F80-B683ABC5A721}" type="presOf" srcId="{CB424DA0-ECB0-4BAF-A8DE-F1FE7C901B32}" destId="{329D1BD9-9721-4F7A-8496-1B2EF181CC5E}" srcOrd="0" destOrd="0" presId="urn:microsoft.com/office/officeart/2005/8/layout/process5"/>
    <dgm:cxn modelId="{5F9D3B99-D879-40E1-8CF2-6A50AF57D0C9}" srcId="{7FC23957-A547-4464-A976-8C89238D4CAB}" destId="{99FC7380-2992-444F-87C9-17AF91381897}" srcOrd="6" destOrd="0" parTransId="{A06CA985-FB43-4420-BC6A-4687D32FFC3A}" sibTransId="{14015404-2444-4242-9952-2EFFF58DFC07}"/>
    <dgm:cxn modelId="{5B704399-80EF-4AA6-878F-976DAEC5ED0C}" type="presOf" srcId="{D00AE222-3A5B-4F6E-AFE1-034637FFBD8C}" destId="{E2E6CB34-20C4-47A7-A0F1-209B8211C57E}" srcOrd="1" destOrd="0" presId="urn:microsoft.com/office/officeart/2005/8/layout/process5"/>
    <dgm:cxn modelId="{9910C299-E29E-4795-9529-7FB7436A05EB}" type="presOf" srcId="{14015404-2444-4242-9952-2EFFF58DFC07}" destId="{358AA554-EB6D-43FB-9609-7C0076D1FACE}" srcOrd="0" destOrd="0" presId="urn:microsoft.com/office/officeart/2005/8/layout/process5"/>
    <dgm:cxn modelId="{EE0A9BA0-2FC1-4F94-931A-04AC10C87FFC}" srcId="{7FC23957-A547-4464-A976-8C89238D4CAB}" destId="{5965BFF9-3284-45D5-9FEA-C0F5A7AF11B3}" srcOrd="1" destOrd="0" parTransId="{70BC0FC6-D2C7-4647-8F6F-C399D2986FFA}" sibTransId="{ABC64EA4-365A-40DD-A62E-186F9E87AE01}"/>
    <dgm:cxn modelId="{DE226CA7-993C-42CD-9CB5-F1A3244D3E9E}" type="presOf" srcId="{D8E156C4-6F03-4368-A43D-DB748954ABC8}" destId="{2E3F6E29-7EF5-4E93-8EDA-42AF98198230}" srcOrd="0" destOrd="0" presId="urn:microsoft.com/office/officeart/2005/8/layout/process5"/>
    <dgm:cxn modelId="{99686FB7-D043-4779-A095-6D8E70239CDC}" type="presOf" srcId="{D80DFECA-74F1-4EB4-B0BE-EAE079BF0507}" destId="{C9F3FEFD-B3C2-4FD2-8E40-8F027AC83CD1}" srcOrd="1" destOrd="0" presId="urn:microsoft.com/office/officeart/2005/8/layout/process5"/>
    <dgm:cxn modelId="{B8D4DEBE-4AC3-45BC-9C47-BBE2A636126A}" type="presOf" srcId="{5507DECD-4CA1-487A-A207-F2322D68F594}" destId="{DFA7260D-953C-4CF1-97A6-04E93506A66E}" srcOrd="1" destOrd="0" presId="urn:microsoft.com/office/officeart/2005/8/layout/process5"/>
    <dgm:cxn modelId="{0A8408C4-D500-4480-8D61-FD8647049A66}" type="presOf" srcId="{79A1E061-ED2B-4AF8-8600-4BA2A5482E99}" destId="{5626DFD0-682F-4327-8AD8-54FE016FBE7A}" srcOrd="0" destOrd="0" presId="urn:microsoft.com/office/officeart/2005/8/layout/process5"/>
    <dgm:cxn modelId="{19E87CCB-8B57-4E63-96CC-7C59640DDA89}" type="presOf" srcId="{89B80488-6A43-4AAC-9766-36B2B29A1D61}" destId="{16453CF8-A4EE-44BE-B0E7-AFD6E40417FA}" srcOrd="0" destOrd="0" presId="urn:microsoft.com/office/officeart/2005/8/layout/process5"/>
    <dgm:cxn modelId="{851663DD-1AC4-4FC9-B81C-9D9FCB5E0C98}" srcId="{7FC23957-A547-4464-A976-8C89238D4CAB}" destId="{8ECC4D0A-7DFB-4A4C-9FB7-9F19A379CA57}" srcOrd="3" destOrd="0" parTransId="{320E4261-AD89-4E7E-B423-00264201EA28}" sibTransId="{D00AE222-3A5B-4F6E-AFE1-034637FFBD8C}"/>
    <dgm:cxn modelId="{F53CEFDE-A38A-4904-AC42-35CB48469211}" type="presOf" srcId="{32FA33BC-9494-4E15-9A44-68999360A8D3}" destId="{2C56481C-3C5E-4137-839B-2C928C3C7131}" srcOrd="0" destOrd="0" presId="urn:microsoft.com/office/officeart/2005/8/layout/process5"/>
    <dgm:cxn modelId="{D6DFB0F1-F9B7-43F8-9A57-D14AA7C3E4DA}" type="presOf" srcId="{B30EE9C5-F1EE-440C-A229-68FC4D85A93F}" destId="{9B16E59F-97D4-46A6-A4CE-2D75D42D43C4}" srcOrd="0" destOrd="0" presId="urn:microsoft.com/office/officeart/2005/8/layout/process5"/>
    <dgm:cxn modelId="{016C15F3-908B-4B3F-BF10-8C262CD211C5}" type="presOf" srcId="{D80DFECA-74F1-4EB4-B0BE-EAE079BF0507}" destId="{31F23862-EBC4-4026-8B9F-3AA755117EC2}" srcOrd="0" destOrd="0" presId="urn:microsoft.com/office/officeart/2005/8/layout/process5"/>
    <dgm:cxn modelId="{7209A7FF-005D-4802-BF1A-8799AB97076A}" type="presOf" srcId="{ABC64EA4-365A-40DD-A62E-186F9E87AE01}" destId="{0285AD3A-C274-44B3-A67C-09BDCD061DD3}" srcOrd="1" destOrd="0" presId="urn:microsoft.com/office/officeart/2005/8/layout/process5"/>
    <dgm:cxn modelId="{4E526441-6779-4414-9CE7-BC45B866D102}" type="presParOf" srcId="{66B2545E-5C12-49A7-B30D-7CFD8895857F}" destId="{2C56481C-3C5E-4137-839B-2C928C3C7131}" srcOrd="0" destOrd="0" presId="urn:microsoft.com/office/officeart/2005/8/layout/process5"/>
    <dgm:cxn modelId="{9815B265-E7E0-47BB-9107-37175800A7EC}" type="presParOf" srcId="{66B2545E-5C12-49A7-B30D-7CFD8895857F}" destId="{652FD940-B8EA-40F3-A7B2-7AF233364D31}" srcOrd="1" destOrd="0" presId="urn:microsoft.com/office/officeart/2005/8/layout/process5"/>
    <dgm:cxn modelId="{6F8D8F78-7DC4-48B6-AE4D-DD0B312A4726}" type="presParOf" srcId="{652FD940-B8EA-40F3-A7B2-7AF233364D31}" destId="{EC85658D-1E6E-4000-9443-20E882153340}" srcOrd="0" destOrd="0" presId="urn:microsoft.com/office/officeart/2005/8/layout/process5"/>
    <dgm:cxn modelId="{7958AE64-232F-4F35-B27B-1A2F53FED09D}" type="presParOf" srcId="{66B2545E-5C12-49A7-B30D-7CFD8895857F}" destId="{0700BA52-8123-4E5D-8B50-12CED3DA68E5}" srcOrd="2" destOrd="0" presId="urn:microsoft.com/office/officeart/2005/8/layout/process5"/>
    <dgm:cxn modelId="{84026A60-27FB-4704-AAA8-2D107C491686}" type="presParOf" srcId="{66B2545E-5C12-49A7-B30D-7CFD8895857F}" destId="{BCD71027-85F2-424E-A61E-E68B7A4F65A1}" srcOrd="3" destOrd="0" presId="urn:microsoft.com/office/officeart/2005/8/layout/process5"/>
    <dgm:cxn modelId="{7C795850-E679-44ED-8439-58D1A9968E3C}" type="presParOf" srcId="{BCD71027-85F2-424E-A61E-E68B7A4F65A1}" destId="{0285AD3A-C274-44B3-A67C-09BDCD061DD3}" srcOrd="0" destOrd="0" presId="urn:microsoft.com/office/officeart/2005/8/layout/process5"/>
    <dgm:cxn modelId="{5A5465BE-E545-4737-8FF9-CFC0BCEA64CF}" type="presParOf" srcId="{66B2545E-5C12-49A7-B30D-7CFD8895857F}" destId="{5626DFD0-682F-4327-8AD8-54FE016FBE7A}" srcOrd="4" destOrd="0" presId="urn:microsoft.com/office/officeart/2005/8/layout/process5"/>
    <dgm:cxn modelId="{72773BFA-4B90-44D7-9E31-7FCDAFD3FD6D}" type="presParOf" srcId="{66B2545E-5C12-49A7-B30D-7CFD8895857F}" destId="{C648A991-BE73-46D6-8AE4-A2B6B5CBEA4B}" srcOrd="5" destOrd="0" presId="urn:microsoft.com/office/officeart/2005/8/layout/process5"/>
    <dgm:cxn modelId="{875E7CC2-2A41-42F9-8AEC-88D9E40E7057}" type="presParOf" srcId="{C648A991-BE73-46D6-8AE4-A2B6B5CBEA4B}" destId="{2ACE0FF2-8E63-4BE8-A81D-05AF07F54A01}" srcOrd="0" destOrd="0" presId="urn:microsoft.com/office/officeart/2005/8/layout/process5"/>
    <dgm:cxn modelId="{4B9F37AB-1554-4F03-8237-2D1A388A4494}" type="presParOf" srcId="{66B2545E-5C12-49A7-B30D-7CFD8895857F}" destId="{6D71CEBF-8311-4D6E-A7E4-99ED98B2E4C2}" srcOrd="6" destOrd="0" presId="urn:microsoft.com/office/officeart/2005/8/layout/process5"/>
    <dgm:cxn modelId="{8A59EC99-CB76-4093-B3C2-FCEEF5E5865E}" type="presParOf" srcId="{66B2545E-5C12-49A7-B30D-7CFD8895857F}" destId="{08A25286-FAF7-48B0-9284-31220DEF72DA}" srcOrd="7" destOrd="0" presId="urn:microsoft.com/office/officeart/2005/8/layout/process5"/>
    <dgm:cxn modelId="{C81889A8-32CD-4FC6-9E21-3DD747BBD7DB}" type="presParOf" srcId="{08A25286-FAF7-48B0-9284-31220DEF72DA}" destId="{E2E6CB34-20C4-47A7-A0F1-209B8211C57E}" srcOrd="0" destOrd="0" presId="urn:microsoft.com/office/officeart/2005/8/layout/process5"/>
    <dgm:cxn modelId="{C01DFA13-2516-41B1-B1BC-BFCDA803BA11}" type="presParOf" srcId="{66B2545E-5C12-49A7-B30D-7CFD8895857F}" destId="{21C3FBCE-CB62-4E2A-9CB9-3DB9A9F3C43C}" srcOrd="8" destOrd="0" presId="urn:microsoft.com/office/officeart/2005/8/layout/process5"/>
    <dgm:cxn modelId="{E5568952-BACE-430C-8F10-598DA4F2454B}" type="presParOf" srcId="{66B2545E-5C12-49A7-B30D-7CFD8895857F}" destId="{16453CF8-A4EE-44BE-B0E7-AFD6E40417FA}" srcOrd="9" destOrd="0" presId="urn:microsoft.com/office/officeart/2005/8/layout/process5"/>
    <dgm:cxn modelId="{477C575B-9A7D-46EE-A2DC-0B50F7D6CA29}" type="presParOf" srcId="{16453CF8-A4EE-44BE-B0E7-AFD6E40417FA}" destId="{2704D299-E99C-4FE2-8893-1377D44A7F9F}" srcOrd="0" destOrd="0" presId="urn:microsoft.com/office/officeart/2005/8/layout/process5"/>
    <dgm:cxn modelId="{6F844B2F-7BE4-4247-B521-C0FA90A459A4}" type="presParOf" srcId="{66B2545E-5C12-49A7-B30D-7CFD8895857F}" destId="{2E3F6E29-7EF5-4E93-8EDA-42AF98198230}" srcOrd="10" destOrd="0" presId="urn:microsoft.com/office/officeart/2005/8/layout/process5"/>
    <dgm:cxn modelId="{0A1CE4DB-90E2-4DA1-9D4E-7727597A5003}" type="presParOf" srcId="{66B2545E-5C12-49A7-B30D-7CFD8895857F}" destId="{329D1BD9-9721-4F7A-8496-1B2EF181CC5E}" srcOrd="11" destOrd="0" presId="urn:microsoft.com/office/officeart/2005/8/layout/process5"/>
    <dgm:cxn modelId="{D956DED2-1783-4D41-B5CE-AA49FAB70289}" type="presParOf" srcId="{329D1BD9-9721-4F7A-8496-1B2EF181CC5E}" destId="{5685CFD9-5DCF-449B-BE2E-293E604FBFBE}" srcOrd="0" destOrd="0" presId="urn:microsoft.com/office/officeart/2005/8/layout/process5"/>
    <dgm:cxn modelId="{4560A999-ACD7-44F3-9D42-3EF5BD2B844B}" type="presParOf" srcId="{66B2545E-5C12-49A7-B30D-7CFD8895857F}" destId="{F506F4E0-BB32-4C19-8F6F-757354790E76}" srcOrd="12" destOrd="0" presId="urn:microsoft.com/office/officeart/2005/8/layout/process5"/>
    <dgm:cxn modelId="{AD12593D-C01B-48E0-8894-A1B1D8B2134F}" type="presParOf" srcId="{66B2545E-5C12-49A7-B30D-7CFD8895857F}" destId="{358AA554-EB6D-43FB-9609-7C0076D1FACE}" srcOrd="13" destOrd="0" presId="urn:microsoft.com/office/officeart/2005/8/layout/process5"/>
    <dgm:cxn modelId="{E6207401-B8EC-4C9F-A359-026C6E0E9784}" type="presParOf" srcId="{358AA554-EB6D-43FB-9609-7C0076D1FACE}" destId="{97FBEE0F-2730-42BD-AA91-6EC90882613B}" srcOrd="0" destOrd="0" presId="urn:microsoft.com/office/officeart/2005/8/layout/process5"/>
    <dgm:cxn modelId="{10454448-F419-4066-B940-33C80306510E}" type="presParOf" srcId="{66B2545E-5C12-49A7-B30D-7CFD8895857F}" destId="{910DD1E7-4A89-4434-84FA-368CB53793F2}" srcOrd="14" destOrd="0" presId="urn:microsoft.com/office/officeart/2005/8/layout/process5"/>
    <dgm:cxn modelId="{69D1F899-463F-409A-8AD4-592EF232AD5B}" type="presParOf" srcId="{66B2545E-5C12-49A7-B30D-7CFD8895857F}" destId="{1F793385-BAB1-4132-9D89-9E39DFCB462D}" srcOrd="15" destOrd="0" presId="urn:microsoft.com/office/officeart/2005/8/layout/process5"/>
    <dgm:cxn modelId="{AA28DEDB-E04E-42A0-9F20-5652D5A73BB6}" type="presParOf" srcId="{1F793385-BAB1-4132-9D89-9E39DFCB462D}" destId="{DFA7260D-953C-4CF1-97A6-04E93506A66E}" srcOrd="0" destOrd="0" presId="urn:microsoft.com/office/officeart/2005/8/layout/process5"/>
    <dgm:cxn modelId="{63E89BB0-110E-4D68-BF64-97DBE35F4513}" type="presParOf" srcId="{66B2545E-5C12-49A7-B30D-7CFD8895857F}" destId="{9B16E59F-97D4-46A6-A4CE-2D75D42D43C4}" srcOrd="16" destOrd="0" presId="urn:microsoft.com/office/officeart/2005/8/layout/process5"/>
    <dgm:cxn modelId="{BFBF3B37-968D-46E9-BE89-CD7962557B46}" type="presParOf" srcId="{66B2545E-5C12-49A7-B30D-7CFD8895857F}" destId="{31F23862-EBC4-4026-8B9F-3AA755117EC2}" srcOrd="17" destOrd="0" presId="urn:microsoft.com/office/officeart/2005/8/layout/process5"/>
    <dgm:cxn modelId="{D057238E-BD14-4E50-8F69-2AA8E87C9263}" type="presParOf" srcId="{31F23862-EBC4-4026-8B9F-3AA755117EC2}" destId="{C9F3FEFD-B3C2-4FD2-8E40-8F027AC83CD1}" srcOrd="0" destOrd="0" presId="urn:microsoft.com/office/officeart/2005/8/layout/process5"/>
    <dgm:cxn modelId="{8E0C1CEE-E035-4C67-9410-DD7623C483E8}" type="presParOf" srcId="{66B2545E-5C12-49A7-B30D-7CFD8895857F}" destId="{9FB3A125-9CB2-4F6A-B1EE-D98267F39ADD}" srcOrd="18" destOrd="0" presId="urn:microsoft.com/office/officeart/2005/8/layout/process5"/>
    <dgm:cxn modelId="{EFE9BC94-0E3A-4300-AF0E-7837DB321262}" type="presParOf" srcId="{66B2545E-5C12-49A7-B30D-7CFD8895857F}" destId="{19F0FF86-9BE6-4E63-B361-F4C8DBB08738}" srcOrd="19" destOrd="0" presId="urn:microsoft.com/office/officeart/2005/8/layout/process5"/>
    <dgm:cxn modelId="{FACB320F-1D6F-41FE-895C-0E14607CCB5F}" type="presParOf" srcId="{19F0FF86-9BE6-4E63-B361-F4C8DBB08738}" destId="{B2999C2E-79A9-478C-95BE-A02F7FACC287}" srcOrd="0" destOrd="0" presId="urn:microsoft.com/office/officeart/2005/8/layout/process5"/>
    <dgm:cxn modelId="{C572A5F5-ED49-45A7-89FD-8336ACBB2BAE}" type="presParOf" srcId="{66B2545E-5C12-49A7-B30D-7CFD8895857F}" destId="{A50EFDD3-F267-4CF1-9E6D-63068BCDC6B6}" srcOrd="2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C23957-A547-4464-A976-8C89238D4CA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2FA33BC-9494-4E15-9A44-68999360A8D3}">
      <dgm:prSet phldrT="[Text]" custT="1"/>
      <dgm:spPr/>
      <dgm:t>
        <a:bodyPr/>
        <a:lstStyle/>
        <a:p>
          <a:r>
            <a:rPr lang="en-GB" sz="1100" b="1" u="sng" dirty="0"/>
            <a:t>September 2023</a:t>
          </a:r>
        </a:p>
        <a:p>
          <a:r>
            <a:rPr lang="en-GB" sz="800" dirty="0"/>
            <a:t>1. Stage 1 UG proposals</a:t>
          </a:r>
        </a:p>
        <a:p>
          <a:r>
            <a:rPr lang="en-GB" sz="800" dirty="0"/>
            <a:t>2. Stage 2 UG proposals</a:t>
          </a:r>
        </a:p>
        <a:p>
          <a:r>
            <a:rPr lang="en-GB" sz="800" dirty="0"/>
            <a:t>3. Stage 1 PGT proposals</a:t>
          </a:r>
        </a:p>
        <a:p>
          <a:r>
            <a:rPr lang="en-GB" sz="800" dirty="0"/>
            <a:t>4. Stage 2 PGT proposals</a:t>
          </a:r>
        </a:p>
        <a:p>
          <a:r>
            <a:rPr lang="en-GB" sz="800" dirty="0"/>
            <a:t>5. New pathways and major/minor combinations</a:t>
          </a:r>
        </a:p>
        <a:p>
          <a:r>
            <a:rPr lang="en-GB" sz="800" dirty="0"/>
            <a:t>6. Title Changes</a:t>
          </a:r>
        </a:p>
        <a:p>
          <a:r>
            <a:rPr lang="en-GB" sz="800" dirty="0"/>
            <a:t>7. Withdrawals / Suspensions</a:t>
          </a:r>
        </a:p>
        <a:p>
          <a:r>
            <a:rPr lang="en-GB" sz="800" dirty="0"/>
            <a:t>8. ODL Stage 1 PGT proposals</a:t>
          </a:r>
        </a:p>
        <a:p>
          <a:r>
            <a:rPr lang="en-GB" sz="800" dirty="0"/>
            <a:t>9. ODL Stage 2 PGT proposals</a:t>
          </a:r>
        </a:p>
      </dgm:t>
    </dgm:pt>
    <dgm:pt modelId="{AD4F7233-645E-46A3-95DF-2CBEE3207ACF}" type="parTrans" cxnId="{DB9FBB1C-04E7-4D30-A624-6F9227913E33}">
      <dgm:prSet/>
      <dgm:spPr/>
      <dgm:t>
        <a:bodyPr/>
        <a:lstStyle/>
        <a:p>
          <a:endParaRPr lang="en-GB"/>
        </a:p>
      </dgm:t>
    </dgm:pt>
    <dgm:pt modelId="{5A21FF64-B1FB-4334-AF01-91BE03BDD209}" type="sibTrans" cxnId="{DB9FBB1C-04E7-4D30-A624-6F9227913E33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965BFF9-3284-45D5-9FEA-C0F5A7AF11B3}">
      <dgm:prSet phldrT="[Text]" custT="1"/>
      <dgm:spPr/>
      <dgm:t>
        <a:bodyPr/>
        <a:lstStyle/>
        <a:p>
          <a:r>
            <a:rPr lang="en-GB" sz="1100" b="1" u="sng" dirty="0"/>
            <a:t>October 2023</a:t>
          </a:r>
        </a:p>
        <a:p>
          <a:r>
            <a:rPr lang="en-GB" sz="800" dirty="0"/>
            <a:t>1. Stage 1 UG proposals</a:t>
          </a:r>
        </a:p>
        <a:p>
          <a:r>
            <a:rPr lang="en-GB" sz="800" dirty="0"/>
            <a:t>2. Stage 2 UG proposals</a:t>
          </a:r>
        </a:p>
        <a:p>
          <a:r>
            <a:rPr lang="en-GB" sz="800" dirty="0"/>
            <a:t>3. Stage 1 PGT proposals</a:t>
          </a:r>
        </a:p>
        <a:p>
          <a:r>
            <a:rPr lang="en-GB" sz="800" dirty="0"/>
            <a:t>4. Stage 2 PGT proposals</a:t>
          </a:r>
        </a:p>
        <a:p>
          <a:r>
            <a:rPr lang="en-GB" sz="800" dirty="0"/>
            <a:t>5. New pathways and major/minor combinations</a:t>
          </a:r>
        </a:p>
        <a:p>
          <a:r>
            <a:rPr lang="en-GB" sz="800" dirty="0"/>
            <a:t>6. Title Changes</a:t>
          </a:r>
        </a:p>
        <a:p>
          <a:r>
            <a:rPr lang="en-GB" sz="800" dirty="0"/>
            <a:t>7. Withdrawals / Suspensions</a:t>
          </a:r>
        </a:p>
        <a:p>
          <a:r>
            <a:rPr lang="en-GB" sz="800" dirty="0"/>
            <a:t>8. ODL Stage 1 PGT proposals</a:t>
          </a:r>
        </a:p>
        <a:p>
          <a:r>
            <a:rPr lang="en-GB" sz="800" dirty="0"/>
            <a:t>9.. ODL Stage 2 PGT proposals</a:t>
          </a:r>
        </a:p>
      </dgm:t>
    </dgm:pt>
    <dgm:pt modelId="{70BC0FC6-D2C7-4647-8F6F-C399D2986FFA}" type="parTrans" cxnId="{EE0A9BA0-2FC1-4F94-931A-04AC10C87FFC}">
      <dgm:prSet/>
      <dgm:spPr/>
      <dgm:t>
        <a:bodyPr/>
        <a:lstStyle/>
        <a:p>
          <a:endParaRPr lang="en-GB"/>
        </a:p>
      </dgm:t>
    </dgm:pt>
    <dgm:pt modelId="{ABC64EA4-365A-40DD-A62E-186F9E87AE01}" type="sibTrans" cxnId="{EE0A9BA0-2FC1-4F94-931A-04AC10C87FFC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ECC4D0A-7DFB-4A4C-9FB7-9F19A379CA57}">
      <dgm:prSet phldrT="[Text]" custT="1"/>
      <dgm:spPr/>
      <dgm:t>
        <a:bodyPr/>
        <a:lstStyle/>
        <a:p>
          <a:r>
            <a:rPr lang="en-GB" sz="1100" b="1" u="sng" dirty="0"/>
            <a:t>December 2023</a:t>
          </a:r>
        </a:p>
        <a:p>
          <a:r>
            <a:rPr lang="en-GB" sz="800" dirty="0"/>
            <a:t>1. Stage 1 UG proposals</a:t>
          </a:r>
        </a:p>
        <a:p>
          <a:r>
            <a:rPr lang="en-GB" sz="800" dirty="0"/>
            <a:t>2. Stage 2 UG proposals</a:t>
          </a:r>
        </a:p>
        <a:p>
          <a:r>
            <a:rPr lang="en-GB" sz="800" dirty="0"/>
            <a:t>3. Stage 1 PGT proposals</a:t>
          </a:r>
        </a:p>
        <a:p>
          <a:r>
            <a:rPr lang="en-GB" sz="800" dirty="0"/>
            <a:t>4. Stage 2 PGT proposals</a:t>
          </a:r>
        </a:p>
        <a:p>
          <a:r>
            <a:rPr lang="en-GB" sz="800" dirty="0"/>
            <a:t>5. New pathways and major/minor combinations</a:t>
          </a:r>
        </a:p>
        <a:p>
          <a:r>
            <a:rPr lang="en-GB" sz="800" dirty="0"/>
            <a:t>6. Title Changes</a:t>
          </a:r>
        </a:p>
        <a:p>
          <a:r>
            <a:rPr lang="en-GB" sz="800" dirty="0"/>
            <a:t>7. Withdrawals / Suspensions</a:t>
          </a:r>
        </a:p>
        <a:p>
          <a:r>
            <a:rPr lang="en-GB" sz="800" dirty="0"/>
            <a:t>8. ODL Stage 1 PGT proposals</a:t>
          </a:r>
        </a:p>
        <a:p>
          <a:r>
            <a:rPr lang="en-GB" sz="800" dirty="0"/>
            <a:t>9. ODL Stage 2 PGT proposals</a:t>
          </a:r>
        </a:p>
      </dgm:t>
    </dgm:pt>
    <dgm:pt modelId="{320E4261-AD89-4E7E-B423-00264201EA28}" type="parTrans" cxnId="{851663DD-1AC4-4FC9-B81C-9D9FCB5E0C98}">
      <dgm:prSet/>
      <dgm:spPr/>
      <dgm:t>
        <a:bodyPr/>
        <a:lstStyle/>
        <a:p>
          <a:endParaRPr lang="en-GB"/>
        </a:p>
      </dgm:t>
    </dgm:pt>
    <dgm:pt modelId="{D00AE222-3A5B-4F6E-AFE1-034637FFBD8C}" type="sibTrans" cxnId="{851663DD-1AC4-4FC9-B81C-9D9FCB5E0C98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9FAA492-EBAC-4FA3-8AB8-D99BB1A58D73}">
      <dgm:prSet phldrT="[Text]" custT="1"/>
      <dgm:spPr/>
      <dgm:t>
        <a:bodyPr/>
        <a:lstStyle/>
        <a:p>
          <a:r>
            <a:rPr lang="en-GB" sz="1050" b="1" u="sng" dirty="0"/>
            <a:t>January 2024</a:t>
          </a:r>
        </a:p>
        <a:p>
          <a:r>
            <a:rPr lang="en-GB" sz="800" dirty="0"/>
            <a:t>1. Stage 1 UG proposals</a:t>
          </a:r>
        </a:p>
        <a:p>
          <a:r>
            <a:rPr lang="en-GB" sz="800" dirty="0"/>
            <a:t>2. Stage 2 UG proposals</a:t>
          </a:r>
        </a:p>
        <a:p>
          <a:r>
            <a:rPr lang="en-GB" sz="800" dirty="0"/>
            <a:t>3. Stage 1 PGT proposals</a:t>
          </a:r>
        </a:p>
        <a:p>
          <a:r>
            <a:rPr lang="en-GB" sz="800" dirty="0"/>
            <a:t>4. Stage 2 PGT proposals</a:t>
          </a:r>
        </a:p>
        <a:p>
          <a:r>
            <a:rPr lang="en-GB" sz="800" dirty="0"/>
            <a:t>5. New pathways and major/minor combinations</a:t>
          </a:r>
        </a:p>
        <a:p>
          <a:r>
            <a:rPr lang="en-GB" sz="800" dirty="0"/>
            <a:t>6. Title Changes</a:t>
          </a:r>
        </a:p>
        <a:p>
          <a:r>
            <a:rPr lang="en-GB" sz="800" dirty="0"/>
            <a:t>7. Withdrawals / Suspensions</a:t>
          </a:r>
        </a:p>
        <a:p>
          <a:r>
            <a:rPr lang="en-GB" sz="800" dirty="0"/>
            <a:t>8. ODL Stage 1 PGT proposals</a:t>
          </a:r>
        </a:p>
        <a:p>
          <a:r>
            <a:rPr lang="en-GB" sz="800" dirty="0"/>
            <a:t>9. ODL Stage 2 PGT proposals</a:t>
          </a:r>
        </a:p>
      </dgm:t>
    </dgm:pt>
    <dgm:pt modelId="{E5C0C830-BBAD-4CBA-9D87-3C51604EA718}" type="parTrans" cxnId="{E4494104-FD7D-4D42-B79A-E733CC5768DC}">
      <dgm:prSet/>
      <dgm:spPr/>
      <dgm:t>
        <a:bodyPr/>
        <a:lstStyle/>
        <a:p>
          <a:endParaRPr lang="en-GB"/>
        </a:p>
      </dgm:t>
    </dgm:pt>
    <dgm:pt modelId="{89B80488-6A43-4AAC-9766-36B2B29A1D61}" type="sibTrans" cxnId="{E4494104-FD7D-4D42-B79A-E733CC5768DC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8E156C4-6F03-4368-A43D-DB748954ABC8}">
      <dgm:prSet phldrT="[Text]" custT="1"/>
      <dgm:spPr/>
      <dgm:t>
        <a:bodyPr/>
        <a:lstStyle/>
        <a:p>
          <a:r>
            <a:rPr lang="en-GB" sz="1050" b="1" u="sng" dirty="0"/>
            <a:t>February 2024</a:t>
          </a:r>
        </a:p>
        <a:p>
          <a:r>
            <a:rPr lang="en-GB" sz="800" dirty="0"/>
            <a:t>1. Stage 1 UG proposals</a:t>
          </a:r>
        </a:p>
        <a:p>
          <a:r>
            <a:rPr lang="en-GB" sz="800" dirty="0"/>
            <a:t>2. Stage 2 UG proposals</a:t>
          </a:r>
        </a:p>
        <a:p>
          <a:r>
            <a:rPr lang="en-GB" sz="800" dirty="0"/>
            <a:t>3. Stage 1 PGT proposals</a:t>
          </a:r>
        </a:p>
        <a:p>
          <a:r>
            <a:rPr lang="en-GB" sz="800" dirty="0"/>
            <a:t>4. Stage 2 PGT proposals</a:t>
          </a:r>
        </a:p>
        <a:p>
          <a:r>
            <a:rPr lang="en-GB" sz="800" dirty="0"/>
            <a:t>5. New pathways and major/minor combinations</a:t>
          </a:r>
        </a:p>
        <a:p>
          <a:r>
            <a:rPr lang="en-GB" sz="800" dirty="0"/>
            <a:t>6. Title Changes</a:t>
          </a:r>
        </a:p>
        <a:p>
          <a:r>
            <a:rPr lang="en-GB" sz="800" dirty="0"/>
            <a:t>7. Withdrawals / Suspensions</a:t>
          </a:r>
        </a:p>
        <a:p>
          <a:r>
            <a:rPr lang="en-GB" sz="800" dirty="0"/>
            <a:t>8. ODL Stage 1 PGT proposals</a:t>
          </a:r>
        </a:p>
        <a:p>
          <a:r>
            <a:rPr lang="en-GB" sz="800" dirty="0"/>
            <a:t>9. ODL Stage 2 PGT proposals</a:t>
          </a:r>
        </a:p>
      </dgm:t>
    </dgm:pt>
    <dgm:pt modelId="{134827A6-9F41-471E-96F6-29C0BEE57545}" type="parTrans" cxnId="{CFED6E73-758B-4711-A154-9092D29723B9}">
      <dgm:prSet/>
      <dgm:spPr/>
      <dgm:t>
        <a:bodyPr/>
        <a:lstStyle/>
        <a:p>
          <a:endParaRPr lang="en-GB"/>
        </a:p>
      </dgm:t>
    </dgm:pt>
    <dgm:pt modelId="{CB424DA0-ECB0-4BAF-A8DE-F1FE7C901B32}" type="sibTrans" cxnId="{CFED6E73-758B-4711-A154-9092D29723B9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99FC7380-2992-444F-87C9-17AF91381897}">
      <dgm:prSet phldrT="[Text]" custT="1"/>
      <dgm:spPr/>
      <dgm:t>
        <a:bodyPr/>
        <a:lstStyle/>
        <a:p>
          <a:r>
            <a:rPr lang="en-GB" sz="1050" b="1" u="sng" dirty="0"/>
            <a:t>March 2024</a:t>
          </a:r>
        </a:p>
        <a:p>
          <a:r>
            <a:rPr lang="en-GB" sz="800" dirty="0"/>
            <a:t>1. Stage 1 UG proposals</a:t>
          </a:r>
        </a:p>
        <a:p>
          <a:r>
            <a:rPr lang="en-GB" sz="800" dirty="0"/>
            <a:t>2. Stage 2 UG proposals</a:t>
          </a:r>
        </a:p>
        <a:p>
          <a:r>
            <a:rPr lang="en-GB" sz="800" dirty="0"/>
            <a:t>3. Stage 1 PGT proposals</a:t>
          </a:r>
        </a:p>
        <a:p>
          <a:r>
            <a:rPr lang="en-GB" sz="800" dirty="0"/>
            <a:t>4. Stage 2 PGT proposals</a:t>
          </a:r>
        </a:p>
        <a:p>
          <a:r>
            <a:rPr lang="en-GB" sz="800" dirty="0"/>
            <a:t>5. New pathways and major/minor combinations</a:t>
          </a:r>
        </a:p>
        <a:p>
          <a:r>
            <a:rPr lang="en-GB" sz="800" dirty="0"/>
            <a:t>6. Title Changes</a:t>
          </a:r>
        </a:p>
        <a:p>
          <a:r>
            <a:rPr lang="en-GB" sz="800" dirty="0"/>
            <a:t>7. Withdrawals / Suspensions</a:t>
          </a:r>
        </a:p>
        <a:p>
          <a:r>
            <a:rPr lang="en-GB" sz="800" dirty="0"/>
            <a:t>8. ODL Stage 1 PGT proposals</a:t>
          </a:r>
        </a:p>
        <a:p>
          <a:r>
            <a:rPr lang="en-GB" sz="800" dirty="0"/>
            <a:t>9. ODL Stage 2 PGT proposals</a:t>
          </a:r>
        </a:p>
      </dgm:t>
    </dgm:pt>
    <dgm:pt modelId="{A06CA985-FB43-4420-BC6A-4687D32FFC3A}" type="parTrans" cxnId="{5F9D3B99-D879-40E1-8CF2-6A50AF57D0C9}">
      <dgm:prSet/>
      <dgm:spPr/>
      <dgm:t>
        <a:bodyPr/>
        <a:lstStyle/>
        <a:p>
          <a:endParaRPr lang="en-GB"/>
        </a:p>
      </dgm:t>
    </dgm:pt>
    <dgm:pt modelId="{14015404-2444-4242-9952-2EFFF58DFC07}" type="sibTrans" cxnId="{5F9D3B99-D879-40E1-8CF2-6A50AF57D0C9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D9B0539-0505-4F72-8BAE-4407E3CAC216}">
      <dgm:prSet phldrT="[Text]" custT="1"/>
      <dgm:spPr/>
      <dgm:t>
        <a:bodyPr/>
        <a:lstStyle/>
        <a:p>
          <a:r>
            <a:rPr lang="en-GB" sz="1050" b="1" u="sng" dirty="0"/>
            <a:t>April 2024</a:t>
          </a:r>
        </a:p>
        <a:p>
          <a:r>
            <a:rPr lang="en-GB" sz="800" dirty="0"/>
            <a:t>1. Stage 1 UG proposals</a:t>
          </a:r>
        </a:p>
        <a:p>
          <a:r>
            <a:rPr lang="en-GB" sz="800" dirty="0"/>
            <a:t>2. Stage 2 UG proposals</a:t>
          </a:r>
        </a:p>
        <a:p>
          <a:r>
            <a:rPr lang="en-GB" sz="800" dirty="0"/>
            <a:t>3. Stage 1 PGT proposals</a:t>
          </a:r>
        </a:p>
        <a:p>
          <a:r>
            <a:rPr lang="en-GB" sz="800" dirty="0"/>
            <a:t>4. Stage 2 PGT proposals</a:t>
          </a:r>
        </a:p>
        <a:p>
          <a:r>
            <a:rPr lang="en-GB" sz="800" dirty="0"/>
            <a:t>5. New pathways and major/minor combinations</a:t>
          </a:r>
        </a:p>
        <a:p>
          <a:r>
            <a:rPr lang="en-GB" sz="800" dirty="0"/>
            <a:t>6. Title Changes</a:t>
          </a:r>
        </a:p>
        <a:p>
          <a:r>
            <a:rPr lang="en-GB" sz="800" dirty="0"/>
            <a:t>7. Withdrawals / Suspensions</a:t>
          </a:r>
        </a:p>
        <a:p>
          <a:r>
            <a:rPr lang="en-GB" sz="800" dirty="0"/>
            <a:t>8. ODL Stage 1 PGT proposals</a:t>
          </a:r>
        </a:p>
        <a:p>
          <a:r>
            <a:rPr lang="en-GB" sz="800" dirty="0"/>
            <a:t>9. ODL Stage 2 PGT proposals</a:t>
          </a:r>
        </a:p>
      </dgm:t>
    </dgm:pt>
    <dgm:pt modelId="{EF3C89C7-F475-4CE4-BC23-52D1A6C662DD}" type="parTrans" cxnId="{DF7D0208-4050-4D0C-9311-A08789AAD9A2}">
      <dgm:prSet/>
      <dgm:spPr/>
      <dgm:t>
        <a:bodyPr/>
        <a:lstStyle/>
        <a:p>
          <a:endParaRPr lang="en-GB"/>
        </a:p>
      </dgm:t>
    </dgm:pt>
    <dgm:pt modelId="{5507DECD-4CA1-487A-A207-F2322D68F594}" type="sibTrans" cxnId="{DF7D0208-4050-4D0C-9311-A08789AAD9A2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30EE9C5-F1EE-440C-A229-68FC4D85A93F}">
      <dgm:prSet phldrT="[Text]" custT="1"/>
      <dgm:spPr/>
      <dgm:t>
        <a:bodyPr/>
        <a:lstStyle/>
        <a:p>
          <a:r>
            <a:rPr lang="en-GB" sz="1100" b="1" u="sng" dirty="0"/>
            <a:t>May 2024</a:t>
          </a:r>
        </a:p>
        <a:p>
          <a:r>
            <a:rPr lang="en-GB" sz="800" dirty="0"/>
            <a:t>1. Stage 1 UG proposals (</a:t>
          </a:r>
          <a:r>
            <a:rPr lang="en-GB" sz="800" b="1" dirty="0"/>
            <a:t>FINAL CALL)</a:t>
          </a:r>
        </a:p>
        <a:p>
          <a:r>
            <a:rPr lang="en-GB" sz="800" dirty="0"/>
            <a:t>2. Stage 2 UG proposals</a:t>
          </a:r>
        </a:p>
        <a:p>
          <a:r>
            <a:rPr lang="en-GB" sz="800" dirty="0"/>
            <a:t>3. Stage 1 PGT proposals</a:t>
          </a:r>
        </a:p>
        <a:p>
          <a:r>
            <a:rPr lang="en-GB" sz="800" dirty="0"/>
            <a:t>4. Stage 2 PGT proposals</a:t>
          </a:r>
        </a:p>
        <a:p>
          <a:r>
            <a:rPr lang="en-GB" sz="800" dirty="0"/>
            <a:t>5. New pathways and major/minor combinations</a:t>
          </a:r>
        </a:p>
        <a:p>
          <a:r>
            <a:rPr lang="en-GB" sz="800" dirty="0"/>
            <a:t>6. Title Changes</a:t>
          </a:r>
        </a:p>
        <a:p>
          <a:r>
            <a:rPr lang="en-GB" sz="800" dirty="0"/>
            <a:t>7. Withdrawals / Suspensions</a:t>
          </a:r>
        </a:p>
        <a:p>
          <a:r>
            <a:rPr lang="en-GB" sz="800" dirty="0"/>
            <a:t>8. ODL Stage 1 PGT proposals</a:t>
          </a:r>
        </a:p>
        <a:p>
          <a:r>
            <a:rPr lang="en-GB" sz="800" dirty="0"/>
            <a:t>9. ODL Stage 2 PGT proposals</a:t>
          </a:r>
        </a:p>
      </dgm:t>
    </dgm:pt>
    <dgm:pt modelId="{79C42157-7A13-4797-A08B-5010FB985E9B}" type="parTrans" cxnId="{4E020368-1DE7-4B21-816E-95C78EB0CC16}">
      <dgm:prSet/>
      <dgm:spPr/>
      <dgm:t>
        <a:bodyPr/>
        <a:lstStyle/>
        <a:p>
          <a:endParaRPr lang="en-GB"/>
        </a:p>
      </dgm:t>
    </dgm:pt>
    <dgm:pt modelId="{D80DFECA-74F1-4EB4-B0BE-EAE079BF0507}" type="sibTrans" cxnId="{4E020368-1DE7-4B21-816E-95C78EB0CC16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E1429A4-0057-413B-8293-06ED43E8B5E8}">
      <dgm:prSet phldrT="[Text]" custT="1"/>
      <dgm:spPr/>
      <dgm:t>
        <a:bodyPr/>
        <a:lstStyle/>
        <a:p>
          <a:r>
            <a:rPr lang="en-GB" sz="1100" b="1" u="sng" dirty="0"/>
            <a:t>June 2024</a:t>
          </a:r>
        </a:p>
        <a:p>
          <a:r>
            <a:rPr lang="en-GB" sz="1000" i="1" dirty="0"/>
            <a:t>Non-standard business to be considered during this meeting of PAC. </a:t>
          </a:r>
        </a:p>
      </dgm:t>
    </dgm:pt>
    <dgm:pt modelId="{D7B417B7-E304-4A34-BF6B-AEA0C03C48DB}" type="parTrans" cxnId="{65846077-3FE7-462B-8F33-0FB135D9AC0B}">
      <dgm:prSet/>
      <dgm:spPr/>
      <dgm:t>
        <a:bodyPr/>
        <a:lstStyle/>
        <a:p>
          <a:endParaRPr lang="en-GB"/>
        </a:p>
      </dgm:t>
    </dgm:pt>
    <dgm:pt modelId="{F6D0F4C1-44C4-487C-9D7D-BD0D3049978D}" type="sibTrans" cxnId="{65846077-3FE7-462B-8F33-0FB135D9AC0B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6CFF0A2-7704-49E2-9B4A-252F1980756C}">
      <dgm:prSet phldrT="[Text]" custT="1"/>
      <dgm:spPr/>
      <dgm:t>
        <a:bodyPr/>
        <a:lstStyle/>
        <a:p>
          <a:r>
            <a:rPr lang="en-GB" sz="1100" b="1" u="sng" dirty="0"/>
            <a:t>July 2024</a:t>
          </a:r>
        </a:p>
        <a:p>
          <a:r>
            <a:rPr lang="en-GB" sz="800" dirty="0"/>
            <a:t>1. Stage 2 UG proposals</a:t>
          </a:r>
        </a:p>
        <a:p>
          <a:r>
            <a:rPr lang="en-GB" sz="800" dirty="0"/>
            <a:t>2. Stage 1 PGT proposals</a:t>
          </a:r>
        </a:p>
        <a:p>
          <a:r>
            <a:rPr lang="en-GB" sz="800" dirty="0"/>
            <a:t>3. Stage 2 PGT proposals</a:t>
          </a:r>
        </a:p>
        <a:p>
          <a:r>
            <a:rPr lang="en-GB" sz="800" dirty="0"/>
            <a:t>4. New pathways and major/minor combinations</a:t>
          </a:r>
        </a:p>
        <a:p>
          <a:r>
            <a:rPr lang="en-GB" sz="800" dirty="0"/>
            <a:t>5. Title Changes</a:t>
          </a:r>
        </a:p>
        <a:p>
          <a:r>
            <a:rPr lang="en-GB" sz="800" dirty="0"/>
            <a:t>6. Withdrawals / Suspensions</a:t>
          </a:r>
        </a:p>
        <a:p>
          <a:r>
            <a:rPr lang="en-GB" sz="800" dirty="0"/>
            <a:t>7. ODL Stage 1 PGT proposals</a:t>
          </a:r>
        </a:p>
        <a:p>
          <a:r>
            <a:rPr lang="en-GB" sz="800" dirty="0"/>
            <a:t>8. ODL Stage 2 PGT proposals</a:t>
          </a:r>
        </a:p>
      </dgm:t>
    </dgm:pt>
    <dgm:pt modelId="{FDA64CA3-67EE-48F5-9673-C51A23561CFF}" type="parTrans" cxnId="{031C8A2E-6916-431D-B310-3F0F732F7503}">
      <dgm:prSet/>
      <dgm:spPr/>
      <dgm:t>
        <a:bodyPr/>
        <a:lstStyle/>
        <a:p>
          <a:endParaRPr lang="en-GB"/>
        </a:p>
      </dgm:t>
    </dgm:pt>
    <dgm:pt modelId="{3AAD41D8-1637-446C-BD18-BD5030DB3EA9}" type="sibTrans" cxnId="{031C8A2E-6916-431D-B310-3F0F732F7503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1488B792-EFD2-4013-B4C8-0E4919730E1C}">
      <dgm:prSet phldrT="[Text]" custT="1"/>
      <dgm:spPr/>
      <dgm:t>
        <a:bodyPr/>
        <a:lstStyle/>
        <a:p>
          <a:r>
            <a:rPr lang="en-GB" sz="1100" b="1" u="sng" dirty="0"/>
            <a:t>August 2024</a:t>
          </a:r>
        </a:p>
        <a:p>
          <a:r>
            <a:rPr lang="en-GB" sz="800" dirty="0"/>
            <a:t>1. Stage 2 UG proposals</a:t>
          </a:r>
        </a:p>
        <a:p>
          <a:r>
            <a:rPr lang="en-GB" sz="800" dirty="0"/>
            <a:t>2. Stage 1 PGT proposals</a:t>
          </a:r>
        </a:p>
        <a:p>
          <a:r>
            <a:rPr lang="en-GB" sz="800" dirty="0"/>
            <a:t>3. Stage 2 PGT proposals</a:t>
          </a:r>
        </a:p>
        <a:p>
          <a:r>
            <a:rPr lang="en-GB" sz="800" dirty="0"/>
            <a:t>4. New pathways and major/minor combinations</a:t>
          </a:r>
        </a:p>
        <a:p>
          <a:r>
            <a:rPr lang="en-GB" sz="800" dirty="0"/>
            <a:t>5. Title Changes</a:t>
          </a:r>
        </a:p>
        <a:p>
          <a:r>
            <a:rPr lang="en-GB" sz="800" dirty="0"/>
            <a:t>6. Withdrawals / Suspensions</a:t>
          </a:r>
        </a:p>
        <a:p>
          <a:r>
            <a:rPr lang="en-GB" sz="800" dirty="0"/>
            <a:t>7. ODL Stage 1 PGT proposals</a:t>
          </a:r>
        </a:p>
        <a:p>
          <a:r>
            <a:rPr lang="en-GB" sz="800" dirty="0"/>
            <a:t>8. ODL Stage 2 PGT proposals</a:t>
          </a:r>
        </a:p>
      </dgm:t>
    </dgm:pt>
    <dgm:pt modelId="{052D0E32-D834-4F29-9AFF-88848562ACC8}" type="parTrans" cxnId="{65451EDC-16DF-4C87-A160-EF7B71834336}">
      <dgm:prSet/>
      <dgm:spPr/>
      <dgm:t>
        <a:bodyPr/>
        <a:lstStyle/>
        <a:p>
          <a:endParaRPr lang="en-GB"/>
        </a:p>
      </dgm:t>
    </dgm:pt>
    <dgm:pt modelId="{4E9B0566-F4BD-4E41-8CBF-A77DBF11306D}" type="sibTrans" cxnId="{65451EDC-16DF-4C87-A160-EF7B71834336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C78DF966-9FBC-4B2E-ADBE-3AF889C44CC9}">
      <dgm:prSet phldrT="[Text]" custT="1"/>
      <dgm:spPr/>
      <dgm:t>
        <a:bodyPr/>
        <a:lstStyle/>
        <a:p>
          <a:r>
            <a:rPr lang="en-GB" sz="1100" b="1" u="sng" dirty="0"/>
            <a:t>September 2024</a:t>
          </a:r>
        </a:p>
        <a:p>
          <a:r>
            <a:rPr lang="en-GB" sz="800" dirty="0"/>
            <a:t>1. Stage 2 UG proposals</a:t>
          </a:r>
        </a:p>
        <a:p>
          <a:r>
            <a:rPr lang="en-GB" sz="800" dirty="0"/>
            <a:t>2. Stage 1 PGT proposals</a:t>
          </a:r>
        </a:p>
        <a:p>
          <a:r>
            <a:rPr lang="en-GB" sz="800" dirty="0"/>
            <a:t>3. Stage 2 PGT proposals</a:t>
          </a:r>
        </a:p>
        <a:p>
          <a:r>
            <a:rPr lang="en-GB" sz="800" dirty="0"/>
            <a:t>4. New pathways and major/minor combinations</a:t>
          </a:r>
        </a:p>
        <a:p>
          <a:r>
            <a:rPr lang="en-GB" sz="800" dirty="0"/>
            <a:t>5. Title Changes</a:t>
          </a:r>
        </a:p>
        <a:p>
          <a:r>
            <a:rPr lang="en-GB" sz="800" dirty="0"/>
            <a:t>6. Withdrawals / Suspensions</a:t>
          </a:r>
        </a:p>
        <a:p>
          <a:r>
            <a:rPr lang="en-GB" sz="800" dirty="0"/>
            <a:t>7. ODL Stage 1 PGT proposals</a:t>
          </a:r>
        </a:p>
        <a:p>
          <a:r>
            <a:rPr lang="en-GB" sz="800" dirty="0"/>
            <a:t>8. ODL Stage 2 PGT proposals</a:t>
          </a:r>
        </a:p>
      </dgm:t>
    </dgm:pt>
    <dgm:pt modelId="{B6FF118C-9999-41DF-8C1E-83CBFCED5250}" type="parTrans" cxnId="{D436BD83-ACF9-463E-A964-D576B3F6C867}">
      <dgm:prSet/>
      <dgm:spPr/>
      <dgm:t>
        <a:bodyPr/>
        <a:lstStyle/>
        <a:p>
          <a:endParaRPr lang="en-GB"/>
        </a:p>
      </dgm:t>
    </dgm:pt>
    <dgm:pt modelId="{494312E6-B899-445A-9E2A-63E02AB66BEC}" type="sibTrans" cxnId="{D436BD83-ACF9-463E-A964-D576B3F6C867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7C8A6B7-703F-4E9C-A696-4603EE84F094}">
      <dgm:prSet phldrT="[Text]" custT="1"/>
      <dgm:spPr/>
      <dgm:t>
        <a:bodyPr/>
        <a:lstStyle/>
        <a:p>
          <a:r>
            <a:rPr lang="en-GB" sz="1100" b="1" u="sng" dirty="0"/>
            <a:t>October 2024</a:t>
          </a:r>
        </a:p>
        <a:p>
          <a:r>
            <a:rPr lang="en-GB" sz="800" dirty="0"/>
            <a:t>1. Stage 2 UG proposals </a:t>
          </a:r>
          <a:r>
            <a:rPr lang="en-GB" sz="800" b="1" dirty="0"/>
            <a:t>(FINALL CALL)</a:t>
          </a:r>
          <a:endParaRPr lang="en-GB" sz="800" dirty="0"/>
        </a:p>
        <a:p>
          <a:r>
            <a:rPr lang="en-GB" sz="800" dirty="0"/>
            <a:t>2. Stage 1 PGT proposals</a:t>
          </a:r>
        </a:p>
        <a:p>
          <a:r>
            <a:rPr lang="en-GB" sz="800" dirty="0"/>
            <a:t>3. Stage 2 PGT proposals</a:t>
          </a:r>
        </a:p>
        <a:p>
          <a:r>
            <a:rPr lang="en-GB" sz="800" dirty="0"/>
            <a:t>4. New pathways and major/minor combinations </a:t>
          </a:r>
          <a:r>
            <a:rPr lang="en-GB" sz="800" b="1" dirty="0"/>
            <a:t>(FINAL CALL)</a:t>
          </a:r>
          <a:endParaRPr lang="en-GB" sz="800" dirty="0"/>
        </a:p>
        <a:p>
          <a:r>
            <a:rPr lang="en-GB" sz="800" dirty="0"/>
            <a:t>5. Title Changes </a:t>
          </a:r>
          <a:r>
            <a:rPr lang="en-GB" sz="800" b="1" dirty="0"/>
            <a:t>(FINAL CALL)</a:t>
          </a:r>
        </a:p>
        <a:p>
          <a:r>
            <a:rPr lang="en-GB" sz="800" dirty="0"/>
            <a:t>6. Withdrawals / Suspensions </a:t>
          </a:r>
          <a:r>
            <a:rPr lang="en-GB" sz="800" b="1" dirty="0"/>
            <a:t>(FINAL CALL)</a:t>
          </a:r>
          <a:endParaRPr lang="en-GB" sz="800" dirty="0"/>
        </a:p>
        <a:p>
          <a:r>
            <a:rPr lang="en-GB" sz="800" dirty="0"/>
            <a:t>7. ODL Stage 1 PGT proposals</a:t>
          </a:r>
        </a:p>
        <a:p>
          <a:r>
            <a:rPr lang="en-GB" sz="800" dirty="0"/>
            <a:t>8. ODL Stage 2 PGT proposals</a:t>
          </a:r>
          <a:endParaRPr lang="en-GB" sz="800" b="1" dirty="0"/>
        </a:p>
      </dgm:t>
    </dgm:pt>
    <dgm:pt modelId="{D1A7528B-872A-4F6D-94BA-567659C9D5A7}" type="parTrans" cxnId="{A5ED1333-1A0A-4C28-A48C-195BD1061A84}">
      <dgm:prSet/>
      <dgm:spPr/>
      <dgm:t>
        <a:bodyPr/>
        <a:lstStyle/>
        <a:p>
          <a:endParaRPr lang="en-GB"/>
        </a:p>
      </dgm:t>
    </dgm:pt>
    <dgm:pt modelId="{E29FC916-266B-483E-951E-866A698A9F3A}" type="sibTrans" cxnId="{A5ED1333-1A0A-4C28-A48C-195BD1061A84}">
      <dgm:prSet/>
      <dgm:spPr/>
      <dgm:t>
        <a:bodyPr/>
        <a:lstStyle/>
        <a:p>
          <a:endParaRPr lang="en-GB"/>
        </a:p>
      </dgm:t>
    </dgm:pt>
    <dgm:pt modelId="{79A1E061-ED2B-4AF8-8600-4BA2A5482E99}">
      <dgm:prSet phldrT="[Text]" custT="1"/>
      <dgm:spPr/>
      <dgm:t>
        <a:bodyPr/>
        <a:lstStyle/>
        <a:p>
          <a:r>
            <a:rPr lang="en-GB" sz="1100" b="1" u="sng" dirty="0"/>
            <a:t>November 2023</a:t>
          </a:r>
        </a:p>
        <a:p>
          <a:r>
            <a:rPr lang="en-GB" sz="1050" i="1" dirty="0"/>
            <a:t>Annual Portfolio Review</a:t>
          </a:r>
        </a:p>
      </dgm:t>
    </dgm:pt>
    <dgm:pt modelId="{45C923A5-BBF0-4910-B775-701F8FBE84F3}" type="sibTrans" cxnId="{7D9F346D-FA32-4CB7-B18C-88C522CDAB71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1698F0D-C13A-4B45-BD86-62D32C0898CE}" type="parTrans" cxnId="{7D9F346D-FA32-4CB7-B18C-88C522CDAB71}">
      <dgm:prSet/>
      <dgm:spPr/>
      <dgm:t>
        <a:bodyPr/>
        <a:lstStyle/>
        <a:p>
          <a:endParaRPr lang="en-GB"/>
        </a:p>
      </dgm:t>
    </dgm:pt>
    <dgm:pt modelId="{66B2545E-5C12-49A7-B30D-7CFD8895857F}" type="pres">
      <dgm:prSet presAssocID="{7FC23957-A547-4464-A976-8C89238D4CAB}" presName="diagram" presStyleCnt="0">
        <dgm:presLayoutVars>
          <dgm:dir/>
          <dgm:resizeHandles val="exact"/>
        </dgm:presLayoutVars>
      </dgm:prSet>
      <dgm:spPr/>
    </dgm:pt>
    <dgm:pt modelId="{2C56481C-3C5E-4137-839B-2C928C3C7131}" type="pres">
      <dgm:prSet presAssocID="{32FA33BC-9494-4E15-9A44-68999360A8D3}" presName="node" presStyleLbl="node1" presStyleIdx="0" presStyleCnt="14" custScaleX="228854" custScaleY="315660">
        <dgm:presLayoutVars>
          <dgm:bulletEnabled val="1"/>
        </dgm:presLayoutVars>
      </dgm:prSet>
      <dgm:spPr/>
    </dgm:pt>
    <dgm:pt modelId="{652FD940-B8EA-40F3-A7B2-7AF233364D31}" type="pres">
      <dgm:prSet presAssocID="{5A21FF64-B1FB-4334-AF01-91BE03BDD209}" presName="sibTrans" presStyleLbl="sibTrans2D1" presStyleIdx="0" presStyleCnt="13"/>
      <dgm:spPr/>
    </dgm:pt>
    <dgm:pt modelId="{EC85658D-1E6E-4000-9443-20E882153340}" type="pres">
      <dgm:prSet presAssocID="{5A21FF64-B1FB-4334-AF01-91BE03BDD209}" presName="connectorText" presStyleLbl="sibTrans2D1" presStyleIdx="0" presStyleCnt="13"/>
      <dgm:spPr/>
    </dgm:pt>
    <dgm:pt modelId="{0700BA52-8123-4E5D-8B50-12CED3DA68E5}" type="pres">
      <dgm:prSet presAssocID="{5965BFF9-3284-45D5-9FEA-C0F5A7AF11B3}" presName="node" presStyleLbl="node1" presStyleIdx="1" presStyleCnt="14" custScaleX="228854" custScaleY="315660">
        <dgm:presLayoutVars>
          <dgm:bulletEnabled val="1"/>
        </dgm:presLayoutVars>
      </dgm:prSet>
      <dgm:spPr/>
    </dgm:pt>
    <dgm:pt modelId="{BCD71027-85F2-424E-A61E-E68B7A4F65A1}" type="pres">
      <dgm:prSet presAssocID="{ABC64EA4-365A-40DD-A62E-186F9E87AE01}" presName="sibTrans" presStyleLbl="sibTrans2D1" presStyleIdx="1" presStyleCnt="13"/>
      <dgm:spPr/>
    </dgm:pt>
    <dgm:pt modelId="{0285AD3A-C274-44B3-A67C-09BDCD061DD3}" type="pres">
      <dgm:prSet presAssocID="{ABC64EA4-365A-40DD-A62E-186F9E87AE01}" presName="connectorText" presStyleLbl="sibTrans2D1" presStyleIdx="1" presStyleCnt="13"/>
      <dgm:spPr/>
    </dgm:pt>
    <dgm:pt modelId="{5626DFD0-682F-4327-8AD8-54FE016FBE7A}" type="pres">
      <dgm:prSet presAssocID="{79A1E061-ED2B-4AF8-8600-4BA2A5482E99}" presName="node" presStyleLbl="node1" presStyleIdx="2" presStyleCnt="14" custScaleX="157830" custScaleY="263050">
        <dgm:presLayoutVars>
          <dgm:bulletEnabled val="1"/>
        </dgm:presLayoutVars>
      </dgm:prSet>
      <dgm:spPr/>
    </dgm:pt>
    <dgm:pt modelId="{C648A991-BE73-46D6-8AE4-A2B6B5CBEA4B}" type="pres">
      <dgm:prSet presAssocID="{45C923A5-BBF0-4910-B775-701F8FBE84F3}" presName="sibTrans" presStyleLbl="sibTrans2D1" presStyleIdx="2" presStyleCnt="13"/>
      <dgm:spPr/>
    </dgm:pt>
    <dgm:pt modelId="{2ACE0FF2-8E63-4BE8-A81D-05AF07F54A01}" type="pres">
      <dgm:prSet presAssocID="{45C923A5-BBF0-4910-B775-701F8FBE84F3}" presName="connectorText" presStyleLbl="sibTrans2D1" presStyleIdx="2" presStyleCnt="13"/>
      <dgm:spPr/>
    </dgm:pt>
    <dgm:pt modelId="{6D71CEBF-8311-4D6E-A7E4-99ED98B2E4C2}" type="pres">
      <dgm:prSet presAssocID="{8ECC4D0A-7DFB-4A4C-9FB7-9F19A379CA57}" presName="node" presStyleLbl="node1" presStyleIdx="3" presStyleCnt="14" custScaleX="228854" custScaleY="315660">
        <dgm:presLayoutVars>
          <dgm:bulletEnabled val="1"/>
        </dgm:presLayoutVars>
      </dgm:prSet>
      <dgm:spPr/>
    </dgm:pt>
    <dgm:pt modelId="{08A25286-FAF7-48B0-9284-31220DEF72DA}" type="pres">
      <dgm:prSet presAssocID="{D00AE222-3A5B-4F6E-AFE1-034637FFBD8C}" presName="sibTrans" presStyleLbl="sibTrans2D1" presStyleIdx="3" presStyleCnt="13"/>
      <dgm:spPr/>
    </dgm:pt>
    <dgm:pt modelId="{E2E6CB34-20C4-47A7-A0F1-209B8211C57E}" type="pres">
      <dgm:prSet presAssocID="{D00AE222-3A5B-4F6E-AFE1-034637FFBD8C}" presName="connectorText" presStyleLbl="sibTrans2D1" presStyleIdx="3" presStyleCnt="13"/>
      <dgm:spPr/>
    </dgm:pt>
    <dgm:pt modelId="{21C3FBCE-CB62-4E2A-9CB9-3DB9A9F3C43C}" type="pres">
      <dgm:prSet presAssocID="{89FAA492-EBAC-4FA3-8AB8-D99BB1A58D73}" presName="node" presStyleLbl="node1" presStyleIdx="4" presStyleCnt="14" custScaleX="224926" custScaleY="307842">
        <dgm:presLayoutVars>
          <dgm:bulletEnabled val="1"/>
        </dgm:presLayoutVars>
      </dgm:prSet>
      <dgm:spPr/>
    </dgm:pt>
    <dgm:pt modelId="{16453CF8-A4EE-44BE-B0E7-AFD6E40417FA}" type="pres">
      <dgm:prSet presAssocID="{89B80488-6A43-4AAC-9766-36B2B29A1D61}" presName="sibTrans" presStyleLbl="sibTrans2D1" presStyleIdx="4" presStyleCnt="13"/>
      <dgm:spPr/>
    </dgm:pt>
    <dgm:pt modelId="{2704D299-E99C-4FE2-8893-1377D44A7F9F}" type="pres">
      <dgm:prSet presAssocID="{89B80488-6A43-4AAC-9766-36B2B29A1D61}" presName="connectorText" presStyleLbl="sibTrans2D1" presStyleIdx="4" presStyleCnt="13"/>
      <dgm:spPr/>
    </dgm:pt>
    <dgm:pt modelId="{2E3F6E29-7EF5-4E93-8EDA-42AF98198230}" type="pres">
      <dgm:prSet presAssocID="{D8E156C4-6F03-4368-A43D-DB748954ABC8}" presName="node" presStyleLbl="node1" presStyleIdx="5" presStyleCnt="14" custScaleX="226695" custScaleY="310243">
        <dgm:presLayoutVars>
          <dgm:bulletEnabled val="1"/>
        </dgm:presLayoutVars>
      </dgm:prSet>
      <dgm:spPr/>
    </dgm:pt>
    <dgm:pt modelId="{329D1BD9-9721-4F7A-8496-1B2EF181CC5E}" type="pres">
      <dgm:prSet presAssocID="{CB424DA0-ECB0-4BAF-A8DE-F1FE7C901B32}" presName="sibTrans" presStyleLbl="sibTrans2D1" presStyleIdx="5" presStyleCnt="13"/>
      <dgm:spPr/>
    </dgm:pt>
    <dgm:pt modelId="{5685CFD9-5DCF-449B-BE2E-293E604FBFBE}" type="pres">
      <dgm:prSet presAssocID="{CB424DA0-ECB0-4BAF-A8DE-F1FE7C901B32}" presName="connectorText" presStyleLbl="sibTrans2D1" presStyleIdx="5" presStyleCnt="13"/>
      <dgm:spPr/>
    </dgm:pt>
    <dgm:pt modelId="{F506F4E0-BB32-4C19-8F6F-757354790E76}" type="pres">
      <dgm:prSet presAssocID="{99FC7380-2992-444F-87C9-17AF91381897}" presName="node" presStyleLbl="node1" presStyleIdx="6" presStyleCnt="14" custScaleX="228854" custScaleY="312682">
        <dgm:presLayoutVars>
          <dgm:bulletEnabled val="1"/>
        </dgm:presLayoutVars>
      </dgm:prSet>
      <dgm:spPr/>
    </dgm:pt>
    <dgm:pt modelId="{358AA554-EB6D-43FB-9609-7C0076D1FACE}" type="pres">
      <dgm:prSet presAssocID="{14015404-2444-4242-9952-2EFFF58DFC07}" presName="sibTrans" presStyleLbl="sibTrans2D1" presStyleIdx="6" presStyleCnt="13"/>
      <dgm:spPr/>
    </dgm:pt>
    <dgm:pt modelId="{97FBEE0F-2730-42BD-AA91-6EC90882613B}" type="pres">
      <dgm:prSet presAssocID="{14015404-2444-4242-9952-2EFFF58DFC07}" presName="connectorText" presStyleLbl="sibTrans2D1" presStyleIdx="6" presStyleCnt="13"/>
      <dgm:spPr/>
    </dgm:pt>
    <dgm:pt modelId="{910DD1E7-4A89-4434-84FA-368CB53793F2}" type="pres">
      <dgm:prSet presAssocID="{7D9B0539-0505-4F72-8BAE-4407E3CAC216}" presName="node" presStyleLbl="node1" presStyleIdx="7" presStyleCnt="14" custScaleX="229949" custScaleY="315660">
        <dgm:presLayoutVars>
          <dgm:bulletEnabled val="1"/>
        </dgm:presLayoutVars>
      </dgm:prSet>
      <dgm:spPr/>
    </dgm:pt>
    <dgm:pt modelId="{1F793385-BAB1-4132-9D89-9E39DFCB462D}" type="pres">
      <dgm:prSet presAssocID="{5507DECD-4CA1-487A-A207-F2322D68F594}" presName="sibTrans" presStyleLbl="sibTrans2D1" presStyleIdx="7" presStyleCnt="13"/>
      <dgm:spPr/>
    </dgm:pt>
    <dgm:pt modelId="{DFA7260D-953C-4CF1-97A6-04E93506A66E}" type="pres">
      <dgm:prSet presAssocID="{5507DECD-4CA1-487A-A207-F2322D68F594}" presName="connectorText" presStyleLbl="sibTrans2D1" presStyleIdx="7" presStyleCnt="13"/>
      <dgm:spPr/>
    </dgm:pt>
    <dgm:pt modelId="{9B16E59F-97D4-46A6-A4CE-2D75D42D43C4}" type="pres">
      <dgm:prSet presAssocID="{B30EE9C5-F1EE-440C-A229-68FC4D85A93F}" presName="node" presStyleLbl="node1" presStyleIdx="8" presStyleCnt="14" custScaleX="228854" custScaleY="317170">
        <dgm:presLayoutVars>
          <dgm:bulletEnabled val="1"/>
        </dgm:presLayoutVars>
      </dgm:prSet>
      <dgm:spPr/>
    </dgm:pt>
    <dgm:pt modelId="{31F23862-EBC4-4026-8B9F-3AA755117EC2}" type="pres">
      <dgm:prSet presAssocID="{D80DFECA-74F1-4EB4-B0BE-EAE079BF0507}" presName="sibTrans" presStyleLbl="sibTrans2D1" presStyleIdx="8" presStyleCnt="13" custAng="21073030"/>
      <dgm:spPr/>
    </dgm:pt>
    <dgm:pt modelId="{C9F3FEFD-B3C2-4FD2-8E40-8F027AC83CD1}" type="pres">
      <dgm:prSet presAssocID="{D80DFECA-74F1-4EB4-B0BE-EAE079BF0507}" presName="connectorText" presStyleLbl="sibTrans2D1" presStyleIdx="8" presStyleCnt="13"/>
      <dgm:spPr/>
    </dgm:pt>
    <dgm:pt modelId="{9FB3A125-9CB2-4F6A-B1EE-D98267F39ADD}" type="pres">
      <dgm:prSet presAssocID="{7E1429A4-0057-413B-8293-06ED43E8B5E8}" presName="node" presStyleLbl="node1" presStyleIdx="9" presStyleCnt="14" custScaleX="157830" custScaleY="263050">
        <dgm:presLayoutVars>
          <dgm:bulletEnabled val="1"/>
        </dgm:presLayoutVars>
      </dgm:prSet>
      <dgm:spPr/>
    </dgm:pt>
    <dgm:pt modelId="{19F0FF86-9BE6-4E63-B361-F4C8DBB08738}" type="pres">
      <dgm:prSet presAssocID="{F6D0F4C1-44C4-487C-9D7D-BD0D3049978D}" presName="sibTrans" presStyleLbl="sibTrans2D1" presStyleIdx="9" presStyleCnt="13"/>
      <dgm:spPr/>
    </dgm:pt>
    <dgm:pt modelId="{B2999C2E-79A9-478C-95BE-A02F7FACC287}" type="pres">
      <dgm:prSet presAssocID="{F6D0F4C1-44C4-487C-9D7D-BD0D3049978D}" presName="connectorText" presStyleLbl="sibTrans2D1" presStyleIdx="9" presStyleCnt="13"/>
      <dgm:spPr/>
    </dgm:pt>
    <dgm:pt modelId="{A50EFDD3-F267-4CF1-9E6D-63068BCDC6B6}" type="pres">
      <dgm:prSet presAssocID="{B6CFF0A2-7704-49E2-9B4A-252F1980756C}" presName="node" presStyleLbl="node1" presStyleIdx="10" presStyleCnt="14" custScaleX="228854" custScaleY="315660">
        <dgm:presLayoutVars>
          <dgm:bulletEnabled val="1"/>
        </dgm:presLayoutVars>
      </dgm:prSet>
      <dgm:spPr/>
    </dgm:pt>
    <dgm:pt modelId="{8FB993F6-104B-4405-B051-94DF40BCF81A}" type="pres">
      <dgm:prSet presAssocID="{3AAD41D8-1637-446C-BD18-BD5030DB3EA9}" presName="sibTrans" presStyleLbl="sibTrans2D1" presStyleIdx="10" presStyleCnt="13"/>
      <dgm:spPr/>
    </dgm:pt>
    <dgm:pt modelId="{97894CB6-10B6-4008-AEAD-B334DCD59717}" type="pres">
      <dgm:prSet presAssocID="{3AAD41D8-1637-446C-BD18-BD5030DB3EA9}" presName="connectorText" presStyleLbl="sibTrans2D1" presStyleIdx="10" presStyleCnt="13"/>
      <dgm:spPr/>
    </dgm:pt>
    <dgm:pt modelId="{41CAD12A-46B6-455F-A46E-8AB4AD92D9F9}" type="pres">
      <dgm:prSet presAssocID="{1488B792-EFD2-4013-B4C8-0E4919730E1C}" presName="node" presStyleLbl="node1" presStyleIdx="11" presStyleCnt="14" custScaleX="228854" custScaleY="315660">
        <dgm:presLayoutVars>
          <dgm:bulletEnabled val="1"/>
        </dgm:presLayoutVars>
      </dgm:prSet>
      <dgm:spPr/>
    </dgm:pt>
    <dgm:pt modelId="{3864BBA1-FACE-4041-A682-1BC98B48CA81}" type="pres">
      <dgm:prSet presAssocID="{4E9B0566-F4BD-4E41-8CBF-A77DBF11306D}" presName="sibTrans" presStyleLbl="sibTrans2D1" presStyleIdx="11" presStyleCnt="13"/>
      <dgm:spPr/>
    </dgm:pt>
    <dgm:pt modelId="{19DFF8BE-68C4-425F-8AB8-248F0DCD60C3}" type="pres">
      <dgm:prSet presAssocID="{4E9B0566-F4BD-4E41-8CBF-A77DBF11306D}" presName="connectorText" presStyleLbl="sibTrans2D1" presStyleIdx="11" presStyleCnt="13"/>
      <dgm:spPr/>
    </dgm:pt>
    <dgm:pt modelId="{2D9E6883-948B-4B59-B92C-292FC23570AB}" type="pres">
      <dgm:prSet presAssocID="{C78DF966-9FBC-4B2E-ADBE-3AF889C44CC9}" presName="node" presStyleLbl="node1" presStyleIdx="12" presStyleCnt="14" custScaleX="228854" custScaleY="315660" custLinFactNeighborX="19848" custLinFactNeighborY="-2884">
        <dgm:presLayoutVars>
          <dgm:bulletEnabled val="1"/>
        </dgm:presLayoutVars>
      </dgm:prSet>
      <dgm:spPr/>
    </dgm:pt>
    <dgm:pt modelId="{0E6035B9-7391-4EC4-ABCD-2F9911216E5D}" type="pres">
      <dgm:prSet presAssocID="{494312E6-B899-445A-9E2A-63E02AB66BEC}" presName="sibTrans" presStyleLbl="sibTrans2D1" presStyleIdx="12" presStyleCnt="13"/>
      <dgm:spPr/>
    </dgm:pt>
    <dgm:pt modelId="{5812FC21-2FB3-4F55-8E1F-89E14C6A31A0}" type="pres">
      <dgm:prSet presAssocID="{494312E6-B899-445A-9E2A-63E02AB66BEC}" presName="connectorText" presStyleLbl="sibTrans2D1" presStyleIdx="12" presStyleCnt="13"/>
      <dgm:spPr/>
    </dgm:pt>
    <dgm:pt modelId="{F82EB066-6576-44FD-8C9F-D2F1FFB458B6}" type="pres">
      <dgm:prSet presAssocID="{67C8A6B7-703F-4E9C-A696-4603EE84F094}" presName="node" presStyleLbl="node1" presStyleIdx="13" presStyleCnt="14" custScaleX="228854" custScaleY="315660" custLinFactNeighborX="33145" custLinFactNeighborY="-2884">
        <dgm:presLayoutVars>
          <dgm:bulletEnabled val="1"/>
        </dgm:presLayoutVars>
      </dgm:prSet>
      <dgm:spPr/>
    </dgm:pt>
  </dgm:ptLst>
  <dgm:cxnLst>
    <dgm:cxn modelId="{6A754C00-A76C-4123-A9D2-AEC9F634B897}" type="presOf" srcId="{7E1429A4-0057-413B-8293-06ED43E8B5E8}" destId="{9FB3A125-9CB2-4F6A-B1EE-D98267F39ADD}" srcOrd="0" destOrd="0" presId="urn:microsoft.com/office/officeart/2005/8/layout/process5"/>
    <dgm:cxn modelId="{E4494104-FD7D-4D42-B79A-E733CC5768DC}" srcId="{7FC23957-A547-4464-A976-8C89238D4CAB}" destId="{89FAA492-EBAC-4FA3-8AB8-D99BB1A58D73}" srcOrd="4" destOrd="0" parTransId="{E5C0C830-BBAD-4CBA-9D87-3C51604EA718}" sibTransId="{89B80488-6A43-4AAC-9766-36B2B29A1D61}"/>
    <dgm:cxn modelId="{832CD907-EE75-4223-9E35-9BD2B74F8B5F}" type="presOf" srcId="{CB424DA0-ECB0-4BAF-A8DE-F1FE7C901B32}" destId="{5685CFD9-5DCF-449B-BE2E-293E604FBFBE}" srcOrd="1" destOrd="0" presId="urn:microsoft.com/office/officeart/2005/8/layout/process5"/>
    <dgm:cxn modelId="{DF7D0208-4050-4D0C-9311-A08789AAD9A2}" srcId="{7FC23957-A547-4464-A976-8C89238D4CAB}" destId="{7D9B0539-0505-4F72-8BAE-4407E3CAC216}" srcOrd="7" destOrd="0" parTransId="{EF3C89C7-F475-4CE4-BC23-52D1A6C662DD}" sibTransId="{5507DECD-4CA1-487A-A207-F2322D68F594}"/>
    <dgm:cxn modelId="{A3D53412-B5A0-49BF-AA15-F414079CCEB5}" type="presOf" srcId="{5A21FF64-B1FB-4334-AF01-91BE03BDD209}" destId="{652FD940-B8EA-40F3-A7B2-7AF233364D31}" srcOrd="0" destOrd="0" presId="urn:microsoft.com/office/officeart/2005/8/layout/process5"/>
    <dgm:cxn modelId="{21CA1A15-B63F-4BBA-864A-5212D4B05195}" type="presOf" srcId="{F6D0F4C1-44C4-487C-9D7D-BD0D3049978D}" destId="{B2999C2E-79A9-478C-95BE-A02F7FACC287}" srcOrd="1" destOrd="0" presId="urn:microsoft.com/office/officeart/2005/8/layout/process5"/>
    <dgm:cxn modelId="{06BADB17-BDA2-45CD-B79C-318B575CAEBA}" type="presOf" srcId="{67C8A6B7-703F-4E9C-A696-4603EE84F094}" destId="{F82EB066-6576-44FD-8C9F-D2F1FFB458B6}" srcOrd="0" destOrd="0" presId="urn:microsoft.com/office/officeart/2005/8/layout/process5"/>
    <dgm:cxn modelId="{DB9FBB1C-04E7-4D30-A624-6F9227913E33}" srcId="{7FC23957-A547-4464-A976-8C89238D4CAB}" destId="{32FA33BC-9494-4E15-9A44-68999360A8D3}" srcOrd="0" destOrd="0" parTransId="{AD4F7233-645E-46A3-95DF-2CBEE3207ACF}" sibTransId="{5A21FF64-B1FB-4334-AF01-91BE03BDD209}"/>
    <dgm:cxn modelId="{48737129-D034-4906-A85B-3BF927611E2B}" type="presOf" srcId="{5507DECD-4CA1-487A-A207-F2322D68F594}" destId="{1F793385-BAB1-4132-9D89-9E39DFCB462D}" srcOrd="0" destOrd="0" presId="urn:microsoft.com/office/officeart/2005/8/layout/process5"/>
    <dgm:cxn modelId="{031C8A2E-6916-431D-B310-3F0F732F7503}" srcId="{7FC23957-A547-4464-A976-8C89238D4CAB}" destId="{B6CFF0A2-7704-49E2-9B4A-252F1980756C}" srcOrd="10" destOrd="0" parTransId="{FDA64CA3-67EE-48F5-9673-C51A23561CFF}" sibTransId="{3AAD41D8-1637-446C-BD18-BD5030DB3EA9}"/>
    <dgm:cxn modelId="{26C77931-BF71-4D3F-AF8E-302D6FCA1CEB}" type="presOf" srcId="{7FC23957-A547-4464-A976-8C89238D4CAB}" destId="{66B2545E-5C12-49A7-B30D-7CFD8895857F}" srcOrd="0" destOrd="0" presId="urn:microsoft.com/office/officeart/2005/8/layout/process5"/>
    <dgm:cxn modelId="{A5ED1333-1A0A-4C28-A48C-195BD1061A84}" srcId="{7FC23957-A547-4464-A976-8C89238D4CAB}" destId="{67C8A6B7-703F-4E9C-A696-4603EE84F094}" srcOrd="13" destOrd="0" parTransId="{D1A7528B-872A-4F6D-94BA-567659C9D5A7}" sibTransId="{E29FC916-266B-483E-951E-866A698A9F3A}"/>
    <dgm:cxn modelId="{74FEA636-CD0C-42D1-BC7C-C80251557D97}" type="presOf" srcId="{1488B792-EFD2-4013-B4C8-0E4919730E1C}" destId="{41CAD12A-46B6-455F-A46E-8AB4AD92D9F9}" srcOrd="0" destOrd="0" presId="urn:microsoft.com/office/officeart/2005/8/layout/process5"/>
    <dgm:cxn modelId="{F4F38F3C-EEB0-46DA-89E1-8F3253763899}" type="presOf" srcId="{3AAD41D8-1637-446C-BD18-BD5030DB3EA9}" destId="{8FB993F6-104B-4405-B051-94DF40BCF81A}" srcOrd="0" destOrd="0" presId="urn:microsoft.com/office/officeart/2005/8/layout/process5"/>
    <dgm:cxn modelId="{549C983C-7C14-4FBF-918A-A4001D9BAFE8}" type="presOf" srcId="{B6CFF0A2-7704-49E2-9B4A-252F1980756C}" destId="{A50EFDD3-F267-4CF1-9E6D-63068BCDC6B6}" srcOrd="0" destOrd="0" presId="urn:microsoft.com/office/officeart/2005/8/layout/process5"/>
    <dgm:cxn modelId="{489ED23C-8672-4179-9EDD-CA23BC3BE598}" type="presOf" srcId="{45C923A5-BBF0-4910-B775-701F8FBE84F3}" destId="{2ACE0FF2-8E63-4BE8-A81D-05AF07F54A01}" srcOrd="1" destOrd="0" presId="urn:microsoft.com/office/officeart/2005/8/layout/process5"/>
    <dgm:cxn modelId="{357D025F-D660-4169-B8C4-1BB7485878F5}" type="presOf" srcId="{3AAD41D8-1637-446C-BD18-BD5030DB3EA9}" destId="{97894CB6-10B6-4008-AEAD-B334DCD59717}" srcOrd="1" destOrd="0" presId="urn:microsoft.com/office/officeart/2005/8/layout/process5"/>
    <dgm:cxn modelId="{4E020368-1DE7-4B21-816E-95C78EB0CC16}" srcId="{7FC23957-A547-4464-A976-8C89238D4CAB}" destId="{B30EE9C5-F1EE-440C-A229-68FC4D85A93F}" srcOrd="8" destOrd="0" parTransId="{79C42157-7A13-4797-A08B-5010FB985E9B}" sibTransId="{D80DFECA-74F1-4EB4-B0BE-EAE079BF0507}"/>
    <dgm:cxn modelId="{B6C6E648-2304-4CEB-933A-332326E92629}" type="presOf" srcId="{14015404-2444-4242-9952-2EFFF58DFC07}" destId="{97FBEE0F-2730-42BD-AA91-6EC90882613B}" srcOrd="1" destOrd="0" presId="urn:microsoft.com/office/officeart/2005/8/layout/process5"/>
    <dgm:cxn modelId="{9C74D66B-D52E-4F48-B05C-18C856A5A9FA}" type="presOf" srcId="{5965BFF9-3284-45D5-9FEA-C0F5A7AF11B3}" destId="{0700BA52-8123-4E5D-8B50-12CED3DA68E5}" srcOrd="0" destOrd="0" presId="urn:microsoft.com/office/officeart/2005/8/layout/process5"/>
    <dgm:cxn modelId="{D8CC9A4C-F4F4-4FF1-88F2-73BAB82744AE}" type="presOf" srcId="{89FAA492-EBAC-4FA3-8AB8-D99BB1A58D73}" destId="{21C3FBCE-CB62-4E2A-9CB9-3DB9A9F3C43C}" srcOrd="0" destOrd="0" presId="urn:microsoft.com/office/officeart/2005/8/layout/process5"/>
    <dgm:cxn modelId="{7D9F346D-FA32-4CB7-B18C-88C522CDAB71}" srcId="{7FC23957-A547-4464-A976-8C89238D4CAB}" destId="{79A1E061-ED2B-4AF8-8600-4BA2A5482E99}" srcOrd="2" destOrd="0" parTransId="{61698F0D-C13A-4B45-BD86-62D32C0898CE}" sibTransId="{45C923A5-BBF0-4910-B775-701F8FBE84F3}"/>
    <dgm:cxn modelId="{EE5A4072-1D81-423F-87B1-0EF3DDC8EE22}" type="presOf" srcId="{F6D0F4C1-44C4-487C-9D7D-BD0D3049978D}" destId="{19F0FF86-9BE6-4E63-B361-F4C8DBB08738}" srcOrd="0" destOrd="0" presId="urn:microsoft.com/office/officeart/2005/8/layout/process5"/>
    <dgm:cxn modelId="{CFED6E73-758B-4711-A154-9092D29723B9}" srcId="{7FC23957-A547-4464-A976-8C89238D4CAB}" destId="{D8E156C4-6F03-4368-A43D-DB748954ABC8}" srcOrd="5" destOrd="0" parTransId="{134827A6-9F41-471E-96F6-29C0BEE57545}" sibTransId="{CB424DA0-ECB0-4BAF-A8DE-F1FE7C901B32}"/>
    <dgm:cxn modelId="{8A543C55-BEF5-4557-A439-6BE7EB4A32D3}" type="presOf" srcId="{7D9B0539-0505-4F72-8BAE-4407E3CAC216}" destId="{910DD1E7-4A89-4434-84FA-368CB53793F2}" srcOrd="0" destOrd="0" presId="urn:microsoft.com/office/officeart/2005/8/layout/process5"/>
    <dgm:cxn modelId="{65846077-3FE7-462B-8F33-0FB135D9AC0B}" srcId="{7FC23957-A547-4464-A976-8C89238D4CAB}" destId="{7E1429A4-0057-413B-8293-06ED43E8B5E8}" srcOrd="9" destOrd="0" parTransId="{D7B417B7-E304-4A34-BF6B-AEA0C03C48DB}" sibTransId="{F6D0F4C1-44C4-487C-9D7D-BD0D3049978D}"/>
    <dgm:cxn modelId="{E4E29278-290E-4C09-9D75-DFF53ED58D73}" type="presOf" srcId="{5A21FF64-B1FB-4334-AF01-91BE03BDD209}" destId="{EC85658D-1E6E-4000-9443-20E882153340}" srcOrd="1" destOrd="0" presId="urn:microsoft.com/office/officeart/2005/8/layout/process5"/>
    <dgm:cxn modelId="{7B1AC37D-AD3F-4CBA-9F5B-718C16F5D72D}" type="presOf" srcId="{4E9B0566-F4BD-4E41-8CBF-A77DBF11306D}" destId="{19DFF8BE-68C4-425F-8AB8-248F0DCD60C3}" srcOrd="1" destOrd="0" presId="urn:microsoft.com/office/officeart/2005/8/layout/process5"/>
    <dgm:cxn modelId="{D436BD83-ACF9-463E-A964-D576B3F6C867}" srcId="{7FC23957-A547-4464-A976-8C89238D4CAB}" destId="{C78DF966-9FBC-4B2E-ADBE-3AF889C44CC9}" srcOrd="12" destOrd="0" parTransId="{B6FF118C-9999-41DF-8C1E-83CBFCED5250}" sibTransId="{494312E6-B899-445A-9E2A-63E02AB66BEC}"/>
    <dgm:cxn modelId="{1EDC1C84-44CA-47B3-879A-D5350EAE3D8F}" type="presOf" srcId="{89B80488-6A43-4AAC-9766-36B2B29A1D61}" destId="{2704D299-E99C-4FE2-8893-1377D44A7F9F}" srcOrd="1" destOrd="0" presId="urn:microsoft.com/office/officeart/2005/8/layout/process5"/>
    <dgm:cxn modelId="{4D1E9584-E7AB-4F78-A7EE-EEDC3536293B}" type="presOf" srcId="{99FC7380-2992-444F-87C9-17AF91381897}" destId="{F506F4E0-BB32-4C19-8F6F-757354790E76}" srcOrd="0" destOrd="0" presId="urn:microsoft.com/office/officeart/2005/8/layout/process5"/>
    <dgm:cxn modelId="{E98CA685-D1AB-42EE-8517-2E0A047DE940}" type="presOf" srcId="{45C923A5-BBF0-4910-B775-701F8FBE84F3}" destId="{C648A991-BE73-46D6-8AE4-A2B6B5CBEA4B}" srcOrd="0" destOrd="0" presId="urn:microsoft.com/office/officeart/2005/8/layout/process5"/>
    <dgm:cxn modelId="{57CBE086-4405-4E4A-81FE-17E22C43ED4C}" type="presOf" srcId="{D00AE222-3A5B-4F6E-AFE1-034637FFBD8C}" destId="{08A25286-FAF7-48B0-9284-31220DEF72DA}" srcOrd="0" destOrd="0" presId="urn:microsoft.com/office/officeart/2005/8/layout/process5"/>
    <dgm:cxn modelId="{13FD718C-8183-41EF-9B5D-30546E2F2484}" type="presOf" srcId="{8ECC4D0A-7DFB-4A4C-9FB7-9F19A379CA57}" destId="{6D71CEBF-8311-4D6E-A7E4-99ED98B2E4C2}" srcOrd="0" destOrd="0" presId="urn:microsoft.com/office/officeart/2005/8/layout/process5"/>
    <dgm:cxn modelId="{675EE58D-E01F-4E10-A6EE-4FCD0FA815CC}" type="presOf" srcId="{ABC64EA4-365A-40DD-A62E-186F9E87AE01}" destId="{BCD71027-85F2-424E-A61E-E68B7A4F65A1}" srcOrd="0" destOrd="0" presId="urn:microsoft.com/office/officeart/2005/8/layout/process5"/>
    <dgm:cxn modelId="{52FC0D93-9DFF-4C37-8F80-B683ABC5A721}" type="presOf" srcId="{CB424DA0-ECB0-4BAF-A8DE-F1FE7C901B32}" destId="{329D1BD9-9721-4F7A-8496-1B2EF181CC5E}" srcOrd="0" destOrd="0" presId="urn:microsoft.com/office/officeart/2005/8/layout/process5"/>
    <dgm:cxn modelId="{5F9D3B99-D879-40E1-8CF2-6A50AF57D0C9}" srcId="{7FC23957-A547-4464-A976-8C89238D4CAB}" destId="{99FC7380-2992-444F-87C9-17AF91381897}" srcOrd="6" destOrd="0" parTransId="{A06CA985-FB43-4420-BC6A-4687D32FFC3A}" sibTransId="{14015404-2444-4242-9952-2EFFF58DFC07}"/>
    <dgm:cxn modelId="{5B704399-80EF-4AA6-878F-976DAEC5ED0C}" type="presOf" srcId="{D00AE222-3A5B-4F6E-AFE1-034637FFBD8C}" destId="{E2E6CB34-20C4-47A7-A0F1-209B8211C57E}" srcOrd="1" destOrd="0" presId="urn:microsoft.com/office/officeart/2005/8/layout/process5"/>
    <dgm:cxn modelId="{9910C299-E29E-4795-9529-7FB7436A05EB}" type="presOf" srcId="{14015404-2444-4242-9952-2EFFF58DFC07}" destId="{358AA554-EB6D-43FB-9609-7C0076D1FACE}" srcOrd="0" destOrd="0" presId="urn:microsoft.com/office/officeart/2005/8/layout/process5"/>
    <dgm:cxn modelId="{EE0A9BA0-2FC1-4F94-931A-04AC10C87FFC}" srcId="{7FC23957-A547-4464-A976-8C89238D4CAB}" destId="{5965BFF9-3284-45D5-9FEA-C0F5A7AF11B3}" srcOrd="1" destOrd="0" parTransId="{70BC0FC6-D2C7-4647-8F6F-C399D2986FFA}" sibTransId="{ABC64EA4-365A-40DD-A62E-186F9E87AE01}"/>
    <dgm:cxn modelId="{DE226CA7-993C-42CD-9CB5-F1A3244D3E9E}" type="presOf" srcId="{D8E156C4-6F03-4368-A43D-DB748954ABC8}" destId="{2E3F6E29-7EF5-4E93-8EDA-42AF98198230}" srcOrd="0" destOrd="0" presId="urn:microsoft.com/office/officeart/2005/8/layout/process5"/>
    <dgm:cxn modelId="{135937AC-74F6-4559-BAF9-6B168F005E2D}" type="presOf" srcId="{494312E6-B899-445A-9E2A-63E02AB66BEC}" destId="{0E6035B9-7391-4EC4-ABCD-2F9911216E5D}" srcOrd="0" destOrd="0" presId="urn:microsoft.com/office/officeart/2005/8/layout/process5"/>
    <dgm:cxn modelId="{7EA04FAE-65F1-464B-B6A5-32F85C8F7B9E}" type="presOf" srcId="{C78DF966-9FBC-4B2E-ADBE-3AF889C44CC9}" destId="{2D9E6883-948B-4B59-B92C-292FC23570AB}" srcOrd="0" destOrd="0" presId="urn:microsoft.com/office/officeart/2005/8/layout/process5"/>
    <dgm:cxn modelId="{99686FB7-D043-4779-A095-6D8E70239CDC}" type="presOf" srcId="{D80DFECA-74F1-4EB4-B0BE-EAE079BF0507}" destId="{C9F3FEFD-B3C2-4FD2-8E40-8F027AC83CD1}" srcOrd="1" destOrd="0" presId="urn:microsoft.com/office/officeart/2005/8/layout/process5"/>
    <dgm:cxn modelId="{B8D4DEBE-4AC3-45BC-9C47-BBE2A636126A}" type="presOf" srcId="{5507DECD-4CA1-487A-A207-F2322D68F594}" destId="{DFA7260D-953C-4CF1-97A6-04E93506A66E}" srcOrd="1" destOrd="0" presId="urn:microsoft.com/office/officeart/2005/8/layout/process5"/>
    <dgm:cxn modelId="{0A8408C4-D500-4480-8D61-FD8647049A66}" type="presOf" srcId="{79A1E061-ED2B-4AF8-8600-4BA2A5482E99}" destId="{5626DFD0-682F-4327-8AD8-54FE016FBE7A}" srcOrd="0" destOrd="0" presId="urn:microsoft.com/office/officeart/2005/8/layout/process5"/>
    <dgm:cxn modelId="{19E87CCB-8B57-4E63-96CC-7C59640DDA89}" type="presOf" srcId="{89B80488-6A43-4AAC-9766-36B2B29A1D61}" destId="{16453CF8-A4EE-44BE-B0E7-AFD6E40417FA}" srcOrd="0" destOrd="0" presId="urn:microsoft.com/office/officeart/2005/8/layout/process5"/>
    <dgm:cxn modelId="{65451EDC-16DF-4C87-A160-EF7B71834336}" srcId="{7FC23957-A547-4464-A976-8C89238D4CAB}" destId="{1488B792-EFD2-4013-B4C8-0E4919730E1C}" srcOrd="11" destOrd="0" parTransId="{052D0E32-D834-4F29-9AFF-88848562ACC8}" sibTransId="{4E9B0566-F4BD-4E41-8CBF-A77DBF11306D}"/>
    <dgm:cxn modelId="{851663DD-1AC4-4FC9-B81C-9D9FCB5E0C98}" srcId="{7FC23957-A547-4464-A976-8C89238D4CAB}" destId="{8ECC4D0A-7DFB-4A4C-9FB7-9F19A379CA57}" srcOrd="3" destOrd="0" parTransId="{320E4261-AD89-4E7E-B423-00264201EA28}" sibTransId="{D00AE222-3A5B-4F6E-AFE1-034637FFBD8C}"/>
    <dgm:cxn modelId="{F53CEFDE-A38A-4904-AC42-35CB48469211}" type="presOf" srcId="{32FA33BC-9494-4E15-9A44-68999360A8D3}" destId="{2C56481C-3C5E-4137-839B-2C928C3C7131}" srcOrd="0" destOrd="0" presId="urn:microsoft.com/office/officeart/2005/8/layout/process5"/>
    <dgm:cxn modelId="{D6DFB0F1-F9B7-43F8-9A57-D14AA7C3E4DA}" type="presOf" srcId="{B30EE9C5-F1EE-440C-A229-68FC4D85A93F}" destId="{9B16E59F-97D4-46A6-A4CE-2D75D42D43C4}" srcOrd="0" destOrd="0" presId="urn:microsoft.com/office/officeart/2005/8/layout/process5"/>
    <dgm:cxn modelId="{016C15F3-908B-4B3F-BF10-8C262CD211C5}" type="presOf" srcId="{D80DFECA-74F1-4EB4-B0BE-EAE079BF0507}" destId="{31F23862-EBC4-4026-8B9F-3AA755117EC2}" srcOrd="0" destOrd="0" presId="urn:microsoft.com/office/officeart/2005/8/layout/process5"/>
    <dgm:cxn modelId="{72C4FDF4-7B0F-4DD9-8DAC-9CA1C1BEF073}" type="presOf" srcId="{494312E6-B899-445A-9E2A-63E02AB66BEC}" destId="{5812FC21-2FB3-4F55-8E1F-89E14C6A31A0}" srcOrd="1" destOrd="0" presId="urn:microsoft.com/office/officeart/2005/8/layout/process5"/>
    <dgm:cxn modelId="{9DB621FC-A2A9-4FC2-B6D6-85EA2A06519C}" type="presOf" srcId="{4E9B0566-F4BD-4E41-8CBF-A77DBF11306D}" destId="{3864BBA1-FACE-4041-A682-1BC98B48CA81}" srcOrd="0" destOrd="0" presId="urn:microsoft.com/office/officeart/2005/8/layout/process5"/>
    <dgm:cxn modelId="{7209A7FF-005D-4802-BF1A-8799AB97076A}" type="presOf" srcId="{ABC64EA4-365A-40DD-A62E-186F9E87AE01}" destId="{0285AD3A-C274-44B3-A67C-09BDCD061DD3}" srcOrd="1" destOrd="0" presId="urn:microsoft.com/office/officeart/2005/8/layout/process5"/>
    <dgm:cxn modelId="{4E526441-6779-4414-9CE7-BC45B866D102}" type="presParOf" srcId="{66B2545E-5C12-49A7-B30D-7CFD8895857F}" destId="{2C56481C-3C5E-4137-839B-2C928C3C7131}" srcOrd="0" destOrd="0" presId="urn:microsoft.com/office/officeart/2005/8/layout/process5"/>
    <dgm:cxn modelId="{9815B265-E7E0-47BB-9107-37175800A7EC}" type="presParOf" srcId="{66B2545E-5C12-49A7-B30D-7CFD8895857F}" destId="{652FD940-B8EA-40F3-A7B2-7AF233364D31}" srcOrd="1" destOrd="0" presId="urn:microsoft.com/office/officeart/2005/8/layout/process5"/>
    <dgm:cxn modelId="{6F8D8F78-7DC4-48B6-AE4D-DD0B312A4726}" type="presParOf" srcId="{652FD940-B8EA-40F3-A7B2-7AF233364D31}" destId="{EC85658D-1E6E-4000-9443-20E882153340}" srcOrd="0" destOrd="0" presId="urn:microsoft.com/office/officeart/2005/8/layout/process5"/>
    <dgm:cxn modelId="{7958AE64-232F-4F35-B27B-1A2F53FED09D}" type="presParOf" srcId="{66B2545E-5C12-49A7-B30D-7CFD8895857F}" destId="{0700BA52-8123-4E5D-8B50-12CED3DA68E5}" srcOrd="2" destOrd="0" presId="urn:microsoft.com/office/officeart/2005/8/layout/process5"/>
    <dgm:cxn modelId="{84026A60-27FB-4704-AAA8-2D107C491686}" type="presParOf" srcId="{66B2545E-5C12-49A7-B30D-7CFD8895857F}" destId="{BCD71027-85F2-424E-A61E-E68B7A4F65A1}" srcOrd="3" destOrd="0" presId="urn:microsoft.com/office/officeart/2005/8/layout/process5"/>
    <dgm:cxn modelId="{7C795850-E679-44ED-8439-58D1A9968E3C}" type="presParOf" srcId="{BCD71027-85F2-424E-A61E-E68B7A4F65A1}" destId="{0285AD3A-C274-44B3-A67C-09BDCD061DD3}" srcOrd="0" destOrd="0" presId="urn:microsoft.com/office/officeart/2005/8/layout/process5"/>
    <dgm:cxn modelId="{5A5465BE-E545-4737-8FF9-CFC0BCEA64CF}" type="presParOf" srcId="{66B2545E-5C12-49A7-B30D-7CFD8895857F}" destId="{5626DFD0-682F-4327-8AD8-54FE016FBE7A}" srcOrd="4" destOrd="0" presId="urn:microsoft.com/office/officeart/2005/8/layout/process5"/>
    <dgm:cxn modelId="{72773BFA-4B90-44D7-9E31-7FCDAFD3FD6D}" type="presParOf" srcId="{66B2545E-5C12-49A7-B30D-7CFD8895857F}" destId="{C648A991-BE73-46D6-8AE4-A2B6B5CBEA4B}" srcOrd="5" destOrd="0" presId="urn:microsoft.com/office/officeart/2005/8/layout/process5"/>
    <dgm:cxn modelId="{875E7CC2-2A41-42F9-8AEC-88D9E40E7057}" type="presParOf" srcId="{C648A991-BE73-46D6-8AE4-A2B6B5CBEA4B}" destId="{2ACE0FF2-8E63-4BE8-A81D-05AF07F54A01}" srcOrd="0" destOrd="0" presId="urn:microsoft.com/office/officeart/2005/8/layout/process5"/>
    <dgm:cxn modelId="{4B9F37AB-1554-4F03-8237-2D1A388A4494}" type="presParOf" srcId="{66B2545E-5C12-49A7-B30D-7CFD8895857F}" destId="{6D71CEBF-8311-4D6E-A7E4-99ED98B2E4C2}" srcOrd="6" destOrd="0" presId="urn:microsoft.com/office/officeart/2005/8/layout/process5"/>
    <dgm:cxn modelId="{8A59EC99-CB76-4093-B3C2-FCEEF5E5865E}" type="presParOf" srcId="{66B2545E-5C12-49A7-B30D-7CFD8895857F}" destId="{08A25286-FAF7-48B0-9284-31220DEF72DA}" srcOrd="7" destOrd="0" presId="urn:microsoft.com/office/officeart/2005/8/layout/process5"/>
    <dgm:cxn modelId="{C81889A8-32CD-4FC6-9E21-3DD747BBD7DB}" type="presParOf" srcId="{08A25286-FAF7-48B0-9284-31220DEF72DA}" destId="{E2E6CB34-20C4-47A7-A0F1-209B8211C57E}" srcOrd="0" destOrd="0" presId="urn:microsoft.com/office/officeart/2005/8/layout/process5"/>
    <dgm:cxn modelId="{C01DFA13-2516-41B1-B1BC-BFCDA803BA11}" type="presParOf" srcId="{66B2545E-5C12-49A7-B30D-7CFD8895857F}" destId="{21C3FBCE-CB62-4E2A-9CB9-3DB9A9F3C43C}" srcOrd="8" destOrd="0" presId="urn:microsoft.com/office/officeart/2005/8/layout/process5"/>
    <dgm:cxn modelId="{E5568952-BACE-430C-8F10-598DA4F2454B}" type="presParOf" srcId="{66B2545E-5C12-49A7-B30D-7CFD8895857F}" destId="{16453CF8-A4EE-44BE-B0E7-AFD6E40417FA}" srcOrd="9" destOrd="0" presId="urn:microsoft.com/office/officeart/2005/8/layout/process5"/>
    <dgm:cxn modelId="{477C575B-9A7D-46EE-A2DC-0B50F7D6CA29}" type="presParOf" srcId="{16453CF8-A4EE-44BE-B0E7-AFD6E40417FA}" destId="{2704D299-E99C-4FE2-8893-1377D44A7F9F}" srcOrd="0" destOrd="0" presId="urn:microsoft.com/office/officeart/2005/8/layout/process5"/>
    <dgm:cxn modelId="{6F844B2F-7BE4-4247-B521-C0FA90A459A4}" type="presParOf" srcId="{66B2545E-5C12-49A7-B30D-7CFD8895857F}" destId="{2E3F6E29-7EF5-4E93-8EDA-42AF98198230}" srcOrd="10" destOrd="0" presId="urn:microsoft.com/office/officeart/2005/8/layout/process5"/>
    <dgm:cxn modelId="{0A1CE4DB-90E2-4DA1-9D4E-7727597A5003}" type="presParOf" srcId="{66B2545E-5C12-49A7-B30D-7CFD8895857F}" destId="{329D1BD9-9721-4F7A-8496-1B2EF181CC5E}" srcOrd="11" destOrd="0" presId="urn:microsoft.com/office/officeart/2005/8/layout/process5"/>
    <dgm:cxn modelId="{D956DED2-1783-4D41-B5CE-AA49FAB70289}" type="presParOf" srcId="{329D1BD9-9721-4F7A-8496-1B2EF181CC5E}" destId="{5685CFD9-5DCF-449B-BE2E-293E604FBFBE}" srcOrd="0" destOrd="0" presId="urn:microsoft.com/office/officeart/2005/8/layout/process5"/>
    <dgm:cxn modelId="{4560A999-ACD7-44F3-9D42-3EF5BD2B844B}" type="presParOf" srcId="{66B2545E-5C12-49A7-B30D-7CFD8895857F}" destId="{F506F4E0-BB32-4C19-8F6F-757354790E76}" srcOrd="12" destOrd="0" presId="urn:microsoft.com/office/officeart/2005/8/layout/process5"/>
    <dgm:cxn modelId="{AD12593D-C01B-48E0-8894-A1B1D8B2134F}" type="presParOf" srcId="{66B2545E-5C12-49A7-B30D-7CFD8895857F}" destId="{358AA554-EB6D-43FB-9609-7C0076D1FACE}" srcOrd="13" destOrd="0" presId="urn:microsoft.com/office/officeart/2005/8/layout/process5"/>
    <dgm:cxn modelId="{E6207401-B8EC-4C9F-A359-026C6E0E9784}" type="presParOf" srcId="{358AA554-EB6D-43FB-9609-7C0076D1FACE}" destId="{97FBEE0F-2730-42BD-AA91-6EC90882613B}" srcOrd="0" destOrd="0" presId="urn:microsoft.com/office/officeart/2005/8/layout/process5"/>
    <dgm:cxn modelId="{10454448-F419-4066-B940-33C80306510E}" type="presParOf" srcId="{66B2545E-5C12-49A7-B30D-7CFD8895857F}" destId="{910DD1E7-4A89-4434-84FA-368CB53793F2}" srcOrd="14" destOrd="0" presId="urn:microsoft.com/office/officeart/2005/8/layout/process5"/>
    <dgm:cxn modelId="{69D1F899-463F-409A-8AD4-592EF232AD5B}" type="presParOf" srcId="{66B2545E-5C12-49A7-B30D-7CFD8895857F}" destId="{1F793385-BAB1-4132-9D89-9E39DFCB462D}" srcOrd="15" destOrd="0" presId="urn:microsoft.com/office/officeart/2005/8/layout/process5"/>
    <dgm:cxn modelId="{AA28DEDB-E04E-42A0-9F20-5652D5A73BB6}" type="presParOf" srcId="{1F793385-BAB1-4132-9D89-9E39DFCB462D}" destId="{DFA7260D-953C-4CF1-97A6-04E93506A66E}" srcOrd="0" destOrd="0" presId="urn:microsoft.com/office/officeart/2005/8/layout/process5"/>
    <dgm:cxn modelId="{63E89BB0-110E-4D68-BF64-97DBE35F4513}" type="presParOf" srcId="{66B2545E-5C12-49A7-B30D-7CFD8895857F}" destId="{9B16E59F-97D4-46A6-A4CE-2D75D42D43C4}" srcOrd="16" destOrd="0" presId="urn:microsoft.com/office/officeart/2005/8/layout/process5"/>
    <dgm:cxn modelId="{BFBF3B37-968D-46E9-BE89-CD7962557B46}" type="presParOf" srcId="{66B2545E-5C12-49A7-B30D-7CFD8895857F}" destId="{31F23862-EBC4-4026-8B9F-3AA755117EC2}" srcOrd="17" destOrd="0" presId="urn:microsoft.com/office/officeart/2005/8/layout/process5"/>
    <dgm:cxn modelId="{D057238E-BD14-4E50-8F69-2AA8E87C9263}" type="presParOf" srcId="{31F23862-EBC4-4026-8B9F-3AA755117EC2}" destId="{C9F3FEFD-B3C2-4FD2-8E40-8F027AC83CD1}" srcOrd="0" destOrd="0" presId="urn:microsoft.com/office/officeart/2005/8/layout/process5"/>
    <dgm:cxn modelId="{8E0C1CEE-E035-4C67-9410-DD7623C483E8}" type="presParOf" srcId="{66B2545E-5C12-49A7-B30D-7CFD8895857F}" destId="{9FB3A125-9CB2-4F6A-B1EE-D98267F39ADD}" srcOrd="18" destOrd="0" presId="urn:microsoft.com/office/officeart/2005/8/layout/process5"/>
    <dgm:cxn modelId="{EFE9BC94-0E3A-4300-AF0E-7837DB321262}" type="presParOf" srcId="{66B2545E-5C12-49A7-B30D-7CFD8895857F}" destId="{19F0FF86-9BE6-4E63-B361-F4C8DBB08738}" srcOrd="19" destOrd="0" presId="urn:microsoft.com/office/officeart/2005/8/layout/process5"/>
    <dgm:cxn modelId="{FACB320F-1D6F-41FE-895C-0E14607CCB5F}" type="presParOf" srcId="{19F0FF86-9BE6-4E63-B361-F4C8DBB08738}" destId="{B2999C2E-79A9-478C-95BE-A02F7FACC287}" srcOrd="0" destOrd="0" presId="urn:microsoft.com/office/officeart/2005/8/layout/process5"/>
    <dgm:cxn modelId="{C572A5F5-ED49-45A7-89FD-8336ACBB2BAE}" type="presParOf" srcId="{66B2545E-5C12-49A7-B30D-7CFD8895857F}" destId="{A50EFDD3-F267-4CF1-9E6D-63068BCDC6B6}" srcOrd="20" destOrd="0" presId="urn:microsoft.com/office/officeart/2005/8/layout/process5"/>
    <dgm:cxn modelId="{D292F2C6-8DEF-4443-AA4A-EAF755E63016}" type="presParOf" srcId="{66B2545E-5C12-49A7-B30D-7CFD8895857F}" destId="{8FB993F6-104B-4405-B051-94DF40BCF81A}" srcOrd="21" destOrd="0" presId="urn:microsoft.com/office/officeart/2005/8/layout/process5"/>
    <dgm:cxn modelId="{ECC87D0E-8DDC-41AC-A2F1-C7EB13BCFE43}" type="presParOf" srcId="{8FB993F6-104B-4405-B051-94DF40BCF81A}" destId="{97894CB6-10B6-4008-AEAD-B334DCD59717}" srcOrd="0" destOrd="0" presId="urn:microsoft.com/office/officeart/2005/8/layout/process5"/>
    <dgm:cxn modelId="{E7744955-0C72-4E92-BC38-2768F4980D9E}" type="presParOf" srcId="{66B2545E-5C12-49A7-B30D-7CFD8895857F}" destId="{41CAD12A-46B6-455F-A46E-8AB4AD92D9F9}" srcOrd="22" destOrd="0" presId="urn:microsoft.com/office/officeart/2005/8/layout/process5"/>
    <dgm:cxn modelId="{33308962-3268-460F-812B-E794FA596633}" type="presParOf" srcId="{66B2545E-5C12-49A7-B30D-7CFD8895857F}" destId="{3864BBA1-FACE-4041-A682-1BC98B48CA81}" srcOrd="23" destOrd="0" presId="urn:microsoft.com/office/officeart/2005/8/layout/process5"/>
    <dgm:cxn modelId="{AC8ABD13-06D1-46CF-A9EC-E51D422E34BE}" type="presParOf" srcId="{3864BBA1-FACE-4041-A682-1BC98B48CA81}" destId="{19DFF8BE-68C4-425F-8AB8-248F0DCD60C3}" srcOrd="0" destOrd="0" presId="urn:microsoft.com/office/officeart/2005/8/layout/process5"/>
    <dgm:cxn modelId="{9953DA2E-C165-4A3D-BB03-A950CD85E86A}" type="presParOf" srcId="{66B2545E-5C12-49A7-B30D-7CFD8895857F}" destId="{2D9E6883-948B-4B59-B92C-292FC23570AB}" srcOrd="24" destOrd="0" presId="urn:microsoft.com/office/officeart/2005/8/layout/process5"/>
    <dgm:cxn modelId="{E7B53B86-4026-47BE-B70C-85437E3F1FEF}" type="presParOf" srcId="{66B2545E-5C12-49A7-B30D-7CFD8895857F}" destId="{0E6035B9-7391-4EC4-ABCD-2F9911216E5D}" srcOrd="25" destOrd="0" presId="urn:microsoft.com/office/officeart/2005/8/layout/process5"/>
    <dgm:cxn modelId="{9F004857-C3F1-4799-9C55-F3E8F6A229DC}" type="presParOf" srcId="{0E6035B9-7391-4EC4-ABCD-2F9911216E5D}" destId="{5812FC21-2FB3-4F55-8E1F-89E14C6A31A0}" srcOrd="0" destOrd="0" presId="urn:microsoft.com/office/officeart/2005/8/layout/process5"/>
    <dgm:cxn modelId="{5BEAA7F5-2F63-412D-8DA2-3B4E6E0E4147}" type="presParOf" srcId="{66B2545E-5C12-49A7-B30D-7CFD8895857F}" destId="{F82EB066-6576-44FD-8C9F-D2F1FFB458B6}" srcOrd="2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C23957-A547-4464-A976-8C89238D4CA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9A1E061-ED2B-4AF8-8600-4BA2A5482E99}">
      <dgm:prSet phldrT="[Text]" custT="1"/>
      <dgm:spPr/>
      <dgm:t>
        <a:bodyPr/>
        <a:lstStyle/>
        <a:p>
          <a:r>
            <a:rPr lang="en-GB" sz="1100" b="1" u="sng" dirty="0"/>
            <a:t>November 2024</a:t>
          </a:r>
        </a:p>
        <a:p>
          <a:r>
            <a:rPr lang="en-GB" sz="1050" i="1" dirty="0"/>
            <a:t>Annual Portfolio Review</a:t>
          </a:r>
        </a:p>
      </dgm:t>
    </dgm:pt>
    <dgm:pt modelId="{61698F0D-C13A-4B45-BD86-62D32C0898CE}" type="parTrans" cxnId="{7D9F346D-FA32-4CB7-B18C-88C522CDAB71}">
      <dgm:prSet/>
      <dgm:spPr/>
      <dgm:t>
        <a:bodyPr/>
        <a:lstStyle/>
        <a:p>
          <a:endParaRPr lang="en-GB"/>
        </a:p>
      </dgm:t>
    </dgm:pt>
    <dgm:pt modelId="{45C923A5-BBF0-4910-B775-701F8FBE84F3}" type="sibTrans" cxnId="{7D9F346D-FA32-4CB7-B18C-88C522CDAB71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ECC4D0A-7DFB-4A4C-9FB7-9F19A379CA57}">
      <dgm:prSet phldrT="[Text]" custT="1"/>
      <dgm:spPr/>
      <dgm:t>
        <a:bodyPr/>
        <a:lstStyle/>
        <a:p>
          <a:r>
            <a:rPr lang="en-GB" sz="1100" b="1" u="sng" dirty="0"/>
            <a:t>December 2024</a:t>
          </a:r>
        </a:p>
        <a:p>
          <a:r>
            <a:rPr lang="en-GB" sz="800" dirty="0"/>
            <a:t>1. Stage 1 PGT proposals </a:t>
          </a:r>
          <a:endParaRPr lang="en-GB" sz="800" b="1" dirty="0"/>
        </a:p>
        <a:p>
          <a:r>
            <a:rPr lang="en-GB" sz="800" dirty="0"/>
            <a:t>2. Stage 2 PGT proposals</a:t>
          </a:r>
        </a:p>
        <a:p>
          <a:r>
            <a:rPr lang="en-GB" sz="800" dirty="0"/>
            <a:t>3. ODL Stage 1 PGT proposals</a:t>
          </a:r>
        </a:p>
        <a:p>
          <a:r>
            <a:rPr lang="en-GB" sz="800" dirty="0"/>
            <a:t>4. ODL Stage 2 PGT proposals</a:t>
          </a:r>
        </a:p>
      </dgm:t>
    </dgm:pt>
    <dgm:pt modelId="{320E4261-AD89-4E7E-B423-00264201EA28}" type="parTrans" cxnId="{851663DD-1AC4-4FC9-B81C-9D9FCB5E0C98}">
      <dgm:prSet/>
      <dgm:spPr/>
      <dgm:t>
        <a:bodyPr/>
        <a:lstStyle/>
        <a:p>
          <a:endParaRPr lang="en-GB"/>
        </a:p>
      </dgm:t>
    </dgm:pt>
    <dgm:pt modelId="{D00AE222-3A5B-4F6E-AFE1-034637FFBD8C}" type="sibTrans" cxnId="{851663DD-1AC4-4FC9-B81C-9D9FCB5E0C98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9FAA492-EBAC-4FA3-8AB8-D99BB1A58D73}">
      <dgm:prSet phldrT="[Text]" custT="1"/>
      <dgm:spPr/>
      <dgm:t>
        <a:bodyPr/>
        <a:lstStyle/>
        <a:p>
          <a:r>
            <a:rPr lang="en-GB" sz="1050" b="1" u="sng" dirty="0"/>
            <a:t>January 2025</a:t>
          </a:r>
        </a:p>
        <a:p>
          <a:r>
            <a:rPr lang="en-GB" sz="800" dirty="0"/>
            <a:t>1. Stage 1 PGT proposals</a:t>
          </a:r>
        </a:p>
        <a:p>
          <a:r>
            <a:rPr lang="en-GB" sz="800" dirty="0"/>
            <a:t>2.  Stage 2 PGT proposals</a:t>
          </a:r>
        </a:p>
        <a:p>
          <a:r>
            <a:rPr lang="en-GB" sz="800" dirty="0"/>
            <a:t>3. ODL Stage 1 PGT proposals</a:t>
          </a:r>
        </a:p>
        <a:p>
          <a:r>
            <a:rPr lang="en-GB" sz="800" dirty="0"/>
            <a:t>4. ODL Stage 2 PGT proposals</a:t>
          </a:r>
        </a:p>
      </dgm:t>
    </dgm:pt>
    <dgm:pt modelId="{E5C0C830-BBAD-4CBA-9D87-3C51604EA718}" type="parTrans" cxnId="{E4494104-FD7D-4D42-B79A-E733CC5768DC}">
      <dgm:prSet/>
      <dgm:spPr/>
      <dgm:t>
        <a:bodyPr/>
        <a:lstStyle/>
        <a:p>
          <a:endParaRPr lang="en-GB"/>
        </a:p>
      </dgm:t>
    </dgm:pt>
    <dgm:pt modelId="{89B80488-6A43-4AAC-9766-36B2B29A1D61}" type="sibTrans" cxnId="{E4494104-FD7D-4D42-B79A-E733CC5768DC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8E156C4-6F03-4368-A43D-DB748954ABC8}">
      <dgm:prSet phldrT="[Text]" custT="1"/>
      <dgm:spPr/>
      <dgm:t>
        <a:bodyPr/>
        <a:lstStyle/>
        <a:p>
          <a:r>
            <a:rPr lang="en-GB" sz="1050" b="1" u="sng" dirty="0"/>
            <a:t>February 2025</a:t>
          </a:r>
        </a:p>
        <a:p>
          <a:r>
            <a:rPr lang="en-GB" sz="800" dirty="0"/>
            <a:t>1. Stage 1 PGT proposals (FINAL CALL)</a:t>
          </a:r>
        </a:p>
        <a:p>
          <a:r>
            <a:rPr lang="en-GB" sz="800" dirty="0"/>
            <a:t>2. Stage 2 PGT proposals</a:t>
          </a:r>
        </a:p>
        <a:p>
          <a:r>
            <a:rPr lang="en-GB" sz="800" dirty="0"/>
            <a:t>3. ODL Stage 1 PGT proposals</a:t>
          </a:r>
        </a:p>
        <a:p>
          <a:r>
            <a:rPr lang="en-GB" sz="800" dirty="0"/>
            <a:t>4. ODL Stage 2 PGT proposals</a:t>
          </a:r>
        </a:p>
      </dgm:t>
    </dgm:pt>
    <dgm:pt modelId="{134827A6-9F41-471E-96F6-29C0BEE57545}" type="parTrans" cxnId="{CFED6E73-758B-4711-A154-9092D29723B9}">
      <dgm:prSet/>
      <dgm:spPr/>
      <dgm:t>
        <a:bodyPr/>
        <a:lstStyle/>
        <a:p>
          <a:endParaRPr lang="en-GB"/>
        </a:p>
      </dgm:t>
    </dgm:pt>
    <dgm:pt modelId="{CB424DA0-ECB0-4BAF-A8DE-F1FE7C901B32}" type="sibTrans" cxnId="{CFED6E73-758B-4711-A154-9092D29723B9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99FC7380-2992-444F-87C9-17AF91381897}">
      <dgm:prSet phldrT="[Text]" custT="1"/>
      <dgm:spPr/>
      <dgm:t>
        <a:bodyPr/>
        <a:lstStyle/>
        <a:p>
          <a:r>
            <a:rPr lang="en-GB" sz="1050" b="1" u="sng" dirty="0"/>
            <a:t>March 2025</a:t>
          </a:r>
          <a:endParaRPr lang="en-GB" sz="800" b="1" dirty="0"/>
        </a:p>
        <a:p>
          <a:r>
            <a:rPr lang="en-GB" sz="800" dirty="0"/>
            <a:t>1. ODL Stage 1 PGT proposals</a:t>
          </a:r>
        </a:p>
        <a:p>
          <a:r>
            <a:rPr lang="en-GB" sz="800" dirty="0"/>
            <a:t>2. ODL Stage 2 PGT proposals</a:t>
          </a:r>
        </a:p>
      </dgm:t>
    </dgm:pt>
    <dgm:pt modelId="{A06CA985-FB43-4420-BC6A-4687D32FFC3A}" type="parTrans" cxnId="{5F9D3B99-D879-40E1-8CF2-6A50AF57D0C9}">
      <dgm:prSet/>
      <dgm:spPr/>
      <dgm:t>
        <a:bodyPr/>
        <a:lstStyle/>
        <a:p>
          <a:endParaRPr lang="en-GB"/>
        </a:p>
      </dgm:t>
    </dgm:pt>
    <dgm:pt modelId="{14015404-2444-4242-9952-2EFFF58DFC07}" type="sibTrans" cxnId="{5F9D3B99-D879-40E1-8CF2-6A50AF57D0C9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D9B0539-0505-4F72-8BAE-4407E3CAC216}">
      <dgm:prSet phldrT="[Text]" custT="1"/>
      <dgm:spPr/>
      <dgm:t>
        <a:bodyPr/>
        <a:lstStyle/>
        <a:p>
          <a:r>
            <a:rPr lang="en-GB" sz="1050" b="1" u="sng" dirty="0"/>
            <a:t>April 2025</a:t>
          </a:r>
        </a:p>
        <a:p>
          <a:r>
            <a:rPr lang="en-GB" sz="1050" dirty="0"/>
            <a:t>1. </a:t>
          </a:r>
          <a:r>
            <a:rPr lang="en-GB" sz="800" dirty="0"/>
            <a:t>Stage 2 PGT proposals </a:t>
          </a:r>
          <a:r>
            <a:rPr lang="en-GB" sz="800" b="1" dirty="0"/>
            <a:t>(FINAL CALL)</a:t>
          </a:r>
          <a:endParaRPr lang="en-GB" sz="800" b="1" u="sng" dirty="0"/>
        </a:p>
        <a:p>
          <a:r>
            <a:rPr lang="en-GB" sz="800" dirty="0"/>
            <a:t>2. ODL Stage 1 PGT proposals</a:t>
          </a:r>
        </a:p>
        <a:p>
          <a:r>
            <a:rPr lang="en-GB" sz="800" dirty="0"/>
            <a:t>3. ODL Stage 2 PGT proposals</a:t>
          </a:r>
        </a:p>
      </dgm:t>
    </dgm:pt>
    <dgm:pt modelId="{EF3C89C7-F475-4CE4-BC23-52D1A6C662DD}" type="parTrans" cxnId="{DF7D0208-4050-4D0C-9311-A08789AAD9A2}">
      <dgm:prSet/>
      <dgm:spPr/>
      <dgm:t>
        <a:bodyPr/>
        <a:lstStyle/>
        <a:p>
          <a:endParaRPr lang="en-GB"/>
        </a:p>
      </dgm:t>
    </dgm:pt>
    <dgm:pt modelId="{5507DECD-4CA1-487A-A207-F2322D68F594}" type="sibTrans" cxnId="{DF7D0208-4050-4D0C-9311-A08789AAD9A2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30EE9C5-F1EE-440C-A229-68FC4D85A93F}">
      <dgm:prSet phldrT="[Text]" custT="1"/>
      <dgm:spPr/>
      <dgm:t>
        <a:bodyPr/>
        <a:lstStyle/>
        <a:p>
          <a:r>
            <a:rPr lang="en-GB" sz="1100" b="1" u="sng" dirty="0"/>
            <a:t>May 2025</a:t>
          </a:r>
        </a:p>
        <a:p>
          <a:r>
            <a:rPr lang="en-GB" sz="800" dirty="0"/>
            <a:t>1. ODL Stage 1 PGT proposals</a:t>
          </a:r>
        </a:p>
        <a:p>
          <a:r>
            <a:rPr lang="en-GB" sz="800" dirty="0"/>
            <a:t>2. ODL Stage 2 PGT proposals</a:t>
          </a:r>
        </a:p>
      </dgm:t>
    </dgm:pt>
    <dgm:pt modelId="{79C42157-7A13-4797-A08B-5010FB985E9B}" type="parTrans" cxnId="{4E020368-1DE7-4B21-816E-95C78EB0CC16}">
      <dgm:prSet/>
      <dgm:spPr/>
      <dgm:t>
        <a:bodyPr/>
        <a:lstStyle/>
        <a:p>
          <a:endParaRPr lang="en-GB"/>
        </a:p>
      </dgm:t>
    </dgm:pt>
    <dgm:pt modelId="{D80DFECA-74F1-4EB4-B0BE-EAE079BF0507}" type="sibTrans" cxnId="{4E020368-1DE7-4B21-816E-95C78EB0CC16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E1429A4-0057-413B-8293-06ED43E8B5E8}">
      <dgm:prSet phldrT="[Text]" custT="1"/>
      <dgm:spPr/>
      <dgm:t>
        <a:bodyPr/>
        <a:lstStyle/>
        <a:p>
          <a:r>
            <a:rPr lang="en-GB" sz="1100" b="1" u="sng" dirty="0"/>
            <a:t>June 2025</a:t>
          </a:r>
        </a:p>
        <a:p>
          <a:r>
            <a:rPr lang="en-GB" sz="1000" i="1" dirty="0"/>
            <a:t>Non-standard business to be considered during this meeting of PAC. </a:t>
          </a:r>
        </a:p>
      </dgm:t>
    </dgm:pt>
    <dgm:pt modelId="{D7B417B7-E304-4A34-BF6B-AEA0C03C48DB}" type="parTrans" cxnId="{65846077-3FE7-462B-8F33-0FB135D9AC0B}">
      <dgm:prSet/>
      <dgm:spPr/>
      <dgm:t>
        <a:bodyPr/>
        <a:lstStyle/>
        <a:p>
          <a:endParaRPr lang="en-GB"/>
        </a:p>
      </dgm:t>
    </dgm:pt>
    <dgm:pt modelId="{F6D0F4C1-44C4-487C-9D7D-BD0D3049978D}" type="sibTrans" cxnId="{65846077-3FE7-462B-8F33-0FB135D9AC0B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6CFF0A2-7704-49E2-9B4A-252F1980756C}">
      <dgm:prSet phldrT="[Text]" custT="1"/>
      <dgm:spPr/>
      <dgm:t>
        <a:bodyPr/>
        <a:lstStyle/>
        <a:p>
          <a:r>
            <a:rPr lang="en-GB" sz="1100" b="1" u="sng" dirty="0"/>
            <a:t>July 2025</a:t>
          </a:r>
        </a:p>
        <a:p>
          <a:r>
            <a:rPr lang="en-GB" sz="800" dirty="0"/>
            <a:t>1. ODL Stage 1 PGT proposals </a:t>
          </a:r>
          <a:r>
            <a:rPr lang="en-GB" sz="800" b="1" dirty="0"/>
            <a:t>(FINAL CALL)</a:t>
          </a:r>
        </a:p>
        <a:p>
          <a:r>
            <a:rPr lang="en-GB" sz="800" dirty="0"/>
            <a:t>2. ODL Stage 2 PGT proposals</a:t>
          </a:r>
        </a:p>
      </dgm:t>
    </dgm:pt>
    <dgm:pt modelId="{FDA64CA3-67EE-48F5-9673-C51A23561CFF}" type="parTrans" cxnId="{031C8A2E-6916-431D-B310-3F0F732F7503}">
      <dgm:prSet/>
      <dgm:spPr/>
      <dgm:t>
        <a:bodyPr/>
        <a:lstStyle/>
        <a:p>
          <a:endParaRPr lang="en-GB"/>
        </a:p>
      </dgm:t>
    </dgm:pt>
    <dgm:pt modelId="{3AAD41D8-1637-446C-BD18-BD5030DB3EA9}" type="sibTrans" cxnId="{031C8A2E-6916-431D-B310-3F0F732F7503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6B2545E-5C12-49A7-B30D-7CFD8895857F}" type="pres">
      <dgm:prSet presAssocID="{7FC23957-A547-4464-A976-8C89238D4CAB}" presName="diagram" presStyleCnt="0">
        <dgm:presLayoutVars>
          <dgm:dir/>
          <dgm:resizeHandles val="exact"/>
        </dgm:presLayoutVars>
      </dgm:prSet>
      <dgm:spPr/>
    </dgm:pt>
    <dgm:pt modelId="{5626DFD0-682F-4327-8AD8-54FE016FBE7A}" type="pres">
      <dgm:prSet presAssocID="{79A1E061-ED2B-4AF8-8600-4BA2A5482E99}" presName="node" presStyleLbl="node1" presStyleIdx="0" presStyleCnt="9" custScaleX="157830" custScaleY="263050">
        <dgm:presLayoutVars>
          <dgm:bulletEnabled val="1"/>
        </dgm:presLayoutVars>
      </dgm:prSet>
      <dgm:spPr/>
    </dgm:pt>
    <dgm:pt modelId="{C648A991-BE73-46D6-8AE4-A2B6B5CBEA4B}" type="pres">
      <dgm:prSet presAssocID="{45C923A5-BBF0-4910-B775-701F8FBE84F3}" presName="sibTrans" presStyleLbl="sibTrans2D1" presStyleIdx="0" presStyleCnt="8"/>
      <dgm:spPr/>
    </dgm:pt>
    <dgm:pt modelId="{2ACE0FF2-8E63-4BE8-A81D-05AF07F54A01}" type="pres">
      <dgm:prSet presAssocID="{45C923A5-BBF0-4910-B775-701F8FBE84F3}" presName="connectorText" presStyleLbl="sibTrans2D1" presStyleIdx="0" presStyleCnt="8"/>
      <dgm:spPr/>
    </dgm:pt>
    <dgm:pt modelId="{6D71CEBF-8311-4D6E-A7E4-99ED98B2E4C2}" type="pres">
      <dgm:prSet presAssocID="{8ECC4D0A-7DFB-4A4C-9FB7-9F19A379CA57}" presName="node" presStyleLbl="node1" presStyleIdx="1" presStyleCnt="9" custScaleX="228854" custScaleY="315660">
        <dgm:presLayoutVars>
          <dgm:bulletEnabled val="1"/>
        </dgm:presLayoutVars>
      </dgm:prSet>
      <dgm:spPr/>
    </dgm:pt>
    <dgm:pt modelId="{08A25286-FAF7-48B0-9284-31220DEF72DA}" type="pres">
      <dgm:prSet presAssocID="{D00AE222-3A5B-4F6E-AFE1-034637FFBD8C}" presName="sibTrans" presStyleLbl="sibTrans2D1" presStyleIdx="1" presStyleCnt="8"/>
      <dgm:spPr/>
    </dgm:pt>
    <dgm:pt modelId="{E2E6CB34-20C4-47A7-A0F1-209B8211C57E}" type="pres">
      <dgm:prSet presAssocID="{D00AE222-3A5B-4F6E-AFE1-034637FFBD8C}" presName="connectorText" presStyleLbl="sibTrans2D1" presStyleIdx="1" presStyleCnt="8"/>
      <dgm:spPr/>
    </dgm:pt>
    <dgm:pt modelId="{21C3FBCE-CB62-4E2A-9CB9-3DB9A9F3C43C}" type="pres">
      <dgm:prSet presAssocID="{89FAA492-EBAC-4FA3-8AB8-D99BB1A58D73}" presName="node" presStyleLbl="node1" presStyleIdx="2" presStyleCnt="9" custScaleX="224926" custScaleY="307842">
        <dgm:presLayoutVars>
          <dgm:bulletEnabled val="1"/>
        </dgm:presLayoutVars>
      </dgm:prSet>
      <dgm:spPr/>
    </dgm:pt>
    <dgm:pt modelId="{16453CF8-A4EE-44BE-B0E7-AFD6E40417FA}" type="pres">
      <dgm:prSet presAssocID="{89B80488-6A43-4AAC-9766-36B2B29A1D61}" presName="sibTrans" presStyleLbl="sibTrans2D1" presStyleIdx="2" presStyleCnt="8"/>
      <dgm:spPr/>
    </dgm:pt>
    <dgm:pt modelId="{2704D299-E99C-4FE2-8893-1377D44A7F9F}" type="pres">
      <dgm:prSet presAssocID="{89B80488-6A43-4AAC-9766-36B2B29A1D61}" presName="connectorText" presStyleLbl="sibTrans2D1" presStyleIdx="2" presStyleCnt="8"/>
      <dgm:spPr/>
    </dgm:pt>
    <dgm:pt modelId="{2E3F6E29-7EF5-4E93-8EDA-42AF98198230}" type="pres">
      <dgm:prSet presAssocID="{D8E156C4-6F03-4368-A43D-DB748954ABC8}" presName="node" presStyleLbl="node1" presStyleIdx="3" presStyleCnt="9" custScaleX="226695" custScaleY="310243">
        <dgm:presLayoutVars>
          <dgm:bulletEnabled val="1"/>
        </dgm:presLayoutVars>
      </dgm:prSet>
      <dgm:spPr/>
    </dgm:pt>
    <dgm:pt modelId="{329D1BD9-9721-4F7A-8496-1B2EF181CC5E}" type="pres">
      <dgm:prSet presAssocID="{CB424DA0-ECB0-4BAF-A8DE-F1FE7C901B32}" presName="sibTrans" presStyleLbl="sibTrans2D1" presStyleIdx="3" presStyleCnt="8"/>
      <dgm:spPr/>
    </dgm:pt>
    <dgm:pt modelId="{5685CFD9-5DCF-449B-BE2E-293E604FBFBE}" type="pres">
      <dgm:prSet presAssocID="{CB424DA0-ECB0-4BAF-A8DE-F1FE7C901B32}" presName="connectorText" presStyleLbl="sibTrans2D1" presStyleIdx="3" presStyleCnt="8"/>
      <dgm:spPr/>
    </dgm:pt>
    <dgm:pt modelId="{F506F4E0-BB32-4C19-8F6F-757354790E76}" type="pres">
      <dgm:prSet presAssocID="{99FC7380-2992-444F-87C9-17AF91381897}" presName="node" presStyleLbl="node1" presStyleIdx="4" presStyleCnt="9" custScaleX="228854" custScaleY="312682" custLinFactNeighborX="26" custLinFactNeighborY="-5776">
        <dgm:presLayoutVars>
          <dgm:bulletEnabled val="1"/>
        </dgm:presLayoutVars>
      </dgm:prSet>
      <dgm:spPr/>
    </dgm:pt>
    <dgm:pt modelId="{358AA554-EB6D-43FB-9609-7C0076D1FACE}" type="pres">
      <dgm:prSet presAssocID="{14015404-2444-4242-9952-2EFFF58DFC07}" presName="sibTrans" presStyleLbl="sibTrans2D1" presStyleIdx="4" presStyleCnt="8"/>
      <dgm:spPr/>
    </dgm:pt>
    <dgm:pt modelId="{97FBEE0F-2730-42BD-AA91-6EC90882613B}" type="pres">
      <dgm:prSet presAssocID="{14015404-2444-4242-9952-2EFFF58DFC07}" presName="connectorText" presStyleLbl="sibTrans2D1" presStyleIdx="4" presStyleCnt="8"/>
      <dgm:spPr/>
    </dgm:pt>
    <dgm:pt modelId="{910DD1E7-4A89-4434-84FA-368CB53793F2}" type="pres">
      <dgm:prSet presAssocID="{7D9B0539-0505-4F72-8BAE-4407E3CAC216}" presName="node" presStyleLbl="node1" presStyleIdx="5" presStyleCnt="9" custScaleX="229949" custScaleY="315660">
        <dgm:presLayoutVars>
          <dgm:bulletEnabled val="1"/>
        </dgm:presLayoutVars>
      </dgm:prSet>
      <dgm:spPr/>
    </dgm:pt>
    <dgm:pt modelId="{1F793385-BAB1-4132-9D89-9E39DFCB462D}" type="pres">
      <dgm:prSet presAssocID="{5507DECD-4CA1-487A-A207-F2322D68F594}" presName="sibTrans" presStyleLbl="sibTrans2D1" presStyleIdx="5" presStyleCnt="8"/>
      <dgm:spPr/>
    </dgm:pt>
    <dgm:pt modelId="{DFA7260D-953C-4CF1-97A6-04E93506A66E}" type="pres">
      <dgm:prSet presAssocID="{5507DECD-4CA1-487A-A207-F2322D68F594}" presName="connectorText" presStyleLbl="sibTrans2D1" presStyleIdx="5" presStyleCnt="8"/>
      <dgm:spPr/>
    </dgm:pt>
    <dgm:pt modelId="{9B16E59F-97D4-46A6-A4CE-2D75D42D43C4}" type="pres">
      <dgm:prSet presAssocID="{B30EE9C5-F1EE-440C-A229-68FC4D85A93F}" presName="node" presStyleLbl="node1" presStyleIdx="6" presStyleCnt="9" custScaleX="228854" custScaleY="317170">
        <dgm:presLayoutVars>
          <dgm:bulletEnabled val="1"/>
        </dgm:presLayoutVars>
      </dgm:prSet>
      <dgm:spPr/>
    </dgm:pt>
    <dgm:pt modelId="{31F23862-EBC4-4026-8B9F-3AA755117EC2}" type="pres">
      <dgm:prSet presAssocID="{D80DFECA-74F1-4EB4-B0BE-EAE079BF0507}" presName="sibTrans" presStyleLbl="sibTrans2D1" presStyleIdx="6" presStyleCnt="8" custAng="0"/>
      <dgm:spPr/>
    </dgm:pt>
    <dgm:pt modelId="{C9F3FEFD-B3C2-4FD2-8E40-8F027AC83CD1}" type="pres">
      <dgm:prSet presAssocID="{D80DFECA-74F1-4EB4-B0BE-EAE079BF0507}" presName="connectorText" presStyleLbl="sibTrans2D1" presStyleIdx="6" presStyleCnt="8"/>
      <dgm:spPr/>
    </dgm:pt>
    <dgm:pt modelId="{9FB3A125-9CB2-4F6A-B1EE-D98267F39ADD}" type="pres">
      <dgm:prSet presAssocID="{7E1429A4-0057-413B-8293-06ED43E8B5E8}" presName="node" presStyleLbl="node1" presStyleIdx="7" presStyleCnt="9" custScaleX="157830" custScaleY="263050">
        <dgm:presLayoutVars>
          <dgm:bulletEnabled val="1"/>
        </dgm:presLayoutVars>
      </dgm:prSet>
      <dgm:spPr/>
    </dgm:pt>
    <dgm:pt modelId="{19F0FF86-9BE6-4E63-B361-F4C8DBB08738}" type="pres">
      <dgm:prSet presAssocID="{F6D0F4C1-44C4-487C-9D7D-BD0D3049978D}" presName="sibTrans" presStyleLbl="sibTrans2D1" presStyleIdx="7" presStyleCnt="8"/>
      <dgm:spPr/>
    </dgm:pt>
    <dgm:pt modelId="{B2999C2E-79A9-478C-95BE-A02F7FACC287}" type="pres">
      <dgm:prSet presAssocID="{F6D0F4C1-44C4-487C-9D7D-BD0D3049978D}" presName="connectorText" presStyleLbl="sibTrans2D1" presStyleIdx="7" presStyleCnt="8"/>
      <dgm:spPr/>
    </dgm:pt>
    <dgm:pt modelId="{A50EFDD3-F267-4CF1-9E6D-63068BCDC6B6}" type="pres">
      <dgm:prSet presAssocID="{B6CFF0A2-7704-49E2-9B4A-252F1980756C}" presName="node" presStyleLbl="node1" presStyleIdx="8" presStyleCnt="9" custScaleX="228854" custScaleY="315660">
        <dgm:presLayoutVars>
          <dgm:bulletEnabled val="1"/>
        </dgm:presLayoutVars>
      </dgm:prSet>
      <dgm:spPr/>
    </dgm:pt>
  </dgm:ptLst>
  <dgm:cxnLst>
    <dgm:cxn modelId="{6A754C00-A76C-4123-A9D2-AEC9F634B897}" type="presOf" srcId="{7E1429A4-0057-413B-8293-06ED43E8B5E8}" destId="{9FB3A125-9CB2-4F6A-B1EE-D98267F39ADD}" srcOrd="0" destOrd="0" presId="urn:microsoft.com/office/officeart/2005/8/layout/process5"/>
    <dgm:cxn modelId="{E4494104-FD7D-4D42-B79A-E733CC5768DC}" srcId="{7FC23957-A547-4464-A976-8C89238D4CAB}" destId="{89FAA492-EBAC-4FA3-8AB8-D99BB1A58D73}" srcOrd="2" destOrd="0" parTransId="{E5C0C830-BBAD-4CBA-9D87-3C51604EA718}" sibTransId="{89B80488-6A43-4AAC-9766-36B2B29A1D61}"/>
    <dgm:cxn modelId="{832CD907-EE75-4223-9E35-9BD2B74F8B5F}" type="presOf" srcId="{CB424DA0-ECB0-4BAF-A8DE-F1FE7C901B32}" destId="{5685CFD9-5DCF-449B-BE2E-293E604FBFBE}" srcOrd="1" destOrd="0" presId="urn:microsoft.com/office/officeart/2005/8/layout/process5"/>
    <dgm:cxn modelId="{DF7D0208-4050-4D0C-9311-A08789AAD9A2}" srcId="{7FC23957-A547-4464-A976-8C89238D4CAB}" destId="{7D9B0539-0505-4F72-8BAE-4407E3CAC216}" srcOrd="5" destOrd="0" parTransId="{EF3C89C7-F475-4CE4-BC23-52D1A6C662DD}" sibTransId="{5507DECD-4CA1-487A-A207-F2322D68F594}"/>
    <dgm:cxn modelId="{21CA1A15-B63F-4BBA-864A-5212D4B05195}" type="presOf" srcId="{F6D0F4C1-44C4-487C-9D7D-BD0D3049978D}" destId="{B2999C2E-79A9-478C-95BE-A02F7FACC287}" srcOrd="1" destOrd="0" presId="urn:microsoft.com/office/officeart/2005/8/layout/process5"/>
    <dgm:cxn modelId="{48737129-D034-4906-A85B-3BF927611E2B}" type="presOf" srcId="{5507DECD-4CA1-487A-A207-F2322D68F594}" destId="{1F793385-BAB1-4132-9D89-9E39DFCB462D}" srcOrd="0" destOrd="0" presId="urn:microsoft.com/office/officeart/2005/8/layout/process5"/>
    <dgm:cxn modelId="{031C8A2E-6916-431D-B310-3F0F732F7503}" srcId="{7FC23957-A547-4464-A976-8C89238D4CAB}" destId="{B6CFF0A2-7704-49E2-9B4A-252F1980756C}" srcOrd="8" destOrd="0" parTransId="{FDA64CA3-67EE-48F5-9673-C51A23561CFF}" sibTransId="{3AAD41D8-1637-446C-BD18-BD5030DB3EA9}"/>
    <dgm:cxn modelId="{26C77931-BF71-4D3F-AF8E-302D6FCA1CEB}" type="presOf" srcId="{7FC23957-A547-4464-A976-8C89238D4CAB}" destId="{66B2545E-5C12-49A7-B30D-7CFD8895857F}" srcOrd="0" destOrd="0" presId="urn:microsoft.com/office/officeart/2005/8/layout/process5"/>
    <dgm:cxn modelId="{549C983C-7C14-4FBF-918A-A4001D9BAFE8}" type="presOf" srcId="{B6CFF0A2-7704-49E2-9B4A-252F1980756C}" destId="{A50EFDD3-F267-4CF1-9E6D-63068BCDC6B6}" srcOrd="0" destOrd="0" presId="urn:microsoft.com/office/officeart/2005/8/layout/process5"/>
    <dgm:cxn modelId="{489ED23C-8672-4179-9EDD-CA23BC3BE598}" type="presOf" srcId="{45C923A5-BBF0-4910-B775-701F8FBE84F3}" destId="{2ACE0FF2-8E63-4BE8-A81D-05AF07F54A01}" srcOrd="1" destOrd="0" presId="urn:microsoft.com/office/officeart/2005/8/layout/process5"/>
    <dgm:cxn modelId="{4E020368-1DE7-4B21-816E-95C78EB0CC16}" srcId="{7FC23957-A547-4464-A976-8C89238D4CAB}" destId="{B30EE9C5-F1EE-440C-A229-68FC4D85A93F}" srcOrd="6" destOrd="0" parTransId="{79C42157-7A13-4797-A08B-5010FB985E9B}" sibTransId="{D80DFECA-74F1-4EB4-B0BE-EAE079BF0507}"/>
    <dgm:cxn modelId="{B6C6E648-2304-4CEB-933A-332326E92629}" type="presOf" srcId="{14015404-2444-4242-9952-2EFFF58DFC07}" destId="{97FBEE0F-2730-42BD-AA91-6EC90882613B}" srcOrd="1" destOrd="0" presId="urn:microsoft.com/office/officeart/2005/8/layout/process5"/>
    <dgm:cxn modelId="{D8CC9A4C-F4F4-4FF1-88F2-73BAB82744AE}" type="presOf" srcId="{89FAA492-EBAC-4FA3-8AB8-D99BB1A58D73}" destId="{21C3FBCE-CB62-4E2A-9CB9-3DB9A9F3C43C}" srcOrd="0" destOrd="0" presId="urn:microsoft.com/office/officeart/2005/8/layout/process5"/>
    <dgm:cxn modelId="{7D9F346D-FA32-4CB7-B18C-88C522CDAB71}" srcId="{7FC23957-A547-4464-A976-8C89238D4CAB}" destId="{79A1E061-ED2B-4AF8-8600-4BA2A5482E99}" srcOrd="0" destOrd="0" parTransId="{61698F0D-C13A-4B45-BD86-62D32C0898CE}" sibTransId="{45C923A5-BBF0-4910-B775-701F8FBE84F3}"/>
    <dgm:cxn modelId="{EE5A4072-1D81-423F-87B1-0EF3DDC8EE22}" type="presOf" srcId="{F6D0F4C1-44C4-487C-9D7D-BD0D3049978D}" destId="{19F0FF86-9BE6-4E63-B361-F4C8DBB08738}" srcOrd="0" destOrd="0" presId="urn:microsoft.com/office/officeart/2005/8/layout/process5"/>
    <dgm:cxn modelId="{CFED6E73-758B-4711-A154-9092D29723B9}" srcId="{7FC23957-A547-4464-A976-8C89238D4CAB}" destId="{D8E156C4-6F03-4368-A43D-DB748954ABC8}" srcOrd="3" destOrd="0" parTransId="{134827A6-9F41-471E-96F6-29C0BEE57545}" sibTransId="{CB424DA0-ECB0-4BAF-A8DE-F1FE7C901B32}"/>
    <dgm:cxn modelId="{8A543C55-BEF5-4557-A439-6BE7EB4A32D3}" type="presOf" srcId="{7D9B0539-0505-4F72-8BAE-4407E3CAC216}" destId="{910DD1E7-4A89-4434-84FA-368CB53793F2}" srcOrd="0" destOrd="0" presId="urn:microsoft.com/office/officeart/2005/8/layout/process5"/>
    <dgm:cxn modelId="{65846077-3FE7-462B-8F33-0FB135D9AC0B}" srcId="{7FC23957-A547-4464-A976-8C89238D4CAB}" destId="{7E1429A4-0057-413B-8293-06ED43E8B5E8}" srcOrd="7" destOrd="0" parTransId="{D7B417B7-E304-4A34-BF6B-AEA0C03C48DB}" sibTransId="{F6D0F4C1-44C4-487C-9D7D-BD0D3049978D}"/>
    <dgm:cxn modelId="{1EDC1C84-44CA-47B3-879A-D5350EAE3D8F}" type="presOf" srcId="{89B80488-6A43-4AAC-9766-36B2B29A1D61}" destId="{2704D299-E99C-4FE2-8893-1377D44A7F9F}" srcOrd="1" destOrd="0" presId="urn:microsoft.com/office/officeart/2005/8/layout/process5"/>
    <dgm:cxn modelId="{4D1E9584-E7AB-4F78-A7EE-EEDC3536293B}" type="presOf" srcId="{99FC7380-2992-444F-87C9-17AF91381897}" destId="{F506F4E0-BB32-4C19-8F6F-757354790E76}" srcOrd="0" destOrd="0" presId="urn:microsoft.com/office/officeart/2005/8/layout/process5"/>
    <dgm:cxn modelId="{E98CA685-D1AB-42EE-8517-2E0A047DE940}" type="presOf" srcId="{45C923A5-BBF0-4910-B775-701F8FBE84F3}" destId="{C648A991-BE73-46D6-8AE4-A2B6B5CBEA4B}" srcOrd="0" destOrd="0" presId="urn:microsoft.com/office/officeart/2005/8/layout/process5"/>
    <dgm:cxn modelId="{57CBE086-4405-4E4A-81FE-17E22C43ED4C}" type="presOf" srcId="{D00AE222-3A5B-4F6E-AFE1-034637FFBD8C}" destId="{08A25286-FAF7-48B0-9284-31220DEF72DA}" srcOrd="0" destOrd="0" presId="urn:microsoft.com/office/officeart/2005/8/layout/process5"/>
    <dgm:cxn modelId="{13FD718C-8183-41EF-9B5D-30546E2F2484}" type="presOf" srcId="{8ECC4D0A-7DFB-4A4C-9FB7-9F19A379CA57}" destId="{6D71CEBF-8311-4D6E-A7E4-99ED98B2E4C2}" srcOrd="0" destOrd="0" presId="urn:microsoft.com/office/officeart/2005/8/layout/process5"/>
    <dgm:cxn modelId="{52FC0D93-9DFF-4C37-8F80-B683ABC5A721}" type="presOf" srcId="{CB424DA0-ECB0-4BAF-A8DE-F1FE7C901B32}" destId="{329D1BD9-9721-4F7A-8496-1B2EF181CC5E}" srcOrd="0" destOrd="0" presId="urn:microsoft.com/office/officeart/2005/8/layout/process5"/>
    <dgm:cxn modelId="{5F9D3B99-D879-40E1-8CF2-6A50AF57D0C9}" srcId="{7FC23957-A547-4464-A976-8C89238D4CAB}" destId="{99FC7380-2992-444F-87C9-17AF91381897}" srcOrd="4" destOrd="0" parTransId="{A06CA985-FB43-4420-BC6A-4687D32FFC3A}" sibTransId="{14015404-2444-4242-9952-2EFFF58DFC07}"/>
    <dgm:cxn modelId="{5B704399-80EF-4AA6-878F-976DAEC5ED0C}" type="presOf" srcId="{D00AE222-3A5B-4F6E-AFE1-034637FFBD8C}" destId="{E2E6CB34-20C4-47A7-A0F1-209B8211C57E}" srcOrd="1" destOrd="0" presId="urn:microsoft.com/office/officeart/2005/8/layout/process5"/>
    <dgm:cxn modelId="{9910C299-E29E-4795-9529-7FB7436A05EB}" type="presOf" srcId="{14015404-2444-4242-9952-2EFFF58DFC07}" destId="{358AA554-EB6D-43FB-9609-7C0076D1FACE}" srcOrd="0" destOrd="0" presId="urn:microsoft.com/office/officeart/2005/8/layout/process5"/>
    <dgm:cxn modelId="{DE226CA7-993C-42CD-9CB5-F1A3244D3E9E}" type="presOf" srcId="{D8E156C4-6F03-4368-A43D-DB748954ABC8}" destId="{2E3F6E29-7EF5-4E93-8EDA-42AF98198230}" srcOrd="0" destOrd="0" presId="urn:microsoft.com/office/officeart/2005/8/layout/process5"/>
    <dgm:cxn modelId="{99686FB7-D043-4779-A095-6D8E70239CDC}" type="presOf" srcId="{D80DFECA-74F1-4EB4-B0BE-EAE079BF0507}" destId="{C9F3FEFD-B3C2-4FD2-8E40-8F027AC83CD1}" srcOrd="1" destOrd="0" presId="urn:microsoft.com/office/officeart/2005/8/layout/process5"/>
    <dgm:cxn modelId="{B8D4DEBE-4AC3-45BC-9C47-BBE2A636126A}" type="presOf" srcId="{5507DECD-4CA1-487A-A207-F2322D68F594}" destId="{DFA7260D-953C-4CF1-97A6-04E93506A66E}" srcOrd="1" destOrd="0" presId="urn:microsoft.com/office/officeart/2005/8/layout/process5"/>
    <dgm:cxn modelId="{0A8408C4-D500-4480-8D61-FD8647049A66}" type="presOf" srcId="{79A1E061-ED2B-4AF8-8600-4BA2A5482E99}" destId="{5626DFD0-682F-4327-8AD8-54FE016FBE7A}" srcOrd="0" destOrd="0" presId="urn:microsoft.com/office/officeart/2005/8/layout/process5"/>
    <dgm:cxn modelId="{19E87CCB-8B57-4E63-96CC-7C59640DDA89}" type="presOf" srcId="{89B80488-6A43-4AAC-9766-36B2B29A1D61}" destId="{16453CF8-A4EE-44BE-B0E7-AFD6E40417FA}" srcOrd="0" destOrd="0" presId="urn:microsoft.com/office/officeart/2005/8/layout/process5"/>
    <dgm:cxn modelId="{851663DD-1AC4-4FC9-B81C-9D9FCB5E0C98}" srcId="{7FC23957-A547-4464-A976-8C89238D4CAB}" destId="{8ECC4D0A-7DFB-4A4C-9FB7-9F19A379CA57}" srcOrd="1" destOrd="0" parTransId="{320E4261-AD89-4E7E-B423-00264201EA28}" sibTransId="{D00AE222-3A5B-4F6E-AFE1-034637FFBD8C}"/>
    <dgm:cxn modelId="{D6DFB0F1-F9B7-43F8-9A57-D14AA7C3E4DA}" type="presOf" srcId="{B30EE9C5-F1EE-440C-A229-68FC4D85A93F}" destId="{9B16E59F-97D4-46A6-A4CE-2D75D42D43C4}" srcOrd="0" destOrd="0" presId="urn:microsoft.com/office/officeart/2005/8/layout/process5"/>
    <dgm:cxn modelId="{016C15F3-908B-4B3F-BF10-8C262CD211C5}" type="presOf" srcId="{D80DFECA-74F1-4EB4-B0BE-EAE079BF0507}" destId="{31F23862-EBC4-4026-8B9F-3AA755117EC2}" srcOrd="0" destOrd="0" presId="urn:microsoft.com/office/officeart/2005/8/layout/process5"/>
    <dgm:cxn modelId="{5A5465BE-E545-4737-8FF9-CFC0BCEA64CF}" type="presParOf" srcId="{66B2545E-5C12-49A7-B30D-7CFD8895857F}" destId="{5626DFD0-682F-4327-8AD8-54FE016FBE7A}" srcOrd="0" destOrd="0" presId="urn:microsoft.com/office/officeart/2005/8/layout/process5"/>
    <dgm:cxn modelId="{72773BFA-4B90-44D7-9E31-7FCDAFD3FD6D}" type="presParOf" srcId="{66B2545E-5C12-49A7-B30D-7CFD8895857F}" destId="{C648A991-BE73-46D6-8AE4-A2B6B5CBEA4B}" srcOrd="1" destOrd="0" presId="urn:microsoft.com/office/officeart/2005/8/layout/process5"/>
    <dgm:cxn modelId="{875E7CC2-2A41-42F9-8AEC-88D9E40E7057}" type="presParOf" srcId="{C648A991-BE73-46D6-8AE4-A2B6B5CBEA4B}" destId="{2ACE0FF2-8E63-4BE8-A81D-05AF07F54A01}" srcOrd="0" destOrd="0" presId="urn:microsoft.com/office/officeart/2005/8/layout/process5"/>
    <dgm:cxn modelId="{4B9F37AB-1554-4F03-8237-2D1A388A4494}" type="presParOf" srcId="{66B2545E-5C12-49A7-B30D-7CFD8895857F}" destId="{6D71CEBF-8311-4D6E-A7E4-99ED98B2E4C2}" srcOrd="2" destOrd="0" presId="urn:microsoft.com/office/officeart/2005/8/layout/process5"/>
    <dgm:cxn modelId="{8A59EC99-CB76-4093-B3C2-FCEEF5E5865E}" type="presParOf" srcId="{66B2545E-5C12-49A7-B30D-7CFD8895857F}" destId="{08A25286-FAF7-48B0-9284-31220DEF72DA}" srcOrd="3" destOrd="0" presId="urn:microsoft.com/office/officeart/2005/8/layout/process5"/>
    <dgm:cxn modelId="{C81889A8-32CD-4FC6-9E21-3DD747BBD7DB}" type="presParOf" srcId="{08A25286-FAF7-48B0-9284-31220DEF72DA}" destId="{E2E6CB34-20C4-47A7-A0F1-209B8211C57E}" srcOrd="0" destOrd="0" presId="urn:microsoft.com/office/officeart/2005/8/layout/process5"/>
    <dgm:cxn modelId="{C01DFA13-2516-41B1-B1BC-BFCDA803BA11}" type="presParOf" srcId="{66B2545E-5C12-49A7-B30D-7CFD8895857F}" destId="{21C3FBCE-CB62-4E2A-9CB9-3DB9A9F3C43C}" srcOrd="4" destOrd="0" presId="urn:microsoft.com/office/officeart/2005/8/layout/process5"/>
    <dgm:cxn modelId="{E5568952-BACE-430C-8F10-598DA4F2454B}" type="presParOf" srcId="{66B2545E-5C12-49A7-B30D-7CFD8895857F}" destId="{16453CF8-A4EE-44BE-B0E7-AFD6E40417FA}" srcOrd="5" destOrd="0" presId="urn:microsoft.com/office/officeart/2005/8/layout/process5"/>
    <dgm:cxn modelId="{477C575B-9A7D-46EE-A2DC-0B50F7D6CA29}" type="presParOf" srcId="{16453CF8-A4EE-44BE-B0E7-AFD6E40417FA}" destId="{2704D299-E99C-4FE2-8893-1377D44A7F9F}" srcOrd="0" destOrd="0" presId="urn:microsoft.com/office/officeart/2005/8/layout/process5"/>
    <dgm:cxn modelId="{6F844B2F-7BE4-4247-B521-C0FA90A459A4}" type="presParOf" srcId="{66B2545E-5C12-49A7-B30D-7CFD8895857F}" destId="{2E3F6E29-7EF5-4E93-8EDA-42AF98198230}" srcOrd="6" destOrd="0" presId="urn:microsoft.com/office/officeart/2005/8/layout/process5"/>
    <dgm:cxn modelId="{0A1CE4DB-90E2-4DA1-9D4E-7727597A5003}" type="presParOf" srcId="{66B2545E-5C12-49A7-B30D-7CFD8895857F}" destId="{329D1BD9-9721-4F7A-8496-1B2EF181CC5E}" srcOrd="7" destOrd="0" presId="urn:microsoft.com/office/officeart/2005/8/layout/process5"/>
    <dgm:cxn modelId="{D956DED2-1783-4D41-B5CE-AA49FAB70289}" type="presParOf" srcId="{329D1BD9-9721-4F7A-8496-1B2EF181CC5E}" destId="{5685CFD9-5DCF-449B-BE2E-293E604FBFBE}" srcOrd="0" destOrd="0" presId="urn:microsoft.com/office/officeart/2005/8/layout/process5"/>
    <dgm:cxn modelId="{4560A999-ACD7-44F3-9D42-3EF5BD2B844B}" type="presParOf" srcId="{66B2545E-5C12-49A7-B30D-7CFD8895857F}" destId="{F506F4E0-BB32-4C19-8F6F-757354790E76}" srcOrd="8" destOrd="0" presId="urn:microsoft.com/office/officeart/2005/8/layout/process5"/>
    <dgm:cxn modelId="{AD12593D-C01B-48E0-8894-A1B1D8B2134F}" type="presParOf" srcId="{66B2545E-5C12-49A7-B30D-7CFD8895857F}" destId="{358AA554-EB6D-43FB-9609-7C0076D1FACE}" srcOrd="9" destOrd="0" presId="urn:microsoft.com/office/officeart/2005/8/layout/process5"/>
    <dgm:cxn modelId="{E6207401-B8EC-4C9F-A359-026C6E0E9784}" type="presParOf" srcId="{358AA554-EB6D-43FB-9609-7C0076D1FACE}" destId="{97FBEE0F-2730-42BD-AA91-6EC90882613B}" srcOrd="0" destOrd="0" presId="urn:microsoft.com/office/officeart/2005/8/layout/process5"/>
    <dgm:cxn modelId="{10454448-F419-4066-B940-33C80306510E}" type="presParOf" srcId="{66B2545E-5C12-49A7-B30D-7CFD8895857F}" destId="{910DD1E7-4A89-4434-84FA-368CB53793F2}" srcOrd="10" destOrd="0" presId="urn:microsoft.com/office/officeart/2005/8/layout/process5"/>
    <dgm:cxn modelId="{69D1F899-463F-409A-8AD4-592EF232AD5B}" type="presParOf" srcId="{66B2545E-5C12-49A7-B30D-7CFD8895857F}" destId="{1F793385-BAB1-4132-9D89-9E39DFCB462D}" srcOrd="11" destOrd="0" presId="urn:microsoft.com/office/officeart/2005/8/layout/process5"/>
    <dgm:cxn modelId="{AA28DEDB-E04E-42A0-9F20-5652D5A73BB6}" type="presParOf" srcId="{1F793385-BAB1-4132-9D89-9E39DFCB462D}" destId="{DFA7260D-953C-4CF1-97A6-04E93506A66E}" srcOrd="0" destOrd="0" presId="urn:microsoft.com/office/officeart/2005/8/layout/process5"/>
    <dgm:cxn modelId="{63E89BB0-110E-4D68-BF64-97DBE35F4513}" type="presParOf" srcId="{66B2545E-5C12-49A7-B30D-7CFD8895857F}" destId="{9B16E59F-97D4-46A6-A4CE-2D75D42D43C4}" srcOrd="12" destOrd="0" presId="urn:microsoft.com/office/officeart/2005/8/layout/process5"/>
    <dgm:cxn modelId="{BFBF3B37-968D-46E9-BE89-CD7962557B46}" type="presParOf" srcId="{66B2545E-5C12-49A7-B30D-7CFD8895857F}" destId="{31F23862-EBC4-4026-8B9F-3AA755117EC2}" srcOrd="13" destOrd="0" presId="urn:microsoft.com/office/officeart/2005/8/layout/process5"/>
    <dgm:cxn modelId="{D057238E-BD14-4E50-8F69-2AA8E87C9263}" type="presParOf" srcId="{31F23862-EBC4-4026-8B9F-3AA755117EC2}" destId="{C9F3FEFD-B3C2-4FD2-8E40-8F027AC83CD1}" srcOrd="0" destOrd="0" presId="urn:microsoft.com/office/officeart/2005/8/layout/process5"/>
    <dgm:cxn modelId="{8E0C1CEE-E035-4C67-9410-DD7623C483E8}" type="presParOf" srcId="{66B2545E-5C12-49A7-B30D-7CFD8895857F}" destId="{9FB3A125-9CB2-4F6A-B1EE-D98267F39ADD}" srcOrd="14" destOrd="0" presId="urn:microsoft.com/office/officeart/2005/8/layout/process5"/>
    <dgm:cxn modelId="{EFE9BC94-0E3A-4300-AF0E-7837DB321262}" type="presParOf" srcId="{66B2545E-5C12-49A7-B30D-7CFD8895857F}" destId="{19F0FF86-9BE6-4E63-B361-F4C8DBB08738}" srcOrd="15" destOrd="0" presId="urn:microsoft.com/office/officeart/2005/8/layout/process5"/>
    <dgm:cxn modelId="{FACB320F-1D6F-41FE-895C-0E14607CCB5F}" type="presParOf" srcId="{19F0FF86-9BE6-4E63-B361-F4C8DBB08738}" destId="{B2999C2E-79A9-478C-95BE-A02F7FACC287}" srcOrd="0" destOrd="0" presId="urn:microsoft.com/office/officeart/2005/8/layout/process5"/>
    <dgm:cxn modelId="{C572A5F5-ED49-45A7-89FD-8336ACBB2BAE}" type="presParOf" srcId="{66B2545E-5C12-49A7-B30D-7CFD8895857F}" destId="{A50EFDD3-F267-4CF1-9E6D-63068BCDC6B6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E6883-948B-4B59-B92C-292FC23570AB}">
      <dsp:nvSpPr>
        <dsp:cNvPr id="0" name=""/>
        <dsp:cNvSpPr/>
      </dsp:nvSpPr>
      <dsp:spPr>
        <a:xfrm>
          <a:off x="1925072" y="1732552"/>
          <a:ext cx="2859852" cy="27907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September 2023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1. ODL Stage 2 PGT proposals</a:t>
          </a:r>
        </a:p>
      </dsp:txBody>
      <dsp:txXfrm>
        <a:off x="2006811" y="1814291"/>
        <a:ext cx="2696374" cy="2627311"/>
      </dsp:txXfrm>
    </dsp:sp>
    <dsp:sp modelId="{0E6035B9-7391-4EC4-ABCD-2F9911216E5D}">
      <dsp:nvSpPr>
        <dsp:cNvPr id="0" name=""/>
        <dsp:cNvSpPr/>
      </dsp:nvSpPr>
      <dsp:spPr>
        <a:xfrm rot="21547714">
          <a:off x="5476075" y="2512688"/>
          <a:ext cx="1953392" cy="11362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800" kern="1200"/>
        </a:p>
      </dsp:txBody>
      <dsp:txXfrm>
        <a:off x="5476095" y="2742536"/>
        <a:ext cx="1612508" cy="681769"/>
      </dsp:txXfrm>
    </dsp:sp>
    <dsp:sp modelId="{F82EB066-6576-44FD-8C9F-D2F1FFB458B6}">
      <dsp:nvSpPr>
        <dsp:cNvPr id="0" name=""/>
        <dsp:cNvSpPr/>
      </dsp:nvSpPr>
      <dsp:spPr>
        <a:xfrm>
          <a:off x="8223784" y="1732552"/>
          <a:ext cx="3053845" cy="2596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October 2023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1. ODL Stage 2 PGT proposals </a:t>
          </a:r>
          <a:r>
            <a:rPr lang="en-GB" sz="1000" b="1" kern="1200" dirty="0"/>
            <a:t>(FINALL CALL)</a:t>
          </a:r>
        </a:p>
      </dsp:txBody>
      <dsp:txXfrm>
        <a:off x="8299825" y="1808593"/>
        <a:ext cx="2901763" cy="24441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6481C-3C5E-4137-839B-2C928C3C7131}">
      <dsp:nvSpPr>
        <dsp:cNvPr id="0" name=""/>
        <dsp:cNvSpPr/>
      </dsp:nvSpPr>
      <dsp:spPr>
        <a:xfrm>
          <a:off x="1551783" y="4338"/>
          <a:ext cx="2227395" cy="18433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September 2023</a:t>
          </a:r>
          <a:endParaRPr lang="en-GB" sz="8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Withdrawals / Suspensions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2 PGT proposals</a:t>
          </a:r>
        </a:p>
      </dsp:txBody>
      <dsp:txXfrm>
        <a:off x="1605773" y="58328"/>
        <a:ext cx="2119415" cy="1735377"/>
      </dsp:txXfrm>
    </dsp:sp>
    <dsp:sp modelId="{652FD940-B8EA-40F3-A7B2-7AF233364D31}">
      <dsp:nvSpPr>
        <dsp:cNvPr id="0" name=""/>
        <dsp:cNvSpPr/>
      </dsp:nvSpPr>
      <dsp:spPr>
        <a:xfrm>
          <a:off x="3864827" y="805330"/>
          <a:ext cx="206335" cy="241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3864827" y="853605"/>
        <a:ext cx="144435" cy="144824"/>
      </dsp:txXfrm>
    </dsp:sp>
    <dsp:sp modelId="{0700BA52-8123-4E5D-8B50-12CED3DA68E5}">
      <dsp:nvSpPr>
        <dsp:cNvPr id="0" name=""/>
        <dsp:cNvSpPr/>
      </dsp:nvSpPr>
      <dsp:spPr>
        <a:xfrm>
          <a:off x="4168491" y="4338"/>
          <a:ext cx="2227395" cy="18433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October 2023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Withdrawals / Suspensions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8.. ODL Stage 2 PGT proposals</a:t>
          </a:r>
        </a:p>
      </dsp:txBody>
      <dsp:txXfrm>
        <a:off x="4222481" y="58328"/>
        <a:ext cx="2119415" cy="1735377"/>
      </dsp:txXfrm>
    </dsp:sp>
    <dsp:sp modelId="{BCD71027-85F2-424E-A61E-E68B7A4F65A1}">
      <dsp:nvSpPr>
        <dsp:cNvPr id="0" name=""/>
        <dsp:cNvSpPr/>
      </dsp:nvSpPr>
      <dsp:spPr>
        <a:xfrm>
          <a:off x="6481536" y="805330"/>
          <a:ext cx="206335" cy="241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6481536" y="853605"/>
        <a:ext cx="144435" cy="144824"/>
      </dsp:txXfrm>
    </dsp:sp>
    <dsp:sp modelId="{5626DFD0-682F-4327-8AD8-54FE016FBE7A}">
      <dsp:nvSpPr>
        <dsp:cNvPr id="0" name=""/>
        <dsp:cNvSpPr/>
      </dsp:nvSpPr>
      <dsp:spPr>
        <a:xfrm>
          <a:off x="6785200" y="157951"/>
          <a:ext cx="1536131" cy="15361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November 2023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i="1" kern="1200" dirty="0"/>
            <a:t>Annual Portfolio Review</a:t>
          </a:r>
        </a:p>
      </dsp:txBody>
      <dsp:txXfrm>
        <a:off x="6830192" y="202943"/>
        <a:ext cx="1446147" cy="1446147"/>
      </dsp:txXfrm>
    </dsp:sp>
    <dsp:sp modelId="{C648A991-BE73-46D6-8AE4-A2B6B5CBEA4B}">
      <dsp:nvSpPr>
        <dsp:cNvPr id="0" name=""/>
        <dsp:cNvSpPr/>
      </dsp:nvSpPr>
      <dsp:spPr>
        <a:xfrm>
          <a:off x="8406980" y="805330"/>
          <a:ext cx="206335" cy="241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8406980" y="853605"/>
        <a:ext cx="144435" cy="144824"/>
      </dsp:txXfrm>
    </dsp:sp>
    <dsp:sp modelId="{6D71CEBF-8311-4D6E-A7E4-99ED98B2E4C2}">
      <dsp:nvSpPr>
        <dsp:cNvPr id="0" name=""/>
        <dsp:cNvSpPr/>
      </dsp:nvSpPr>
      <dsp:spPr>
        <a:xfrm>
          <a:off x="8710644" y="4338"/>
          <a:ext cx="2227395" cy="18433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December 2023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/>
            <a:t>4. </a:t>
          </a:r>
          <a:r>
            <a:rPr lang="en-GB" sz="800" kern="1200" dirty="0"/>
            <a:t>ODL Stage 2 PGT proposals</a:t>
          </a:r>
        </a:p>
      </dsp:txBody>
      <dsp:txXfrm>
        <a:off x="8764634" y="58328"/>
        <a:ext cx="2119415" cy="1735377"/>
      </dsp:txXfrm>
    </dsp:sp>
    <dsp:sp modelId="{08A25286-FAF7-48B0-9284-31220DEF72DA}">
      <dsp:nvSpPr>
        <dsp:cNvPr id="0" name=""/>
        <dsp:cNvSpPr/>
      </dsp:nvSpPr>
      <dsp:spPr>
        <a:xfrm rot="5370568">
          <a:off x="9724724" y="1926897"/>
          <a:ext cx="218442" cy="241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-5400000">
        <a:off x="9761252" y="1938365"/>
        <a:ext cx="144824" cy="152909"/>
      </dsp:txXfrm>
    </dsp:sp>
    <dsp:sp modelId="{21C3FBCE-CB62-4E2A-9CB9-3DB9A9F3C43C}">
      <dsp:nvSpPr>
        <dsp:cNvPr id="0" name=""/>
        <dsp:cNvSpPr/>
      </dsp:nvSpPr>
      <dsp:spPr>
        <a:xfrm>
          <a:off x="8748875" y="2259836"/>
          <a:ext cx="2189165" cy="1797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January 2024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ODL Stage 2 PGT proposals</a:t>
          </a:r>
        </a:p>
      </dsp:txBody>
      <dsp:txXfrm>
        <a:off x="8801528" y="2312489"/>
        <a:ext cx="2083859" cy="1692397"/>
      </dsp:txXfrm>
    </dsp:sp>
    <dsp:sp modelId="{16453CF8-A4EE-44BE-B0E7-AFD6E40417FA}">
      <dsp:nvSpPr>
        <dsp:cNvPr id="0" name=""/>
        <dsp:cNvSpPr/>
      </dsp:nvSpPr>
      <dsp:spPr>
        <a:xfrm rot="10800000">
          <a:off x="8456890" y="3038001"/>
          <a:ext cx="206335" cy="241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8518790" y="3086276"/>
        <a:ext cx="144435" cy="144824"/>
      </dsp:txXfrm>
    </dsp:sp>
    <dsp:sp modelId="{2E3F6E29-7EF5-4E93-8EDA-42AF98198230}">
      <dsp:nvSpPr>
        <dsp:cNvPr id="0" name=""/>
        <dsp:cNvSpPr/>
      </dsp:nvSpPr>
      <dsp:spPr>
        <a:xfrm>
          <a:off x="6153180" y="2252826"/>
          <a:ext cx="2206382" cy="18117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February 2024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PGT proposals </a:t>
          </a:r>
          <a:r>
            <a:rPr lang="en-GB" sz="800" b="1" kern="1200" dirty="0"/>
            <a:t>(FINAL CALL)</a:t>
          </a:r>
          <a:endParaRPr lang="en-GB" sz="80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ODL Stage 2 PGT proposals</a:t>
          </a:r>
        </a:p>
      </dsp:txBody>
      <dsp:txXfrm>
        <a:off x="6206244" y="2305890"/>
        <a:ext cx="2100254" cy="1705596"/>
      </dsp:txXfrm>
    </dsp:sp>
    <dsp:sp modelId="{329D1BD9-9721-4F7A-8496-1B2EF181CC5E}">
      <dsp:nvSpPr>
        <dsp:cNvPr id="0" name=""/>
        <dsp:cNvSpPr/>
      </dsp:nvSpPr>
      <dsp:spPr>
        <a:xfrm rot="10800000">
          <a:off x="5861195" y="3038001"/>
          <a:ext cx="206335" cy="241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5923095" y="3086276"/>
        <a:ext cx="144435" cy="144824"/>
      </dsp:txXfrm>
    </dsp:sp>
    <dsp:sp modelId="{F506F4E0-BB32-4C19-8F6F-757354790E76}">
      <dsp:nvSpPr>
        <dsp:cNvPr id="0" name=""/>
        <dsp:cNvSpPr/>
      </dsp:nvSpPr>
      <dsp:spPr>
        <a:xfrm>
          <a:off x="3536471" y="2245704"/>
          <a:ext cx="2227395" cy="18259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March 2024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ODL Stage 2 PGT proposals</a:t>
          </a:r>
        </a:p>
      </dsp:txBody>
      <dsp:txXfrm>
        <a:off x="3589952" y="2299185"/>
        <a:ext cx="2120433" cy="1719005"/>
      </dsp:txXfrm>
    </dsp:sp>
    <dsp:sp modelId="{358AA554-EB6D-43FB-9609-7C0076D1FACE}">
      <dsp:nvSpPr>
        <dsp:cNvPr id="0" name=""/>
        <dsp:cNvSpPr/>
      </dsp:nvSpPr>
      <dsp:spPr>
        <a:xfrm rot="10800000">
          <a:off x="3244486" y="3038001"/>
          <a:ext cx="206335" cy="241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3306386" y="3086276"/>
        <a:ext cx="144435" cy="144824"/>
      </dsp:txXfrm>
    </dsp:sp>
    <dsp:sp modelId="{910DD1E7-4A89-4434-84FA-368CB53793F2}">
      <dsp:nvSpPr>
        <dsp:cNvPr id="0" name=""/>
        <dsp:cNvSpPr/>
      </dsp:nvSpPr>
      <dsp:spPr>
        <a:xfrm>
          <a:off x="909105" y="2237009"/>
          <a:ext cx="2238053" cy="18433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April 2024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2 PGT proposals </a:t>
          </a:r>
          <a:r>
            <a:rPr lang="en-GB" sz="800" b="1" kern="1200" dirty="0"/>
            <a:t>(FINAL CALL)</a:t>
          </a:r>
          <a:endParaRPr lang="en-GB" sz="80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ODL Stage 2 PGT proposals</a:t>
          </a:r>
        </a:p>
      </dsp:txBody>
      <dsp:txXfrm>
        <a:off x="963095" y="2290999"/>
        <a:ext cx="2130073" cy="1735377"/>
      </dsp:txXfrm>
    </dsp:sp>
    <dsp:sp modelId="{1F793385-BAB1-4132-9D89-9E39DFCB462D}">
      <dsp:nvSpPr>
        <dsp:cNvPr id="0" name=""/>
        <dsp:cNvSpPr/>
      </dsp:nvSpPr>
      <dsp:spPr>
        <a:xfrm rot="5408189">
          <a:off x="1922318" y="4148497"/>
          <a:ext cx="206336" cy="241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-5400000">
        <a:off x="1953148" y="4166016"/>
        <a:ext cx="144824" cy="144435"/>
      </dsp:txXfrm>
    </dsp:sp>
    <dsp:sp modelId="{9B16E59F-97D4-46A6-A4CE-2D75D42D43C4}">
      <dsp:nvSpPr>
        <dsp:cNvPr id="0" name=""/>
        <dsp:cNvSpPr/>
      </dsp:nvSpPr>
      <dsp:spPr>
        <a:xfrm>
          <a:off x="909105" y="4469680"/>
          <a:ext cx="2227395" cy="18521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May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ODL Stage 2 PGT proposals</a:t>
          </a:r>
        </a:p>
      </dsp:txBody>
      <dsp:txXfrm>
        <a:off x="963353" y="4523928"/>
        <a:ext cx="2118899" cy="1743679"/>
      </dsp:txXfrm>
    </dsp:sp>
    <dsp:sp modelId="{31F23862-EBC4-4026-8B9F-3AA755117EC2}">
      <dsp:nvSpPr>
        <dsp:cNvPr id="0" name=""/>
        <dsp:cNvSpPr/>
      </dsp:nvSpPr>
      <dsp:spPr>
        <a:xfrm rot="21073030">
          <a:off x="3222149" y="5275081"/>
          <a:ext cx="206335" cy="241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3222512" y="5328082"/>
        <a:ext cx="144435" cy="144824"/>
      </dsp:txXfrm>
    </dsp:sp>
    <dsp:sp modelId="{9FB3A125-9CB2-4F6A-B1EE-D98267F39ADD}">
      <dsp:nvSpPr>
        <dsp:cNvPr id="0" name=""/>
        <dsp:cNvSpPr/>
      </dsp:nvSpPr>
      <dsp:spPr>
        <a:xfrm>
          <a:off x="3525813" y="4627702"/>
          <a:ext cx="1536131" cy="15361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June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i="1" kern="1200" dirty="0"/>
            <a:t>Non-standard business to be considered during this meeting of PAC. </a:t>
          </a:r>
        </a:p>
      </dsp:txBody>
      <dsp:txXfrm>
        <a:off x="3570805" y="4672694"/>
        <a:ext cx="1446147" cy="1446147"/>
      </dsp:txXfrm>
    </dsp:sp>
    <dsp:sp modelId="{19F0FF86-9BE6-4E63-B361-F4C8DBB08738}">
      <dsp:nvSpPr>
        <dsp:cNvPr id="0" name=""/>
        <dsp:cNvSpPr/>
      </dsp:nvSpPr>
      <dsp:spPr>
        <a:xfrm>
          <a:off x="5147594" y="5275081"/>
          <a:ext cx="206335" cy="241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5147594" y="5323356"/>
        <a:ext cx="144435" cy="144824"/>
      </dsp:txXfrm>
    </dsp:sp>
    <dsp:sp modelId="{A50EFDD3-F267-4CF1-9E6D-63068BCDC6B6}">
      <dsp:nvSpPr>
        <dsp:cNvPr id="0" name=""/>
        <dsp:cNvSpPr/>
      </dsp:nvSpPr>
      <dsp:spPr>
        <a:xfrm>
          <a:off x="5451258" y="4474089"/>
          <a:ext cx="2227395" cy="18433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July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ODL Stage 1 PGT proposals </a:t>
          </a:r>
          <a:r>
            <a:rPr lang="en-GB" sz="800" b="1" kern="1200" dirty="0"/>
            <a:t>(FINAL CALL)</a:t>
          </a:r>
          <a:endParaRPr lang="en-GB" sz="8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ODL Stage 2 PGT proposals</a:t>
          </a:r>
        </a:p>
      </dsp:txBody>
      <dsp:txXfrm>
        <a:off x="5505248" y="4528079"/>
        <a:ext cx="2119415" cy="17353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6481C-3C5E-4137-839B-2C928C3C7131}">
      <dsp:nvSpPr>
        <dsp:cNvPr id="0" name=""/>
        <dsp:cNvSpPr/>
      </dsp:nvSpPr>
      <dsp:spPr>
        <a:xfrm>
          <a:off x="34958" y="46580"/>
          <a:ext cx="2197608" cy="18187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September 2023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Withdrawals / Suspensions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9. ODL Stage 2 PGT proposals</a:t>
          </a:r>
        </a:p>
      </dsp:txBody>
      <dsp:txXfrm>
        <a:off x="88226" y="99848"/>
        <a:ext cx="2091072" cy="1712170"/>
      </dsp:txXfrm>
    </dsp:sp>
    <dsp:sp modelId="{652FD940-B8EA-40F3-A7B2-7AF233364D31}">
      <dsp:nvSpPr>
        <dsp:cNvPr id="0" name=""/>
        <dsp:cNvSpPr/>
      </dsp:nvSpPr>
      <dsp:spPr>
        <a:xfrm>
          <a:off x="2317070" y="836860"/>
          <a:ext cx="203576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2317070" y="884489"/>
        <a:ext cx="142503" cy="142888"/>
      </dsp:txXfrm>
    </dsp:sp>
    <dsp:sp modelId="{0700BA52-8123-4E5D-8B50-12CED3DA68E5}">
      <dsp:nvSpPr>
        <dsp:cNvPr id="0" name=""/>
        <dsp:cNvSpPr/>
      </dsp:nvSpPr>
      <dsp:spPr>
        <a:xfrm>
          <a:off x="2616673" y="46580"/>
          <a:ext cx="2197608" cy="18187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October 2023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Withdrawals / Suspensions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9.. ODL Stage 2 PGT proposals</a:t>
          </a:r>
        </a:p>
      </dsp:txBody>
      <dsp:txXfrm>
        <a:off x="2669941" y="99848"/>
        <a:ext cx="2091072" cy="1712170"/>
      </dsp:txXfrm>
    </dsp:sp>
    <dsp:sp modelId="{BCD71027-85F2-424E-A61E-E68B7A4F65A1}">
      <dsp:nvSpPr>
        <dsp:cNvPr id="0" name=""/>
        <dsp:cNvSpPr/>
      </dsp:nvSpPr>
      <dsp:spPr>
        <a:xfrm>
          <a:off x="4898785" y="836860"/>
          <a:ext cx="203576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4898785" y="884489"/>
        <a:ext cx="142503" cy="142888"/>
      </dsp:txXfrm>
    </dsp:sp>
    <dsp:sp modelId="{5626DFD0-682F-4327-8AD8-54FE016FBE7A}">
      <dsp:nvSpPr>
        <dsp:cNvPr id="0" name=""/>
        <dsp:cNvSpPr/>
      </dsp:nvSpPr>
      <dsp:spPr>
        <a:xfrm>
          <a:off x="5198389" y="198139"/>
          <a:ext cx="1515588" cy="15155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November 2023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i="1" kern="1200" dirty="0"/>
            <a:t>Annual Portfolio Review</a:t>
          </a:r>
        </a:p>
      </dsp:txBody>
      <dsp:txXfrm>
        <a:off x="5242779" y="242529"/>
        <a:ext cx="1426808" cy="1426808"/>
      </dsp:txXfrm>
    </dsp:sp>
    <dsp:sp modelId="{C648A991-BE73-46D6-8AE4-A2B6B5CBEA4B}">
      <dsp:nvSpPr>
        <dsp:cNvPr id="0" name=""/>
        <dsp:cNvSpPr/>
      </dsp:nvSpPr>
      <dsp:spPr>
        <a:xfrm>
          <a:off x="6798481" y="836860"/>
          <a:ext cx="203576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6798481" y="884489"/>
        <a:ext cx="142503" cy="142888"/>
      </dsp:txXfrm>
    </dsp:sp>
    <dsp:sp modelId="{6D71CEBF-8311-4D6E-A7E4-99ED98B2E4C2}">
      <dsp:nvSpPr>
        <dsp:cNvPr id="0" name=""/>
        <dsp:cNvSpPr/>
      </dsp:nvSpPr>
      <dsp:spPr>
        <a:xfrm>
          <a:off x="7098084" y="46580"/>
          <a:ext cx="2197608" cy="18187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December 2023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Withdrawals / Suspensions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9. ODL Stage 2 PGT proposals</a:t>
          </a:r>
        </a:p>
      </dsp:txBody>
      <dsp:txXfrm>
        <a:off x="7151352" y="99848"/>
        <a:ext cx="2091072" cy="1712170"/>
      </dsp:txXfrm>
    </dsp:sp>
    <dsp:sp modelId="{08A25286-FAF7-48B0-9284-31220DEF72DA}">
      <dsp:nvSpPr>
        <dsp:cNvPr id="0" name=""/>
        <dsp:cNvSpPr/>
      </dsp:nvSpPr>
      <dsp:spPr>
        <a:xfrm>
          <a:off x="9380197" y="836860"/>
          <a:ext cx="203576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9380197" y="884489"/>
        <a:ext cx="142503" cy="142888"/>
      </dsp:txXfrm>
    </dsp:sp>
    <dsp:sp modelId="{21C3FBCE-CB62-4E2A-9CB9-3DB9A9F3C43C}">
      <dsp:nvSpPr>
        <dsp:cNvPr id="0" name=""/>
        <dsp:cNvSpPr/>
      </dsp:nvSpPr>
      <dsp:spPr>
        <a:xfrm>
          <a:off x="9679800" y="69102"/>
          <a:ext cx="2159889" cy="17736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January 2024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UG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UG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New pathways and major/minor combinations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Title Changes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Withdrawals / Suspensions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9. ODL Stage 2 PGT proposals</a:t>
          </a:r>
        </a:p>
      </dsp:txBody>
      <dsp:txXfrm>
        <a:off x="9731749" y="121051"/>
        <a:ext cx="2055991" cy="1669764"/>
      </dsp:txXfrm>
    </dsp:sp>
    <dsp:sp modelId="{16453CF8-A4EE-44BE-B0E7-AFD6E40417FA}">
      <dsp:nvSpPr>
        <dsp:cNvPr id="0" name=""/>
        <dsp:cNvSpPr/>
      </dsp:nvSpPr>
      <dsp:spPr>
        <a:xfrm rot="5413229">
          <a:off x="10642490" y="1930585"/>
          <a:ext cx="226091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-5400000">
        <a:off x="10684222" y="1936613"/>
        <a:ext cx="142888" cy="158264"/>
      </dsp:txXfrm>
    </dsp:sp>
    <dsp:sp modelId="{2E3F6E29-7EF5-4E93-8EDA-42AF98198230}">
      <dsp:nvSpPr>
        <dsp:cNvPr id="0" name=""/>
        <dsp:cNvSpPr/>
      </dsp:nvSpPr>
      <dsp:spPr>
        <a:xfrm>
          <a:off x="9662813" y="2269349"/>
          <a:ext cx="2176876" cy="17874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February 2024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UG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UG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New pathways and major/minor combinations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Title Changes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Withdrawals / Suspensions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9. ODL Stage 2 PGT proposals</a:t>
          </a:r>
        </a:p>
      </dsp:txBody>
      <dsp:txXfrm>
        <a:off x="9715167" y="2321703"/>
        <a:ext cx="2072168" cy="1682788"/>
      </dsp:txXfrm>
    </dsp:sp>
    <dsp:sp modelId="{329D1BD9-9721-4F7A-8496-1B2EF181CC5E}">
      <dsp:nvSpPr>
        <dsp:cNvPr id="0" name=""/>
        <dsp:cNvSpPr/>
      </dsp:nvSpPr>
      <dsp:spPr>
        <a:xfrm rot="10800000">
          <a:off x="9374733" y="3044024"/>
          <a:ext cx="203576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9435806" y="3091653"/>
        <a:ext cx="142503" cy="142888"/>
      </dsp:txXfrm>
    </dsp:sp>
    <dsp:sp modelId="{F506F4E0-BB32-4C19-8F6F-757354790E76}">
      <dsp:nvSpPr>
        <dsp:cNvPr id="0" name=""/>
        <dsp:cNvSpPr/>
      </dsp:nvSpPr>
      <dsp:spPr>
        <a:xfrm>
          <a:off x="7081097" y="2262323"/>
          <a:ext cx="2197608" cy="18015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March 2024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UG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UG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New pathways and major/minor combinations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Title Changes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Withdrawals / Suspensions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9. ODL Stage 2 PGT proposals</a:t>
          </a:r>
        </a:p>
      </dsp:txBody>
      <dsp:txXfrm>
        <a:off x="7133863" y="2315089"/>
        <a:ext cx="2092076" cy="1696016"/>
      </dsp:txXfrm>
    </dsp:sp>
    <dsp:sp modelId="{358AA554-EB6D-43FB-9609-7C0076D1FACE}">
      <dsp:nvSpPr>
        <dsp:cNvPr id="0" name=""/>
        <dsp:cNvSpPr/>
      </dsp:nvSpPr>
      <dsp:spPr>
        <a:xfrm rot="10800000">
          <a:off x="6793017" y="3044024"/>
          <a:ext cx="203576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6854090" y="3091653"/>
        <a:ext cx="142503" cy="142888"/>
      </dsp:txXfrm>
    </dsp:sp>
    <dsp:sp modelId="{910DD1E7-4A89-4434-84FA-368CB53793F2}">
      <dsp:nvSpPr>
        <dsp:cNvPr id="0" name=""/>
        <dsp:cNvSpPr/>
      </dsp:nvSpPr>
      <dsp:spPr>
        <a:xfrm>
          <a:off x="4488867" y="2253744"/>
          <a:ext cx="2208123" cy="18187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April 2024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UG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UG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New pathways and major/minor combinations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Title Changes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Withdrawals / Suspensions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9. ODL Stage 2 PGT proposals</a:t>
          </a:r>
        </a:p>
      </dsp:txBody>
      <dsp:txXfrm>
        <a:off x="4542135" y="2307012"/>
        <a:ext cx="2101587" cy="1712170"/>
      </dsp:txXfrm>
    </dsp:sp>
    <dsp:sp modelId="{1F793385-BAB1-4132-9D89-9E39DFCB462D}">
      <dsp:nvSpPr>
        <dsp:cNvPr id="0" name=""/>
        <dsp:cNvSpPr/>
      </dsp:nvSpPr>
      <dsp:spPr>
        <a:xfrm rot="10800000">
          <a:off x="4200787" y="3044024"/>
          <a:ext cx="203576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4261860" y="3091653"/>
        <a:ext cx="142503" cy="142888"/>
      </dsp:txXfrm>
    </dsp:sp>
    <dsp:sp modelId="{9B16E59F-97D4-46A6-A4CE-2D75D42D43C4}">
      <dsp:nvSpPr>
        <dsp:cNvPr id="0" name=""/>
        <dsp:cNvSpPr/>
      </dsp:nvSpPr>
      <dsp:spPr>
        <a:xfrm>
          <a:off x="1907151" y="2249394"/>
          <a:ext cx="2197608" cy="1827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May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UG proposals (</a:t>
          </a:r>
          <a:r>
            <a:rPr lang="en-GB" sz="800" b="1" kern="1200" dirty="0"/>
            <a:t>FINAL CALL)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Withdrawals / Suspensions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9. ODL Stage 2 PGT proposals</a:t>
          </a:r>
        </a:p>
      </dsp:txBody>
      <dsp:txXfrm>
        <a:off x="1960674" y="2302917"/>
        <a:ext cx="2090562" cy="1720360"/>
      </dsp:txXfrm>
    </dsp:sp>
    <dsp:sp modelId="{31F23862-EBC4-4026-8B9F-3AA755117EC2}">
      <dsp:nvSpPr>
        <dsp:cNvPr id="0" name=""/>
        <dsp:cNvSpPr/>
      </dsp:nvSpPr>
      <dsp:spPr>
        <a:xfrm rot="10273030">
          <a:off x="1619071" y="3044024"/>
          <a:ext cx="203576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1679786" y="3086990"/>
        <a:ext cx="142503" cy="142888"/>
      </dsp:txXfrm>
    </dsp:sp>
    <dsp:sp modelId="{9FB3A125-9CB2-4F6A-B1EE-D98267F39ADD}">
      <dsp:nvSpPr>
        <dsp:cNvPr id="0" name=""/>
        <dsp:cNvSpPr/>
      </dsp:nvSpPr>
      <dsp:spPr>
        <a:xfrm>
          <a:off x="7456" y="2405303"/>
          <a:ext cx="1515588" cy="15155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June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i="1" kern="1200" dirty="0"/>
            <a:t>Non-standard business to be considered during this meeting of PAC. </a:t>
          </a:r>
        </a:p>
      </dsp:txBody>
      <dsp:txXfrm>
        <a:off x="51846" y="2449693"/>
        <a:ext cx="1426808" cy="1426808"/>
      </dsp:txXfrm>
    </dsp:sp>
    <dsp:sp modelId="{19F0FF86-9BE6-4E63-B361-F4C8DBB08738}">
      <dsp:nvSpPr>
        <dsp:cNvPr id="0" name=""/>
        <dsp:cNvSpPr/>
      </dsp:nvSpPr>
      <dsp:spPr>
        <a:xfrm rot="4873030">
          <a:off x="777994" y="4063726"/>
          <a:ext cx="289604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-5400000">
        <a:off x="845898" y="4038416"/>
        <a:ext cx="142888" cy="218160"/>
      </dsp:txXfrm>
    </dsp:sp>
    <dsp:sp modelId="{A50EFDD3-F267-4CF1-9E6D-63068BCDC6B6}">
      <dsp:nvSpPr>
        <dsp:cNvPr id="0" name=""/>
        <dsp:cNvSpPr/>
      </dsp:nvSpPr>
      <dsp:spPr>
        <a:xfrm>
          <a:off x="7456" y="4460907"/>
          <a:ext cx="2197608" cy="18187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July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Withdrawals / Suspensions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2 PGT proposals</a:t>
          </a:r>
        </a:p>
      </dsp:txBody>
      <dsp:txXfrm>
        <a:off x="60724" y="4514175"/>
        <a:ext cx="2091072" cy="1712170"/>
      </dsp:txXfrm>
    </dsp:sp>
    <dsp:sp modelId="{8FB993F6-104B-4405-B051-94DF40BCF81A}">
      <dsp:nvSpPr>
        <dsp:cNvPr id="0" name=""/>
        <dsp:cNvSpPr/>
      </dsp:nvSpPr>
      <dsp:spPr>
        <a:xfrm>
          <a:off x="2289568" y="5251187"/>
          <a:ext cx="203576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2289568" y="5298816"/>
        <a:ext cx="142503" cy="142888"/>
      </dsp:txXfrm>
    </dsp:sp>
    <dsp:sp modelId="{41CAD12A-46B6-455F-A46E-8AB4AD92D9F9}">
      <dsp:nvSpPr>
        <dsp:cNvPr id="0" name=""/>
        <dsp:cNvSpPr/>
      </dsp:nvSpPr>
      <dsp:spPr>
        <a:xfrm>
          <a:off x="2589171" y="4460907"/>
          <a:ext cx="2197608" cy="18187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August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Withdrawals / Suspensions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2 PGT proposals</a:t>
          </a:r>
        </a:p>
      </dsp:txBody>
      <dsp:txXfrm>
        <a:off x="2642439" y="4514175"/>
        <a:ext cx="2091072" cy="1712170"/>
      </dsp:txXfrm>
    </dsp:sp>
    <dsp:sp modelId="{3864BBA1-FACE-4041-A682-1BC98B48CA81}">
      <dsp:nvSpPr>
        <dsp:cNvPr id="0" name=""/>
        <dsp:cNvSpPr/>
      </dsp:nvSpPr>
      <dsp:spPr>
        <a:xfrm rot="21579395">
          <a:off x="4913211" y="5242931"/>
          <a:ext cx="304596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4913212" y="5290774"/>
        <a:ext cx="233152" cy="142888"/>
      </dsp:txXfrm>
    </dsp:sp>
    <dsp:sp modelId="{2D9E6883-948B-4B59-B92C-292FC23570AB}">
      <dsp:nvSpPr>
        <dsp:cNvPr id="0" name=""/>
        <dsp:cNvSpPr/>
      </dsp:nvSpPr>
      <dsp:spPr>
        <a:xfrm>
          <a:off x="5361480" y="4444291"/>
          <a:ext cx="2197608" cy="18187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September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Withdrawals / Suspensions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2 PGT proposals</a:t>
          </a:r>
        </a:p>
      </dsp:txBody>
      <dsp:txXfrm>
        <a:off x="5414748" y="4497559"/>
        <a:ext cx="2091072" cy="1712170"/>
      </dsp:txXfrm>
    </dsp:sp>
    <dsp:sp modelId="{0E6035B9-7391-4EC4-ABCD-2F9911216E5D}">
      <dsp:nvSpPr>
        <dsp:cNvPr id="0" name=""/>
        <dsp:cNvSpPr/>
      </dsp:nvSpPr>
      <dsp:spPr>
        <a:xfrm>
          <a:off x="7671684" y="5234571"/>
          <a:ext cx="271250" cy="2381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7671684" y="5282200"/>
        <a:ext cx="199806" cy="142888"/>
      </dsp:txXfrm>
    </dsp:sp>
    <dsp:sp modelId="{F82EB066-6576-44FD-8C9F-D2F1FFB458B6}">
      <dsp:nvSpPr>
        <dsp:cNvPr id="0" name=""/>
        <dsp:cNvSpPr/>
      </dsp:nvSpPr>
      <dsp:spPr>
        <a:xfrm>
          <a:off x="8070883" y="4444291"/>
          <a:ext cx="2197608" cy="18187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October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2 UG proposals </a:t>
          </a:r>
          <a:r>
            <a:rPr lang="en-GB" sz="800" b="1" kern="1200" dirty="0"/>
            <a:t>(FINALL CALL)</a:t>
          </a:r>
          <a:endParaRPr lang="en-GB" sz="8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New pathways and major/minor combinations </a:t>
          </a:r>
          <a:r>
            <a:rPr lang="en-GB" sz="800" b="1" kern="1200" dirty="0"/>
            <a:t>(FINAL CALL)</a:t>
          </a:r>
          <a:endParaRPr lang="en-GB" sz="8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5. Title Changes </a:t>
          </a:r>
          <a:r>
            <a:rPr lang="en-GB" sz="800" b="1" kern="1200" dirty="0"/>
            <a:t>(FINAL CALL)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6. Withdrawals / Suspensions </a:t>
          </a:r>
          <a:r>
            <a:rPr lang="en-GB" sz="800" b="1" kern="1200" dirty="0"/>
            <a:t>(FINAL CALL)</a:t>
          </a:r>
          <a:endParaRPr lang="en-GB" sz="8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7.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8. ODL Stage 2 PGT proposals</a:t>
          </a:r>
          <a:endParaRPr lang="en-GB" sz="800" b="1" kern="1200" dirty="0"/>
        </a:p>
      </dsp:txBody>
      <dsp:txXfrm>
        <a:off x="8124151" y="4497559"/>
        <a:ext cx="2091072" cy="17121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6DFD0-682F-4327-8AD8-54FE016FBE7A}">
      <dsp:nvSpPr>
        <dsp:cNvPr id="0" name=""/>
        <dsp:cNvSpPr/>
      </dsp:nvSpPr>
      <dsp:spPr>
        <a:xfrm>
          <a:off x="4959" y="1141817"/>
          <a:ext cx="1524570" cy="1524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November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i="1" kern="1200" dirty="0"/>
            <a:t>Annual Portfolio Review</a:t>
          </a:r>
        </a:p>
      </dsp:txBody>
      <dsp:txXfrm>
        <a:off x="49612" y="1186470"/>
        <a:ext cx="1435264" cy="1435264"/>
      </dsp:txXfrm>
    </dsp:sp>
    <dsp:sp modelId="{C648A991-BE73-46D6-8AE4-A2B6B5CBEA4B}">
      <dsp:nvSpPr>
        <dsp:cNvPr id="0" name=""/>
        <dsp:cNvSpPr/>
      </dsp:nvSpPr>
      <dsp:spPr>
        <a:xfrm>
          <a:off x="1614534" y="1784324"/>
          <a:ext cx="204782" cy="239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1614534" y="1832235"/>
        <a:ext cx="143347" cy="143735"/>
      </dsp:txXfrm>
    </dsp:sp>
    <dsp:sp modelId="{6D71CEBF-8311-4D6E-A7E4-99ED98B2E4C2}">
      <dsp:nvSpPr>
        <dsp:cNvPr id="0" name=""/>
        <dsp:cNvSpPr/>
      </dsp:nvSpPr>
      <dsp:spPr>
        <a:xfrm>
          <a:off x="1915913" y="989360"/>
          <a:ext cx="2210632" cy="18294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December 2024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PGT proposals </a:t>
          </a:r>
          <a:endParaRPr lang="en-GB" sz="800" b="1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ODL Stage 2 PGT proposals</a:t>
          </a:r>
        </a:p>
      </dsp:txBody>
      <dsp:txXfrm>
        <a:off x="1969497" y="1042944"/>
        <a:ext cx="2103464" cy="1722316"/>
      </dsp:txXfrm>
    </dsp:sp>
    <dsp:sp modelId="{08A25286-FAF7-48B0-9284-31220DEF72DA}">
      <dsp:nvSpPr>
        <dsp:cNvPr id="0" name=""/>
        <dsp:cNvSpPr/>
      </dsp:nvSpPr>
      <dsp:spPr>
        <a:xfrm>
          <a:off x="4211550" y="1784324"/>
          <a:ext cx="204782" cy="239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4211550" y="1832235"/>
        <a:ext cx="143347" cy="143735"/>
      </dsp:txXfrm>
    </dsp:sp>
    <dsp:sp modelId="{21C3FBCE-CB62-4E2A-9CB9-3DB9A9F3C43C}">
      <dsp:nvSpPr>
        <dsp:cNvPr id="0" name=""/>
        <dsp:cNvSpPr/>
      </dsp:nvSpPr>
      <dsp:spPr>
        <a:xfrm>
          <a:off x="4512928" y="1012015"/>
          <a:ext cx="2172689" cy="17841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January 2025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ODL Stage 2 PGT proposals</a:t>
          </a:r>
        </a:p>
      </dsp:txBody>
      <dsp:txXfrm>
        <a:off x="4565185" y="1064272"/>
        <a:ext cx="2068175" cy="1679659"/>
      </dsp:txXfrm>
    </dsp:sp>
    <dsp:sp modelId="{16453CF8-A4EE-44BE-B0E7-AFD6E40417FA}">
      <dsp:nvSpPr>
        <dsp:cNvPr id="0" name=""/>
        <dsp:cNvSpPr/>
      </dsp:nvSpPr>
      <dsp:spPr>
        <a:xfrm>
          <a:off x="6770622" y="1784324"/>
          <a:ext cx="204782" cy="239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6770622" y="1832235"/>
        <a:ext cx="143347" cy="143735"/>
      </dsp:txXfrm>
    </dsp:sp>
    <dsp:sp modelId="{2E3F6E29-7EF5-4E93-8EDA-42AF98198230}">
      <dsp:nvSpPr>
        <dsp:cNvPr id="0" name=""/>
        <dsp:cNvSpPr/>
      </dsp:nvSpPr>
      <dsp:spPr>
        <a:xfrm>
          <a:off x="7072001" y="1005058"/>
          <a:ext cx="2189777" cy="17980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February 2025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Stage 1 PGT proposals (FINAL CALL)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4. ODL Stage 2 PGT proposals</a:t>
          </a:r>
        </a:p>
      </dsp:txBody>
      <dsp:txXfrm>
        <a:off x="7124665" y="1057722"/>
        <a:ext cx="2084449" cy="1692761"/>
      </dsp:txXfrm>
    </dsp:sp>
    <dsp:sp modelId="{329D1BD9-9721-4F7A-8496-1B2EF181CC5E}">
      <dsp:nvSpPr>
        <dsp:cNvPr id="0" name=""/>
        <dsp:cNvSpPr/>
      </dsp:nvSpPr>
      <dsp:spPr>
        <a:xfrm rot="21555515">
          <a:off x="9346829" y="1767728"/>
          <a:ext cx="204933" cy="239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9346832" y="1816037"/>
        <a:ext cx="143453" cy="143735"/>
      </dsp:txXfrm>
    </dsp:sp>
    <dsp:sp modelId="{F506F4E0-BB32-4C19-8F6F-757354790E76}">
      <dsp:nvSpPr>
        <dsp:cNvPr id="0" name=""/>
        <dsp:cNvSpPr/>
      </dsp:nvSpPr>
      <dsp:spPr>
        <a:xfrm>
          <a:off x="9648413" y="964513"/>
          <a:ext cx="2210632" cy="18122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March 2025</a:t>
          </a:r>
          <a:endParaRPr lang="en-GB" sz="800" b="1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ODL Stage 2 PGT proposals</a:t>
          </a:r>
        </a:p>
      </dsp:txBody>
      <dsp:txXfrm>
        <a:off x="9701491" y="1017591"/>
        <a:ext cx="2104476" cy="1706069"/>
      </dsp:txXfrm>
    </dsp:sp>
    <dsp:sp modelId="{358AA554-EB6D-43FB-9609-7C0076D1FACE}">
      <dsp:nvSpPr>
        <dsp:cNvPr id="0" name=""/>
        <dsp:cNvSpPr/>
      </dsp:nvSpPr>
      <dsp:spPr>
        <a:xfrm rot="5408450">
          <a:off x="10636276" y="2866899"/>
          <a:ext cx="229419" cy="239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-5400000">
        <a:off x="10679203" y="2871968"/>
        <a:ext cx="143735" cy="160593"/>
      </dsp:txXfrm>
    </dsp:sp>
    <dsp:sp modelId="{910DD1E7-4A89-4434-84FA-368CB53793F2}">
      <dsp:nvSpPr>
        <dsp:cNvPr id="0" name=""/>
        <dsp:cNvSpPr/>
      </dsp:nvSpPr>
      <dsp:spPr>
        <a:xfrm>
          <a:off x="9637584" y="3209604"/>
          <a:ext cx="2221209" cy="18294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April 2025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/>
            <a:t>1. </a:t>
          </a:r>
          <a:r>
            <a:rPr lang="en-GB" sz="800" kern="1200" dirty="0"/>
            <a:t>Stage 2 PGT proposals </a:t>
          </a:r>
          <a:r>
            <a:rPr lang="en-GB" sz="800" b="1" kern="1200" dirty="0"/>
            <a:t>(FINAL CALL)</a:t>
          </a:r>
          <a:endParaRPr lang="en-GB" sz="800" b="1" u="sng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ODL Stage 1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3. ODL Stage 2 PGT proposals</a:t>
          </a:r>
        </a:p>
      </dsp:txBody>
      <dsp:txXfrm>
        <a:off x="9691168" y="3263188"/>
        <a:ext cx="2114041" cy="1722316"/>
      </dsp:txXfrm>
    </dsp:sp>
    <dsp:sp modelId="{1F793385-BAB1-4132-9D89-9E39DFCB462D}">
      <dsp:nvSpPr>
        <dsp:cNvPr id="0" name=""/>
        <dsp:cNvSpPr/>
      </dsp:nvSpPr>
      <dsp:spPr>
        <a:xfrm rot="10800000">
          <a:off x="9347797" y="4004567"/>
          <a:ext cx="204782" cy="239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9409232" y="4052478"/>
        <a:ext cx="143347" cy="143735"/>
      </dsp:txXfrm>
    </dsp:sp>
    <dsp:sp modelId="{9B16E59F-97D4-46A6-A4CE-2D75D42D43C4}">
      <dsp:nvSpPr>
        <dsp:cNvPr id="0" name=""/>
        <dsp:cNvSpPr/>
      </dsp:nvSpPr>
      <dsp:spPr>
        <a:xfrm>
          <a:off x="7040569" y="3205228"/>
          <a:ext cx="2210632" cy="18382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May 2025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ODL Stage 1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ODL Stage 2 PGT proposals</a:t>
          </a:r>
        </a:p>
      </dsp:txBody>
      <dsp:txXfrm>
        <a:off x="7094409" y="3259068"/>
        <a:ext cx="2102952" cy="1730556"/>
      </dsp:txXfrm>
    </dsp:sp>
    <dsp:sp modelId="{31F23862-EBC4-4026-8B9F-3AA755117EC2}">
      <dsp:nvSpPr>
        <dsp:cNvPr id="0" name=""/>
        <dsp:cNvSpPr/>
      </dsp:nvSpPr>
      <dsp:spPr>
        <a:xfrm rot="10800000">
          <a:off x="6750781" y="4004567"/>
          <a:ext cx="204782" cy="239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6812216" y="4052478"/>
        <a:ext cx="143347" cy="143735"/>
      </dsp:txXfrm>
    </dsp:sp>
    <dsp:sp modelId="{9FB3A125-9CB2-4F6A-B1EE-D98267F39ADD}">
      <dsp:nvSpPr>
        <dsp:cNvPr id="0" name=""/>
        <dsp:cNvSpPr/>
      </dsp:nvSpPr>
      <dsp:spPr>
        <a:xfrm>
          <a:off x="5129615" y="3362061"/>
          <a:ext cx="1524570" cy="1524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June 2025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i="1" kern="1200" dirty="0"/>
            <a:t>Non-standard business to be considered during this meeting of PAC. </a:t>
          </a:r>
        </a:p>
      </dsp:txBody>
      <dsp:txXfrm>
        <a:off x="5174268" y="3406714"/>
        <a:ext cx="1435264" cy="1435264"/>
      </dsp:txXfrm>
    </dsp:sp>
    <dsp:sp modelId="{19F0FF86-9BE6-4E63-B361-F4C8DBB08738}">
      <dsp:nvSpPr>
        <dsp:cNvPr id="0" name=""/>
        <dsp:cNvSpPr/>
      </dsp:nvSpPr>
      <dsp:spPr>
        <a:xfrm rot="10800000">
          <a:off x="4839828" y="4004567"/>
          <a:ext cx="204782" cy="239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4901263" y="4052478"/>
        <a:ext cx="143347" cy="143735"/>
      </dsp:txXfrm>
    </dsp:sp>
    <dsp:sp modelId="{A50EFDD3-F267-4CF1-9E6D-63068BCDC6B6}">
      <dsp:nvSpPr>
        <dsp:cNvPr id="0" name=""/>
        <dsp:cNvSpPr/>
      </dsp:nvSpPr>
      <dsp:spPr>
        <a:xfrm>
          <a:off x="2532600" y="3209604"/>
          <a:ext cx="2210632" cy="18294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July 2025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1. ODL Stage 1 PGT proposals </a:t>
          </a:r>
          <a:r>
            <a:rPr lang="en-GB" sz="800" b="1" kern="1200" dirty="0"/>
            <a:t>(FINAL CALL)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2. ODL Stage 2 PGT proposals</a:t>
          </a:r>
        </a:p>
      </dsp:txBody>
      <dsp:txXfrm>
        <a:off x="2586184" y="3263188"/>
        <a:ext cx="2103464" cy="1722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02ACC-8EFA-4B87-A34A-9C3FB424C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5AD5D5-9EC1-471E-8DE1-705C3DFB1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13353-68BD-4504-8C7E-FC29356B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F6251-6A58-40EF-9F9A-7E3848B03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DB230-B2BE-428A-9FB9-5B99BE643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63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0D34-E0D1-4A77-A88A-78157D59E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5E851-480A-4A10-AF6F-701A82AB0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E5CCE-FA11-4FFF-A7CE-B02F79107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761D1-170D-4761-8D13-CBD9EB7D3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6B733-E98E-439F-B5D5-F0451E04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418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DC245-3F1B-4473-B9F9-D4C12418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551C1-6417-4381-B5B8-64B79466D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4B688-B59C-4757-9EBE-1E22B3738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FB700-B84E-460B-B8B9-D23F271A9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B8C5E-DDC6-408D-80D1-057FE8F5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326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0FF2C-A2C0-43E7-AB5A-DB6C26CF5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C187B-5A4E-46C9-86D7-82B7174CD5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310844-336A-46B3-8D04-48C15E434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547A7-24C5-4934-BA8C-DDBF95710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EBF5D-8214-43D9-8523-150A4378C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AED8F-027E-4DFE-A734-EC9D9F973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046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835E9-4B68-4E5A-91DB-542DA6CBA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6EC67-A181-4AB3-9E54-D82DB1C00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7E511-156D-471A-AEB7-267572B8A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A61EBD-DC2D-4773-945B-FAD2F33534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D6D190-257D-49A6-A28C-E160EA2CA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7D68BA-C383-4D1E-AA06-734E163FB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D7A992-BF74-4322-9F3E-849AA1C87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F8640F-1853-4332-84A5-6E2DD8966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457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054EE-5DCA-4EF8-BBF8-38A3CE527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42345B-6DD3-4057-9D2B-85C8153F2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409200-4EAC-4EB7-9DA3-8327D3A41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9896B2-F303-4672-8A3F-CD03F307D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31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DC5FE8-B604-4A37-903E-2305E95C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EAD517-B376-475D-863D-1B4EF1CDE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72896-A9C4-4FFB-B07F-72DA518BB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155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66CDB-467D-4870-9B8C-039ECAFB1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00B47-9437-494E-836A-EF2EBB583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9AAEA-B16A-492D-B6B8-070D60959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97727-0EC1-43A0-8815-BED7EF20C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8A346E-F1C8-41D1-B727-5FB42C97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138B4-E6E6-4A9F-A239-B0BC08CC3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77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51143-E73D-45D7-BAFE-695F80947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A7C599-7BA4-448F-9AAD-76A50B31B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C8C32-2157-44FD-8088-B423CEAD1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ED2BA1-4841-422A-99C9-BF1EA18F7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8828EB-93AF-455B-9C3E-815CAC64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51F8C-AEF1-4D9F-9BC2-9316B5C6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73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45142-C25F-43C8-8B9F-C8AB9142B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46D2C-151F-4AF9-9502-289000CEB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281DF-5436-412B-8A79-172DFDB71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6527C-8AD0-431E-B7BD-ACB177B3B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B92AA-CB91-4A40-BAD0-54DB6AB5C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509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8A6292-5ACE-41FD-9C23-09D7AC0287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D3A5D8-D23C-4220-A3B9-F742ED793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AD8E4-6A29-43D7-A185-00476FB12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7D142-7996-4D9B-85BE-503810FFD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E87DE-D3F0-45AD-8791-6193CDB17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518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8B0757-848A-4955-82DC-B858DD49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983FD-7784-4D3C-A18A-85067C3F5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CEA3A-C777-42BA-8841-3BD7122654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250E6-DBC8-4740-9710-E8E2EA4109D4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82507-113B-4068-A14F-F13D5A1F8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F6FF9-C282-4651-AE1D-DB162C2C8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0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44350B-2C46-4782-9CA7-88266BF5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3403" y="2413472"/>
            <a:ext cx="6105194" cy="203105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</a:rPr>
              <a:t>PAC Business to Consider</a:t>
            </a:r>
          </a:p>
        </p:txBody>
      </p:sp>
    </p:spTree>
    <p:extLst>
      <p:ext uri="{BB962C8B-B14F-4D97-AF65-F5344CB8AC3E}">
        <p14:creationId xmlns:p14="http://schemas.microsoft.com/office/powerpoint/2010/main" val="210288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44350B-2C46-4782-9CA7-88266BF5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3403" y="2413472"/>
            <a:ext cx="6105194" cy="203105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FFFF"/>
                </a:solidFill>
              </a:rPr>
              <a:t>For proposals coming into effect from AY2024-25</a:t>
            </a:r>
          </a:p>
        </p:txBody>
      </p:sp>
    </p:spTree>
    <p:extLst>
      <p:ext uri="{BB962C8B-B14F-4D97-AF65-F5344CB8AC3E}">
        <p14:creationId xmlns:p14="http://schemas.microsoft.com/office/powerpoint/2010/main" val="1764011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43060D8-9CFE-4D88-99C1-FA5851302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8867005"/>
              </p:ext>
            </p:extLst>
          </p:nvPr>
        </p:nvGraphicFramePr>
        <p:xfrm>
          <a:off x="105878" y="115503"/>
          <a:ext cx="11886830" cy="6061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D33C85-997F-43E8-9B73-552E8BDE100B}"/>
              </a:ext>
            </a:extLst>
          </p:cNvPr>
          <p:cNvSpPr/>
          <p:nvPr/>
        </p:nvSpPr>
        <p:spPr>
          <a:xfrm>
            <a:off x="8500578" y="2183686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PGT Prospectus Published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26924D-A8AE-4A8A-81BF-094871F8CD8C}"/>
              </a:ext>
            </a:extLst>
          </p:cNvPr>
          <p:cNvSpPr/>
          <p:nvPr/>
        </p:nvSpPr>
        <p:spPr>
          <a:xfrm>
            <a:off x="8500578" y="3858884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Applications Open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PG Applications Open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856DA5-709A-4D6B-AC25-5B3709363DB9}"/>
              </a:ext>
            </a:extLst>
          </p:cNvPr>
          <p:cNvSpPr/>
          <p:nvPr/>
        </p:nvSpPr>
        <p:spPr>
          <a:xfrm rot="16200000">
            <a:off x="-1596636" y="2714320"/>
            <a:ext cx="486158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For proposals coming into effect from AY2024-25</a:t>
            </a:r>
          </a:p>
        </p:txBody>
      </p:sp>
    </p:spTree>
    <p:extLst>
      <p:ext uri="{BB962C8B-B14F-4D97-AF65-F5344CB8AC3E}">
        <p14:creationId xmlns:p14="http://schemas.microsoft.com/office/powerpoint/2010/main" val="2704713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44350B-2C46-4782-9CA7-88266BF5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3403" y="2413472"/>
            <a:ext cx="6105194" cy="203105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FFFF"/>
                </a:solidFill>
              </a:rPr>
              <a:t>For proposals coming into effect from AY2025-26</a:t>
            </a:r>
          </a:p>
        </p:txBody>
      </p:sp>
    </p:spTree>
    <p:extLst>
      <p:ext uri="{BB962C8B-B14F-4D97-AF65-F5344CB8AC3E}">
        <p14:creationId xmlns:p14="http://schemas.microsoft.com/office/powerpoint/2010/main" val="379767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43060D8-9CFE-4D88-99C1-FA5851302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3407795"/>
              </p:ext>
            </p:extLst>
          </p:nvPr>
        </p:nvGraphicFramePr>
        <p:xfrm>
          <a:off x="128954" y="105508"/>
          <a:ext cx="11847146" cy="6326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556FDD-5161-4729-89F8-2B49313D63BA}"/>
              </a:ext>
            </a:extLst>
          </p:cNvPr>
          <p:cNvSpPr/>
          <p:nvPr/>
        </p:nvSpPr>
        <p:spPr>
          <a:xfrm>
            <a:off x="3923007" y="3826009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Print and Online Prospectus published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D33C85-997F-43E8-9B73-552E8BDE100B}"/>
              </a:ext>
            </a:extLst>
          </p:cNvPr>
          <p:cNvSpPr/>
          <p:nvPr/>
        </p:nvSpPr>
        <p:spPr>
          <a:xfrm>
            <a:off x="1175085" y="6369155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PGT Prospectus Published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26924D-A8AE-4A8A-81BF-094871F8CD8C}"/>
              </a:ext>
            </a:extLst>
          </p:cNvPr>
          <p:cNvSpPr/>
          <p:nvPr/>
        </p:nvSpPr>
        <p:spPr>
          <a:xfrm>
            <a:off x="5782287" y="6310312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Applications Open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PG Applications Open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614024-6F82-3CE9-8D3A-30957161CEA2}"/>
              </a:ext>
            </a:extLst>
          </p:cNvPr>
          <p:cNvSpPr/>
          <p:nvPr/>
        </p:nvSpPr>
        <p:spPr>
          <a:xfrm rot="16200000">
            <a:off x="-2664734" y="2738799"/>
            <a:ext cx="643170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For proposals coming into effect from AY2025-26</a:t>
            </a:r>
          </a:p>
        </p:txBody>
      </p:sp>
    </p:spTree>
    <p:extLst>
      <p:ext uri="{BB962C8B-B14F-4D97-AF65-F5344CB8AC3E}">
        <p14:creationId xmlns:p14="http://schemas.microsoft.com/office/powerpoint/2010/main" val="1775055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44350B-2C46-4782-9CA7-88266BF5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3403" y="2413472"/>
            <a:ext cx="6105194" cy="203105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FFFF"/>
                </a:solidFill>
              </a:rPr>
              <a:t>For proposals coming into effect from AY2026-27</a:t>
            </a:r>
          </a:p>
        </p:txBody>
      </p:sp>
    </p:spTree>
    <p:extLst>
      <p:ext uri="{BB962C8B-B14F-4D97-AF65-F5344CB8AC3E}">
        <p14:creationId xmlns:p14="http://schemas.microsoft.com/office/powerpoint/2010/main" val="1873170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43060D8-9CFE-4D88-99C1-FA5851302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4062023"/>
              </p:ext>
            </p:extLst>
          </p:nvPr>
        </p:nvGraphicFramePr>
        <p:xfrm>
          <a:off x="128954" y="105508"/>
          <a:ext cx="11847146" cy="6326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556FDD-5161-4729-89F8-2B49313D63BA}"/>
              </a:ext>
            </a:extLst>
          </p:cNvPr>
          <p:cNvSpPr/>
          <p:nvPr/>
        </p:nvSpPr>
        <p:spPr>
          <a:xfrm>
            <a:off x="7380170" y="4105409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Print and Online Prospectus published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D33C85-997F-43E8-9B73-552E8BDE100B}"/>
              </a:ext>
            </a:extLst>
          </p:cNvPr>
          <p:cNvSpPr/>
          <p:nvPr/>
        </p:nvSpPr>
        <p:spPr>
          <a:xfrm>
            <a:off x="387685" y="6271371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PGT Prospectus Published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26924D-A8AE-4A8A-81BF-094871F8CD8C}"/>
              </a:ext>
            </a:extLst>
          </p:cNvPr>
          <p:cNvSpPr/>
          <p:nvPr/>
        </p:nvSpPr>
        <p:spPr>
          <a:xfrm>
            <a:off x="5697621" y="6331785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Applications Open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PG Applications Open</a:t>
            </a:r>
          </a:p>
        </p:txBody>
      </p:sp>
    </p:spTree>
    <p:extLst>
      <p:ext uri="{BB962C8B-B14F-4D97-AF65-F5344CB8AC3E}">
        <p14:creationId xmlns:p14="http://schemas.microsoft.com/office/powerpoint/2010/main" val="3652521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43060D8-9CFE-4D88-99C1-FA5851302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1907504"/>
              </p:ext>
            </p:extLst>
          </p:nvPr>
        </p:nvGraphicFramePr>
        <p:xfrm>
          <a:off x="128954" y="-780317"/>
          <a:ext cx="11863754" cy="6032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556FDD-5161-4729-89F8-2B49313D63BA}"/>
              </a:ext>
            </a:extLst>
          </p:cNvPr>
          <p:cNvSpPr/>
          <p:nvPr/>
        </p:nvSpPr>
        <p:spPr>
          <a:xfrm>
            <a:off x="9953039" y="1650979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Print and Online Prospectus published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D33C85-997F-43E8-9B73-552E8BDE100B}"/>
              </a:ext>
            </a:extLst>
          </p:cNvPr>
          <p:cNvSpPr/>
          <p:nvPr/>
        </p:nvSpPr>
        <p:spPr>
          <a:xfrm>
            <a:off x="2835275" y="3875193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PGT Prospectus Published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45AE6F-5F60-443E-AC2F-4E0BCEE0A3B6}"/>
              </a:ext>
            </a:extLst>
          </p:cNvPr>
          <p:cNvSpPr/>
          <p:nvPr/>
        </p:nvSpPr>
        <p:spPr>
          <a:xfrm rot="16200000">
            <a:off x="-1273789" y="3642380"/>
            <a:ext cx="486158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For proposals coming into effect from AY2026-27 (continued)</a:t>
            </a:r>
          </a:p>
        </p:txBody>
      </p:sp>
    </p:spTree>
    <p:extLst>
      <p:ext uri="{BB962C8B-B14F-4D97-AF65-F5344CB8AC3E}">
        <p14:creationId xmlns:p14="http://schemas.microsoft.com/office/powerpoint/2010/main" val="2929721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1306</Words>
  <Application>Microsoft Office PowerPoint</Application>
  <PresentationFormat>Widescreen</PresentationFormat>
  <Paragraphs>227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PAC Business to Consider</vt:lpstr>
      <vt:lpstr>For proposals coming into effect from AY2024-25</vt:lpstr>
      <vt:lpstr>PowerPoint Presentation</vt:lpstr>
      <vt:lpstr>For proposals coming into effect from AY2025-26</vt:lpstr>
      <vt:lpstr>PowerPoint Presentation</vt:lpstr>
      <vt:lpstr>For proposals coming into effect from AY2026-27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 Schedule of Business</dc:title>
  <dc:creator>Oliver Andrew Craig</dc:creator>
  <cp:lastModifiedBy>Oliver Craig</cp:lastModifiedBy>
  <cp:revision>32</cp:revision>
  <dcterms:created xsi:type="dcterms:W3CDTF">2021-02-24T12:56:10Z</dcterms:created>
  <dcterms:modified xsi:type="dcterms:W3CDTF">2023-08-25T09:57:19Z</dcterms:modified>
</cp:coreProperties>
</file>